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1.xml" ContentType="application/vnd.ms-office.chartstyle+xml"/>
  <Override PartName="/ppt/charts/colors11.xml" ContentType="application/vnd.ms-office.chartcolorstyle+xml"/>
  <Override PartName="/ppt/charts/chartEx2.xml" ContentType="application/vnd.ms-office.chartex+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339" r:id="rId3"/>
    <p:sldId id="258" r:id="rId4"/>
    <p:sldId id="259" r:id="rId5"/>
    <p:sldId id="260" r:id="rId6"/>
    <p:sldId id="261" r:id="rId7"/>
    <p:sldId id="266" r:id="rId8"/>
    <p:sldId id="262" r:id="rId9"/>
    <p:sldId id="265" r:id="rId10"/>
    <p:sldId id="3345" r:id="rId11"/>
    <p:sldId id="267" r:id="rId12"/>
    <p:sldId id="264" r:id="rId13"/>
    <p:sldId id="278" r:id="rId14"/>
    <p:sldId id="274" r:id="rId15"/>
    <p:sldId id="263" r:id="rId16"/>
    <p:sldId id="268" r:id="rId17"/>
    <p:sldId id="269" r:id="rId18"/>
    <p:sldId id="270" r:id="rId19"/>
    <p:sldId id="271" r:id="rId20"/>
    <p:sldId id="272" r:id="rId21"/>
    <p:sldId id="275" r:id="rId22"/>
    <p:sldId id="277" r:id="rId23"/>
    <p:sldId id="279" r:id="rId24"/>
    <p:sldId id="281" r:id="rId25"/>
    <p:sldId id="280" r:id="rId26"/>
    <p:sldId id="283" r:id="rId27"/>
    <p:sldId id="284" r:id="rId28"/>
    <p:sldId id="285" r:id="rId29"/>
    <p:sldId id="286" r:id="rId30"/>
    <p:sldId id="287" r:id="rId31"/>
    <p:sldId id="288" r:id="rId32"/>
    <p:sldId id="289" r:id="rId33"/>
    <p:sldId id="3347" r:id="rId34"/>
    <p:sldId id="3348" r:id="rId35"/>
    <p:sldId id="3349" r:id="rId36"/>
    <p:sldId id="3312" r:id="rId37"/>
    <p:sldId id="3351" r:id="rId38"/>
    <p:sldId id="3343" r:id="rId39"/>
    <p:sldId id="273" r:id="rId40"/>
  </p:sldIdLst>
  <p:sldSz cx="9144000" cy="64008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CCCC00"/>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064" autoAdjust="0"/>
  </p:normalViewPr>
  <p:slideViewPr>
    <p:cSldViewPr snapToGrid="0">
      <p:cViewPr varScale="1">
        <p:scale>
          <a:sx n="63" d="100"/>
          <a:sy n="63" d="100"/>
        </p:scale>
        <p:origin x="1316" y="3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wner\Desktop\TDAP%20Research\Correspondence\CPFTA%20Review\Import%20Year%20Wis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wner\Desktop\TDAP%20Research\Correspondence\CPFTA%20Review\China%20Imports%20Capital%20Good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file:///D:\TDAP%20Research\Correspondence\CPFTA%20Review\DAP%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wner\Desktop\TDAP%20Research\Correspondence\CPFTA%20Review\Import%20Year%20Wi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wner\Downloads\WITS-Partner-Timeser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wner\Desktop\TDAP%20Research\Correspondence\CPFTA%20Review\Forecas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D:\TDAP%20Research\Correspondence\CPFTA%20Review\DAP%20Analysi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D:\TDAP%20Research\Correspondence\CPFTA%20Review\DAP%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rPr>
              <a:t>Imports (Million USD)</a:t>
            </a:r>
          </a:p>
        </c:rich>
      </c:tx>
      <c:layout>
        <c:manualLayout>
          <c:xMode val="edge"/>
          <c:yMode val="edge"/>
          <c:x val="0.3405035896248263"/>
          <c:y val="1.5151515151515152E-2"/>
        </c:manualLayout>
      </c:layout>
      <c:overlay val="0"/>
      <c:spPr>
        <a:noFill/>
        <a:ln>
          <a:noFill/>
        </a:ln>
        <a:effectLst/>
      </c:spPr>
      <c:txPr>
        <a:bodyPr rot="0" spcFirstLastPara="1" vertOverflow="ellipsis" vert="horz" wrap="square" anchor="ctr" anchorCtr="1"/>
        <a:lstStyle/>
        <a:p>
          <a:pPr algn="ctr" rtl="0">
            <a:defRPr lang="en-US"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'page 1'!$C$1</c:f>
              <c:strCache>
                <c:ptCount val="1"/>
                <c:pt idx="0">
                  <c:v>Imports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'page 1'!$A$2:$A$36</c:f>
              <c:strCache>
                <c:ptCount val="35"/>
                <c:pt idx="0">
                  <c:v>1985-86</c:v>
                </c:pt>
                <c:pt idx="1">
                  <c:v>1986-87</c:v>
                </c:pt>
                <c:pt idx="2">
                  <c:v>1987-88</c:v>
                </c:pt>
                <c:pt idx="3">
                  <c:v>1988-89</c:v>
                </c:pt>
                <c:pt idx="4">
                  <c:v>1989-90</c:v>
                </c:pt>
                <c:pt idx="5">
                  <c:v>1990-91</c:v>
                </c:pt>
                <c:pt idx="6">
                  <c:v>1991-92</c:v>
                </c:pt>
                <c:pt idx="7">
                  <c:v>1992-93</c:v>
                </c:pt>
                <c:pt idx="8">
                  <c:v>1993-94</c:v>
                </c:pt>
                <c:pt idx="9">
                  <c:v>1994-95</c:v>
                </c:pt>
                <c:pt idx="10">
                  <c:v>1995-96</c:v>
                </c:pt>
                <c:pt idx="11">
                  <c:v>1996-97</c:v>
                </c:pt>
                <c:pt idx="12">
                  <c:v>1997-98</c:v>
                </c:pt>
                <c:pt idx="13">
                  <c:v>1998-99</c:v>
                </c:pt>
                <c:pt idx="14">
                  <c:v>1999-2000</c:v>
                </c:pt>
                <c:pt idx="15">
                  <c:v>2000-2001</c:v>
                </c:pt>
                <c:pt idx="16">
                  <c:v>2001-2002</c:v>
                </c:pt>
                <c:pt idx="17">
                  <c:v>2002-2003</c:v>
                </c:pt>
                <c:pt idx="18">
                  <c:v>2003-2004</c:v>
                </c:pt>
                <c:pt idx="19">
                  <c:v>2004-2005</c:v>
                </c:pt>
                <c:pt idx="20">
                  <c:v>2005-2006</c:v>
                </c:pt>
                <c:pt idx="21">
                  <c:v>2006-2007</c:v>
                </c:pt>
                <c:pt idx="22">
                  <c:v>2007-2008</c:v>
                </c:pt>
                <c:pt idx="23">
                  <c:v>2008-2009</c:v>
                </c:pt>
                <c:pt idx="24">
                  <c:v>2009-2010</c:v>
                </c:pt>
                <c:pt idx="25">
                  <c:v>2010-2011</c:v>
                </c:pt>
                <c:pt idx="26">
                  <c:v>2011-2012</c:v>
                </c:pt>
                <c:pt idx="27">
                  <c:v>2012-2013</c:v>
                </c:pt>
                <c:pt idx="28">
                  <c:v>2013-2014</c:v>
                </c:pt>
                <c:pt idx="29">
                  <c:v>2014-2015</c:v>
                </c:pt>
                <c:pt idx="30">
                  <c:v>2015-2016</c:v>
                </c:pt>
                <c:pt idx="31">
                  <c:v>2016-2017</c:v>
                </c:pt>
                <c:pt idx="32">
                  <c:v>2017-2018</c:v>
                </c:pt>
                <c:pt idx="33">
                  <c:v>2018-2019</c:v>
                </c:pt>
                <c:pt idx="34">
                  <c:v>2019-2020</c:v>
                </c:pt>
              </c:strCache>
            </c:strRef>
          </c:cat>
          <c:val>
            <c:numRef>
              <c:f>'page 1'!$C$2:$C$36</c:f>
              <c:numCache>
                <c:formatCode>#,##0</c:formatCode>
                <c:ptCount val="35"/>
                <c:pt idx="0">
                  <c:v>5634</c:v>
                </c:pt>
                <c:pt idx="1">
                  <c:v>5380</c:v>
                </c:pt>
                <c:pt idx="2">
                  <c:v>6391</c:v>
                </c:pt>
                <c:pt idx="3">
                  <c:v>7034</c:v>
                </c:pt>
                <c:pt idx="4">
                  <c:v>6935</c:v>
                </c:pt>
                <c:pt idx="5">
                  <c:v>7619</c:v>
                </c:pt>
                <c:pt idx="6">
                  <c:v>9252</c:v>
                </c:pt>
                <c:pt idx="7">
                  <c:v>9941</c:v>
                </c:pt>
                <c:pt idx="8">
                  <c:v>8564</c:v>
                </c:pt>
                <c:pt idx="9">
                  <c:v>10394</c:v>
                </c:pt>
                <c:pt idx="10">
                  <c:v>11805</c:v>
                </c:pt>
                <c:pt idx="11">
                  <c:v>11894</c:v>
                </c:pt>
                <c:pt idx="12">
                  <c:v>10118</c:v>
                </c:pt>
                <c:pt idx="13">
                  <c:v>9432</c:v>
                </c:pt>
                <c:pt idx="14">
                  <c:v>10309</c:v>
                </c:pt>
                <c:pt idx="15">
                  <c:v>10729</c:v>
                </c:pt>
                <c:pt idx="16">
                  <c:v>10340</c:v>
                </c:pt>
                <c:pt idx="17">
                  <c:v>12220</c:v>
                </c:pt>
                <c:pt idx="18">
                  <c:v>15592</c:v>
                </c:pt>
                <c:pt idx="19">
                  <c:v>20598</c:v>
                </c:pt>
                <c:pt idx="20">
                  <c:v>28581</c:v>
                </c:pt>
                <c:pt idx="21">
                  <c:v>30540</c:v>
                </c:pt>
                <c:pt idx="22">
                  <c:v>39966</c:v>
                </c:pt>
                <c:pt idx="23">
                  <c:v>34822</c:v>
                </c:pt>
                <c:pt idx="24">
                  <c:v>34710</c:v>
                </c:pt>
                <c:pt idx="25">
                  <c:v>40414</c:v>
                </c:pt>
                <c:pt idx="26">
                  <c:v>44912</c:v>
                </c:pt>
                <c:pt idx="27">
                  <c:v>44950</c:v>
                </c:pt>
                <c:pt idx="28">
                  <c:v>45073</c:v>
                </c:pt>
                <c:pt idx="29">
                  <c:v>45826</c:v>
                </c:pt>
                <c:pt idx="30">
                  <c:v>44685</c:v>
                </c:pt>
                <c:pt idx="31">
                  <c:v>52910</c:v>
                </c:pt>
                <c:pt idx="32">
                  <c:v>60795</c:v>
                </c:pt>
                <c:pt idx="33">
                  <c:v>54763</c:v>
                </c:pt>
                <c:pt idx="34">
                  <c:v>44553</c:v>
                </c:pt>
              </c:numCache>
            </c:numRef>
          </c:val>
          <c:smooth val="0"/>
          <c:extLst>
            <c:ext xmlns:c16="http://schemas.microsoft.com/office/drawing/2014/chart" uri="{C3380CC4-5D6E-409C-BE32-E72D297353CC}">
              <c16:uniqueId val="{00000000-FDFB-4E15-873A-6089C15A85C5}"/>
            </c:ext>
          </c:extLst>
        </c:ser>
        <c:dLbls>
          <c:showLegendKey val="0"/>
          <c:showVal val="0"/>
          <c:showCatName val="0"/>
          <c:showSerName val="0"/>
          <c:showPercent val="0"/>
          <c:showBubbleSize val="0"/>
        </c:dLbls>
        <c:marker val="1"/>
        <c:smooth val="0"/>
        <c:axId val="227794536"/>
        <c:axId val="227794920"/>
      </c:lineChart>
      <c:catAx>
        <c:axId val="22779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794920"/>
        <c:crosses val="autoZero"/>
        <c:auto val="1"/>
        <c:lblAlgn val="ctr"/>
        <c:lblOffset val="100"/>
        <c:noMultiLvlLbl val="0"/>
      </c:catAx>
      <c:valAx>
        <c:axId val="2277949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794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Import Value Million US$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Analysis!$J$10</c:f>
              <c:strCache>
                <c:ptCount val="1"/>
                <c:pt idx="0">
                  <c:v>Import Value US$</c:v>
                </c:pt>
              </c:strCache>
            </c:strRef>
          </c:tx>
          <c:spPr>
            <a:solidFill>
              <a:schemeClr val="accent1"/>
            </a:solidFill>
            <a:ln>
              <a:noFill/>
            </a:ln>
            <a:effectLst/>
          </c:spPr>
          <c:invertIfNegative val="0"/>
          <c:dLbls>
            <c:dLbl>
              <c:idx val="0"/>
              <c:tx>
                <c:rich>
                  <a:bodyPr/>
                  <a:lstStyle/>
                  <a:p>
                    <a:r>
                      <a:rPr lang="en-US"/>
                      <a:t>405.11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49B-447C-8C4F-024CE4124993}"/>
                </c:ext>
              </c:extLst>
            </c:dLbl>
            <c:dLbl>
              <c:idx val="1"/>
              <c:tx>
                <c:rich>
                  <a:bodyPr/>
                  <a:lstStyle/>
                  <a:p>
                    <a:r>
                      <a:rPr lang="en-US"/>
                      <a:t>313.9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9B-447C-8C4F-024CE4124993}"/>
                </c:ext>
              </c:extLst>
            </c:dLbl>
            <c:dLbl>
              <c:idx val="2"/>
              <c:tx>
                <c:rich>
                  <a:bodyPr/>
                  <a:lstStyle/>
                  <a:p>
                    <a:r>
                      <a:rPr lang="en-US"/>
                      <a:t>226.13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49B-447C-8C4F-024CE4124993}"/>
                </c:ext>
              </c:extLst>
            </c:dLbl>
            <c:dLbl>
              <c:idx val="3"/>
              <c:tx>
                <c:rich>
                  <a:bodyPr/>
                  <a:lstStyle/>
                  <a:p>
                    <a:r>
                      <a:rPr lang="en-US"/>
                      <a:t>213.5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49B-447C-8C4F-024CE4124993}"/>
                </c:ext>
              </c:extLst>
            </c:dLbl>
            <c:dLbl>
              <c:idx val="4"/>
              <c:tx>
                <c:rich>
                  <a:bodyPr/>
                  <a:lstStyle/>
                  <a:p>
                    <a:r>
                      <a:rPr lang="en-US"/>
                      <a:t>180.67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49B-447C-8C4F-024CE4124993}"/>
                </c:ext>
              </c:extLst>
            </c:dLbl>
            <c:dLbl>
              <c:idx val="5"/>
              <c:tx>
                <c:rich>
                  <a:bodyPr/>
                  <a:lstStyle/>
                  <a:p>
                    <a:r>
                      <a:rPr lang="en-US"/>
                      <a:t>160.08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49B-447C-8C4F-024CE4124993}"/>
                </c:ext>
              </c:extLst>
            </c:dLbl>
            <c:dLbl>
              <c:idx val="6"/>
              <c:tx>
                <c:rich>
                  <a:bodyPr/>
                  <a:lstStyle/>
                  <a:p>
                    <a:r>
                      <a:rPr lang="en-US"/>
                      <a:t>154.46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49B-447C-8C4F-024CE4124993}"/>
                </c:ext>
              </c:extLst>
            </c:dLbl>
            <c:dLbl>
              <c:idx val="7"/>
              <c:tx>
                <c:rich>
                  <a:bodyPr/>
                  <a:lstStyle/>
                  <a:p>
                    <a:r>
                      <a:rPr lang="en-US"/>
                      <a:t>99.89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49B-447C-8C4F-024CE4124993}"/>
                </c:ext>
              </c:extLst>
            </c:dLbl>
            <c:dLbl>
              <c:idx val="8"/>
              <c:tx>
                <c:rich>
                  <a:bodyPr/>
                  <a:lstStyle/>
                  <a:p>
                    <a:r>
                      <a:rPr lang="en-US"/>
                      <a:t>80.88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49B-447C-8C4F-024CE4124993}"/>
                </c:ext>
              </c:extLst>
            </c:dLbl>
            <c:dLbl>
              <c:idx val="9"/>
              <c:tx>
                <c:rich>
                  <a:bodyPr/>
                  <a:lstStyle/>
                  <a:p>
                    <a:r>
                      <a:rPr lang="en-US"/>
                      <a:t>66.02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49B-447C-8C4F-024CE41249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Analysis!$D$11:$D$20</c:f>
              <c:strCache>
                <c:ptCount val="10"/>
                <c:pt idx="0">
                  <c:v>Semiconductor Devices</c:v>
                </c:pt>
                <c:pt idx="1">
                  <c:v>Generating Sets, Electric, Wind-powered</c:v>
                </c:pt>
                <c:pt idx="2">
                  <c:v>Water Tuers and Boilers</c:v>
                </c:pt>
                <c:pt idx="3">
                  <c:v>Compressors</c:v>
                </c:pt>
                <c:pt idx="4">
                  <c:v>Transmission and Reception Machines</c:v>
                </c:pt>
                <c:pt idx="5">
                  <c:v>Electric generating sets and rotary converters </c:v>
                </c:pt>
                <c:pt idx="6">
                  <c:v>Turbines, Steam &amp; Other Vapor,over 40 Mw</c:v>
                </c:pt>
                <c:pt idx="7">
                  <c:v>Portable digital automatic data processing machines</c:v>
                </c:pt>
                <c:pt idx="8">
                  <c:v>Pts,ex Antenna,for Trnsmssn,rdr,radio,tv</c:v>
                </c:pt>
                <c:pt idx="9">
                  <c:v>Hydraulic Turbines </c:v>
                </c:pt>
              </c:strCache>
            </c:strRef>
          </c:cat>
          <c:val>
            <c:numRef>
              <c:f>Analysis!$J$11:$J$20</c:f>
              <c:numCache>
                <c:formatCode>General</c:formatCode>
                <c:ptCount val="10"/>
                <c:pt idx="0">
                  <c:v>405118670.44403201</c:v>
                </c:pt>
                <c:pt idx="1">
                  <c:v>313962862.06185502</c:v>
                </c:pt>
                <c:pt idx="2">
                  <c:v>226131024.82164499</c:v>
                </c:pt>
                <c:pt idx="3">
                  <c:v>213490530.53677246</c:v>
                </c:pt>
                <c:pt idx="4">
                  <c:v>180671037.87958351</c:v>
                </c:pt>
                <c:pt idx="5">
                  <c:v>160082152.10777199</c:v>
                </c:pt>
                <c:pt idx="6">
                  <c:v>154464428.870267</c:v>
                </c:pt>
                <c:pt idx="7">
                  <c:v>99890424.060693339</c:v>
                </c:pt>
                <c:pt idx="8">
                  <c:v>80883268.337808639</c:v>
                </c:pt>
                <c:pt idx="9">
                  <c:v>66029994.2992616</c:v>
                </c:pt>
              </c:numCache>
            </c:numRef>
          </c:val>
          <c:extLst>
            <c:ext xmlns:c16="http://schemas.microsoft.com/office/drawing/2014/chart" uri="{C3380CC4-5D6E-409C-BE32-E72D297353CC}">
              <c16:uniqueId val="{0000000A-249B-447C-8C4F-024CE4124993}"/>
            </c:ext>
          </c:extLst>
        </c:ser>
        <c:dLbls>
          <c:showLegendKey val="0"/>
          <c:showVal val="0"/>
          <c:showCatName val="0"/>
          <c:showSerName val="0"/>
          <c:showPercent val="0"/>
          <c:showBubbleSize val="0"/>
        </c:dLbls>
        <c:gapWidth val="182"/>
        <c:axId val="227359552"/>
        <c:axId val="227356416"/>
      </c:barChart>
      <c:catAx>
        <c:axId val="22735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7356416"/>
        <c:crosses val="autoZero"/>
        <c:auto val="1"/>
        <c:lblAlgn val="ctr"/>
        <c:lblOffset val="100"/>
        <c:noMultiLvlLbl val="0"/>
      </c:catAx>
      <c:valAx>
        <c:axId val="227356416"/>
        <c:scaling>
          <c:orientation val="minMax"/>
        </c:scaling>
        <c:delete val="1"/>
        <c:axPos val="b"/>
        <c:numFmt formatCode="General" sourceLinked="1"/>
        <c:majorTickMark val="none"/>
        <c:minorTickMark val="none"/>
        <c:tickLblPos val="nextTo"/>
        <c:crossAx val="2273595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r>
              <a:rPr lang="en-US" sz="2400">
                <a:solidFill>
                  <a:sysClr val="windowText" lastClr="000000"/>
                </a:solidFill>
              </a:rPr>
              <a:t>DAP</a:t>
            </a:r>
            <a:r>
              <a:rPr lang="en-US" sz="2400" baseline="0">
                <a:solidFill>
                  <a:sysClr val="windowText" lastClr="000000"/>
                </a:solidFill>
              </a:rPr>
              <a:t> Exporter (USD 1000)</a:t>
            </a:r>
            <a:endParaRPr lang="en-US" sz="2400">
              <a:solidFill>
                <a:sysClr val="windowText" lastClr="000000"/>
              </a:solidFill>
            </a:endParaRPr>
          </a:p>
        </c:rich>
      </c:tx>
      <c:layout>
        <c:manualLayout>
          <c:xMode val="edge"/>
          <c:yMode val="edge"/>
          <c:x val="0.32648012145978139"/>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8367577562582491"/>
          <c:y val="0.14795908600291593"/>
          <c:w val="0.6595754689793335"/>
          <c:h val="0.64937534520210138"/>
        </c:manualLayout>
      </c:layout>
      <c:barChart>
        <c:barDir val="bar"/>
        <c:grouping val="stacked"/>
        <c:varyColors val="0"/>
        <c:ser>
          <c:idx val="0"/>
          <c:order val="0"/>
          <c:tx>
            <c:strRef>
              <c:f>Sheet1!$B$1</c:f>
              <c:strCache>
                <c:ptCount val="1"/>
                <c:pt idx="0">
                  <c:v>Exported value in 2018</c:v>
                </c:pt>
              </c:strCache>
            </c:strRef>
          </c:tx>
          <c:spPr>
            <a:solidFill>
              <a:schemeClr val="accent1"/>
            </a:solidFill>
            <a:ln>
              <a:noFill/>
            </a:ln>
            <a:effectLst/>
          </c:spPr>
          <c:invertIfNegative val="0"/>
          <c:cat>
            <c:strRef>
              <c:f>Sheet1!$A$2:$A$8</c:f>
              <c:strCache>
                <c:ptCount val="7"/>
                <c:pt idx="0">
                  <c:v>China </c:v>
                </c:pt>
                <c:pt idx="1">
                  <c:v>Morocco </c:v>
                </c:pt>
                <c:pt idx="2">
                  <c:v>Russian Federation </c:v>
                </c:pt>
                <c:pt idx="3">
                  <c:v>United States of America </c:v>
                </c:pt>
                <c:pt idx="4">
                  <c:v>Lithuania </c:v>
                </c:pt>
                <c:pt idx="5">
                  <c:v>Australia </c:v>
                </c:pt>
                <c:pt idx="6">
                  <c:v>Turkey </c:v>
                </c:pt>
              </c:strCache>
            </c:strRef>
          </c:cat>
          <c:val>
            <c:numRef>
              <c:f>Sheet1!$B$2:$B$8</c:f>
              <c:numCache>
                <c:formatCode>#,##0</c:formatCode>
                <c:ptCount val="7"/>
                <c:pt idx="0">
                  <c:v>3080694</c:v>
                </c:pt>
                <c:pt idx="1">
                  <c:v>1271422</c:v>
                </c:pt>
                <c:pt idx="2">
                  <c:v>534065</c:v>
                </c:pt>
                <c:pt idx="3">
                  <c:v>396504</c:v>
                </c:pt>
                <c:pt idx="4">
                  <c:v>294382</c:v>
                </c:pt>
                <c:pt idx="5">
                  <c:v>165688</c:v>
                </c:pt>
                <c:pt idx="6">
                  <c:v>60547</c:v>
                </c:pt>
              </c:numCache>
            </c:numRef>
          </c:val>
          <c:extLst>
            <c:ext xmlns:c16="http://schemas.microsoft.com/office/drawing/2014/chart" uri="{C3380CC4-5D6E-409C-BE32-E72D297353CC}">
              <c16:uniqueId val="{00000000-02E8-4A69-93CB-79011648D595}"/>
            </c:ext>
          </c:extLst>
        </c:ser>
        <c:ser>
          <c:idx val="1"/>
          <c:order val="1"/>
          <c:tx>
            <c:strRef>
              <c:f>Sheet1!$C$1</c:f>
              <c:strCache>
                <c:ptCount val="1"/>
                <c:pt idx="0">
                  <c:v>Exported value in 2019</c:v>
                </c:pt>
              </c:strCache>
            </c:strRef>
          </c:tx>
          <c:spPr>
            <a:solidFill>
              <a:schemeClr val="accent2"/>
            </a:solidFill>
            <a:ln>
              <a:noFill/>
            </a:ln>
            <a:effectLst/>
          </c:spPr>
          <c:invertIfNegative val="0"/>
          <c:cat>
            <c:strRef>
              <c:f>Sheet1!$A$2:$A$8</c:f>
              <c:strCache>
                <c:ptCount val="7"/>
                <c:pt idx="0">
                  <c:v>China </c:v>
                </c:pt>
                <c:pt idx="1">
                  <c:v>Morocco </c:v>
                </c:pt>
                <c:pt idx="2">
                  <c:v>Russian Federation </c:v>
                </c:pt>
                <c:pt idx="3">
                  <c:v>United States of America </c:v>
                </c:pt>
                <c:pt idx="4">
                  <c:v>Lithuania </c:v>
                </c:pt>
                <c:pt idx="5">
                  <c:v>Australia </c:v>
                </c:pt>
                <c:pt idx="6">
                  <c:v>Turkey </c:v>
                </c:pt>
              </c:strCache>
            </c:strRef>
          </c:cat>
          <c:val>
            <c:numRef>
              <c:f>Sheet1!$C$2:$C$8</c:f>
              <c:numCache>
                <c:formatCode>#,##0</c:formatCode>
                <c:ptCount val="7"/>
                <c:pt idx="0">
                  <c:v>2314620</c:v>
                </c:pt>
                <c:pt idx="1">
                  <c:v>939489</c:v>
                </c:pt>
                <c:pt idx="2">
                  <c:v>544253</c:v>
                </c:pt>
                <c:pt idx="3">
                  <c:v>414834</c:v>
                </c:pt>
                <c:pt idx="4">
                  <c:v>238073</c:v>
                </c:pt>
                <c:pt idx="5">
                  <c:v>112813</c:v>
                </c:pt>
                <c:pt idx="6">
                  <c:v>87566</c:v>
                </c:pt>
              </c:numCache>
            </c:numRef>
          </c:val>
          <c:extLst>
            <c:ext xmlns:c16="http://schemas.microsoft.com/office/drawing/2014/chart" uri="{C3380CC4-5D6E-409C-BE32-E72D297353CC}">
              <c16:uniqueId val="{00000001-02E8-4A69-93CB-79011648D595}"/>
            </c:ext>
          </c:extLst>
        </c:ser>
        <c:ser>
          <c:idx val="2"/>
          <c:order val="2"/>
          <c:tx>
            <c:strRef>
              <c:f>Sheet1!$D$1</c:f>
              <c:strCache>
                <c:ptCount val="1"/>
                <c:pt idx="0">
                  <c:v>Exported value in 2020</c:v>
                </c:pt>
              </c:strCache>
            </c:strRef>
          </c:tx>
          <c:spPr>
            <a:solidFill>
              <a:schemeClr val="accent3"/>
            </a:solidFill>
            <a:ln>
              <a:noFill/>
            </a:ln>
            <a:effectLst/>
          </c:spPr>
          <c:invertIfNegative val="0"/>
          <c:cat>
            <c:strRef>
              <c:f>Sheet1!$A$2:$A$8</c:f>
              <c:strCache>
                <c:ptCount val="7"/>
                <c:pt idx="0">
                  <c:v>China </c:v>
                </c:pt>
                <c:pt idx="1">
                  <c:v>Morocco </c:v>
                </c:pt>
                <c:pt idx="2">
                  <c:v>Russian Federation </c:v>
                </c:pt>
                <c:pt idx="3">
                  <c:v>United States of America </c:v>
                </c:pt>
                <c:pt idx="4">
                  <c:v>Lithuania </c:v>
                </c:pt>
                <c:pt idx="5">
                  <c:v>Australia </c:v>
                </c:pt>
                <c:pt idx="6">
                  <c:v>Turkey </c:v>
                </c:pt>
              </c:strCache>
            </c:strRef>
          </c:cat>
          <c:val>
            <c:numRef>
              <c:f>Sheet1!$D$2:$D$8</c:f>
              <c:numCache>
                <c:formatCode>#,##0</c:formatCode>
                <c:ptCount val="7"/>
                <c:pt idx="0">
                  <c:v>1826319</c:v>
                </c:pt>
                <c:pt idx="1">
                  <c:v>1391742</c:v>
                </c:pt>
                <c:pt idx="2">
                  <c:v>433349</c:v>
                </c:pt>
                <c:pt idx="3">
                  <c:v>260687</c:v>
                </c:pt>
                <c:pt idx="4">
                  <c:v>177452</c:v>
                </c:pt>
                <c:pt idx="5">
                  <c:v>134123</c:v>
                </c:pt>
                <c:pt idx="6">
                  <c:v>109164</c:v>
                </c:pt>
              </c:numCache>
            </c:numRef>
          </c:val>
          <c:extLst>
            <c:ext xmlns:c16="http://schemas.microsoft.com/office/drawing/2014/chart" uri="{C3380CC4-5D6E-409C-BE32-E72D297353CC}">
              <c16:uniqueId val="{00000002-02E8-4A69-93CB-79011648D595}"/>
            </c:ext>
          </c:extLst>
        </c:ser>
        <c:dLbls>
          <c:showLegendKey val="0"/>
          <c:showVal val="0"/>
          <c:showCatName val="0"/>
          <c:showSerName val="0"/>
          <c:showPercent val="0"/>
          <c:showBubbleSize val="0"/>
        </c:dLbls>
        <c:gapWidth val="150"/>
        <c:overlap val="100"/>
        <c:axId val="631234623"/>
        <c:axId val="415661119"/>
      </c:barChart>
      <c:catAx>
        <c:axId val="631234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15661119"/>
        <c:crossesAt val="0"/>
        <c:auto val="1"/>
        <c:lblAlgn val="ctr"/>
        <c:lblOffset val="100"/>
        <c:noMultiLvlLbl val="0"/>
      </c:catAx>
      <c:valAx>
        <c:axId val="415661119"/>
        <c:scaling>
          <c:orientation val="minMax"/>
          <c:min val="6050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31234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[DAP Analysis.xlsx]Sheet5!PivotTable40</c:name>
    <c:fmtId val="6"/>
  </c:pivotSource>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dirty="0">
                <a:solidFill>
                  <a:schemeClr val="tx1"/>
                </a:solidFill>
              </a:rPr>
              <a:t>Total DAP Imports by</a:t>
            </a:r>
            <a:r>
              <a:rPr lang="en-US" sz="2800" b="1" baseline="0" dirty="0">
                <a:solidFill>
                  <a:schemeClr val="tx1"/>
                </a:solidFill>
              </a:rPr>
              <a:t> Pakistan</a:t>
            </a:r>
            <a:r>
              <a:rPr lang="en-US" sz="2800" b="1" dirty="0">
                <a:solidFill>
                  <a:schemeClr val="tx1"/>
                </a:solidFill>
              </a:rPr>
              <a:t> (Million USD)</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s>
    <c:plotArea>
      <c:layout/>
      <c:barChart>
        <c:barDir val="col"/>
        <c:grouping val="clustered"/>
        <c:varyColors val="0"/>
        <c:ser>
          <c:idx val="0"/>
          <c:order val="0"/>
          <c:tx>
            <c:strRef>
              <c:f>Sheet5!$B$1</c:f>
              <c:strCache>
                <c:ptCount val="1"/>
                <c:pt idx="0">
                  <c:v>Total</c:v>
                </c:pt>
              </c:strCache>
            </c:strRef>
          </c:tx>
          <c:spPr>
            <a:solidFill>
              <a:schemeClr val="accent2"/>
            </a:solidFill>
            <a:ln>
              <a:noFill/>
            </a:ln>
            <a:effectLst/>
          </c:spPr>
          <c:invertIfNegative val="0"/>
          <c:cat>
            <c:multiLvlStrRef>
              <c:f>Sheet5!$A$2:$A$34</c:f>
              <c:multiLvlStrCache>
                <c:ptCount val="26"/>
                <c:lvl>
                  <c:pt idx="0">
                    <c:v>Australia</c:v>
                  </c:pt>
                  <c:pt idx="1">
                    <c:v>China</c:v>
                  </c:pt>
                  <c:pt idx="2">
                    <c:v>Saudi Arabia</c:v>
                  </c:pt>
                  <c:pt idx="3">
                    <c:v>Australia</c:v>
                  </c:pt>
                  <c:pt idx="4">
                    <c:v>China</c:v>
                  </c:pt>
                  <c:pt idx="5">
                    <c:v>Saudi Arabia</c:v>
                  </c:pt>
                  <c:pt idx="6">
                    <c:v>South Africa</c:v>
                  </c:pt>
                  <c:pt idx="7">
                    <c:v>Australia</c:v>
                  </c:pt>
                  <c:pt idx="8">
                    <c:v>China</c:v>
                  </c:pt>
                  <c:pt idx="9">
                    <c:v>Morocco</c:v>
                  </c:pt>
                  <c:pt idx="10">
                    <c:v>Russian Federation</c:v>
                  </c:pt>
                  <c:pt idx="11">
                    <c:v>Saudi Arabia</c:v>
                  </c:pt>
                  <c:pt idx="12">
                    <c:v>Australia</c:v>
                  </c:pt>
                  <c:pt idx="13">
                    <c:v>China</c:v>
                  </c:pt>
                  <c:pt idx="14">
                    <c:v>Morocco</c:v>
                  </c:pt>
                  <c:pt idx="15">
                    <c:v>Australia</c:v>
                  </c:pt>
                  <c:pt idx="16">
                    <c:v>China</c:v>
                  </c:pt>
                  <c:pt idx="17">
                    <c:v>Morocco</c:v>
                  </c:pt>
                  <c:pt idx="18">
                    <c:v>Russian Federation</c:v>
                  </c:pt>
                  <c:pt idx="19">
                    <c:v>Saudi Arabia</c:v>
                  </c:pt>
                  <c:pt idx="20">
                    <c:v>Tunisia</c:v>
                  </c:pt>
                  <c:pt idx="21">
                    <c:v>Australia</c:v>
                  </c:pt>
                  <c:pt idx="22">
                    <c:v>China</c:v>
                  </c:pt>
                  <c:pt idx="23">
                    <c:v>Morocco</c:v>
                  </c:pt>
                  <c:pt idx="24">
                    <c:v>Saudi Arabia</c:v>
                  </c:pt>
                  <c:pt idx="25">
                    <c:v>Singapore</c:v>
                  </c:pt>
                </c:lvl>
                <c:lvl>
                  <c:pt idx="0">
                    <c:v>2016</c:v>
                  </c:pt>
                  <c:pt idx="3">
                    <c:v>2017</c:v>
                  </c:pt>
                  <c:pt idx="7">
                    <c:v>2018</c:v>
                  </c:pt>
                  <c:pt idx="12">
                    <c:v>2019</c:v>
                  </c:pt>
                  <c:pt idx="15">
                    <c:v>2020</c:v>
                  </c:pt>
                  <c:pt idx="21">
                    <c:v>2021</c:v>
                  </c:pt>
                </c:lvl>
              </c:multiLvlStrCache>
            </c:multiLvlStrRef>
          </c:cat>
          <c:val>
            <c:numRef>
              <c:f>Sheet5!$B$2:$B$34</c:f>
              <c:numCache>
                <c:formatCode>General</c:formatCode>
                <c:ptCount val="26"/>
                <c:pt idx="0">
                  <c:v>120.90060134210265</c:v>
                </c:pt>
                <c:pt idx="1">
                  <c:v>339.06761925483937</c:v>
                </c:pt>
                <c:pt idx="2">
                  <c:v>118.40725124102964</c:v>
                </c:pt>
                <c:pt idx="3">
                  <c:v>92.501582569331205</c:v>
                </c:pt>
                <c:pt idx="4">
                  <c:v>398.66751722704203</c:v>
                </c:pt>
                <c:pt idx="5">
                  <c:v>57.631277793349</c:v>
                </c:pt>
                <c:pt idx="6">
                  <c:v>1.1213490822179699</c:v>
                </c:pt>
                <c:pt idx="7">
                  <c:v>91.457270878399001</c:v>
                </c:pt>
                <c:pt idx="8">
                  <c:v>534.28291200437002</c:v>
                </c:pt>
                <c:pt idx="9">
                  <c:v>31.307849103190399</c:v>
                </c:pt>
                <c:pt idx="10">
                  <c:v>1.80514775232983</c:v>
                </c:pt>
                <c:pt idx="11">
                  <c:v>74.780399209234702</c:v>
                </c:pt>
                <c:pt idx="12">
                  <c:v>79.634136850644694</c:v>
                </c:pt>
                <c:pt idx="13">
                  <c:v>467.7563508623216</c:v>
                </c:pt>
                <c:pt idx="14">
                  <c:v>95.618144783790399</c:v>
                </c:pt>
                <c:pt idx="15">
                  <c:v>60.748986989148861</c:v>
                </c:pt>
                <c:pt idx="16">
                  <c:v>262.88215509247385</c:v>
                </c:pt>
                <c:pt idx="17">
                  <c:v>89.372830001003521</c:v>
                </c:pt>
                <c:pt idx="18">
                  <c:v>2.1576498750025941</c:v>
                </c:pt>
                <c:pt idx="19">
                  <c:v>4.9397133504988702</c:v>
                </c:pt>
                <c:pt idx="20">
                  <c:v>14.0265517450683</c:v>
                </c:pt>
                <c:pt idx="21">
                  <c:v>22.38775531915114</c:v>
                </c:pt>
                <c:pt idx="22">
                  <c:v>425.39852477385119</c:v>
                </c:pt>
                <c:pt idx="23">
                  <c:v>79.952447258557228</c:v>
                </c:pt>
                <c:pt idx="24">
                  <c:v>68.220145001468396</c:v>
                </c:pt>
                <c:pt idx="25">
                  <c:v>3.3316043489096598</c:v>
                </c:pt>
              </c:numCache>
            </c:numRef>
          </c:val>
          <c:extLst>
            <c:ext xmlns:c16="http://schemas.microsoft.com/office/drawing/2014/chart" uri="{C3380CC4-5D6E-409C-BE32-E72D297353CC}">
              <c16:uniqueId val="{00000000-F0B4-4F5B-B4F3-449C005502C0}"/>
            </c:ext>
          </c:extLst>
        </c:ser>
        <c:dLbls>
          <c:showLegendKey val="0"/>
          <c:showVal val="0"/>
          <c:showCatName val="0"/>
          <c:showSerName val="0"/>
          <c:showPercent val="0"/>
          <c:showBubbleSize val="0"/>
        </c:dLbls>
        <c:gapWidth val="219"/>
        <c:axId val="1277106863"/>
        <c:axId val="1727625311"/>
      </c:barChart>
      <c:catAx>
        <c:axId val="127710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27625311"/>
        <c:crosses val="autoZero"/>
        <c:auto val="1"/>
        <c:lblAlgn val="ctr"/>
        <c:lblOffset val="100"/>
        <c:noMultiLvlLbl val="0"/>
      </c:catAx>
      <c:valAx>
        <c:axId val="17276253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7710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rPr>
              <a:t>Trade Deficit (Million USD)</a:t>
            </a:r>
          </a:p>
        </c:rich>
      </c:tx>
      <c:overlay val="0"/>
      <c:spPr>
        <a:noFill/>
        <a:ln>
          <a:noFill/>
        </a:ln>
        <a:effectLst/>
      </c:spPr>
      <c:txPr>
        <a:bodyPr rot="0" spcFirstLastPara="1" vertOverflow="ellipsis" vert="horz" wrap="square" anchor="ctr" anchorCtr="1"/>
        <a:lstStyle/>
        <a:p>
          <a:pPr algn="ctr" rtl="0">
            <a:defRPr lang="en-US"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'page 1'!$D$1</c:f>
              <c:strCache>
                <c:ptCount val="1"/>
                <c:pt idx="0">
                  <c:v>Trade Deficit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'page 1'!$A$2:$A$36</c:f>
              <c:strCache>
                <c:ptCount val="35"/>
                <c:pt idx="0">
                  <c:v>1985-86</c:v>
                </c:pt>
                <c:pt idx="1">
                  <c:v>1986-87</c:v>
                </c:pt>
                <c:pt idx="2">
                  <c:v>1987-88</c:v>
                </c:pt>
                <c:pt idx="3">
                  <c:v>1988-89</c:v>
                </c:pt>
                <c:pt idx="4">
                  <c:v>1989-90</c:v>
                </c:pt>
                <c:pt idx="5">
                  <c:v>1990-91</c:v>
                </c:pt>
                <c:pt idx="6">
                  <c:v>1991-92</c:v>
                </c:pt>
                <c:pt idx="7">
                  <c:v>1992-93</c:v>
                </c:pt>
                <c:pt idx="8">
                  <c:v>1993-94</c:v>
                </c:pt>
                <c:pt idx="9">
                  <c:v>1994-95</c:v>
                </c:pt>
                <c:pt idx="10">
                  <c:v>1995-96</c:v>
                </c:pt>
                <c:pt idx="11">
                  <c:v>1996-97</c:v>
                </c:pt>
                <c:pt idx="12">
                  <c:v>1997-98</c:v>
                </c:pt>
                <c:pt idx="13">
                  <c:v>1998-99</c:v>
                </c:pt>
                <c:pt idx="14">
                  <c:v>1999-2000</c:v>
                </c:pt>
                <c:pt idx="15">
                  <c:v>2000-2001</c:v>
                </c:pt>
                <c:pt idx="16">
                  <c:v>2001-2002</c:v>
                </c:pt>
                <c:pt idx="17">
                  <c:v>2002-2003</c:v>
                </c:pt>
                <c:pt idx="18">
                  <c:v>2003-2004</c:v>
                </c:pt>
                <c:pt idx="19">
                  <c:v>2004-2005</c:v>
                </c:pt>
                <c:pt idx="20">
                  <c:v>2005-2006</c:v>
                </c:pt>
                <c:pt idx="21">
                  <c:v>2006-2007</c:v>
                </c:pt>
                <c:pt idx="22">
                  <c:v>2007-2008</c:v>
                </c:pt>
                <c:pt idx="23">
                  <c:v>2008-2009</c:v>
                </c:pt>
                <c:pt idx="24">
                  <c:v>2009-2010</c:v>
                </c:pt>
                <c:pt idx="25">
                  <c:v>2010-2011</c:v>
                </c:pt>
                <c:pt idx="26">
                  <c:v>2011-2012</c:v>
                </c:pt>
                <c:pt idx="27">
                  <c:v>2012-2013</c:v>
                </c:pt>
                <c:pt idx="28">
                  <c:v>2013-2014</c:v>
                </c:pt>
                <c:pt idx="29">
                  <c:v>2014-2015</c:v>
                </c:pt>
                <c:pt idx="30">
                  <c:v>2015-2016</c:v>
                </c:pt>
                <c:pt idx="31">
                  <c:v>2016-2017</c:v>
                </c:pt>
                <c:pt idx="32">
                  <c:v>2017-2018</c:v>
                </c:pt>
                <c:pt idx="33">
                  <c:v>2018-2019</c:v>
                </c:pt>
                <c:pt idx="34">
                  <c:v>2019-2020</c:v>
                </c:pt>
              </c:strCache>
            </c:strRef>
          </c:cat>
          <c:val>
            <c:numRef>
              <c:f>'page 1'!$D$2:$D$36</c:f>
              <c:numCache>
                <c:formatCode>#,##0</c:formatCode>
                <c:ptCount val="35"/>
                <c:pt idx="0">
                  <c:v>2564</c:v>
                </c:pt>
                <c:pt idx="1">
                  <c:v>1694</c:v>
                </c:pt>
                <c:pt idx="2">
                  <c:v>1936</c:v>
                </c:pt>
                <c:pt idx="3">
                  <c:v>2373</c:v>
                </c:pt>
                <c:pt idx="4">
                  <c:v>1981</c:v>
                </c:pt>
                <c:pt idx="5">
                  <c:v>1488</c:v>
                </c:pt>
                <c:pt idx="6">
                  <c:v>2348</c:v>
                </c:pt>
                <c:pt idx="7">
                  <c:v>3128</c:v>
                </c:pt>
                <c:pt idx="8">
                  <c:v>1761</c:v>
                </c:pt>
                <c:pt idx="9">
                  <c:v>2257</c:v>
                </c:pt>
                <c:pt idx="10">
                  <c:v>3098</c:v>
                </c:pt>
                <c:pt idx="11">
                  <c:v>3574</c:v>
                </c:pt>
                <c:pt idx="12">
                  <c:v>1490</c:v>
                </c:pt>
                <c:pt idx="13">
                  <c:v>1653</c:v>
                </c:pt>
                <c:pt idx="14">
                  <c:v>1740</c:v>
                </c:pt>
                <c:pt idx="15">
                  <c:v>1527</c:v>
                </c:pt>
                <c:pt idx="16">
                  <c:v>1205</c:v>
                </c:pt>
                <c:pt idx="17">
                  <c:v>1060</c:v>
                </c:pt>
                <c:pt idx="18">
                  <c:v>3279</c:v>
                </c:pt>
                <c:pt idx="19">
                  <c:v>6207</c:v>
                </c:pt>
                <c:pt idx="20">
                  <c:v>12130</c:v>
                </c:pt>
                <c:pt idx="21">
                  <c:v>13564</c:v>
                </c:pt>
                <c:pt idx="22">
                  <c:v>20914</c:v>
                </c:pt>
                <c:pt idx="23">
                  <c:v>17134</c:v>
                </c:pt>
                <c:pt idx="24">
                  <c:v>15420</c:v>
                </c:pt>
                <c:pt idx="25">
                  <c:v>15604</c:v>
                </c:pt>
                <c:pt idx="26">
                  <c:v>21288</c:v>
                </c:pt>
                <c:pt idx="27">
                  <c:v>20490</c:v>
                </c:pt>
                <c:pt idx="28">
                  <c:v>19963</c:v>
                </c:pt>
                <c:pt idx="29">
                  <c:v>22159</c:v>
                </c:pt>
                <c:pt idx="30">
                  <c:v>23898</c:v>
                </c:pt>
                <c:pt idx="31">
                  <c:v>32488</c:v>
                </c:pt>
                <c:pt idx="32">
                  <c:v>37583</c:v>
                </c:pt>
                <c:pt idx="33">
                  <c:v>31805</c:v>
                </c:pt>
                <c:pt idx="34">
                  <c:v>23159</c:v>
                </c:pt>
              </c:numCache>
            </c:numRef>
          </c:val>
          <c:smooth val="0"/>
          <c:extLst>
            <c:ext xmlns:c16="http://schemas.microsoft.com/office/drawing/2014/chart" uri="{C3380CC4-5D6E-409C-BE32-E72D297353CC}">
              <c16:uniqueId val="{00000000-EA93-49DE-8AB2-8E6430510276}"/>
            </c:ext>
          </c:extLst>
        </c:ser>
        <c:dLbls>
          <c:showLegendKey val="0"/>
          <c:showVal val="0"/>
          <c:showCatName val="0"/>
          <c:showSerName val="0"/>
          <c:showPercent val="0"/>
          <c:showBubbleSize val="0"/>
        </c:dLbls>
        <c:marker val="1"/>
        <c:smooth val="0"/>
        <c:axId val="227524200"/>
        <c:axId val="227358768"/>
      </c:lineChart>
      <c:catAx>
        <c:axId val="22752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358768"/>
        <c:crosses val="autoZero"/>
        <c:auto val="1"/>
        <c:lblAlgn val="ctr"/>
        <c:lblOffset val="100"/>
        <c:noMultiLvlLbl val="0"/>
      </c:catAx>
      <c:valAx>
        <c:axId val="2273587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524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0" i="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800" b="0" i="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rPr>
              <a:t>Imports from China (Million USD)</a:t>
            </a:r>
          </a:p>
        </c:rich>
      </c:tx>
      <c:layout>
        <c:manualLayout>
          <c:xMode val="edge"/>
          <c:yMode val="edge"/>
          <c:x val="0.1599826290444695"/>
          <c:y val="0"/>
        </c:manualLayout>
      </c:layout>
      <c:overlay val="0"/>
      <c:spPr>
        <a:noFill/>
        <a:ln>
          <a:noFill/>
        </a:ln>
        <a:effectLst/>
      </c:spPr>
      <c:txPr>
        <a:bodyPr rot="0" spcFirstLastPara="1" vertOverflow="ellipsis" vert="horz" wrap="square" anchor="ctr" anchorCtr="1"/>
        <a:lstStyle/>
        <a:p>
          <a:pPr algn="ctr" rtl="0">
            <a:defRPr lang="en-US" sz="2800" b="0" i="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manualLayout>
          <c:layoutTarget val="inner"/>
          <c:xMode val="edge"/>
          <c:yMode val="edge"/>
          <c:x val="5.2575094779819191E-2"/>
          <c:y val="2.0276956099103752E-2"/>
          <c:w val="0.92166000989006813"/>
          <c:h val="0.69298237964345344"/>
        </c:manualLayout>
      </c:layout>
      <c:lineChart>
        <c:grouping val="standard"/>
        <c:varyColors val="0"/>
        <c:ser>
          <c:idx val="1"/>
          <c:order val="0"/>
          <c:tx>
            <c:v>Imports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Sheet1!$A$2:$A$19</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Sheet1!$C$2:$C$19</c:f>
              <c:numCache>
                <c:formatCode>0</c:formatCode>
                <c:ptCount val="18"/>
                <c:pt idx="0">
                  <c:v>957.33080599999994</c:v>
                </c:pt>
                <c:pt idx="1">
                  <c:v>1139.8159480000002</c:v>
                </c:pt>
                <c:pt idx="2">
                  <c:v>2349.3947760000001</c:v>
                </c:pt>
                <c:pt idx="3">
                  <c:v>2914.9261959999999</c:v>
                </c:pt>
                <c:pt idx="4">
                  <c:v>4164.2300729999997</c:v>
                </c:pt>
                <c:pt idx="5">
                  <c:v>4738.0552589999998</c:v>
                </c:pt>
                <c:pt idx="6">
                  <c:v>3779.769119</c:v>
                </c:pt>
                <c:pt idx="7">
                  <c:v>5247.7125860000006</c:v>
                </c:pt>
                <c:pt idx="8">
                  <c:v>6470.6534340000007</c:v>
                </c:pt>
                <c:pt idx="9">
                  <c:v>6687.565987</c:v>
                </c:pt>
                <c:pt idx="10">
                  <c:v>6626.3229490000003</c:v>
                </c:pt>
                <c:pt idx="11">
                  <c:v>9588.4180379999998</c:v>
                </c:pt>
                <c:pt idx="12">
                  <c:v>11019.005363</c:v>
                </c:pt>
                <c:pt idx="13">
                  <c:v>13680.153113</c:v>
                </c:pt>
                <c:pt idx="14">
                  <c:v>15383.397803236099</c:v>
                </c:pt>
                <c:pt idx="15">
                  <c:v>14544.686752367901</c:v>
                </c:pt>
                <c:pt idx="16">
                  <c:v>12406.397027421801</c:v>
                </c:pt>
                <c:pt idx="17">
                  <c:v>12486.525</c:v>
                </c:pt>
              </c:numCache>
            </c:numRef>
          </c:val>
          <c:smooth val="0"/>
          <c:extLst>
            <c:ext xmlns:c16="http://schemas.microsoft.com/office/drawing/2014/chart" uri="{C3380CC4-5D6E-409C-BE32-E72D297353CC}">
              <c16:uniqueId val="{00000000-7E93-4813-9DCF-31D3371AE9B9}"/>
            </c:ext>
          </c:extLst>
        </c:ser>
        <c:dLbls>
          <c:showLegendKey val="0"/>
          <c:showVal val="0"/>
          <c:showCatName val="0"/>
          <c:showSerName val="0"/>
          <c:showPercent val="0"/>
          <c:showBubbleSize val="0"/>
        </c:dLbls>
        <c:marker val="1"/>
        <c:smooth val="0"/>
        <c:axId val="227359160"/>
        <c:axId val="227358376"/>
      </c:lineChart>
      <c:catAx>
        <c:axId val="22735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358376"/>
        <c:crosses val="autoZero"/>
        <c:auto val="1"/>
        <c:lblAlgn val="ctr"/>
        <c:lblOffset val="100"/>
        <c:noMultiLvlLbl val="0"/>
      </c:catAx>
      <c:valAx>
        <c:axId val="2273583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359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800" b="0" cap="none" spc="0" dirty="0">
                <a:ln w="0"/>
                <a:solidFill>
                  <a:schemeClr val="tx1"/>
                </a:solidFill>
                <a:effectLst>
                  <a:outerShdw blurRad="38100" dist="19050" dir="2700000" algn="tl" rotWithShape="0">
                    <a:schemeClr val="dk1">
                      <a:alpha val="40000"/>
                    </a:schemeClr>
                  </a:outerShdw>
                </a:effectLst>
              </a:rPr>
              <a:t>Counterfactual Without</a:t>
            </a:r>
            <a:r>
              <a:rPr lang="en-US" sz="2800" b="0" cap="none" spc="0" baseline="0" dirty="0">
                <a:ln w="0"/>
                <a:solidFill>
                  <a:schemeClr val="tx1"/>
                </a:solidFill>
                <a:effectLst>
                  <a:outerShdw blurRad="38100" dist="19050" dir="2700000" algn="tl" rotWithShape="0">
                    <a:schemeClr val="dk1">
                      <a:alpha val="40000"/>
                    </a:schemeClr>
                  </a:outerShdw>
                </a:effectLst>
              </a:rPr>
              <a:t> FTA</a:t>
            </a:r>
            <a:endParaRPr lang="en-US" sz="2800" b="0" cap="none" spc="0" dirty="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Sheet5!$B$1</c:f>
              <c:strCache>
                <c:ptCount val="1"/>
                <c:pt idx="0">
                  <c:v>Imports</c:v>
                </c:pt>
              </c:strCache>
            </c:strRef>
          </c:tx>
          <c:spPr>
            <a:ln w="28575" cap="rnd">
              <a:solidFill>
                <a:schemeClr val="accent6"/>
              </a:solidFill>
              <a:round/>
            </a:ln>
            <a:effectLst/>
          </c:spPr>
          <c:marker>
            <c:symbol val="none"/>
          </c:marker>
          <c:val>
            <c:numRef>
              <c:f>Sheet5!$B$2:$B$36</c:f>
              <c:numCache>
                <c:formatCode>#,##0</c:formatCode>
                <c:ptCount val="35"/>
                <c:pt idx="0">
                  <c:v>5634</c:v>
                </c:pt>
                <c:pt idx="1">
                  <c:v>5380</c:v>
                </c:pt>
                <c:pt idx="2">
                  <c:v>6391</c:v>
                </c:pt>
                <c:pt idx="3">
                  <c:v>7034</c:v>
                </c:pt>
                <c:pt idx="4">
                  <c:v>6935</c:v>
                </c:pt>
                <c:pt idx="5">
                  <c:v>7619</c:v>
                </c:pt>
                <c:pt idx="6">
                  <c:v>9252</c:v>
                </c:pt>
                <c:pt idx="7">
                  <c:v>9941</c:v>
                </c:pt>
                <c:pt idx="8">
                  <c:v>8564</c:v>
                </c:pt>
                <c:pt idx="9">
                  <c:v>10394</c:v>
                </c:pt>
                <c:pt idx="10">
                  <c:v>11805</c:v>
                </c:pt>
                <c:pt idx="11">
                  <c:v>11894</c:v>
                </c:pt>
                <c:pt idx="12">
                  <c:v>10118</c:v>
                </c:pt>
                <c:pt idx="13">
                  <c:v>9432</c:v>
                </c:pt>
                <c:pt idx="14">
                  <c:v>10309</c:v>
                </c:pt>
                <c:pt idx="15">
                  <c:v>10729</c:v>
                </c:pt>
                <c:pt idx="16">
                  <c:v>10340</c:v>
                </c:pt>
                <c:pt idx="17">
                  <c:v>12220</c:v>
                </c:pt>
                <c:pt idx="18">
                  <c:v>15592</c:v>
                </c:pt>
                <c:pt idx="19">
                  <c:v>20598</c:v>
                </c:pt>
                <c:pt idx="20">
                  <c:v>28581</c:v>
                </c:pt>
                <c:pt idx="21">
                  <c:v>30540</c:v>
                </c:pt>
                <c:pt idx="22">
                  <c:v>39966</c:v>
                </c:pt>
                <c:pt idx="23">
                  <c:v>34822</c:v>
                </c:pt>
                <c:pt idx="24">
                  <c:v>34710</c:v>
                </c:pt>
                <c:pt idx="25">
                  <c:v>40414</c:v>
                </c:pt>
                <c:pt idx="26">
                  <c:v>44912</c:v>
                </c:pt>
                <c:pt idx="27">
                  <c:v>44950</c:v>
                </c:pt>
                <c:pt idx="28">
                  <c:v>45073</c:v>
                </c:pt>
                <c:pt idx="29">
                  <c:v>45826</c:v>
                </c:pt>
                <c:pt idx="30">
                  <c:v>44685</c:v>
                </c:pt>
                <c:pt idx="31">
                  <c:v>52910</c:v>
                </c:pt>
                <c:pt idx="32">
                  <c:v>60795</c:v>
                </c:pt>
                <c:pt idx="33">
                  <c:v>54763</c:v>
                </c:pt>
                <c:pt idx="34">
                  <c:v>44553</c:v>
                </c:pt>
              </c:numCache>
            </c:numRef>
          </c:val>
          <c:smooth val="0"/>
          <c:extLst>
            <c:ext xmlns:c16="http://schemas.microsoft.com/office/drawing/2014/chart" uri="{C3380CC4-5D6E-409C-BE32-E72D297353CC}">
              <c16:uniqueId val="{00000000-1986-42B0-BEE2-0B5F210B0C2A}"/>
            </c:ext>
          </c:extLst>
        </c:ser>
        <c:ser>
          <c:idx val="1"/>
          <c:order val="1"/>
          <c:tx>
            <c:strRef>
              <c:f>Sheet5!$C$1</c:f>
              <c:strCache>
                <c:ptCount val="1"/>
                <c:pt idx="0">
                  <c:v>Forecast witout FTA (Imports)</c:v>
                </c:pt>
              </c:strCache>
            </c:strRef>
          </c:tx>
          <c:spPr>
            <a:ln w="28575" cap="rnd">
              <a:solidFill>
                <a:schemeClr val="accent5"/>
              </a:solidFill>
              <a:round/>
            </a:ln>
            <a:effectLst/>
          </c:spPr>
          <c:marker>
            <c:symbol val="none"/>
          </c:marker>
          <c:cat>
            <c:numRef>
              <c:f>Sheet5!$A$2:$A$36</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Sheet5!$C$2:$C$36</c:f>
              <c:numCache>
                <c:formatCode>General</c:formatCode>
                <c:ptCount val="35"/>
                <c:pt idx="20" formatCode="#,##0">
                  <c:v>28581</c:v>
                </c:pt>
                <c:pt idx="21" formatCode="#,##0">
                  <c:v>24156.344156801173</c:v>
                </c:pt>
                <c:pt idx="22" formatCode="#,##0">
                  <c:v>24840.031385927941</c:v>
                </c:pt>
                <c:pt idx="23" formatCode="#,##0">
                  <c:v>25523.71861505471</c:v>
                </c:pt>
                <c:pt idx="24" formatCode="#,##0">
                  <c:v>26207.405844181478</c:v>
                </c:pt>
                <c:pt idx="25" formatCode="#,##0">
                  <c:v>26891.09307330825</c:v>
                </c:pt>
                <c:pt idx="26" formatCode="#,##0">
                  <c:v>27574.780302435014</c:v>
                </c:pt>
                <c:pt idx="27" formatCode="#,##0">
                  <c:v>28258.467531561786</c:v>
                </c:pt>
                <c:pt idx="28" formatCode="#,##0">
                  <c:v>28942.154760688554</c:v>
                </c:pt>
                <c:pt idx="29" formatCode="#,##0">
                  <c:v>29625.841989815322</c:v>
                </c:pt>
                <c:pt idx="30" formatCode="#,##0">
                  <c:v>30309.529218942091</c:v>
                </c:pt>
                <c:pt idx="31" formatCode="#,##0">
                  <c:v>30993.216448068859</c:v>
                </c:pt>
                <c:pt idx="32" formatCode="#,##0">
                  <c:v>31676.903677195627</c:v>
                </c:pt>
                <c:pt idx="33" formatCode="#,##0">
                  <c:v>32360.590906322395</c:v>
                </c:pt>
                <c:pt idx="34" formatCode="#,##0">
                  <c:v>33044.278135449167</c:v>
                </c:pt>
              </c:numCache>
            </c:numRef>
          </c:val>
          <c:smooth val="0"/>
          <c:extLst>
            <c:ext xmlns:c16="http://schemas.microsoft.com/office/drawing/2014/chart" uri="{C3380CC4-5D6E-409C-BE32-E72D297353CC}">
              <c16:uniqueId val="{00000001-1986-42B0-BEE2-0B5F210B0C2A}"/>
            </c:ext>
          </c:extLst>
        </c:ser>
        <c:ser>
          <c:idx val="2"/>
          <c:order val="2"/>
          <c:tx>
            <c:strRef>
              <c:f>Sheet5!#REF!</c:f>
              <c:strCache>
                <c:ptCount val="1"/>
                <c:pt idx="0">
                  <c:v>#REF!</c:v>
                </c:pt>
              </c:strCache>
            </c:strRef>
          </c:tx>
          <c:spPr>
            <a:ln w="28575" cap="rnd">
              <a:solidFill>
                <a:schemeClr val="accent4"/>
              </a:solidFill>
              <a:round/>
            </a:ln>
            <a:effectLst/>
          </c:spPr>
          <c:marker>
            <c:symbol val="none"/>
          </c:marker>
          <c:cat>
            <c:numRef>
              <c:f>Sheet5!$A$2:$A$36</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Sheet5!#REF!</c:f>
              <c:numCache>
                <c:formatCode>General</c:formatCode>
                <c:ptCount val="1"/>
                <c:pt idx="0">
                  <c:v>1</c:v>
                </c:pt>
              </c:numCache>
            </c:numRef>
          </c:val>
          <c:smooth val="0"/>
          <c:extLst>
            <c:ext xmlns:c16="http://schemas.microsoft.com/office/drawing/2014/chart" uri="{C3380CC4-5D6E-409C-BE32-E72D297353CC}">
              <c16:uniqueId val="{00000002-1986-42B0-BEE2-0B5F210B0C2A}"/>
            </c:ext>
          </c:extLst>
        </c:ser>
        <c:ser>
          <c:idx val="3"/>
          <c:order val="3"/>
          <c:tx>
            <c:strRef>
              <c:f>Sheet5!#REF!</c:f>
              <c:strCache>
                <c:ptCount val="1"/>
                <c:pt idx="0">
                  <c:v>#REF!</c:v>
                </c:pt>
              </c:strCache>
            </c:strRef>
          </c:tx>
          <c:spPr>
            <a:ln w="28575" cap="rnd">
              <a:solidFill>
                <a:schemeClr val="accent6">
                  <a:lumMod val="60000"/>
                </a:schemeClr>
              </a:solidFill>
              <a:round/>
            </a:ln>
            <a:effectLst/>
          </c:spPr>
          <c:marker>
            <c:symbol val="none"/>
          </c:marker>
          <c:cat>
            <c:numRef>
              <c:f>Sheet5!$A$2:$A$36</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Sheet5!#REF!</c:f>
              <c:numCache>
                <c:formatCode>General</c:formatCode>
                <c:ptCount val="1"/>
                <c:pt idx="0">
                  <c:v>1</c:v>
                </c:pt>
              </c:numCache>
            </c:numRef>
          </c:val>
          <c:smooth val="0"/>
          <c:extLst>
            <c:ext xmlns:c16="http://schemas.microsoft.com/office/drawing/2014/chart" uri="{C3380CC4-5D6E-409C-BE32-E72D297353CC}">
              <c16:uniqueId val="{00000003-1986-42B0-BEE2-0B5F210B0C2A}"/>
            </c:ext>
          </c:extLst>
        </c:ser>
        <c:dLbls>
          <c:showLegendKey val="0"/>
          <c:showVal val="0"/>
          <c:showCatName val="0"/>
          <c:showSerName val="0"/>
          <c:showPercent val="0"/>
          <c:showBubbleSize val="0"/>
        </c:dLbls>
        <c:smooth val="0"/>
        <c:axId val="227353280"/>
        <c:axId val="227360728"/>
      </c:lineChart>
      <c:catAx>
        <c:axId val="227353280"/>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360728"/>
        <c:crosses val="autoZero"/>
        <c:auto val="1"/>
        <c:lblAlgn val="ctr"/>
        <c:lblOffset val="100"/>
        <c:noMultiLvlLbl val="0"/>
      </c:catAx>
      <c:valAx>
        <c:axId val="2273607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353280"/>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600" b="0" cap="none" spc="0">
                <a:ln w="0"/>
                <a:solidFill>
                  <a:schemeClr val="tx1"/>
                </a:solidFill>
                <a:effectLst>
                  <a:outerShdw blurRad="38100" dist="19050" dir="2700000" algn="tl" rotWithShape="0">
                    <a:schemeClr val="dk1">
                      <a:alpha val="40000"/>
                    </a:schemeClr>
                  </a:outerShdw>
                </a:effectLst>
              </a:rPr>
              <a:t>Percentage Share in Imports of 5 Top Trading Partners</a:t>
            </a:r>
          </a:p>
        </c:rich>
      </c:tx>
      <c:overlay val="0"/>
      <c:spPr>
        <a:noFill/>
        <a:ln>
          <a:noFill/>
        </a:ln>
        <a:effectLst/>
      </c:spPr>
      <c:txPr>
        <a:bodyPr rot="0" spcFirstLastPara="1" vertOverflow="ellipsis" vert="horz" wrap="square" anchor="ctr" anchorCtr="1"/>
        <a:lstStyle/>
        <a:p>
          <a:pPr>
            <a:defRPr sz="2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Sheet2!$A$2</c:f>
              <c:strCache>
                <c:ptCount val="1"/>
                <c:pt idx="0">
                  <c:v>China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Sheet2!$B$1:$S$1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Sheet2!$B$2:$S$2</c:f>
              <c:numCache>
                <c:formatCode>General</c:formatCode>
                <c:ptCount val="18"/>
                <c:pt idx="0">
                  <c:v>7.3</c:v>
                </c:pt>
                <c:pt idx="1">
                  <c:v>7.4</c:v>
                </c:pt>
                <c:pt idx="2">
                  <c:v>9.4</c:v>
                </c:pt>
                <c:pt idx="3">
                  <c:v>9.8000000000000007</c:v>
                </c:pt>
                <c:pt idx="4">
                  <c:v>12.8</c:v>
                </c:pt>
                <c:pt idx="5">
                  <c:v>11.2</c:v>
                </c:pt>
                <c:pt idx="6">
                  <c:v>12</c:v>
                </c:pt>
                <c:pt idx="7">
                  <c:v>14</c:v>
                </c:pt>
                <c:pt idx="8">
                  <c:v>14.8</c:v>
                </c:pt>
                <c:pt idx="9">
                  <c:v>15.3</c:v>
                </c:pt>
                <c:pt idx="10">
                  <c:v>15.1</c:v>
                </c:pt>
                <c:pt idx="11">
                  <c:v>20.2</c:v>
                </c:pt>
                <c:pt idx="12">
                  <c:v>25</c:v>
                </c:pt>
                <c:pt idx="13">
                  <c:v>29.1</c:v>
                </c:pt>
                <c:pt idx="14">
                  <c:v>26.8</c:v>
                </c:pt>
                <c:pt idx="15">
                  <c:v>24.2</c:v>
                </c:pt>
                <c:pt idx="16">
                  <c:v>24.8</c:v>
                </c:pt>
                <c:pt idx="17">
                  <c:v>27.3</c:v>
                </c:pt>
              </c:numCache>
            </c:numRef>
          </c:val>
          <c:smooth val="0"/>
          <c:extLst>
            <c:ext xmlns:c16="http://schemas.microsoft.com/office/drawing/2014/chart" uri="{C3380CC4-5D6E-409C-BE32-E72D297353CC}">
              <c16:uniqueId val="{00000000-56D9-40F7-8B60-3CADBE929A70}"/>
            </c:ext>
          </c:extLst>
        </c:ser>
        <c:ser>
          <c:idx val="1"/>
          <c:order val="1"/>
          <c:tx>
            <c:strRef>
              <c:f>Sheet2!$A$3</c:f>
              <c:strCache>
                <c:ptCount val="1"/>
                <c:pt idx="0">
                  <c:v>United Arab Emirates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Sheet2!$B$1:$S$1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Sheet2!$B$3:$S$3</c:f>
              <c:numCache>
                <c:formatCode>General</c:formatCode>
                <c:ptCount val="18"/>
                <c:pt idx="0">
                  <c:v>11.2</c:v>
                </c:pt>
                <c:pt idx="1">
                  <c:v>3.1</c:v>
                </c:pt>
                <c:pt idx="2">
                  <c:v>9.9</c:v>
                </c:pt>
                <c:pt idx="3">
                  <c:v>11.4</c:v>
                </c:pt>
                <c:pt idx="4">
                  <c:v>8.5</c:v>
                </c:pt>
                <c:pt idx="5">
                  <c:v>8.9</c:v>
                </c:pt>
                <c:pt idx="6">
                  <c:v>10.6</c:v>
                </c:pt>
                <c:pt idx="7">
                  <c:v>14</c:v>
                </c:pt>
                <c:pt idx="8">
                  <c:v>15.6</c:v>
                </c:pt>
                <c:pt idx="9">
                  <c:v>16.5</c:v>
                </c:pt>
                <c:pt idx="10">
                  <c:v>17.7</c:v>
                </c:pt>
                <c:pt idx="11">
                  <c:v>14.9</c:v>
                </c:pt>
                <c:pt idx="12">
                  <c:v>13</c:v>
                </c:pt>
                <c:pt idx="13">
                  <c:v>13.2</c:v>
                </c:pt>
                <c:pt idx="14">
                  <c:v>13.1</c:v>
                </c:pt>
                <c:pt idx="15">
                  <c:v>14.4</c:v>
                </c:pt>
                <c:pt idx="16">
                  <c:v>12.6</c:v>
                </c:pt>
                <c:pt idx="17">
                  <c:v>9.8000000000000007</c:v>
                </c:pt>
              </c:numCache>
            </c:numRef>
          </c:val>
          <c:smooth val="0"/>
          <c:extLst>
            <c:ext xmlns:c16="http://schemas.microsoft.com/office/drawing/2014/chart" uri="{C3380CC4-5D6E-409C-BE32-E72D297353CC}">
              <c16:uniqueId val="{00000001-56D9-40F7-8B60-3CADBE929A70}"/>
            </c:ext>
          </c:extLst>
        </c:ser>
        <c:ser>
          <c:idx val="2"/>
          <c:order val="2"/>
          <c:tx>
            <c:strRef>
              <c:f>Sheet2!$A$4</c:f>
              <c:strCache>
                <c:ptCount val="1"/>
                <c:pt idx="0">
                  <c:v>United States of America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Sheet2!$B$1:$S$1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Sheet2!$B$4:$S$4</c:f>
              <c:numCache>
                <c:formatCode>General</c:formatCode>
                <c:ptCount val="18"/>
                <c:pt idx="0">
                  <c:v>6</c:v>
                </c:pt>
                <c:pt idx="1">
                  <c:v>8.6</c:v>
                </c:pt>
                <c:pt idx="2">
                  <c:v>6.1</c:v>
                </c:pt>
                <c:pt idx="3">
                  <c:v>6.3</c:v>
                </c:pt>
                <c:pt idx="4">
                  <c:v>8</c:v>
                </c:pt>
                <c:pt idx="5">
                  <c:v>4.9000000000000004</c:v>
                </c:pt>
                <c:pt idx="6">
                  <c:v>5.7</c:v>
                </c:pt>
                <c:pt idx="7">
                  <c:v>4.3</c:v>
                </c:pt>
                <c:pt idx="8">
                  <c:v>4</c:v>
                </c:pt>
                <c:pt idx="9">
                  <c:v>3.4</c:v>
                </c:pt>
                <c:pt idx="10">
                  <c:v>3.8</c:v>
                </c:pt>
                <c:pt idx="11">
                  <c:v>3.8</c:v>
                </c:pt>
                <c:pt idx="12">
                  <c:v>4.4000000000000004</c:v>
                </c:pt>
                <c:pt idx="13">
                  <c:v>4.3</c:v>
                </c:pt>
                <c:pt idx="14">
                  <c:v>4.9000000000000004</c:v>
                </c:pt>
                <c:pt idx="15">
                  <c:v>4.9000000000000004</c:v>
                </c:pt>
                <c:pt idx="16">
                  <c:v>5.2</c:v>
                </c:pt>
                <c:pt idx="17">
                  <c:v>5.6</c:v>
                </c:pt>
              </c:numCache>
            </c:numRef>
          </c:val>
          <c:smooth val="0"/>
          <c:extLst>
            <c:ext xmlns:c16="http://schemas.microsoft.com/office/drawing/2014/chart" uri="{C3380CC4-5D6E-409C-BE32-E72D297353CC}">
              <c16:uniqueId val="{00000002-56D9-40F7-8B60-3CADBE929A70}"/>
            </c:ext>
          </c:extLst>
        </c:ser>
        <c:ser>
          <c:idx val="3"/>
          <c:order val="3"/>
          <c:tx>
            <c:strRef>
              <c:f>Sheet2!$A$5</c:f>
              <c:strCache>
                <c:ptCount val="1"/>
                <c:pt idx="0">
                  <c:v>Indonesia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Sheet2!$B$1:$S$1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Sheet2!$B$5:$S$5</c:f>
              <c:numCache>
                <c:formatCode>General</c:formatCode>
                <c:ptCount val="18"/>
                <c:pt idx="0">
                  <c:v>2</c:v>
                </c:pt>
                <c:pt idx="1">
                  <c:v>2.2999999999999998</c:v>
                </c:pt>
                <c:pt idx="2">
                  <c:v>2.7</c:v>
                </c:pt>
                <c:pt idx="3">
                  <c:v>2.7</c:v>
                </c:pt>
                <c:pt idx="4">
                  <c:v>2.7</c:v>
                </c:pt>
                <c:pt idx="5">
                  <c:v>2.8</c:v>
                </c:pt>
                <c:pt idx="6">
                  <c:v>2.1</c:v>
                </c:pt>
                <c:pt idx="7">
                  <c:v>1.8</c:v>
                </c:pt>
                <c:pt idx="8">
                  <c:v>2.1</c:v>
                </c:pt>
                <c:pt idx="9">
                  <c:v>3.1</c:v>
                </c:pt>
                <c:pt idx="10">
                  <c:v>2.8</c:v>
                </c:pt>
                <c:pt idx="11">
                  <c:v>4.4000000000000004</c:v>
                </c:pt>
                <c:pt idx="12">
                  <c:v>4.5999999999999996</c:v>
                </c:pt>
                <c:pt idx="13">
                  <c:v>4.4000000000000004</c:v>
                </c:pt>
                <c:pt idx="14">
                  <c:v>4.5</c:v>
                </c:pt>
                <c:pt idx="15">
                  <c:v>4.2</c:v>
                </c:pt>
                <c:pt idx="16">
                  <c:v>4.4000000000000004</c:v>
                </c:pt>
                <c:pt idx="17">
                  <c:v>5.3</c:v>
                </c:pt>
              </c:numCache>
            </c:numRef>
          </c:val>
          <c:smooth val="0"/>
          <c:extLst>
            <c:ext xmlns:c16="http://schemas.microsoft.com/office/drawing/2014/chart" uri="{C3380CC4-5D6E-409C-BE32-E72D297353CC}">
              <c16:uniqueId val="{00000003-56D9-40F7-8B60-3CADBE929A70}"/>
            </c:ext>
          </c:extLst>
        </c:ser>
        <c:ser>
          <c:idx val="4"/>
          <c:order val="4"/>
          <c:tx>
            <c:strRef>
              <c:f>Sheet2!$A$6</c:f>
              <c:strCache>
                <c:ptCount val="1"/>
                <c:pt idx="0">
                  <c:v>Saudi Arabia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Sheet2!$B$1:$S$1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Sheet2!$B$6:$S$6</c:f>
              <c:numCache>
                <c:formatCode>General</c:formatCode>
                <c:ptCount val="18"/>
                <c:pt idx="0">
                  <c:v>10.9</c:v>
                </c:pt>
                <c:pt idx="1">
                  <c:v>11.4</c:v>
                </c:pt>
                <c:pt idx="2">
                  <c:v>10.6</c:v>
                </c:pt>
                <c:pt idx="3">
                  <c:v>10.199999999999999</c:v>
                </c:pt>
                <c:pt idx="4">
                  <c:v>12.3</c:v>
                </c:pt>
                <c:pt idx="5">
                  <c:v>14.1</c:v>
                </c:pt>
                <c:pt idx="6">
                  <c:v>11.1</c:v>
                </c:pt>
                <c:pt idx="7">
                  <c:v>10.199999999999999</c:v>
                </c:pt>
                <c:pt idx="8">
                  <c:v>10.7</c:v>
                </c:pt>
                <c:pt idx="9">
                  <c:v>9.8000000000000007</c:v>
                </c:pt>
                <c:pt idx="10">
                  <c:v>8.8000000000000007</c:v>
                </c:pt>
                <c:pt idx="11">
                  <c:v>9.3000000000000007</c:v>
                </c:pt>
                <c:pt idx="12">
                  <c:v>6.8</c:v>
                </c:pt>
                <c:pt idx="13">
                  <c:v>3.9</c:v>
                </c:pt>
                <c:pt idx="14">
                  <c:v>4.8</c:v>
                </c:pt>
                <c:pt idx="15">
                  <c:v>5.4</c:v>
                </c:pt>
                <c:pt idx="16">
                  <c:v>4.9000000000000004</c:v>
                </c:pt>
                <c:pt idx="17">
                  <c:v>4.0999999999999996</c:v>
                </c:pt>
              </c:numCache>
            </c:numRef>
          </c:val>
          <c:smooth val="0"/>
          <c:extLst>
            <c:ext xmlns:c16="http://schemas.microsoft.com/office/drawing/2014/chart" uri="{C3380CC4-5D6E-409C-BE32-E72D297353CC}">
              <c16:uniqueId val="{00000004-56D9-40F7-8B60-3CADBE929A70}"/>
            </c:ext>
          </c:extLst>
        </c:ser>
        <c:dLbls>
          <c:showLegendKey val="0"/>
          <c:showVal val="0"/>
          <c:showCatName val="0"/>
          <c:showSerName val="0"/>
          <c:showPercent val="0"/>
          <c:showBubbleSize val="0"/>
        </c:dLbls>
        <c:marker val="1"/>
        <c:smooth val="0"/>
        <c:axId val="267621584"/>
        <c:axId val="267616880"/>
      </c:lineChart>
      <c:catAx>
        <c:axId val="26762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616880"/>
        <c:crosses val="autoZero"/>
        <c:auto val="1"/>
        <c:lblAlgn val="ctr"/>
        <c:lblOffset val="100"/>
        <c:noMultiLvlLbl val="0"/>
      </c:catAx>
      <c:valAx>
        <c:axId val="267616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621584"/>
        <c:crosses val="autoZero"/>
        <c:crossBetween val="between"/>
      </c:valAx>
      <c:spPr>
        <a:noFill/>
        <a:ln>
          <a:noFill/>
        </a:ln>
        <a:effectLst/>
      </c:spPr>
    </c:plotArea>
    <c:legend>
      <c:legendPos val="b"/>
      <c:layout>
        <c:manualLayout>
          <c:xMode val="edge"/>
          <c:yMode val="edge"/>
          <c:x val="5.3499741364446241E-2"/>
          <c:y val="0.94273529290514102"/>
          <c:w val="0.91927777458474624"/>
          <c:h val="4.4175701859257122E-2"/>
        </c:manualLayout>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Top</a:t>
            </a:r>
            <a:r>
              <a:rPr lang="en-US" sz="2400" baseline="0">
                <a:solidFill>
                  <a:schemeClr val="tx1"/>
                </a:solidFill>
              </a:rPr>
              <a:t> 10 Imports from China (Million USD)</a:t>
            </a:r>
            <a:endParaRPr lang="en-US" sz="240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Sheet1!$C$1</c:f>
              <c:strCache>
                <c:ptCount val="1"/>
                <c:pt idx="0">
                  <c:v>2020-2021</c:v>
                </c:pt>
              </c:strCache>
            </c:strRef>
          </c:tx>
          <c:spPr>
            <a:solidFill>
              <a:schemeClr val="accent1"/>
            </a:solidFill>
            <a:ln>
              <a:noFill/>
            </a:ln>
            <a:effectLst/>
          </c:spPr>
          <c:invertIfNegative val="0"/>
          <c:dLbls>
            <c:delete val="1"/>
          </c:dLbls>
          <c:cat>
            <c:strRef>
              <c:f>Sheet1!$A$2:$A$11</c:f>
              <c:strCache>
                <c:ptCount val="10"/>
                <c:pt idx="0">
                  <c:v>ELECTRICAL MACHINERY AND EQUIPMENT AND PARTS THEREOF; SOUND RECORDERS AND REPRODUCERS, TELEVISION IMAGE AND SOUND RECORDERS AND REPRODUCERS, AND PARTS AND ACCESSORIES OF SUCH ARTICLES. (Chapter 85)</c:v>
                </c:pt>
                <c:pt idx="1">
                  <c:v>NUCLEAR REACTOR, BOILERS, MACHINERY AND MECHANICAL APPLIANCES; PARTS THEREOF. (Chapter 84)</c:v>
                </c:pt>
                <c:pt idx="2">
                  <c:v>ORGANIC CHEMICALS (Chapter 29)</c:v>
                </c:pt>
                <c:pt idx="3">
                  <c:v>IRON AND STEEL. (Chapter 72)</c:v>
                </c:pt>
                <c:pt idx="4">
                  <c:v>PLASTICS AND ARTICLES THEREOF (Chapter 39)</c:v>
                </c:pt>
                <c:pt idx="5">
                  <c:v>MINERAL FUELS, MINERAL OILS AND PRODUCTS OF THEIR DISTILLATION; BITUMINOUS SUBSTANCES; MINERAL WAXES. (Chapter 27)</c:v>
                </c:pt>
                <c:pt idx="6">
                  <c:v>MAN-MADE FILAMENTS. (Chapter 54)</c:v>
                </c:pt>
                <c:pt idx="7">
                  <c:v>FERTILISERS. (Chapter 31)</c:v>
                </c:pt>
                <c:pt idx="8">
                  <c:v>RUBBER AND ARTICLES THEREOF (Chapter 40)</c:v>
                </c:pt>
                <c:pt idx="9">
                  <c:v>VEHICLES OTHER THAN RAILWAY OR TRAMWAY ROLLING-STOCK AND PARTS AND ACCESSORIES THEREOF. (Chapter 87)</c:v>
                </c:pt>
              </c:strCache>
            </c:strRef>
          </c:cat>
          <c:val>
            <c:numRef>
              <c:f>Sheet1!$C$2:$C$11</c:f>
              <c:numCache>
                <c:formatCode>General</c:formatCode>
                <c:ptCount val="10"/>
                <c:pt idx="0">
                  <c:v>4110.0508300000001</c:v>
                </c:pt>
                <c:pt idx="1">
                  <c:v>2778.14363</c:v>
                </c:pt>
                <c:pt idx="2">
                  <c:v>1006.163231</c:v>
                </c:pt>
                <c:pt idx="3">
                  <c:v>812.69520399999999</c:v>
                </c:pt>
                <c:pt idx="4">
                  <c:v>595.24855600000001</c:v>
                </c:pt>
                <c:pt idx="5">
                  <c:v>520.86078199999997</c:v>
                </c:pt>
                <c:pt idx="6">
                  <c:v>492.56324499999999</c:v>
                </c:pt>
                <c:pt idx="7">
                  <c:v>464.68370199999998</c:v>
                </c:pt>
                <c:pt idx="8">
                  <c:v>355.45991900000001</c:v>
                </c:pt>
                <c:pt idx="9">
                  <c:v>323.00163099999997</c:v>
                </c:pt>
              </c:numCache>
            </c:numRef>
          </c:val>
          <c:extLst>
            <c:ext xmlns:c16="http://schemas.microsoft.com/office/drawing/2014/chart" uri="{C3380CC4-5D6E-409C-BE32-E72D297353CC}">
              <c16:uniqueId val="{00000000-D380-4520-96E3-72E247D66A1F}"/>
            </c:ext>
          </c:extLst>
        </c:ser>
        <c:ser>
          <c:idx val="1"/>
          <c:order val="1"/>
          <c:tx>
            <c:strRef>
              <c:f>Sheet1!$D$1</c:f>
              <c:strCache>
                <c:ptCount val="1"/>
                <c:pt idx="0">
                  <c:v>2019-2020</c:v>
                </c:pt>
              </c:strCache>
            </c:strRef>
          </c:tx>
          <c:spPr>
            <a:solidFill>
              <a:schemeClr val="accent2"/>
            </a:solidFill>
            <a:ln>
              <a:noFill/>
            </a:ln>
            <a:effectLst/>
          </c:spPr>
          <c:invertIfNegative val="0"/>
          <c:dLbls>
            <c:delete val="1"/>
          </c:dLbls>
          <c:cat>
            <c:strRef>
              <c:f>Sheet1!$A$2:$A$11</c:f>
              <c:strCache>
                <c:ptCount val="10"/>
                <c:pt idx="0">
                  <c:v>ELECTRICAL MACHINERY AND EQUIPMENT AND PARTS THEREOF; SOUND RECORDERS AND REPRODUCERS, TELEVISION IMAGE AND SOUND RECORDERS AND REPRODUCERS, AND PARTS AND ACCESSORIES OF SUCH ARTICLES. (Chapter 85)</c:v>
                </c:pt>
                <c:pt idx="1">
                  <c:v>NUCLEAR REACTOR, BOILERS, MACHINERY AND MECHANICAL APPLIANCES; PARTS THEREOF. (Chapter 84)</c:v>
                </c:pt>
                <c:pt idx="2">
                  <c:v>ORGANIC CHEMICALS (Chapter 29)</c:v>
                </c:pt>
                <c:pt idx="3">
                  <c:v>IRON AND STEEL. (Chapter 72)</c:v>
                </c:pt>
                <c:pt idx="4">
                  <c:v>PLASTICS AND ARTICLES THEREOF (Chapter 39)</c:v>
                </c:pt>
                <c:pt idx="5">
                  <c:v>MINERAL FUELS, MINERAL OILS AND PRODUCTS OF THEIR DISTILLATION; BITUMINOUS SUBSTANCES; MINERAL WAXES. (Chapter 27)</c:v>
                </c:pt>
                <c:pt idx="6">
                  <c:v>MAN-MADE FILAMENTS. (Chapter 54)</c:v>
                </c:pt>
                <c:pt idx="7">
                  <c:v>FERTILISERS. (Chapter 31)</c:v>
                </c:pt>
                <c:pt idx="8">
                  <c:v>RUBBER AND ARTICLES THEREOF (Chapter 40)</c:v>
                </c:pt>
                <c:pt idx="9">
                  <c:v>VEHICLES OTHER THAN RAILWAY OR TRAMWAY ROLLING-STOCK AND PARTS AND ACCESSORIES THEREOF. (Chapter 87)</c:v>
                </c:pt>
              </c:strCache>
            </c:strRef>
          </c:cat>
          <c:val>
            <c:numRef>
              <c:f>Sheet1!$D$2:$D$11</c:f>
              <c:numCache>
                <c:formatCode>#,##0</c:formatCode>
                <c:ptCount val="10"/>
                <c:pt idx="0">
                  <c:v>3535.8420000000001</c:v>
                </c:pt>
                <c:pt idx="1">
                  <c:v>2338.6210000000001</c:v>
                </c:pt>
                <c:pt idx="2">
                  <c:v>927.59699999999998</c:v>
                </c:pt>
                <c:pt idx="3">
                  <c:v>646.702</c:v>
                </c:pt>
                <c:pt idx="4">
                  <c:v>420.03500000000003</c:v>
                </c:pt>
                <c:pt idx="5">
                  <c:v>108.962</c:v>
                </c:pt>
                <c:pt idx="6">
                  <c:v>410.286</c:v>
                </c:pt>
                <c:pt idx="7">
                  <c:v>271.03199999999998</c:v>
                </c:pt>
                <c:pt idx="8">
                  <c:v>258.18400000000003</c:v>
                </c:pt>
                <c:pt idx="9">
                  <c:v>275.51900000000001</c:v>
                </c:pt>
              </c:numCache>
            </c:numRef>
          </c:val>
          <c:extLst>
            <c:ext xmlns:c16="http://schemas.microsoft.com/office/drawing/2014/chart" uri="{C3380CC4-5D6E-409C-BE32-E72D297353CC}">
              <c16:uniqueId val="{00000001-D380-4520-96E3-72E247D66A1F}"/>
            </c:ext>
          </c:extLst>
        </c:ser>
        <c:ser>
          <c:idx val="2"/>
          <c:order val="2"/>
          <c:tx>
            <c:strRef>
              <c:f>Sheet1!$E$1</c:f>
              <c:strCache>
                <c:ptCount val="1"/>
                <c:pt idx="0">
                  <c:v>% Change</c:v>
                </c:pt>
              </c:strCache>
            </c:strRef>
          </c:tx>
          <c:spPr>
            <a:solidFill>
              <a:schemeClr val="accent3"/>
            </a:solidFill>
            <a:ln>
              <a:noFill/>
            </a:ln>
            <a:effectLst/>
          </c:spPr>
          <c:invertIfNegative val="0"/>
          <c:dLbls>
            <c:dLbl>
              <c:idx val="0"/>
              <c:layout>
                <c:manualLayout>
                  <c:x val="5.2777777777777674E-2"/>
                  <c:y val="-9.25925925925942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80-4520-96E3-72E247D66A1F}"/>
                </c:ext>
              </c:extLst>
            </c:dLbl>
            <c:dLbl>
              <c:idx val="1"/>
              <c:layout>
                <c:manualLayout>
                  <c:x val="4.4444444444444446E-2"/>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80-4520-96E3-72E247D66A1F}"/>
                </c:ext>
              </c:extLst>
            </c:dLbl>
            <c:dLbl>
              <c:idx val="2"/>
              <c:layout>
                <c:manualLayout>
                  <c:x val="0.05"/>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80-4520-96E3-72E247D66A1F}"/>
                </c:ext>
              </c:extLst>
            </c:dLbl>
            <c:dLbl>
              <c:idx val="3"/>
              <c:layout>
                <c:manualLayout>
                  <c:x val="5.8333333333333334E-2"/>
                  <c:y val="-1.38888888888888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80-4520-96E3-72E247D66A1F}"/>
                </c:ext>
              </c:extLst>
            </c:dLbl>
            <c:dLbl>
              <c:idx val="4"/>
              <c:layout>
                <c:manualLayout>
                  <c:x val="0.2290188543586307"/>
                  <c:y val="2.5665258082553419E-2"/>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80-4520-96E3-72E247D66A1F}"/>
                </c:ext>
              </c:extLst>
            </c:dLbl>
            <c:dLbl>
              <c:idx val="5"/>
              <c:layout>
                <c:manualLayout>
                  <c:x val="0.23070325152175111"/>
                  <c:y val="-2.20917015757198E-2"/>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80-4520-96E3-72E247D66A1F}"/>
                </c:ext>
              </c:extLst>
            </c:dLbl>
            <c:dLbl>
              <c:idx val="6"/>
              <c:layout>
                <c:manualLayout>
                  <c:x val="6.9444444444444337E-2"/>
                  <c:y val="-1.85185185185186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80-4520-96E3-72E247D66A1F}"/>
                </c:ext>
              </c:extLst>
            </c:dLbl>
            <c:dLbl>
              <c:idx val="7"/>
              <c:layout>
                <c:manualLayout>
                  <c:x val="0.23953900709219858"/>
                  <c:y val="-4.2992675973710502E-2"/>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80-4520-96E3-72E247D66A1F}"/>
                </c:ext>
              </c:extLst>
            </c:dLbl>
            <c:dLbl>
              <c:idx val="8"/>
              <c:layout>
                <c:manualLayout>
                  <c:x val="0.25620567375886527"/>
                  <c:y val="-7.9107733768436106E-2"/>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80-4520-96E3-72E247D66A1F}"/>
                </c:ext>
              </c:extLst>
            </c:dLbl>
            <c:dLbl>
              <c:idx val="9"/>
              <c:layout>
                <c:manualLayout>
                  <c:x val="0.10277777777777777"/>
                  <c:y val="-1.38888888888889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80-4520-96E3-72E247D66A1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ELECTRICAL MACHINERY AND EQUIPMENT AND PARTS THEREOF; SOUND RECORDERS AND REPRODUCERS, TELEVISION IMAGE AND SOUND RECORDERS AND REPRODUCERS, AND PARTS AND ACCESSORIES OF SUCH ARTICLES. (Chapter 85)</c:v>
                </c:pt>
                <c:pt idx="1">
                  <c:v>NUCLEAR REACTOR, BOILERS, MACHINERY AND MECHANICAL APPLIANCES; PARTS THEREOF. (Chapter 84)</c:v>
                </c:pt>
                <c:pt idx="2">
                  <c:v>ORGANIC CHEMICALS (Chapter 29)</c:v>
                </c:pt>
                <c:pt idx="3">
                  <c:v>IRON AND STEEL. (Chapter 72)</c:v>
                </c:pt>
                <c:pt idx="4">
                  <c:v>PLASTICS AND ARTICLES THEREOF (Chapter 39)</c:v>
                </c:pt>
                <c:pt idx="5">
                  <c:v>MINERAL FUELS, MINERAL OILS AND PRODUCTS OF THEIR DISTILLATION; BITUMINOUS SUBSTANCES; MINERAL WAXES. (Chapter 27)</c:v>
                </c:pt>
                <c:pt idx="6">
                  <c:v>MAN-MADE FILAMENTS. (Chapter 54)</c:v>
                </c:pt>
                <c:pt idx="7">
                  <c:v>FERTILISERS. (Chapter 31)</c:v>
                </c:pt>
                <c:pt idx="8">
                  <c:v>RUBBER AND ARTICLES THEREOF (Chapter 40)</c:v>
                </c:pt>
                <c:pt idx="9">
                  <c:v>VEHICLES OTHER THAN RAILWAY OR TRAMWAY ROLLING-STOCK AND PARTS AND ACCESSORIES THEREOF. (Chapter 87)</c:v>
                </c:pt>
              </c:strCache>
            </c:strRef>
          </c:cat>
          <c:val>
            <c:numRef>
              <c:f>Sheet1!$E$2:$E$11</c:f>
              <c:numCache>
                <c:formatCode>0%</c:formatCode>
                <c:ptCount val="10"/>
                <c:pt idx="0">
                  <c:v>0.16239663141056643</c:v>
                </c:pt>
                <c:pt idx="1">
                  <c:v>0.18794094040889905</c:v>
                </c:pt>
                <c:pt idx="2">
                  <c:v>8.4698668710657773E-2</c:v>
                </c:pt>
                <c:pt idx="3">
                  <c:v>0.25667649705737727</c:v>
                </c:pt>
                <c:pt idx="4">
                  <c:v>0.41714037163569695</c:v>
                </c:pt>
                <c:pt idx="5">
                  <c:v>3.7802057781611937</c:v>
                </c:pt>
                <c:pt idx="6">
                  <c:v>0.20053632100534746</c:v>
                </c:pt>
                <c:pt idx="7">
                  <c:v>0.71449755748398713</c:v>
                </c:pt>
                <c:pt idx="8">
                  <c:v>0.37676974173457678</c:v>
                </c:pt>
                <c:pt idx="9">
                  <c:v>0.17233886229261855</c:v>
                </c:pt>
              </c:numCache>
            </c:numRef>
          </c:val>
          <c:extLst>
            <c:ext xmlns:c16="http://schemas.microsoft.com/office/drawing/2014/chart" uri="{C3380CC4-5D6E-409C-BE32-E72D297353CC}">
              <c16:uniqueId val="{0000000C-D380-4520-96E3-72E247D66A1F}"/>
            </c:ext>
          </c:extLst>
        </c:ser>
        <c:dLbls>
          <c:dLblPos val="ctr"/>
          <c:showLegendKey val="0"/>
          <c:showVal val="1"/>
          <c:showCatName val="0"/>
          <c:showSerName val="0"/>
          <c:showPercent val="0"/>
          <c:showBubbleSize val="0"/>
        </c:dLbls>
        <c:gapWidth val="150"/>
        <c:overlap val="100"/>
        <c:axId val="267617272"/>
        <c:axId val="267617664"/>
      </c:barChart>
      <c:catAx>
        <c:axId val="267617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7617664"/>
        <c:crosses val="autoZero"/>
        <c:auto val="1"/>
        <c:lblAlgn val="ctr"/>
        <c:lblOffset val="100"/>
        <c:noMultiLvlLbl val="0"/>
      </c:catAx>
      <c:valAx>
        <c:axId val="267617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617272"/>
        <c:crosses val="autoZero"/>
        <c:crossBetween val="between"/>
        <c:majorUnit val="2000"/>
        <c:min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Import Value Million US$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Analysis!$F$8</c:f>
              <c:strCache>
                <c:ptCount val="1"/>
                <c:pt idx="0">
                  <c:v>Import Value US$</c:v>
                </c:pt>
              </c:strCache>
            </c:strRef>
          </c:tx>
          <c:spPr>
            <a:solidFill>
              <a:schemeClr val="accent1"/>
            </a:solidFill>
            <a:ln>
              <a:noFill/>
            </a:ln>
            <a:effectLst/>
          </c:spPr>
          <c:invertIfNegative val="0"/>
          <c:dLbls>
            <c:dLbl>
              <c:idx val="0"/>
              <c:tx>
                <c:rich>
                  <a:bodyPr/>
                  <a:lstStyle/>
                  <a:p>
                    <a:r>
                      <a:rPr lang="en-US"/>
                      <a:t>105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E40-49D0-B417-2DAADE82F7CF}"/>
                </c:ext>
              </c:extLst>
            </c:dLbl>
            <c:dLbl>
              <c:idx val="1"/>
              <c:tx>
                <c:rich>
                  <a:bodyPr/>
                  <a:lstStyle/>
                  <a:p>
                    <a:r>
                      <a:rPr lang="en-US"/>
                      <a:t>37.1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E40-49D0-B417-2DAADE82F7CF}"/>
                </c:ext>
              </c:extLst>
            </c:dLbl>
            <c:dLbl>
              <c:idx val="2"/>
              <c:tx>
                <c:rich>
                  <a:bodyPr/>
                  <a:lstStyle/>
                  <a:p>
                    <a:r>
                      <a:rPr lang="en-US"/>
                      <a:t>11.2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E40-49D0-B417-2DAADE82F7CF}"/>
                </c:ext>
              </c:extLst>
            </c:dLbl>
            <c:dLbl>
              <c:idx val="3"/>
              <c:tx>
                <c:rich>
                  <a:bodyPr/>
                  <a:lstStyle/>
                  <a:p>
                    <a:r>
                      <a:rPr lang="en-US"/>
                      <a:t>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40-49D0-B417-2DAADE82F7CF}"/>
                </c:ext>
              </c:extLst>
            </c:dLbl>
            <c:dLbl>
              <c:idx val="4"/>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E40-49D0-B417-2DAADE82F7CF}"/>
                </c:ext>
              </c:extLst>
            </c:dLbl>
            <c:dLbl>
              <c:idx val="5"/>
              <c:layout>
                <c:manualLayout>
                  <c:x val="-1.6122531237404278E-3"/>
                  <c:y val="4.6296296296296155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z="1600"/>
                      <a:t>4</a:t>
                    </a:r>
                  </a:p>
                  <a:p>
                    <a:pPr>
                      <a:defRPr sz="1600">
                        <a:solidFill>
                          <a:schemeClr val="tx1"/>
                        </a:solidFill>
                      </a:defRPr>
                    </a:pPr>
                    <a:endParaRPr lang="en-US" sz="160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1.5026199113260781E-2"/>
                      <c:h val="6.7777777777777756E-2"/>
                    </c:manualLayout>
                  </c15:layout>
                  <c15:showDataLabelsRange val="0"/>
                </c:ext>
                <c:ext xmlns:c16="http://schemas.microsoft.com/office/drawing/2014/chart" uri="{C3380CC4-5D6E-409C-BE32-E72D297353CC}">
                  <c16:uniqueId val="{00000006-AE40-49D0-B417-2DAADE82F7CF}"/>
                </c:ext>
              </c:extLst>
            </c:dLbl>
            <c:dLbl>
              <c:idx val="6"/>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40-49D0-B417-2DAADE82F7CF}"/>
                </c:ext>
              </c:extLst>
            </c:dLbl>
            <c:dLbl>
              <c:idx val="7"/>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40-49D0-B417-2DAADE82F7CF}"/>
                </c:ext>
              </c:extLst>
            </c:dLbl>
            <c:dLbl>
              <c:idx val="8"/>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40-49D0-B417-2DAADE82F7CF}"/>
                </c:ext>
              </c:extLst>
            </c:dLbl>
            <c:dLbl>
              <c:idx val="9"/>
              <c:tx>
                <c:rich>
                  <a:bodyPr/>
                  <a:lstStyle/>
                  <a:p>
                    <a:r>
                      <a:rPr lang="en-US"/>
                      <a:t>1.7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40-49D0-B417-2DAADE82F7C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Analysis!$D$9:$D$18</c:f>
              <c:strCache>
                <c:ptCount val="10"/>
                <c:pt idx="0">
                  <c:v>Garlic</c:v>
                </c:pt>
                <c:pt idx="1">
                  <c:v>Rice in Husk</c:v>
                </c:pt>
                <c:pt idx="2">
                  <c:v>Vegetable Seed</c:v>
                </c:pt>
                <c:pt idx="3">
                  <c:v>Edible Fruits and Nuts</c:v>
                </c:pt>
                <c:pt idx="4">
                  <c:v>Bituminous Coal</c:v>
                </c:pt>
                <c:pt idx="5">
                  <c:v>Sunflower Seeds</c:v>
                </c:pt>
                <c:pt idx="6">
                  <c:v>Kaolin and other Clay</c:v>
                </c:pt>
                <c:pt idx="7">
                  <c:v>Antimony Powder</c:v>
                </c:pt>
                <c:pt idx="8">
                  <c:v>Glass and stoppers</c:v>
                </c:pt>
                <c:pt idx="9">
                  <c:v>Sulphur</c:v>
                </c:pt>
              </c:strCache>
            </c:strRef>
          </c:cat>
          <c:val>
            <c:numRef>
              <c:f>Analysis!$F$9:$F$18</c:f>
              <c:numCache>
                <c:formatCode>General</c:formatCode>
                <c:ptCount val="10"/>
                <c:pt idx="0">
                  <c:v>104973771.691185</c:v>
                </c:pt>
                <c:pt idx="1">
                  <c:v>37143616.53692133</c:v>
                </c:pt>
                <c:pt idx="2">
                  <c:v>11265094.112440357</c:v>
                </c:pt>
                <c:pt idx="3">
                  <c:v>9706970.9101909492</c:v>
                </c:pt>
                <c:pt idx="4">
                  <c:v>4174504.55418859</c:v>
                </c:pt>
                <c:pt idx="5">
                  <c:v>4010926.2001759498</c:v>
                </c:pt>
                <c:pt idx="6">
                  <c:v>3570469.4556628498</c:v>
                </c:pt>
                <c:pt idx="7">
                  <c:v>3155137.55702698</c:v>
                </c:pt>
                <c:pt idx="8">
                  <c:v>2588254.9575594501</c:v>
                </c:pt>
                <c:pt idx="9">
                  <c:v>1692883.84128276</c:v>
                </c:pt>
              </c:numCache>
            </c:numRef>
          </c:val>
          <c:extLst>
            <c:ext xmlns:c16="http://schemas.microsoft.com/office/drawing/2014/chart" uri="{C3380CC4-5D6E-409C-BE32-E72D297353CC}">
              <c16:uniqueId val="{00000000-AE40-49D0-B417-2DAADE82F7CF}"/>
            </c:ext>
          </c:extLst>
        </c:ser>
        <c:dLbls>
          <c:showLegendKey val="0"/>
          <c:showVal val="0"/>
          <c:showCatName val="0"/>
          <c:showSerName val="0"/>
          <c:showPercent val="0"/>
          <c:showBubbleSize val="0"/>
        </c:dLbls>
        <c:gapWidth val="182"/>
        <c:axId val="267620408"/>
        <c:axId val="267620800"/>
      </c:barChart>
      <c:catAx>
        <c:axId val="267620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67620800"/>
        <c:crosses val="autoZero"/>
        <c:auto val="1"/>
        <c:lblAlgn val="ctr"/>
        <c:lblOffset val="100"/>
        <c:noMultiLvlLbl val="0"/>
      </c:catAx>
      <c:valAx>
        <c:axId val="267620800"/>
        <c:scaling>
          <c:orientation val="minMax"/>
        </c:scaling>
        <c:delete val="1"/>
        <c:axPos val="b"/>
        <c:numFmt formatCode="General" sourceLinked="1"/>
        <c:majorTickMark val="none"/>
        <c:minorTickMark val="none"/>
        <c:tickLblPos val="nextTo"/>
        <c:crossAx val="267620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Import Value Million US$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'Analysis Int'!$J$10</c:f>
              <c:strCache>
                <c:ptCount val="1"/>
                <c:pt idx="0">
                  <c:v>Import Value US$</c:v>
                </c:pt>
              </c:strCache>
            </c:strRef>
          </c:tx>
          <c:spPr>
            <a:solidFill>
              <a:schemeClr val="accent1"/>
            </a:solidFill>
            <a:ln>
              <a:noFill/>
            </a:ln>
            <a:effectLst/>
          </c:spPr>
          <c:invertIfNegative val="0"/>
          <c:dLbls>
            <c:dLbl>
              <c:idx val="0"/>
              <c:layout>
                <c:manualLayout>
                  <c:x val="0"/>
                  <c:y val="-5.9322033898305086E-2"/>
                </c:manualLayout>
              </c:layout>
              <c:tx>
                <c:rich>
                  <a:bodyPr/>
                  <a:lstStyle/>
                  <a:p>
                    <a:r>
                      <a:rPr lang="en-US"/>
                      <a:t>425.39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C71-4CFD-A8E2-733B9FBDE043}"/>
                </c:ext>
              </c:extLst>
            </c:dLbl>
            <c:dLbl>
              <c:idx val="1"/>
              <c:tx>
                <c:rich>
                  <a:bodyPr/>
                  <a:lstStyle/>
                  <a:p>
                    <a:r>
                      <a:rPr lang="en-US"/>
                      <a:t>376.29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C71-4CFD-A8E2-733B9FBDE043}"/>
                </c:ext>
              </c:extLst>
            </c:dLbl>
            <c:dLbl>
              <c:idx val="2"/>
              <c:tx>
                <c:rich>
                  <a:bodyPr/>
                  <a:lstStyle/>
                  <a:p>
                    <a:r>
                      <a:rPr lang="en-US"/>
                      <a:t>247.49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C71-4CFD-A8E2-733B9FBDE043}"/>
                </c:ext>
              </c:extLst>
            </c:dLbl>
            <c:dLbl>
              <c:idx val="3"/>
              <c:tx>
                <c:rich>
                  <a:bodyPr/>
                  <a:lstStyle/>
                  <a:p>
                    <a:r>
                      <a:rPr lang="en-US"/>
                      <a:t>145.7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C71-4CFD-A8E2-733B9FBDE043}"/>
                </c:ext>
              </c:extLst>
            </c:dLbl>
            <c:dLbl>
              <c:idx val="4"/>
              <c:tx>
                <c:rich>
                  <a:bodyPr/>
                  <a:lstStyle/>
                  <a:p>
                    <a:r>
                      <a:rPr lang="en-US"/>
                      <a:t>112.85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C71-4CFD-A8E2-733B9FBDE043}"/>
                </c:ext>
              </c:extLst>
            </c:dLbl>
            <c:dLbl>
              <c:idx val="5"/>
              <c:tx>
                <c:rich>
                  <a:bodyPr/>
                  <a:lstStyle/>
                  <a:p>
                    <a:r>
                      <a:rPr lang="en-US"/>
                      <a:t>102.68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C71-4CFD-A8E2-733B9FBDE043}"/>
                </c:ext>
              </c:extLst>
            </c:dLbl>
            <c:dLbl>
              <c:idx val="6"/>
              <c:tx>
                <c:rich>
                  <a:bodyPr/>
                  <a:lstStyle/>
                  <a:p>
                    <a:r>
                      <a:rPr lang="en-US"/>
                      <a:t>84.89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C71-4CFD-A8E2-733B9FBDE043}"/>
                </c:ext>
              </c:extLst>
            </c:dLbl>
            <c:dLbl>
              <c:idx val="7"/>
              <c:tx>
                <c:rich>
                  <a:bodyPr/>
                  <a:lstStyle/>
                  <a:p>
                    <a:r>
                      <a:rPr lang="en-US"/>
                      <a:t>73.86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C71-4CFD-A8E2-733B9FBDE043}"/>
                </c:ext>
              </c:extLst>
            </c:dLbl>
            <c:dLbl>
              <c:idx val="8"/>
              <c:tx>
                <c:rich>
                  <a:bodyPr/>
                  <a:lstStyle/>
                  <a:p>
                    <a:r>
                      <a:rPr lang="en-US"/>
                      <a:t>71.29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C71-4CFD-A8E2-733B9FBDE043}"/>
                </c:ext>
              </c:extLst>
            </c:dLbl>
            <c:dLbl>
              <c:idx val="9"/>
              <c:tx>
                <c:rich>
                  <a:bodyPr/>
                  <a:lstStyle/>
                  <a:p>
                    <a:r>
                      <a:rPr lang="en-US"/>
                      <a:t>61.85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71-4CFD-A8E2-733B9FBDE04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Int'!$D$11:$D$20</c:f>
              <c:strCache>
                <c:ptCount val="10"/>
                <c:pt idx="0">
                  <c:v>Fertilizer</c:v>
                </c:pt>
                <c:pt idx="1">
                  <c:v>Iron and Steel Products</c:v>
                </c:pt>
                <c:pt idx="2">
                  <c:v>Vaccine and Medicine</c:v>
                </c:pt>
                <c:pt idx="3">
                  <c:v>Man Made Fibres</c:v>
                </c:pt>
                <c:pt idx="4">
                  <c:v>Man Made Filaments</c:v>
                </c:pt>
                <c:pt idx="5">
                  <c:v>Nitrile Function Compounds</c:v>
                </c:pt>
                <c:pt idx="6">
                  <c:v>Antibiotics - Rifampicin &amp; its salts</c:v>
                </c:pt>
                <c:pt idx="7">
                  <c:v>Polyethers Nesoi</c:v>
                </c:pt>
                <c:pt idx="8">
                  <c:v>Nucleic Acids &amp; Salts</c:v>
                </c:pt>
                <c:pt idx="9">
                  <c:v>Titanium Dioxide</c:v>
                </c:pt>
              </c:strCache>
            </c:strRef>
          </c:cat>
          <c:val>
            <c:numRef>
              <c:f>'Analysis Int'!$J$11:$J$20</c:f>
              <c:numCache>
                <c:formatCode>General</c:formatCode>
                <c:ptCount val="10"/>
                <c:pt idx="0">
                  <c:v>425398524.77385098</c:v>
                </c:pt>
                <c:pt idx="1">
                  <c:v>376292412.19669098</c:v>
                </c:pt>
                <c:pt idx="2">
                  <c:v>247497064.819608</c:v>
                </c:pt>
                <c:pt idx="3">
                  <c:v>145724291.30728301</c:v>
                </c:pt>
                <c:pt idx="4">
                  <c:v>112850808.786605</c:v>
                </c:pt>
                <c:pt idx="5">
                  <c:v>102684337.20230131</c:v>
                </c:pt>
                <c:pt idx="6">
                  <c:v>84895817.466906801</c:v>
                </c:pt>
                <c:pt idx="7">
                  <c:v>73867138.451710105</c:v>
                </c:pt>
                <c:pt idx="8">
                  <c:v>71295042.693405136</c:v>
                </c:pt>
                <c:pt idx="9">
                  <c:v>61857151.033468299</c:v>
                </c:pt>
              </c:numCache>
            </c:numRef>
          </c:val>
          <c:extLst>
            <c:ext xmlns:c16="http://schemas.microsoft.com/office/drawing/2014/chart" uri="{C3380CC4-5D6E-409C-BE32-E72D297353CC}">
              <c16:uniqueId val="{00000000-5C71-4CFD-A8E2-733B9FBDE043}"/>
            </c:ext>
          </c:extLst>
        </c:ser>
        <c:dLbls>
          <c:showLegendKey val="0"/>
          <c:showVal val="0"/>
          <c:showCatName val="0"/>
          <c:showSerName val="0"/>
          <c:showPercent val="0"/>
          <c:showBubbleSize val="0"/>
        </c:dLbls>
        <c:gapWidth val="182"/>
        <c:axId val="271622152"/>
        <c:axId val="271625680"/>
      </c:barChart>
      <c:catAx>
        <c:axId val="271622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71625680"/>
        <c:crosses val="autoZero"/>
        <c:auto val="1"/>
        <c:lblAlgn val="ctr"/>
        <c:lblOffset val="100"/>
        <c:noMultiLvlLbl val="0"/>
      </c:catAx>
      <c:valAx>
        <c:axId val="271625680"/>
        <c:scaling>
          <c:orientation val="minMax"/>
        </c:scaling>
        <c:delete val="1"/>
        <c:axPos val="b"/>
        <c:numFmt formatCode="General" sourceLinked="1"/>
        <c:majorTickMark val="none"/>
        <c:minorTickMark val="none"/>
        <c:tickLblPos val="nextTo"/>
        <c:crossAx val="271622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Import Value Million US$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Analysis!$E$7</c:f>
              <c:strCache>
                <c:ptCount val="1"/>
                <c:pt idx="0">
                  <c:v>Import Value US$</c:v>
                </c:pt>
              </c:strCache>
            </c:strRef>
          </c:tx>
          <c:spPr>
            <a:solidFill>
              <a:schemeClr val="accent1"/>
            </a:solidFill>
            <a:ln>
              <a:noFill/>
            </a:ln>
            <a:effectLst/>
          </c:spPr>
          <c:invertIfNegative val="0"/>
          <c:dLbls>
            <c:dLbl>
              <c:idx val="0"/>
              <c:tx>
                <c:rich>
                  <a:bodyPr/>
                  <a:lstStyle/>
                  <a:p>
                    <a:r>
                      <a:rPr lang="en-US"/>
                      <a:t>39.3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BFD-4B35-863E-EC6542750C36}"/>
                </c:ext>
              </c:extLst>
            </c:dLbl>
            <c:dLbl>
              <c:idx val="1"/>
              <c:tx>
                <c:rich>
                  <a:bodyPr/>
                  <a:lstStyle/>
                  <a:p>
                    <a:r>
                      <a:rPr lang="en-US"/>
                      <a:t>25.1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FD-4B35-863E-EC6542750C36}"/>
                </c:ext>
              </c:extLst>
            </c:dLbl>
            <c:dLbl>
              <c:idx val="2"/>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FD-4B35-863E-EC6542750C36}"/>
                </c:ext>
              </c:extLst>
            </c:dLbl>
            <c:dLbl>
              <c:idx val="3"/>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FD-4B35-863E-EC6542750C36}"/>
                </c:ext>
              </c:extLst>
            </c:dLbl>
            <c:dLbl>
              <c:idx val="4"/>
              <c:tx>
                <c:rich>
                  <a:bodyPr/>
                  <a:lstStyle/>
                  <a:p>
                    <a:r>
                      <a:rPr lang="en-US"/>
                      <a:t>20.2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FD-4B35-863E-EC6542750C36}"/>
                </c:ext>
              </c:extLst>
            </c:dLbl>
            <c:dLbl>
              <c:idx val="5"/>
              <c:tx>
                <c:rich>
                  <a:bodyPr/>
                  <a:lstStyle/>
                  <a:p>
                    <a:r>
                      <a:rPr lang="en-US"/>
                      <a:t>19.3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BFD-4B35-863E-EC6542750C36}"/>
                </c:ext>
              </c:extLst>
            </c:dLbl>
            <c:dLbl>
              <c:idx val="6"/>
              <c:tx>
                <c:rich>
                  <a:bodyPr/>
                  <a:lstStyle/>
                  <a:p>
                    <a:r>
                      <a:rPr lang="en-US"/>
                      <a:t>15.8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BFD-4B35-863E-EC6542750C36}"/>
                </c:ext>
              </c:extLst>
            </c:dLbl>
            <c:dLbl>
              <c:idx val="7"/>
              <c:tx>
                <c:rich>
                  <a:bodyPr/>
                  <a:lstStyle/>
                  <a:p>
                    <a:r>
                      <a:rPr lang="en-US"/>
                      <a:t>14.7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BFD-4B35-863E-EC6542750C36}"/>
                </c:ext>
              </c:extLst>
            </c:dLbl>
            <c:dLbl>
              <c:idx val="8"/>
              <c:tx>
                <c:rich>
                  <a:bodyPr/>
                  <a:lstStyle/>
                  <a:p>
                    <a:r>
                      <a:rPr lang="en-US"/>
                      <a:t>14.5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BFD-4B35-863E-EC6542750C36}"/>
                </c:ext>
              </c:extLst>
            </c:dLbl>
            <c:dLbl>
              <c:idx val="9"/>
              <c:tx>
                <c:rich>
                  <a:bodyPr/>
                  <a:lstStyle/>
                  <a:p>
                    <a:r>
                      <a:rPr lang="en-US"/>
                      <a:t>14.3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BFD-4B35-863E-EC6542750C3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Analysis!$C$8:$C$17</c:f>
              <c:strCache>
                <c:ptCount val="10"/>
                <c:pt idx="0">
                  <c:v>Diagnotstic Laboratory Regents</c:v>
                </c:pt>
                <c:pt idx="1">
                  <c:v>Tricycle and Scooters</c:v>
                </c:pt>
                <c:pt idx="2">
                  <c:v>Communication and Voice Recorders</c:v>
                </c:pt>
                <c:pt idx="3">
                  <c:v>Clothing </c:v>
                </c:pt>
                <c:pt idx="4">
                  <c:v>Glass and Glassware</c:v>
                </c:pt>
                <c:pt idx="5">
                  <c:v>Iron and Steel Articles</c:v>
                </c:pt>
                <c:pt idx="6">
                  <c:v>Chandeliers etc</c:v>
                </c:pt>
                <c:pt idx="7">
                  <c:v>Glass Beads and Stones</c:v>
                </c:pt>
                <c:pt idx="8">
                  <c:v>Ceramics</c:v>
                </c:pt>
                <c:pt idx="9">
                  <c:v>Pad Locks</c:v>
                </c:pt>
              </c:strCache>
            </c:strRef>
          </c:cat>
          <c:val>
            <c:numRef>
              <c:f>Analysis!$E$8:$E$17</c:f>
              <c:numCache>
                <c:formatCode>General</c:formatCode>
                <c:ptCount val="10"/>
                <c:pt idx="0">
                  <c:v>39381963.8134491</c:v>
                </c:pt>
                <c:pt idx="1">
                  <c:v>25110714.177414548</c:v>
                </c:pt>
                <c:pt idx="2">
                  <c:v>25053464.478928655</c:v>
                </c:pt>
                <c:pt idx="3">
                  <c:v>24928151.5505048</c:v>
                </c:pt>
                <c:pt idx="4">
                  <c:v>20216432.855494395</c:v>
                </c:pt>
                <c:pt idx="5">
                  <c:v>19318408.026656162</c:v>
                </c:pt>
                <c:pt idx="6">
                  <c:v>15773189.196456011</c:v>
                </c:pt>
                <c:pt idx="7">
                  <c:v>14775637.0936736</c:v>
                </c:pt>
                <c:pt idx="8">
                  <c:v>14543786.6799806</c:v>
                </c:pt>
                <c:pt idx="9">
                  <c:v>14325463.5475676</c:v>
                </c:pt>
              </c:numCache>
            </c:numRef>
          </c:val>
          <c:extLst>
            <c:ext xmlns:c16="http://schemas.microsoft.com/office/drawing/2014/chart" uri="{C3380CC4-5D6E-409C-BE32-E72D297353CC}">
              <c16:uniqueId val="{0000000A-1BFD-4B35-863E-EC6542750C36}"/>
            </c:ext>
          </c:extLst>
        </c:ser>
        <c:dLbls>
          <c:dLblPos val="outEnd"/>
          <c:showLegendKey val="0"/>
          <c:showVal val="1"/>
          <c:showCatName val="0"/>
          <c:showSerName val="0"/>
          <c:showPercent val="0"/>
          <c:showBubbleSize val="0"/>
        </c:dLbls>
        <c:gapWidth val="182"/>
        <c:axId val="271622544"/>
        <c:axId val="271624504"/>
      </c:barChart>
      <c:catAx>
        <c:axId val="271622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71624504"/>
        <c:crosses val="autoZero"/>
        <c:auto val="1"/>
        <c:lblAlgn val="ctr"/>
        <c:lblOffset val="100"/>
        <c:noMultiLvlLbl val="0"/>
      </c:catAx>
      <c:valAx>
        <c:axId val="271624504"/>
        <c:scaling>
          <c:orientation val="minMax"/>
        </c:scaling>
        <c:delete val="1"/>
        <c:axPos val="b"/>
        <c:numFmt formatCode="General" sourceLinked="1"/>
        <c:majorTickMark val="none"/>
        <c:minorTickMark val="none"/>
        <c:tickLblPos val="nextTo"/>
        <c:crossAx val="2716225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Reserves!$B$2:$B$11</cx:f>
        <cx:nf>Reserves!$B$1</cx:nf>
        <cx:lvl ptCount="10" name="﻿Country">
          <cx:pt idx="0">Morocco</cx:pt>
          <cx:pt idx="1">China</cx:pt>
          <cx:pt idx="2">Syria</cx:pt>
          <cx:pt idx="3">Algeria</cx:pt>
          <cx:pt idx="4">Russia</cx:pt>
          <cx:pt idx="5">South Africa</cx:pt>
          <cx:pt idx="6">United States</cx:pt>
          <cx:pt idx="7">Egypt</cx:pt>
          <cx:pt idx="8">Jordan</cx:pt>
          <cx:pt idx="9">Total </cx:pt>
        </cx:lvl>
      </cx:strDim>
      <cx:numDim type="colorVal">
        <cx:f>Reserves!$D$2:$D$11</cx:f>
        <cx:lvl ptCount="10" formatCode="General">
          <cx:pt idx="0">50</cx:pt>
          <cx:pt idx="1">3.1000000000000001</cx:pt>
          <cx:pt idx="2">2.2000000000000002</cx:pt>
          <cx:pt idx="3">1.8</cx:pt>
          <cx:pt idx="4">1.7</cx:pt>
          <cx:pt idx="5">1.5</cx:pt>
          <cx:pt idx="6">1.1000000000000001</cx:pt>
          <cx:pt idx="7">1</cx:pt>
          <cx:pt idx="8">1</cx:pt>
          <cx:pt idx="9">68</cx:pt>
        </cx:lvl>
      </cx:numDim>
    </cx:data>
  </cx:chartData>
  <cx:chart>
    <cx:title pos="t" align="ctr" overlay="0">
      <cx:tx>
        <cx:txData>
          <cx:v>Phosphate Reserves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Phosphate Reserves</a:t>
          </a:r>
        </a:p>
      </cx:txPr>
    </cx:title>
    <cx:plotArea>
      <cx:plotAreaRegion>
        <cx:series layoutId="regionMap" uniqueId="{EB0423E5-55AD-4D51-8DCF-E9B67086582B}">
          <cx:tx>
            <cx:txData>
              <cx:f>Reserves!$D$1</cx:f>
              <cx:v>Phosphate Reserves (Billion Tons)</cx:v>
            </cx:txData>
          </cx:tx>
          <cx:dataId val="0"/>
          <cx:layoutPr>
            <cx:geography cultureLanguage="en-US" cultureRegion="US" attribution="Powered by Bing">
              <cx:geoCache provider="{E9337A44-BEBE-4D9F-B70C-5C5E7DAFC167}">
                <cx:binary>xHpbc6U4lvVfqcjnjyxdEXR0TUQLOPfj27Hz9kI4nU4ECAkkQIJf/8lZlTWVnprpfqiIinDIPuII
xN7S2mst+Z9P/h9P8vnR/OQ7qew/nvwvb8Q49v/4+Wf7JJ67R/u2q5+Mtvrr+PZJdz/rr1/rp+ef
v5hHV6vqZwQg+flJPJrx2b/5r3+Gu1XP+qSfHsdaq9vp2Sx3z3aSo/0/rv3ppZ+e9KTGl+FVuNMv
b87a6Kcn/eanZzXW43K/9M+/vPnhO29++vn1nf7HU3+SYWLj9CWMxfBtQhAMP4BCgChO3/wktap+
uxzFb1ECKMUJZIykAGHy/dlXj10Y/x9M6Nt0Hr98Mc/W/vTb7z8M/GH2f+ivrc5+fflMv8z0/K9v
r/bzj8H9r3++6ggv+6rnD/F/HZl/d+l1+DNRq8fvAfgLgh+/pTTFDKYkQSEFSfJD8CHAbxnFmKQY
EJimCH1/9K+x/7ez+fPI/zbsVdx/630d9ezq74/6ZTH1Xxl1+hagJA6rHaUk/R9Rx8lbCjECKI4Z
wjFGISm/7rZfo/5vZ/PnUf9t2Kuo/9b7OuqXj39/1P8lq+e/NO4oeQtpWOtpQtMYppDAH1Y7ehsn
lCKQJAwzkjAWkOiPcf8P5vPnkf994KvY/97/Ovr5p78/+neTtX/loo/h27Cew6KmMGUBVNIfg5+m
b0HIS0wgYd82xavg//vp/Hnsv497Ffrv3a8jf/fw90f+oqdR/PSvr6Z++gtBJwqrP00DmgCGSFjd
GNAfV38ApYSFOpwSgnEoCq9R5z+c1Z+n4cd3epWMHy++Tsmnf/39KXlQ9fj85afL+Dg+2++o8BeU
3/QtBZgG0ElZQiGNQ339I/d52RQwwQClMAASIPGrTfEfT+vPk/Jq+KusvLr6Oi0Pl78/LUW19ONf
lw4U2FCoyYQEAMIEJD9mA6VvE0Zg4EggXIYBqb4/+dey/G8n8+dJ+G3Yq+D/1vs66MX27w/6QZsv
j+r7u/8FmwC+RSGgKUOMJQGe8I+FAcdvWeBKBBACk5TQl8t/rMr/fjp/Hvfv414F/nv368gfrv/+
yN/r8VH+9P31/7fI/1/i43+/9rtEyx/Hx+KbtvuDNvm/r34LcNCbr4b+lqY/neevGdx/+eUNetlH
vyvGl1v8kN6H1jzW6vn7S/8+4vnRjr+8IeAtCrAYFk0cGHMCUahp7vnlCkJvYdA1cZIEdckYJkE2
Km1G8csbit7iQEAYCGozxoTF8Zuf7Et1C/cjb3FCEWLhjjj+xhC/v9yNlkul1e+R+O3zT2rqbnSt
RvvLm3Cf/tdvvUyTgcAlA4ykKJTdsMAxZOH60+Nd0Ovhy/D/DbMp084uKq9KvS0j9DRoc9PgpTAY
Pf0hKH/yKIgDBP34OETBi0amFMLAbmMAwhv/8XEBugYpaT3nsartrayjAo0ouWWiTm8TUdmdSpuR
J2CpptzKlW0TGr1LV1IeFVumjU/mkRtFzK3BX6h0LY9YqnaJsOKmfGkkLuM8xtPe9eXM+3U0Zyyj
a1Q7cK36pNuofka7ScHuHWgO5Tw2G+BSw51G5LT83qTJyFHM3A73AL3rlc2qBDR75diaNxomh7Jb
9Fa0TZpbWj6OTfTRiLi5gWb8ylbis9WZdhvHsNotVQ0z7MADYZ3euVKsGZxAf55ahrmjrTg0U+M3
JJZHOszwXhgcH8u0TzOxuHU3sNXncwTHnV+ozGY9wLvWluCOjdu5T1puyGz3ADb2tpXyXDG9ntZZ
A27axu0GotvbgFo3sK3R0Yf05LZiXaFWh25sjLospQvOUZv6w5rI5QBfGjF7dxjzVkb9LY72uJT2
mgAl98jFKa9X77bU9NOh5Yss2xNbAdoyFF1ipMhJwSndGaoe/DTX+7ahXSaJ3ndmkVvo0L3yLbh0
htA8uqQQRQ9WG3iZChiN+gi7h5lpyxPvplNclsu+oZbtli6f3BJvZujpRa0x5axax20EwD005bAH
xTCl1Ql6Bk4WAJwFai8y1lZTgbp6N2ux3vTIlBklyO0SD+19o09jH8+XqCyP/UQNb5wZeDyA6Z21
6mOT4vnYTsl0hCDq+ZDGOzc7d2dd29+5Zo53ETkIq/rDNJRLRsJG2wMGPmjakpOtgdouE2VXQ08P
A1j73eJjzHWzzvf9IOIbSNotUkeXDt21rVJ2PTYLu+7bduIxdWLjjATHKsbgmOoy2rWG7K0k7uZb
M9nhMNVqOf13Vz1jmNNZEe5a2XCI1PLQN1XEKevrD+EJORuw3pWyffK6PmG02KukMrtkHPcdbWEe
NTTlUCQXW+sn0iYiT2U7FzHU6TUdYbOT8xS2XtuM+YQxu5oonTbzmnyiLDrTvl8+lEP03Ay13DVy
oTnTMuLR0OnT3Cqahy1WZ0YTepple27WMt0l1sfHcbqv1rY+uRHXJzJhsIG+eRBJeYlk5d7VDeIl
GcacLGDMQa2FzNGy4E3YH4YrTeHeIag5TtLltrbLctuJtdDMQT74EZ3NkA+qWjs+jQ4clJ7bIqqi
iYtk9od5Lm9iN/hDqeo1G5jZJKvv+IKbPfXyooTzGZXxx6UmNS8rsqUJWjhca5cJGmV+aecdIO1X
M047ImHDu6kdb6oUtBvRgbvODiCvfC48bLkdacJVwmGtx8w2ZZl3EzoaYT8PUVcXunUXAOOFp6iK
tnOybnS7POi49h9hVIVdPw8t9wNdb/Bg7zuGhw1CmGZrF/nLOkS7OrbNhzbJCU6jfB2q8VBDbP/Q
fOtrDB3ySozVto0I2CswLgUAnb7zqb+N8Ljwtp7kSbGyOempfg7veytn0B7nmdZ5M7hNPLRrPrRa
buY0bTa9W8xtL6ujUbje+xZemkiI+1F024A8dotbO+eeYXxjCDihWG1t7wUXARwzpfV4Yi20J4dK
eyKrZscebK0Lv1UXxb82uFkzu1pfrKVqCjTH6KELoOcn8n6eRbPzKf1Q6aQ5tmFIAeaEPapk8cUg
S5Mlbm14lPTDvnfDXUJ8c8UmGGd6LKuNMHK5o7SseD/MhSjn9FgxN1wgaa7tVNZXa8SqQprp5BaW
Zo31j2Tt6FbNqOV6SEHBBjXxxRFzkt34bkq0K5qqSTnFw3wcWU3zIWZjVluquGiQeNDzuMfCph/b
qg+FbyWbpGV6p616H5TXtHMEdwc3K3Mq+zkbR+ZOevbrOQLtbQljsU9HtZ6rmt4vYnKHiDJ0kzIq
snZFdqtfMF0Eu+5mXVy7bTDddDXK5pU+SUDnd3Ry3XH2oM4gW927bvR6hxZAcimFLtJWwr0A0aNE
SN7XlRl3JGyaLa7A9ICovpfzUj8l3Sp457S+aGpcsar0MJWlPw1oTIuSNN29WRLHSU3Ikx9FRkvv
v9Z+2A4N5k0L/JNx/lOoa/RervG6JXKFuw6q+gKqvuN6TnhayuRd0pAq072MLsuytgWb0+iqWUmo
poqRQ28tPCoLREY69LFjdft+1r7hPuy5q9nD5v3gNZd0NRlRdDqWiVD7aJTNZpSLfnRT3k4d/DSP
eMlhOZwECpc01dND51W0qV09FN8+Ah0nW9fETdYsSTFFsr391jis28IBFmcskVncot7zdpqGc/fS
rKRds9hBk9e4gtt+7G4XdEbUZ6jH1dkTo3Nt0v4cB3jr4NR+gkjqAAtVnMVweWK0YWcY7yhayDlN
O3r+9lc9e3lG9R4EgGnxXB7RMpGrAfclbzXq9y6OdSY7Cw/dENbemsZTPkAb3aQU5oApesFdl1kP
cVETIC6rm+C5adSN1ezKD2l9F0vQ7mlq3rNOtF/6cj2UsI3fdaLirY0+OB+horRSn0mjxqypW7Cr
fG2LUCezhVq892SURdnO9UZ6RTeJiudDzyziVUDO2nfzQeta5inEcstob3LpbX+taXdYg/jKK0tN
toRoI+83Qo95HbVjzTu7pzUaBKeN3cdDLHbEi3Ub7rTyaLbwAubFbnoLwRGbYTwhR1hhotVsy0Si
fIgWzRfb0me9x/2aAVN115MA/uZbw5r23YxR2KcQigysVXqeJ5ScR2/sufXHugzl0cDeHOJ4Ht7L
ruSKdPij7NwnzdSHWuE2rEPabsKC1MeorJub9KWpJ2UKQpwKJauNN1MzDWHnDfIWj3o6iDh++vap
I+3t2vjy5NcB8XDEwT6h2t9YIbJFOfpuUtjkeumGqyZt0wMdoM5naw6yT6cLmTzhZFboswSqKLse
fp2IO5WEya0YJ7rVA0t4V3XDfQRVVehUqGuRtOl2SFhySJNIhdoY17l2lbwdEPI8hAh/tr27apom
CbRtqLM1IvHVWqlHbOZ1C+bZZcOqybm0AJ+ZnHXBMLwCbgXcOizejWm9HGJKVGaW1t3BpN2Hg4Y5
15Tha4JVFJhbNx7WNgYnDBK9iWy/XMWi+zDZ+LwERnunujCwWawqtI/G3PQ4g2GN3scWs8PalwFN
YqEv1nwOSkZeywHprZdhleEQ4euXwF77QfVZgvs2kMPJnyJB/Gk1y6ewi/vtyhK9Jys7yWq1ea28
K9xLnXINODOyJHuvhD9/axbsq8AK4rUQQ7vr3HiIROquYRSvt6Zqi3EZ6rAkaPuOLGGRzp07VBpO
m3SNo7C9qwBpCzXnPtSrolRqPoNUiGMqkS4gqz5BmqQZEqa5bgd6laTdki86JdcU0yJRU38Iyaz3
3bTV8IXQJyYulgqbPYHj5znBy7Wv1E290vSCxjulAi03lrCtN+1xov3yNXxlkwpTf4ZzWLrJjNid
nAXYiLlejoLOmAvY2RzEyoTtYedDWsPlUFad3sspXYquSn1mKa0yIYfufY8s3lRdaTaN7OozFuNX
MkN1HQQRL2EoT0lbqes+HtS1emk66q+RT5bDf3eJVJqAuT6vqCEHVdbksBrT7VUUhBIycaCnoekR
qIoIl1FeG+KOHQiQo6WsPqjYgkw2XyoxdXeigzetiuoP+IUPjSJkZ6q2kUD4bJrKB4nW5mbU1cYq
1G8W3cehyAR+MBpB77qu2iyokrkKvs6lH5aJ98vgnj/Udv1sxChv1VCKQ4ebIU/a2nzote4zMa3V
qZOR3cZ9t2SWgNAHbHtXhZRt6n4o+VzKNSN+sO9MRLJJY/lRL6vjHo9op8xO9fVynczYX4dak3LX
pc3O6WENpLJat+5lAwhv5zvT3wdCm/DIpAEQLQNX7dTrDJPebSfbr3mF7uN6SrYeuPjcOyF4CUy5
8nYYmiKeJxz4b6ACwLf3S9IJbpcuzmrUw70i8ZTNS5ke+3b6PLPlfn6RzmUAMg7tIYYIPHdSbCGR
7jPREnA692vRhtWxUVTUeVKO0Z1QEub9gNZbJ2lfRDWZrqu2JGA3JaDezCWqrxnSjOtlXnmSqHUH
GzNdNQssg3RfXWEsFFtZ+iLQttuwp8h1pxtOmp6dcNmsO1yTD71rEa+XsJPpDOujbWC0lak4pJNq
jhOCR8OWi7Ru3oJ1rHjsenxg6KVeAHIDnNV3wRYg26jFgjcJydBaiW20Do6zeSmkHdVVPU3trTY0
lAhGNK87ym6mmh6mMUmOTYxE4KblR9qU3eMad3kAty+hWIV7JtNhrYjfo0ltULXCwKuUzFpd91uR
iJYrOOACVPUe1jhQnb6etpU38spU6XxgVTw8kCTeBXXb3LrJ4Lzv5VJMYol4OorlYXAtzaBU6x6y
ThZkrHsek8HttEd5vD662KyZAvSdZeSiTOzzoNEjLuR0bFaYcjCbJCu1hrzUkmVTFX2Y6biXEoCM
LQkKwg+LbIzgwvVXj837ZIjLzLdBSWo8Zc0EqqCzqi/RNN0GCUPaygQw0FcRPXXWJgdyHtux47UV
OnMp89nc1WXu3BBx1EwbauC57knLie9h0SPyHhJ6wMEC2hIRhI2J0ZSzgNS7YKU89KVnR0muUQxW
Hst3aIwDf+8hyoZyxbwKf8Qje4hr7LnqrdmCEd6WiTvBtVx413aSl63b6hhelwGruIb3K4wDbLhT
OPAj3DZz4Gli+Thd4dLd60GeO0aLLkmv03Z5RqouN6ms+oCIUV6BMdkvU+VyM1QsM+SxJkubDYCI
zI8k5o0EB4xFWZSovfJxL/eVbg1f6mxYcMf7DhhuJWd6nnNhup53IVWN81XeuHjleGxCoW9zXEfr
bjGfLQUhgisLD1+GfIm7JogY8KFf5aVeO5TZSmQD9sEbYT3Krb0apUyPaELXsdc+X9fphKsF5Ub0
NhgAeOFEpRWXrlRcBnaXdaHS8D54Hhy85CJteW97sxlb1MgQ5VgfvjUkrfuDdibdU1OwlXqO2l6H
L6CusKw/eZs+LEAGCJ7Zo+vjuyRFH6MpJLOfxaYj6aldK59JYA5dXy3FSMub2qN3aE73sI3afafm
oi3BdCiDvuUEDfOmj4ZNrRKdL30TZbqYyPjFjPUjWMjMV2gemtpdJ57dp+10cZACTtLh4iMg+ZwH
2fMY0yU4iqzOAr8PgL/SvfdRnZGmsVk34H1TgWaHR1hx53dL0EfcUOs5a5MPLNgpvJJfxyFRgVvT
4EBcpBs2wSLb997duWH4tNbJtWqaW7H0lzSQu5MZyclVTYCH6NiOfV4l40kPqM36MrrQad56yx5p
776gFb0jsuKzEc9+rJ5VWDF8atwVgovJUiR2U1kVLgiULKFdyxssB17WJWdwJYUx+j7WAbFEQtsM
laA5Am39BvT4QczxekgdMwUEIYGxTOoMEfvicKAg6aaeA98cK4yuZV8zngRUAIvpeNSBPnya5syN
+tIun5mChhs5WR5qUdjAixi2noTQdni9OOqKuOnLzPhSZaU1ax7+NUxxMnxuElBm1rCvOhLndJAH
lqT3waMAHERTwwVopsz1ZuGhFpF8VUFD4ccUyi6HUjytyzQfJlV9dT4mmerEmAWqvzauyu0wwEy0
waEx8qMUJCCLEO8TIG9ZM0M+gZbw0o8wr9LbWaSPbZlOG2uZyXBEtsvSfgVrKzO99g1v6uTDusaX
tZ7OItJNrhbyyU2bYRZzPvVRwIMGPvaq1ldOkfsIEHRCnqFMVnXwr9iSC0sHHjWazwuzXOJ4CPXX
3LTBug9Ls8YFacmFobLOXb22HNVDUgSPxWYmHesCSfJxJugDUZ3K16YOiWL1plFRyYc4otz0did7
NJ0DIug1lRts4pq3M+PDVO+k6nd6AjZjBgeH3kx3JbTnQS01nyMtMxo/ULcarmP63OL+2eAb2YYN
6H26w9WRLuhLz1gXrIQo4Wyhu2npTrgbIUfTMN0Cu1ScLjEoCFsCaJiZt54F1J9Xl7UkmHF1PWVR
ArcguIFcyWjcdti6TeTZXnVgCIDQLbu4q26lnwPWiEnljVR5cJH19ZCU+eLLco/AgI7dPNgCDWma
VQvgL0boNAt0WMPxBNeqibZtsw1MNyggdNDpfNaWrZdaTYiPLuU+GvpPKVnzGJaUq2gSoaSHQDEA
LdcojYOz65J97AIhZWobRZbwfiynjMSBuGpvPk34HBypIOIoDpEeQJyVZNwm3YDydKaMR24WuQtG
W659Ery8ElR5DWSQTSMJ+RAr9wuq87Z7N1dDuilNchsJSvk8LWSzCmc3C5RgF9GO02p+AnJFp2QZ
6I2p3+NwjrMPm2hXpw5zi9P1mNYil1aXuadlHM47THnQxH0sMQgSPbx1VtHeb3TXJNkYZAGeKM68
sPO1AfOYz1TCQgbHbBul6wZWVBWSqa4Yq/YKLMmmT5jNJqCvZ7PpGnmorQusYd5Ms5McYvN1RPN9
O0ZXFQuVJbD8ZyHdc9KOYxaKS5yFM4vLJLpDb2yVAWZGXtlgAgQyvIFy7HaQug2Lw642vmu3xEYL
X9GjKcfyNLi7JQXP6Ui+xgm57f3yFdW94FHMKB/weDKshycaqeAXrUuZNz5ai8SbOE8XdIxNpwMh
m25tVO8HKifuIlZedcH4yhLgYagm5NFLoTYskFWHOs/9qtatmIIEU8FQ9nEEN+G0R3IR+Swxfb+1
cZPkOLEdB8qhrGy77QT7U/DZIQ9K2GewqlhRrWUepwvmcZ1uydpaPre4K1akDJ+6RoVV1vSbXqqC
NOSxbIDJhRaPZeDDXNZ2R+yUHsa0M7wP5rBopsCqhmDmjg1yvJrd7cwsyZxBWRfcr108Bit7CnKv
z5oWBTT3TbJRItZBRLH7sBRjGFKvq47lYI0C5LQUcWW6XVjU5Q6K8VqV7Rg29aSbG+z6IEFIAza/
dlZdha6QawKqr3xNA/1ASm6cQja3a+eP64TtFpVRej2QCOSqFccg5cN5TomqomL2NPqYl4npDrBJ
WVY6HIoAcu/nysGbAc8fQdJuwUDJ+75rmmxBwbas4GTeR0HIXK9ruROxncLmd/BA1nE5pwvY+6nS
58BhqyMSg+aNNdcyQX3WIfs5nNSUOVLjBtC4LZJSfG5keRv7ZuENqN+NizoulTskHpiPrsNPWnZs
n74kPdhffLUo3aj2ItJF7Bfrg+Fhe3Ebl01RA/iONgM7kcCKCuq+QvC+RXVhgjGbx1VQ2PNS5bOP
H7t22a5jcMXHsZSFFmDKTcTHaUBXdfCS+FTPdzXt03yFVufe0iqctwSHM7hQYAtenmWXNM0jcWpx
OYYT/HE8EFkktI7zINyCBSZRUsg2FN+YdfsqsJZjZ7qjGGgTuHnJCj0hzdXY5EG3Ij4hpHhSo2vc
VWeBUP08tDEPhGrZjVC2Oxw8Xl7SGhwlm0OxwV5mbnX23jqIM6duWDe6c92k3ZEqv6MLcdtIAbkd
g/TK4om5IlDi81gKllEm1GltgqkSERMoGfHvGhFEmyx7fSSdTYK+TeZNoJf0RRkFwdqW6pA0DR86
cV7h4MMxWzoUk36piVgVMWOb8L0pV3Rm1za43NekC+Ky9SEl1pR7Dx+mfp2DB+4Cjpaxy2aBw7EO
ZBcbjj8eGQw2dbNM+ACWIKKRFJuySx/RTKKtY83AxTjArcHsC7HruJlJSCVVFFxDxLaIdvbC0sVe
8BKOCpfaw/23jxriijeN+8gCa+pHRl+ofeBvPrkNGm7DluixDoeZtxaQD20wg3wZLFum5FlI3vYx
ukricDRUwi2e8TmRU3yAwIEs2EgmD/KPgmk5VFHAucRKnNskVNEIAbmn3Zj3GhZri9RFo2U9OxaO
x4J1HA4ozFVXtvmoB7ePTWqyQfRtbjVGp6dVsOlqqFE+JsF5BRSPBam8eKdmskVzEp1k3Z2rpO8O
ccgjZ2kCzzQYtUKuJAvnv56PuFe3WMVZ+Bfeeq9NA/hMRRdU37jmRC3bNh3YRWDf5wjD5pAQEMBv
DCeT6xTOT4OI6FQps7qurwiZg76eBxIAUOkgLJfkCAbgQ0D7/8/BmS3JiatB+ImIEIuQuGWrtaur
d7tvCC9jgQCJHUlPf7LOTYfDM+62Cy35Z34JXDqE6wea7D9WGq+vbiLQDDsCQ9E2B8/E9DIEjXve
2n24cahwhHovalDdRa47psek8Q6caJlNyijkCx4iBGjiuzGmvvti/pFsmhXBIJoMcVjhh2b7yWp7
bzAY4xie2Nn3gszDRigJu9dqz/F9P5d14JnnBc9N331vDIcOHSt2o2PrnXpCCrvj+pDLbfEQSBPs
g/iP1CIu1n2y7/U8zekaE5V5sXTPO2uRfpPPWcchhslaZMuwzcelhq1pztTMXWa9Jt3n5wTP/om5
CmN5OHglmdTF7WOSequHYa/GZTUM9C0Rtcn7eEyZ09WRtB2CGv4dIBRPmH+ekaH0+FEZIfC6BuG1
6eZPrmxM9T5GdrisfrCfsJNxqlqYsVETnDddPU8N3YrJB89gRHta6DLnintDWemPNpwQQzbIagzy
3leS0JMap7SOe/3UEDLCnle2MMv2LJI1KGpHbTnGrbzNVdiVkfIWKFJ1Spy+ucSWrc9+b8ILkbGZ
KLdeaRxia76v/8SoeqAcW3XUYdyli0n6W8gtnm0YNYcOii23ExLiDj7D7uxywWrNLZkQLmKCz4yu
YdOyBHPwPH9ri5sNzhvLiNT2pu2ULpA+FL5l6pEhyuJHBNfI9mX0JnHb5AI/yMUp5cfEVBgqt9+2
YufYbt+eomlPPH4D26uf14gUYWxZBgMrXay3lzXXY7qkVaL48zBwfmAhxuW+/ZUMWKIjqI9inYOb
ggeUcophaHo844DbNpcyufRqrVK/6g00sVqKOt0Rd97EpJPCdRHWVryF52bpttQyPpdtE3/h5pPp
NuNS4pM9VAaT4dZ6f6msp6zdEprHTXthNv5gw5CHbAueFQ7xmCfiUNtoycbAHMcdnAJ7OIlbUpvn
BVY3kqiscWIrl4BiYovWlOj2y3XPGsZ3vscIFlrpnWeiSN7XyWnDdfNPJEHZ78gWtyiTPrHlFkx5
YqLwHklb9m1BHL5nSoceKAloCdJj0NXxBh3mxdk+QmJN1GfpWu1t6auepdCRQ65bcd97rJ3KDN27
7fz5JXTIdVgF7wRRUuoay28xrUgmh6nPawIb2QMq8lfDaHIdjiqL4O4KqEHnnFr+JNewuw571Reb
kn4ha8T5bggOPezIEw7FP9UgftQBwcyASytvg1jng28jJG4I6eKR/vL5Uvh7EGVNayBjqZ0LsFN1
3vsMYmxT5yQZ8dAxH3ZB85fvEcidqj4BjviAq+ROLSJja2h0j1gM3Reox3wa++X/v+g+8FOrpu1i
m91LbSfntF63oETC9xSqyC/ZWP8XY+vA+KnVkSVLYUjPoUTNz261l4APNtPwRwsv8e1d6r2kGAeq
3axP+6qKYMclLFcsPT4/XLLGjSWt1t9sa5fSi02TrfMUQ3YCNhK13rJxrvvUEHlohmR5oXu3p8g8
quOCh5jg4E1j4FV3r/e+RxEu53AA/hArc0blywTsIiDuiroHvRJWDT/qRF2VrSbkgGELMbD55/9/
UaJSpbbr98gSxFUYcFME4+tZPmwHeBmnEX/QRd2C6Qj8kU0WdscV8n+5256apFs9jBdbkEcrMp/J
LDE8TG8/IEnxniuGMZuvjGbIRYGsALdZKW7iIbrrUP3b2PAe9T39IRXOdDq9xEuMmVhXBJ6gPxYm
6NaCSOGnsKvaKwYraLDYBSnDZxDqfUOWYn4Oy1CEs1Zl6K13KbgHTkgUTUxy6hy8kX1es1q0/ZVS
E5d/DnBz/jWsvYxzZC+0CssVhu17srQjnn80Xiasyjf/u6GePWpNPmy12s9Q+QfcSvtr4JZvMrHu
moy1SVcWl62uk1y6gJZ1KLp0dMO33OvMxXF49x9fENpMGfW3NreBtFAWfVJM1sW3doYX1nf64K1b
XPTuoIaxhyFNvicYSLnqF5ltssMB+xgHVKuBT2wsaztEu9HjKXpbfa51T146Ei55KNyHwBNIjYr9
a6wnr2hZpFIIMJHJ0fNzqAR+1cgSMu0TBqGz9QDb/De6IUbdsNPz3bD9gmDUXP7/qxX5adkn3u+I
DfF5XY+NdjOQjm1FIIWDteqiJJsXU7oVSrmHMAqs95uGU2nrpX64bPnSs67E7NN8clsNxZaEXcoX
EUKgUPqaLP217af67HH3X8jioNxZdWj7QFzJiNQ48pqPdRrrkki/T2de8BguaYWm358o5tnqza8h
PmmAhMlzjT11kMtXYtYgb6TFiCIwT0ofDusKdgCjmwRA0DblSHb57OECaHrr3RZit3S7bLsOf1ja
nDofQYCVQ3hAsBy/KyEsQJ7kEmPkKJUAvSCZGjNlvKiMJgXcYpIZ22C8wYfHwd9efb2VoluWdKXA
IXafHLTmLh07M72LypB0HZMjYVglZCFdDhzryoLVXCKiIR8kwbXF7ZIiA0dquZbdavqMzJ4u+apP
cS1T2muBGUfZk7/VP62O++PUDuQpEf7nBhldDky+ed5O05o91iRIqYzovr1FwVfvB8HbpNK2r8Zs
aOpfOmzxi7Gfj2Zn/3X9EEK2xTCqeNmy3TsqvX/aeOnOW4Mfvfd6PE19F2YLm0/yuZNuf6EbmfAc
G7iHjTo13YV1M+6xaGBpNVR9jlDTO03Ydeke6z8xGB+saWgxfJg0p2TRWH0hObEtetr+JBisEUad
gSypIhxgzCwc/9zV2jVPYIQBEVPIbUImUtcmwwEcLg4AOZxjZH50WNJNnxUX7dHFVT4ESY+RIQbC
dabtag7dnLbLqG4wZlOch8+yWW1qBiuPgZF5Y9WLWvcqIxHTBZc1S4PawGoIEw37d4tSp9V6a8b2
LmwnSkYaPNcEjy4YugMd3INwrMTDwCiRTf/CdXXuFULwOvGmNF7x5+0mD6av/9EBdxOF4K9nMt3C
iP3Hdtc+k48Yx3xqR1yyqoZ9siBfT6kPHFLqo5UHsTUhhny4RSae96vjMDsasxz9/lg1Db9G0/ik
IpKyXZx5iI08D5lop+kyR3NuHPhER4x3xQmNaUS1y08b+eQdH9FBORxpohbuupn+GilgX7Hf/9Lx
wi+wv/cCQe8lIDijJ7ILhGr7PzNX22lp3HSTnk7dNpknUs8axlsEU6BafbADUPgdcvVCiaiFAxl6
x243BYi3pFxUKreuK1Yw05nXSkC6dMvVWrvcF/Xr4DQtRxff1RLJ64jcL9A4cCY/GnBhbHgqfpsl
Pq+LsRK4kvpqK2Pk9t22hde1/lgRpm4CoaM0yGfi2nT50LFXXmnMfXz/7Gb4TAhn5tdB4wSmIYIo
nvAnvnQ/G0eiIuC8GKxqv9YFn+y8ykJ34k6Cr7YO+anxJih+wHN9sr/2C2hDqZnIbUhyzD/sZFwb
HlDJWfDYHj70Mj9zX09Ft3lDAQJx+zK++dVorWGp7VPB8YA87Kd0kviBYOcm043IlsyhHyMYtBQX
mdH8KCS5V4yYcyh7mUdbOGXLPr+tUn7GpMduC5ftMEQiTajQuayQwWzJ9imq7QeFkM0x/M4wWFuA
zm3rZWpNys3efFCoUIUjKBXPPSO3g0XH/u3zsqaJv4+5ig3JqjHub3yLP7Vsv7x9Zy+PEG3A9ZBX
Q1LQKNSgcue0bxy/AOb6kuGHGEVylO2IqdYA3JLxoesjcWt79vDkBOycsdiHCJkY3TG3RhMIxwR8
YueFJYb1ptjHaDrZBeJaeLaExtIIPoVNEeNLGKngrP7/BRuVPtWa/xeapS87uk/niZ1oGsxTe1tm
P9VM0hskkQ/OJ/pks14K1dFbsLbiUInxGcBYeAZNspzaAGEb4v+zlstHFUt5G5bpvMrhNtT8yMkW
FLGqnzoJLAYz4aAoDrX5Z6LiYpjH+uACcD6JXYq4HZZDIhOdQcPi5MAl1ATwRvW58ei/Zuz5aQ5N
cgv0/Hfl052OwQZDDSmukC2OOwk0bA5IA6p37QHFGUznL9Qam9nRtimLIBG6sX02syzjChlz62uX
JqKrsz2Al1xLBwUr+ifZb19bhRjJNDXMtLq5gC/kWQPZMeuXOPFOLZtmHEzBt0uirWB2fxoXhXFo
HHGW8GZ7Ygi3mtVPN5cgEx0h2jycDOUmxBsV61hO0nkAqvbDZEwLky2ozg33U6p++F0QPfNQv2qp
bxWSYyHXvyb0sxV7Y6JdldpJQ9iQ6rfz8VRApX5bXLIpJMN/dJ6OmvfhM6aNMkravpDJqB4Tx4Gp
5k7CmT6RTiF/Zg8MRHo4wlZIXzt7aTepDCP+fGSzy8niJUevHRCRKKxVhju9aNBkBD69p34fhJf6
zZvNl2lkWSnPy09d1ddH7IamaAxkh+y5vc+Wndd5b3Cz9nOBREmlsW08zLnjnLWLhuvMFo3vp98M
FQGEC2L2gbzAF24O8xIPKWYI8DIuCouxPqoQ9r/rmz1HDUIehzY42AHzGJI4A4HnyXRmXZ1vSgew
6hk0ORXnLQy7YltgFwicK1PcyauSuLS6llc4D/chnWwMDxM0dSJQqagIgrdo1GckcK+Ok5dgjXAp
OIMobqlxnAMoKNYO+AR8yg8wK89UgvNHO4WkTdj/DCAos82PZqSvZRv4GTiAAjJiyEkPN5PWMVoX
nu3hEsyXlmykwAVyMUIkp0ASiILKe41Aip8xns/FTp3J1rB5riMEM9x4czHVVXcIBmAw5BEvCi2/
fH8Z84ghDFgef7ulP/EE/6mL6gM3fZUvQehwUolfiVtRpvAJMthqq0D56L89kvhsZjPEGN9zMmIA
aVpvzyqVkCsHz5U5f/Xx8YsEhwvmwIkl9NZHFjH/jHOby1Ov4SAp4z/PAWKsJB6RvZKHX5tsftlp
FDbgutTM+54BZiE3W3CO1vUPVrX3mPtvmweKNKi+SRy3cEc3P9/HOnwflMugjPbSPWb8vmm8EojQ
H4/U/mHZkf8G05AG4RUf3XBvoMrBp0n/qW0wP4M2IYmZzqLT4RtzihxDrEOctGvuOrEA155hoFv3
Iw53qCU4VHLGMaign2b4LhmQ1hwSl+W4pQ+Muy81RTxD3mUzN9wDc9kAzMOnXEwhg+BnPHZDGnlT
X3hqH3JKNbzeHa/eiJcNn4L640Elk6peD1vjx2kbBLBEIIsZdlOOCsu9qcG+Je38w1iIHLGI6SNO
8NEvk6lxz/hg8JksajNgxvOVfpMJ8pfJLnkwtkm+OCburJkK59P+MM9R4WNrZz3rh8LAZjQ+H7Iq
kC9NpSpMPOq7RZiXWslhdUeRPIpAfUxsn59cgqAAZYIzoHkAkcvJeUNVBES+xvz3MAd+HjVIRLvv
yVqA1fEO4YjfBYRSc0ztuHYWZk5yZ59YEhyWf10dxhHswQqc6uglFpygnhscrME/F2iRbRVMlQD6
ttRj7KdqBIboi6EkgMBLa/gP1U2Im7tDbCuYsLDWZRfPB7YPCOvbG+bou59pGr+hcxCW81o3ZT8C
3PKo6nMZ/XCxwSMCYJ6a6N0sjchiS68BThIUNJDwO3UKRgnA25D1OKLZkXoIqDPcDs0xFu4u2QxW
kED4TKDV5w6CGrD4Yd36T1+wD8hRcUxA+WStjf4JBY+8C7ZHGyZ3oRUH6TS2qQx+OQThpUscUp2h
PWx192QDRZ9CN9AS9TeVV830AYfaS9dtGDPD2/DIuHwzSUvzpiJzCWlUp7pz8lbX0yUk4Quls3pe
vf3unP7WQwuPuYMd05vzvogajpwOwKYzsI8wUA/LxZ/pW43m0hlln+BQaZQUQGOKPKkXCn8fEZ6m
si38BYraSnGt1VBuMco78In0Gf7fiw+Z7CczcOMVUXmHAx13NFhOJ0EPQ3udZ5iTV8BKpzVc+TGo
d++CWqDMKA3nHAATvcAiiS9dsP+IIo/mCW0L6Rw9U01/u2Xsc6b4hwO78j5wXE7CCWjy9RInjKDP
FX1VZkph/NObYw4a00+eV/qfWjH8WFo0VMCjZDYVZgufebqT+E02LIKvN+2HcfLffdio5bZgtFKI
PPkUvhiPmwwMkc6SxuuzPVTzY4u9RIvxr4PyM7rtMp8nC2AnbvSd1qUiDMZ+HeYR+JZskCh0+PoM
2QeB41ze4y0uZbMS9Gn6LrhNS1+wAF7T2NHwOv6gPkCBpmPsgvrVn70lQRmvzZyCpK7LyPN+Tz6+
yaThEbRB5Yol7htsGuRaCGG9YIgOhO7Aveynz3ecxrBIMu5PRzTL1pcB9SGMQ3VJRQVbusLl4W0U
93dcaXxCKAlNPL7OmOQzUi+ouanmPdzqNe0i8WEnASeNi7/9cprln4AgAeFS/VJrl9p1x3RnoXqi
iv9oa/rT9ymqUrwmRb1+Gq+Fu2cxorRRlyVJzdOl10k2MKQZu0YUscyHpcb264F9XJdJFJKPIq9H
HJfryAzYbCQjcX1PAngetS9/BxH+x6rfIIJr71at+29jTYfbhRVkEX/ihrKDD+A1dUtS5zqWNHU3
Zhg/YIp66gX0IThrPQj4FUlFz90DkRCAgkiD5zHqwpPJHdnSnkKDb1kQLhdpKSTYNJ47lSxHzoJf
iTQFC9HegTbqvfB9tztmE5hgad87CCXzHhKHFouqEixvflkj9QqK8GskXZ2GMfGzqjZL/suaCX41
Sd4B+4PznuZMYcIp7ss4mAuC3hQYAACcIRwPegWCPV7p2FfFVi972U33DcnnAwa8g558JgZtw2Bd
/hHTFQyruNc8m3sMJMAO9n/V9hkEASl2d9Hj+u3VQHXXqDnvBj0hioIpAiL2z5fVcRv0VwzPgmJf
pg5cMfqBREWZRSUFeXn8X6sxxztcXj6yeWnPCLyGAn2j896GHUIqxLxIEQ9qZAWEznXAmi9Rfftk
1pam289qhI2HDxd0S3icNoPOww7WZtbJWYR+YVxSpZ0ZCgdwoZANPlWBf3P8kM3qN5oJ94HKj1hO
f+d6GHMTgOPbm8IA2ByqQ2SaA/K24DjN+mQjxAnDS8u2v8Ear0WPLCoQ30Bjn0drQXCNClZHv4wg
cIHf9BP9rHEKhIlEnuPPX2yDw9EhdIl5AypAAvraUVNE10ZmKggrYJlwde3Ie3B3S1A4w97orHUG
0c3yXoMZ2h2GxdU/e/3vJZwW7DbvN6ZbGOVLD9QGNDzAA5hcjwQl5FvGktcWyW0+V8udce/t8URc
7djFhdvb8m/tp6XEoA77woLJjYcMY3Vw6STkI50b/9DS9mIQrGWkgehSO55TpV4YcfAVd5SIWofg
rTJg+FuOfUBfEUma4mfsNqDto74sokvSYfsDgx2eg6X62NuDqKeqROfgtvMhQGzYXCoLV4W2QTGh
+4OrDKWOZNvA+G658G2Xhg7zC9Kof2E8n5bVNSks6ysMbZAoDNEJssOnxClscvq07eJTOwj+BCaG
2b966njZiahgUT2X1QaewUdmMBqk4WF040hyBF0Oy+yd1IwLOZS1KcZ5gwPX1v8w+MERAUOT8nBh
yNvkL6L6t3Xxow/kKUNanULPo+/oTd5bJBNll4wTbpvmVofL8NPKSwrhjwdqAgdirs310rBnPgIt
qxEah3Sq0iShf0M2QZuZFpyd2yP8VoMUGjB37qMHnym/edOaPaMFbnAhYI1ixPw9hHCk1sQL0zF4
Q2G07Ce0h1cc1dHAo7yuHcp2MvKxUGt7nGIgwOG6y0ukt/Ugt/oJDKA6AmIu+9gs14ah+CTeVOX4
MUYwW9beAGcGC9huIA5GQGIr2XTWW/MX499+TCQ82FbtJxdDco0hBo+u1zjDwv0z9IIwaybfHkcP
W55jRzarCJ913/xUK7dpQOruhHXiYzhUU6Z7DRe3fwqXiiPUWnkqyIK5zvr5GCX8mYTmbaH464K6
/UYP9sQ0BMDG1wKhWPUUkEGkjcAxHPQw+2QMgMSsFYIJOPwpyKERxc7mgPT0Ay7rzzD0krPGTE96
wHAC0EQwsyZdgnm8LlhvIwxnlBLrKGdh8DlXFWx/LwLHqdZ/G42b87TwEAFARI/QQry5aOLRw6z2
v81YBcAXklPdL4B7yFKwNsJSnd4tDuUtoitgYJD1bZsEOe0ptA3jJ/i9URYmkThX9sUgkruqRvzk
butTtw/NHZVKzFf6JFHRue+JJ4HNLF1KYrEXrSiTteUncJjfMOOypIvgPrThJewCko5zi4/IAw01
CnJCjQz/bq/GBVU1bxPBDaDQ7wON/QqTB2Rbu7hSxN4HdGha1zBHPbOBxCTez5iCkea8ukjTPNXV
KK+Bjt+DGBRDDIsWu2O+xESgnNeHD/wnc6BPnjrn/oZ9jtd0PZpHKn7quq9gMr8824XfteAMtgVD
FKx8P49XT2feClgApUBUZ+en3YetFbP5QDD9P3o1czlaVu4teuQVXIhiQmacGtl+WO6toGrYLUFE
dtuIONsQ+Ls3RG96Jp91sgQHb+/HM1lx9LJHTwuTEQqq5ifvvkd8Ej/GimL4YRMa3FMN0naIPkj3
3Iq4L5sOUz/EZZP6aIk9R1PR7GOQMVMlh72P65w3zZh2yzpnKPo3hWL+iS6K5aEP9bLo+tBT/6oc
CAevGz047WQvPDN6OV9hFUaN0IdGQlRBLZ2DCk/MiOW0YGe+AmdAd4c3WM0rLySFyxDTNW0WoEmh
QLlvgyMwxvtUtsYexYaZwE9QMAzm3+EQ3Ujr4A8MmDhqNwlcU3Gm9rgrJZefIDgeH55djpQE4jB6
S5W1dbtfQaG+9iiGXRbpHyMHRjOsk5flUeWDuGEpZj9y6iP/dzRsuoSdLzPyqBNHjf+kEfl5gM3T
BFcQbXowpfKwDC19atrgfV9hvjXtfp97f7ytMAdcyw4NtMafCllBOiVsKPARRig/ACgOjKDHrgOc
F9QCb7YY/+IaQh21Y4hl62bMGrwnJNvx+jeEIMDX+aDyQSE8MJE9hhwfaIB6xJRYSGU/ZAXz8ftJ
5WFZg7Y3ndsvE/1heQyjqcW2r0gi8QaHgB+qCn7dI09DYeHLD+P/Ih4LyI0BlBla5iuTYTGDgYVj
CanhbmKgAeZhJDuBmo++s0k+rL4oFzf+C8X0He4aHSHf/WqItHn1WD0Jg5UebOInTBbvHHuxl+sI
zCpHsz2POOzliePs8thwqyb4f1SrYh1Y9LR+90k0n+E3owMthhGLcmMHVMrqbI4wDzdTpU8G5aki
RiSuBMMQjj9wgMHx0inNC2qiM9PJV4LqZ9P0wCjr8WJ7tiHk2pEU2ecEwQrcf699ShaRwEnDINzz
n1vDq2vED4q0tnwYOZMXYjJ9BSVW5QLh54M6VIUAenhr0IKQLX40N7C22xaNBNS980HWx7pLkKWK
OCl7w7JFky0VI9nOhlG0cBN/TfF6g2IJHM1XOc8ZEGiMTHQpvGGk8FH0LfFRqMVrNMCKUVIM1J6h
rLEm1h7iwniXKcRwnkxV0YK6z0OYCcBJkIObUKXbjtyHiDi6OxEcq/G7NV30wjz72gGBzsGgb2jt
5HVL37qq/iYLTN85Hk6R2KHQBv/MSfRn9N3fJPIzZxKe0t8gAzhcxNAd+NJmAtDkqVL2zUb8cb6f
rO2RfozhpevBphk4aLvcAIfDBDg6vCop1ckaFo4OkDVwDtGEygPTIm9z7L4OYwy/WvOz6v79n/yM
TKCe4Kj/xQpgWTh2C75dbTFogklM1vUXi/UFL8eB7wF6OZvqBilBpFGgw6qLMOOipo9pWVZPDi8W
UAk4RegO8xS25AD89SPSS1wEDSakmJi/XrIjgvL8JhMd+TAT9tLmYwfpVuZCIBVuz/DiDKhkvIOF
D9OpDxwr4s770dEoOkPpokA94iYiIW2yIdgpQvfRQxPL+1tx5aHzE65grhmYssQ1ALW3LfUBMkWt
D8MzVgha12O7kePUbYA1o/Uv3nsTF6Zhnw6IC91qk41e+AowF54qEru8A4k84i0rH4FPj7NYxlQj
FCrmDa79hKp/jm6KSfcO2j6qQYPCbMLo945+H8FJJ+PC197+FbP6Ofk/+lsjTqcYtVA2kmXYtp9z
K98B5gHP0bLOOPL0rJeonJiOiKyrfby+RfBLpfkfqGkAtW7AgNfP2EgT2goT7+7Sa+SFN78VLL5c
gcrMR6GCJxD8SGjlqQrGPxLczDPMjxWGJ4Z2BmRg9VuTsqDXNyxiaK1mBb+ywX5rxinzEdwCCm7w
OpVq+pq0K2mz08z6fgXOBIxcMIoII/isSwJsg63iF/I/krlIoY7iDMyfFcZdLUC5GU5+IcVi+fjg
ifqV2OMgoqdJo+AxLMXQgQCsebcdmIFy5j1ayeoD/kN0FYMh+e51a9b2wzOq6HWJ4PQDhfXwEHuj
KKgb33G8ROmKATRX7CcPEKnWGBaOfvQMXqq6Ae1x2jhwT1BcCbqrkeMqCxKDV25gKWWhebwxpTmt
S06hmTD4Ac8NFeD8qTsNXJuiU57LKwTtsID3QxvVFeCd8OKjVpii0jSWu44uq6cKBKLVccaLQlab
FBB9XQpb1ebAaQBrh9WnQop83JnKmg1od0OYw15o23Jth+uuMQegiC9Rgz6g9w7bA0k9DCS8FaDt
dBF7HspCFQRXgqolyJezmNA4EE3/n9klSro2OdqoUU+Odt9NBJg+qYf9HCBAsmQw186v/qyLA/h4
HyrLnghjgDEDfvwfR+ex27oRhtEnIsBetuzqkuW+IVyu2Xvn0+coiwAJkovYEjkz/1fOqFFsuING
5SvdhOskJdtuqZsPLKMVefdvSUgjl1pBBITe+MJ04kx9Haxp2u0komBQNA7ieJNaKDgWzQJHi9PO
MbKocuuEknQ69QSdSQxueelvOhpwHaNst+2ujzZEdykdgPuOqscxXuOBWkADjVp2YEhAEm+Y0F/1
eZMOJF1LUU4Q0LC18ZhSu6lI/7d5bO67Wpku7SwHPNrjbhX4fguOQtexm3drtGiHFVyIrVSvuSnp
Bw4UblJUelgOqwxYqV+9dCSEmSXxcqwAo+DY1Wzx0w1qhLCvekXYw7XBYK6j2lVGwn/dlrU8e2g7
Ubc6Mvnd3VazTsiCZvnLBBMnQRI9oIReV1os4bImo7PJWx/2jYlkkVhL2K8oaI/xzJuwjpxhFEti
eQqB6nr84wi+HaijigdaJt+5lOV+txElsgtKfI6JEOWKXScc8JtwsC1QExBxPvWhMQ4EO3/SaNUY
zLTGWYfNDBS9llwm14oszwZYK6NjKKmRdulTY/9FmT3fTZSqh4KpW5GaNpgkehYiarDXlKNORlhd
LpQw6c8mUfzTGjOOCn6bWTwvZak8pWoXZnIav61VLB/zms7U//8YdZIZWFZT4zjwbzVGTU5UebEb
WHaIWQv1KWkmzaaxMh1SRd8nJOP2Y2KeBCEh8VAzF5R1FO/rSHEnSsWnrRK+hET5g3+R+oO2U6Ro
85uofl8IjtnF2n+lgpq6CINsvpO+rpdVis8DAspe7hhb5G0cfKkJ2mEQXwycTqfclH3Us5ASlKPX
7wB3rA9FrPXuIJHIWtd1choOUBTfJNEujNTySpUA2pjWKwlC3Z2mWLxVE+V6cUxcZZGEw9IWz3mN
BTKoNKBGg7V6GRnXcuFEyctgQjpsUzG8mgZmPlabjgVSzwSPSisqT601yY9xKSMS08n7nhl7XSqL
4TN1zObRN9Oq+CyLHUGBz6Ht+otYCxHJQv0lb99S82NNYr80n2N0iQ1txKg4IdQU8BgUVf0Wd+Vx
MsxT36WhKqV+U38sdRmK00ZcpzxwHgliIrmt+TxHEZGHlL6dtTotTaqe86DBt5nm4GSuOGdBucxO
WUK3Ihwx95ZNMeqlIQSwLaarJ2RC5P3A2itK1rOExdePUAOWdrd0NLYUqjxLR/sbj2B5k/rVHvvB
Mc34NRoO2kRkKt4Jm0FSO91LxVkaZnfAcDVaapEljsUyKId+olFAVAAB6ljRYau32C35jeRMd8z2
zUIBawFwEDTft4S4l8VFXVIy8k7NeU6/zUH1WlkI24oREPtTAGklrR+CicwUm9hKfbhoK3W+2kc/
DmdxQyjsPhKNN3FNGq8un0tdxiDGlxgZoQjPiXBURngXVdcfG8s6MHpQy/gSWv2J797VBsOb1Ddx
2fZiOzjFPNKfWq8Y9kDshhdJIPWsxvzOF+E1zuT7GL9oWhXAxfL00o6E7wbqXkj1oErf5PU9Bu9j
xDP6KGOEwLzQ4vUzUyntcWmxCevGi4a/kqomKWcwCM7azaSqFjfPG9LBNWHNb8O8Fy2wBoo5kdtP
8Lss4cWQSG/lJ0AHRUYVP/s08TbUvLHjgWzDZjqM9zGZKrLHVjvaQt34G3JIYTJejHu+Y2eYGkbu
5ZB1nQuSxsGBeAMcaE/EtwWxCwaFJEF1xc2hsX0mXuvndOM5AS3iBz03R33EwTjpWda9oT7RlAcJ
KQ2+BH4S0ntC7mO2K332WuVI6WvUCH2rNSoIhuzgpfWlVMvTsn2Os08K0RE0Qu6L5Ih8jJvuC2Wz
ywxtv6CFGRFHZYqpCGAnApbBBpBhI4K+tYWT9T8RUovFNjxV90Ll6yEWWJL2U6PAyLtPEhwerTI/
WaKXRp6CCZTXMNtCxMCp6j7Qsk36UrGeG/TQfPuX1vpBlgo71k44+sKqEZIoXXmiXNolvPf8LOt8
H3GAzLjk/PaQ7JzcjO0lkj2lio4JLLRMgfqBhpzrqt8k+yY90DILdYXz1/JO6jyMOf0Dz+Cso+xq
IhuT/h2391z6GrQtGMonEZE3t55liMVa+qvwzFbZj0aRSWz2wN40RjR9+GrEgzAX5Im6cOSj0u8M
vy4oDKc4LSRKagAzELtsieIIDiPewq7jgROjc9WCRTimPEu5bmDeZ8FMsS3OPIGOqWzdxn78KCom
I0QC7Oxwndedkr4OxQ+Jb5uGr4ghnDYXsTw1w8TKRyFCxtVPz/kDiDDxomufffVcklkRtAFS16Xo
XsGHhaQ+zqK2F4moRtXVrJtAKlasllMr7HlBnDw/UoFwJnlxyme1wVtfO29KaycqJKfXd2ZxqeKw
egijS05i//1hg8f5UcChJL0paqc+CnCSibzu8yXfGyThS4v9rkcG42dLKEu3VCzTiYjpFzHUNB1O
MxGEcvYnLO1pEx1JOJL+C6qqt+WR8CxaX/smF4JTBCUxh4pepcT3EZrEPjOWRYGi8ShTW+/DrLO8
dv152IHD9NEO4+tAA8maV1dCFzVGl95jKJARJrzpUuj0MTfdIdlCLXuji9yqg62gmS9jG8zy5C0j
k1QF1qP7l+JGWIiysXUeTZI5NRDCOXdF7SBQr25g6i35QAXtNHeGrTA593gWKA9IxpRBda+YKXMS
fM7PwEv2xnjpIl66IjkZ7U7IjwNtWnm9wOWhqzDaEifIKfM6aEhatx8KxEQ5depBdmor9ccSRzhm
HO/9EYgmrUoWeL+fVGQLsBe5V/3jBOTouAFiItps71g8fN+9X4jGgTMO5K1HwgbqVgRRAuAIkcV2
Hp6qpL6lYP/YqZ05JUmgEL/KL+PCShL1e465jkUjJlY6pEqGEozVtUh2t2XNbrSZA5HhhggCQf0O
4tmlIdhKmMTVyCvFFkodRehI/1gXxaH8ase49ZCS7Dq5lR3z7BR5KjHTjGi2zPmKwgR+w+B06T9p
eX6gJzJy2ZhrOCB+BUyv7zj9GR5P2oLJ1BApLaQfMeL/U721UuZXTWGrPa2RgcJviwdKbz2LFsaJ
G1AfW1cgmrJuVckNhgFDibvFkV/0kUMIxBWrRwYG/WJFs69tuCh2r0pwUwSwWL+PbgLF8FOt9DuT
tPOQSzuT+MgsvYm0ZDb5MMV3wcgcoWto4usny7yX6UBbuw+eHuVwfb12FXuDIrxAksCVYhMxbSJh
M1vt9shl7ZNS8zI1OXUPV+sRsxrncCHrQ2RvBrpXp6RAyjIEQmIj0QcdwK48V0sbwyQuxj0zspPJ
p5LaASMxX/FFuWr1SXxY9xmYBh8ngxFcu00s4wsv9drvMW3HsqcTVbiCXJNSmTi3MqDJ5M2y9OFC
v4nCO2Etgyr0WAXtuisq/DHAsfj/KGDP8XAe25+o/1Hmt7RDv3sxFvFOWM1PYrwXxvYhidyxpgyf
rN/qavHPYWf9aRNhcl7TeuqoUs3Pnf49i0Qca7QP8angd1R5U5MePf0gb/Vd0q7VvJ97FGetPPTK
hczcg0blldG1a7KbWaV2HR1SM/UgfrlV0hzzyAg42u+rNGw08T3Vf1NddQYnMm9mf9YJJFWGRXpt
gfU5O6bc7jOJtwaLJV9bflwO+2MbKgMCde4Asts39Ys8HEhVhrFZEKpHMoOxaf6o1Umqxp0BfUUv
Cl8aK5hKCeeAzAZl0KnnvqGCmmYQYQcv5nXLjegqs9wnpXGGGPaRyNA5cov6yvdYoEM/qKYroZtT
ieBMFV0wEz/P11uvynsBAUdb9t2yi1CGG4VsVXTu1Zyg9p+wKQ7e0qHo3uX+nwraJ0bfnBKB8MZ7
IVf+osy3a0mfCiisIecI4Y++Lw3h+qxlxMspia5s4/2TYemuNBk7RYs9w0QQIQLAqm7OSbBqgSjn
jD/vbce5ifgBAttw6VV0jYXA3PIW56xT5MEe7iT0kBPDpieZLMJlX3ptRhmx8+uhk9jH6l2dqR7P
04/VgWOIlR3zjy+uf4zih2qsb3KbMoNYg1/Nj1KJxRuiHnJeTi36M8WXFOWpzZR9t73P+nOh/s4R
IUUB2A7cO3BvNQxVY7tVlXmbrcpeTMGLI+FXjdtDueGtCi9k1J9npBCMlV9BINillWg/hIBnBDXA
CS86xUaLOrCKG0EFizmHPXI9lYIxIHSqvp5KxzYRThChCnM5JIb6uTGNcWKCT8S6rovHupZpGs42
VBjOwxzxOXdR+suT7mJm8WFZ83fSVJxOIXaqnPlV41l9WoksrivnHdB+xEeE7JW3wpXN9liTh1L0
7rYlMeJnQawbJSGSXMtg/m77e7TlyEL1HRQusVCFdAFhPVlwhDk5muq2b/UuoJGpacdOS3b1su6o
/QwKFYhN4N0/MqgEay2FAsTC7NIlhV+ELXTVtdGOcEy9uORAGJnxd5qJFwOlAItqB3w06NT3wTpb
SW9DMrMNpv2aI4bVCOyBWDiTqfnFUAcj/6WWh9ZAiM9qwwGDsu0tN4kf7nQP4E742R5BqQzNeMSY
O0hN5BZKEmhruGm918iowo+DhdDjt9evulk7WY0GJPkROQweFqUMi0mBxPkt0IJuVPm5qKo7qFNP
ZPgrVRqWPO4iVCN9Al0m7xd1J9YWeU9+lixPQ2MNTQ0mkjB6FogrxXjOpuk5Agr0mDdF6K+9U4s6
cjmUE5XQGmryAwQ67lQ5uSDkcwic3bm6TIbia+pmDwSrh+I9e/yowxWcGbZyAr2vBfbWxI42vigi
9YrOYMrVL9v49EiESNOXbigH7eEtxp+rwvQ5Lm5j3LSNrvZKV42c83tVZqzlq2Oi4KU6IRDGpf7U
ULWNMn2vpBxIt902nAswj7l+nVZItVj7lvDWwMqgXuOz/Gz1wRLqQDa7tx4jSqXJ1wNrompQNeUO
yd2LRC2UoQdnrMOrcNqE6T4v1VOaR8wZoNC3ylfB5SZtH9bG7I8xnSlU7DT67KiRGOVoyzLpeYPv
GvjGbwcFGEKOO4P17tt0v/Sgo+ZgSztfov5jph8AK48x+l6/7cYZW1G99v1T190e+BcIw4J6NZTz
xoBEaqGAwr5wTE50L1sgx8U0gTD6W1G46DWMddOrIiZggEz5A9gqY0SRwhaz7dVSyd+MRLIKsMYi
KV1RrUESEaDLDDNkhfYWThMc4ypO0k00OOuDFIeXl/K7ydKuXCU74R1oWBsQg3xZjt05e60lLYgV
wvjJS6RxKJcgjNyY1J0uyPS3SQrMuDoZA1BWWvvmMeeoYjU3Kqzz+MU+mj26BTQe6XbG5FBbVjk+
z4G0Tjz+6xqNgxK2YKJT8PwVhYViFwhQZnUJIXpcvDj3q+6nJO88jYkt5Y3XNzfitztTeXiopNpm
kAg20GK7gJpAMGvO9kyMnoUgO9aXdGiAtZGAX11tKQnlVU7cdVdJDLErodLvqbUcWnayPi19jjhA
6RxcmHcO/OSVJYWsmQ+hdKdHx/TRexXnMxEDoBHmnpNXqkXQKahkN6Xbqx864rAonCUaC0tccyS0
rji7WMJSTTTroAjiYTJkDnmcU7enWNorEKdEnJwUYQWZ0B+SK8abane914M1lhPBNfjNSK9hNFd+
F4UzNOAYcOU6PDEmyK0O2Gu3yrqdiqvTNfmzHF+BROQdbsu5BhMR6Z90N4gJQroomrdxIQHyNNbx
QceBwupxqvbQm1QPadUXud+mdCHeImVgWDccVev98nGQUQH5xn5H/LUcyi8QsZ+LetCZ6IoqCmWa
P0arhnMM2Rvps6mNr41Rb6qq0MKHNWooYugs9b6mOdWgpcHeGfSrBVWN5y2xEoo1vChrxd59NsS/
RohDoQQUuiMDU5WS31sck1hzTf0p7u95SRO7QVw2fDzIrPynC8BQfvLks7Z2c1dfgKm4EYJ/tyFQ
zag842WSWPS9xvyKJXEHXMgugXoWPV0Lt47dXBgdqXvYbaaDOAVyaZd3x2EIjfQocZycwArW9ULi
FRgcfiaUlUQPE0wCrClfmzp36yUQ81PQjiYYV+urSNfnTR78kc5dk0fjKa+moypwBtO17lgD8XRm
dQKiNIp3pfvVpinzIQPsIxlulDIvrWeJ0uRPDeQNa9b6M6gFG9d+8POHzKLtU6ASXJhgveSaOoKf
xS6Gpoc4E+XxTmvmcBr4gvVVURlkErCKPX2JUclEt3lUskojyY/wrFD3z5PVk1NMlDxYYvWeN226
a6lEpwQwvDUrKzvNTTXsE/m+dP18IXdZeeS5YjRI2FaZGrOikuEkyDOT47Ctqha9vix/4SpMrOXl
V9rWKEMKEouCg5bh3kbEFS5xm51NJTvH06IG0ohCV04meqRCRmd2Gxig4UhgdbdhN6mlYrqWtb4V
/IInZLvX/pEnKDu3zIV0n2PEYOI/ZkEa1a3V/ow1MZ6U1rUar8kJAtZrNVNeHMx2PAgZojFs152q
976xMfYZRWq+ZKiUwahmoIDq3tV1ZgZrUDxq5Zcl1ZcQnAyd9WmqwpQnR+styg3WG37D01QB9REl
8QU5/5ULJ4hCcRsEZK2xJiQ6lM+SzjjO111vJmWGhexbZQzfTTujvkUNnHzjhSlh9IBU+w0SqJem
k+Q0fbQEBjEaVZwCeUjHy6PN0BQiLQzI6nAR9CcW8qd8mYA918CDR5E1sZzVP4lQ+hlovKJHsPFZ
+yNgEYOxrWeMfCnbQMfOyz/y3+Oe/GLiVJEyBstCQUsqJOWGxP0dJd1t0I3mpwDhDGFrp41SuZsK
zjZTluAnaYm3sofXvzVA3XC2GGzLNbuawLxmSZHtPvroNIBFwdryU3UzKnf9sGv0KA51kPF2765p
8k8yBIypjTqtnGyNB5HCmoV/UkTroeI3BZVLHEAu9xbyaw0hUb1kGtTkTaiYXjMIPt2YIdLKlaOn
ceZ+JQqHl1llPDcmAK/ccLLp9bXMydxuYC1+6ry3QmkS/hH1Zj7FrbGNKHpv5ow9Ce4MwHX9XdRW
NkiKXCwNN12LWXSUFDmGMNksi7PTbLgbfd7/SxLrcfCZ2FaW1WtEWXCxePB/1tTPTYHvUJl4hARQ
ktvdJMv2eC7ayVLDTQVQV0pWG3R69DILsLi0uNibiX5IYwFUNbKEpKWvZMKNvUqnd0wxl7c2/THk
d2nhyO9UbEJCd5JWfQmUrZDtlRjVRJ4TLDVQzC7fqTUSdPQ4ES+AuRRNf1atuTyvknEqmn4vWzmr
H33cupHQDaGQ21NKKgcUIkHdIR/9rJE2+vjsm0uiS0gO+WTrFcU/kgjzkHyBA2fBWub6KA/vEwTx
SJm/C6UNzZSdr5VjdnbhQPbUVvJutyEqWr3hj5tyEto2UICJKFqxX8eNjDCENZ0IrHJRkhbR9Fbm
vUv1bl+nL0Nm7iV59HJCr/FU+J2hwK/47nQF0qREqCnzJGJbsAMMWeB/+08DONvJzd6sqJUyumXn
Cr6Mk9QgCtmgQ2pHHud1X0XwzeI70g0t6dVv2NfaYiV/z7Zdv1Ac8QmQg8LlghlscUGsnrT0qU6t
b+bjEkyJLtb0sb4X9YfbH1BRP6uHesGDZWUzvZogJ6e9NdQXvgzzInVEV609NzxgSpR2XI1vepIH
kKTo9bSuMb3F2xrKPcjk6Ac17TmP6rBNjUMncXGIt3atQ5HIT/uIjxZnCyZontO/0pVDmoiB1ef+
xCUBunXVhyGQ5Zd2+8vlr4W85wyWqmGIjNCPIwRrqV0dCs9n6aNsOD2cBcv0FOlVpTSzgHt/fEwV
OktjvvYih7Lx1AUaJUglEMevHN0FGiMyOH5rzrUM+eTABrluiAxKwmQBcjDrvITFb6P8Lyp/oCGI
o7M7LUS5mC9SBr+0I3ec93tJfc4TQDjEqWY+bmp3NPyspwnZJs9xBwmJj9ViQ9vcK5ktm59GGVTZ
Tte8wnLS6KZ0r4t51Hmokgd2+7cyt10DSYy7bBhWsmOBWiUwuKWlF3NqqKA3mulyLaTjNl5Asjhx
UznN3DqrAqR+vMmqdp2VF9NyU/P5f9XXCGFloMVgMXccNh95CnPUHSt6muipaLlCooMw6bqc8nJz
0zhyDP1u1me5bAlFbHt1gHqTV6cK3P0qwX/hiVqU+xhWSIx50gKHIninEJyu5F1LuIPRrIhmamh4
cLwGYnZi0GbkAQzPe4mIQoaM+4aSFJHDcJpE2G0W6RtiYKpi8LQTPxd2wDwua72F1GNwnko3VxlN
OOKXP5n6xtUizIJgzgb4J74+W0QkPF6mUeudKf/MyCkVyhtt+UBhxOgJKdudIGL9KFDWgYyiL05D
UONebCu9Tg2ZlWNAyXAjHZextjlke7F6HFcUDVN62nLTt+bxX8MQXxFmKmgG7EeYvRN6EhROZ8Fr
zglILoe+/ICxsM0kksw9kQtKdY+EHjF4B22KkohT1wTqoH9aI+K3rxY0OpsvYDUP6Wh8ksZLTdpz
HoCTcL3LTMIra1wT464sTqSeTI1+QcI7ErtqHW7RNUm57SHjQe7sqJ/xigLuXIHii8hzrs1bqnNH
BC0srhSw+bTSOOAMbSwnSUB12e5n/IGnun0zmieZmCUQSkdQPjrwXp1C/YmAmRkRot4JWX8EfI/z
+5rh1AGq8rCqIQb/ZiygSw9BOuWNIuwqfgmc8IpxYKP8FMg7DQUbJ/HNZaKZj5lhkWSvpbMufbXF
Z8krIkYBMSNHlmuuPpGcFsgHN7AIMz/7aSw+WknzLc4vSw1SBFEok0l1tUBnCk5c5o8Y03VBkxDz
xMO+taOig0bM66RRhIEW0WWPSyyke26KfDk1U0h3aJP+sq0q44B1GjLjPDAvbWJ8VMs73D+ffQbd
GYRRSl+uEcm3vkzy9Cu17RVYcNLn+9RYnrtCCjLYTkwXdjdE71NWOVq+nPUm+Z3k5M3IHrfNoO/w
Ic4WR6pEIU+0GuPfAo44LbmxCCxJdDAWQLyR0bKLKZKtL73L3UG3iIKtuF2nXvHGSv2EbH4bHlRM
TnTJ2YhN35A8jPMnc6RBF1lO1cuEVGjbZbaOPj+1y3G1Ms46c/W/VTR1An0ktkGz4WxKj6AYXkbC
jYBe3nKCOZL8NUn19wQXuRiKc1UyIbKnlvH4YMzjL6X7RPmUpTe9ia/6lzTcOspnUf9bCIdISb7V
Xtz3ckrl2PyYhcWXt8dSmX9kC5f98MmwgH/0I2ITZ1qDp/lR88UOmYDKR2VH+C2/VrS48W8R/TsG
mikxqQnV+zhN3TEmsGMhpjeNxSOs72JLDUZgn5bY7NoOR0Z9GCUfolSQMF7f5iJ/Hvv6SZiNUOSt
q5SvHhqFJo9MLOZhW76kEVSPAjWqnncp3O0KPIFubpxYbNGuf+djr8PpdQpPnpwxKgneNrZkmHjL
6W5LQFk3Tx31PLkjwT8ml9JK+BPDrklARbUH4dGdo3srZ8szmby91YxOe3yeVWZHhhxxEq66tNGX
U5xG9PgIBINrwy4lhiGeFoWLQ91oz9GKR7R+czCUmI/dAeSQiagOXw4LXN04muOwmt25EyauSko5
sA42zxDcueRBZmxIDvGXynquk4eX2O1F2i2x+o8UQUWVngSetF0Sy1EiL25PSrYX+4/CMm9iGljr
ExFwzrOpdNg6HZ6uFGbA+OtjQpYgYZnd6p8r75u/Ji/cO+SSJD6MuhEI5d9QSeHjpZjSt6S5azR2
KqBWcamw3F8IqsK30FYPsJEGRfFUlpeu9TFAiLEZUmjkkJ9dyuN6S9cJTuTI3slNeoNI1caFzUuV
yGAjUXyWRpCo2Fm0Wbm3QAFAc8teWbxprAtA1qnCaGiXJCDZxRxDDDi5VqSFuavgjjGsH3kEOs0W
XuVfq/WBG3hcBCGOjsw5L79bhEDt9EjgBEda3hGH6P4yRX4pZA3QFqK/DHfEoghvgiUZJXzl5prp
Vaiz2xkdoLyuxKTsjdtQqs5PgROYmOJOlvhmKN169NbFdmcmjcPtAbuipkw1zoig7PVjsStz4pSQ
XjUpdiWkEgvjhx0FoWBuQq73K4bUTemjh3we0olRgUzo8pKTnndJkxadE0V2eVX+qq+VPP6lJo0J
YETYp7t11z8vLxROt9w1OQo3bvuBKmARZ56cj/i9fuZ1eySOr9auvYLetam0rJQUn4gT08lWi+eY
3MLMTs73eCngDEwlEaJp5da3Au2EzhJuImfJFeNskb7TqEY6N6Y/YXKVzxnztnU3x9oTFBif1aPE
LiRTeeaiM8f6x8BhQWgnYorygTkChOS3vBKpozzH4FcJb7DPsXal1VPbk36vKcKYAV/bkO+Xhp3V
7ryGiijNctIB22khDrwCbberv/UdKgE5ZXoXHEM36vCVZykf5aO5EqL7kh2Obdq4lWkSfuPZ5RBk
c1bguedHmzYu5uEH5Eehcz5ufotFWOy5o24o+JlIHVK886PGFeo7nRriAXQ45/hYiJ4lhYyk3jzt
1fggmIcyObD7NeuOQ3E8oBuHQnMgJUQOZoRvtK+h1fEFQoZn23yv/eFESUKO7N74peRr/OM+OBKz
NZSxOcQ5QUbB34OE125nCTs9PrXGd2einC4HfYRH5LbwcHakXSXtvCovuMpx8Sz2d6XxtfalY+9i
GI3vzWethpp5HLVLXu/i/NK3/AgLmXWYOeMl6tk9Ti9azJvwJmZ+qYUDqQDAGJzaIn5R/T7yd7X8
JCynElq9TgxY+okKX/hrBl8WgfF5fWwnT6xEBKSR2SjwcRhMHRLrpNhwW/IfiaQiECDTeyFZ0Ksv
DAMDyrRx4uBH4qTXWLACDapygHtglieVPD4dZGhNm0P/RkUGI6opBVHOhYhMqH5e+LS3W/mo4XKm
L1LkZXlIplMdgrbw5X4H1WZun1koeLwjChE8Z9wUhHGBYhZ/g8mOEhI8PPbcpuJXyrM5OkO2M6Rg
vc+ls26H+U1Gkk9Ippw1wZtVbmyaCGK71mfOWkvXgA6a8swjUjUHvt1+4A+foinoajiWmF2stKHe
nDZelzg6aSSog7Lb8RCTQkMOvxVvCemEbNd1j19J4QbEt42r7kxHC1qNVTX50sSTvhyM+tD3oSjs
Ta5ELfas6pLpZC5nn/WRbXzoEhW3sax3fiExYYw7b9ybVQLZV4M2/tkMR6rZLJrbZrhmQzvL1VdK
L4HM9UD5rqr/CmWvyHswOxEU0+3SDp4KsuSPj4LvkH2y9czcWTRX0c9wW/h6ht1yJvvbkEhKAtXi
ZAYONgnQECv5MsvX5eyIYA06l/ELG1eoAmnzmu4XJduAIDfsuhgwpJeBwmAVyrACvImiN0m5E0dO
DNmIWn/lKHxfOAf9Gxd+ZBxDQaAQ1qtxI51muvccZ6xfjoNqj+2Gpe0Cy7VaW+Q0lNOMstsLxcP4
UsDHnk7UtzC8eQKin+lz4/6PHAqWw41ZY2U3pPRkSGkYFwR0acU5D8aRCssTXWU/EVTnMjXJB/XW
MQ4RZtAqrvCihn3J7/Sq5P7An4sIW3KgtzsdPcUlfaO/CX8pO8q2AxXBAd4bJoAsQcGOWN95a/jV
uZdmCtD1K7ihBd/ga6P42ecD4/euQJKz9sT1RE4pg0PeruRvoF9mNtfB8jUDHuTT5Z6bji4sjhVJ
hedh1ncDEh6LHbd8aS3ppvuyMBeKjN2oQgD05dsjUDIJTwYXQpAfoscCWyAwplDuTi2hI8pHIgnm
l0oOsNzScW+yBvOCFHAKuHaTmyvdTjqtSGmpeB5YZNT1rmJmat6CJK9SugmzOuh6lg8X8EF+nd0P
hanQzuNDzIf1Xi4+C7Ec7crYLYgYLlcwZ7gprQgO4LbhyuBadXv0RKt10Ae4vtSSA12Hrw3lIOHt
PnLRLO/hSgx3cY3Na0saYggT9nx8dLY2TwK4y3VOtQidlRXbpztXJLeEEQIgDhEbVyYxNQXpx2I5
q3WaU054IVHOiFs6VZekyiA6SkP7042NECRPA36ECyxyXx7t+Bl9rf2RuLruhXeMAxyfLAjF1mQl
dZXuqCSXngcHYbt8sr6q1RkbIjK05S7cKZU/1gNH75D4ud0uJK0mZGFCLN46DyCXKQQ2DkixNv7i
Kkedi87kfSOG/Gp14uWqV8MiwMv/N0suP98KAw6r5jMmJnkXurN61aiPgUPBqOSaSY293e2+8hRr
YscIRZiVFo/6ztUznJfYM8EFDep7Vf+IrTt1T1w1M/GfdN7823PnDecTj9eJ14Kvrd/x8HAVSfGV
nDfiZzgR3PXXP1ZbuCbifMj5qrcrtIhVRYTiFkJ7PAr5XefXHB2MFey4utvl0X8cnddy5EYWRL8I
EfDmtb23bHZzXhC08LZQcF+vAz1Iq92Y1XDIRuFW3syTOxYZNncIPvq+eza9HVB5dNtmmTkbDmqL
4gLliWDfZzhvVzEb/HLWkJedsavrT5wGPaKLJNZ9Ay7IEpRo10HHMtDsLMhSiv8cnA1GPHNYCeN3
pK0gItJ9bv/I5UEP+C7qhdusB+/TdbYCNLsJ4aHeiIpipO5u5PuwOSBjxSrKJQglrGWbBENB7dxR
3owHx0V35s2ckfuINsXZeC+s78z5GupNRyJYlEjc/Esl6C/sH0BcIKK62wJHl4P3flXDxqk3tr+r
3HXLgptZHafGeCSOydKz47WQpXMT+zjxjZmOnLHkGeIVS7xMQGMgzoQvfJxxFyh4VnDAWNOUqI97
8lgcafhTK+ArHJFEX5mP9XnyYqSW5/LkXCcM5NZ+GbuGWqW4m6cjxkgYDTfF4QO/hATGDYq5xAHg
dQlc5g/8f4tUPTOgyhb9h0j4DK04L38ZSiLnm2gFbx2efCVb0HWWeNukPI8C9C0XhpVj0zkFVmXZ
sUP0P4neziWdHGeqLtie8/pKENrpGF/x3maix9zYePckfsCACuf6CxKc3aEK7sF71LzvtCNxhQDB
pF3U6cLKdzXmhbw7mHRpYOSgTq1rjmV41vqbEuP7LTnXqREhNeowI+mHGE/K24gNfoTZGzgrPmbM
VQVXSCDMRb8n2kONLc8Fxx0PXXni4+d03Cw3oMMA1OATg3u1DupjqNJROfEk+NA5Dz5Zu6LPWQVA
k5rGVz5WYb5moGUCiC426v/L9GbtLjnQHMnBwd+RWxhleMh1g1Xao+t2dGmwkNnahAVJbjtLY1of
oi/PDTI8ARQm+nY5fQ4wRYH6aMmyYCEQfXtyAV6AVqTgpz/xdqguY3YfOpiz6kUpqUvAVgOHlsst
K2ZVmUV0MtV+vw09dRuU0U6OchNAp+1LSpW5nOINxGKLb6Ra2qxV7Ua9TW0eg/XLS7uLO6wKlMLI
Fy3hTGUOdeFvkYsHqzsrHTa8dGsiu6CSGNpmPinaYDq5SkZHaCsTKA1hS0ESpQMPOQw7YU/vLp+5
Qq1mo6lgq34TJfUYFolgL1+oDqXdCh5tbgiyvcD4XFSXoToPveSeccyLLwppON7x2YXXmpO9yP8Z
9bjMh8+U+DZez/yf4OQd6J+KaXlQNBf3CwYZ7Z8lGnDW5cot+D632lLFXtBtLUSxElRCImN+9Clz
Buw14keJw7HCw1KdRk5/s301TgOZyNwK6qOsil1Wpx37dCDOgnHDugbUAsYjSpNB6rG2Lm4KNYgP
gtOjOafOrJMUGI6HFMWHFW/domQrANGDlTRxwC3M6hxJdlk/fJObhLN8fET6d17TOhFQbl19mhBc
RJnMs7ZD+4LGxxzHz06gfQYXoT4NnSjW1yNPL6YFrIAF47cwjyj2fvuvLa1Z4yHtXXpgU2n1Uo1/
dGPhd7+N4TumjxWFiLcU1zHESXvTt8/UrJA7AwsYyFQTbnLdCZlQZUP52ECXglWM1lZWNEhZLhUK
ZneTWm+vWbjVGokf1/SY98nSt6FcBSYXAz3mdNbcfBN4bFyUXmTsvrqcfrOeOdDlTGwkVpaeNLvq
LZSk55gh1ofpiqZ6di3LqmJzVyPQsnv8Ezm7oabVN07GqWSPYK6YPXC5JQrbKTgfRgUpoGJFWc0D
rWaM811kMdzvFHKPSszryle4jA8sRynQnifWOrTTZKdARGX1Xx56m49ecIhc+R5BdQk8y8cFYl39
gbyC5d9puAgwAits5204axXubttz8VfpzlP8z+C5DViSlF/fNI6FnWx8l59BoHaEHLlCROJZYKUo
ZMZK1tVgaWkXM28IGhpLv0feaux2mUXlw+JUoj6JHPNWFuYHqbeW21C7sgxvmw71qZTmd60EV5pg
l57tr7UGwSAauf1MAatxMMIlIBSiHu9FQxrdL5q96gZvmZbEc/PGoG1WUHBHhR5e4SCMDap3kV72
Zwvnq6XTNM6NVTuke8LYW61qfhvfIkzONaJk9ZXnzrwbQuIJOldNfSfS+KNUA4PVy1QqWBz81sBl
U7oU+fYHXYMkUP/0nJlWWYw4hRKok7r3U2XKV1wi3Be0eOHfIN/jNQW4rgC3i2tT9lc0O5/uWvYL
U03brXeGg0Vid5Ee8z65qX4XswCP92A2yHwKhoaGhgG9RPADmW6uWkdZSQV4mGaZNnorgg1F0Hjj
p1mo53RODVkDkSIfXoWTx3tdJ/U+gZyWM7uStWcNSV53gcVRxX8+UGdm0nLVtj2QIL6Pmv6mmuE1
LZxn0kMRlOQIQD7sZZbdDFXuJ3cwQ3LlajSoxwER93rvqawjKm3TB+EPnnRY5QACkQghrNVU3pCs
ObABPNFNQtiawwWsKO3IrtFuw+5oIbJV1FBZPt/9wrH59Gd7JbdPuid/7Zrn31FevX+rhmnObS56
DFY8QOqHcz5a8Y6W+l3qYt3uJX++dGkhg+ax/dfX1r6B86s43VVAcZ65PadK3u41GjcS7MQJPzzJ
6jZH2h3Hc8lyKNaMtaidL4CCRFgorIHUhcOpSIjTIOsnfvolHf+ZcOrOQgxcfIkrKK5vgPOP2qjw
3Nj5FiIA+8NiZ4hgZWnRtvRoaQlB0iIMBjdLYmOVf0ieR9/sj3Jw7+RIjaa5Ak6n60IB8eZzt9S5
4/Mx2iwNLnSMHhuX7aYK/NZAZjbSBdeP0TtDs727GvJ1ba7rhlfspI5F9BuU6IzNTZa7qmCr6WTH
OrTWSbuvh3aTZOJsGCQpLe8Raf6xil/GhIKc1v4GbmPCX1kTbSLjrTaIYTcoFBnXtRahLD4k2CZd
aHEDw5hNIflUchvjP5M0PtIVVTDOXNssQ3NMcQi9+vgr6f6NcQtv/JAb33A34USNM8HKF8rTpmso
ShrRtdgQktPCkZqzTs96a1kygEQC0yiTeEtcSi97yolc8iX+PCaQVk22BF4pZvVZ4h0TfF+0SFmU
fUhmie1OypoREBo1mfi0YvTxUdhzqcZzX8nn6rDTaHOLfpzgoxbEnrgpc5itFKxmUAfZyghAJtir
tWIuOWaDpFj23at2/xnuP9BnVI0v3fBeJh+UHiD1dNyzcGS22UGICKOhuRAyONQRB0yTblPw2kFz
1qdaSxM4kS/WcWatchBkhUSrVGkyq22IsZABaHbQWo9VMC1tFLdSirbSoVibQHt4AJoSDsrwDZNr
Zj2EbE6FEawi61+e40YWHtLvHxhMOnfCNVzDJVUneDiNpe6XPGoY2UFj9QCCxHAo+5fqekctZbmc
zkkOH+LR3yXGuNP7lloUSdtbzq2OnZy+Mzv/UwMuzQriUDQju9OcurAB34YKYk7p2VMCMg996pS1
A+uUdUyNbECWsJMs4rsOGQmsoTSsl8ksRpCARhazr+8qJzC74UUXDCQowA7kzpJLJEILCJR54Im5
zrxbkA+cxynqqqUuKv7fVH6V2XBqfRNMjnPRWbQ3DdHsDhmkE9w1JDZ0X245NS+YkDZBEq7LPGcj
wU0W1NTFRNyMXP7taMtD3l+i6mQBmJt5kboOJPEPXz3VlGlzRl/0kR5KS9lXrD+szP2tsAQpo3tj
APEJ7qu6A+QL7NqRRDRFfcUGw3Fa+n+K3T0pI9pro363w3FHBPXg4LSk7gSqOy0tCgB4R7vkMEj1
ArKw228C9UuER78KVp2vnPK11/IWLjYQS696n528zFgnY30ebSRtdjae5t2GqIZ/Cu+7tQ8hYf++
B9IDyfORE1wJsOZE2JQNmm4Aq20daNo5l97eI+xfHIwxAf2Sn2RX40G+eyNUiab7IuqHiqHxvSXa
QKIwacKt0bnoyj8SVdfuVuyHT3rYbJXcXFh+8ac22Iaj4G1o0hVT6Zk7XsNNpFHw6aPT2Y76MGwN
vIu54fdEkFL/VOGehmiYN5UBRE3dWABKLFBrsdCfdVe+pBQnq6v29GFSEvzqEzzMun6Adkmhescr
Ur7ZlkOdFcisEGc19q96bF8sihjN17ZzE6GxiXqF9onkOLKBhuwDhs65Zywnq9a/1eiyVoZrySF9
7JWvsv1o2uE4JtU9b8eXqkdHSRsT+XtYm8m37C8NDadB/65wjYsrVCSy/OCYs6M+8gmK7zHf3D5g
Ss+ihROWN3hmrHGClv2ROMC9AqJLn3yTLFMgZEK78ryucEMdJWmHlMfQCo1vt/eRHEt4MdGX2ohZ
FYlVEETXRvfopaXp0bK7c4p5nTUyl6GO2Bt9wg+dKgacgqdeSe/N6L3nanC3kME1hDpoP9tMc/5U
SYbUSZiqciDCSEjQuUsiyirEIO+eSeNNB60ESxiKRnMSBYv+mC5E9vJFagPJj44ttuLMl99OxEce
juuCFY/DfYLfdRKFAA1Y/a2fjMzjHdryraudd6+OnrVbrcrA+KkFzpy4KF4hlgHKyVd9XR8hXNJP
bHsny6svg6XPI3bwaom3yhn31bREcHiH+/UHJghVdTaWpX2EjXvmEsaJ7h7qojg45uSzqANCeM3Z
NVcNkeQstb2ZJcnXYCbZhqwvKPNKSBc0hXiHLvvOy2udEtgw+wcMqGdJLV0h04dy6Lv65FbJQ5Ta
Jis6PqW4yWrtu0znYdhvksLEDNKIe+nffF/+MCDhaGyX5vTjpkWd8HSPt62442z6GswjpsRLV1Q7
S0teOt8kMK0YCdfVdGODTrXxR3+fDHzYBvUHfOxGCSL8/aeO1pEKsFPSskOLo70+tURYOGXLVuNa
EN6rVDsVUpsnnVx3dX8KRfM7yPxspsoqt6v/rZRYx9BHgwbtOe0N2pQWts/1v3Y+IbhcjElb8Cij
tvoPzRHnXMuP5oB5E47fMOBcLz6omjvrIB1WY0J2ys0OzBWBbjztsaT2ykWzVNq1W0xTh78vAnmA
jwQHIp033oF2xVWBstkpHEAQGYJU29Q4X2r2qWWUTDEinrwp3pT8y2K4QPpfQdwPCg88rB/ZroSy
75giRPkENw808j1JUWpIxQVYMQSGAR5ZLf2ifIGybggQ64a34MRazsCQcwGcdaVY1cRrVOTUDBeD
iNhQue8VypRCnG4wWqI2MExgltjpIpjwLQ2URvFHMSyjwqfbo8EyhA1+Cx4M5kGDE8ICbVlC0CTu
iC6hAHFJhp5+MWxkarjpQCyFlPf1BMzJ1mxKmJG6hh+hwKL7jBIsC3xxbvABVZB+2WGdxSVNRsFG
tj9lPSw61PISEFmDP6v1qJ2v2AaybTI8dz4OKQR9miHNS3L2Y6bGrt6D9dh2IuBO5sN2q4iYsG52
cvxt5nLEHFPhoNMwPDj0wSWFs1WKqySKlbSPvjgrUHnqGKCt8s9B1avxx1rCwhlFlnQqCemJbA/N
Oub1MpD8bUzM4KyVsZj5BhhiGALEJttexZ5KKfzUWwrhyo3ImnFBVPN3UzhzheVYpTcLuirYBvY4
Od2lHQTnOG43SoWE1jU7xt6lf5J4PROOlekJ8GEhCzipKkFKXiOL0c5+jOCBToU1b8l03g/sv9F1
4/LqtPey7Hf0g6yaesMZx72Kb0KLyjhZFCkWqIn4x/TalgJ5WG+WdoWpDG5ExF7DgeWp/Q6kc0dK
rjgSTeuKXcLwbPYl1rpkh0OArGbM5T86+W5U20i3D4HZ7vB16x8k21Zm8TP9Nt0klxIrqTHwZ+ce
JpAOBtFHwKWAexaiQ+XYcuAd1t+8EmedOOBvnGXEmuuvAcOTGiAeW98yZ9BrUzYgVz/jA/JMvDtu
jbE8gj6A8NhvJ7Srnuxa+1sol0au+ZVG/ID877VPM9/o7S9xkUr7Ih+bRB+SGFwSn+nL1QWgrxtw
Js7EVVHSU8cbLhPRkbKyY0iogjhnvfUCVpGVPCVu/wDghI2lPCIeoy4GjranLxnXDhaFm6qIDVhz
ZthPUfwIzEnZzkEXs+TTlefRHf8fu9P0k2fclNlrwEKrmbcqagGue1i+HFIJS0fO7fFs80h6+Dxt
7AcokAzTHQaKPBoWKpb9engK9k/MCiyLHsVE807/QKezFHqUQKIw1tIqizbOXRXLMgQFSKYMNxpa
qFVtAKYgv2qYso0T/LsETpo+OaKkt5BYyUh3YqrctClO2fLdI2AXWS8F1z6xZ9bvEGt4ldR4kpLx
EJIwGUnySwhugsi1CDXQGHxoyATAdeGXWosgdFfTgULN6tLA51Gp3drFXIK+KiENGOo59D3UUbZ+
HGhhTaa8czZcw+kiqrmPHnxMim3n71rQ7BIFuyDiN0JTkMB9LByhSjgwbuE01w/cfEzV3ooKAQG5
WwDCc/t+rqI0STx4Y8HWJ4BqWZG+wuY56JsUJoyNO8fk98sp0CrYd3RVsnNhobkS4AVx2ABlFFTW
vAgJ4xBK9pX3Cltoz5L6asN8jQYukKRoOR+RwQC1JatRZSmKKVfDQOHxrg6RCbHbYudchSEwhQhZ
kFAE1V4FPIMBTFZLKsWO8eUmgOVK1gPBw0zI//pQ0EWE0uZtIoFqkGyEoDKqo+IkwkHQaR+Dmx55
Yyy5NK5zgiW+ma/0PQIaazIuI6uSZcwYjAtA79QIl/BxzZNCby3MCoPczTBA6wNU04XJNk2Mdckf
IbHYjWFe4qV1pQX0SEtXxRbCD6GTpd1i8pRGZbyH1rSyvOl/mwiecLRKY90Rm/I6cz8ldmm/3jUa
YcSAKosiozekg4Ki0p2FPRZLMUxMamrZtcGTJNSyHEFOa5scj6vU2gU95wsTbwP+iA3lKWStqxm/
yBrUZRNWMEaVBdfJNfjQG2SQVdjgL+JNH3bRFlb2tOqNnXchf9OEnUF7dSYrMGeoaf8TaMw8+UX6
Joh01dmEf56j/2HqHxZmRv49+pNgMrtKrhT1t0q4fTlvA7IRYMBV/l3DyOEha2gzsPKPtrqCMvw/
eYQ7xgZ0qZrcw5lFqSHHnk9MBr4z+RclZxf7ihHr8Ek34p/CHSsc3wLlqo6YfXkDY1jaDwSGguSa
u+9Jc7GUn8AHYooFxnLoJ3uXGb8O+IjCrrxhtzeSNtWvmXiPomsXvvT6l8rwtP5wmldpvI8ItgZr
11qhSil6goJ01Y+CO3mLp6pnpZJh/+7kxZJHLVr3zFNe9DXg0QbeaDpkONZqfw78C9hxAuSzCD+0
jdtQnwF67+4Yq4z0osr7qL/S+Nc2oYZnsPNglF4lN7/+LQxpl13RVDxoD40y2Q42iYP1tIT8oLGx
bd1fLm1mtgmygihcM/diPkEYY6P2twl2nHIbk0Y86th4C79iLfuxmPYzEsANSyMX3ofTvkUtFJmh
WhmDjgEAAF6arX16OQb2DQPGgmzklUc0LAQF4ySER4zy6F16el0sBaCPB1Gaj1JQ2JiIE0awbv5Q
/XpOhHCleqxsEzaJKB3cpCU/Bg+JUU+u5vg1OYQBhoNx4LnSrVkdvbfDqxUA7WCyZNzmHCKceYvS
nb5lLhfZ84gWpj0IzLnK3itWdrWsur/I/oeg3AoWtdN856DeuBh7Mc2AzMaKibsc0+EoS3yncp4V
TB+thfXVWkxh6zg5jaCLOn0JINIdV4mK3s5wklFCxCvDp1K1OwLV5Is55MFbX37xylXsJw1ufNT/
pQEQiJsW/YzGXcURb7a/lgEZ3rzz4zTGt0xc2+KvHCCKn113m7oLgfziP/o2WCUWYWJevWLDHyQd
rrI+BFN9auiBmQHUj1ahvApWaEJ9i8P3YhnEd7f5zDDHACjqCG82XQISiuli5zgmP6hjaW9K7d1i
cd8U15yZJGUE9eSzYB4IjXmhDHhXvlyW2DZWbAqMZrZ15XHsxIWqT3wUIHHiewKMZFTfi4JRGwcT
6Z+gw83tXYruX6exx872Xn22iuuIo80N4H+ghYuMkVNni0tCAWxIUExWRp6SS2Kzqq4w2tgfFubw
wmvppcUmaX1RST8HFtHw7KYpemT45opPviCC4bb/ypW1l31WuNBq49l7PxEoioKVSBh9o0gtmvhi
Nqd6uj0WBykv0rkG5tYzTmF84e9JuAqKXWKe8eb3CgYcBVA4tkKTWzqBaz48eOKdKRZlliz2mBpj
rJ5xvyUIhMY3LoU6bE3pn13JVbTpNjFeU6cjNVkopynkN4pt72SP6b8qMtmPYcWOG/ckN1Hu6psu
rDl1hyMQBiDpdE+Et67kIR2JvEJa0uLhoEfuTo/xZpj2rk8OQU/t3PDP1rV1BRKCYqyV7LhqaQY1
oxrNidoBxDPwP5VyAg0MGJgWgOqWBkIxMdeuL9kUc9spXOyZ8QVq/glQ+HeAB9QPUbqd5hZF2pVd
z6eZ1ut+imSRh5WNveINW6ZyG6FtqghOrgT25hX76CRqE/JSdHY6WjhCgWO0/9Br7YZVnxRE/1QD
nc6SYQX/d9Mmj8jQWVNCFCpiBM58bXTxjarO3dApO2MqFw36fcJYlbvtMpkA7XVxGNLpssZxM/XF
9O5HwUvNjgjdyeHgyIpeJeIaXfwSZvBGu+m1pb+6I2YmbHxiur+m43OTIV+l+reCka2jjRcuwqSv
aaO1cfyOtJW9ywFm+XG2HhNr6zPi2DAnAWTgR3d2gO+V0N3GdbM1UC0dPdwEPi0uYAdDRj6dqpEC
URtEjtGQsFRMVk/duIld/27ZJPGM7KHrvTLTrdYh+rwNGhakedc9xorNZMDWnxaxa2vwW+q5/rAn
HmxYItz5fAIwHrHvZIc7mbk4HPtlNx86iVWkxmZLZRNzmfZT0sRp6dMdpXqJDkqWfi2Mpt1Pva6Z
j6qSBtXdUMyDLZu1FlVs4RTIKMaJL3Ib45QpWBnOWxUG+1gczaz8FGq7GcGmT4nLbFoYTXytzuI6
PHhfEqLeQJXULBBUFRv2JWHWdeh44CUwnmuDwcKH18gVHKj+AmT6gXjjtdM62FR/bdKeEoM1Yx+q
fy2UOkbeEmymqmT/xpwPqel+Koxuyo8NzmOkP6oC9NHrNBFPUSICjl3/5Vb75D1zlTcLc56Pe62u
yzNZps+M2EiR0d5N/xWrQNYCJCUsoX33HqQuu+WLriIWC2gRfn+qNe1k8rXD9Tl1TncRtnoJ2RO2
MXSR8q7L8auS4YXAx2f5cqKBWZR1fz65JEB62n7zBnX/0HOOGRl0UW7W7Hv2pjvcBJR9x3p0brTx
m98EWljpKk+huhezSm8W90CcAkvbTveWR8TSXlsjOn3RXkfbOMOVPNhGfBhY/gk4sELSFaruKlT+
PBoPfj2uiza7QeWxKcPNKDhXlQCxRuvvURy+fJe1qZSE7HU04xxce8ZVzsn1JWmUZdnXS4PaC89Z
GzCmU0w0aeweG7y8kRKse9p0qRwGMu5TPQGRuitYi5Iy4GAHsXFRG6pA6aWXvHjo1AIW3sxK9U9L
Vh76Jgnt0fjOfcBPOcqUZGFQaM0mDhiEnTcJbqROvqJ22I64dGITLGdkL42iWU13wxDoizs+bFRW
i20uv5E1aAc1LC9Grj3dZJyP8cNulV3Mdt2FbDUEmPGN2SJRr4bzGQMJAwNOb0BEyol9KJhOEBQb
O/POmJice+mZJJsRwCn8Jni0sCKoIibqAoAhOzt2xrSPm0mYD67gA9798+1hB2wXH6S2DBu5GQUu
QlNDPfw0x3OPf5RSIuzZIYxT4XVXy4+ucEJPYFU2VFyqmJHa0cfDigG6iaiDDIlkZHLlKoxRDBJ9
+4pTD2sInX9xSoAGqKfBpBWDZsfwnGeITPBQbEiL9Ya3tr7JIYOGPPSlq19i/jJs++Jb7iVtcO+D
3tITBQM7C+SX7QTXgBEX9uQOaN2/mJ67poy2GRsGKc2NrpSHAZqAPqFflXybGlzPnGHc+pFzKKqf
BiuvKC3iGulOeB5ZBKLkqn10e+NgvcKLHZQnnb9Asl1pS4DeblzdkKREqX9WuJoLcH99ar2Pg/aM
VOVf0KeXQIxLEHLOqxiSkyWSdSpxQNLKZdkIdATLMy3Y5Vb95CJphjCLthF2Ly79LUQw500vltyG
+F/5B0AqAMromiElhGEpv4zOdnQ/fQ6kPFibzY0G4EI/kj35KmgYrA6i22j1LooApvFxPJjd25hz
aG9AmEbJNBX5HCmgCfxbUD3j+DsEpGbxV5NNanyEfQyHy3AIdwVXBM+86Nm2xurK9TVbFuIGKmqk
1s/8lsQfyzfN+BvKaBbVlzj+rPs70mv/0vLzmH2wAukZ7s1b42zQ3rjzle3L8daZtpXaVnF3SrMt
QPVU3tzxj+rwryO/yXrVyT8EcoPbvBv6U9ZgDhnwyIk0yg+YJo6zHwJX2F5/EioPuunLHajcMX/T
6rspMZ996ICeCv3HNW8aH1sc6FO0bIVtvcKukV3HGJjVWy0/mLLN6I22btJlDFekCx31FwsC69JW
pMtxkixwDiZkEbuUsbJ85w/fRgdIdLzN8CTtTGXv5DfbIX95bGjMyy9JRbSW0E3NbanwfGJOf2Ql
lmO9hSF/olBubkAJTwRPLn/hxmbshYLXvCxokUp+1pUDjA0xfkmxr9sPp9sFDH6CIwLhT2GF3e1T
f9cPJ9AZFUYuNpHJsSEKSyZV/+sl36rxrqdPUNMjVsLo4DTHojlpXkA0NpoZ7m/kuruUNBPzrw+C
xzctNqsTy3VOhyHredp7sKVXMFH78AbpZfrx8vEu9G0Y4CcFHZngxSoz6PcH5juV4Kr5bbnsu59a
veUr67y9rPcl4GkHNMl7kP807ucImbjtnipaXpNTOfYylUMt2Q1csETHv9wtYGk2/dHpNpm3Uuih
pzNbbkPjFrgnBvqUCLflAHv4dop/Gtc+cBam+EogDGsXvzqZ45LYZhnSbMIJ/laUSN7Nr+X+GfKt
zG50OoXFA8Fe839S/d4wRbNe5BlwUV4d/5YqLJX0z8w6Blybax+c3/BVmMe+OaMNpxbMljkM0toi
lPngoRlj0htvmjwKHco9od6JfXfrBizuO3/8F1qHzN1jvMobVFV6c842sq375PYSaJ8xkeaaJ65H
YM9TDDpnD/QVOhcyz9mUnwO7+axPli6hggYkEWuTmdYnczP7ne7b0znBFw9kE5FiuHjFceCsh+oe
teDxvzLxFUGKmV5uJ4Xjz3/3cBHTHIRbJlq22THtV6H90/dPT/+N9T/buUs+Xj2Su+7SX0M8u6Rz
M+KK/NV2gLvKhV1j8iqfun9QoM3YiwgfNol3ZXJEE2UML64JumXT+Oe22cr6lI57R1wb7eTaJ7t+
ZOnFEc8YQ5ZnGTOH6InmvYnkAvBdsc5+suYfUg5GjWRG/ucHYAfclwt1JII+rCGlw3AC/HMM7d8q
3dHRrmIhVS+Jchn0NyDPXBHYVvck4x786FUCJ/APNH4kevle6W9mcKyJWWvpitDWIPAFHe0O49F7
GPx5xh0BxSY4KOkxyr901CaTQKWJ5qayo0RVgpv7K8SlD4gfFO8ZQikvAde7D96pjP+J8WjArdGe
afVvesDImKpT9k0Dnqr9oSh2BCwG+y1B7A7ymUzvgbEz9WNVrcb2xKatJ2Su3yNCA65/84pdlly8
AWPPopZPqkDAg2OM22ssOk197zC0a1vNP7P48NFrJSmD/tRO4AJClI3E/N2PJTgUaD2pX9iLRAls
apytdxrtX4GLSxkjw2UYidUN/ivkQhDoEZ5Lqo2m3mWuqZROC+eWKfYjz8MvJam+hzRZSoYdbRC/
DpPmwmtfCem/WamjYbgsFwW9vyMFcizp1UtvMx73Ury3WYfvPlAhjgRgxl3HXVAiQo92RumVZ9Ol
XcbOMqOks2qyo6aXoKg0QO1agAkWoDY/kUpJWCCU8QLyvYlbd0KvKd1vUpWYiOB1O0ZoLQtTYEj3
iVGwZfmD8sE2LEwn1AG98SSQbLz5vbHRHCQfaRbIuCYZjNiMucrFlrLg4cvWdlNsGfT9fYqCjF99
rcjqYhtyEXfG4v+FJ3UbuADritVnuBozDLhOE4YoHDYftBE+HmlWyOKjXNWtukupUUHatS+qW7KO
KoHOjAN3q7JfN5Y7nOC4mirEfitGMG4G3Pmpgn8d7zjfDGvhy1BfUdG86IuoWTWSA1GPuECVo/eb
aY2+SqCaFTpL3FjZuoMWgWMRCxllUCBUm8ikGQ48w7e+NfaZGlLQmAr0akU5mAxRLEszpkFu6fRl
8mJgk+FwD6NfrTr7obd2c5eeEkGTpYuo21bVRPYJPiQR72YYPguFPEs9sXGtPO+ZNoq9m+CVLAKO
kOnnDaV/61LOjXGJ90VX0TTu/TiI5WoOQM4CLVcBwOX7Hm27GOiSIvhqO/bXc4crW99AXnb6gfcD
9AoaTZTZoBGCYWu/jypz2DS1+Ve7bk7l04+ZpROlo1TmslXD7Uj1+SrtSlzfNRI7jW2Aa6NaX6F0
5uq7qYHtHPEhSEvfh1pxq7q6vGl8wFkrg4sl3dVZ5bcF24YqH7FnSyJ2bcEr3uTS2RYJbAMFdC9O
1nnYkIqo7PQtxxUk6tdIICg0LG1NNyKnpmYsQvyl80EU1Zpao+WQO5R6dfGKZaSL4WRS/ab3Oh3R
6PBOrq6Erf2VOgqDdCryiMgC/M6uIBc8EFTWW+VuKd4ZDEtOYJHetdzLT25WVTRktmu/fDYjpkrH
BTkaZWa+lfRxDa2rHCOYAr6qd7s4YvQJSQBD9j8Ig6xY6sQYyUNetanca/VwTCbvg9r6+E3Lem0q
3OC9kpb3DMmb7Au7GYj0VEFVob70RQwPpyeU3Uc8sSbqTlHhmTBqIHf8i5kPQvswZG58lnL8cEWa
r0Y3WquKaSwaAIXk4o106+WevQ4lxVSZG9DugpdzNhT8Elv0zESjAWoZGJw5MLPrWXbZRFRHLktf
JRftBK8+IwcFzMjBVROr11aMWOnH/7g6j+a4dTCL/iJUgWACt+qgVrdytjcsWc9mziAYfv0cahZT
NZt+lv0s290k8YV7z32emdpdly3LZH8Uv7wifqDwii9zMwFhMbhHqkywxjAOEz4wZ1P4sIQACNYG
tJaKwpC6KjyHZGJRgySPcNgQ5g/Nhata7kRWQOcvNm914D2RL4M3oCjvbBWwy8ixEaT22anzfemx
YvKDXB2zHhN6gZRceZhW2tjDMCuJdWlon0x81c6T2U8OPAz0uPs+Ytw1eeu4c+cAsbFqvnp3Kq/q
hlAJT/S4Z1D5Q85PdiS2IDayZHHUjMI0EbnITRnwSnbOVSlOeUeb5NsIigtboyJHUR+MPVi1Lj4q
xnVIpfkYvLJmncBGeWwDdmSpnXcDYRzEIGaH3vq4KKKHeUQiP+gFTD7SKkDa9sYuNTrafP3MUjK6
BJj0I5OVl7wK3rjSrinZ/jF5Bri6eoxH7fQOfN/FgtA8ALz69POB9bEeqQSc/2IIM36DL4MMnhu0
VU9FzGec58vADZTelEpMTImSf53CwDUsbCVnJAigp8adR+crR/NUVliI82qCHhc9RRVMNxFjwWJu
wcMdgWJJpvRh7ML33KS3sSsuzN1EyFM6atpPO3mvIIWeR0x0QxHvJ+UowPkduaK8ucEIPm+Q0XcJ
2/faG/Nz47L4EswmUAslD0PFKeKox0zZ88LqE7DFW84zexdgAkoC99AYNgJ6SW7VlDJMWtC2ECLP
W9Zjb2SVVpriFYo/aSTB+q1d+UVKxVflfE+MkfIlILoesgMpw/1B9fO/7T6d7NLxRQeFWd8NQebe
ZC5EgZEQl5Ysup0O/ccw4VQPS0t4dAkfPgBu20OCxPHBOoLHyZXrIQ4eclde92v9vkHnISyj9ZZy
PhSCaI7Eqn2Ubesp9GZrymTcX9mUItF48aFNR7NPueur/zK4zwh8oKRv7Ly88j7LtS8fDVLM2buf
1vIcFct32oyKuBbmezbetqllRO5ClfhHqKk8ejELFUtIEtGZ6p1KjkuRZ1XMIf3mEnXWelsmFXf8
sY86/HX0im33t7LMaZO0DY7TcGGDi4p70GzkkT4GXfy0qLA6IWQPOSHJtqwOyxAaHoasvW3Zwe+r
H4NOsoUkuTTKYErlwfCQoeqFzXVnPB/wvDSvsYGNlEL7Qm473kasYIyLFWTjcIJ+jie2j8OnxXrC
op1Z5x0CpgdDxxWGK30u95fLITNRFkb9KbZ07iTRufu6Am+6Indd8n80ZJydl3hl+xm7vJtCuS9Z
KNNbZzoYfO0qxJUUGjLFWg9vGktJSJIDfrnu0Zt5H5Ux7pU/x+9idXbW5WE6pgQBjgEi66bB8+cv
nFMLHuqQ+zh2vV9ark+N8BS9sbldVPPZkf+RzxbNSIobVzzpaEyOwOZ5y9jqLuzB9Rh+J050bMDP
3rS5LNGDvtq4PPsGK9OUVpqbhzMB1S6fTtzDDUPvIqqAshTzVpLjT4V4w9pfYxwgmg79FHdXLV6q
GniBN/T/dcMG2bH9Y7UE096hbMxFgMwIqllD1ldR+del7ieGN9BnZwz7ZfiZhQrUEXYY5LKv0Zrj
1mXMEDNn3Q9R/ppVmpytrP0c0I3vhx+0SI+b2NnLpvpesHElUw46PWULM2nn7yiiVxkV16qh5lQh
xYEXXOc8dwG6pF/DmD97kssyitB3j/7eqDHHPPUSi0nvuvAtyoGDkvPydwm75GYxYORYj2985hhf
VMFo1GcLwpsk8oegiLYUPEDzc0g4AHuQ3PfxYNiSYNZIReSwuLe1Hb6sGe/L/I3Z7t80sadM2BvS
304+qhotX5wOw8xsJpbHfofvePzr5/+iwmXwNbJSavBoF9vUICIVdAzLzyoI3pBQcGXwWeQuTsey
abhVc/ziBfBZVZGfZYFtWTw8YBnkeRQsawvpwvZejpgSADSzKrLpck4of4eRhrxTfBqu7u9mH7VK
npg3nzh4IggY3WCsOxmKPIgyk4PvhHUAO8gbu6UQl9BUlhZKYShcpsnRd7j9tnqiCVgLWvvJ2zdL
4OOiwRKrUZjtq7J48GMml3klXX7RiF3lq7vVs2h2JCF/XoHKqOUgz3OafNa9pN6Qq+stf8FOYZFI
3IxwGzpOZCSx1/WkuCTONdU+eCXXJXk+YjfqQtjqBpwckhxF5WGp18u753XPZXvNsX+Q/fQ3LOFq
J/dmBcRiA3SYxo4nVfsXfyUpvCvM/uf/aLZvszb5Y5wv7+HU0DWZjsPbxTtfITmYY3D7IMbZ2sjP
aY2+EsU52zEVv2JOu0Y1R0WHMXeZhhvkL1ywvr0rARc7pNfoFp1DHmOjFkK9DDU2Gnepqb8eR4H2
LhnGYefI9i1tKe2yVpFYWrav3QAmyMGd046EDwYiJ51H4YASBfSMkNjPqsJU1pj8NaBtRYfzp1po
t9N/kR9Ox94FeJjSTQ5kO20GLFg1dXAOwm6GElXrIzngN4MY57PXpljXLaruPmCWGSHDyKZbCN1Y
DNrpVa5cCqsJwMGuE9J0DwhJgHuvWSzQXbkeaT5XmorpO2Y8n6SoljoeBalA7gdzuMb5NSbPcWA1
E9T8OOgqR8tesJnOLCJYgBph8GYK+R7NOG5qMpqGsHqYtmCbuBw/Bp5R/LPRvIyKD9JbPhBNU+Gw
FwUA8DhJ+e0lm4J9CG4Lmb7lKbPBOekQTjeY+SH9sOOdxNGl+7xaLGKcOHnxCvEhYhziWeIhiHPY
Ende+O0nVFOIMJAiGcCacwz7hCHFbiiT/FpjwBTGvyTQHxlAoK7sdRRdLcXmyFH1SQ4r7LT2lZTl
nXTXr2agGSWzhplOcNb1eK3nCWhhMTr7EUo0CnWUphrlDfrGGhJAIbDFQf9+dRpiONlFGM6iT2dD
pBEvhkBZkZwQh09S5HyURYQ9PkmPOSRg1F5hdLDNcmmHsT5XbcdDmGfFPNyCqISvoDL82EtaXfCh
EADb33hcxEvOBKIvwLOSTjViovDTk13L/2aXijgJsB8s9Tkrp781sZW7qFOkSRcPRVu+OKp394X7
jtbql8naV/NWPVCVbLQa2PtLiqwpJHGKYeVxCpFWuxEBgnR4z4ix/hVzmuDv799Mx+C29PZqCIFN
58XGgOYUYKYM3+5P7ddXqg+PS+6/tei31lz8F/bIp/2xua4VSotVcuK3RA5UGU/odvrlNExbCX8H
G9GL6TSYgJiSEUGWXKgsPJLXtSDzoqKatvBpGXUL1mtu1B0SdR/U0GAnx7v1htnsznmfvtKugz9N
svSSuN4xbHMFNxgbQeKyFcmOGAUhZpEexiSj6R6t5+CkmXx9gL+28PaQDuNW79HItFxDlhAdQZaj
ThC72D0E1k8ZNOMx3oISexyGa0nN4Y5vo5vecsjLBKmCDVk2er1nENKCJiqXTajmM5oZa02sA1zh
WQ6nzCJziyDX91WsTk6ZwrEyJD7FYIY3cRxeUow95mYIELgKKCaGrmVqMpw6vnlexfDQIusTLqEH
VG4Mt6r/cm2Z+Xa3dkz+Tkb+qchackyAJQD+SV6ur452XoHH0jLUKZYiB82X3993FtRZkGGML3FU
DTNsQeGvRMeq9WksqaqJKGUZlUYnl+uEUlncCIKy5QxLuKCeq7vsz5ikH3Rz/BsyQ4fBOWpkc9N5
qGOEQ0ByWnD2TRvNpTkmDiknS8KfNaFoYwHBRc/IT+j5pTTdfS7Wx02INyQzfweagXws0ptMPHQt
mXl17Z/zZHztI+73To/VLUnZu0a7bLHDEMHMPMurukV2WxYZlUYEJNKvETV0zsw/k4yprghPnIwf
EVl3RnhP6xbvqlX6gsMQ6wDHeuf2AY+EGg+bIhUhVGagsufGoqwlmaxE8PGiqjRD058+ZpvWAKtR
sTjTLtz+pAhvW25J84u1uPlLWhlMpMrYwxQ9d4ZnhOk8QhzkR5hwBPnuF6lEuJ67i5fkl2oe//CI
wbFWYMpgdnDCDXlCUPcdx/a2ScJkFw72kc8iHcVHRBC4j3GYJSkkRuyTgG6qbXBICZ/kM11SUqLM
GB6SVh2XLVajat8WWz+ZAYNJJl2sq85nnEpaL81fxhTtsevm15AwI+baPF0WLpa2GX5j+Oz2ZGB+
o7x87Q3s3qXG4pApos1WRZWTaybb5RQehG2TvfnbNs2jK/SNHwrEOw2xL9D6njRam80dMOxk7KGe
IxNjKkO6zan/8DK1no3CJlxPIBnAukKFkBlj6OnJhOXJbzuMhR0V+VhtntgZSzahDj6K671w4z+R
x4AompNn4Z6WTL2ipPhH8IU+LBO8+nAgJ9BDh52SbXLlMzgRCS1uHM3Qmdq3Ec/+6zp/hzphZycZ
DRdbcMjMZtaa9DP3MoxNbbUyYGbUbZyZ/GbixICeFExlbPLIWQX2ogqhc0jkW12rll09Rr/SxVCJ
ZTBvS6mPycElKRjxIKVES4yKuwBDnUBhMREmdSOHLuDl39YNvCtlnD+TzXvkZJtRkNF7F/jvTpI8
MdW6IzT4UmUe5zXPGIbMewNGaXY5lvyx+9dbtWP6/HvwKwIieMI7bLzLHlbX1kOi1kbp8UUTwrDb
O081YX0YcLKrQNubpUUmNAysR5yAZzAV6jZD3AF4gDSpwU7GKH52UsSQB0mCIrgNbwHdTFnmD6nw
pnNfbuwbu1v95Y/I60+fOZH2/ButkQuueF8tanSGps67ysY/hQzfgyzdwQ+c0TxxA+oOqE+Gppp8
B7u9xQpwBvzoL0lsLt7i+Ra50Z6Z6leJzGFA8GSwOCqvIHa2iyilqVzWMan3seYxLNvgZRLrg0+I
AA00SOpgO+vcawo5C9Mk8441mpzBJw6hJ3YAFP45NvlvReOPlNUhYGpiOxUFSh80YWG2QuJaxUVF
yln2d1bFWzgE/3TMPUjXPtQY+uvmbRw1VnOqb2UBz4wGLkRXRmRpbC+kmcCvqLedKN4/tvuQRp0A
A4evrp22rA5R677ih8WTgC6sXmEe4N3KFUFO2eSecz7p4xyAk0yxKOp8YxWSrLhkmN+MD09z08iQ
5vZvXnGaIX6IVtjsMkbW1kayOZJrug2etToo+W+uxvcgrp5rkuWVVU+giPN7dyL2RITwXZsFJGrR
r89uGjPvSbbpO/zZ9LwuHFGAZaN9V8Uf3lx9xDlC0iVmBLiB9qqkgJKZ9p8dgU5lCPwDtzOPXxEN
+CqoMPMcycc6518A3914/L2uZY/On30MybAbhQxUjUvY84PlpiRj5CPfPrdIx2S6QEZ0z9VQmzeX
/YzfQAW3pkHE2pL80zFHOnh9seyjlv1J7VHztD5M935s+u0v+GdZgo+BUA9cXwmbH5wWxFz310UI
UttdVzbExS+/YygY6vDRNi0aC5Gofeqc7Ai5s4qa5L4b9HBFFa5OjYteq8hx09fIktFPIrwmlyw7
WQLG+Ci5PmO3c2+GmhHlgsIa9ib7yWDRgC49LPTIX+EgkUi8UKqK+koWMKrKeXGRtp4tgl+GlmiX
c6yKDE55a/u91aDCG6uiq7g1PRuzghM9O3YN2+XIRhDsFDtht+K3ux6UCtJIZgnToyMiF228dI4Y
JOe0HKFHLf+1CD7rZvmjtmyuSYD2W4MX7pX/7BJIlLyl2pesSSvCA095u7w2CvflOKNQi0qYc7UX
MgFpmUCeOs138Jo6PaARWvu/k5ZnH+Cqk7A8cUKg3jnQGlHr5RxCUgpVYY5xZT7joCoPpccCoRYE
yK9coH3a/IJR8Nk0FkzVyJyAd6UVKQXsmGxeukdNRAETNqxRVQ/KpVe4n1f2DbuKUN/E16fIugAp
NcDC0X92hzI4eiHLUQH0veQM3Tkl/jp5P/Wuc2w1ETwBFWbQ9++I+AmiMa+iwMnQrSdGyL/KMAAX
ht8snFt4cA4rUaf+L46ns+vXgqKSjbhdx/uBFmEqaB2NmMn1C0FAlTBVIGVgBsn2hMx1u1yMGCiN
2jbLlmTuJ28MPrqEGZgjANvFS0AGsNOdezvfjAEoYPiu9X7+VyVZuEPUH1PQOZi2WDGKN9Gu5m4g
Exur6Hw9uOLEYO5RLGbY9cwQsd2TD0hk2c4TQLtdTOfcic5BhdNzGLlQumL0wOHiHN1sNWe3QjrZ
sNo66k20UY+4RVaPuYWf9+z0NEnmIIdDhF8bANMtB3hNmKAGS9JoHzXkWwadZMI9i33P+vjiGEY7
DaqErjsPC4mZ5Wy39pa7s0L3keUT9YNfEVY9QcKIiJqquoYpBNQs12GJMof3pXQxyXtkgCepfK1q
btOWIrIMtcUiWzz1Tew9BWa+8hPyR4MCpTSzUMJyQhS/BHeRSEo3w36vhpcUhMGhrYp67/ZxcZhK
PAsTIBfhKvvo4zhfssdp8dXJV6Qs+gwZmSUF8uQQU0ytG6HaNL54yp32pKGgTVjVz+lSvzumsjdl
0NwGMeAZV/gk9TguURWzPBCgQdjIwlor6cQXk7x/QwW1UAftH5FGYKS6+E0DnWEiwJtd9GThGi6F
bF5glqoQUnv23+iBd0ll8G1DSfg1us52wkiDxGAJY4D1Y7Yc/Hw9TTTChDWpaVdjQMgiiYIa3qi7
GX1KMLeIvrF88KjeI2kWBOSVnvqkI//d5usMphN9+tqx5akmomW/hplzQn16iOCI22LGRoOo5/Wz
8IHWpf7XnN/OC8ekm04PcHxZDyQP4+DBcI0kDjKbALay7DXXT3/pQmKhuncCmIMdqrznxiufJkGW
jEyd30PQPpFbxZSCN4wjm3ksO9qYiQPkIWDBUbEtuePt7VnbP5m/PKcD0nXj1c/L7L34y2oZf8Gi
mQLnbfTLGwp49tYWR2WHspg/No/v6Mwh7KMbISAFV9f61I3RS28/BJmWQbDekkyirhjdwbQAcDZq
prsmXO2pYtma+kR49gH2kxZipHKWM5OmhC09ucFMF+lGyeIZA5JEEqZim6FuVkAo1hnJcHttV3h6
6sqwbXNjy4lJ5DZZueO8XDcA0nLk2+Q+84EAhOkxSJTTzcBNuYJkdKpfKcujuPybRP1NPeb3HY/i
4V8RcX6HI7MOy26qF2dlR8PgrYQr1Tf7gmX5NVXbQJmEYqMRB1n4T1lW/Y6r5IMtINwPy243QusU
HxMaeqtX9mVMyZCHJfwRwV1MhF4TPUZC8fzEUueqQ4BOs6dOnevbtXmbW7yQEuZ037wNU+ChUoaj
GhFN4hIdHWtiS1iTG7f5XeLdaaiBfDOhV5zvcpj7FXIlB+VRwhymANBaK/6rwRHn3ZVfffXZYzla
BnSYWTHAjNTs5LTuMyw/ZOoxt/12jHsisj7lBkcGtI4QobPU2antwdRpZpcogPj+a7PsGbZcSVD8
2yzQhXw+0NRNtKY9nXWSeTtMrO4hY1RcRRGoARbCbXaqibWFycuoPBhpKxlbsYNi9w0TFSWhN0GK
pC70/pAQs7OsAiUNNGanfdc4Ow+tS1Xs/I4tUbum38ZnDFxH1/O6jldLySiPnAa7o6Z5nHJsXwWJ
5VSAsCZTQmQRK5Si88lv8gGQic1zf91HEYd2cOrEZ4tJdrAhFo/s2BJKVgK2K0Ya9La43xLZI4Sy
s6R50uV5xCfHs+2WhsXwGSd3CfIDW3/J8NVnOlpumam6Ipgo45xDJy1xjDh/k1rCO9bdhzajS/nS
RMfAbbCLwvOMrUN/HaOSiZLisOWqbuF+Aa5fCbhlEYh04QHnDDCBBlR09qVdcM3Ut8yecVZ3t9r/
jQCt8nVAKizayIRHW04QiTvgh48Koqlx826PbHwOQB+QSS7Dp9OaXyrmsVj44YMy7meTR1DzHToj
4CatUnKXuoxWyzZj1y3Kt9Fzj4Go96Y2L0bSw7gLWEAv3pTz174CNYmNsCMfN9q3eeO/KcLQVD+k
v7wGk2gwgkRgmSuehwrZzlza9Xb1UQrbIBhRLXnmXJEhCu4FHg9p37SQEcewdcVXko/21bWAZoaJ
Hmf+4LCR4/IWrHny9POCMny5WCq5OBRvZTmn9zKcsNEg7X9INDhLW823bEm6y+pAYwrruL5tJnZd
i7bFI9vj6GoIE3mtRe8TOwCFYw1xL+v83Wv76VkY7e6tu4Q3ibUkec7+fea3GjVS2xLwwKfAMKY8
ty3aH26UM+6f5XcUKs1H607nMBmbt+3nCauYXMS4Qbz5hdPiv3hZ5S3bfnsTEvPp5rr59Ib0WQyu
99SYCosb//fPT69FEJB00ulDZke2X6btaDzz9FT5CMoHxgdvGyplqCvyId0xPCeSO8QN1uIz8Bry
lrrw3uvFcmTf3Xyka/3sOqF+ZNvVvU3wPH9+mokNc/4W1089hN3OVan+9TPXz+e4Pk0NBt05pEAf
ZgTymMIj+KpbPbbU/oG+Gp6VFerYom56aRr44oMbGq78Qzqn3n9qbhnWaqOfswiRST0zYTNDljyE
BqD6NLr9lYym/tasyH16wuLesqnwdxonxktoUBwEg/N7Grz8nnEbIQXeEvxVzOjMo4x8+aSLPnrI
h/7RVyDS+JM/+gzYtYy1uTX4tfpyolFL+uUza9fv1k+7R6Z/9rmrloeIE9cLWU+vyfUAFwRy1+Le
rkLDGnPG55L8q70W/mfbIfitaqxxa9sX19pFr+OiXqAREsMFusxVBoLitCAqfxFkJYbwyFKnbW4G
ZWauHbhHTWHa6zxIXrYFxyn00uhuScdfoWuGS4e1FR7TfAbSlvoJv2KUuB95khcMF++WojTEW87n
ZSgVqqgMh1AlfpfrxFcBZwZsMNQzSfnQR/Dl+pEolhF4wkNRASofqH9JVgD4/fNShUiE1qLS1/S+
d4Hkkpexmi5BbtdjsmrQ+FxBj7OnvhNgbV8zkj8ggd69mxNcyBSVJV0Yu/cZHquZu5V51GAPQdyW
XCfKu23aFhlIII9aElRY9t2vOSYzQM1Q0VcYoAtnVdoA5u2zmTAAqeCXTOsREAY8Y2f6EzjXXk11
eLVm4XFlxX2QXmCuJ8vHOYcR+LT8Ol0mzFCZ+fKykdtfF8slDWAgw0fJdytUN3kVtP1w48J5C7dl
e8oIa02a+8hBp06pDQxHQAno2ZUfHW9L7FaUqsyMTm2UIhIabRaiZEPnOkkHgcyq+gN1+bOZ6uRu
DsBi65ISuOqXM6dGcA4LAGxpaJZfqPzwy7UZ5O9BRSDG1i9pVP9at5iQBgPwN9AlI0epdhOz6ttl
4RxvJtNdXLiRuopXykJJq6IEArEGbAXn2U03KxquxbmEcNbwRj1E/NhqhcAuKOAtkdxkmlCfgUjU
HwzHqAIK82sEQ49Al3k0UE/Rp8/LCPtpGMPmkLK3ZCUszS6XDuRyZL7tXDkvykU4mHA9fEtVP5R+
vhcLcmnPF9NdDm2FNSxi7WERM+OsDhENTc6Rb5ufO+/otkFwS3uPCVeo8NDxcdyUXnZj9DR8Khf2
hsRk4fOEgCHkl3d6A9QEm7UddkEd0k8n1lCf+Fl3YqiCzMSV+XWw5PrUzR7bWiv79n5JwSc5QM7A
ffRsdn9ecFNAhFprlHe/2dcg7Gc3/YAFiiO1XCCMmRLJ1vYyGDbqYkVZjvJFn90FoDUhfndNiaQz
G+2FnRl9ZJv3BDtaeefJ7GlsJ++Uh2NxB+vTXKVd3xx/vvREUdxdrR5EKJeb5GoFOLnpNBlYGKaD
daiILRTDKxbC7lH72P4cXeIf42p9DD3nkahu/Euh6S9me5FdCQlKqlPWVf5Zaye+QYKS/wcpACtX
Xy7PCs3B9TS4/xnpfxd91V2iKDAYSSJJyk5dUJMMNymV7B4YkXkl5H26Vq0xLPmgdHtNkNwFKBWu
hkA4D5Fy4U2VhKGMUb7cV7MCc6GPw+zrv3WMaLRQizj0ERTUxMQkV63uelTvqJkyhuDfijZyEkNw
CVTV3E8j/Ww0u9TaEy4ugBv+rYGNmfU0O6ODTq6Ya+ZT0UAIcSDfommTBgZQpBsa7XMfZOMhSxvM
OwI5Yi0QAwrgfGMfXRo/8d5b8pxszRVYxwt0mByfxhoz3UoV8Kpxwhnb9MiakkE+jfGmGSHsVopj
E1RMmPzcQRtHOlTqFBeDE+pSdNFxrONpe6xd1TIM2Fh7xSURtrhIW/J9K9oehdznffaJ2Vkrpzlx
Of0xsGDuZ8V0NRgqEPsFB5/2GsLno/GmaPT4ErVO+xgHmkYwpY4vkjNNQHoJShZNzXXSDvK+pS17
qdqa30p4FarF5UpPoboYFc8XLUiSMxC9fl5YIZCqwrRWM46/TZjFtkAyztA4AVyT8uV8qtnET2Z0
Lr6X25cNejSm7ojCy41PJr+MPGTvWmYl7Adt/aI70kzqbHrkgXtZMU/eOV6ncNsxySGXq4yC4LLG
ApzU9sK/B51KWi974qVdDqGcVo6HjNpnLsu3ppPubbW9mCx/W/AlXY8yjUf40vzcz6/mUwWwK4+f
6PLqzeH6ysANaD80gPufl5+f//mRUevvZaT6/n8///OlK7cQIjUSsB31MYvfrstJeqS0r4pF3w8Q
aHG35qdGOYfZThbWME+ApqahIXlXYUFRKChibh+t28c1SLD0r3F6P9cCOfpaOOVBl1uCwiDTewfu
4P3Pj3gDooszDOB/eHjklGCX3o3kmb2wzzw9Q9XXs486Wk9AsUvtvZCMzPxhu3t+4E7bC2vl9agT
PBKZrce7knlsl1D29GMPQbXOo4e1GKOH2kcxnUchz0jVvXq42E6J/egDZzqLvpjOzM0lyKfS/2Wl
pgocoximRx7ehWX8GTi8z1MrDbiJ9AnVGKXw9gn+/MhsX/78qFeMctjWgCrk39ludshmTG6kaldQ
1byURYFveMWvl6G/SPyi4/sY+fDzAjIUj+3gXRYpb9wkbk8YR30g/4k5QxpsS9+97beXvOv7a6lY
bfl+/S/Kvflm8NscZI765+WtufzfS4vL9aRzhxTnXlu5MU6R2kEfIPiExxptDGvkcYi+IzmQY8GB
gk3035wl6j1kQMYhsO0XI9JqI8yuaYt/Ix30iCQnwiPkdOItW7FdZimg42rqXzaFzUgjO4t4vNhF
+nc/L6xXsoO3dlBV1qT6A684ICxhZIutIBzWBOlyLu1RlSyYyRamHcgkmjUw/0p6rn7AEBTouD6G
qCbOqGD0Lcvbs67of1XfPLS9vc8xE3BP8zQtZnxPy7QwpPEfUBnDYxOoK7wyjV8WVJw7ZZgOuCX1
uBR+ud0++rWIalZBpCBC7vjqmK8+JwEoosobQBKNHGnANkRDSMiKq/WeeQmhXtKHeCrcz9Uu+tKX
ZYQCnk4NhyX4szggdS1M2o9cui33DXVOD8GwQoJwZG1/Nhq+/YwlXNBk7Z0a2m8IwmtPRBCtoqud
G3kvo4a8Xq+Qr1OBwsMyaIqX3x1qmB2+juw+AJFxyXr5zG/8yK1ebtQCST9mkYMi5VCGFeSngbFU
D6n1EMPMPNTDLbtRQrtThh4tzMoqCwAphhLHReo8MynZO234Xx519DQ2ch/ngtymuBhKQjcSnzA+
l2lL6kZPeUPUQzX3tFXSvWP2SQbQdlFA9qnZgCaYSC0fWeyoby9noDSxw83tHJ/cuVN3dalf8uwl
+xuvnjhEtZmPYJqyd8lf41CvknRu8tIOrckjnhw+Oqb43Pj/yUhvqXmb6a1OX5NCfVq/ZrtdqtdG
Q59KiUY9z1tscKCasxkxF1VKPoQZXZtXkyNCVZde5wUtQ7ViwF1YqSkkLAc7dAA9NBmReeT1dzpC
kD1kWkLOGmmGK/sqFS562ZOXCECyxgLGOCT1Auc+rkp13ylEeWscH/PtkaQY2kUowhG1YgzCQwR7
SdW/y9RNcYpFem+Dcb5Di9JQk6InXdMT7gB5mFLR3swggETmboEJZvkshTwK0TkvSWw3OlRDo4Ij
+R5h4RNIzOrUOCNkmDHJXicbosTostMUa8bdtjTHyQmzN9f5JQOrXuq+yd/AAF86qMNXrSHlGkHn
8pouHlL0ZPq3ulD7Ua2pM5s4JDYR+H4+eaq8MR6vozFd9m4J2yyKGmYXWeq+rnTTAJtYC7WTVK9V
ikq07hhV+w37dfFvau+8VA0PphR458rtYUJ1dp1lMn/WU8PgMpUlNhEoMSjc53OajfM1MqycaUCU
vKsY9gOQ5+Q4TOHDzHrjGdrFr9gR9lvJramlX/e3ccEaq49oGBmHUgcejCj9o0WDAzaemNSoFQ2u
fUu6i53/EiBq//ds/TlCW4Gdbprw3pY6aB6GuhhISIjF4efLainbh+rDAQl4SIjGo/JzmFqKR7Il
alAOfvJZkzak1xgv6BhcD1413LQaGzfeKwIKqEBoMGAYqkTn93J7QROyHJ2eVg8LI9BdDzpHz/bx
Oa+E/9yETxqZG7PvGUeG17EpUZ06RRUJhRAiEaGghkRQNjRPsl/fy0lMrzy3/soZDIj10+RUSzd5
CcXVStg0d75X/43at9DF1zV5xj0Xs6Dw24rOeeNQRlergN8FUVo8xk2CSnLGPRmmzkfVxGx0a/MY
drCjmlqKk2hQpvSuRA9coeF0TOtc23h5ypcxvNX6M02QLquF7J9wKMg4DWYiVGiImQuS4+Muf7p8
+kKHGL78D3Vn1hs5kmXpv5LI52G0cTEaOegsYCTfXa59C70QipCC+74YyV8/Hz2ysjKrexrVDwPM
JBIO0V3ykNzpxmv3nvOdecg3PqzXjamcYJO1UfrCkn4ky1B+GxvCRJQETDExLUHHUiP8Qhr4Uroq
x0VNQHGoi+k+NNo90vFiFbOF3DbkDD5GDUquUOt2g6OZ1XlusVrpkf1ZfPHuCeCPDgzma1q8zFpj
RQhnFONIMgex61yJsS4m+hUqKDoE7Hke5FOj1diLQTZcql5Mr2CK4slurookakHMIbiskwQNSwzT
FiiuBcDE8r+LtnP2XjO2a5V59doIwZEswPqTn+P/yeM3ssa2vgMMARsQe3TY4rGTnBDOkks9WuNK
ls8lkj24IUQ41G0LQciz9VoZg78LXXYd84Rfa3TThs85tCWHL2jGOa8fra7z7whAK9pEMa1+v7wV
nAN731tshY17LyrkCugz211kRNZpzKHuu2Hk3KAZsVZSOghVuuSJra8BLM6pT0bJp91qJIFHbRld
aT/5XuQM9McKHC6dXzBCLRtS5WUPvMDltXLaev3rL//2t3//t+/j/ww/y1s2ibgQ2r/9O8ffee2b
OIy6fzr822OZ8//5Z/74nr/+xN9O8fembMsf3X/5XdvP8vo9/2z/+ZuW3+aPZ+Zf//23W7137385
WBc0P6a7/rOZ7j/bPuvOvwV/x/Kd/+qDv3yen+Vxqj5/+/U7CQXd8mxhXBa//v7Q/uO3X03pn1+o
n6/T8vy/P7j8Ab/9eiqb8vv38j/8xOd72/32qyG++L6H7NBXDrYIaXm29esv+vP8mKm+mDzEsN5T
vonyiH+oKIlF+e1XW37xLct22Apbjit82/v1l7bsl4cs8UUpk2d0bVt5mAitX//+x//lTfzHm/pL
0ee3uAC7lidW/PvVzzd7+euk61n8DsK1YUO4aBQ8fonq+/s93TS+3fwfdIUc3Vrhe2LQ1nBo+JjH
nI5ieCXNfOrf53Ju63cqKT7juea3LdMNK5w/l+wA87bxcJqjTP3We3TtUrpypF7ugPEX1kfrdWWD
Z2e2UJnx640Mi1I+hu7eIpHYweosRg+yST0heYgvuKQnDnzBphJjraHvxZ7ClhcNSd+MX4Wd07bD
wKlzf3gOekvN/mrI0J002ykvJWSunBZ246xsVPDIrBTAavN6rivbfxeiU9PenfzAQkE/GN2Bi/XY
PvWhDfE40z3FbT5VrbXk23LJutN2kpUf4KKW/YpnWDgroqjoL2OpigGVLvuo8joVvU63S87rsHOd
JANr0Jbjpm0qpD9jpqmnPIolkt8TN/a2QsQBPm2r9NqN4WY6Ba0mtf+NzmspdnOZToTOdtDrFdGH
erQJwfbL1PNJ14itmHzErMqJKc2mukXWubyjetk2Mw+s/dZ+rlAWa5xnKTBsz/fSVz2G0qXYZTsO
Q6RjAjlac/mQqgQNsAJze6ermYrRzd1FwFVIbAPabvS8Dtih3Cayz8mSSYvuaiDB/dFSefKewu39
VvNKQErJTbPZWolcAqMrQbMx7KsAjpDBRMDskHGOOHtPsShJppxGfOXbXk0xB7karBFpZRXUBZWo
ifW+lA3g7HSCsr3zNB4Pxn0Wo+cNI1IIGmUt+fnLdJCW+ZAZtLks0JOpgVdosOKR3x7gzoz6yRw5
f2adxXtOEBoIihAVdXACiqVj501IREvfR2TsQSz1viOOcmtwjK4/Dj5CaweIrimSmEIoH9tq3dgG
oQUjmxP3WlUqMMlPLZVBb58O4+sw5fG8su2mr69qt6dN7bsjFFgZWWQKjLXfwNGMZN8cIvQPeC6C
sGice6XFwBWjiXsKGMcO1WMDRYpmou0k8WluQx8qicN8Pr4Q1CXBPdegxH0xqJ2MCz1oOjdTz1jg
VhVYWC0yxIfOrpODM3TMET3atlQqHQ6uW6OLZ2tXFyknsW1nqXPFOTkxGrKRLDKy1SGmUBUI+lCm
nl9k3mP58UTB57TRYf1iJBFmfhnFmLVwVHNu+C+zb9M9jqM2JMC7skLnBqEOE+C5aSp7j7KHj5As
GoHBxUpCd3yxM0wHXM7buV15CHbACFCgMNINaumYPDt6u+9pQqQLwQJubsvHMhS99X0IUtO8q+ds
OrI+0opQE8rEiQYzES+mrnCf+PAbNm6a9BkCfuaZR0cPgs1X4aXpTheNCYjZKAxxnCdY5mvLHDPM
lpWFqSRw6UxcDn1sqVXnx1CJlTHnHuLxwmrgGo5BSYMTw6S3JHxUszFi82Z1QXx5EXp5HvLWQu8i
QYqGIPZ+lHAdmW0lGymit5Ep1gOBP3Tg6agALG22nZWnT9Kge4pOP6UytbLZDI40aRR4WVMaHopB
Mc6aHsmiDAssL5tu3cpaPDM6Jd4Nj0Wb7kQ7UH1f2igaXP49lAEl8g01pbSVx6oHLI59hUSHdoxq
eyMbHSEFMdwo2TVVHM83KoXJu42S3pkJmw9MDx5lURC0h+86U7hU2ASjRqS32fEHjIbzg9Zwhz+u
tqPu0XaaZfpvdxToF7YTusXR8yYR3xRObyf3tlsRmRTXVQNOpUDKHJ2w8aIxv0zCcF50REXhWMjo
hnYUp0jUEau/aUxMQ9gzYNJnx9kn7fiYVZXnbgSKqHKdRJHjrNOyiafHkDhl+8I3sgoMQ0cBis41
dkkXGRdxFAr9C3TGlblHFOdBlJKiFwC7TVNbA/Um3r4dXURgGeUY2cldPZkeUjBP9nqDLpNUHMdK
bTqB0g/6/M0ru/S9SaPyG4qE2kArbjHGuCjxrzdXhm0amE5IahlbaG2IsiOcYrpB8idcFICg68oh
OkwidHjpE5y3O7CSkOEYP7r1sbXiigylJvRR1Tdsg5tvoNfKibvKOVGI/2ecdh+oggbAPNiAZHgY
GNMO9y6G069ZHeDnR7Yp688yqvzh3su9oriLjd6AUiNHXgSaMLqrys80qFrjRx1UE7ElTKK0QWdz
6q4FPvnmpUUQlSX0wZ3kqXUFWBBT9zmzyciQy1tZ1MjmfA0V93Jw4tR60FMACiKLcMtj+w+UOJFN
IMJHVZVm9Z6lilzTWChYTnMRVFTbujPNdQczF0kwsgqLRorux3GflFMY3RLYZZdXVZSwwlSoMY1n
raZgxoXlzvF2oOVcQnitu6zwV7E3OaSi6C5pwm+TZ7HZ8Tu//DA0kTM/q92/FLt/rotM+ZeyiHB1
V0mbpwCP4PhUWuqvZZEJKa9xmvrdrGqYK2wBI3Z6neCarkXwgePAwVKWXCtQ9a1r7TwD+Hwq9mqM
CQxzokus2rf/Vwrw/59Ka2EKV/m8tGxE/g/19cN7Ef6luP7jZ35W2Mr/4gh2RMxIqXg8ium/19fK
+6KkycXh70U0j/y9vDa/OJ4r+M81BSgI6f5RXtvmF+Epl6rdF6btKtP/75TXpqRQ/1N5bVimoxwA
2uZy/5/L6iB0creLAwIJU2s3hF297ZpgQdMyp/CTWm4NDZwt1d5wCeSZeMcwpqFMuwdAfpZdJQMf
y5jPQ+fJZJ260VthF2+VpUoaPmbygqCXMAl/0Q6StLIxkaCuR4G6tgEltxsdmsuJkdFdFtFUEsiq
mk0WWtV1P+gcWFAbHEw52j9srLfoyc7ioBSxugLw923CDnToC3RYMKrI0E4XSVGPS4Byg8BbpR/J
lh2uI5LnVogFfVYfB2iSKJNi5UpBJwOZLCFleclAu3Sfa9q3l106NbtRjdhkeL02lU84slvM4943
SCfGSweBI/G7hzJyAvib9fQc+3R45ziaPpVNEpXfYGeZPHC+hSDDSMGSuSRbLd9pKoqdMTCdFOyz
4JIJujDJVP4o1bAdHMYek2BnIk3iJpAcrcuJgh0CKd4a16RXUdUMCGnSLeHz4T2UMwSMdnHSc++3
F2Nt5rs+1NnOwPJPWOMcfmRdBWgXxOA9KyD+9lLPp4KZyWr0ZQEwsdWbVJUGGbpDe5h81GGu9erh
flqbeG8vkRS2l1VH3IgfEG1N5688ZAYiwMvcmKINzZ9XU8NarrEjLjkAEIKJHHL9q7zLwUY3cJlc
x3F3g52deDvHfTUhbCtEegrMatOEJRkxwbxxevRURkxYVNvkMHK5yFz0tgnhVmbTQx4jSOm5kN+5
DY1Zo22x/3WZ/9baHVzeqrcP4VjhBZ9JJh8CUT1jVKseoJoPiIl7dWQCsPjGbZq05lxnl5kGjJmM
cfNMtk2/VbPG3LJMiv0cDNp/fyn81xoN/3nH4v/BNoMl/ss2w8Oy+f/lf/1o4u/vf14Ozz/2cyW0
vS9C2EtTgJ6XUI71R6fBdL84UkrTU5YlbWdZi35fCA3L+mJa7l8Xyd8bDYbjfvHpTEjFOqlsa3nC
vy/T/0KnQdneP19TleXYFPXCVqZlSttdHv/TmujErfQk69ZFjCMK+q3ekqsSPHR5TBK034DOT7ub
EtH01YIoNcYbx4uKR3gW5XFOMhRGi/is535X1+COAovVzejN21mMzSFM3bfzEfyiYOdkQ3cZF5BX
6ir9BMEAW7TNyT1EWj+h9UVINaMIw0bQ7YsmFw+d54YHTM4AX84P1wiMFyRfG5rq61CSsp4jXWFm
7GumGHybaAr7ycgsJgO9d/Ts6pG8jugha+1oNQ5luTWdMH4ohIkV0dfrsAleOyo2ULQln+nQjwJM
TmX4mKI82JpMHS6ryTMeerxJawvrLvHZyFx0n9YEtSg+9hiOwaC4c0T/MEzkDZtAMgrniWU0m8BR
pkVBkmmeXBGgtEuKecIS8JLb6Xh0m0kfh1HRVIG5fwjYo3X06DEIklhbILfe+JoVZDZsRk/WxBhY
IhRrW0M+IuB9qTuDRGk5ycckbjIyBCyFlqBxoR+PP4YAkh39pfypIJEiNwQov6YontjWXbHFk9dN
80p8Q3tjLzMIMcmAQMeWpEq/z1ZmDxSM5RJ3wVStJQMLWLco/VVMj9UrSVjMpsrzQE63xW0+u69u
nRTIVEu5wxf2zvWhBpjMDQGgBDvTXCZRa8mncc3hIRLOKe/HgPAnbjyLqJ+qGq+5itgHZxExxUN2
awBLuQ/6Lr7RbfJRzR+RZJnklIsPzGUqnIpxs25CZ4HqDtF2iALvK+w4elCYMtBVrocwlQSO0E8l
Kj6G7WzY6tSX/g2753QZevmroCIiyBqL8bkCJO6N5T16MgIfhvuG1NkHvOJy5UQob9rhGu8taSZu
C15axJsM+yltLasm2RSBv+ICT0wCh7nNv++aLji+Jj6ZTYGu1eLlOzjLDVdekroLJzF2lanjO0a9
La+Cu3irppc+bPOjFdrdpWX37/RKrG1U1uRqLzdThcRoyqPiKGBZr0Lq84tlbVj7khSsgaEPZEeN
fbbX5L/86bhdjm0NCl9qAgS6sbk934zoF2KlUzKn8uY2G9Yh3ppTg9NyhxjuflqUeWd53vkmQvR9
rNJwPJ6/+qf7+irpD4b32Q95vM90hP15SZdabtg7kKOg4OUDpAD6zQh3myUAgZNCxkwYcue2ocux
NBnT01DE71wJgxOSCfo+TnlXxrVxmy83EkPibcOgczkYnCC4TVoTwCGxNG1eiDULMgyXJIXv2tpP
ZuSM23p2q6vzXeebWnT1z0POwowLYfMV0eFEQufkg1ZOqZRoPo7tz88gERvltBFG9BZPYcq6pfHJ
s19dKcZY10HS59dwTH7/SmZMZnFcC4AYhVzclTzsLTe9y3MXVYnJaznMCE5dNwkg8cSxK7QhUK6g
BCVEhBtG5q6wZtsnh7ASfH7SwTIr7T7iXZvrTdZXdBcnkwCHjraD+uPR8Y9HpxJobJmXH241Tddp
Yfj4JfY69u8ygz2ZdNHFTlF5nVcLgL5iqghwFa9Wb4hifZ5P5OP8ONPfPXaQg2vs7Ne1q+AopQvG
DkUXLUrvmxMifZwj8yuuuhrzqw4febXMTSJ998AgKLzuY8AZNdpZ22WVELOHFMYUcMGyEdZbObS7
jrKTNiuUINOs6az1iZff1oiNqK7cay+OCJFRQbKKAjugpgwaLIXBjOjT07O5rUKQ/4SojTjAHuNG
Do/St/ahUaW357uwdBgXcAOiQwitmEqH13+efdLOqJ5PxtB0l8JvAVgth/94wEtJky2D4ToY3eiI
8zo+mrlatIf/+DLHtXUpF5uXk1XtTRLBfe099eIFGTvhzLSvTfIxMWeAuhV5/2RLkORTCiTUmUxF
z2xk1ou21JjL9mtB5KbO5+CbgMWDPbbtbgbIP1c1W5dV11bdO9TZclqbHoYxzEgm2GE13RJCw6Hu
LJLNmCLgycFkMhmO4oozkAQzdKq4GBInOIAYNyWpzXyJGoMeJ7GUFTOAk+t75ilCqncoTesQofye
Vuf7IOpbJ8xYw5pVk9bf8n3nm7QgQ135XJQSbeRU57R/NoaJAjkyrOqUSpIdWyK+HC7bNzaUQZb3
7n4QWXcf20JsOpdw6Q4JJVcqI/qhdZEdz4+2Pny6ySR+IYiaN2Vm7qNAEnw/gqXieiofz3eZYLWE
ggWQ1ZiGzlcuGrrtDSHbBV3Uxba7XM28vof+0vTk1Cu4JHE/iwftSzYDfgqn2Y7zO8eISPqAS5qm
WpxMVWd3cO6JvQD/sT8fnm+wDLA5Yb+zPR/Gc35gayKuhrx5rsYMnL5JMEJcVf32fDiHxSln5PIQ
4reklZpd5w4SdGSXr3BTcIEtADp0WkRaL5k2rRV1xJW3IF6G+Of9Zl6HB9rCFcQJfsqnrXlZF4QM
YuYCElfAR24bnF9JVT9PAZZbF5fDRaiG+NX3RYQHH4EAnZf4tTOHr7OlyNpDcfhAovdOSBTDQIm9
levZ9aoSuXXdIT07uEZUbstFI+/BeLhgFjV89IgcLJcoVW8eMXO2/nVvCTT3FWsPHekJkKVlbM9l
FcJz/1rzKO3W6EHWkKzCUNK7l1WwypwSumZY5rekkysA7fjIPAK9jljLQHiICP5iOAaPbtwRapqI
d1oDGEox/Vw3o+Ndx+kUwcPigbTqH/0QJ1hUiPnapgxCFR2z+3Vb/5HW3K2y7DfJdP8J/56xZgvd
bszBtZ7yFF4XPed2c64L/3FoLWXi+ZvPj9ZzJ+9ZJzZFTWrX5Fry1vGoV2vlJ7sgYP8pBH8CmPLh
A9dQwChuN9Cn3DLOqFah1MExYZRz39sUsiqm5TZlWKXTTs43xEjae6sga2AIM7pls3yFvHfbm136
Y7SbNRyy7FtrI1mLvTBFsES+VFaa7YE5dJO7wUG7stu7Ab4OKw3agw1dcx/OeXcEyip2YxNquHkV
GL/an08ze98NoBh5bdkq25T5/IJFZSmArPgmQFxL+T3L9wp51TyG5YqOmgeKaIJt1uv2LpZ9thlJ
hDyNOhS7KZ36QxzK8SjJEdmWVLyJYFxuR3I4DpWcNtLL43sq+HSyEIYyjz90eQeexkI21df5a+a4
tMWxJfBxmF5p/IAVyxCan40ROYlfuHydJzIwgXJ21ZqlSH71qmeZBDkC9qBYd+2+od151wlsUaD9
7O/WnMPi0OFbXYbGakJodcUQLL3GJx+uWLUcEvjKeYeNSh/7oABwMtbAFuiTriq7WgO/CF8KJkn7
nFgHWuOcmgF+mWpa0tSN0Pg0bGZaVv2GpOjNtD8gpg0PPBGBf4Al2I5H0+58iEIdTGqOZ2BcviXO
fLQIAKQ0Q4BN5O9dsJ7fUvhnK1tm6oQBUl55WfYjXeg5ZtEOd5wRJJzYpbpJHU5S21cVebtVy0wu
U1doSIddofPhWFhkFscBityqUTdm0vQkw3AzLzci5ePEiejgbJrebDFUn4NYjD/moqlHLhjPcfPB
Mvg5wbF6CbthugSo3N5L4QVrdlLTSQ1tuseZVK0KBozgt0Jjz8dfHfH6zOhYenVtTUTQjOWM7bMq
EIbEtv9ElIYJxW8I3yxSlnPh9x+2B9NIDjCTGLbKBAJRT7jA4lf/iMmizPDh7Vub1YGrdbRK/Ulc
pxJmio23aEPPmyg8UzxjPhg/2iA6DQTovqaNzte5gpIweGZ6QjwHZ5w17CvhKXt0GOMHqKlvEqjy
0wAjYRPN7XCwmHCxStQDLooGu5EzlG9as6Ik9ISQDwz6ro3lBzOH8s3Kesx9DqGuweDqB7Ox71LD
L98GyxUr+GbWgZVbPLWh3p3vp8kyryNff+iIxS7pguBJq/xQkv3zLsEFYO6PfZY+ExqaGX78vL+1
AqQsrrx2Eie6yTRNwWQip9ASxuekVXSvVbGLWpu9X5C8MdKxnrsyj6n9iawrctd8buZOAL1t6vX5
UQx8/soxWIrOj7Z5Q9XsGtbxfBgJ+RiYrXFzPnI75FFCRXeZ2YAWKjpsRK59bKou5zTN1YGZRXiI
XGnACI68A2cFDlxpOeDLnXYnBPrUPoiJHLKkeSrhlm5gFFjX7XM7DyBmRBEfmR9QLA011kGZkZTR
DEmJP12KfVSj4QRd2F31ERNzzO3sR4JebBApFE9MZ75rhKwfzI730hrrr6UPSa8sivwUjD70RXjM
63QQxSsYotPkk1XVoKm5Gn1G4cww2SOgCDiGYUf3H4kAH+objd7/zUnxhAZTWBw4b30knDY9Sx53
/Ixq353iezcyKVpJNHP82CDXSfTHqEiso1GaaiPUwKxzIJ0kdWXwKtlNB17JcKu5yqOSlb6Z4xc3
nefXyMZXEw2yuYusMtq2Qd0fY4w4x5I3lOTW8KUxgDSN2sNXEmb6lKetvWVuYV45Roj/eCCzu0wg
NBujHZOa1dr7QDn1IaYris7VBpTpFIz1IBLuUuA8V86Ul7u2IeI+X4LKcXllD5CMMPACrfx5eL6v
xYQSzU57m+Qye/BUpDdUXFym3wvmaTA0ixkhp75tmB4+0izNH80p2RTsh257FAWP9kww2gTr1gWr
XkD+3zKfNo+jMViHTmfpzpgHiZSWtbtBd/1A0yfDhxSmX005fCX0EgapJjRcMXe7qIZ6ZTaB+wFq
9FtY1OZr3AIaKducGE8f2W09szKmjlbbohyMrRjZE8uqlAeGTPVOTEN8PQ9JsPbb3L0L6DCvZOVf
x7XJDlBF1TLLXtD05dhjaPFzoA0p6eUzSizgdp7Psh99I5PYuEnmSD+aQJ3Od/dpKA/BCPV9AZy4
XTa8oQD/KvHB3xuJ7V1NmsK9w0D51t5XcZkfnNbfmhaEZ3I7rAHbuH/njx6N6cntH12c6ejQ5ihb
0bYtQElzEzrZrXab9MCbGwEF7+oLQQTSTWfL/sZavnKtINoiLyKjYrnvHw+wnmYb8LgNlJy/PFCD
el3XnWI5tqHuBE54a2sBCWbCPw4+adicD883UzXduBlLKgTn4t7y6ZpFwGpaWbKiL3elJhWVro68
41wf2nq8R7Mw3tPhpovtB8bhfF9hgNrMDXi6y3f0cYxd1OIiNhgoAM4/cL4pkV8b2kmvz0f06FHE
+/IolBdcLSP4xr+a4zn4eVPURPZgL7GNdaeb/Ni2cpdmiGvjWaiVxLGN6gp/QZF8ouhFXQKU62Ag
k8Gr7TQrfsvuIEfhr9oJBYyZYmhMI8O4YC0FygTHYOMYBh/k4JHUvnzDB9xZgUNjMMHI4XC+QdVC
IMLPL7vOw9UGDX+Y5uIwtHFxgNjkEGg0k/kXqfowAOONBsvbEcVj7wfc6p0VBTjMMH3IWScXrgtc
qGkd8+B345qklOdI+CaGolHcxTMahzjI2E5pOLCt+xGUGrNrG15GmFtXvouocAIDe5kJFISTRDQV
x49cndpNn1QHF6352oX87GuwN4bQr5bQ3oVdroVNvrSskeIPekgPtOfiS+r7VT3im+nYS1+yxBBm
Q7tNEDBdzsFzQ8fjBPGQzNmgVO9wNy/AqVmXVOw3xBMI6H653U4bx1Un+KF3XVeUJKBhYRyn4liX
Lb0CeUf+ttzVKZR1n1FIAL8bZIlnX7X5UF46AtsSTWDoUBcNCbG5ocw9uveR+mugQC3w/bCFXsU0
KS/Gkz3P9hEDm3EY4weYKNEhiYpLiw3FMWurb34IOUkZ7YqPKlk6CCq2dube1KOf4O0YKL5shdhH
yWzLfuraTGnqze6kL4Kxv5NjdXc+W/gsWSAGCgZ2qOUhD0S0fwiJYPsxoNwYFpm8avkzPdqwYCmK
W6NuG/wVy43wm0MxdKtFzgcjd8Q9Xmdsb6Z0TybtZWdh+Jbh0jdpq2aT0B+Nmo2N+A1ni+uvZqNv
DyPW24scRR0oHDfc1L79iixiOqBJ/Eafvr3UAAI8BNbZwmotzffWsrGM4j65sIwfIghDLGPBlm5F
tsfYCZBg1sMdzIadHfe4O/uTSXN8PTn6iQgBnCkNTkwLf0LdAQV0Mu+ONmS4i3CpS9jDqF5RgJkt
tiAXK1yQwivnNPYWbNv5JjZnuZG5/53WDknAG/qA0xptZb2u6GfRAo/czQCQgabTbh48fLBYZmLL
vyxGg0+16jcoLG9qD4QI1nn7AWqDvbYXDkyZk8HGZgMSt4fUWPRg+pz4tSHw586kROwDBYcscdJN
2pXDxehrUiWhkaqEoRyquerOLAdgorjzbqo+oh40N35GT8mvkET506S5qsTkOtA2LhGLrEuowjuj
P6Qz7njFjtUdwoLdB3mTaRB/E25KNu6Gs0wgxt0hT0rpsIAliDO67POUrmRtlTDm9cVshvUmsKbu
RozxVVa20F/bhzStEA2B7HQ88H+BmaScq6pcYbJ8lWlMrxEn5M5QKzYNyXoeueIVZT1uyjKA7sVF
jfmnvXVpBaOpGExo+94JGdRJk6tEr6l/sHMI66pom9NiOUpsMDAeEC9ISYRjRPYeDpR/LOzboq0D
gsiJgbMzKj2izYN62LHCVly5ucHUA/sbfFNH8BVytvQYIAks9HyBbcfYaMfLcbQFZDoU4VUlNJgk
As0Ay5lrL64fUUR2DBy4WEzODO2owrIZji91xB88ssckwYlXrqX7IN0sQ72Dh9PR1o1pdj8K0inA
pA2ES6fRzk7AuI09xa2bUB7iJbgwWftemEpD7azuTUInLujN2qQmhV/tju5773jWA9hrtSrVtJ3L
3HuJhstQuGSJE/rRjumth5b2Ik/mx4iC55Lesp8uaO++Vk8uDPQO3PW2dEm23NRZ6D3H1FHYkuof
vrKhnJKbsZKJ26ztruGkt5892xhXREQT/AzeOTFj+zDlLVBxz/vUdkwEfIMEdRA0d/ruqajLmsgm
PBl9vXLcEP81WTNoyZL2cgz2dBBz+niYM3p1a9bkbyiiNgvd71LByZFl9qszCAWYDH+oRr2o2iD+
aCBWDUPhvCdNka6UCgmB7OYEgEnAFs5gp1PGqAEIa4vHWu3ZbzU3zZxhZloGzTa1VGIBHGdnsApx
//cuE+ZSTDYmMCCSpZxWWQ5CIq69F10jenLoQV/2IjlIOgm+MbprZXenyp+fmkZ/NKSO45uYH5C5
HtKhm69LC+VpPg5fk5Rr1ZDcplHibfuCRFUrHB5rR2+N0N9xXQzIqWYjBEdxhZEBNFRGszEjcKQb
mPn7BYmupBNCfe335dg4FyYcNoZ8Lu42NgU9cfUt/X6PrfKqLfJ76ZnVulbK2szggpel67JrtPsV
usraSccWzULuHuLKexLDHDLla+rXNs4+XYs2Dif7Ca0bA7BYjBs192CtlmCA5CjdCldtjjV4edZy
BkJWEAAexeTPVTojNQNUe2FVqxFvMWzabDWMD3XLQIqJ5zedekCHqsS8q7ggiEyRYWOF89ZO2mwf
z0u6+MK4gkm2UQnDHj+oH1wwbnMVgjrp5xIJZE74TAocWtHU6hh+lYLxgiEVHIGY2LXR0egLEb9u
ykpY7KtBYJizU99kXnepVfps+MkbAZD9xhTjlh07nCD6CgSbQp6LYB+ZdX/Qobd2fZJYkf+Nm5HG
fJoBdjJDecK5hhNQN+aqNAtSMFEWayEPGCcdwlKwacH43dH3so5x9KLtnhawRe85la57UdkB4vEQ
VlWI6f8i8Crzsq7hhFeQqCQzoFXaaVoWdfYVV6DeVj7xQT6RI/C0u/pr6oPxSR3QQUbn4lWLm6+o
g24UFgkQkeHTgCrtUHYGtUXwww0gkZSZeLXT6Cp2effkQPoHXE92D7w4LA87K3KXfnJ8iIoNEZ/z
3jbAEIrpgNVoFZX+s0f/6bLsUSY6Ba7eOlKYR3T1bGFYvFAjwRD6GqNXs3cLmBJlau2bptolZs+s
AVzoJXbKq6pSr2xb253cjaOkX8Uigy4YbNjQzBs/9HYM6T5zdvBxLqjJMsLTc8jeCJ3hnjVii4TZ
Q8HL0LklcKtDAW77xLWTosG7VkSrsApnANPVvRrVtJ5JuwJosK0FfOO2Z9KbQKzcWq79EA/TNxod
7QZ99EamBo6hMtnSBKSWysAVJhDvj0FUbYghyUkKQM8yDci3E1Kc0bruHUqSy7lllh+jGOlkGCLG
FDd0frE6i+SqnnvytmowHA15uKKAyske3ieevXwUC2+fJkyy1vpbai9hhTbg5c72Vwir9Qp+kUtR
RbqxYiCUxFt/COXe0TeJ58OE4BMK4arEX1c+1cy+r4PYcy8m0Sz5Ac3RQHx56UbkcqP9dgD5KMJq
/jdH57XbOLJF0S8iQBbzq0hlyZYs5xfCqRmLuZi+fpYGuGigB33bbpmsOmHvtXvrUpl4eBl6BYok
aho/BwZo/S8a8/qaGv4JcdBbmeIPAKGabbPEOi8C/kY3tPytlf5ep5pE0ukyRHOjx9Tk8VFGcurv
wIh8ip8VSqt1UVnrWD8ALCzZJRr+utQtzqFOeMeqY9NhddEmiV9waBHzu9huSC9JVt+M0w7nd7Se
IpEHwxBdon7eMrj29+jRCd3jdPI+NFmRHavDLuCph/JcfkwIRfb8hukhYceV7W2Jfa15fI2PsSIL
pLh3v4QtUAY4bBNMMoV9W94K4HhHkBvozvGFPRInuomF7Tz1DA1WRpNj8EL9TIYYvnu0xHEY0a66
uYA43uCavf/SlT9K4y0XKDvZsHn84ZRk1NR5abJloD044cW3w0U15VrLxDta3zrMCx8IlVa/V4a3
HLzI7XZgCkiH1lN3nbbxO1It5t294eE9hWy2KKdbgU4RB+R6+wZz9BFi9trrMxzigzo1Oo5gl7Ul
D3wNY8/4MAa05bjKiGyp2FFZfaXWfcTtJhTFc/Mw2DV6VdJ+73LetY2hl7mUZLhfrbqZO78l+s/h
6AEprB9RLguWWlqh5E5mHYuym2FYekgifQvt3ykvPCDY4VCyNKUTYv5kFQl2Av92DjgYoOVYmnvV
+KTVZhbKLsf7mbRv4Y9qXdYDKdqxd+7tkQzI8je1YxIZB09dp9kjh0Hpn6Ad4Ibr6XHwxafywaD2
OqDIalALOWIkDmAdf3JVgSNkyjDTWjP37+QfI7M9m41MNiQJoLdP5596cmjPpwYOcDb/UARO19bv
pmvKsmhfRTmBUb01XSsCXmq/izd6nsD0ohMgZqKcNvUj4jUMuYt3ZfDrXTNcdbAc8nTtGZLNc7ex
0vqeFoWnBLpahJrQA5qRVsBjzOVV+6bkyHgHWVN1XuBXockPNeQ+5nPICvKiu3QItRGydl67O6T5
VIMUCGnUrtDm/P89ZdQZzIzT2u/PkOg3S+kvK1aGRegAKWZstfJyiaO3SVGmjM+y97W943LNuGsF
ZWPVDJUWCG15ShmUXv7/hawtmleGCvw92D2ZsH0qGrKwj+HPFZXzheCCCHRHscOu7nPVZeva/WM8
AjeUZJLPsOCSHltp1XWncnkiZE09ycggL5DJQ1G46cHp4gva7SuUXhZOSO6kmr9URgwa2MMn/LXk
Z4xaHAxgOwK3KQ/TyIlppwshCelnM5olIb50dVm9c53xgtDK3y8z1xhDEovWm7IDpKSZXnWhrkjU
+xMrl+8ka4Z96hDgl1dEn2O/bADMDsLaSR3f4SRAasxQZRiyQaGy+FGL6O5qZhCrGi/bO+9qHllL
F+5DbFPYFbG/17jAYg/Bht1fAZJDxkorM2QPiYiIEN5xxAopScNmyuMQNzauB+w6kzY2TJ2e0gxc
Xl+0j70kUWMaQLE30cIrVxdbPSYOyxElQPMar6byCuwyYnjtCQLTi5YArRYHKA/HaSy88chuYtdl
2njIjURSKVONdWPjrsd2b5J7n4iI+jPyA0oHpsy6U6zzEv2Sjbw+z0yecOIwGqVZ2FC4LEXHo0qu
sYbkaV1GoPeNQm6kBOsd97oXYEwJyDsOtH6h5GeGGejdhzvDQydT1A+cVlAbs2gJW7JNnLky9jyj
Bhu4Jdq1Doo52KKZaSDfIMYGLiRPfT0gZ0EIuPVnIs/9YSLYsKY9L1l2sqLZCIC0zGqIwjSAHeOd
LYuyWS95d8PH+6DrpH+iJm65yFk2kM9Hdh7klaV7Z+JI5rx/VKpKCYEbN4su4m1NiJPrkSOltIpT
NNUfKgxz6GnSbT58YF6DwKMXaPW98cvM7l4PNZxiGPyZVz9oftMfC6hGhQ57Lo/QCWN9O+J34F8W
Jc8imxm8JrxFvpbvo3ZaAouvc+orCBKW8ojxbBMYfMxC2M4AsjT9w1zVpLb4dbbWwbrheRAFDQcJ
TQg2XmN0+SuUUgNUlOVFd4syKCT02Njig/7/Fw+N3rpKWSsJS96nu5fSYP5OY0nrFlUHRGloEMcI
l0X+qw/9GNiNG+gTIYADKiywuweWyNvceK0U0gjPqRmo5TpBINE2tR0zSFgeWoSOszivMIt7hKyh
76t2uT39lhCf84Vvak4y0Muu+yIxUwYg9T6ZqoUcf9O5zGGgteleYyNAZeuXQYlfAZGcHlKr0Pej
p2nrW+TBvkEliO0kYaLnfrREqscZ9npmnVZYvHkAvcnE6Ntd8+J1+r9IswB/CZTVMJrvF9VD1ePK
b6PqYrrdBVbKtmQSb7XedohRKjaj/koykhnwUwVCrrvLzhL2VtGyMbSq75wLrrZFJWtmcMnG1M9p
FldvPVl3BaJW8m/qD4CxWz/tX0eDCrW3yfBtY7Jpbuw58MmAdpzt92riFE1x6e6WmU24Rj9EhnWe
rWdmBKBNXT5f298VecRLWuSfSVVozFyNYePYf4VH1EQExJNvWwdJdJjpAzexTRKQkAb+LG24Mfyl
GvVaWG46zivYkCuUZntvsuElsAbGhWLsRje6IomvgiHhaB7ntxgL9zrSMIOBk8FoVmfx5a4dbNIX
KFJcXLbeHB2n+mxrnkYQXrRfTQAzowqUCUYzIgVlQy21zZgcDJXpHuxcPAmN+F9l6jtkV595spXq
KP2xCWfrZSSPYTU6pANVjLFrYO6WmcSEVeK4xUBpr4COXTySn4KZiK99ohVIVe4Q6AHm8snzqUuh
6dE46KQUu9X3qJvjdtKZHpvoPqfa0jZ1O34mcfLpL6V3W2COl57/G2WeFTaIjlhWAlzOMk5ahoyM
sMmyHBkWKUibHPX13obYtGkN+YhRyd4z/XjA9wbvvwJl0kF/CmKXoraGL7sbdYcoB7radRZ/iDj7
KvSJ2LLJdQhfwbg46gdTzD4UQMJAqKt9irkhxMz319U4GBiJBK7HCpAJK0c9rEdfV0861zDOj/li
gYpAcxSg8qDGc7QxlDZhf0nf3voxnzeTbLs1AZ818nayewqvisJlSNMA+cjJgxW/olvXVmXHSERE
5H12/XuCh2ptt/PLoLSjrJrhhOLEZ3pB+nYeE8XU5tB56RBrUjgRriKjwddPxnhWQNk2MwzBNZMZ
lthPXTuZYdR71UZP0H3qRv6w9IQS5gdLEahgIYqQGloDWah3BckhK+edXssfOT70hvndk6SwLXT1
RoiI3DepatcT1dBQ0azbzNYPyTI/LxJK5QyvLGhz+zDEg38t5/kZie0Rf+6JooBIs1a9ooDezQ1t
V2o+p1J8w4r2D2ZqlKtIa7eTjPfk7qzqbPjKuBkxV9Ce6IIhv20nm9i19oNi7TG6/XtpOJyD3OvY
hCN/ZbqQqgyZBmSIddvmHlXXCoRPjtP88NFbm7jrk7Dz2uc4c6yHWV0tn9Ja6PYOCh4EpANcfbuU
7Vrz9PeqPbv8zK0Ol5qrgwRFffgTxdOOKbcdylnf1fcbrVh+smk4p7n6ZBMDYdaqntpqRgnSpyfB
eCW0zfTU6owZOd1fvMolLcrU341UVOe4K7eRGLIAGRDVNxe/Nx8R63Ilq7Peoa2APYSyKO/fCa5i
4UIRBkdUrButrgHPTAAKQTuURc4oRo+AnyzzW9Z6t3HSP6bFcFaZPtKQxele5J95bLlMz4kbwmvO
pqdNKQOVngb4NA9WbVE4pdP7bKsrIAB6l/a3m9LXDuyTqt4drfaQkphQe7k+SK84WEt2rpHZodsA
0I11bY9gNQ2E3r1VscHuO6s/x87JYDmxHs1d/YNCcm+1dnWXKFx7Y88u8+5W8d6mkdO56YFCOiPj
qA7pQ22jMPdLue8VeCaPIXrQaTpRPajG51Q1hzyqghZv0VohvOLLI6gEOLRu7WfSq5q9zUp/pY3p
zluGD8ha28ZKvzyHXQ9pOTBg8L36g/aWYAfcVVb1Y2uPCyno3d1VOmvajwfhiiZ1Qjsh+Zsi/iwW
T2MzeZQmWYOOJP+Kx2RN4Ce5wJl/LgzxOOjdrWnj66AORi17cNb9rxoWGvkZhr7ZbHQLhV7r+sQD
V+4lqRiS3bfxodMun77gbR4FSxUSDAgy2RnL3a6sLUGzz9B5bazY/CPKhZwmh+jKwvJu/ixeciv+
wdcsVrrd3zokWDySbEzqJHJDo4u/rKy32PQnX7Di2sDwrJ+oX+dJcsJe+zk6zTO7mYHPbvj1e3lT
LvKCUlNf5d3Q2rT6KwxtXNk2EZnSUe+GJbcpeCWU218LNmNGNmQ5af2H5sNIBPOLKh0c66L/9pX9
Xsbq2+3np1TQjY+EvpCcSvcWJYqBRZDGy2PbaUdkGstXZ3MGilEkQTLbj2Tw0lr34TJKLejsHAvA
WHqEHG3Y3b7Xg47wOmO/fJmU8ylN8Y604BHDD3V6UbMubxCsuuqxxNYLKjS+gIreuol9v0v1Ya0v
poIoiIDUMb6KJMcuOwiUkwmCd1y6F7M270rdbtjWWj3tiBbhRbEsdz0TSJKn9bNB0GSWwscdU2ZF
4BH3Zibf7pdWTgaon1L/dqD7mMOTK7jrl1lRgyXP0hxTpASsYWbnljWFPDnZS0oe86ohl7I3y+jK
WXXOcJOwnzDPdjpBMk+KA83GZyvtXzs1Lr5yoGf16cGc5w9aGFQiaflUu86r1TCPMFR3JYiK7rfd
l8JyH/BZ7AbvnS95hJRDNMazrsCAArUJa/rPTVYz0G9nDPB461CC+6CmbD35JC2Pm4/JI767A4uk
77HoU9ZhacWcpmQEUcZvNmnvQWtn35ozntLGJ27HTj8yBgfK8DlXenIwaiosfzyZ0iVMzIzT9Qiu
Gt0Kt/F9gCbgsAVd3ZH+aDYQyv8h6UR8kcjiEpslBbi7KeEebadRvyUeSgWk1fDyrfohx4MLJZ1p
BMEqLAugcBtggDFCt0aQJdmtAm/Avor8kKRn9bu4bIpbcA/BYqTGiplTtGLg95nZVreSXfSM34FC
w8/Peu5+ddDA+UsH/imFvtWZju5bZT5I4VwaSdAYjs3j/WwtLYIzKrurwIrgC0KEH62GnP+m1T7g
+ZRUz5bafxmIugdHOwUMnVbYpA9Nhnclt4arqD/dGOhzS+DC1vHmf2iiguT+5PqJSzbycssHFjME
Pt10lqPlwHDB1nSoE8nETc2zpYH6X0+KAM4BIZVgt+j35S2j2Q2t+gM/z47GCsa5mI5z3LP5sICE
VAUNuwzItMcMjYefx/+emA71fJW1nG0WPo7OSF/UPd1nYoXH4uGl6Cyx6bprBw5z6xICGM3tX9Nq
DOiNZVWa+cvioHnhuduKjrOWLddmSlKOiM5BlweyYRc3z66NOkkbxs9ZN7Mdj8wRVVcTRgSrRZ5b
bmH+t0/63Nc7KXVwdaoD1rmVttB/qBcZzORqZSNN5mmop55f+mpd5D4B6pnaMoHHBc73kLcvrmd+
TGkTRG2nVqpNt1HUjAH3dH1EtxUSc5ycGgkmu7priBbYwr3NTJGXK23chcXxIlFEtfmxNuY3Nn5b
r08oPe5fP5ImxECZAvNHTfKvnlC3lcTzTWWIdJkuHt3i5BTGA6Es+gMhf2csDdTg3JGB1VOE1g4p
vpn7ULoY40Fo0WAbW2LlzEPrTww3U3RDTJpWFNS08Y1JVJjxryyBPQ1dca1ztjgC2tpoAOSznAyC
V1Zua0OyFJ3SjdIdRRi8DOCrJSu99ujbTi5SvNDbYcbNDmwC+LFD0plrzYdlM0y7GZqpCRGw6Xum
QEo8txkhNr51n8G1RYdPoYLlWsB/J+ATwoHiqWZxl3JvrBq3vlG8XiFsuUE/o+dpJDa6JCKJATAL
LBPkuoHdzS+ktV6NwjJ2Be487rS+DBdyg6/jsLV1FxJbvJBs58F99yvUA6r7w2XfsN5EejPV+NwL
6jqTOFiVNMVL673XNuAuU9RvlYHcPAeAde4Tmtu8/IulU57NNK84SvkFzxLTv/q+xVymgyZIxmOZ
o4gvtLe5k3WPJLAiHjXR1lXDxR6ibKcXxNB0SQ3LDOfrPDbOxoGrt0piiQnKnAI7aeFBIs55iYQQ
22mGBfT/bxExpCiNjLvcitUBek+Yk/ZezcS23HWwQcLM59g7ffRaU7STENQHkxpPKFuLLS9ej5YA
I1mKVuO9nz97RS3MlsXfaktkI4FRTui6cJYRWWcmv5lNZ91r8b3vJCyEPLdHUWjjQ14DkHQb6ZyX
9o7aS6AxyIYlNq8l+hAUDriCybIhsZG8ufYpRTi+haVUHqMKPp81Eh+0OM9ZO2EGsI9wN7EI5ukT
EeJYI+sL7Vx8z0zkQUuGQ5fOp3EgEaOMHJwsjfvXOwh2SHLST+6kXmGC3g1yl8UEfeHM9MfoEVJE
8juft2o1Va92wVsiVVKGoFnOreGihvDFBaZKOE/s3SvU/Uk0Ed7CybtayvLRSogxLvQvOHp94CzN
Rx3LnhGTfJdI5taLeX8UWCrq/tUZ4nY1xx6jx7v+c3J94qjaYn0vMJJO/4pK99J2k7VKJW52OLDY
MXrT3bCT++QU/5vihWwhYD+rXAJAnjrv2WmLUIoBGEf8hGab/9fkfytuFOQ4CYtJQO+ZVjobKMZE
MUO6NaeRzxcVTdUAmrayCljPKCQXHIHABEbmG5Umu3u6l++iUB/r/pZNPX8cSJ/02nZXL9/SLq8E
mztHo8RWl7LIJmbEGwd/Eycy2rYs1ncJ5J2QEVOzAA91yZgyLTQDw3IVuqyerE7kB1v41Sr6BYbf
r+uFP0L2Ujbkv6PA8cTPmamSS0fF/IOBYTgZNNKJH3RL33I8tdoKzcZrxdqLSNin0XO3DucCHQjf
eQOpqWueHCfBMSn3kvk4vIwigGYnMcpmbETZ5YRZxB7cj4yLhj37czG+uz79Tsr3Ukfu0ET+tzf4
AxMjIo1s/QQ4CGCkYaNLit4HQ4RRgyNyzPwHhJLATtz5b7YveNe2IO3P8QQ9NUFwTKX4KwzJhC1/
48s/aRNhA5xSDSG6oU00RMLENbBNyRgfOA1EopniAGxPkj6h24zXVZwRuRt5+8giXK3q1R4zVseY
P8M1kFh07pQKRqPxu3mf9xEl09whFOOBFnm+0YiOENVjQyLpqe39t25YPMbX6mSPsKXqJj5zO50a
bXyJxsQNxtn8tGyy2ZABQzom3BcxPCYSee/LB5qBCPNsl6MUdAE0BUMPBLh5pKZGiPSkkQMxY0sJ
yG5CqyPrH29gqeoM75mNcU3G7UOsmvNsM7Gx7ymbXo8s6/7xOu9agZ+VYpEwZprtSrImmNOVFGwm
p/mztexLHBsQeMlNTTxQPTUfmmHgZi0ItnfKjWCJ4JmZCLrWfcNjSiBwA1bej49A/L8rFkkTfnGc
sWO1hlgTZPT/WeffY13IVkKpoR5GU//HxxUwGcOS6ZNhbbI79GffDVs6T+L3CH0gtCX7HdOi3EnD
vVEMkLJYHtyRuiVhiWsUNhKNeF7FlbExrAGcIQ14ZxbbOP6HyJ/yTAiUR5O2LjknssWCtJbjzExb
aKnmBVFkvF7ekUD+q5Vxy2ExdEY1BSV6WthBxxFNOlp+eL8szaseKpUtjg2OBTp+zj0bvZmZad8x
q6t7jlcciHvouKN9z2074J1mg+eV15wVyW52polkNZJTms5+WMqpPESb1utwAPgOws7kB9oPIOIE
NRjk6FUr5cVT82/jxfTndvxEJsHSimtpMrjAU70ZoztyxyguUxxEBdjPqr5AnOzWiHaDeiCltHV+
q3uBCKs5D0udT5fi+gvlKCWng5+xPIsOnXhZu99l/ThjnuomUsB6/x1vMMlcteBJHZ6SSvcDXwJJ
crSNWuwXvLoMwMooNDW8imm5T0T8b0aNTa2L1gLBApoewGNG527r9pZD+lvBhCVYwMPmgxCGqJVX
z0XAlWh/ZkJyCwQBAk0jFrpTlx+GXl1g1xMQA+BtlU6qQjJdG6yangv3fpOVxUJpSVnAoPgPadkZ
2u8J5PonTENylMyQeh+/4dAhxxF4QKODnxgnVELpvga80TKfWMWgezdxbQw7lO4MO6nAYotpUU8p
iCxN4Wqsggbd3xb9/+vsIfq/LzssYoFXRMY6ITNMO5nss/IxTE14oleVAQ1wcT8mWHZtiriM/uCj
9ZNnbcQ4aOMRmjFGbf377xKG771QX9LyX5spIoVKq46iI7u3vr8mDQwPgAGkBE9DjG+k9k7VUMjD
yLwbhwxYLg25DQGQ9C2e9RvV+gdJr1ZAzdLsYtZtmmae6Phojmyzh8uLwmTCL1tXCw3Y0qwW6xpb
fEfMqdJAyZnRprHcEpK9kij/ywc+gLmIef0IZWZRuo+cdARrxtgwVtGfIGFb2Tc56c9yTN9S5ggO
R6aelK94l9nnW59ZPnePs5ZzN8iRdWT0A5jgqUIvEHZ5K/h2+Ff0r/z98xZl3xVBXjej2Kaar9H1
bsmQwJHdY0daGkSUKXtarZnXGVoXVMKpROEgDp7lNeG99duBfSc7atBvTqyMw+z9dLX2ZjqWiyqK
NL/UtJnvZwye/Ht7vvB6J8MtrscnC8MEo9iMaTZJbpJnjQkpSZapPoYApHH31yCD9ZIdp/NqjkGt
t+PaLzCC+Gn0zeXlY98l47qyvD82wtvaW4jpbPQ6rOt2OyTIiZ0BW7tD11U2/cdEay/sGOmNO0Ub
x0z40dcDVq8sZw2hvVmP0mn/aF1Rh7diq0fqkjjxtQZ+sklnpl8qyRw6XSccMxOeC+RjrgrXxHwM
IbN98ev4E1ws11O6dpPiBa3kgwAFQOo6jVrSMGexcWL1I2vKCrzUkv0qg5keupd83SmTsY0fyoEi
ivxfM+gxvoRCKLm3SvtF0dYEWYs0mBNzsH1s1Un33GBGz3B76xFKNmtA6wHZJw9inkikI/Kfm+xK
iwPGeoEjOUZdus+b8cdqun7jo0h2LBSeM3AbXvzpKel1ejFa6TCyaEZ766bZLDcY1hOL8Vu6xRMF
liEQ2BBIyXqCMM90MTbSkFk4cl2uBFIieZ+K5Y71XFjZx2ShDZpYNIsyheqHMRnNEYhJNeaHEsac
tVhbUxhIbBNk5qzXifNAcaHbwt00ptw5PDj0Qybv92gfExT4o1l4m3zK38F4oWSaj2UOJrKKtMda
R2hEnfuuQwKhjpAaw6Sx3DAXjhBf/pD6RHNKrAAPOTsPxIvjyomGIfR0Lq9Kj4+iyd/1znjO5uzk
IwaocwfaoM6kHZwHxSDF0tzxrg39TS2w3MTov0OSbnk/TLjzeQTk0WoXtkrPc1ZaB0N6z/VIjWTZ
BKljN6xxUYlGjed50LfodXlbp+GtK61yI01AIgQucu8+CT1+MjKLQgwhYjlb0dnWRIi1/kOBLGSH
8jNW1M0StyFzS6qUOpGbqmNU3bac0UrXzrmCgkx/vjJseZDFSLhGXNGcUjRF+WisLZIBEPkPJEzj
3VNZibxFEvea2leGRIqsnWJfMW9blvhtnuQDck/Ulhl65YyfYSWwgFQWLXBFJiIoCndj1URCTq4q
N4NIpiBp6Y1R0aASQQCQ4SJL7ZAVlxPo5bgui/tJUsF5LhxMSxoN6Iw411s44/gz6mD26Y5JZehI
44yMpENEZkShrwhhZhMZEsPpovWbt1lPdpAFecpVeQ9PMzmAqfw0s6neqDppApR6jLnzrzzWbonl
X/F19GskuMSUYIm1aqBbmBmp+ArHZidBBXCkG2btI+znMp3CRPDMVGkHn4R4MkZnJ9/SFuL/ZL8t
W+KyPRGfHYeNdQ9Do2CIknRRfb5/qWKB0+9QONt6j7hMEpZJFBvWxXZZgjhqnC3AbmpHc4lC1ZLJ
BcYgbIrxZ2HQd3IjUiPRqaZhN9j0sPKvvHssZnciwCUaSTat+YYHw9xqrsz3btOSrxpj03TAEoei
QehVGHQdWulnG7uMv2ZpgQcoESUoSoHYTzueSgITkWqesuo2IzpdCTNiap7xyqrx2ECiXXVafeVk
QeMau2uost5KpKjLO6e1113JGZUwSqCtP+Uyey87nWAr0zj1OsMA+8ttSOqqBuCPlf2cJPUr7ze9
VctFK1kwZuipIDxOt8mprVUGeoO1xpq7rQm1zzKHOxAZ85XMSYZevo/noECFGpkhXdMnHAK2JURO
rBx78Y4xY/8VgtvHeF0UHdPBStiUc6InBIBZm2YVoWc/ObhJ2cvKPyPVv8m/Extj1mBXyBsp4kcm
IN/L4v2LFpf4Hh7ktU1KcWkcsIHk5FcJf4ssAf/U8OMqXR2QYL75vT+tSMRFi1AW9yfbDBeLdHMX
uY6XvrLHvySN8S9JSKaoKsT3DEEUm493MOK7SHXNKkceoKZJMcpPz9787haae+mMf6mvmgfPwaBh
EZQZmPAOYXrBzuxLkG2ald5IAi4fEwf1rmmQI2rdFdRFe+MnowjBil8962LzKl/HyG+v4CjVwcry
p84e0fdmzcpRLh/88FXbxdGcHxkHbctZ/UwCYbuJl+7YsNlhuJ194TtHeOORjjUPRH4LwaAyN6JX
HTYZ5RiGhKR0P6dE7HAmfWYUXhuZ4YAxooZgXHt+a+RI8YqynQeh/zf4tynW8q3hxZ9dq0WPPmNS
KJE9diKKt4H/turbU3UnFEfC6UPhGb9+/ZvKRQZMgrNjV3GhlPqdoQCWde20/mtRIjdPteZHazFY
OMRixhXPpJguJu1pAv6JXbbV0Yih+ksQJYXD2Fnc5xF8Os3aC9c91Ga7fdLSjO2sKP+38uzKmUjH
VtQ/Ro7OJfF3CmrT1i8iUj70HuF1mnkhjhXHVqBoaA/wwSYhRsqwScdshfy22Oji3RIm5j2d3dEc
x1/uZJxFRhQJWePnzCTLNm5wMfa98YzlzlmNNj/hVrK/XAygefRQBjss16V1Mgl1YpnC1I/JLgpf
56dp1FPf13ow6b9cmh2Bm3gVlD5YxGT7jBEd6Hh9v9YtF3+0MLa6yis8I567wtlFZJlGAPfdW5Da
/xJr+TeCDD9Mpb+mWl6OUmRswYrECzOXwqw0HeaULoEv7MRwxrYiRcRQqG+v6JipYNsMWFyxgRv8
5sq6HO2ENkZc8suZL2Tcl6BPkY79Vqv7flPQ1wR1awZ0lguTX0GON5NKA24N+eSSjTR5jmtE7nxs
kqR6O30Eo+GEU+Od9Ub/i1hAtaQYj7FFFCrzNLaaOYlV9W2q7faYWa8zDjGtHIZHl3TMDb2wgG13
QEfwNfvwEfL2WUWLEyQl9/+MgrZvzuQW8TRW+B3QmKlqITLcl2EFmXfDkgAwEq6hbJb/DL3CM0DS
hTM0HOJAhRAt0bh1Rv9MWsBDlBB1vbivLPSXbaUxlGe9upllhlBnKvY61YOep78mKUuTLPasBN56
SPKh5jhr1ORnlTHN6F30S3ipvbWZp2PodclZoMgn5Wb+jKFJBTWksULnymgc7EPEnAQV+ezcFgbD
6WjFN0LOisf7iq4mcKS7GsEl7Qlz+pt6edVtPd3b2rLR7vwySK8oHZmlyXp+qzycrnFah65XYtgc
6n9SNR1J3Sit7XE8k91MOOPirhKZPkP+NUrxQj5p8ZS2Vyuy8d7gn6E2tn+QayHesh+ycWvbdwQb
E9jR2DU1OzfNVg9of7Fj5zkRMVYacDLUwVy9tL0kKQZNmMHRzgU8UAhL3WSjmNpIBbqLTPDJDmPy
UhIl5GsNu6EutlZ4i7GsxMuyNnnUZrTasEIZ55FIhTR4zYDSO0Iu/CDbuxruSKAxukKpL6kv1ala
xMUvJPLxcfqdTe2frSW8JgvxeQ5PxazIfvBM78aSZtgoNxy44IKl9T+rxv1QIndWwjDFrcXMnNLd
Bpjr0xOruHbTq2QKa3ZERvrRu/obhvCjx7IO71bglpDmrTILPIZlYS4r8qX79D5B6ZmX3LcEHPFj
Y2yjfH6ibt95MMPTrnow2ScseR6jZGqeB31mIgXRjZswwuTFT7/wor/Bd6FgDqSSWDE2Rfq6BcbK
YqtdGcM5L7vuzVLE+vhLsetoPEM8wL/aQwt9dzXzyVWE4tYowfbjdI7y5CGaM2PHBpn9pVza9Vxy
qoyev6rnBic5uRcLFgYNyYpskWtb9TyEsz2SI6KXTCtnb9dV9qVokw/HHB5G7zUyUvYdnL4riy0D
Vlzx6VTTU57+Ue0gTxXTXdYJcIOglmvaWowyTfsvNmITSt/Bw8iG/ImgOV0DK7aYYd9O72lEh2Gc
BHBETOzTa2fSJHtxGHc+MUrLIwkRZwqnF11KduwIH+NleCiz5iEXpATfP5JMMQgskjWBwRTQLtuO
VmmICJGOL7r5r0taXnlm84TorAqDscA8ib9xdJ6ZtkHiKzbj0GnQMdGK52P5U7T5CbUrFncmIjOw
DaPzeBbtEOWsg/KvPInBIe2W0z0UDh0akjk+lBIDlQUs1PRNmDyc+1n3kiGgD5OS8OCkoVZjxO9s
p54+TMgGG6SmNyskgMkBrnTYT/FXIUwVIt4YgRSRts49dSyGYd6SU7jmNPbXDjq2FdPPR9UgIJV5
tIlAk943aG71c/+fSVDY7PmfhcvMqUGcbkzA4rtZKqR0+lthqW+Uh8DNnR7UBRX9HAGUcTF2lcay
LgY9CWxiDjbZHdcVJ/8Rdh7LsStZlv2VtBwXrCEcqqyqB6E1g/qSExjVhQYcDo2vr4V4mfWyn6VZ
T8IYZJAMATj8nLP32rClgCwjNjFneohNh5d8cS/mE6t7HfGCYT9kfV3tBwrEQR5ihLTXUenGmkEb
mrl+R9KyhAAPhAvQP2rE5PfUcmy1vHHrvDYeTCIOuS6j3Ykwxk/SAqyuypiBDGdBqqGTLmbTdW9T
Fw11dRJ5pm0akRLTMgQvUU4T7fazCLQmtpP5Ybcb/yf2WujeTsPClpnoYTwI85zx+fwXQ5iuhfsY
zaZutiHFIZm/+vOuW1UPpjU9oBFul38+i9tDq+6YAYPYky1WHqbEv6uTcNyo+SkJ1ZSHNPOKw+1u
HWQ9k++c51WeCe/B/3T7CyVUg8WIUGdFBwYHeZ394yaEAWEZs9BX9rORnBTKAxovTMUmK8/td2/v
xu3mz6f1l+/98Zr/3WNur/LPR/+7h9y+p1D+40Sd3/i/POb2HP7yn//l0X/867/8/PYn/vzX//Lw
f/cf/t33mCvwfByjcbaVJjZ/fQge4xxqO88WRQWyuj9/biYeHqnb/duTEkwRJ5bRf76w21d53vv/
eLV4Z5MaBOc/D7t/+f0/fvUvL+12V7/9kz/+fj9M+e72+3+8zNFaQxpZZCHBpEXX7+ir3em9oUBQ
UL7nSfwcwr7a5iaCdLtB/U70APTe4OppY7vFtfDC5JwM+szbtdLTgDC9t5iolgrFECNqVBTG75QO
KAU8qqNJBdmBaDMuH169jGhgRkaMrXxikonC2ba62dzr4RnHZMuE5ejC7QZU6CJX1JHGUCvuwE2z
aylXftMSQy8aQVQMowekysgEhgEJHX+pnv1RVfrRD/FvCxYMrX33J2qG9MIM4ZUN9cVQMVusPlKL
pg9Xqk9f05pdQ97036mpGSe3d/ZlODWo1hNjE37XY2Nt6NbUZKfV3trE17wVvkfmneW+Qp6i/NfV
gauMdSYQ4/dQ983hI5xRM5lfwhowvihT267/RP1HY24syaEW9T7qimTrYzjE4lB+dcyDrXaMdgAl
GcF0XXWxiU5DAGOvQ85fSGNXHNUSHiizqNTrww3OLfYqTf3pKE7aBtPu0rLaHiJLc1YS4Jyn9q2D
FpJQTRQXc8p27to7o55VEVGPJ9h2SVpzcTAaNs4w/vtCOY7cVAl62q52htm4j4/RZd+VKvTb/eS/
0lUbAW2Yn2GagTQtmTDAPCPei/a7MyRkNmbvvmRA1ZpMNhjT0BllXw0ie8gBa8PpBYJGaIGz8TLr
Z5jEKm7c8nFqs0sW9b+ZB8TPGfKU1Qg2jc2f8RVYqPqbvsPtoL+o8S70nWYZRVhBA6Nf+pa8VkM0
hzTTjmU8miyD+NpCFVsmILxP8aAv2edESGQYHccu0+QW82dnUKkWpy7FM6zr/jsexu9KaL9zR5or
IHPHykURarsDIwKrt1cW9HWBQ4s3otOQ4ZubCnm43oYM3Sq2ww38oVXrlMRYY74kf0ZH4DLEXzoz
x4NMgN+m6UoD8L+0bRryPUE7sIJpF1XusIhDmngcV5dBkx3mRvEJNm4/6cEnxFtSHgUK7ij+NErb
JA5C85dGLPl12VLX03WdWlq4vveoRZ636lFYrgO6krZLKRhnAHGrCXQn/hVvOVYEQmSkeK6qhpK7
TJS2g6VLfZn55pFUBkytiaqX9jRPXlrKRI3UkD5/oQB+bUBh7d3glXEmuCKUGQtCYC61dLNVEQA4
0TXrPo7YuIipwHs3aLiTcZId7XybRwz6ywHuhSQP8qTJ/IFoh2gDwQ33DoyJUL3jGRswjbXbsm3J
ynHib1HbzQ6LI7BcB6aJGwTYSUYGOhFvLrSgr9Bh7XV79yk0BIF71QQR1CoXIi/85WBnGPxOk0P1
U9FlWuelenEHWl2Dbr7gCeKdV1+4YEFxxOhEtB3YADSEAaGOrhp3Moq0Q+eLw8ReZZmNwbqU6Oo1
OGSv5j7NGT6MEIrXMTqwpkUIwFyp3TExWMQpp+wQit+G1+xQJbQLzDTFkY+T90NzN0GNLiBraKMw
r0hc41criLdxqdpX1BvnkaQPBJdYOzK8aMmE5M0U/b72aaJoKn9iDv3K5ZuMUcD7C4Sw/G7M5Df+
9mnO5WmFvdaaTqrWm5XCGLkc6fXYKelE0FQkrb0580eU+xwp09KgQtb14RiWb2apP7eI4ppqtssi
bDYDtuBprG2BIt+lbfTdAcGFXqurddqOBAj7vAM01XXHfkZJvqY9XSHqipqF8tq7ylSvde0zdB8B
EehMvrcww8tlgkiJRM+tNXR7CsDhbA8ji/maNSJYRhm4YR9wTb8BNGtvpzb/0EgWPlGQPjuO/dD2
khKBJvQiXCOCIepv4IS3QyROXp1yyUnt+86RKGqGnRWljFd0/B9Mh/wj8sm1om+8tW2hFvJDD4OD
LWnPz8BSq5xg0Grxk5L9BhaIvZYDoZUOHt42y6YlrfvHzs/Is2yI0gZxt61SpCt5gzpUd587WhxI
ulDD9W33EVdmuBsM9VwQxeAIlK82M9Fp6D+Ee00cc0IMyjxmAsfo5Hm26DQbn1VL7yib+2OZMtZG
S7ZWIslOjXQSsqp+pzTG+LVOx7tAs2Dnw6ZS+XCoENhwqKPStrV1agh8N0X/4xrOHQrxcPTRp8cM
sfkgXqQBbkkkXrLkMHeQb8/ZbXtsjGQnQIk9Un/cB764cjxARhPao9LbnZ1vxrAeLrFDnig0gHjp
Md4ZDX2TavmsCaZUrjy88nWVctkkClbTPHeZFi9aGL8Ca+i3kdssipU7ipfC7G36NJQGAE/o+2vJ
/UBo4y5Q9qaIxAgmDicYjaxVZVBoPyhTL45a2BzzQvvNDMtGxMXTKF3r/S1q8fQ4ect8z5MTgZ9i
WodYiEwj3aPPri4MdK8MGxe2km+tyryD284ca3YsjTlruIdn3+UChqUd1kfxi17FN1+7K2/gQpoj
DqFmDGjS4xNheOuSkxDeFbS2qzlCG12YvsgKDQEO0wjTaaEgNquQUSrjS3/pYTLuwn0ApZ6oKgQh
oL5Qk5OndM+AzLKt5970GRckk72Pm8rbepJOhxMyxZWYUuj90YfNdNe+K4gthbu7Q6I10gzOlq5p
O3sZ9wyqiPLEiPwAI/HLsVjnneh7YKC/E33+jDSSgKGJMKc0rp9Gw4zWzU6Nnnd0ux5WrgYOQgSI
ZET+40bVSY3OA9ZEYxONo2I/eFKYXM9ixGis13G6CS10B3CTFvUkJYOSRTXYqOAme50gtbFD9CwS
rLBFchXHFlsryzzYBQ6IXqd98ZUz1Q6L8ZFpC4OF2PmcYlpCaqILLCwjWlX6eJ/G2SkTT5GDdMbT
NhqJLcuekbmKAyYVEFYxjngfWtnecUA+wkaYLzJU+U6MndFqtvGAZVwbGmJDsmzf2gSBxqXxinnR
VjHzIVEbWHwYsWpaemjt/g6pAnlQAUPgQUHLtxzQKfRTiCqE+kcV5P+GGlQvhBFAKDWskCONy2eX
0auTHfUnOA+PyQKiTLYjqQ5RqgvXiV1Um5HrLwc046VaEkDnCPQhzFtDuyVezYx+meKlc5IXs3lE
hk0rrS+vpEQD8LMZ6peG/Rao6GSG6NrDkQ6QPbBVn9p16H9CJ1SLzI/7Y+KzkQ7R+sRj9Rb500lr
LXjZ4xTBX0PAl5crcs/QEsQ0HIlxX8peW069+96Y5hv5Um9kOMmVY5N7Fcfajuk36quKHSYH+Cat
aEwJiQ1XnzFZ5sq0RvaQNkITsN022hb8mIX2OptlnYGrsJ6NoLH9bANAsNm65nBPs8mmqs6AmGfp
SzZhk2Q9pG3K4NtqE3gvKRnvoSzOToam2KxtzFJA7AkaKxb+fVdCHsm8JbnAAUkPuK26T1InybEP
nX2ejeLgOB1tq8Gr7lJYRsx9W/E0AfzEdFPbhzYikxw9yE9k1A7yBY98VT9GKC+G4mgGOXbBkEFx
zxZvw4F/SCv6vcuAngLHbmMflBHKTdEi0EM2FLHwhMF9q3zv2JGbtvL8tP7ItHrrk3X1ktv9VjbE
XxHa3T3WjEnu2IPspel1jxhX46tnxWeDy20ZxGyyy65Hn6HXPxImI9PZ6i2cGWg51JltbWZiZVi0
1243tED0HbCSg+4IeuAJymeCKMxnEeMJckWjsRQk1nMpy3/cbSOjO4Luo9mO/RXTWaKfNUd0r5XH
geJ4r3IYwnPhDFR+KTP6UNenPTJgee9FPiPlztWwGHOXZpu8B5AkMaCQLXT7npx/gFTBXHJkWBS7
3L3dNKj/VqiWaJr/7/dAWY7Y1YyRad8/H6fyqsYAoF8NTrhNB5/3sU4THY1L92nQ0cC8ZY/7QVXj
ndAa+9FyYndlxtGHMjqy/7KqRzan93e3r/yheOOj0vd/+X4rnQMJCwhmbXczgdEjU2YU65G5xyYA
Y/yiWkOsCtSTO2P+aR333lLaOv3G0K1WuD2ojF0rupSIYI7t7HCb7w2ly+wq0J5NeoBczakk8bq7
9zKr3qWIg7ceGTowWcsj5EiFL0Xf4J/XAvAYRr0J1ZDubg8b0nUfq+ptYkS888PKwTAY+xv+V0Cd
XaWnQArATGzjRjwce9+o3HNI+3KtgfV4bIXOtotcgvc5FkHRJXgBBv1ku5jFtflDsQOfHIL5Jm5y
sbYmNvAtzo6ud+tHu4jCx6D+446jF82jROyF/yXNsUvOqqLSFcc+CLJjHyJ8aVOpXy0tSlZFVN/b
Rix2lWtUz2ElXmrAcpd6vheneNOqwDNOtx8CIgZ4oGiecQ0SuyYPYzhAAwP1QfeOmRq6baF76V3V
adXa7YTzoDLUyHHNJBBcEJVjzDQxjc2r6zvDQ4F9jeqWXNMykA4lv4cqpZq+FU6baph+D457JAq9
/7KoPKHvVu90+hsErVaFvwcn7Qh0jisgG46pkv59k9BUxsDY0ahMXcRjBVpzy2l2rIT50XIqVA4G
CdqBNqSnKaVWJNaegX3fu/dYTdx74AgrYXMV7ApO+Uq53UsZw4yJW/cNHLq7cT1z3N7uFgZKbtbK
Q46BBw2UWT+0JCzOqQbJ4XYX3au/bcfuu4zUa5ilwKcti9FIqVE7ZIPxlEWZpOpA4FkHTBdSjhej
0FlB8juTvv2TjtSUJ1z/xjcbHKdQjNvRtR7A5gbHWLXtKmywWbNcqYs73+ROpC6T18N6d3G53H7g
9Fwb0czwE0gURxExq+27YdvZclylYDbWQWgNp66zyIcZ1g0YlVNuTGxbuuLezDxsmDKvBMgevoz7
6E5JXLnEKFySspL3UdT9lDZUUjDlHltLSzuCkJwLMK8E5ms+t9Y8HK4I0izYfZ3pcdn7UiXXDKre
mtpeHktCpy8+oTsrH18me1q/YBwVB+uqFMU6bGOMC1wnEdtBQllkMddv4m6jhzLvcj46X35SKX+Y
sdFcTctnJcxGrooVBAkvT62r59/nqkwfbjeDldj7wGMoWyfIP/1YHm43TBDkgbAgefAYBtD22FB4
O3P2UHSpR6ugMRx350CzKG6Yjp0SEnxcIov3I8jAU80LAozrLRxQn2fTkwFimnwTw+saccmRQK7R
HlhpGCyfA+bvjMGoJ6J1h+X4bsgIqKgsJpVO8+Ug8n0xMkKF2E0xdmBbowN33hp+aD3bXWFwdNoG
yldBeTA001YrMxhXyWCexCB/pbdMD7/2XrwBWX2JI/Gac2xnDpA5yCBIBOKR7T1QpfOk+dGO1pR5
7IWu02JRAUHIeX0MhDXPWXAltfW0NULWwcJFnswHWX4aqUCXLoMfXvxjEYPHVkzHrWCK7m43UOne
OOOpMltHu0fOYi+6IHe++1c5DgNOSsSZFcCY+7HEjcBGf0mn2d0L327OePqojtTgEFWOKdQaUgMg
XVMd5XzDrx+bwXz1Khk+S1L6NrY2IogjJ/YJ2+fFZW+66OZF2Y/ijbT07EX5UhwiZRzVWHzVnZZc
cFLH5KiDZ2KzwLYlnIaLpsv+ngXS3KVVY2F1Dfu3PKvuB+jlKwZsQMFirT56NEQnLPZnjOj6BsZy
f5g6M7w0fvKoF0b4VNfZlql7ewd1qFiwW7BfxrjcU2IGRzOCSWFOmLiYL1PEOy7agZwhLWxq7ZCX
jjqxFpQb4CfaA7sgXPIx8ou6S9+SUbaEsjG9yZIkO4oi7omhceDAakp7KjTD3uHPgyymC+1JolDJ
6vDRGHifwx6bscuRquXh3P2CzG/XNKsdGDqTbh9hmFLC55xUDcrbC4hEQb6B0a/qR1WK4RIlDXrP
+UbvrfGCxf6xMIth78v3nPI7R7OV5RJsKNTfXd07PkwyTi+0LGhUOXQfeD9pGHQtXiKilSwsIQsU
h95FCT2/R9P23ZextsSxSbbzlFOChe4hLVIsdvNNiWjI0/XkfuxzUAg0UWvN4DAbw/iOfnp5LC0s
LvO3bjcYrOHs56mBVLt3TrebbGLtiw1nWt/uRqHyNzl6cZSTqX4IA/l8C5CiGV5cbzdWhESjL/1h
pyBNH23dntaPASf53aTo79EBSLYluvOtg1NqOSbZPlQRG3IsNUS7OM3ZAi8D7yQZ8JJgQBKk5Kw9
wpxQipAkcPuKrg473hAvdO+F56HiBHZ8y9+ANaakdHAWrclk9taEUE4PLuNIogntO3PK9Ye8ku2+
HYDZ3X44pqgknKHDlMtE52iaEy3525fTvBqVbdJAqRegtoXuXHpXpPt6qKydoxxMX4j8avCnPszh
qFulXiLXBpyAazZlKBhDIGO2JXva2IUH7OHE7pFTNw2MI5D94NXoEN5Afnh2uzSg5W4SExYq9ZhA
AViAl+j3cUDy8oiqfpFVbk7iFmNyLh7Dr6Gx5QoZLyBE6xcLOWzI9nVITA0Kb9YsU1FdwrHYJX1g
ncsuxa1ekakCDkKca0IH/7hJaz1nY2WOFAdTcdaaHJgA1qV9EVAOaBQSMQqZnUJ6tBrxaB3ZDFEX
t2zwp65+JuYz+dGmcd3S/EemziRXUACimiWaMo3d+0FUySa2YmzjnXMHjUOCVQWQbAEWv/YV/BdT
CgEOZeyNrdth1uvmpgV7VlqSqtxwOYLvxno0IkWDXkD+9CAswXy8SPcCSyVvl/QPyGS1bY+i7BKS
Bso26bMP8woWaUUX8z9i1YyhTQ4RLEP67H3E5hbFjE0FGB45jr9zy0BfNCU7pscfnFVqAdvdXKkm
oHeCcZOr6dYdHbVPRozyfU2eGPg/Cn1sZa3Vnie93lterja9PzqLokOfyl7SQDF5ob3LRKNwGGa0
W8/gzCyn+qQGqlMLeTzDsVWtWHJFaBM75ycr7AOgPa0hp8PFEWo543NtTsmJ+vWrYAi/EZk4DGNZ
7j19dE+jiUeEgNNhO3N+a4cAK7apj4OhDcsei+WyKdnV1SVfMEyywsI5GLb84sB8z8vxNdUmsPJ5
nZzKloDdz1Sq4FF4wj+WNGEpe9XG6+desWXqh4HmZJvIpwTvYxb7dN0FqrWJ/JvY3xd24y2iyDuF
eZ6smd+gZi78r6hlg5eN9ldbtEAdiA/okkocSxKjI8t7rmPJEnas+/NkudqREzZbdwA9LQyFTZDg
a9EbYu+i6lFLo0OmI2kBmcQEnAymNu12qQuMH83nxqgCa0u2y3fa76LReqiyCCUxIuBlEzrgQ0iE
Jjoq1daJ60bnxjW9Dbnh1jIxrNfJzREgtg3oYnKvVWSy+1XevVmIbRNCGGpyjylEk3wXTf8R+yd8
ooCRU2ZbRaXWle1slYmmFBvsFcuWG7m/lGO4KNtISzUEojBa2SfPDmlYuRRApaDgT0MIQrmRLoWU
F4Hue4uD9Zvp0APJzC7YUBhpyt+7DZ8cyKFPwDO7vpdPTljv2Q4BgUjpu4dHzWmfPdujJ1rnizZv
PmLbW/N+O5DlYhwN2CppU6EtmnSxr0j8wrp415/TEA4ckjK1pIXZXatlDZf2zqvKck3R11gjFmaH
lvHgeBw+Ihr3STEM+4Lnf+rL6VTVOhdhNq2RRtukFNhc0IsMFnIHlyEjCbztEWD2hr13cfVKNkYJ
OsDGBRYtac/YRj4+CTeTZ1MUn5FWnZq+b48IIGizaelT3GfE0DrouurYLRdVCEil9ydta7XayU90
ufGHvF/HaTadE4G0mzaXXCfgMkRpnjXfPICUKKHphHdWBpsj1CHAuMW6jMA65Zr/UxHLuQC+jUkm
sclGMg0yt4Cqup6xRWQmrkOUfXaI1qfOgbiL/g+VxaYYy3BvduEvX3/Ald7nbC7CRj2yylzcAi1g
Y9I1SO9ioybl3NTeyrL5wjeJ2joWl3yA419Z8+8ALnJq9xl1Rrk0W/0shsSBKNAeSmz3QHUmPd12
w/i7G5Jzr8hKR/y691Tzhn4oYkoRfw2/qLgZfpjdtA0tplIBWbto/QMqVJ8xm8HcKdc/3RhiYmWn
GM6V9jqgnVmENYjBPHo3xfiEeYLWLgHiMx8u8T6lJkCICFpWZUN71x3Mx1Z7vEWS+77iei1R3icR
auGprheZHLZolgrD3PVsmXrStNZ2M15FbMYbMjBwwSbhs5Erl2kD71LfVYuqYvxk6NPV1UGbi2aG
7hRc0SA7RXrVbGgJvrF9CznnWdvnwYzbYBvwGeZvSNNLsKdglek6OEo1BvcuSJFx4SLW9GsXGJfc
jt6TmTtdEwSwYta1YubJVmT8lvU4sdxO9wWpbUXHZVsLRLwe/IfMLcN1HpToqaUO8FzPLmaMc8ph
V3Yrg2l9uB85KW1+dhJp/TYhDiY9bXhnk3FocceQu7E2oULG8qdo6xQ3O1A7LujHboa+5WH/Hhi5
sXM6ABox6jKH/LQLuhoSictPvRu/kSd/JaPBOutlH9FmTCTAEo/zqBy946A679hH7XcSY9ejbR2v
7MYmQCMWi0gUv32djClWjS8Edy+NmRkYpdkdM/V0oXIaRbrgkoaOJiUWuVFqnSksOBUzJd2HGZ7r
VLCV9kq05G9Tx5FVNtekp25s5sQNo5DvYVnes4l/NXscwVYCIqIOTqEuT+bcfTTw/leV/UOks4Ac
356D4DKIBA2y3E09dRz54asx0us1kzDE9wx07Yrx+5h+9bn9YXp0IrRaXxIehoMvQZ1eadWvJtau
tI3Orqeo07xD5CakI9wnrY/YW5kP7EfsnRqqDSy3A8K5iK1g81T7ycmjycM+3ojCc1TZT2MQHpoI
gm/iYx0hDeGQqxxJaAPYGA47r4d5Sx3fx67HcQKu2t3kXMk4/hO8XmPdL6IxRwrWXaiJoGxkRGe6
v7WI5aPyC3/lbVmh9rGLYjnGAYt833YwAaMlK2ZewplUgQcDrWPrIZV3bS5F0aCN69gMP0LVdzvZ
P6WwUSD0C7hHHc5FeiWFJY4J2TdVAsIqRZSMivNZdAxrS7ecxc9YVgFT7phWXjxOM0ageBL1Bx+F
LhEz/cHN/Xf0S9XSCUAWe4yvmdjhn+rLkwXoDEQwtHGz/M4aMyUFODgVIqStPrSciZGV7URS3Yva
f8va6rFKcFDnDTOXApNkV6C3BRS9mHS5q6fso40t1r04R1MXOnehWtbBfKlVMeM+F/aZ67fIiQnO
Cz2Gf1ScNhXc1lYGhzOIDR38mWrFb2zbxlrjokSE7bozsnXoYau3GpDpRAouC1Q+e2TYMnQ69OYG
Oy3ywNQUIRBxs28ijJeRa67NABadava2haSVGe9WRfkbrl1EHKraZ/F7K4OPTPbWegy7j1Ibk2Vh
akjsMrsgNIDgjrba4+IAeVX533XZ/8x7ybYZn0Yne5d22q6URKeYJMHRMF60FN2K7bHn03WQTQ1n
6QismmuMGFLiDHuUC5OufsSoB6vaJDIxFh0e7OREE+Coh1BzNaa+OXmILKZaiRWMMKLSyvemBawS
PZ/OpWsfTuQh9/RCuKzq4H4VEz5Cd8q1NLwfhJQSAIMJhLpkm9KYZMJ45gsBjyApw8lGU9mt3SK3
Tqj8UoewIjdSa7Ni8JR+dpYgS51pM7Y4NBeD1PealbzWaMUD6Fka2oFZr11rWDxqrbxO0hJkBjyV
PX4x0+gfMVnA6gYxGMUYBuJKezRHkxHCWP7S/Ue/1CQiIG9pDS0+HNiVG5v/mzvTYzxVgCAbD5Rn
mK1BV7RwRmxmgQMtT8OgUtQFCTs0zaPsq5PwrSOimRdkPoSXoKoAytUp3oVnL9fO0qkNBnJwTjkc
wjC7NR/VvNmC7B/JS8bhq/2qTHdRloUP6fs4FQY4SN+GrlP7H6pieYwc/LS+NN8UfpFVGRHopyVf
MQKag+ZpIS2ykem7Kj5Htgg9TAHe008/opy20092CN0dil4uz/0aWAAia/rXWkNvsNwjKs4JsW3a
bTem57x2yg0SinphmtaDrkU1oSHwRqfe+s7OTkXKhk2Mz7IQyFT7Or5wsVg4KR9yw6YRIE+39qIs
3ll0dpdg1vJfJRFKlezujNa7d7vuR2c9Y6Y57+8azM/IlUTTvjgDqqQgcbe6TTUmQd7EHuDTPGIi
19T4zaEsXF2ZKHaJnsY0Z9wp2lcrCwfGKmy7VU2Y97W2/CsTK7jd9Ba5bOjfyEE2bLHJF2imVRN4
wyqMIizcMZ1fL2nvzdIYTp4A/eCG3id+i1n1m+5L7H74vPKdNcXlSqXGa+8N91iOEPIMNJemDDqE
656GeePeSNFsccchmzLzZZ2Qe0AuC0CAdNC3UE7x1gsAWeQVr2zP/3Go2VjiqsM0iSMRdke2Lac6
1L6CpDlii1zbZIIFZfeNpkHuhRO/I+DRDwRecJCk0RIDb7QnPZe2dlftJh17uNdnW5sJGVJhNpqI
y84EP70i4EFSTIaXnOQioZYhpIAudAMrSvkhp+zEp0xUMAoIqBmFvRnsxzDNXxy8D5n+KBE8bKsk
f9NiqqVKeDvA/ocGSPhuIMWmLl7DHOG4ESiCFSzwi21k4TBXIOXEKLfQmGviMLAsK/IJ8uarIE+M
QgBBkduZz3TT1JKsTZI0wJe2BUaAFPpspkZiCmx49LV76Y2KgJHxCYfXo2H1KDTZsdEizkKyBl/w
BrpRc3AzMzpomvGepe4+q2emoeki6fE6MiiZCCzjZnoZaXfm/fRQmXQO0wn5sQ0kq5iJnX0zp5h6
xaJ1JpTu5qxwyIxkTY75s1ExGjb05nsCF8tgf6/Hzd2oJmelu+EObOV4xIn+xnK4qUHXpto4sV4x
MvAS7+yLFovYiHe6TMuN448MImpQlWbZbazJeipT+81pOJC6eKDuDHx/VXn+ITRQuw8BcNGBRsPS
GvUlBFBja45MViIyfQqIBBmhIoTdaVDUFCeuVl+KEEKj44Ljm6aaus0Iv/yKfkAUBHyusLgckx2M
AgCQyJ5CWTGEAcZC8a3/dsmgRkAW7GXn/LZSDbErAgEvwzFQ0t0jc+UCB/G1DxTRJYRm6bFIeVtH
XCAOQ9C+Q7nRc/anc55LbDZrpPzHgvSfpWN5TIzjGlsI4IIpsK4VcX381YgicdIbUO8tT4F8qibH
pK4DrYwIKoAo4p36oDnOtPI6KHX4g34AxMqg5/zlGmV0RsLMif4ykBZJnulnI30f5hRiySEQH0Jy
wacjjXhmtjzxIRvJJVd2cGjRMXRpq47mCBjVbLCPxUCzcde1KwBmzsqu7XXqZ8jo9URngk5XH1vb
ULIe9DpTbrcNEL1CiBz7R7aWJtQcBgzB2nQ+bTJoN0Sihks1kK2FbqXcIbJc4IfrV0nlIcCwy2eH
0ea+1mcsL+f1HiDGOmsWURrJraI4xe5FTefzia9DcxWXxWtkNO1OefBtoigDIi0YEY6vga3BskSu
wlh0ZcEc7XL/3g/S/JSCG80N5zooWkM1ZZ7dt+l9irmWMd+eyf5DR3SOrMnBs4LrqJUzfEh9RuEU
HhwSn03ptqe6y8j+wTLdEdO1sXiJpEqV1sKwyawt9HfmNGDaTMI02w4hoSHnPYJp1atISiozN2bs
PO1HGTBm6NRDTtpEBmeSdguKXCNC0snetiJhz+TY1yOYHa1PQi/DCyxYzqYugmyH4/IxsnwS4zJr
qWv8d7PwD1ock20AHXTpvjFHILijQJ9oNvvQo/XE4UxnqZ5wKDaAh9Ab1FwRNCgK4HqE5lqcI3qx
kYXrUgOM1bKyxVmGkMaxdXo4vdpXw4f0ptJ9lwzgoeXchCgZE7VOcqe0juh5yzzd/nGfs6FVjqA+
RQDCoEfuqVs4E3HheogeJDA5IAksvrDEH0aZaJtCZ9NiWeLDrIilbNkVsSAERBvuIzt5oy18BYUB
htFsiIDXY7WIXRNCwAT1FIkXD09oo/39b//n//7X1/Cf4U95ncPByuJvRZtfy7ho6v/+u2n//W/y
j2/vv//7757hWbrumZTRusC7ZLoOP//6gDoV8mjjP1BM9KmLnmKZRlV19AFyXBKApL5N658R73CO
ACoGwLjWUWefAo3GmzkZNHUtYtUsRTPTB/gb92ggewU7GumutScN78Edd0ObqLsu9dxr4whepCrw
2FuzTKIL7v4/r8P9f1+H4OkblmsI2zJ0Gya/95fX4Y19IvMC1Dvwlo0uu3qHrbtbmFHeXWHXJsBo
RbkymcLfV0n6CkECmXFen33T1S6VF/i7wZKfVTpol8jb2KoMT5kTPyaeNx6IMyjAROjVGuMb1hMM
oJ7Ra4+uUwQXY/wf9s5kOXLs2rK/ItMcWcDFRWf29Abe9ySd7mQwJjAmk4G+veh/p0Y1qK/Qj9UC
MyVlSlaqV/OXluZGD/dgeANc3HPO3mvnMBDDxln9+7dkef/6loTnmcIU1F6Oacs/vqWe6wFWEC9a
AzaL+WCZtGdUGMxwomPgp/qrHshtz/aVOKDQXMH+nKi41BMMyfQz6qut0TksDVlyoSowB0M+/OOG
1F/aAlF8r5z02U4b7/R1M4GhONGuV7j00kF2DyAPaQKjtL/NpdOyKkoLMj+wpq4jgajP8JgNalC7
olTLWmXNY62PwUKyg5/PpvSOTJUyy3GmA6O89KV0OH5oQDCNjoZ9I9qSVnMcXVqDvVMakjX1ddfJ
WfQnK0UIkmYPVma6+yyQt697qdUG+69P+n/84SxQX2fFR8G7j4Kw+ae7/3krMv7/j/nv/P05f/wb
/3mOPupCFT+af/us7Wdxec8+1T8/6Q+/mX/9t1e3em/e/3AHOh0Xz6f2sx6vn4ppyN/O5vmZ/9UH
//T59VtuY/n5lz9/AE5v5t8WcMH4828PzWe/EOJ3h+T8+397cH4Df/nzM5/U+788//NdNX/5sxQ/
meDNpY4XVWDln9cVCk4eMa2fHMPxWFhAsnu27nHY5uTuhTzk/GQaHqep5ZhCCsPlJFVw4OeH+H2G
bru66Xqcy8Jz/vy39/3bKvbrF/Z/WdWEwzv53brmCNuzLVYBXoThScdx9T+ePBl0wVjPfOBYwwOs
HXMPlu3YpkWyqc1aPzbaGJ5JdqbsKgEgEM72bObOE3v9sx2Y9rNnm9opnlDZe52kcVi7L7Ehx00W
DTVqQum+jBYuZ+zem4BKceubsfMiCvnRJbF7CbXeefFwoBaVooeCSf6KuWKbt8WDNqngSeWhedbJ
C2PLHlovRAW0ezshwvvrro4HYQO4IYJD3T6knjIR/+LWVBlZvUkMA27M9M/YKsbL14MaCc2Oht3E
ijRc0Sg6b7P7tcwkAQVR1D1YQ/HNDWrjJdNleRydCA3xfIMjozhq0eRtRQxxoWeW81K3DtkIGhOv
hujAF51g3KVLA+pAQhXtR1Hf8qT+xSK+FdtzO754mr2JZWhdNbJo70FDF8iED+dM7yTTpE/CLM6y
bPqXshXqjHUbff+vd8fk4BBAtlQMDbe1LaJ1p+PaafyiWbd8D4gNwhd7fl2TbLXt1/v2asFQXOTm
sSj1ZGlqenbshftcGUny2AyjeLG8d2OOUJ51AVfAEltwgeIlNQwqagIafacGiyJ6/QWjanEopTsu
v95nrTUxZXsr1ypp+odSGa9DkxDTE049LCeSOSoEvYgmCKv+et+jFC/4FnGRknm3CwR0vMDRl13X
+6ci6b+70gjvrfeMSqF4YTYeXN3K2H3dw0MRrzR8mOuEDQfjv/yliJVL7ArDPdzh+YsNS+ighyb1
5HzXsdzvOlzqFSFs+WrA1vcyZMQKkBWp1kafZS+FgdYc5CaFc2+lL3629eJkwhBMFJwz8cVwycsg
mG0Sdju0cJvxPvkuU2gPUoWO+y31rfGO/yjYjMIofn0GJYCxxIf+6GHmWhOFPtylh3Hdq5l4Z7bV
3+UI4xAyp7n6upvBtFzY1Vz5YStflZbV3uMqbGlBpjRRx6y7l0j+DmltgsKb7xIJd5e6qW06vdDR
TWfNHRokk0MEV4sZdHTHPFFeRMJ0Yb43FTk+BGWc9NK5gOxU99QcxFOVuZuoCtS9BmvBNkmE29r6
oIbL76p8cXTlPWclgbl9OT7neZjdvXo4eFk4Pf56L1bvRuY3Z3LUasJ47rmGqMAkoOf4dTcbMgf1
pmvjsnOSezk3qXotRJTYT1iRnOje+AmHWo6BBw1SfLeHwNiTIFMDZuFRkQl1ahxUz521snUOjIAc
4gc2JZdJKzhMEuxvnvnLrw8Bh3wCD71podEnQ6SuJhO8G/6nu5mYzeXrXtkHJvraWVgSp9FTgQrN
iIpqhQlA26Lk8W92riGRcjmZorb3b17B15ChylwKPOhPAb02uhz+yZTU1OxC3BtZOiVbB7mBwO3e
6DW4N2m8FT1nlpioEF3fvtlO9Fwy52WHxL0x5owIGe8evh7Ep84UzeOownW+8iPLupVpbW/x2gBU
47GBAeotQeJyCUT3zL4wvX39UTOWtED76InuZHKjDq9gHTjJXmgiuTFlIdaL9xdjBVmaU9bdUA9v
ooT3DmD8BVQQdXKbHOI205/9NGxvfUN/w8/c/mSr+jmrUiK7zNxaOayu27p2sg0GLAuLeEccZN49
1Xl8ixr/W50LLFfMEShs5H3U6amyifKGbqC54cl70l1N159upLIi8cTj2E3urS1l9URrde/g/tYi
DmdbWHeBrBoPS9cPuIgp/jaK/f8hDIfs3KQ5Ck5dJ8IB7zm1KoP2yst+RNchz5vrMBtS+6Le+jbQ
4N5jlPF1E6Z6tIp7QieH2YqMioGgp/mnOe0moPt7MMIRCVXiVMevn5it1L/+1JaB2OsGNdn8DLey
+72YopUj0uSU5v0K9ClGcVjyp6SIzi3S/H3eSu8sOv/clpF+6Ns+BPXxphNZphVOxvQZM6scnDsq
gP4xSPdxNOZPWYqaHhcOuUh6aRy/btrKwoqOe6nUQTopJ6ieWqV6AnSDeFuhI73HM8MCwdye6Ph6
azXqIR6d4hV1s79uEz7mtBmHQxf5TPCrHGGPo7TmaM03fSGaoxzRsCy+7lfzW9MYOlqon9cByucd
uTTNa8lwboG7dLgUQZE8tKL57Cv61XhH/Vj3Lh2EY/z7ffsaRXrOYt7MjHe/fW1LoiqzbmmMVbdl
9L/tRRw/dFl6IstBZ3pPl0kD0ETjawDanKUhVPV+jED/utG5TtoS3lVx+/qjOJbuwhLpuMKWKQ//
uHG7Wl/lpYHefSLhVQjApgR26g+DDZQ01GAyR9B2I7sEfOWZ0VFj+b7mRfgZd2J6Nxu0Rplfj9tg
8OxFFYMDp6qHScic/owg1mtg2hrqpA8PiSuzc8SFwI/kSSMsHf8T3e+1V5CyasB1O6N62XgCO1Fb
EvO6EPTP93Yl7mZT9iy4ytwInR42OIlgx1SSKD0W/6lnhl31aLlkrL+7I/bPEAHqcTAd++Ql4ZFm
SEoSQOXdk/aa8F0uDBdtQD+h0JTGsHTtOLiFuT+b18P+O963lxhRsqVJ7Zdp49qTuSmrhrlTqF77
2vdYyewQa5pOvDkfBqNsig7oY+PJLbABRH1bMThT9UPRy2nXyXiHlaSjv9/qj7biQtqkY3UbCIqh
O2v1r0aD4WD6QNXjvlsGVFWp1jqdmveJhWKZZ9b40IgevVFiUlUh+XvOx4bOBWTrD06pNgneiXo3
IK+gdoDFDds9/zkl2I+olJ03DesolyCf+/Zs4wNxp+BGch4DnSnXaXuT6lmTjtFbalprOiz6si+p
Y22kXSK2t6Qt6milfYGfDlrwnMIFF0yrCfBkzT4GdvRzao4zDhbTrN1FpC96DMCVb+1j2dAdUf0K
3BeJ2rMMw6gOqdawHUrTbyIdrqkU6RMduhh9w4Loj2KLhHoDo/yHXTVI2kG5SCy/KA5/BNFwH+3u
2LT2q13r+VaRq7WQTkZTVPIppQ9KEukdAdq1n/IkITBRDM9j6HyEMU/USgiNlHBnd1Ldwc0zAodn
04Y2ua8oKfUH0DXgTeRGt3prw9ybnRqjulXoTjmgyWwVjmm5k01yBMON77Omqk1wRj6KLl3X5BZl
WKqeukguw2EYkQaBNRzatNz3JngGJd77nn0AG5B6Dy6KhICALmtLfgBTMhGzxwiTC5mFOM3nm8GL
Tbi32LY6jHxMaLXkYqo6uXxl+SjIxCvd7UgvjWvFSJMLXqDI7CSDCkKk/+jUY39kCdmA39loWqC2
jp2uTGloq3ws4buRsfQk+/6VK4Gxoh0E/TTm7ApJ+ASvL+PTrzd5+YrRJtvEgSgOo4IC8XXzdTfI
IfWwCkO7tWaPOQws2q0zJCLwdyMRvWuzImkJT4NBu3UiBXYML9KddtkEPNAJdH1T9ACC0D4uBv1j
ciYfZm3+bRJzHmHt1te6uSBEIllGtEQxdvZ0YB7fttA3dNtiZmdqZ6sKgwu0c1RiRiDWbpMhfy97
OPiakZ5QIdbtxmnleB5CGuyOXchdUFZkdYxeuOkQWtDM55Kr+loeSUa/mX3r7x2iXNwSKlQTSYyU
Cq2ZMKODFxiQCWPtLODVIirRH5D0nvymbHZAnNODZC4omF8IhT+ITg1q7cbSIcDWu6FofOY+8gMk
0sw91bKDP17gF7+XklwuL+kvyvWrKyL7o2UdfYOE4qAaIPlgv3kgwJyLTZPvg7j1iabxFu4Q1k8J
1/r9MNKW1jhQmchTyhI9NpolpJ8O8LajaGkzWayZuSMwYALcbeKawg5gK2DrCY912pCq1UsuWsz9
93Kih03nnA1IjUDDQ3VAzMZjylIcjZ7cs65DO9ZB2Ft4ORthJ4+uGg78Xi6/U05bL0zOQKtRBtSh
4vLPFSHUx02g+/1FWAQkQjJyNsoEtYBwzyVgxQpWpgjoykzFGfpI/oB8KtxYhlbRaRIwcRwc1Qjx
TKdjWB44H63ZMaTM8A52iKYZ7ggKrQwYracbB9uHeDfmHiwCmu0Hrk3xsfaHF9hiBnOPEghMCqAo
Z/q+xlKV3E121ZZxS8K02epT8GZbyXOk1YAOIuhnU9/ItY7T4ViWAFQ5aoDURfPZj2J2UWsV9eLk
n6NusI7kRZ9Gn20BrDICujSS5hLMToeyqFc00RvM4S2+vkT5lyIcvxk1+tyxLLxTGCFEC2wdVSPz
mp2LniLJbK5KOX7duGRiPAEdH1JMnQwbuj0bLj17wEPuHb9u/KEjHK/Qu00ZUPuGNEuY/vEum8mn
But7upBaSEBRap/9zEPRP2JomCCXtl2y14qCsxiM6FZvAutB98K3SPOjfZNzTAqGauvcMNRSJHjr
PIGqUBXh6etGw1dMfIW/1WpJZEDTHBhBqGVl6D68tRDxEzCKDULUS9MKPIW56TcHL9o5kuongdS2
VK7soGQRx1e34T7MmwvlQA64qbbOEmUdYxCkIglxHysDJkRD5O810/xbxoV57Q3BgM1m1pME4C5G
ZS/zQoQ7lvlq04vhpoV6sEQq4jxycb2YlTwRO4W42URYFtXuz12VXUoar1sjpMPdNwzpqyG54uPc
RHZSM4FwzmwRp0dIHsDdyYSEUL5uvSakpTIeXM9WZ66LDGUJeVwV3To0kTZNHaQExEOXiQ3MVlbm
eOQobdIqxAagX4g1TXZQPDZ2jzPZQva2MgitoNDmjDDgcOacONsWXQKSEGtfsSlaqlz+QMCbgSF+
SozSI4cB16kdFUyIsuockrN+lCJ4nhXHzxPppL3JZSlUQ0vBQs+moKKkj1GK5p71GDGJ2yUKFpnV
AMEkc+P5JcT7itp8MRiQpjsAKwu9oyMRDQwpihElmuwte+M8xZENXaGUz+go7GOiu98HjfQTg9H7
RoRhBaegOBuJsh9TffROKhH7yj8YLYVvAPq/L4fkMJb1qRxFuQtTVMxtbs9T1QU8JSbfX0TFkmuF
iyYe6CSjMbIveuLMwxixVlZm+qlw/eeJidWaji4uaN2J97FBCgvZngtrLEO8j1Ab4rh8dPhUHmM2
/OesIupImcxrJhdwPuCsSznELOJljOmuIxPA2ug2CB0Qq8yjm2RFFmJyEqFnbiI1AIZBC3COI7Ux
Bqc6aD0FkktYZJPk5Y6A2UPbeKD2dTNZNNJtNx6v9qiyB6/yPKzj4D8KmT3VqSYfVTucUzsVS90A
I+wHNpLSQZwr034bQ/HepPT1fFr/XCH7H25h9GuzKz/BXq66Ce1ThShLWGOGJsG6lsQdUAAQlQb4
WelpfejG7tVybWPnGNYHYb5bMw9Z2fLoDXf5I3kiTIWzmGRQaPnoMoNzFvc4ukYOboEk3c5u2FF+
7kLGtT0Wj6e2L660w3aVEaJtLzMN8K32XqOkBdUjT8QSRxz6oftcN2a5SyDdLdJMs49ZTbYsunJn
mcW+tmL2fLEq0nSZrV6KIf/t5mo3yTSbBbArupl7lUFpPCkUpsj26JzKap04cXZp9JIzRAUxSnL5
SCASTC2SXWLgQ0tbhXdNpHuRATerh71dfnOV+86yg3OcWMoidh7xmjTvJFv54OReKpPowEh7iHNv
W+fGSCqWfc8L/9MQR8qYdDMYnQu7RTE8YHrW4qHYNCQwShSDIvFtXCYukzUXARWRuEL71pAOPpD9
4nrxTUUDBOUIxQCmskXhlmIpdPUjLsRLl/EqS2NHR9SDWOIFuwovQSZbomt8nFgB0F7dAUxbmYna
WCUVRm3EkAGOoBTpa3lkc7IkFdtRPWMf0Zd6q3QEi6ysvc2OyfXaeylQDHY9YhDf7HdakjBAJujT
KgALgrTDpBCjdQQPidIAVgeuMUGGV9yRNU7SyTFs2G5WbbpWWafW2LnjBcQEGhrgu4bePJXmV96J
tYFAd2+SOF8Kn0uTxmIO7xOkBReirgX/zPwrZcqffjKhwtEcjfwboz6/zoXI4N32HaIOqj/lOWR/
Zf1bFij8sR0Lqrc3hHyyvf6sxeORlmi79wA0iOg+DRUt4ARGM1WMv+qJx1vYKdk8JaRhRKT5oRql
TSAJ3WLNKZcEGLAXgD256FvvRGCB/Zpp12ryX0zSubZ62nwLvJE8M9KUcGxAmRIQygZBYxW3p292
b2YYf0yUX0sldERXDeAd60QLOPZ9Y6NlOuhrJjYLU7SfgWtv8IgdLQ3KjuXoz5Vb5ZvAGzauWX5X
pXUlFcY4aIb3XOXys9dY6hEOopWIvZVoJ23tuhSpMDJ3kSE+Y5vOuNmfwtCJWA3caGPU48GuXayN
bXBUKBVxQuPr0PN2o3HcL7vI+Kb7BGNFNkYZjPNLg8GoKx0WCRdrY8CGLeuZxwFKwKEPoQqkafC9
H6tf2gbtbD2rLmrcVA6AetkyXA5mM3kTcdIVUbCCYocyFpATLF4CRfSSvekAfhtEzrKcTP9Zt/On
0DBKUq1pISkZLnNjh/MavU/u4y83itc89MhIj1Dj+sNFb2l+J5UxLsO+3TRZne/sGBMgXUsKhWhp
eD51fJg+NlnqnKDnHCanPKhcMBhmhk81TYpSUIuNsGuuMp62rBljGCZgUVsiR8bgC/LZQXFG2yOZ
1riIkEtCRVc6ydjgbl+35OysRjs5eilwA8IUzHPdhchscLsrMjY3tQe8hyPzFX4WQZexFyDaaJ/1
THR7hEU2ACWiFF3R1WsSYEnMSf2nBAhXGJ45ygl4UCzAWQbJuDOMlq1QAuvCjNdVZ127CkUNuXGI
mdhqLmJQSeHsTrGjHqoRskOy8cyTn3bGatLQofkifSiD+r2PcTvMlVRb5Tjxyvip1dzPprKcg985
H3XUIDlN/QGRaDUuGRkNljCBXyIOSq0SfpULtq3p0KmPkUOFwDNVyfHe5DkKBO2aYi1AWJtwWhMU
ATs23eSYgDeCFuVCVy3hBgnXLnQaS+Gpd+nUL4Pg8UbD2F+YIRqKoJsDhOOVPo7I9WkQIh2WOxeh
eO4jp+y80jr2Zv2KjffeFEwOHJrnS5l0T6Dw3VWnin1nBx7afI1e0YPKXZSz0xBe8tEh+pvvcSyD
rZPrv7hJ47GTyrdtCJxcozBf6J4iqY70YNKakeJNCi2nZI2s+NLWQ9YYGz75Ry2OCjpRIn0MtSvo
gs8CYMepFCiIg3E8aZVSL9EvsRo5xXKyGm271ZZUUnyi5Oii0rXzHVE91XMkUkztsBSDsXgbi9Zc
5nVjnV2ujVNIA7CiXUX3wKqO9GNoMyOij6o22+JnYnhOYM8iQyWmJa5HE3M+15oKqa8Iju6uA9N+
CEgtpjpW4SbJbhTvxWjuhhr/deyb5TYgMhZZFdeEZvSOhIpMC7RV2MqxI51S0oSNgpCEtLf9Tftc
9vUz/WYUXbNfyHPtvYrtAXU/xsKERgOq/UdXPBrmLHoPKm/jAvoFFZ7ZGx8NCOs5xht7oIkzknu1
o7PwGYR1CRmag2wqpottq81YgMUIHCNFQe/SdJE5okdrN+pwMF2MA1UQ1Nsp1NnNNBRYTTIgQZyS
Dxk5I3Ag4gnQS24UXihMgu2V/WK9j6T6Xuf6o5Nr2h1shrj0wnurGkSusYayOZCmdajggGp6/5wX
SPVGLSBQEwWc0lwTiIYcnuhnL6d8JESAOPdJQwRd1fpnbwTzroY8Bg4RnPcOnsi1NdIzhmPYXbyo
WLejUdG2Z9BazHh4tzc48M2NmjNOJKYWfN6ctbn7Gr3HjCUBDjr2jhYu3UtZf8MhOXMavVNhNuEx
KDOGYqRmeZVfMjBzquUYhMGymbqTP9RbqN1y5zPuWYDXN9v0LZjnZZB0n+B2jedcR+LvKw2/oju9
ax0I6Ai9tkZjiNKw2zlJa26cPsA8AhIiAnTaduJKT2CEQIcAOkxgvkbjgX3msDYDDiozg1sEKRYB
SX9q2NS5Zn+uLFT6xCmCyFPRNZAJvP+2uloKl5A5s+7LuHkNC+NImABk5AgrV1gwqg4r3o9yyhMe
KY5rm0IIazEnYrO1OtGck4RcicRPyTyHJhoDn2GypD8WBAWO2i95Kd+Kejwxu6c/YefHkrUJTBmy
ec0p5CKtre+GE//IPeBTgPWv4zBNGytpThb/1BItXnXNHV/t+rm114KipKB9S0DnsdFKaaILtYr6
BBYNrjkih2k4dXcD5weGf/zxVIWbOMGgCV0VLx4yQ6vh8o4rJUeluuh76GScR7vcKk6IxAigj+xD
F0a7uunmzSnuJ520woXMnXhVjSakIE8B0SkN+F5+fIw6+j64w9IoxDDsafUizvNVziVvPYc4oYee
ICZggE2QzKQ0YF32Han9VqOUZ6/fo5kLvFM88oJY09jbDpjnXB/Vv2cfZYtPqPFDiCA2SRqhU7JH
wmmubDS3Tav/SDW2sn4igq0ZzNZ5Aj9ktIe1BeGKb36qFTC0kiwgh3OU2TEDiIl3hVwCe5FXM7qt
SXPV82mdBbh/TMCOYVdtY7CFnafyx4RVSbMYMgrKrECeE9fMDh6xIHgLiDCzHGdXieoyebRQW2RR
blD4hzW+/IYLD8SsttavDOv6nZnGbzUbyqXI2WpQRYS0P5DMmpXfcdoq4i6Yti9bKSlYjAp9n/Pz
oFdQqwrmoROGj3CY8JgnhLHC5aRkHPxbYhwlRPuntIsufVVc+0oCIsagKV0UsAZrLHsx/5FATzTp
KVYorXjSGRJeKoWMr/TavZvAoktH/HD48UOUQqsUu8XM5OhOKXexcaa3uhQCnVKylQaYUcsqv3v1
AjMG+a3UhPTNDcAiNJ66SCwTZrQPYk6mFpTUC8sJLn1hersEYgx44GbcDqa279rA2TlIyZeRPd0y
VbVr+tkPA8LlVvLSHPDmqzoN7u2EOqpw5uxd8Ip02/aYdIJTFOZiQ78erPpUnkuU/mHJFTaD8pRH
Ca18ST5HIVps7YAjsgxDMoL+uxGAf8Ih9N6yEVyS1XqzEsnpPjXHTid6Z9TqQz9J8GKgiUVWrnIj
9Fc2Hf+g5sw3O3YwBLyePG2YaVsHFTrTtQOC3o9B8kDjAjd0p+aG+YUu1g1oAM6YPn0d8ULhVsXW
wcToPJPWGNNb5JPg4w2cZKJsA2ZVmvXGq+rvHSm1nCWevzZ7dY7Toka0mr3oflfQx/aRwII+xrnc
LCrdSVaqim+JjimF3lTzAOKcLgzgZq08k/r62L7muXeOGjKihrb8PkczrMNguHperg4j4QFEyKtF
TdrXNRzD+RJHxJFkbG0LwiiBTCCFpCawX82G2BZNYLsj78dkA5IvZUbK2DRipLOIDbBijVxsJ6KV
FLrEpk1ciwNaNVqlgeIYNhiNHPwH8bdYmrceJQrFzzAsyLuDFVZ6sOWt8FFopf/Ycr2lm4RS3//Z
sNAImFOubW2acCwiVKthbzFXLV3gZRD3kHAeXTvHGl2M3zHUrorg54yU6HNf6Q9O3IebnLhifN9E
O3tByzZBj/EkDiEaJGEau4bh3dpwtTeSXdTGY4HTJxu4l41psaX5ltYO8SuskMLrBeIA9gGd6lG2
K20/4nLaNNUIMc5DQu2qFyTwOUEbc85e7m6jnGA6ZLz6bFR/Y+AQHAYj/ZHErUnPmSAF0KcLX0f3
MZbqta2wWtKYu0l4J7Ty1LegTZ5LJzg4Y38aLZqac1YUlwfyltyGM8S2PhGF/TApJHtfHGBfng0a
26cmbu+THqOUJhHTNRLz5NSteYI+pB1sks8DQBZeYZADYMyNpOw5hcIxyTkNu5QMIarkWff611Di
vc9kPu3RlxvbUeDuZEq7jedBEdl+4TxIYwWPNO+bRjXAlnJHe1r/MZOlpqlqV3rKDxiscAepl0LV
C69uSS4xr5kXUH3C0NDjhYeNkEQgPjirtlYsFLCWJv3IocVQ0Ms2UJ8OpeWSasr30ifDRIs/J0fa
e3csWik045889ywN+Ytmet81DyeZy6+2HfbkprmDwfRDkV+ycZLxnVjm5yxpzrRVN0VW/SwHm4Gj
0cst5EO/2JiEeBAQQUpCWVfbsNZn3C/Fp3J/DFzmNpMLt8SvVuVUY8LAqM3WGFMavWY3TrwjKWak
uCzL8gpGcCaOZ2+B12+4aLHJ7+xtx8VoC8XmrXT0ca11mH4CTXzP4E9s28pb5OymF4WnEyjTm9SW
EWxVrPpY8GNjWdl5vu+Rj5siGhfVNN0Q6xM5zUlWBDYmCS18BNCK833WyFVhQohdke6bKo9ucel9
i3T7gcZzd61wCG8miUnTVc7ZZhbDbJhDymkvLCsjWZy+RQxz4D5a7tSt7TyBZdHoBwwl1imUzzKr
Q5IrmIH1BEl2Y+Uf+6wQcxoJW+xQ/+iTeGCsKg+RE2zCtraYRmrW1omhpkjav/qMlfi6SfLB/vWn
ZojsPSFaVK7RLpRtvSUOb2V0BElbmthbdS6f2aptnFmMQNbb2XtGRJU9GFYsz5QUNNX7Z+UFGbX0
VF/+W8r6X5Kymua/lbL+9X8Wf0Lf+9f/9af3/Jc/PdZ//d/5B47nP6hb51/xq7rV+UnapCl4tm07
HF0o4/+mbrV5BOGqx5+bjiM5V/+ubjV+cnRdN2nygx+zaO/y635Tt2r6T7phGrbHf8Lkb7qm6f7/
CFwNfdaz/0O375j8Q5Yk2k4Ypg4iZ36Fv9ftMzajBEZMnTtQR606BUsac3wWj1Uz3N2xpcUQdXs5
4GR0uvERURJOvTxEtMUGc6yothJDf8JiiQoxtLeCsfMQz728Okc6wwm8ZuL0IYvsjDoI/vREINFA
67ul2OP8cq9lqS5krk5rEDUghbxdIbCClIO1hk72ZB8s5ed7rg8M+6b+mnsIc9xdQgZ9FhkYYO1D
03ES5hPJrkHYknPRunRCi5I5qL+14mmkOKkMYCcki+RpuSlw4yS9xctkHJ8HWrzGT8ObIyNv44b1
PQ0yaA/U5+BEV3yHz+Xop1xDc2ov75J5WGJC5G8JUYEw56uPilH9iqTTHy0aXpOyGgGJsS6ZaeB3
jldlMhE0nKSfMmCPXFvefmiHbhvUDXve2nh2q+relfHBR1OI4ZB40Kl4sDNkRQLbXw/YhOHsu4Vi
Ca2LH2IM5+2huaQRF0F2ZGP74OdEbSdYfyEjLAYZsbtiUh/346HRgdT+7nj/TSL9e6OH4fzLESMZ
PHLQcgAi0dPdf7ITjInKS9t5s7PkZSwYvVBfwzGiBEG3ZG5qR2BwDcYfRdwQdzfaREw61tL1Rz6l
hOjKJMPLhrbnpQRUuEXqudDnZtHXh1onQi6x03XrzlWookPtMZXuqakg0mqiCpFhNXfA5fMHHu0L
DMGLgRzIdWswlu3rRdWvAQ14ZfaaUL2i3tJQVRP2OOC8LRRgs5HvKdehoKaIUoDYoJvRffKIckK9
UH83uD6MNyntMzY5pIJT4oOc/UYwIZKSYcXWDSYxpTjiR/oSqqmXUwPVL4QOmEYcoMAUkIM5Rz9L
d0ZlMHUnUXFpNGRHncYcQZtlhqeRxKwF9UCx6ocBH0/PbMFkfOjTh8m68oFJkbcosE4s+fr2lRq7
rQZ7dtnOOQ0dJ5NvDR9tVh7zKT+GekMHs/pO9DiaJw6bRtEoC5l/LszGeQhTFwgZWEfhAicLzeAd
2x4qysj8bibjj5LsqK1DJOUkzAO7lmpBKJOF0KmkKw4vqQuRWQlOGKNFCIMEbA1IaIBsesziNkbu
Zb37UnrLxo0Q5xFcwBcesIOKoh8kbrMHHY3vneqKVelo39l6tUvf5sgVBpSSkozXgdE0r5WKtCOs
NhHdB8nl45KcG3ddRiFCF5rhBoI1aOpTtdQxyHwdJ20Fw9ohJzW2aU83UaotHTRIkjrddwl70dR4
dLO83gWaAlqVZ6+wprDhApAB8tt8Ckkue4o7bGm2ZJZajNnaDPaYreu/KB1okgxrGCcWPFlDtdeu
0Y5ssnycptAUYo1Y0DYsvsPrICVBs9JF6IewLMTgrd1AfKOPefh/nHTGH1ZpF2UCanfHtC1p4Yjw
3Pnx37mrgFV1aeC+DVl+DmJ6+67mvJq2c9aJijdHkh1liisd6T/j3vDH18nz3/uB/8p+gAbb776q
f7G2nN9/eQ/e1cd7/fsdwNdf+nUHYOk/SZertf51uf67uUWaP/0fys5sOVIk26JfxDUccIbXmOdB
CqWkfMEqh2KenJmvv4uovl1d2W3Vdh8KE0SkKkQA7n7O3mtjXAELIgzbMHRHZ4z/h7lFE+J/cLw4
AuMJSDXHmz/B/43/hvwfLgBd9wSgRbBK1v9v9J8H9z8Hf9cwTWEJBhLDxHBJhvsv5pa+E55qgiol
RY3iFErCOIHaQInOcH9OYeMtq5aI7db3fk4yWjIL5cJHHsRDxquXw1B9MC+4qTbOFoZKvtnDt385
l/9prJlNg3/9fLjxJEFOnCcP+irn7y+XvU82LOzgZNk7SMTzjFxBNIkbg6RW1AwI3YktgwkCZ8Yy
fkwN5aVofHdwk0D5OBRiFn9NDIexqy/+/pP96qnjzFncjAKHkmAqJn+9IWXl6vC4HYKRnwSO0aOa
1+pHrBbwHCN95w6EM6csCVHudw9JNtrGoNANHZnxuYnrcEfjgBAOb1rVLYtrS09Z9uf6AxTKlyjl
Qe9WP6tcvNG8hWkirHvQGHcNWdZqMulXWjI/BqFGO2l+JBFQ/D0XZ+nB7XapRi8bOrxLE8R2oSOJ
GahSUHj6RnATKRQVdU2zx19e+EQ5uhT0JQJyX9iUwcwYRyKlamTnlC+9gf44TWMyPZwTUb086MD9
rlzNPOd+jhx4mL6YkXubarDDf3+CPW6AX756XGFwIrky8V0Z+i9fvadFfUCsaLosQ2luJiw6u8ab
dmONeizmS6UIoV3HFi95bbnrxHC/UXboHqqn1dWONvk2dnREU/fJQg4PRjuiju3RM/Y9tJ721WQ9
uuOxyp8r8V5ngXEu8/vAunbJlDhdV4MGv1XXCkqDRDwi6DEWqMDExq0kIWdSR80SgJ+rgKqANyeO
lCbBpZ3yvYe+j1V1ANTETY7KHc8I3eCV+32Omdmf9m6eH5Opi0FRkzqnpzLZWdlI7QEGDgZHAv4y
BchR4gG22mPfdY+Ivv6u991iU+HVGrt9Z8JxE4aJrHsq/KUzQsCZzPQi61E/qaSEypdzIRp6BaUO
1hNzxRBv8mhjsJkg6Ju11h6hrJ2GTLygASjuuWHf6HxSlgiZLDdj+i0nioO/0U22QQOFQo+1LUzK
jzwkAYkez4EpS8NqlYBuy8qvOdCg299fAsZ/ugRYoLDc4Yo2hTO//i+DHnGeaeW6A02SDnyKtMiU
KW2BAOyhyENYKY10Uk0si0wTzAXFW5CAhcQYQHhoufKUAp6qMuBXGjHpBUwOrcJZjib4Ky5A65K2
xb52aciGBFz+l0/+1yny/FyV+BZtKQ2eXJiIf1lU5XXjarE5o3BEcwoCw4a3U9hb5C2kh2saM96J
uQucoz12ahL2QC8gKPSOU0x9ZQiwsGW4xruYlPj5pcgDYh8bPOa6vF5VoNsob4crYgIeZInDS7Ew
sDcOWU5O4p3hxWE2T6Ji9/d/lZhvub8+jQHw4YDUTd0wbMv8xeJtaWLIjZirySIrcmauqYkosD4u
5qjSfgW16BTp1WdekEl4sMkhgAeC2s/2moNloSMxDeO/DBDmPED99SMxGs4+UBcXKSb0X+dFrldV
Rkm13B57RUyRNawoPFIoRKntudOp8/Frh9oPrdFtIGwhCpK4X6kSCWGoTUutJBNR6KSH6XF/qCba
rppRNMhiYGjjGFs6seVufM9c1JmcxeN0V5DOgOfiPmzC8sH5YBo/Ax8BMP+38/1vVxE2ep3hz9Yt
U0ec/8tVZBPjrCa0u8tAOCGZhtVjRjGkXbiLo9hb6ibrBMT9/EdquwRgmQ0saqQav4eWRfgKD/Nl
oF4DLbLXlgknRZTD+u+vCe/fvgCuB5PBkPmIxxziV3ssyZI11OgOABeGFgUh4C1xa+LFg/wOENc7
NfgdNhraVWTdsLZ1vR4PWgjTrK2TaM/NH67tXt7T0qrPVZkHr2CBFXHhdLs1MxV3By6g0Iy7kAly
SI3WALXXXREK/TXRe5D4YfUyuYCglrZo35UdyRNa6exLFiiSjgDmH8akzNCYcCFEjv1tICSLih5L
f0w+02pq+2xdDyMnKFcH4CefHZESMGZqFBeltQlal3HUdGJwMG3BKU/rTURNfUMvLtt75sFHPwPQ
IcZlXgUnMaxsLOcXbLmPYu5NtXZ0h5kTbxJCk9ZZJbeaW9SvBw2s5bl2tDvP6eMkR2odIx0FDUCa
1qPfQaRD0VHQWCWNl7AgsB0oFy5GY4Sb1E3jC6WFHnmIgfkpt+qtizmmIV107ZrNq5DK2dOv2Bp6
kRO0XG3+/ktHAmr8ct+5jkM+kqDRL4Qpoe7/9dEc6L1HXHjIPAHuoaY1QXouJG16VNskRqnEQXTb
OAeMpM7BTUta3Lq2fh5Pg4jMs3QKvzQoQPaThg4IPax6rWsnPGIabk5GUt7QpmhHtPz6ska2+plF
FqEmtKQvQWRYL3Xp3Z/HoVva6zawiXkCW/Dp5j+bzrLewyRmgIp7pmCiBoY79to+GLNhjU5X/OHw
dPV6QlpQAp2ZDZ92mcmtNZAvPwyTesM6Fu0nxC/L56t6qXcHQiPCZS1wN6IV24aikjd7QPVGOf4l
S1P7pURnsa5U29Pb45iKweLZ+UiJAqv28x1qwkcLTxut2vzic+NF+S0D9ngm4I5bXWE5sWYfiZjd
I4UWbPsgT4/oZIksnDfPF5+7KWlCCxXoxnLSp69OOs0ujmFaw0ix/I2cYQy4fbxTUGBs8TKGzz84
yYjUZpGIj3XcrgGEA8O2ZB2sZa6bb6Jzum3a0eRC8WX8y+5EOjW4Vp0Ja9PIFcqkdi/LcvxIvB7x
MSZchbUSrazH+UYIX0+T88kEi0VFatJnwzd9duipxty3H8nor5wKswpUM3Fqo0icUOEGgIYVGPwJ
2fFUZTsUyURmpBg8+pjheiEH4PkNjpqjZqjvZKegW5xsEC9hSoJ0Tj4jfcXpyiyZ5MqGyh4iiHBN
k5THdlfSQuiCotnFP/ygEXibMVx2JRoLR9O/dEOqnTJ/Av4470Z5Xu5jzKOrNA6x20bViQpjfLet
AlvV7BdIGeqCpdRyC/KSDpfVGyPg+XAS9Waez7cDqckaHEwAnDB+CkOe0sb9EDSaXxFhdK9JLD5s
N5s9yuy5kdC3ZBfM1lTeoWc4x1IWbGvkfRossNfnJhw1smoGYe6fu4YkEmpwmKTi9pKvQ5yQoNjg
bJFLrKXihemrehPMJBwzIRnBEupN89UuBJd8f77mWPGLn1jl9bk3NOZPxHPd+bmnkwwqlR6vCBdS
S2LKtfNzQ/vGRxaltHOjmN3ADVyQvOlM6FYNts/3SI9mYw45dvt895//GBOfdja9msuv/s0OPXGp
C04PaKdTR7n8A9lhvfVB+mH/Msy3bIpg0E2scsrQgzUgQ+Iqm9y69N5goSZ+D1VqnJ9HVDF9xYRB
AGnoOJdOldUK8RK5VyQeMhHBm3TJo+JlSCZjoya8mrnswrXB3OzAHOuih5LY5X/uIrmvr8+NNh5V
Z2FpnTLrj00HdhepI1/VUPYWCngJdfL5sh9NVknsAg8nW5S7RgWUhVSsuetaQHV9DmSOAnEVm+Fw
sNHgQ2Lu8dTWpnn+Y1cS5uUP9f35XlSt5cVBFWfPQ6AT68Y9cGSABiJCspNvqr40MX078iKK+r2r
OWP1vGey93xN6qn9fK2e3/l8rdXbP177D/9ufo3yMwke0O0oOpbjHYGRtopEipht3n1uqoQvg4zo
aRObsGafx4wuIoggc5ib/POYg24GnYT2qgPWxA068YhMEDzitDk9954bI65JHKeGsK0Gr99bXU3F
Xjj93Ry8S6qH0+m518yHKsJopN4x/BE8iww2J2Ee4tI1VmUULaeTN586sMr9Hdepdq1YID33bM0g
7QgwaNDZw5We+6IRWN+XLMCSe999Y6GBGCMmmppsJm/ftnp6zoRK7hX/ByX16ZzoLf6zSKP23sTZ
NQXiYS3MVMvJMLC+jlGbXZkkGac20ZbZHOMwuql2NFuJB3rkkoY+tglNok2KyW1uZjc0t2z+KTjm
XV3e/jxKQi4kUBVBd5vf9HwB2bh2KFLgA//8x8/j0tTfsggT8PP4H4cEiRNtlTXLKWoVYuBIHaCn
uq8APM6EFfmQfdgbscusqgQ/PrUs5zXN3OKk+9XvBRgnJGiTiQ42N26lAopRE2C6AjxqbFkb/uZj
TT2PWoZwLkSMi/drfBMF357nVNka4OD4htjO2GaFJI983k1qHuXVSO7sML/ZkuOuJmpsb2ZmfopQ
asBZJ8w2KDtnokjinNLAsg6KNea1JajOMv32aBT9eEWlTPNIMncvXevyPERLSxJuhLPeI2IVtkIv
9yb/1wcxgWiRsdmuHS/sH1bvY68dwhYaA68WgSvvPlbQ54tZS4nGKMqjrCZ5fR56/rahmG4ZufOk
FkOCWwhl4173sbBP80+tqI88XKZzWoQ7uL7TVWWeejVSAwRvJoN1VZX1a6OkdR+x/Dz3nu9wjYyQ
OGoCu47f8SrnoUFoxcfzHc9DQzj8sGUUnZ6HgtE0djbhZsvni2VT//QzPi2BKXe7Hc1TVgT5Sxf1
ziVp3c1z77lJ+nKC7cFE0dEUhqv5bXi5uezDDI3hP4+ZRr6MZRrfqoIU96FCiBMp1j1UqVxAl3n1
QEXOONXFP557XjtVD2mgWWRceh4ZQuTPaYBWtHWpdXTg0O5J14hXKvJygfTF3T+n7GU5AfFobG3B
SROv8bzJ4990Vq4QRPpDZKv+lCG7po7dEvMqO2JQahrlF2NU5RltVQqa6/I84hZ2cKSJsJcVhhc1
YJmJJYPBvCebybhF9ZfnTutr2zIUGo0Qvzy3lnaQVZry9ECdt5L2OOCMDnEZSDkew+pAu976TMWI
vBd72yT66ECAzaLTpTxrMHQRnBCCWDH5WuvYjc/GvHn+pHhCnxr+pV+YqHvINjzXgRDvaB7onUQf
jlf97CBgD0tBANcpGbL6bukkOKRBE+xt/vZw+ee+jJNhZwR87W6UO4dYhOAp9CR413jKYUgI2k2M
de5dlQOZyF5uHBrumT1k2oHmpLSwKqvkkPW19mohuttG84zExpv7qstwvJUaTFZhhVePzugCG3K3
gIHdgOaQ4UsqaC8aOnsChnTlay63d5yhxBnEui+huamqxIo7Wm/ka8IfrzDD1o02vDThXP+Ui9bB
9CDE6CxV6zpfg1y8ZOiR9/ksm2/cpEJu1t9jPsWlJzppnekRzbwGjrLqvOJo2JX1jh2C5vEhTav8
NhIEdGuSJtxbXrMRNdDglI+/eU5S0Uetiiq+BpFAmYR4213yN2Lq8Epg30PeT0tvVPStY81j6lL+
pghVXPiSFWitaiR40IEPQSZp3pVxfLbwNZOV2JBOQELm44+vDHZZe8IliEkH2t7VySyYZvP/jtI0
iToW2iC3Lu+m6bm72K+bs983UI5zIO+B2b3bukZ6mo9W2wlSqEwhThutt82r7H+knTd+pYgBKLkr
ohuP5R65W0D7sWwwsVvuXvmlvGtp2kHwVVvPaDjdpkBCNyPY52FfZWX5xo6dIVrrJg9793zCqIhN
hFLBSYyEfBDujAm/Ckj6YK9vTPEwd8AiV23d2Hd/3vdrWKbwpKpTZNY5q1yKZ/uc1BiqE/G1zboz
Tvv8EZgUfJUXMQ2mj3/ziNxcWxoyWI8Z+7nOgneABxo6Gq//OtqoupzwG/4bcxURw3KkZsB6Og9j
kl4l15ePeX6Fa7zf25DxpEIAE1iTOmlWxWDqRWdHBOIa9Pb9mXIYjo+hoH7pj0zL8lgLtwO6OFTa
nVFeMiOv1nrkkNztF/HF4UGXNLWwtxINEx4F0lMHN3ugCJTrFoDalvCGl+evZQaxwmAfvMaHOOYr
xh7jXvy2nza2ZkYviG0aCnERaii7eI+1KLx4Kf3rfnKQLfXm7vmRvSIr1govNh1N0ChJoqIDwWsW
clAXdMjEH1P6ZXRmmWOsxhpbf72vB9Kc8iKGC+tr8UOvg3c5uwU9r6EVO4p4M6Z+uK3bsnwPippa
lFVNp3BkvMOq3+28OOahWtBXoI9pQUUw189JDxSZ6GSD+LCfk6VkmvRDHg8/PM7/yS4blLGheBE5
jWvVGNP6ueuTngThsBpWMa0J3GXx7TlLgzScobpARqdYN+VLps9vNlatrRD2uzIN72pI5V21WRke
RTU+43n3+YI/iHgfePX3khT7hhgylwEp6bRVWAdQJVKBPFprNa4ss131ohCfvbJ3ZWHaP7Ks/sx9
AsH1QlQLm2XFiSEaPSK/8p2ZSrxFM6mtZ7b4u6ibCTl4OzBTKt6MSk486wd9nehBv8Y7w0NO5vXV
0ZsLLozytdcLoOMhWW64ChfQJuKH6FLnxavfdSidD2kVWLwODYakozKDXRxUeGv9ab6y2BRWOK3D
EWdyq6VMFDt+iaV3aolsp124lWbdTa+Sd1ES5BFXYN2fx0qB9wkhNhSlQBI9zfgYXqUTE1FRR5iO
jVkFq8GBpx743Q1zZ98bx46wZ1bKYfATomzT2fV7mLY7HIP6qVTqvaBXcuwdSeWnYSzoNRAdvUEm
sT87jad0pRcJHAOAp6JyFeyytD49f0oYaJcYSFG1kvhQFFaH05ZGR1X6+tqzqTxXXfCwS7PYcYv0
i7gYzHUTdeOpb9PxxB35k4zFfNOnSYVaOBfe2phMZkrtrOvUUx1NfWDF61zYm2GcdhGBXLcSB9VJ
s2tvSeR2P+v1Ua7EDup5rJR/nKSmSUEbsUBjrZvjNOgm/1A64GlY+qYru8Hv0AACGYvZ4ZT11Zd4
1L9FDaN0afkj+kjXPJL791r4PMgazfk6GmO2b8a+OYms5Aqe52kJRoZ0olxYGrAwFcszkkZSqR1i
xXCSEJtDG7antFITpJQ29QqlZLqo0SFfm6CM8e3D8lSqvaGBwkDyjC0NkmILJWOfx8wE6t7LHq7C
MjfFNY2VJlELVizBTqnwNcvHAbyJM7D851T+uetNxclIAd+SO6Ztp0g7F8XU47f9xw8BeczPI/NL
AZjzjSBadh3p7oAjuUHXr3c5KDbQMIZl3kYdbLwkSR2b88C5sxwb8XHKUOfwHeAWKfqt6bMM9WTx
6ELhrH2J8JGg5nwFGgZ3EFp3bGvFww3a34MgeWElrZ9MJN2gdAwSYSuPDN22QNUK+/+11qrwbrFq
yivKp1Cs51j6EUN+V0M70LnBk3Q4kIs3l/Oa4CgDS+wjzeAeVtamSr7XKo1WAfV1ko2Hkt6IUX2x
qzDcSan15+emsMuB/JvMXUbUk1eplm0b2QPwILrzNswpyk2Z/WYC9O5dmKCU7KZ1JdEMW06VYhcO
0qvHYmNlDAE9mQIYPWuX5hiGtn+m4dSuGh2MfKCRoGVHuXUe3dEkA9E16eTRNaWA0KVRuxkJAIHQ
DriUEMMDXZtzATjlgJfeWY6NNeeAV+3BiGff6qDeCtHSKiydtvuZcAGdRK/Xu5iLeWnh7tgqVbsH
V3pYw8igK1rhHtEVRpvchO8XEx6hFGLSuKDW76Ic4ylwKh3zd1ZTswmJAqOU4o0waKSk4RDtxx4z
Ob0TbZkTLIRjBJ+pmXvYBtJP1y9mF9tw8XqftI22/1lRYwSxr52pLV/LziCsGlrkwlSFfq8TL7lE
xfAyOmoj6/odJl93GCyrutGWWNbof16wgZHjTBqAVbY45L2637iZEOcs5aHTYykI08r7GHV+gzYR
sZQ0Y3upmnBljSwBML7lySZjuV9l1nCOxXQWvVu/ZD+mVqUv+pDdQj+HR9Lo9yxkQStk8cNycqRL
EEe2RTsUewcIGfL4OGQd6WnbAU8zeP8p3GNyHW+W81ZG2bXtzXgxsZI6ytEODj4zg9tz09XVOUg8
56sfGh8UXL75la3AMWFXAO3PmNUXGGt7fzy2UY7eFubDihNovichDbmR1IE9k3moLkD/+1GSHZEP
u2Z0hg8NWR8GQORpgaJ/W5JPv3PoB/K15e8a1+kW4/a4G10MnlY+r6J817xYc42rmhRkts/R8zO4
CGTCkiE7QryavVqJiMJz4LkZ9qHgZg4qONI9wbJetMXDRqeNuSDJ3mnq88V4mPfpXEuwgndj6t25
iokG2TX20AHwGxNVpZrsd1WY4PpIY4dbQ0s0aqPxo4ERjygzZ1JnkQaPwoy1VQlsou+YpPGZPrz2
akVKbmXaZWqhoVxE+kxzQ2UaQ1HbequekNGVKFK5NJOquODWODmGbI8FFntmxeHDmDe1Eb7bWkTx
MUgEN2SCNB9mwK43a8ChfgNtKAJaQEbtgISBKKE+Dlfd0EHaA9u/MwQJV6AwH+W84Qx/HYZOO0Vd
n+/+mB56lqo34L5YbHetu9WTyiNjuZVb1zbtY20B5gzCc9UzrWLpQ6KKCzpSy71brzwSNwyqX4bq
q/0onW9tMZbH56YaO4x+nrNDwRpdn5sqTa61xcSsKLqC2kbmbdKyGrEGqH4bOM7VGjIPoaynM/p3
cg3VKFijDUeKaJvBT2r6FOsijLVA4Q0hvLNmNS+s5YjF1qV/ywSGAoMyHVD+sTsUeQUES3c6guNI
LTBYQBLBKDBaOToRi1W5pUpFulw9FrtO9fa68yqLdn7TIgIJP5PaSDYz/3NrjV5FsIKGY7KWEOgL
4AaFjA6q0a9WkbiHwgVzgR6GfK/aIKmkKS+hrccXHXx7aBHlSE4tIh2P9l9MqM8CPhVPQ0yg6ZjQ
MHb6CEVdbZ/1OoNhPzXFaaKf9jEjDSxYVczXDEtGuwFOFgE9yDOQ3x3zUiWn0WRFKtoLQhxzG+NB
Q6DQFduSGJeVGaIMYiTKd3kUR/tY02h6BiOx9VYTrzMvec3GwDxYmV2vrMnuDn1GaJ+YnEM7Wdmi
mNUl5CchPc4QNMcEagVIDX8j+8Fu2wNMUtaIBFOuaYPGKEA866iI5llGPqbViFmD7VdnsxfaTpHn
iSU9LdZ2E7h4uGnQ68rbSYK0CDyrxAG/kjh0atxNA0tAluLOoYDxtYIN8uIwUTqMqjdpHwxLG178
2XO5OVnpHLp2eonz6O5gWjl1HaEGULMWGfrIsyfLV3qtqKRDohg1fAtdL/miB8TQQJs2KaDivZDo
Lc1ywqwUFkBgmXWVOaAW7PbMGPk7AkkXObFrBR5s0F7wwfb3zLcB4AX5Z16ZYAUD7x2T8w5yffJC
5izd9dg7V4AlrrrNQpfyZ0C1lXKvXxLPFLiC1Y2fnvxKYiTs5x+Bv4JnJexlUUTOYQos7YiSUbsO
vWpOUxFvRSIsRiNlnTxToB11hmAnAmaiLvEWMA3r8qW1mI24qu6AXhFEEngYg1IsyXCpiGWNxpRz
oJE7l+vTx2g5ybf5h77K6drHCdGkBWURsjT1F+DRX7ywfThu0hNmafe3TGcV3YbVmk7Q1vC79gjN
sV8aBpEEhl9Xm6HSooeqrfHoBM173gyfPF0LRElcaxWSL8AbU3pMy9CgURVQMRnd4iMludpAIvbQ
m15eNHcOCBEY4HWfUF1trCuaBELps6oV7FcnAP8Ok/XaV7HYBQ2ZdRrX9xk4Hbotpy7XOSuT5Vix
bqpw+yyzWUNbNGRUZ+jOUUJT+hlx0utNoY4WT9y4w6c+DIXad1ZnvAkRA/mEzb+JjXLYAebgJoer
CryHYDPfn0gH8pdRUmvf69lRSFlSvxHtZxEQ68d3isbYd8YwmXOLUQop0hBdc7x1hn2pJ3OAZBcm
Z3049uPYfDFj/zvyKIZllZJqMtf6UumnhHAQiVVozra24oxvuFo6XI7nKhl/GkmAXc0nLxeKQbno
jHTVjrFYeQ1xBmUKJVerNfsySlJF6y5A9pEpiPbQE4BoFASlNXG1mtDHygQwZ1wlxY5MIQT6JTxd
P4QDWh2dRmTgahnzBnFrUwY1PcqBbKvhorv9Ny88o8vpvnEdfxuqwnoozu8W810As8bp9mkPQ6PI
su+9zyotAQ9+fW4ah/6/FDYwgk2mZc5nkA8Wjh5nnqCU49ep3jhBbnxReEA1BuwTXOeMuI0AT2ZE
I6CtI+YVtfcg09Ha5KhAl23r3I1Wy35Tg4flEq7fOZ8cegYdd1wa6PYjSIA+Flj1rwGtUZBwU38N
o0+CXeU91+z8UDY59unnOn8w8k3uwjNFNTi8JrBzSCFjFPYNfIXxdCvG1vktUhS4WC5q75Ge4UEt
lHokWtmD0SGYuNW5SnW7OT6XkKqgrjbKIkGalOS3BnDPMu+wSi0a00o2oSa/q6Zybni94nPdgo4J
RfgxRNlW+Fb7jaEbMlxFm79Mw20ZVAq+lRvsuFMnSmtY3dMuCb408/1k+87wHWLWmhfDw8jC4DN0
B7GS+sBZm/yXfmq0kx43nyEzN4pn9AmfYdrPjZnjRB8oIy6ZiKkT9uTgBP+iFv0PUwu81zD12h13
sL6VA/aCEr9gVzfxl1b+5G8y3zFujCeb5wkTYh+fLyF55x5LD58e8pjhRYDfpzBatfFgfRMNCXV2
/VvXo8Zg0Nk4JheR5W1zPutH18nsxPeNkq2D7BIF0IfaQJUnLcXNa/rkURXR977siovdNj2nAPyP
D72BICzUIKRXbzNmjps8gr+JJRt4s++rs/7u+np/LwZQJKPM1OdcxtMbr6Ol3f0QmDOWjsT2gtf1
NGKwX6GrjFdkHqnToA0jH0ZZn34KcwjPEabcdhj3reesYiKyp+GtFbH8Uk22t0lsynphHreXugeR
FU8hq9XRj7c6+ac7T/bl0UbRiR5MLUujDe6TX1YvWA+5deqbGRs7RE3TsrHD6TPy9CuBbDrxDb61
tp2EgHfpBUcyssYP3V3zF8FbM8eBaplwzoWismAxe0Xm7hOI1QvodZBPtIovrnYKrtuosj/xz9F6
bpTxGY6sAdIaZYqWyg/wSIM5ad+HmA6+13ndjSI9sXNwTre+yotHbSNHqJiIL3DhhPfON85TKt0v
bsj92NV2u2/SuH7xbYzRVUIaZTOE6druQmYNwqVDmJTVl4Yi7mCV5Qf+FPsQSomqGp7WBznwqDSS
6VvpK3NLtygE7t4Fm8TsxMOwx2KR0jZ+FZhCAa5eXYVdd2FNxtYrx/a7qzEpnERVgRHSsb6q6HfV
u81PX9oLMmvsb5lDlBIeToRDocv8pwnrQ0yc3JSHJNEJz7lHMPGZd3TOusFhv020YbgPffJWqWib
Ea/ypbJZgaTzWx3IELCFySUOYH/RiE+sS+hq9T7Hl7qahIIPOM/80/iHrjnWEaptylxnCH5YbvcW
ZCr7IJOdibix0icFjIU0rUtEWvaubJPwS0Lohxbz9G/JtXUY/e52p9PT06IzE4v63kr5wtdcJmsX
YpnhTnfDsH4aXpEeWIjQORtGuANBODYrKzF6ePyzlDZ3GrRIHzRumxfYCt4h9XK56DrtK+Az+ebm
xYkQN2rblZk9WFLEJ+HOIrBweB9742rm2XCmzKCWFRWTne3qHmXWyQVVhLACB9pL5IpzMwns0dro
ofYwU+ri1rSwcGPexNS+0bjW9tJIzNWzSBHr/XIo3PWUtN41ymPvCgSH+/F5sjJDqWvapPK1UnvW
Z+4xnAvegjLcUsvNZqWxfD6NWKnWdtmkOLt6RJfhz1Bm2YuT12Jd5bWzg4skPplQxdjzJSl+ILOG
lIZ08JB2U0BzV+8ZWJ7lmLt8F604D50lgA4m0c0LP7jjCJ0pnHFbtgMIgqbzL5XVZqu4i10wK1n1
WTBLWxRJXlwJzis2BUTmTUuqOKVzSz+hgJ9WrV5oS/5BhmIHlRrgruNgB9ZqzMPh7BTUi92UIQEk
BZnlhXOzmim4joNPIbOYxGkaie5LiIRcZY6WX8K22aErQwEwN5PGBhBvmp5RCHSA62X3GL3xNSpB
+nSMQiklqbM2YApoukpbU3xb1lTU6M31J6YPDDg8SENWYEO6zsZijjnjD+vKIYevG1JRLwrzWHZu
eLRTE81tCAGIVtx7hn0bAUm2Sxs93tdm9oUpyfRt/qGItfH5g5yPACD58vxhfsn1bPPowMdf2QOa
ZZk34a01E9ildqStaeNY7w5Bt/GUiu8+RIuFIwip8zyAYbU+HOSaatTwox7gG4q+6R9U3LETxYzf
YaH8k0j67Khpxu9uOgyrkkXUFqS9eDV4HBVT1r6ZWV68QQ3tLIioDIDLArJVvgPgkR/IZiIhhJ57
mHTZ8blJxoAqgR7bF6/qdWDwIyOjMaijqn43MjpuPqqDQweprbS863P2yPkWaxMTBkgJLzmxgElO
BfwOw6nDiyjDapUnuL0Dw+kefWbfVB16u1on4k5HwLtIgsa8lMaw9MI8+hkGH5beiPcu9W5G4QEN
wrHgBn578VNypMlcsQiHi/FkRo6602HpN22n8ThNPG83lTBgwpLMMsLP7Du1OcLotDYxST8hh6jX
tWvLMucTYb4N6gB5YCnz/lMzH7PiD3lbapANok+nycQzMhaZ+868G7y2xQQEn6H33prNR2L2zS3p
oughoB6A24N90op0kwzEvDWxnl/ybpCEOjX/y96ZLDeOZNv2V8reHGUAHHAAgzchwV6k+nYCC0VI
6AFH33z9XWDmq8zKuq/K7vzGAEZSIYkiQYefc/Zee95CFK2fZAT6D7x7/yEdyNh1atEIzHBBXrs3
7ZTcJJXLyE+XZ8nI7afSuq9cC9WTZRbmznVA74h4IjLSntt3m1zwQATvbPbT/djmLdjhXHvX5pgo
SoY9MoQvi8it2suqDXcpQ+13ABOrillSmBFs0H64vaMddU3wYZPLTTISubyOssVZace+O7jhGdVG
dE5ozJ+vd/VIOnvkJ7dTXJ2H3rN+ZGO4I6Ix961Ezmh0apttfHSyWufBuvZ8ohAYIhF4wJO76DMa
KINRJk+wiCTeje08jBGGhfSOTWx71vGN/HbIkpRne31QEbhmZztYf2SbiqyzmZvXCqqNQcfGiOf3
gO7CLKb4cyLtBXkAl610WpgaXF1CbYe+clzFbBD2UrTyQTBovwXhs9N7l4t9oCzd77qy3g4W+6Oi
brqbDNUlrd9CANaq7JegykgkGEBcSTu4t5ZO8/XQmklGC3CKI1/J+hx51O4mIKZ/9OiWuUXrEPW9
jzNXHXSiIW6bwHkQKh+P13vXg+vQxNJGl45YY6SruRqiJ0cX4dM0fqedNTzArYOuyonHCNy8pLFw
HuvQbtmmmrSt01Z7hypVrGywK3eeRQkBszv08WCPW03TrEvRARy53hqWx2hMtD4iCDRH7P1v2J/b
u9Jxn6/3MgFqKwuxBFW9dq+UmH9NpXsIlSW/m4o5R9dkMb36u7CSxsGghcZ4GzCXcDv7GE5NUax+
u7k86A3yJkSZvxdLR7prpgqgB9K0691sMN8nfAsPhjReBMP91yLXhA/aL71IYTkUZ8RZ6kZ4Ssqs
yv14EvUNtK95NXZ5vZsInLhgR99dl4BgWQdQAKQ+qNGfKGymbTfnGeYjkkMrasBHTUcuLBkBvrjM
pxEKZtr7INsPDx+UThLRkzIzINGtVflXLhx5svo2dYxo25Va/VJXIA6ziRarWWDONpaqqe8KcatM
NOK43B8KAUu+iJ12R5KYOERRjBrbAkeXVg1Fd8RaHcZO9P6XW6k0498ew/BESGOk+m3RuQaRPxwq
2cs1ASs6xT13iXDKNsnIAkVsG+LLCfd7Z5rjS4EuEMey6G+qzh1e3No4p0tFa6rPWlq/Cmmkj5FU
Dv5y3AIG9Mz3AYpmwlj+mZw8DX8qyEekrHcDCpd7DLHOxQaGdL2nUipGB4S9yFvYv/w9B4aAx0Bj
/2a3NXJil0r71MajX3ecOVHp9fvCnIYHzYnc+yraXe8MTj481FqIVKyyRyoA/oNiMHmaBdBJaMX7
BsJcFnCi9L8fCkckx6iOh3JPCth+FuQnt80MDGNk11738myUrfbglU1zOzmf/AHwUTJzkSQYyETZ
QMs1thosHA77j41Fq5XwAhY7e5xgvyy3rsvg9db1MGFAdpJgU2Ox2g9Kr94U/sBrkc6ip7Z/PG4x
do0sMX0My+MWE182JwYOMS5aGzeFULjVdLoNrHYNk08Pbm5HkjS96+SVyf93YDXtl259JZ1qwoWY
d8kGYikmqb8Dkg19e0Kb29ajc+6Xw/UWYUG/36LPuOV0spm9ps6xChrnOErj91t/PFYJ3AdF/BgO
BC8TEpWer7f62k1pD8YWIm15+OOL18f/+G/x8l1RMdWbIMI88scXCj1P4MJQg+IoH2+8LqAPpibt
KYys7M605lM+1+Fz2DvlUy53qMnlqqGHsCUWKWCwCBXupEl3rYDgHgzTnHZChvkjW1EMK7Vl/wqG
L9rWwSewlUOvI33iPSXRUUzAluuOqPmCETltxk9msy1Yq6q+uIbx5RW6RcpUhG+njYzP2vGIuU2y
D0E5uWkLdz4yNjBX+jAzYUTXdXM9jB75N9dbVUu1/dsX+Os2RR3SVHLlhXJXHUWmmtvYm5tbz+7C
i83YnB5jc9uWPVWxGuwTfv9qh6VkM3eZA+9aI/PcSqMP15uPTOkPQWuJ1wQI6nFilr8OO+4Kj7xK
k8346BFq7ozdJ+zbjokJrr28H8iybAGNJhi4Vn0mcgz5Y3iB6/umo8V7GoOqfhgCa20v6UrZwEyf
pJh1R3v05Nlo4K6HkEjPkm93MTX00ythsfmNPmj5DRld2k5jPnh96HqwufDhf+J/hEjlN8ogsWPo
DHAc/zh4SaPlqwRh8tEZlCmIG15MKZM40IT2ytVQi+IU4EL6/aanuoJkg6w4XW+xPSe3vkBA0tGS
vk4Xe6h/mlTNnRKqfLTkcMyzsbhRuhHvpgp1GtMmJuraMVgSf/tsmN7GEdPS4EBL0MrQ2w8VfaIY
6cSFWJplwYn+3y0ru83KvrgzivBDlEFxrpfRe1nWHkE3NtW7kU2PKj1UNmoJK3JODVxEAuZ7H3IY
YJ8ChzbV9i9CvPhcmxkDfL0P7orKQven5cmvuXp2tHz+1PQROD3N2ZPtibW9dOn/OIzl9BPuEalB
y+Mx0u8Cbc2zVhHp7ja0FkP8Snyo7W/O0BU+YKRatf5m15y4orJxBNdTtxE66bLKq7RjKNxv5D5Y
VkOprWcvFM8ay+aeiGWNt98TO0RDQNVc8xQadfZVAHLUEjf944ZWghqGPWEzY+2WnhLhIyW1PCOe
RPdNt3cJleBgpPnvt2jSu0T/ltZBaMQFI6CFxwmSo/D0G1tYc7e63rwenOXB6y0d68WRzLv19SHn
+v8Ym+JThUuUD2716AQPo9P0T9fDbEePXe41F+aG/ROrhbEeB0XJOOTk/MZ9eiQFKrxrG1xYsdPr
P1uikwvL+tmRIOtUJBil7sug2eqotKVjHk3uSxORA59FDJ7H5W4+Q+usGTcdCxUQLDzwQnkDZw29
Xbq26BzOV0/U/0Z/Pv376E9Bfu4/coL/BY+wqrviK/4zGmH5/7+REQzD/ruwPWykeLxxOf6R/GkY
1t8BpDu6K8n/xF6P++x3OIL9d92ysRryBSR9Lg60f7AR+B5d6LAWdMtxrz/wfwRG+mf0AL8XMpKJ
kVdYHtGkrvUXys2sND2yjCVa2/kBz4i46Yk2G7Qae/KoIiUsMIpneuglu4mMLMd8o8PE22VZ8EZI
QeHPs7pMXvLxp9fv7jdr69/+lLP83z4tDyvN0kZdXoR/Nt6RDJbmQRDnIE5Ya1mEhcxZjBTJPIny
//3vWt6BP7lrf3sNcJ6aAiMqFlTrLx78qkmEHuUd0ik9wJ8Oymk0UZsHHmQ5x28jeW9Ohj8ogmMG
tFEqYIeqT9lNnjY/JRcPPCNYh2ztu7eR65n0GwzY6atGar9q99vrC5oLbgjZzRQvJuOi/wBpMP7Z
pXh9/g6vFaeFtHTd/GuWs+OxAHro0A6p4f2UfU/vvp0+KVpNH5ERdJiyPLg2aNTaAQQaj2oHi/s/
OGT/mzfsn57DX0y8mkwFqW9TdoBXCoMwNW+s0b0nWUOsybW9//fv2D+HV//LH+z8hefRGVOUpbVB
DzAaPlFPXYpG+xFRQMzOryyWz//+t9l/hYfxITFdaZkY3MVCEvurQ1lp7Uh6Baar0ENNWQo41a1g
WNHWDBLJuR9tu/fVpHL6b5uA80c1h7RrE7Di3rTpwwLB7kAIRFoiE4rHO0IoolPlFclNY6d4+HXv
GaDk4HtlClWopldDBbcSghlbgnXfL/hl/cKXjauRhIu4eY4z1ANTEz6Eo2A7CwxjNY+JubLhFN1b
/XCR2bEaRXUYHNFsAkGYbmj+LLqRbMdRT19iml2FyU8k/OYedZfvUdaPtOMvRdqiCZH7trxYyAD2
dAopY2qH2IP51Sp1eFS9TZu2oCHrhEZ1Ko2oXCfzeCwAja5QyKu7YcbA3OWF2JZkOYXLQHOKmxSy
mY2ufWrWnmJTCXd9N3IdVt00bWSofkSaG1BVNB96wGzfJq4H6S3ddmhh4Kc/5ghCUzcb+bqFeByE
FGW8GaRk1ZOd3UAK+YUTBEGErD9KTTXbISKByM09zFG5uKCsiG5SnE0k7L1nEeTjRXNJ64QhPwgD
PyHrSanodnTpYRRagtHPxJysqF9iuShnZzwTabE3zewdrvABIvASt7UBgBbtsql5cw0gAJwmINft
+pQKZHPKhlpAo3/ejs6+ZyuwGZ3A3HK1WAeOenbBt5CqEp2RajNl0zTST5DvPOgKBLeo2N23gd/K
Tr2gpuv8OZbAu506XOWa6/lzyP5/7vtV1zzYEF5dyUhktrtxzbir6LzgVJXpe41SdmIS5bjBSzEw
UCGJh0jSX1FdXbJmj3h1XDuvVdUO20kfPqI8tVc8nf6M0Gk7BiTUj/j2V3n7MLdId2bqhzViI8Do
pMQJRDU4UhI8+Jazc4Jhg9hxlXQEHRT2wHdVWec7CaoSGb/SDpiYdw8fdZdKBlvtW4JWkFfM+8Xf
NK00mxQy5JTIvU2CxEhLexq+KarRvuJo3OWJeYyxhPikMN7LDCk9USRPKV4El0rct8b5l2TmtTFM
AJujVe/rbMsIh1ZNuEKhtDf0AkF1YWAYyRj+0qm9CfgQLNe8KhQ3VTl85iwdIjdvxtmGVQfnrEkR
/j3nWWlw9ucfQLjeWORIa4Z6whSKoq8xyEBJPEIoGhAnXrdC4vyjCjNAXMNnhSZ6nSlKyTn3w5ki
bMUuoD3pBXmYwP5TBcgbLnuJYicPTkA4b0VEJq5lY7C2ap5Q1+X08ErsPNXwdKPHunWngtcBScxj
ZRqXWPX0X/XK3Oit+QMJ5auVm9rK7cktgdjOp46AE/AsH7Kwnud61lb4S18rXoWVQIaJPegxDom0
E5aWr4cifFOy2jkRWBbOQkGYtt6BGMF82kP4CJG+JuImMzAXqGZct43zyiDWb7Ru9GndWwcQtSQD
iGkDcFhHmPJLb96QdtvvME/QxBCDgzLdQNwZjO9iRG4c5SxLMT4Lo3hwQ4D3pWfXlxgvkF4YMHmc
vj5YlZnsw55BAkQXCe+kb3GyMhFk92SvbGMXa0b+QRPwLOuZIVOHrj4rLriROVtjFZ1dTeft5n1l
9mjOu2LEclIYHcG9lXPRZdDt6EUCXRvC6rnd9MLeFm0XX6AGFcRyTu0W6KpzCbVw32Q6JiazZ5Qb
M6CaExUgHw/ovJosGYOu7iKsRYc0hNVe2NUlMCPAs1zvhdF/e4DMT2DTtrFhlSuGonewawl4BEe/
d93oWPMCHENA69DqGb+FiAd8WQL2j2r4+Q0UO7Ya5MKGwtokdMGpyVF3NFx2AWo3NyQzcKU1gRjr
QxXRe9Q2WqxBhDCycGtXaewjP5wRklT3Tj7Rqy88F2tR8p1bh9ol8chmNngSbj75yRQIH1/pWSRE
nOTnwEyqBx2p9zlL5x8yaB7xoiJ7m/obYSPQWhZADP+db7TOJiNwLsqtu7mVNE1yDwyQIiLFpWuC
fPBiJLAmES4RybkaRHCPSzFjvXEpEem5Zc1iyJCtu44spqfKfCkg8+x0DWUlTBhn1WGMQm0oV2FP
1oFlH7sJ9ymsc79r0XHEhX0PQvdB9mGzXfDX5fwGhxZFQIKoGLbkQ8XUuQ/wrjFy+2yZ1lMi2s06
69tHPaHvaLQHiOdvhVK3XLa8XWX1PnFYVJfDeChN54AK/dYLAa8LciVGAAT38AC3poqzOx0pYWXq
UFMChe45s0nhmjSkrhL+7wxjHMt9vxELRTElS5Ycn5zMl2p8c4PizS4VeaK5OtIA3BJvFAEOhD9k
Q71pFD+DfU4/gyAiC6CrQGM681sjk2RfsAtq8RvSu450n4BES+shybs1V6fKeVXh92xGOUAI70eO
cpbvuw1w8h30GsLwbGytZPj699slDFj/sp8GAgvZzRamgOF63W//CWikKlyDXrcUoKx86xbrEVeL
4CFOjG0AIxlpLSDz1pGQPqEit5b75upRuYoD8+JIky4UiqcI/su5w2G2qr0ObTUrJcE0KaFc7saS
jINlZN5VlvMYcKabQUF54k7NTU+siIOHckWSGldbJI2rUIQV6WLwh5TwGO5q/TZwE5y+UQGgPyDt
Rw83BOJuOVE2hg3CJQgcAmtDUJrTiWGFH8/JIQ+cYc9wF3Vy3Lw6DVsWQJK/nPItSCYTNylOy1no
8SkFDzQ5enKk4c4epKKT6MEFrTJEZGxb1zCOXhcsozsw5tG0YYWKATN9PNxhLHnMw3IfSHuTJ/jf
dPcra4g6YtXkoot50Mze7L5rNqLPL4Ac13JIH3C13pK53R9M3ftBU+d8tehXicUWEFWEkXINs5rh
TlObksBPD+c25Ggm+lmIxj4e3J9Vaju3DKWGNXkpIqzP7XIljsv4NsrnfaHHyb6bM0I79RFjkPpA
/bKzQzJstGrcTuPABcfVNiBcCbEjdkWz4sp3c+tbDvUDMo1xgz/yRH5CgqY7XIV6o4CRxXdlgsyq
ryxEOuM5zNiQdSaNSNc+kyRfbV0U3zhMoWQyrEcybJKRkWibytm7wTsSg4/l16TKOvXMUXK920uo
KXmuyPsRO1jFP7lczGsCxD6aKv0Y2mqXtpRA+W3ekTeVh+wBaK+6IBPGAeb5iUboWzCixm3jS6XC
NzHrN31j4y0nOGylR0eU5r/maGbA3B3dRSxfy9ciri5N6JLWE43NhibxfUZzvzHz50j6ehPcmfZM
rJrOroNe8H0Lc8SbunxT59PnMLE5RI3q0bbJfLp+BGFoQ4J3htXQnJKPuWeGlmYnO3Of9aD5dHBt
bpGGfJpOcQlDPhEEKKGRjrCdL91PW3MbMK8EN1T9beodFaVA2VmbIi1/UpXCyokc5jojA/1usTgH
xXqMJO82LW+a3AUjH4INyRxs7YLYNY+Gvi3Z0UcLV4hx7ZLb6VvGz5Q3D79vTQBE/aTNnQLGSQDt
GHkHWc4PxYzUOXEY5Lb5nSVl7ZP1rK+jprm3e8JYigEuMNOgA9S27FkLX9kAmIDbbqjDkU7kw8aE
4romaITRPmbgLCQflADYO7amkneZJzqEySVsJG7ZymH6AofEbIKXcnACHzPJOfCSC/RWzm4VBuvM
9t4Q8DzMUU5KR2Sh4eFLNbhxztvmMcOBwc6dWeloUko4w8nF2eB3SvsgEpKkdPOrqOJvbKLEzIZ8
mFRSvKcIwxjR8YnUCCiz6oOuK+PstOdSkkvQxfRZwylWKxTwkFZU/OnkyFYsJe5g3IyW1/kNZcnY
y6e5IJBQ6BR/RbbWPetI+Rxvg15RzBRHzVLUDe2DsurK18Fe7WSPd8gZdnbl2b+V8P/b2/sPvT0L
4N7/v7f38KW6zyz++bfy+29t9PW3dVmE5Z9bfcu3/97qc/8uLUx3nqWT+WcbBn2L4atp/+//MYy/
wzkVHpgzpGWOLWiP/N7qE2DQaXaTRO/yz+b7/9Hq02gD0pQjeMo0sanwrfb/pNcHkHXp5v2JIwcm
YgGuGkysr/3Iv16Z8dY3tB6gHpsx025sU/dBz+7EGBqJYvC5sNr6SwqFVUGh8+jQOpPO3SVbfQje
hGbrt0pkoCLLySEDgUW/6sW2SJF7eABc8D3w4lxGPK+XIRncC6bUKdUunkd+TODmYk8eXdPdqaQ/
Ti4WMwRQFWN+mgIuPgh8iOM3rA1ic2LrOxhlhPKpYf21UlicWbun9+L3ZiR5JtZz08X7pLCAzMTa
4DcJgasVaepeqqsdegm0WiQnnBrPRfsnwkNej+57JfXBx0vFJQKGB05s34IQ/YaFH7AclqytWzvl
mhgr64gx5zCM5S81ht2h04r3pu/jfe7q2wHj9o3rGPWtbPEqRagt10YwPppIg8c6OzRO+BSjz7tE
A7FCBi4RQx9OuFHM1TTr+qYriIesTBJrwXwEu1qxJ8kL4k0Wtk1bBMMq7Wq1m80J0V2XEarZQOgc
k/EYxUO/M2THiNVEnARMiD2h/ioI31kxKyfEbgz23pTBI0kllj7LfJzdj2jqqLuiImL1ekpMWiYg
/tJVNs4aTYjY2C7phwtogDA8L6Ne2DK/bE7QdJtNlGkIk5P22/SetLF61FQVHugJz9syTj6tKbJ9
o7KzNX4h7dhJb4Of+76SXMm0ZVB2nZE5jGVWJFQMF4Bo6H8d8ZnnXIFDqKpkuCOs7OgHJbrwg2mA
ssO2i8UcuHwzPzEUSf2gZkttFwFQWZopuguWhTCi5xKxSmgduiKK/EBGgA0K3dkhtiMvOg/ZHFc7
L8x+1cX0qBX3VSvkBunMR8XsbETIFKI7XtfmSEZpjWQYixo56/nB7WlJeGlHdKUdrg1KVaBS2Y0W
geUC7kZMVak3d1iTwhU65xVcrGgdYckGlzN6ay05gb9PsS3SlZJGrC9i/sjX9Yl2BthhEf8yBb8y
6IuWTRkvgJijx3L4WYXaz3bY185Y3Qcmxmqd+gam2gn675KHV75OmecLIb8sbWKjOLyFCCedDsSc
oWe3TjUdS0qjyh4evWpikIhVOyQSEosVSl3q4Y0GhCOd+repz7+1/j1qMgoc6yWw44eiTp4He76x
G/kS25mftj90PfmcxHhHsuzsZzqi46h0zwiZ7iYZ/HTq5IcXNfc0JhieHudMvpQ21zfliXKJlWFP
Mst7lg3YhMbYvveEIOc2LgEU04Nmrfaykwi6yc3EpiEdPEkzZ6VDzl7WAvaV6a3T27fSQ5gVv8DC
es5k8atq5b2sFvNF/O42zWNMlb5LhHlDRlC91cuofcjsSxaQ8WCH9bHjdyJda/yhLb/UiPsla8bm
2NjaZhrki0UdsjIB+Tk2ILZST3ZBCGuim+WhakDgOvFIvLp+V8/6C0LErRWRnld58iKJSiIxjI5m
b9TTlo+MsWLsvy8iEHsyjcINOVs0XghbALOAsTKLxsOMY5KJn6kIaGuf44RhSg44AM6ivSmiMttE
/W4IZzw0QADWjD2KA8Tn+jBYxGUlRfOKkJeMVH1I1oQc33mhzSKsja9hXTFzjXAml06M0U24P4ZE
Z4sSsZlOjX3D8tgVm76Lv5U+q9VSlK0LazgY03yPvXW+SRgXNx3EY1AoBV6q9idcvm6wxbmzhzcJ
WwKpTxWtDRwWbI6+s8r+LrPEJOrX2Tdt+pRgGFh5vTp2vTGv0LXT4Z6Ps5X6mgA4VY13Mlnavx3N
UUOZv0IzYREro8/6ZkCweCwyhvzw6l+t5iecv+kZK+e5HZphnXY6/c0i8+2iFOverD5T20VhG3Z7
pw+DjTSJMLcshq5dZ2/RPD3OM3IDd1R3QTPsQLV+uGV7h1Pj2cHKsItCsPFt2OwHPSX0TT8kNsFb
9Crp7RJ+ui9kB74Pwcpa0FxECRMAIorhD0GfnmubvKAQFRcNKm0dR5ROpUvEoDMRnmHFH1lpwc0q
sYGnnnEHj+6AxovuDsoXX0t1eFj4oTaxKusdffFuNcz9dxPo8bbCe0NiGbHJtvGd2bQeLKT5KGu9
HVEfHVL5+t0dunVbLhiUKEZrYagfgBerFZbGZ5E3fiNpMJtBru2amNWrH4+KZpJvRNZXK3oCcq38
x5yMACOYSD/0wTGS2hYd2nPfq3WQDJXfOdZ97NkfdOco5Oz2VwHYl4gzgVHNIyFg1PJ7x6nzddpY
j3OnBXcWUdUrDKbH0qHETwotRn5EiMTSSHTnRWrSPtrQE1Y0c4ZVLQEjaCiynJ71tuMqqhnd/Vgb
FfF84A8Q5VagohJ68qO2522x/HFxOuSucaSQGM6cgaDFCQGPRzz2NT82xugNZ2MzYc/olcJtBf1i
jMMNMsHPJBfVirQvGI5xB5kmcu5kLl+Br9PiyZFTUEUDiQguJnbRz4JG4MpAIbOKbWC5JLl+1002
0h4P33DHDghv2uzcfcJfHh5yI9pBZNmMhGLkoIhROoJvcL+66g0zrauWEiyz53U/NSeSCsF269XB
6ZBgqUjdTTC6ARn22Asc6CXuXpkVsVme/GjGqtmlPfcK0A6cTSc91MkAXtqLt57BmtowzliRkfkD
/TQigqlFTkGpK6Y+2rUgfzBi54cZCdvUQI2GkoYdHvn0as7LF6+FZ05LpEdSHH9lgYIZHfcew5iG
EUJq7jFnfzY4p8LC+xl7hXukapu6N+KyB98VYsBt5u0YatobZpDOquEdvbOQuSfZ7OGyRJE27grR
RCjgVH0IG8Mf+VBOPbETnTMfzbh4SJLkkf0hvkiDCJ5I73nDHO9NVDGRgYN5JDFDImTjWo3deZ8H
7XHE/bOrJoMecHiihGMS0AXVTbh3675cmQauDTkGb4QKSnLXmZq1mfUhJkuhIepvqzimrMZwROi3
sYMYsmu7WZ0q5vGsafiQlBGSOce7cS4jeRwxt/gVgpp9lZeP/M1nBEG4TayZDkXk+KS4g4jCenoa
iYkl4GYzMgLm+hCuYO3NUdb6smY8gUUg27AhAYY3MW2tsqM71xqxvUfHAsqq6VSEtqQroOWEPzZN
5RxQYj1myUeSYZ4BYEBiV5hUK4a5ZMhNADpcKB3kAfPStazQKHckoR3GwssXU300p+4pid0fUUQ+
uheQEslIn4s+yk0HGQ5PXhAKyyrTT/ppnItuHxWYm1LCh9I520+JCDalWWlnPs3KSs59Ih12e6gz
846Ewkn7qG0ptp4W3roatP8C+dtKDAttrLAPoCdY8TcWyKr3Yiryld0kFA5TvVC3fBBi7DITHXsw
0sdVN9L+j3Sum0Vw27Al4AxFeR96E3+zk7i47qz2BJNAYMfq9m2Xxw/ZZKCOaiV95TQFSmrY+7Bh
9SsbUJPQIWMfB0xxxtqLCyqxn/UoKVF4YfEqO0Cxhvs698vL0eZylTJx44WkOuenIlSsc5qOU7pr
8NISKETnz2wGElPJfNFiQEXZYD/N4oYqA/dyTw87r9VDbUptn0vrh+X1b1xToNnAC8GeqH3FMQsQ
aLD5tPRftS659EuybC073R8yY+HT2WdNCTpmUUHTMAj6jR6RuRYzkjpNWfLppU666VjdSBIX90z8
iJpSZLgVo7nrRdWeB2Qja3WYCP7ZzU0ZbC0UbKfMsDb18q4jvizWletYG8fRWDfMXwZrABkwxk2v
8mhXT5zzmC4PbmfqJ5xrJAW20XHhAydjswtxDDwqg/EmvwcHsjb5o5futCyYLqU5DwwjMADCDoBj
6M4XBEYCNPUwPHQ1fL5Gt/et3T+k2hTsozH60XukK/Ip2CB0snBftuDiUDrtzH64aRjMHZI2LG4c
WhlbHdf4ykjqjjrS3Gp9Zx4tmcF9cKk62nqDK3/Y1iUJm3Mc/pwaCMZDgl04sohGqJ3iG1ccPeBA
PdkC/gimnwQvJIXsCFZxrLVHfA+ojhPEqy7P0FRg3emHP3JevoDTSE6yHO+zZYReqiI+anpYH8qK
WG7LmvawWZMnU0udS4QceZ7JwCPj/fF6SNyfwq4OtiXdB62myxoLfQEKza8TBLTD6PUsNxB3CUbC
9JYEAaNwcEMUjvBhXPdRsee9ZVFq0Bkaat0CO0eot9V56C70eCPdAi14tFQvkX6IPPIO6ECUl8CG
BVbBfcv7bnoeku4hc+D42pKg2r6nFO6lGiAyFGdGWsMtkfbQMMGDzvm6Mtrp2AfObQ9Y55bzHwc2
Y1vlPpcNlnjsEhc7Tw9WaesUELPYpwlsCjW2x2BEdhD1cIEhd49rq9WQmNi8zMgn2l2pjPF2qrWn
0p36HZcrLhlBdVaZad7YSRShrOzCvWWhY4ximGcpqymzbPnSC6Mkm8U7C/ZYnAUW43iXvKsUnAbD
SZDh2lD3u2ZKHiv+2uP1AKN8z/jIOkLZvAwqokrruSgPULjamGiyvmb4VkySkc2waRY0VBS2MeWu
OZ9GopJ7D2s6cRGtE6ozZrTvudHae/qVW8B60badzGAtGAnEXakOoYsdurXgNeHnyOhoJj2CYatD
vcdhGEna1N1neuBfGTTY9UyF6ytcML7MJEHjy2HI83nndXUJoIY/JjQ6IC3zMNzAiMB4nITeKnO1
/pgsByG5fCdgvBnFJvGNQbffV53mEcGku8cunmuMOmBUmBSDS+n6W2pyNUfJayeXuDfhqour9Ph1
2YtZSQJ7NJvyR/MIKe9STygGdIu4iLoHSq537DFaN4hf4tI+6rbHqFy1PwZo1fCWtWrNdaA8WFja
/dpM6kctaHNfR1ZK6aLPW2RGBHFpMvgobExIRb8S9Fe/VWnv2gRTt1dDtI/iEW2D4LqP53o6LFi4
7STN9ERfAARLn10qrbHuaTxjao2ZdphZWR27+iVAffymN9vaiuVbppOGNtUv8TDQCXKC4FlrG4mh
iCrpehdNnbbNdRxO17t1q4ptgKewN9ibWpHbPJt5E+/4s/MNcoTmucFFvFc1cWfXu4mIu8M45/MS
h0o13U+3RqHKmyoVZ7rp27Ti2VgBO16qvXYdBswcvbj2ngPJZXxOB7wAWuv5Waepg8NOlG2722MR
b5Ci0lo4B2xbafRqxZ4xDKgU3aAuFUb75LpT5BOTQKSZ1z2O7oHQRAAtoTbdN3iu95r4yhsoOqUm
240DfmPXB/Iu71JgzVNG8FhE44jsvlVk07nqosQ4BmKk/h+iEgPd9Nz0FJ3GQBdKdCUnfVGx4x5t
GkGlmxzMrqJUb0rt0EnzZYwIvdC1ojmUdj78F0vntVwpkkXRLyICEv96ud7Iu9ILIVVJuMQmifv6
WXTMwyimaya6JF3IPGbvtSNDLvqSxc7X5Cz3mTslZ+gRlW4uo7SvVbd4XBQLlxvao0i5fksUKNgE
a+6Sk4qz53rQxacNAWMmiAy5YNBusfbc0HA5h0IxHyNKjYurI8zFNIfXjC07dujK/+zL5bEBnR30
wNjnko+W5QY3AsLpl7Rtxk2dE8UqYw4FNOv0yeV321FqOBkTuakFZRruA5deL7UX/952uyfHSs79
4j+SAMxQsfhxkCqN7fDrL/2H92sQ43ZnTgKua5ddC7K7N0Oo1abMPetm2OgfAgIh4VRWvwmLY0ZW
BBIQqXtG0f7P8tzmZSYcJjPIf3BQtEe1VPNBaBOxZJo/2q6EeZUE4XFIhgMfI5PNCmubnou3ODfE
1eg6YrOZ5TmzUdHYckrGpr0LWNScoVM3t8Jb9Bnk5jEm05zMOiDNMRRn0hDTG5iE7crDZ/PLciPF
iHuJXe2jmg6vaZ1wZ4cEOxJ4RI6LYFDjSiT8prGdRM7BUiTq1hIbFDmlDV/IAfdRBi0Owaf/VFP2
mnk7uRMCczFfZLxy02RzdcaqPhZto1GIz4JLuB+uXJIeM8oYUGlBcHDBY3n1KBtfEpkHzziG75mT
eVcZUOEpJ92Q9oPm1I0F4dXIJGPA/tc2CXbVP7M268cBFdIuwXa803pJj5hbiYHu/k2WHp5Sm3Tl
tnSPvprvTHCSLLH66W/jsu9cyp1X2m9zB0bBCtkfGkb6BWs0+ZZi3chUgAtgXt5Mp5mh3pF2AWmR
38uiWPj0wS1P6uriOYnYFhV858By/hJ9xlIqro3DYHT/dDxcFKoB/qp1sUP2xWXM4uyivWJNGuCF
LTDIMa5g/PA7mT5TJeKwrR4KTdpMDLmyNN1ZClMpF+F3mjtvzXLN/IlZmA0DFXMrUS8DkV7Cf5iQ
60DMbE7KYNDFDPnspLl5XrwdoKblROeqqXe2opd3TVemm5WIxFveMFFvvRNFYn2mJymjpByeGxqG
2qv/BpWF9TX1CiQPjIAWvzN3busEG9+cjtPESDY248iJTcaewETiDtEeU7iUFXg1rsY+sYkX/x1i
AQvfMB4eeyX0VWh16gp/3M52yw/qixgUB2eJZcwszyzXjPKekViZNsGuhv+jteMgjHLyLYCQQ1l4
zTaB+BWBv54K89iSiPgn523pawynWSIf+5xnzOrS5aDyMtv5CQCMcVjkFZz/NQFD1TfpanW2X/ht
BulHRpbqgQHD1GBK5WJhvU0ZYlva2PiKq0rQMvV+1x3ztt7Uo0NeyzyDMWaB/2CKQTJW8l20Ui9W
H/N9C2A84RLuE79bAMnCNbCK6Z63+GD3vROxVXl3O7fajV9xNjqEvo82HTs//xwOSDD8xyrlT2Sb
3PgeO/rF1N87y2q209kBOkr64BSZ3OtE3GdrARtbAVD69LPAH30IpzSy/aK8hABlS6MfTw3b8WFZ
UADmlIj+Uj1I8GJ7PwCkgUcEtJNFb+cl5r944Zy1dUncqq4e0xJY0QLzaW/5hKRJsDJdQiI1oiXz
zrZZ0SpTQR6KyVAAzwlXtj7kWXUxAVxHjJV1JNoWgVoPS2ciB7oW+lJYK71NHDT5JNtFkrDlQj5A
tWMHUehhZhtiF1lX1jMDnZXaklZ2sGz3jvDt+DwN1c1P9e80qV+3aeOoQtGxCVNv2GdoGHJCGOKa
ymAZzRej58ljE8C0vzrYRnzPQqXbFKIdtuGQ/BMkfEPyKwk4WtoNb6CxtUp/35iW3hOQgUDEng7T
lF5qlVWIbfjS1jmvcIgGlPTJR1ax08Elr+UUctzOJdR+zXL/QG7ZoZh8bJxWfcxFXkVpRxmvkfNK
I5ERqL8cS0xLIGmT/MXVdQNy3B5E1lEtBAyzbhP0/qOV0StaLcNYRI5AVUeonMyr6XrkVZzJZMEs
L+lzZ7cvSGOS70yU2iOtZ5bl92lajI8Bu5/a7BHeWahyQcbsO4SBO1USaJaNtrHFHbZBWsSZTy0r
ehbZhXw3A8fF8pq9lsDpdm3Yojii2EKBDz3JKzI+uGpCKrA8mEOHlEH7b0XF0NlicYAOTbLQJo33
UAQeSs2JAF5BXsk2RxuQjTHhV3PrRfVISz7N2tyVIMj2bgZ4AdwHU4wFHYFRdH8TeISMVOwfxhiz
NYpIAwrZd119rYBAbjqS6jb+eo8g+BpNqjzcZ+FmlskbyzePADzMooBN0wr6hB8EMGlhgBZlc3MF
fsyq4c1cvtuquUGggkvBZReNgf87c92eJqk/6wpRZMvl7cUGms7EepipV4ISZNc0xc1Wl/2j3QEs
iufcfBiF4DKEsbqqSfLyOy0Qsiwy/QNLEARsFWMfFjcFmXo/+gT3SM8e0S+XXtTiCweEV5J8iMWv
cMvuNUtNCj4LpaEVf8V286VmdNOhWdQ7Z84HDl5yXQxkBmj9nPeOu/5m+Mm/oZna81DVv+t/oMwY
Jyv427Fk5BfgI2BCfyZAuCAIDjYQQslh7wJopWXS8o8YayHG8HEsr6Wfu9vQl9gIoWIatbAOzoKx
nuXkS99TlPbPS25phNztNnMza5213gULh7FIKYmodun6nZPHyCRWg3sb5Uy9mgybkudnATxUNKQ2
S7wSJMnAqBkdsEC6LDYNEbZciGu1oC+BcoZTHRdxlGIEDRnQpMgu97WPNywcltf/vi9Dtqd87QHT
xbjGymZ53MF/yoJ2ORVTXO8mlBVzE6p7yFfRYoEWtfg1gneLXyjfHvqle26N4U3CCWxEap6DBJ9e
AahOFS6UOL3jB13I2oGo4ebiYvQMnhXINzSI4tgJ/YYdAKfsDOPdtRloN7Cu8doTA84loa1t7uZv
BQ7wLANCmcr7cjJu7mCQIBpM7/gE8ii7ORUz4y5sHtzMmxmBpQOHWtVvFl9HEvgrhxqzev9QmE64
BWo/2F54mMLsXy2XDyNEIN038Mqc8FPLipcnbKlj2/JT5slv7VAsqyZ+KeLA5bL0GCMiIeL+TB+g
VkeTx8M9GWCdEv08hmhFrU48mbX75hkOP1NPtRz7cH6II6r99kGSCRwxTluxJlz4pu7fg7C7iw3X
309qeNImBsGQsMT9SP5g5DTxp20MGBQsXyLW6e4M1bA1nYMXNWp14QNvoM4cnJ6itl/EjtaO5IW8
PPkDsyCH3UVEU4ACzp/3U52MeNC5aWzjzTWRN45L7B2lN7+ZXfYq4HVJXqV2KvZatQfLSfa+00IU
nEcWonS9RDLsuAHAoBaBu/Uhh8xrvJ3BpeDauE+Kcm97mCwmM+u20jeWUzpjI7Ktgx4WjxOMUas/
LIiFSHG/9ALtup+N+5Jl4pgNH5ro2J1pMBtOSRCVIIuyP7W9lPul7i9Yti9+bkEGgJGcyyQqKk9c
ycJ+qBt/N2HOxeHfQeAqKJcGMGJTjl57xl5Y0uX12QL5kniGo62IDhDNwAq+PiEqPZBk/y91x49M
W5vCNrBRGt43NW51MG1SXQJTXwuHEEU/RbSKhE4xg7k4MUnk05DCfWR6eQG3L/dOizgtXNJD0nqv
LQadjR5nvBx5kO+yQ53mxo2gDIcmUYUI5tswLUC6kAw/QoSyCn2hDw799KW1rPjKYJSCfZ72fWHx
xow8WMIzU1i3xlkosrDRT0SyQCtHYqJ//YOn+N7zBmvrOJxyo8WevRA15TSQteOAMPjCD/HJMhwI
jH3fG+XnUNbhHnoF22O0ZjNdXtQpUlB9O/67rG6BeYIhNRe5Ojt+Lva25kn3DGasuNajgDkHmKJ/
mSRFnonkAzN7aOjmC+6uFOFhFu9UGpzwSs0nbwjfSAbBMg41nio9vmvKwNs1M5kEkho+0/fkRLES
arpsi9wbfD8M5OPgsHHpvjN/pcQTw8364yQboA8krzH54ikclGQTYpmsBekoclzhE5EtV8N4p3t5
LEJeQik3xYi1B5bykwuOYuPTPiGm/AgH9YH6+m+eZTFGXfMtB8dVxMlFi/CHTCxeVRw6SnUXasmk
siMSxOrIHUxGa2ZLC869wmaWFbvn2OUusJ4XUmG2YYISctjsysG/N6eKW1OhG5jjm+hSe5dMHgsH
XETNJGoEnhC5FMxM0jYRAaausV1m/h0tk01HaM1hGI83KAinqgKEBwwTa5JhmsyuiJNFzG9u2X2j
/+TpzGs0FKPdYwVighDoDsOOjRa4meCddDDXQBG1UTdnz9Uiuq34yynHfq9nblI5XnuXOB5X12J/
r4r5WWZfRPdAujDHE3cpmYG29VmCrT9qVmGOBobuCrLnFYF4kYxtgL5LMm4LM9O7oqR8JKbYOtn5
fJoCikUJK59pVIJxpgA5N/XrTKnFvZPHrb0TeA0iW3C/FIAbdjI1Ig4pUCJZM6LzXE7IAFi0FGBT
2DzhgvdIfjJnfTaAnEWwIPxrmdPqVJZ4YhrDZwCrCBRSitSEAmsPUTx3l+KJNxAk+FnmRAw7Xvlk
WYKwYlne5+uHgdYe1bIswl240t80e7CzpfR9uNZexL2TeFb3DMeWMbv890X203I2473HhBflA4IY
tkgRBpNeTTlzr3IdMqEZMPL8XPr1FjVpQNxcA7u+ZLfnlpkFhLiIX1U24DWwORZGukufvI0ocMJX
lF/yQSv3JNgesjtJ/tG9cKyx+MJ6kd1b0hg2d3CG8vc+Kd07Eb8ObfM6a2++T3v3sUZ/tEUSO0Wq
bKilRVC99ZriLHEkSZ/rPwotpkMP72j33z8G1kJMfTL9q2Rv7TSi8XpMpjsPn/m6BOD6h4Y0O47x
OokVU4sAc2t044dDEWcL3z+lfvh3MvX7LNZ/kVXFJyPlqDDNN9Mal0Ns8fMZARUA3k7/JoxqeNO6
uPAGz48Ahoc38hPjDAk+hf+4KyaYlGkDWayayx2MzaPi5RugX6YhgiKfdcIhSbu3kTVI24wvjXL+
Nln6kmIR3RPe+t3b5XlhxtPWLwqIXLyfqiZkCbf8WJb1EHQYgrziMtQ5b06xjg1DiEJMXWOyDSeg
ESxf2C63LrCGrsIE7jgnw9SR6kS/i7EOwu4dSOtOWtK1olDMX3F7thGfR9VEvnjK57vQ8hiJc7Aq
bj6PmW0yTWIv5gEVWf9RWQSR1T3XuWvNUasLunTnVAB39ljPUrWt5O7iqDoOc3oj/HCEB8TYW/cj
1xS7a8oUuLrbFopuURYfS54dyRCqIi9A7aRVv+sbwicLszwYA4HqddH+YT75SaLGOVwENkaTRfxY
+zRjeXHsjfolN34q+hkW58ANCbh5ShrnFIzJ0cvDK0ifMqr75E9W7En8aHfClnbEtLC5w5QWkfCO
PC15nrywjFCloKNP2w9jsLMDx+iu8uFZAN54VrlFD6jW7QxOFn4EC/5B6gBvy4xIopxrbOeHHDGg
v7Esdl5WboAmnSiS2whuQbml0CGgWvRb0RLrkwTfhNd8m4JI6Ulau66xd9ogcSSAM0o6+a7flQbc
s1ggPVQOdXoJL2aXSzI0Ku+WT2Mb6U5fVKB+mnmVCrf+TwKNL9Iiy7er1YFOfiFYiPw/I00QAhI0
kVRvbYWHrMzMSMKXYkrvM5Ilh5b4OHq5ELihS+oTvxj6lJXXHFo1xU+13GjcoOTbgJoJdrET1vZL
Zcsb7ND7cTFs1mj6g4HcF8UC2oQGW0F/yYJq57mcE7LQM29VBErf8ttjgu6tG+gY3Dkw9mHSOhcG
rOD7GHlQT9/Z7jTum5KSjew4NCveuDcd5P2OZZMObbO0LTN7b+qmP9gKA4wvnR2/elSComDV0PXW
ViQzEBFm6W07o+J0EXAsQbZsEg+baFN9TqKF3lQYekvsiPCqu36qAYkbdrnv3TZ+9MpqO9p1dyzc
4WEe/XXfm74nU/1S28l4FhhNtNupgxCVF00GZ6iwSUdGXfrT9aWIzFp/+A7Vr6Hjkzl4d2LgW5jY
JbPSqf8NVBq50T9RTTwTIEuogmTzH4fzS0egnE4JyyOSb8tGudqiIWnP3RQ/kRJWH1LGfM0IYDBX
mGeJ7Lhj3EBGj82j38c8uRmVgk6taKbOeIPlwtDf8LaZXcJQXxe1j3OJZtJphs+OdnDTmOoLMB28
tw0aTW8rkMCb0sAQ5d0t8NjH3P5OUTTZgl80APE1ZsJ9cYN/umoMTFWxd4hd/xmY1FX6bQ5SzkIh
k9/Rw78K230azXCXdKgk2bZhMZP9FynMLI0lrK/gnxW7d42ZXLsM4gXVUY9Ryj+nM+ow+ltncyBx
jjhFvwJ+bVCGMNnfsCuT2NSSJ2PkW5IAkFjFenejBShU4UT9L/k3XAfGjHVz9rmYTgI6QErP0fQu
o8UnlnrygzOZ6JVh/KQRBYGMgmUcfYr4UGKzNj/iWOqN0C6ChSL5pivjRXWrc+Vkt3I8Zpm37Sz7
bSA2BBu9JHOdTrR5zoSFoiN5qnE8j8SneNp1dsl4bOXqeSgZWuEQyM7jQCEVuEhMbF9dwz47kiiQ
0gLpv8OMzhjNC7PuynoviD3m9JJq21RvLvOLsmBH3pgjQlN/efDnJ5K5X3w9FjfSFxB8NM1xYrpL
DmlyQMvGIe9gWAqSFpVD/ctPQbWf1w0zLT5fcnPGWAimdRX3fm996JkAi9lFxrpMDAnUtJtGFxiY
W7zKPgHSLftNVtG1ueX90BnhThGxUYPQicaYCr5eyV/U82RLdB9MLoCmDvm9nWPDDGzCEmTGLMAp
WbiiYnQVQ/AWUU6i9DMyLISEaIcF/tIeYPQQzB8eDgxdZUhirTdmMn85/m9OPWeHvCGVro5fsQJn
zhCRr3lKk/op/u0SfprKzn7NQF8Wnt1tbxsfRhmW1176L9L2bks4QIJhjo7Cbrv+LJZA1Uu5hP2S
+HMnZNVnMXtDQUnRtU8Dx9zXiKoER8qma0EmYxdkTPInIBmZ257qdtLscglOiI0FTCJ5GUDEsa61
R8Zp9WNov5bo5zchCVkMQa48wzJqodZpb3wq+mUdzKbnfmBiHkzy3hRq3zSs9Xm5321/r2pTHyZg
2xwSu6to2E7IpGxOvcrA0cz2QxzUKbv/BJ8JqKvVzWY8NbHv0ISp59xoP/Btnjwt/gYYFpknoYxs
ueJMRkGD5bjHNE5f9GCsE45HLfJib9XEhU4kOm3V4F/sznW22uz6qF0mQagK9cpUnh0jsw9WGlUW
0iM3LD9QZ+W45EIsmOGdCm0MRnw0lhhSBPoNJ9j6BS1gErEVbqLRZdpC+ua500qfgi6E44hdE2bW
si1FjARqcJrzf1/4BUwI3jJQ50RDE7DuJlsbwHJq5/ejbWX0vka2oX+tz3HDF89aMom6p2HvmE4U
8poANx6svSeII1V9fTYxxILsXv9r7haogcDjbzyUOFtlGuLcF3CJTF31W9NHaUgl/8wm52nMdHuW
Wv7/C1mnLYGjfFtNEFC1AJ89kGl3VyCsiWoxysieW6Zh6NKqE+KGLUPpnWuim7AMmxAEa2JgHdCP
EQb6bwrxCMbpusiu6M9HPV9hcO5AJkcdAZ55U1+85SmZfxAbtERPjc9kNZ7tftk0JRPTKVMPi2fe
54xZFqc+ZYYkpFVcXFQjXeGSDWJtSuuvUbk3Yk9v6LLvFrVce4/Zqz/XpyYWb4nTbYAmnhvuvqhB
QYEZ3rv645/U827JRDh5333rOPs1PFbfNReG4UlCjUDLQ7/eGX8cp/9AtsTzbHOQFoGk00z2mWRl
JrBYRHg+HwdRc6bT9tbxqQwlAEE62pCH1LPtDx5pNDd8x15xrJr8OrFN5cFzmDplrzCXsSTmyRvy
rIMjasT5jcFfm7gcSXl9ohxp9yMwgNBGKxYTzTAtYOAGSlj6ZBtLfARqSm7WDrEb9iHDYYukuxw5
+MQHz8DvVsmq2pGc+jegkZ4kwEnzzk+ymr/JfFAkI/UGzpeR0nGTBM7RHkI0VRw4NsBdhJvs7cdn
Kc0HuyeiJKmtk4ypo3BTAOPCG9qw2qDqOqFloZ1BtDbZL9WEQl5TrjJKe3e4M/HCnAi9STZf6Jne
kpjvOLfokoUT/DUH89A5BybSoIUZxpnQKIyUC67seAHwdjNdgC+aLy99SQhWwy+eqTnyVKPBPdJ5
By+kZfdZCYswRd2eAlSWLC6LikPTQq9rAkjnfq3u0IV+YGqnJGMgIuiaCO6Tkk/Ovwr3kJY4NrrS
J8wWdUk8rn95yqzbGeVPGCRZFBfdc9Ik3zya9xCOj3EXPyJgY39J3Ba0fLIfYAc13k8XWm9m4oPt
GwGosTdZQpDhHQOvJH2tSwrZojsTfPsyMqhc/8/QLu9L29+QP3guGw/fyjopVeSaZ/bWFuPVdxUX
OSxbDme7fpXV8Cy0/2O609tSBNtqYhdBR8cjqWkDLFU8LHN4zd2aTUlJTgDD1iIenhVHnGwEe8eG
vNcOa6nH+ezLB6OAP6uDv4vkhiNia5sO7CWUalDOlSeFpLupkXEVeL4BAT+HCjlW3p+LmngH03G+
7C74SwBztVk8hPy4RRPFTqAU09U34xf6oK2estcQiRVX3xqJNR0Z5pKLtvAaGOtkuj91eZJGXsPY
oXVP8yq818j3mt75AQ7+KaDpVPxZmclvkn43dtipqIz57/ODRjJrU+ePbD/n7h+JQR7rvzWzw4EF
nUu07JdmtZcm9FcG/txNqxANCrU8pL3x5r0Psvo3YR5oZfg4G83VYyhQd+OV5hmNaMRBSJB5mlwb
094XFWdBoKxlR7wW57vXPweyu6p4+PZFdsk4TlohESxgjCG3h7liEzkZr7u29XPIE4hZ97nNA7ZW
Intl1neYJ+eN2VGWUdxR4nYlivkJ0f7czc8JTN/In8FUWMYjgOuztDkMez7HyVvw0iesbecsfyqV
/dp27jdYFjZ0YmIBgaY9NjuWwNnqJgpMMls8P94rM/Y2S/zpNywr08HibaQUCuuRZw2ZusueJYdJ
HsDwQy5aUO9vMyrBBsVQmlFK+17I0DiIbPYVm4CQxh0ehDO6TNSHc/NqKXrlQn4Uqc+1zB3hD/wU
KWoBd3IPgYEFpm0WCPRLf2cl9aMMUB63HokLomAQ1XHVO4yvEmleW6u79LFPUZTP+1xVp1qz3UoC
QE+m7vb0Yu91Od25BOQdurI+uwEfamP9qM76BU2neXORTRr2I1P1Z2YZJ4E3S61W9nF4y4hxwhN8
XZT5ZoB0YMm70RyLB5I69AaRLghmjLG0ty/5glFEkOuxGIgSiCGUltiXYXBm+fs5z1+e6B/ajrl7
BftGT/LII8dokfhpxsxElR2FXx3LXwKBz8oBD+N5hrtz3HHgUuMwQlOGWM1RDwMpZenQ3bH1pzmn
rEWU0jtGFPgq2XFw85dwiUIC+Im75t0noiuYeFUz0xp2Y6u/4qL6cEIg/rp9IsubLCL/a/b4a4zZ
PrOC49KdydSNaRmEQz8g1r94SoNHoxu4Z4Emaf4AIRcmj3j5IZcZoRkEU2/sT5Zz7RRqBHvsn8PY
RpibfrkG3z04313FR7bpDole8KopHqQmfhyaryQHXZHEyKxWQ4BhF/eJX7OhSXMGMuTQGAGq05Zj
hRuC30CZfFYWFjhG4OhXg4JN+OLciNX6UEb+moXmyRm/MpIn4p7/LfC55Ov/jhw/+/ULzpwp5xGp
26+5gJZTsm/OnBGtmH+rPE6mXoFVNqaIGQyPvXvEyf3kkW4YLRKmfGkdW8vdx65xaSukxjqc34BD
mxRc4Rl88aFFgis0InXX8y46QXumffFnTOJH7XJE+GH8ZhSTvoMneWtDJI9Vre+KcvYgZMds77ub
ivWTY/CbMtw22/XtI2k418RmKIjd6LkPvL+FLj+t2c0jFfzpS9qVZCS3w/wG9Q7gImCu3oQSMS+X
ZJ7M6FDR7+ND4jgzB1TbZbJNdHXGfP3BvhLkpWmuKI7vODGJLgicV1YR9yJET2/EhUmNM/2MqXG3
xpWY9dDu6jH49WeQi4Rr4riSzrGKy8fZSpItZfWHihGXzWb4h0hLxhvEriox9btQ34JytGjG1Ifs
exwDP3nzKQV97hIGXx2kHSZ0BeISx96xbA+jAvqFU+Dn7AfDYN/dCFwugDX9gK7BQfTK7gblO0Ut
+merHqKCSXCc+vfZND/6Zvk8WGoGhtpBHJGUAKp5qAc+bukwvysy8dEQrRkm1sW3rD8y5FbJiWM/
pa19cKlcsBD8sfqwPzs57NAWZ1xXxZpJFOB0u0dbMJrwbWDAjLad/I4zPNpi23pCfc61tR5pr9nS
/pij+gh6+J8jD0lpm+8ejyxA1PmB0IvLBAT4yRnUnocjoet89IjEpJgufm1iC6NxcsJjN50MApR2
c4023bHc5yoawxZ7DYGdG8gfAKm8LNu5DY2Vx5XGiUuhPxkk/mgfNUjuEjiayn8+GtoDiSgQPRiS
FOI+rUkDHCn6ymT0EIEmUBbUvadRJxpTHe+abLg4JfGvpYMQysh8fmv5Xk7FHGlvwP4a7jyWQQzS
ucP1wFXvFAbi3nmnzdYg8rbYhlP3jOgCvbgbX5dhwNzPrQrKntU8eYEPrNJemQ09hkgfRwhy5z5H
PeohKw7kq3Kfcld/IaKw7vOhd6OKzO/YcjLILHzaaegvp8x88mofTBIB631xrnPDJATQ/tRYl49F
Vt0wUKQRvQfKPjZJM7ibm+zjf6T2Lpwf265F+cOE3dw1zfSgveXVL2gK8GZdR6lpkysEyQZutK74
jbPauHa+vVNKu4+hFzwUM2jjvOsDXNbEsBQwsVaXYOtGTVDfmXMb9fR9e085N7kaD7n0bxmKnxHo
67kzZZSuPgeF/pbFoVwAMtXeKc8iR1Ns6uK3nfpfY5U7ax2eC4cMaJXiS+ssMhZGdWQYf0dy3ab1
8L2pfno2qY2bkd8g/tpevmeLqS/cNrz4q8G5U/WwX7ziveU4BgVvpCYLU3J0tpVZ7PO0Z269QqOM
3r1fJjdeXZPBaVqdmG0xXIfMgl9cJdAkaIg3g0C5VRnPtm3gzKIAIJOTzEHI4G7/bfvZ3zpt0Fvy
XbUF5XbK2j6NFWuVdCFWBgVdF5c0qzA2rHufjc4oKt5eKyABApC06ZR3lnnP79fYohNJ9zmKG7vD
bBM2aeRa3i01CedWAr2+JS+81+RPckC42imPogZP57TUjOzJoDZxVgiTmlAN4R+UZX9jPDyo/J+C
Nap2TK4hHiAUYda0VQ2qN+D/zKeKdJ8q7xSmRnWY4/Enjcm4MQq1rToQe+6SI+4SryEq8pXbQr0T
TBQS8ZEG9CmRVRF5rRy2hXocDApEaxhQK8TmUcMMX4jsOLWCvimfJQAxQM6XmCGauQ/ilr6pst9Q
LnqP0IWRbiHv5TV9DYOV+Ww28mpCgcPenn2Vcv5xwWtsKCDOtUnUCW0txSuhkIRTQFJPjW5rNrz/
OlG/pdeFT9akVoXw1yCAWEnFHhOBCd3xQP0wIOHyjCDjDE3WeGCipcq1TM+XcOfgBHyyH3ItQNSk
XP9YIjpCOZbXwqI/sAblH4iAITUm9fpjmafTlRisnqLFHsgPGzjkvWpA6hBk9wHiD0YEq8g6pSXe
w2Orj1PI/M4ZSHlbI2vG8nFFLweh1Z//+7Lk/ovbWebR+slcTjWFDACpToouiVgZaQ/OwUaPtCvI
A2OUC0wR4HgLeC/4lay/F9dRZ28h5L0IinXD3vEo35EP0J5r3byUblxusdBz6QePOTSsM+FHFldH
gCgY5sIKQuq2zA7uWnT+x5wlDORVrig1T5+2Vc2vNL6nZcT2zoDtOhFz+xhnbnJcfN41ll0vdju/
A/UWV5k+W+5kc3D1SKMIZRkHFG6avSSyD2YC1mPYld5eOQlpzozMUjZtlwS9FVeqHg7NAKUbYE5z
wzRp0sNP28FBUgj8TCB9K0gJ9/LvsWVla9IOYcwewshFKrLC0tfxGG9uQwTMiquM9ygcl1DdSMSG
KFd0l3n94jUyAZGAvpWUiuBuHNqQoyw9BZPqL//9UdgHi81gIUPjhE1gO/TkhiyYYBgmTnedfYlX
yasTN3/6ItvPeaIPXFjmJpMQ0Ip1lz5buMmGcKGicJF0NSHnbUNq7X8jDsh5y97X19D3WsRJ/m42
mNrN8AQSAXK9m+dbBsfgFHuTugHo2rhOX7PqyHWEI+sSyuHLRwxFexOqc1Cre2UxNoSxOEadldIo
y2zfEeiWYke9QyloMkap34ahB6vlFS/o0oat0tUXLkl3kz14DCS2I/Peo7uMjLn9IPK1mk6YY5e7
0Lbfp9m9L1Q43zklY40mGNDtCabYBqqZMa6arV0j9CI85c0NPWj89R45yp8xUCYL5iEkDXPjdSiq
WiuTh6Ay3+PKZFBFrL2oPTeiz2wUvxpifCYuLTwVPGPnOGanYY59tZM2IYdTK7xjO6T3DSinS9cy
Z5sciKJmti1tzVKpad56Kxb4vhEiIjvdtgiWov+xdybLjSNdln4i/Aa4Y+xdkwTnQRJFidIGFqFQ
YB4cM/D09VHZQ1X1oq32ZWnGpKSITIoE3P3ee853QqyXXhXerKrHNlfSJ0sL87F9JDO2eCf9wF78
Udla9Rw59G3GuvxA4mhxiNvY1cTYiPPtEBfuJh61C/pe+WXL4qWmn+ZVRbWLBOiwgLJvJsI6VolD
BroEWVXUGTQ3ybfmaatNqB/dCM1xPoaYqUmBXgCZS/D/Ve92PeRUFNDwkvzDrJ3fcQhcpZuKnSHm
6STj2SeVNuWCklirArXuC4YDpR0DQNLLjdcGVOI0s3XWhTs7xsTGms0bvdGmuzOiIG+XDbBav1b8
tVrpV6GMk105X5XS2jcY7wy/U+OCyoZi21yqwq59wOjttspq84RzmvJPU+oNXW92iEaM2Kk1V77l
ZBYSHpXRUnXwQoTc7bJ9EMlcfSfdwllJi/tFB0FcKipF3oIbJRPDzkjfTGEgt1mbX8x5piv+1OC8
X9WB5V40SXdJAQksYtPEyR4fXDCYnjl0T9HIjF53trU2zwzN4q+G4wdbObb6JHLofQ3pwXkMFZNo
QmJJGVxpwzU1kHBQvuCS8sbTELQ3djgMQYkw1/EY+lkafbPp6e9NcDU67tkC4/a68BiqOAJKXTHi
mfAILwJpAT+h1r+QMtXPFEJYsWDNNUuB9HhvMt88tW6xVnOpbrPXvXl5oK4WFAhsq/G8EuJgUKje
yBxnz3QzYp5xqPe5etKahCZNN6ANLYZdqGkBJ1FUUAQebhuyDhppNsuySse1UyM7SOPhBgf2RJoz
WlujJ/fd/K4Jq/gqXbFtpL3UCANCcTEdVYbqfmBOiI80CtYD0WMJnuy63oPq57ZydM6k7Y8O3eo/
8hqbwByMGH0Zx4XNTBujHvEp4bDSEB+vGQaGhId14tT1rrs10h6hBfktc920nxZB8bhK4o3R0cJo
yKwGhIKUpmVRdOfwkNbWsteb7gEDplzFzjRbxnMV9SXll/HZuJtMtN5z2iTnrhePj4HmA1yVcxOP
Lr4Mej1guQZOd/MrJDmoEmx6WE92WkF02hhhTcxejKkVJK3x0LQI51zRFxsneTWgc460N1aaU+dr
9naHaeGmMMl6iqoQmfCAzqvv4kcXkJaAWa+SfDTAFNGvNhIc0v24EbNDwQ4IcpEq+WewHIJ7iQCn
Oh72tXLhklqi9rPGeREj3S10zod4Ah1QwJr0RY5kT5HeTtTjm2MTd5RwXoC49ziK1saiFOlJK1tv
ISBtPsAdxjJvMfQUXSN2YVvtRdY7S2dINISQC2kqLnnye9Ygv8fz7M0LXHIVXAiLYkCNmwR948Vw
9fOgsXeUdhc8wbFIt9JtYdwM9camXbLyNNtcsGsPPnNiAIUaObixKuNNOxU2PdaHT5HQii08DcT0
yYc34Bov0AEsRG4oti+KBy47uSldeLuOWRJ0QZ5S3BsHBfH4OODd1/o5obxDQ9JXAc6aufsYesLc
ABA8838drgFe9hXqDZpi7Nmrh21RBvTJsGw/qAJYinGXiSBgzskBMu19QyYMq/sB9bKpDngtP+Ih
ajCTpX+LGqyFCdUJsHPbE/8q17asdeQxcG9zZMet6o6NZu6aYfqLd8dbmtPE8Nmw963JCh0ra2Nq
dHsN4u1XkGAwdrf2DvKqib3ELrZeOx/MlPHngJ5oQxjcvILwuhvwEq+gs7+ZNclcUzh2z1BzySUF
BbpzBk6oLTkoq7LUOOZG2h87rB95RvWIqad394SUcJNFgT+H6V8KGPYGy7aOQwOKog3j6xTk1kfe
XgMSppeeTGk0BNW3zUB0W9ukNgHX/nJw8yA1RK47D7CIOlf74zBbWgUBB880gOaI85WEC2T7xLdP
B/r//X5urV+RdBIua3Tq5As+OlHQCCdGUXa5I2fPWrdjIFZNG7/SL2BdcsM9J7lg6ZKYhhqDN62L
YQJZXvmnS+dPIpPXfehBM0L2ok8VeWiqfeYORYAPR0x9EGpsbCb02aukM+jyq6beE1HFDCCc6fH/
fF2rtCXH2imuzey6Pr4TjlBWjjGVh9BpmYFaOupiAYiZJlJ0GfR6a/Qz6fAcL/ZtS+pxhcAZi9qC
1uxunEjdZtEtCy9gHEQ5P7Whhj2kstceAmjatamkW4N8Qvcnh2NwHkOqdAFHIltAiI9PJ0XFybw/
XxZEQqJoOthMxDNpPsvxoWst462dMx/XxxR+X60f6oKTkZizP7OLfWQe1Xtfo/ijZRLy6WpUq+53
iZodEDPi2BmVrDTHlQyiaB1q+xEV/TLRrPo0hA8zjjcWK0zLGU7w4lepBcmzqasTveAj5o7HlQoJ
VObsNFFHk61vJpAPOgeK2GhocZAAnmpinUFAMhIE65axZHJEn6ECl9z32RshQfpqBgwk3Dw/qAiC
l+iiLT2DYYOOd0UDktnE5H6DJNpD3T+SkSMPoUsD341Tv+loVcbI2JdzTe5tlDkfvdNhLtPzv3UV
fGN+bZdBwRyOs9ytLWqHO7HSmUNN2DlEsDH1NjzVFtgPgtnx4jCwS8N+X6M0WXAWZVwON39F0e+d
+mlYMazTWDLak4NQ3B9SnSQkoU3LVIeqAjEAjHnLCFzMb5pmwOUaUSSqHKth38NcI6wIyCPHD+wD
HWKo51Yi+ZzwAaLy6hi3STQz7Jj9FOk73WATnQcUK3V1s92GiK0GCbTZ7WNUKMww4z/T9CdLQ7w4
oL/BqpG2kOXWGg3NriBrviiGYlM8jsCaiaygbbppbdkhKof3bui8w/SCIUV/CmrDfVKJ/kWCaISx
1/QlMJJDUpt7lObxKyg3ePz4/JcDRMzXMaIOaKbmjAsNRvx4TPvC24Z1WL6mTo0My+qRm0cWI33W
tSug9ugam4itJ4EVJAlB4lZOdLHL3o+bEbyy58bY+x9U6U+l509pJi8k7iAZzlAYZuKgD3K6jhze
IjydV4Hp/hUJ5Mom5P6oROF7Jrj/yTJW1ZxgE4ywMnmwo6nNUI7R9aHjGW8Zj7J3edOEUquLNsxq
9zqq73KojX0j6u+QpXKVmgA/R4Se8wh5ij67sZYujdgWAQcmsXgzuqOOq7/0sH6F1bZFqbbo8zj3
PavKb22fvIkwAi6mO+56Uo3zBnBu2abmL3oDNZZXtBG97lNfOlAy6AiATn63/pLKlDJQ4kjeqhrD
aaT0Pa7IQXnzb1O441dQ4wkPInyJLv3CtSGxhMA34LgMRVvRJV6DhZrWRo60s2O/W+nuNo2mAMWA
DfNem49lkryjhGOijuKU8oJDiKyCs51a+iGZoi9zCn+pLslOLg27FUEG+K5pstesB03+6kWh+YLN
RjtENtL7UQ/T16kZSmSbuJYIods0xB3ehDvgfC7jteime2OH3HhVVa9mc1g7rRhe7FZuC90e150h
qZvqQr4GVcjMzAS68lD+d9ByIFLRtUBFCQkm3bDgJuealgdTimA1RxYLjs2G3wsOISFvkmm9y9B8
s43R2o5T/KSi6tXuvPQ9FPm0HR/H70BiTtbJTmChZchvNlcCfl9GuCQ1arkNWbreUsqOs5uX77Ko
v+RDYu8ym5jiWXe1M3BI+AAgG8zyr6Q6oI6hhDJN6EsxiUrLOqPoNX8su9LBFJFON5Ooi0sQgxmI
RH6RhtJW7G1oOSAOrnJvXCdIWlHvDadK0/asvsWynmECoX4fTwQUruSEjcGiAvGtsPtD9su8TcbI
wRTsELIeIeIaC2WRkNBFaFh7eYdVuU9675nwTefU6wzo8iS9697voG617SgZ73iEU/mVpFYGBgxh
opLGwZg+UMkLelZw0LI55hVYu4CQs2uacxXCVjBspOymiarOqWjjpSUHE2OKqS+z5IIjDd5vQN2O
mALhTnrItvBS+jORyUsKEnYXvTrpPfYox4FyI6rB+C0T/ZnD/HxrCHgA0RH5QkGVjj1vukd281J2
DPSNrrWQvwLg0AY9PDAJLte1ow83N7BAP2rK70Qx+z9pqsrr/0g2UZRb46UJJU5nL6sJqN4A18CY
zeDwZZKSjwvm2j4wetsP6lpwy7XyKQ9MuhBuO5/CBNCUVt3SJCY0TyH/k3lmvA11A1ZJjNUF2920
hRRAO7qxMDQHrXNJQgxitAHKXwlEqRyd53cwjJ8ljdG3rNRXoUfveDTG4lK2Zr+Z+tA+mCQJ73sR
OtuuLPujdI8Zh6P9kAtvlczD9IlzZW+kcX1rkRQv3EciXiMde2M5BK123aBA6tty00XCpB5uxle0
AvFyZLR+KAJ8cLTaaLqY6EyIAGeWPAh7V9nXAfz+CtlbvKnqlpO21gF8GpxTkwJHQ7Yn2T66/rXJ
Hzko7EcfTtp8qDl7c3QZ3pRZfTSctq9GhK/wcb+JGcuKqMPuVwqnuYzMX/VYMp1g19gHtjleye+4
Y3GIXn8IuP9NCv7/kYJ/3qav8X+E3+X/EwL2P7Pwu45//Qc08P8hAxv/8hwi+CAD8y+8mIB5/yED
azCDHek6uu7a5At5wvh3aGDnX7prOULXbSEsy7X4EY2wNgIo7P7Ls8l64kHoFruZ8V8hA9uW+E8Z
UuLxsiyX/xVGZ9Ny7f8UuKUq/pkrNGdh+EdaYN+74gW+HWVq3jULGr7ZmVHhgqPheDQKj2PpUHOI
TAwQivaENNq16dtNWNNnLIIsgsExTK+2yMtzi676HFYP4bOFBMWZA0LaM0bLsjwbYxbs3GQqzpqj
aIR2eDOaAAS723BrQLZZ6TMIEnga6OisBCyt8QdqMNAXU3kELD+Mg3X5mSAWPyU1qcX67BO1hFv0
geA1RJCdiclg8TPrYmOkUXrmQLUBWfSb1gSmdKMaDshH15meVedwkrss9Iw9+LX01HnvWVLvHbzz
yAgnMlgpBRmwEexBjqu2NnqCLKIuD8/6wN1N80YK3d1I3JXnKDcNmjZQGWDOjifV3cIxyXb9aJxF
i95yRrdW5+S2AJSnhH88uJ2HrcUOH0pFl6AEIU6522uw7+CYrbqSIdUwi8bP7f5vFDohGBHeVgDo
JWv94w0WqiE6u5f0PVCMRzNvUtIKgwbMD42Y8pgft/2i53yMhaXUfDDJ6bl2bkHYxyeZmfSSHm89
syuCEFTOUS5tOtqvdbG0iD0+iSr7Xw8/X1Z0LMY0To+IHp2jjG65U2gnhZQNSL4xJavKQtj88830
8RMzGBhaUXK1LL/ncZqqTZoD8iPxwtzDut/FTuucpCad088zdJTOCdznahzL2fd0IgjqaNJOU+Fq
p59nPw9EbXPEtEDTkz7rt85EHkBfVQH24uxPotnhVqKS2SloUuHzzy/opLzzXHQ4FwwvOCWPh59n
I9dGSvrx4ef1zo8LZ1Yy3QS1AEqjaYi8aKCTp/XzdcjvRzsS/rHMil9d7WV3HIWgSuNxRD1FwgyY
FaSDgVSrFijInliZYFOyUV7ID7Dwh0dw2Ebi0uyKxjTkoPhXUjeXPkdNvRhrpI55w16SRocoxFSv
J0a0121bLvqh9a7dI30Kj2l+suOwoCSpgo2M+mFPEuRNBViF8sLMGRrLb7uy+2/N/JOEFrsxEIlN
keAAHJzidzTiQFHgKnwPE8LGLpFuDyPuJX0MHN8mGxTVCNL8HIEfwoIEdqxDOlQ4Z47PuQ1nTQAK
QdhE+hTxi9Z358jApraYy0UC5QXOGbTQJPfSTyMv0HPnXsUQkFi9MEbMkHUGyvYESgvoVgaIfeib
AL4QOCgQ+VWongdNnELsAAvVeeWXl/cLb7x2BBQgoAval5ikrlflYAc1ZzzeKgD0Q49nI1N3Aa0/
2OL7sU/02G0fR3+8ax7ltwyDkKOIKn97eoVLvSn+tmXx5BYh7u0xeBb2jKfN0avnKSjVpjEfgubH
91yjcY/ELdEy0EBcSagOcuydYzBjTdWN1NlOecWhvCrQ71retWfevqAx4lqF+xcgx3XEwfLqgaAa
Qwb8jhTaE8z2ZaMQKajJm88x5pqVbIavWATTbiKk5FyxiPlpSVMXLzqlQzsF18ZCvEKUASoMu/4r
sugVM4y6h7GXr9KJLGE8kLuCYy1qE7o01p3Y7HHT5daeeLxwVeXe5BtZ/BeOzDKeuBZcp/2KcxIO
+yB4qnH87gpQfwzgg0OnTfO9pf/vVxh3jwXswSI41l1P2vwkps8JnE2NUu6tT5pXC78mC9hoPzOS
QgcL0iSZw3JVwNq7IVl5KxK6yBEdouNk91dZTvmTHJ0LpgRrm1mP5caoXXKXIlq71Suqsw+vyOsD
qc1PfZdEz67Vn6CzLJ1cHz5m9VzQAViVUZruqjGz7klym5mhIMe4NYGyjhTjemdgGozkdNcTfVx5
M9Y9cqVcMtfOdceCuBrmUN6ZDenrdio/y9HgSuemadEnzrO5hp2SraqwSg6U8tjSUYxVPZ8JYYHx
jnU92ulzgskkC7v7AMSTK3SwT25c1DcDj4hEvrpTlaB5G5cNkly0gz8vBy5Rhiu5oLki3RNhEOHG
jUGZYSzb4kCgeZMxqgJ5CO0gqVCHJbgw4zAEoRnp7t3I6j/5wBgQTbtaC88NnknIuf78MqhtIt7z
5KkAEbBOsFzczXRCJu2VzzHhudsaHhiC0/KWjhVzI1rRa0BYNB+oSe59qr94WfE0kChyLFEfX0jn
w38guA3jUlb4ecITux9mRJLGaMfWFDtNoL3bgLWqODe4iTO226npj4lLa6UTbnhzLeshVUSsXtTe
Ybad6V33zvDRyo3qPWM9kL1N18QG7NjUDSSPeNhgLZoXTlRap1mQDCSa6EWvWS/xAJ/dFKT0RHeM
nFtenTa631ZVTXcrpCRCJ5NuzALRc2RjIWy1edunkX0n6mohMKGt6bvPPsaXFqUgm3GQlfMZpAwc
brfCOEKOt/J07Y6ADRCzDjHN7m+oKKY7AtEvVxnVk2rBCDSJy9Cmnk9lHPbPTSJf7boD1ckzXzS/
wY9m96rLv4GK4KWfmNuEwnyJdetCY1O7C4dZqtSLV1IctTV9y+k+yvxGTnn/zB2zjXCxn5wCeazT
dnc5AACorHJYg031wLob4amLrV9BMw9PRTtUL0YwPSkv/TvFrEVpEn16dfhHj5MW3B0KMV1031Pe
Dc/mvBWN9tk6Q77VhIbuKVPzc4p+KZvV8udVB0zDN3XoIKVnOBXGmbjXQfTr0XN+8pJ+nbqxRwZX
/WQ3YX2ftSHYGLlFk4tR6GLwhPPOlEsuKlWHJ5Xl93J0rUtQ/tFbXizHvM9oevTamY77oQduChDN
QiZueQdJEvmAvuQa9se6etw9kZebq+pBoH+wW5nkQwye6uxZDe1baR/02FPvop7rx/sOwgkP49ah
bPfnB30VpyEnwZH9NK/SbOcFe6R90X0WUUFqWp/Q+Ivju9JoEYxT/kYNXfpOXrqgR7lOksa7SY8W
ccEEXQsY1U0lUopCXM18wFULgW8vXfDifTUZMG34L0c9QYkiSv5EuLk3JcyWm+CiDZJwvGe4pnZj
Ne/sGe44JnfzPccttpDxeGiJEd0X2FEeqxjJ3Oibeo3JcqcQ/GIMVri7SJtK+oXB69Qb3d7GpZkf
y6hJkUa7x9GumE1zaF6mJqcP7Ih/58HqGOk/7lLXYcAyp/2WQJ9N7GUJbZr66oayf/a0XGyQmJDT
XrTHtje690GHsKqx8y4Y2A+roURGZoSTdcAGx7TGjrxDDiCvbOfxXbqb1oysN204FHObnJC8A6/U
1SFBGIwibsYlU5NrmBOPlTF2W6upVTcpZ4B0cuNwUr0yd2mehkR+JHJ2d1ZeEneDnmGTegWOpUrl
91pAfigj9kg2RUK+Ro4CJmMxLep5V+xu3pvMXGkeMsLrq8bYM3xF5qHlCkN8AkY34bjE3rix0iC4
4unslsXgoBfT289EN5N7H0t4flmZr4fQWEfo5l91rQJO3nAPRtJu350MT7YwD2RsPBCfeXzysEwu
Opaed8Uu5s+pw3Tbo+yOpreI9dkck/mS1Hpx84p+2VveG0FA8olQb3DG1kMK9vi0YELFOFzFuDDy
KlkZuDn3AsERUtd4OsLE2KPAlS/s06zLvU5KIIuOMjhWWmZh7blAkBQKr3/njuftpPTwuinb/vPZ
aOLbtOv0MuItFOqtEZhSRv2dVdIXcevtPF1nwvLYQrwoYk/ION3kyQhpLsDgJ/TptcCB/GQJC6Ii
eLIz5G1IFO/TBCTKheOrwBO3bJrnLCKNqiSE/uxlLARzOVfoEMhITGtYCV6h6LxxglzliWcvNKP2
474hBBI4En6PJEV5KMDfsWMGg/ueysrkpK9/0+bNl2J8VoDbFK6Kc9toX01UphdLqd9GR95ViYj2
NHUdM1Ju8YWhW6kPHrPxjTmvt91kuYtEEAeYh53nT6IXuwnUJax/dxWysCgBSB/HNzaRPjoMpokV
35ZbS5MB0W/dsJkeWa7E6xHDiLTyQC0AwOVz7GTt11APSKBC2Zfq/Ekwio6sXqKpOFq6Gk5tnyNC
l19u0xbvRa6eYRRZSznHHUrr8DNq2gYUCBdlVZH1VT4sntJVcgu7/g2EDKgKz8jBFvFBD2AYKIh9
jyzaZALbNo7NJ9KFHC5fKg9FNd7JqVsO32Gda9efh8gZP+0i0I55F45of119O7WF9HVpmn5lTNqV
oF33aMzGL6EF2rWk/qIbG/4WjhZvooZZQknaADM4sNn0/w6ehhxF79UqS2RNnKGQK2I8on1SkaTZ
mX/xyI0+lUewVw1/CPEicZt0/KOWndAcNrJsDiJC7mPKDDVOHv9i+/pMDF28QIgWBya8l9nGQVA0
VfSrMIb94OnmTZdVtkkBYMSQ6P2h6tSnVc0cTvX6jNztUxSaTokeCyatrbGUbXNPe33eMtGfgF6p
9EpLXl0Sk2ZnBUSIzElzY3fa8CxThXszXCZjNZwsM+dKTpZMFWuyc8FS0ZleREWJAhNnr6XzEbSR
cYy9Es5ra7HGRdWhcOJtkp7s2Sn8aGBUHOrQs+PxpWXytbS0CY2v91RAr2cn6l8FpcjTzwPIQ5Rd
hukuY0yB+G4T7zKMLnKpAIYTLPhwY+HtXnpzlr48AEgvFrBJFMrFwMfI/GV2sbNrj9lRzb2OMwCc
esKw2q0t57nSDEDm+p8RHBWAHm8TOB1ruY1/vAHPvpQqHZ9Nt28XrUL4pJiaAblaRe7cLJtBHkju
EM81Jk0aDrQKyIOfW3ErAhvK/tDNO6tz34e8raAqGkAPZocJK6kJR9kxMVQBGAuQiUsaYn4dFhGe
9hifmnZmxFE+VbF6a21mVjS9uCEfn2dXOr4+OeMbcja1hBk2LSM1aBg1svaqqeGg57CL2hoAgDIy
pu9FPz55ffWxboeiJ/RT4WzTcBijCy/93mZDSjySVB7Bc1HOCH5S2uH/PlTEelKRDxvdznFkTMGF
38Lzc26KLZFuzsrAGB7Ofb0xnWF6lT0zk9raBLCr1jpi8LSfkpMc9D+gisyF6kl10qvDuMUR2b54
+g98FhQAKUkb6rs8W/QxPhSFaPufh+bxjLkhxr+8wcxfMowkgahyTkERX3s8RqssJgkXp67VvjqU
oXtBnjiJGJpR7qe8qPYM5azNqGy/oUkXOM1qDIbuETmD2G5GV9jGjwIzkweiS3z8xW8KfoaPnpIh
ZnIMsJ0uk54CCFakKJULP2ORmI8EQK26S8YaizknzzlxMC8mfdxuRuBzjApZM6ckvrp6++3gs2G5
MvSjcMxLnIeP7tkIDyNN610ca+m6dUhQMOLKOOLGplueMhFvibLIIO1eVTFZqLPdiV5Xs3QURNje
kK8cC3zWIP0rbyx9wf4xPMPx+7ZH2B12ON5kH1O7usH0YmUoLeIJy6c4RcXUvM2JC+bJKeWrNtWM
CbEk7CuXtSnjvmlbQqsLR3wWAOpeswLzSlCWd0+yT3SJ7cHQh3gXGkO+ihFJU/+CNnDwRcugxeYT
RUzbLXXAffLuIhAhfkKvTxnDvOPsBLkf5qK+Z1l6FDqCpTaO2+epLD5yuq03resR17rIS1C4H2tS
gf3aBKMaQgDy+RBMzUJl7EJIjr5RTJwC0B9f1Ee/PI/Rgt3r7pogByKkymGXFqpepdHPFJumv5E2
2mIOi+yMrOI8PMoCs5tboEHoxhF7I3WbdHtFA0LRYiFTWbams4i9eth6mN0pScVBDQSzll70MnB4
7QhrWI4q3kPIQT0lJFhBQyO0ORjeqwrZh66TAQ1cYaNhq3mxVL3P9XBXMfVcATAN90AtvlrTmzeA
yN7cuXCvySCdjcSctnIaj7FZsmI282C8JME20IttNPfyXKYNdJC6tpAy2/D9M/FUWmh9vDF+5t6P
GdVy1IpIWsE/xdGDRsMtTbcg/g9gZAB3kUECnrcpX2BWULMoeUpK/TBMbr5yK0OizZqqE7xvv62p
+eEAsfjaL22WipfKlgenyX/3SZWRnuI6C5FO8hCBlO8HIosip4dmob+FsXC2OHt0whk80sEyepyB
1l3HfHh3AlzWDmg0kbQrR0e2MIcW3k5rYmQcl4vMw0E2eFBYUGvSlH2ESu+Qrj9NCKGeIKbfQnKV
Vn0A/8TCFzRSlFmEgVwGi93GGJBzj2gbxBBcOLZ+cwxN1tQLIKUxLo85kq08YCqewo1FzD1YR6Q9
4y1CsCIth+HtREosmEcnm8edmcFojkV+LoT1WtZwu4aq+MhGex1FVf2kQg2OgzUmq84Nd2bb5OcW
ochCjI6xBmkC8FcV/gAswVdO+mLWMjvYdrabKwesb8LJSk+1NzZT5xzXwxUbwKl2B5QzUwtdq6H/
a7Qn0WTv5tzNXIvRS5CIcAth/M7q/QZdT1/jSsG03RrYHMPujT042M2xs0+aSiLMQ93ThQWwZawm
roF3PWd4jZcWR1DmXWnTnhyXy4Ed+wsN7MhwtdWWRdCTZV39gfnTojUmI0dFqKn0nMSMQkEZ1tuv
ZAbTQZ9YY95IWwe+Fx+XfOI7dNp1cjaCJzRyzUojWhssrFwEFUobvUVom5nlKvw1wtvb9fSlcjM7
KCXUNSbPGhQNu6oRayCOOJDIItla8ogTYQKkROhDKmw6guYndqZNP7rxmjm8SYd6RI3oIsLEfvtt
c8wIh+Rs9uGaWf93nKpwncdut04tZstlmOCNlLwkabLGO11YLY0c0sbokd2hNSKA3OHuzUb0ayeI
3j2bkBt3mo47/OecP1lIVrLoxDPCb2+Q0ZbvPBIIiukJwqU1uNOxEu5NZ+DsZxOK1jDLvUslf7dO
0F6aivjvugNnoNR8tipMAEpIeXFLaEJkzqy7tFXLmBX5Aj58uPw8M6tKrLQ0vXg1lvsEg+uJzzBf
VQ1C9zL0vP3sZcCBQyLWcvBRvjqLUDmXkXRHpOIN+uMctvJY4uIihP6fB4IoMuQVKZtfgAsW7Vu5
sTr1lJrBPXZXWS2+Gkq+tdJN7SAwdB/FMJdsPwp8DW8k9Epr0Qdq9kMx/NUZnl4IPYA+rYZsTZ8l
PniW9RbyXm7SrhTo/V75q4ecy83wrHBH9ohkW0Qh+sZbavkuBJS5ZiRhFyC4a+KN4ngKljWZBbCs
coDuWXzNUXAVshTEVIZ7g37pFpoe0XqGnfqaQ6BXlxbkP7r/+xmdhGmTaxZJt5p7Hh8GhqIs/Bp9
9vHnW1nJMbWtSAVsarjHtvPcA1U1egpwjOU7wdzuXKGRPQvlxSyiZbwgTg/UfsSBaZ6zyocwwpeP
h58fRMlEeyZzUSHjw0276lypcFrSkLY2dZronH9hd7Xozt6CIXaRtLzRJ1Ao3aL0zcSqh2eHoPoI
iFLcGPxY7YksWVZU4K9zk4rN7Oixnwdx/mTYxaVGUL2lL4BC43EVJmH8FtKE25rIZFfR40uBe30D
s49JA5mgLJeJeMU+Wu3y+HvWOHYA+RBvkvuTzARL+TU72RNMAmz/47WdLRc5z3eTBS/oWH83oxm+
E6R9J5oB3pQWrtssGslI82zcrWRxpaMH0Mmg52+FR4hMkNFUQUXRHpoGbGk60Ig0itfZROkyjDjx
YWoN69aK1akOKnOLGQYvIUsDcBP8WvjMjN60j9gft44JCG+wW8hf019MluGyGacb5ZjN7238ZnwI
McIeSL1mg+To9hHqCeFRRgTvyJ0eig7re3AsDwJT8dcgyhBMdqstmtB2lmOYU+YqHGNRpuN3sMAZ
0KfrAjTDRdRhhnc+YhWfo5buY2QWFKNO+bt5E2ZY+ZM+Z7uyiOhxV6GxUZUO8ZWUyXOT23C8LH0N
rAdc8zxz4oWBoMOz3A1GFC7MN8EvfBmd9Iugsc7RQKdXBvOsdi4vdhKUl9Zxs3MZvodFshkTbN56
Z9+6xJSXnwfDiSkIyye24R2SqmlloJ+5lKU5r/+Nq/NYklTZmu4TYRaoAKaptSjdPcFaHbQKRABP
/y3qTn77J1hV32O3q7MyIbZv9+UtI84KY6LbiEdSAsUdiZAAoSuKW4DVthBiuOf0UF4azB5t2o57
FdCn2QIMu1VVzebFGJD3/YJ0wdAfI695tb3YuqODmf+7xGjj8BktckR5s6kNlyHQXP4T3Pok+WW5
k6n1I+0qIDZ6pqtSFOVOhwB+B0OKcxl4L2QXPKTzhA/XOWy4T6a0d6oUg74X2yeHnvuOg8+mVYRs
uT+k2BzvqZWVj+9LE4chvyhHbBx8gGeGnguFLPG+lZIYOZbme5Vjr2p64/j93fcFeKe4z0sZHrL1
JcFjNJkjwao4uHM7p55KtGTJ2hlBkr+R5toS+zx1PaluxjuoPXmtCKkz/hXbMmM6ColAPvzlYoia
Pl+yiIZTNWsX8+cuTlj2W23rrr1RXF1dtPvagT4/jrckqqc9upK7mjRKhep9l8lpss6JUe2EMbkP
u+Ec4voYDocydB/1SPxMj561LTF83UwdCVgnoIZI4daD9zVVVgfkpvt/L99/lpVJQ5GbaZ2g+HNq
mPJn5pvxS56FmE85jffaf7LlHTds0MH8Ry3+X+xsDKSy/OqVR4jbK7vb6BX63fOttSNK6hfhE9l5
dvL8NCJGZyLf+xFo/9QMTyYnzS+/dVZRnxrvieibQ2rUv6MAnP4ox/Qrsh1jixsagk1n8K03fjoy
dR6ca9NXlJ9l+3b2hJIvkhKoY+rZ5ibovfjL8EvCBNwOzt/fzu5Pl9PxqemgFja9Gd98n7+jt6fo
K2gJMWT13OxR9KMvJdw/RWy7dx0xLjVYq068MzB2xuFnP+b2aTAGl0BVH342gao3VZt7R5dEzWOy
E8DFZXby++HkDcrH04Hj5PrNExfo0JuIeMdakAPexETQ2RuX229gfsb+h8XUws7PjaY8hcV8BvAR
v+LZxd9dR/EhbrX3bljlvS5gFZmWdI52A2IFd8DwcCFNnVOOy5t6jIffark0aAbrYqQ9MjDsM+/P
5lFjYeLxLsffxC2vRhABq6iraa87szi4UQ4Q0+X0Zaa6P0USV26Bw20dVyCi/VKRfhytz9EvxDvb
su48d85xTOL3oejm9xCB4a5T5/n9HW540n+KWHjQcOqoS8KA5mLVzCnLrEMX24J2+jWueG+rusDg
LNjGGNDJunmDSXlEH3SQo716Ixw4T1EtgpllpuOcIDE4p5AH5KqoGN78fLx/T8Gt1395quJHS0Lu
chXp9KBNT8Pklg9g0OW6imm3qMPmA7ZehQFNjHeODM3TTopfMdzCgaLHN1afxobABV7ViBCqm+sN
c5jHXdrrdqXFY9FeuK2BfMv9Ja/quK+1yiGHVe1/ssYkwgME3q6zEOKBQBmuRHkZQJvvS0PRl1Ex
qg9T/acKc/fCot1YDXP7Sn4IKZFwgZ+/sZYEIjTD+srMB1OpsaWWGaVnLP7WGOn4BXFrbInlT5PI
NraVpk9yZKDIQLUii+sDQ4K/gidkbkIh39UQEILRKt9OWfc3QAhH3C79c2zBLqmt25zB4fMUT2Xp
+mymlHGUi4lCSj/jzWPPB/AuO1JPkx2LJ17ijruggtOR49lkob4dBpVfRku36ySh7AOiE7xboJ6Y
r/wDY3C99mP2/BgYoqtcLlNTqKPoSR6kdX/GLfh77oZml4E6YbHhfLBohznCxtMQ5m/P51ZmeTER
mbw7ER363VSWeVKWYT9wgn9GgX2c5eBciJfygcXXlHmOONRG9Afqpkcpw7XCIbj2SyPbmEE2M/Pg
zqBM4dY5Bt0dsoaMUyfME4tZp69lsi5yjQHcc9duiHKgxmXln+ufQ+4V6yEsMLeQ2PEr1wOuUUvW
bNs+d1MKCMpNmdY2RJoOA6pBRWftfUSfHoQMn4ffpgroi+gMyqzJmq/lVNYH2UUnfFbc2ImPSp4i
tqAYeeD1jywqY61ofgxfFBNkmkb2zhjwNGu9q/h8bgsT8JEOaQtoy5OnEOQKO27XkbuQ2MgBCcli
N6Bgk8pUfxWzy9Kx/TY27rjRIfNdF2IWjgTcMfYTPJgxyW08Z8pOzAvbAMBz4mLcVw3nfBOfsZDU
9eII6bcxCNqO8rBDY8zulhpDugjzjLmtIeQWZIoZN0iZnmIs85aWN4LmLc3DbfJieUClA4d7VATc
lpKtiCNy8UhYhtALrO2VkN7NEwC0myb/L6OUy8CMH/GvQl5HHsoxWOMzpZFGL9037Or4YGIujkp/
xE0DzjShLx6ZdPpBSN6mnYf9QsPxLx8QqtwYs8hYfXFu81/HpFhL85ngb3qpIhCenRmzFlJ/uiRq
jviGWCGlBSEOJ0Z7ldGZ0LTuzWSXASEu+n7HMgjhn0fQEBlXWZIMA4iHRE9KB+354sfmsyXHCcUI
3jjhkIc7+ChT6UQ72dgu84L35mXlO14h0gChRN0rgajab5PH7lJRbUY12lIrYrPQYW9n3MjEbshm
bgykMa+G+Ft1/qWD0rAboxAFfaIKiPszPYmAZ4VHB6hLVAtb08XIyo48TH3IeSRajW09TXtWNxfH
ONuxLTEyUUe4zClWTZiyNjMOh1VERfTJLpsfOWv9nV8r9wxAhAoEcmIlTB0Vklsfo/cM0/zBTML/
al0KqopCOvdMvzjS4jCCR19IW0W/h2F0Do1m57B1JSpI1/MwhMk+wUOzM+P2d022FnfufFARCLMk
i9hA9+IYBPY5q2ncqUuG7zmgB8EbeaO6/NbRTfNtH71KqLObApbb2rEtSJ90qX7oYVixh8n5zKTh
o2hytRhkSOMpBqkiIWA+inWAoW4nFgYcYeFNXw6YbmS87pM03nk2RTTSrMUhb42tAwP4YBXJzeYh
cbLm5IfqA0EAqN1PevqRVARvc8IabYqhggjGuU5/meDzL6z/aeprcRuC1xs2U0Iwy5T/ksl1Lrxr
Nxa+oH3TkorsUjxNrcveUAECM7ntbVxD0raWWPY6LLx34lztSZXuB25JRhTG3yLtKMQFZI6qh0eS
6EVj/PB9eNR6KP8UfIZWQzy/uJ37GvMvlkX9xu39WowTpSzWvYuT6kVxJ5jqBxWn3hoqULQbbWhn
zkjbTyV4+1a9vjWqs4gjxeYO+P9rH30CzTBZDsILMZ3/6sYKTpCQsBPiJjRzqJqVpsC2mhFpZFvs
cbUQ/BeCqgi7x97JjmqPI7Upx7NPYA52w1X6CeOsmYBhtNqPNhPcGRsvJVg6ULeg98wiEVkgUPmu
Z5hLIK7btiS1wB39AuZlNRPlzbhFR9HCXOLpTnV3eB4ifXP9OlkrnoWlim89d3zEPWAy1iIAeu5f
JcQlbv3PnJQayg8Yl1CfEihkO5y53EdTPV3S2Ofn72eWos1PNZB6sOtyI6P22SUAywvfQVOfHI79
JkTejLbjEJDOpnTNY9ql/D/ms9oOFjSGkux/DBWX91W6DymksnlhRZY12xoealraamcTM0EH6qZ3
8Dmur8dDZY9H+FxDiK1WBuO96RKbaLpd7NMR7CXddYEJuhGF0cGhX58qQ4CLdQCo2XaGf8/ieWDz
hOVn9D46sudTy++68SlhsQjurjmyEmLLz55d3hReRnwM6RrUl38qqvwQwg+oh+JvGngUM5enYOoP
NV7JTRqluCHbFzg3NK7LFOJ48dJmzUlqx2AbwTknKjlKFrxvrm4g/kj01MwP7rZsLjGwk5VLqUOj
Lzhp2eVWOR1W+WXyP+xosNfSTf/Nu+UaDf2APgQ31Yi8bJfX0T61DLFwZuKtHZz6HqQdEIV0JSv3
DpO1NyBfNcWNmryjJqKz8h0GLZcyaBlai6KmXug/wB1jAec3zfKCIEkHCyK/IbKtEKyQZ/TNaEyw
k1Ys90W0i0wB9ppWZ7ocMFnTQroSFBoSfctqjlrkOLEfHGu2FjzA2/46lrzZW3oZsh43MJMgBmKs
w8ghYBxohNNQuknWQ8LLaYwoNNKxy6/dWAKbzojuPFFqkAJ/EP5QsKL3iUex8x0rDGmTVYGxShzI
/UFpPNvlMvZELrEjJSfilz8pVxQYsx2fxDgkoYI7LbXFcX+YAfuvy3YYy2PIHHIxKmXsNTU9+whl
Bwz06J7xWkNay8Ni77mqflOBPx5n+NfrvnTqN7OGa2iy0rJh2EZdw+gpTPfx/ZUTyF3l1tP1+ztd
TgRJXG7jcD9Li8LWWspLnI68E9Mco44cXXOX6jJ5ONrjFeY5FS/fFckHyIj4pH3qFUytkl0s4n+5
HRvAc2kGb9tOXaweqIRFA3w+YQfN4wBWTNq7B9vTel85lvOMbBTNeRD7lmYy7IAInn4aAgGG8WQs
K7WoZIIdcCC81b51GuZi4hU3CYaHSh7ctrjI3N1FBhnOILLfhR67V/Zv65mzAqF/i0QmyO3Kj9NN
NQJxiseJKSC2rLsaG3LIbVYcpqLg1JaymPcG19+GmnFI1aNBh5qjtlhgCXjrBnuhf6+zwoXuReOd
Bj4FcYPGc8XIjSM3C3h7IMNLfR4Zcs541zbOMAKExxS7BqeR36eOSI8Le9n31YtvAJSavWfhl8Ge
MZ21L6fz+0S0f4dkTDSTBvrnbCIeZFYU7F01Tz/G9JwQy63SKf2CPfnVNd4llWAqFTKeTrbYg6u3
0gROkdJy/9Jw/9hUE5YiVpjZCbl3M/gJbhmrUJee0M6KhqGYhBCR0osTZsw63QIEwIGmkUxXjaJl
rl0uup0MGJb404ijsXtvuV15S8ShIWp1M7v+n/DD6FjZcoGFxM8kn4dtGpjtIdGCg+KQ6Q+ivpQu
xqyO8AaVej/WfbAnTtqe8VO0UCK4THb7qfuMyqMoZClgVK8ynU4plbDXslbRDinymWcyuCRs/xTL
9w2WhvlAmZoNULp6n7DCr/OGN046mc3BTlH1S//iYnljJ96GZ0S01D9hU4UEB4mH395A3jTB/xv5
vG3LTP9sbG4oRhtaZzwqs9v0+zAYfoSd/JRFG7wZg/OlrdC8Qvp6gRuHrbwHWRCbgFzCMPzEkxLd
s7jv36yC9DGV7ut49uM9o1h095cLY5i/qUjDbdIa61OkeQZZk6PfonA+SN48j+/v+Cinq9qVPFti
wDJ0E9zA0fW376++L7pOb5kkT1orfGedgOyWeQVOZXa/eMSWXso6N9K1mc27OeuDO9S8+WhXmJKc
QBRvnU1uIMTvTT6CKSAww89KU2zl8lgaa0OwbbbNqz0dghG6sEltuU0A8N1bfMBmOa4sakDLdnb3
adY9B2wKtuGozwq5bOW3xoZyn/xpIkm/FRqrFWz6+mgv36o8f+ADqFhzVI+u9PSRZG18iyHh7y0D
iKDrTacYtew0oZGdVGb5QO+X0rla8yIEeX+rQYSvLRxiWB29lpZq/xechvKNvwjMfe45e6Dl7q3o
GnrGy2LbjBw8gGKJ6+B04R1mGD7iHagkTJhuBE+YwP9N+2l3ifN5M6hEbr1Z2Cs+QfUG03Zyjb0F
LSYcugOn9NwBIH5F4X4eO8vSv2rS0URym3PZk4fmyL9vF7OGJIT4II16xxEc7kWD5dkxdXwPmiI+
uIqbWczE/QqkMauGmzfpS1QsKXqJF8WYMh/la6JewgxFevbpgjt/91t9f+XhMDiOQNnaLBrP3xf8
VOM5pkYYiIwGbQeUksU9gUZin3cdkFMH8PAs3VY9sz79mQKbO5SeE12DdYEucW4SRTSG7SkDYQd4
ouGOEjf9fB5icKXQfsiu9333iPx5j15qHBuKvREkQAwaAG8XA9BFiRYohTH96NDQzmq5fH/1fWH+
HJb9Ey8hc/U7D9LqWgXcdgIqtSONhQDVEhIipaUrWpv6AsOv9FNanehS0Gc/gQ6R6z8cgJuLdrPx
1eogY3Cn20hGqh0ppe6ji7pnFFBLOeL2ObYg8p5FSrnimAbpoSiHISaeujTTL/DarAWZU4NdIK+l
+lvn4tBavqMG/SNvphpU/mfZtjPxoHi+OR0youh4WuTLn33/DwPEkw3VMT5ARDvbGX0CGGhs5rOV
Gc+hq/RlNIebVKZ6OrbDUcp09xk3sGfZVH+EyPuHMPtHVI/2iZuQfXIrl/I7a4ZOZCn7xZReuG8i
NDh+1dPadUxmxQELIFsGF5ZUGqAhGNxy1qNlYx3XZX511ZhfybbiIY2iP4gB2TVmMloZLR4239sn
4MvugbgnwzCS6sVNjEs2p8NjbOklIRJaT5G1j3OSvn4CtM7E3AkwdxQgMCjw8j1PvyzvOU28+eFN
9+9HCkZ0+xoW48EC12Rnc/AxMG4fOOiAfYsx0mOGvdVeU92LJr2FNI6d/vedboOb3a6GTouTlwSw
49vWDjaUwnCYCQP1FKlXcDBaN5kk6RA4L+xoCAMDWAGpNETXjN7caz3TC8+ZiGeWE/j374uZKXvz
felRv9cuPtotB8PgqlVW76Um21N2y+nLLrrD2HK2dMWk9gbj3y0LWygD+MbSCS1MyRb2XAuDHZEh
OX7/rKJw6VeEvLF1J1pU0cVmVDoHS2CsIfk0y7KmZP6dlktnxTRWpcCfiQBaKItQiktWkDVPvIWR
wnDt7+SoiiNauXsuevpqMuUQsCd/a3vdnXFzqSCtZ6h+AXA6CAy3qIJAB5bmNRgpRp2jxb3PMw2p
soFm0YxIcz56H00j9V9XK5YTVX7KO42ddNDv0TCtWZWJqwCHQ3SooZe+roDhJy6gl9SfxcXpms3I
rvrLrSli90gE86irrnWRW6dyuXx/VcP56r3xGVjl+NLAHhEot49weZcMDosKezKCXcr0u8Pb+acy
qJHMQtVseeeOq1mQfjNzD2IwmFYoTl51MtwvzwyaN5NI2fscfup2m0kvPhVGjSm8VOth8DKK5x11
mLy6YxVLwLIjnUH7tz+vU0bXzWSl3pXfOr1WlmTANqY/HvXq+4n+r59Ur9WVq18pdrgmiUhfJCmq
qWmeYMzqQ1jHWOdkOG262bQPQ9eQXyixfksvpbG00cO2KDL9wqcow/DdRDd/guBfsqs9GpHWL0JT
GIHgcMMiRH0vFAE/ZyFPQq58J0XKhquS9d4b61+140+YscRMMTFZcUrPr6If95ki3+XGgP1xIg6e
nH54HkXnSTOC/gt/ybG6k1oyP8fCE7CU0dJKD1Wka/QrxYoWJmS4nUPmw1QBOvIZTq9Oqh46qqaf
NWLbWvfxdpaTdbMSnTxGGHJudjCgEv0Q3lLkF5X6BwzQpXvpo4Wp9EqL4EBRUvGVjlXx9n108JiP
zLr2ycCiCI6cjC7L4uoQ5eoayP6OkEjycFTRbQqN6DaHHUgowCv7BlzGbmhBUUcEyA7VYAgKOMAs
dIYF3wEP0wHvotx7/QigSf9tsHXvK06Cu7hjqsSS9cvkNrFKRmg0oQ9pUwWCg3QJPbdPQQ1uwySO
HygmAT5RkFZJoSmvDDmLgTDMNmDY1im+OS2SdhdO/i2dfTZBWp2wlGOLGmhn9nEyc3LktZi7lw5Y
2S9sMtTa0zRW1uG4jZHy776IwzV83PKsPmJHmp+zX713PTDb1o1DFgl6fG1SjaY0yoBOxMpDU5f4
obwgPdl5SBelrpCc0/kSxMq8IYibDHwJHuFgr0bpgtRnRJHYH88Ju52tZSfYrrXqNhGbuRPTsIU8
19IFvKRgvw/iuF2IAMC7oA8NBQS374FhgANGZj+DbhI/VIXcM5hSUPUp5g3bTDoQpKquPT8fPqfc
BzcX3DH6Vvs+wrLTDmQzC6iNOA6MD78IHGgQlJVb6MnNbHe3XPX/+s5BoEnDFQ+w//0mbOGdSVX9
07CXKU6x8pOfeOrpikE9/78/4+Oqr85gPAt3C3eZfgApmisZveFlIvoIMSJ7CujNlyRzwbalXXzK
UGPY+qNyt6kbHyJehKvhfJlTLE+oi0cE9YZjB8exfui7neuM6MQUcO5MCrQPKl76QPLyc0Q+rnpb
32mhX6dF0mIZrD18X0uzQ1hTxd7GL05be58UCrkH3+WziyM3wYVYlyeLNOiqDpzgZox6/EUpwK3V
WfqooASRbjaHU09ux+fDTn1oJ1fK8+tdYlf2+vsQ5/TjJwYl7wyWmwE5ygyeUOw3uoQTozsWy2Pu
R9YBKOGtXLyEhvXVTWO8XzZiPCMHJz0IZ96z9dLnpljC3DmpIi8Da/M9haVNWp7E6P0ywe8ecn9m
jE+8DcsSWn4y/jkzi/AiV9GDqtX04OjRYuub7oqebbjjYfQIOmggXWHvYxPzORjm8aKDZAMfb8cj
S2PgFR79kMV2DGDJllIcKqNE43X4HCscXjzIXXnqE2C90a4evfnpODTSRzYeFebl376KgiOHbAoZ
6S/i+PyXFhJzw+oxZO1CXC9Bh0TEQlNKfqYlCUlqCoR1kL134HkGFo1eC5rF0ZBR8Tb811t7cAvW
HEpt3XTK1q1n7o1ggjChtATfU3+Aaj4byGi4Y65BUxV33AYYBqj2M81tu9jKIxTjHmRRGaRiSwrt
ShHJsLLRUrFOsmN2uiVj6wVgsJArw5HWCIpBKHExXyr6jjjXlYwp7NopvtnMrbdNfD4CBKZ95PD6
KAbohfBWgIh4dbpj2d7wL5f/Mhob9pPvqieuYZKChex+Bll9Hggn/sfDbGeF/V4Y5d1SL9w9baa1
Glst7M0JEobNlv7LtMUe/ED9R1GwxUCRWptmtuTOiMCr4l9ex8Z/RNq7gxjprMLOgIFYeVeBg/jS
+HF4znKWxOmDk+SOygVtX/woAFYf8nFM2j75JUUCZ7uD39hPQYuViX+FQN3g3JMZByb5NU+Ec5Kw
d5tYAZR00cbFHP/E1EE7ItF7w/gvDim8DhuYXA2jxzHnnkaALC8pPrLm1xD/5LPBosKbdn7NTeGd
ZBa1sDx92GGYgo8N64tVXjVsmHM57gVvzU2/WKAw84OUhY20ApudJ/XOXHYxyjujdWOCtuwZAcN4
jzp2eDSVOZzJEtDhtPjtLFs6RMtl+HeoXAFFRgY3Bup6LbFBbUfViYub0qhT192Guoma7HnTPro5
jc6VO/5jzfflZ3AlowXhLY0ccM20SUaRHfrW5uHoFt0qiyAq9G0PUI/WTgTH01I5MS7PRpIu2cnJ
5DOdq5eGw/KZSSDl5Il1xijnf0UhqpcMZbcOh8Wz12wRnn+xbVVrwcbEm9J3ldPqUUTBxss0HQf0
n6+MhIZDbmCwMmlbF4P3O4+k3DRFfvFzPA1zM2U7GEkBnzUezbHq4Q7xzEeyXNMfsNeDwPM9q/ew
CV9jS2nEUytc8yJgedY3o1bGzg2JWKtY7hqgrmhV8mc/E3WHx2WdwknKnTSMHiPzJoyCS58AC9Zh
wnoZwjxJQXh09gCLyXtgE3yUAwsVNcExL+2CSguT/XrbcHbLdFOuwdx90ShsbFGu3ozIHg/U+uit
FehXb8AwF/u/AYWuKdgCgO9Ft4bW5hNhnzsBW1qMx374sN0IpNCg9Xngv9o00GQ5UeMkFyKVP7Nu
+KuchveWRLnC0/27jPmt4WjcRQ0NkyRQ1wGH6wJM6Y4cXn3gYESysU23KIyId5m+mJSErusm7njy
6l3eJv5hGLBEA+BNK1ybus9PbYidUPR8iqflov4rZfKattSMW3ndXjp9tWuDqNlkxoD72uFnTd/d
LL4URXs/dN8bm8ZPutOQDfX74IX4I50djiz9gWvmYVkOjwaQKrdYhNDG+yLc50mfPiOOrmtreumt
xjpJ61sAx6SNWZtdx5wcE5VPLBnpm7ClNHdoVvRnDNOVOgYC/zaEWJAnuAzEYyLubjtxdEaJA0qe
GM4nwytaOEmwg0WPzafy4tdhkBlBHNURuxD+tnNB0ifS/QQkpbnb+x6ibyk/WWZ3VNLQ2TVqtZVZ
Ud97Jj2b8MZuGpjPkjH/o1GvXopO0yCPBZIiE/NFDJTplvWcX2eH/buq/k4wIO6AAFjYEm7VcwxO
KrjiU6CUtl5MgTpgE9PBDuhRHdfSR3zjfLDRpKKHhH50J6LsFevh60BbBcy9/jVCIwHK3GB0zSGM
9+AXOYvejdFBFZw05tEufc19n2XFTEk65Blvi60wQ4cr3SM0phTDBrdPbIGcsmhchYDLdif4MU/j
W8vj5Ta0hk11lN4nGbctkmVHyPEsb2LrI+m9hhgHNG8wC8Fp4cdjwjxoryHFhNENbwvpVmitIKp/
umb1W1eaAA+dzn3RevwwwEAF2/91Odd/HQ+TjO/k1OA6Tvpkg+NeRC9WQ6FxGvOiXOTiubTz6lx3
aXDB588dYYj1Drpocxtnyno6lcD/c8S9hBbGnflXCt1JxB2f/wq6WIFhYsXWtr7G0KwSZ7zYZjxd
fNnbW42TZAX3ozvHcwIeYrYQuCfrRJDVx79YIQdnUbMyi4H+N1GeHEvJy2jE8sLTy8QrZ1AGFzQH
9jlgtVwmWmab8/eFpyRfNcgTeK/OObi7Le5E9oB/zbwMbhnh0a3Zk+YrRGNfzJwZsbcKf2t3tLzY
ZmGcRf9MhYBrWDWAVp0mpJEad0a8HfOpO7mmne75Vf3hUeyfKQr2z3iKlCX1cYGsRhT7dfngnqwi
oNayLxHal5/NjnDlyGIZ9VDGSzN39x0ZpqM0hw9AhyhSXqAf3IngPqin5ZTGsfXj/1JpDXdv5r6d
NeNuqMhlF+ZGarqlkql1/ncpmTWQLBVMayiEVDJ2P+myr3exnaaIZd6fWDisu3Tv2etC1ZDnl7E5
0RO+hzprUdBjd4MFEAM6GjhbQEwfdvm38zxeqSn6OzaQ6LANoz6mnx6Lx9gP9n2Z0ydf5/CLDDAv
Q4pjYin4VRVU+ihaFikwy+oRsbUK5UMP3hEYDX0CMKMxQNPZYOBb2tfCfMc/4W1y2fWnhjP4yvqM
axPveW+ch6ycacPxMFczPQOz+0d+hKzCNB0dCpfXnM31unGdY4AZesuRoKAoBQNcXONVCCx/Pfjw
DNrmSSMDxpaMgWbuMaRm3PlZgNhvaTbrlXITSH/GcyYxAMyvugZEdlHKeusUFGmxnaalSjqXFobM
9OSVdXw2GRVvqb8eHZozOpdAV1Im1tWDLjvHzZ2lwA42AIOU46JoLB+Z1kmTW/On779rwfxbUg39
fhorc1/V6ZXedJKJBSVWYfU2GrjjhellWw17JKiwOPNRcbZeimmIsTJGRB5x6pLVkA48+U7a4R45
vl25STfdySjGYBvpy2FdvWcjGd6YF6ZjZ7ZPCWuNpgtQNNJtXfLR/a/JBN00ZPWfTrYU4i5YKLNV
2e37K9GkP6dmHg6JOkgq/s6VSbsHSYRL6U/A1mfC36kgdZVzT/N4WfH20VLpem27yThEOOhEIEnJ
Jtmxc5FYg53mns0GHI7U/+Tfua0jehh503xoqm1ZxmGWpRdNnAZLQNSigKb6DjN0sOTyY9bCK3cC
sJkLd0aVUXIg9HbJgEthqEAWTyTu/aKdviAof7p5Rit1bxKTHCDoTB1igraKfZc3/wXsUVfj1P2R
mbLWNUPIwKSwwvGBQdT172U0vEaGD2UUz+beN8s9CeuXDAjierHCpX5/BDzibmmlWNHcRGEDn3pC
7SjBFb8dSh9HGkZD6gWbjePQveM30wXkGT1hGdl5jviLOrTt/b9GGQAMjY10l9IAXVbEkUEPi0NM
PaM6AoaaeC/Qxe1manULsFceu4SFQmP9AdFFnZWIsYQ7WN4hXGPlcsdDmOFQd+N2b9eLll12itYn
tA9jtB7dFDHatLZBTN1/5okD3BHpMROUEpcUvq3MZH5zSzM52nX7I+6jF9uN//YpxHAZyprc8BBv
KIcjULtu4+g+YE9HdmaWlvUTwwRnhH5TsVk0ysb4rcjyg60+mLUynxHHtcg6AuDYmV3uAnqq6q1l
ZtMJBDNQ8OQloon5Fw11TQhHKmM/sFpGbXa16lFpQXH3iIQxYS9fUTzbj8MdLiX2f8PttgY7+xmE
4D1DXdcKzijTVWoNNk8FC9/wYGGCwRQ8TW7PB6mP7iEA+FWbgWzrkk9lhc6u9H50nPbm7mTpGMsn
avVDAIY/Z4n/nEqng3lv0Z1stBfYGmxoCUvj9GNfizAQJv38aulPM487qlq7reade/Lz4l/sSvtU
qeUgAit4EHzKBtaw25Al3iahbYkc2bTLkyJ9pXbp0In0R9KVITzidFiHaiYi2KDTIdruGo+WoZ7N
0qUMbdi9DktzGVakBg9DmKWvOEzYinrGG3EFWDizqXeN0/xpg0bvMpY4PAkZG3v9N5Nzvu+tQMHK
ECzr6vhhGu1jUlgFu6RFmhmwzWBLjmCjk461TA+d6ltGhuWLYWmKcecszzmw4JnDI4E/rAHSsp2/
kwViGyspFjFrc9nGLeZOB0W9d7qto1q1dqIGtZf6FmQ8x1rVkR3cwuUuO5RRBZUg/h1CG90v3Fs5
cYzATG9gM+qiNYyIdJsrbzh6QfQEGk4C1y7eKowKpPi7H01f0F1vdcSgl4tvsO5OIQ1h0aRSyscc
40owOmOk8IVUHPf8snzSNGK9tIVA9RFfrPfybRdERxPe5qUCML4prYZDA0v+jQwkay+weM8yJ6Go
80ptptY4Vs7/sXcmy3FjXXd9lT/+sfEFgIsLXAw8yb4hmRR7coKQKAl93+PpvcAKh1VpkQxz7EmV
yFIhM5G43Tl7rx0Ud/jJNnzF6oJ7t6x6xng/H3ZG9YibMVkQBmRcm44BeaMiCmIa0caOhtcdDKt2
j6Jwb+O+pm3VlftQY+3wtLHdRxLYCUWSqwa38pKeBj12szgQA1/d9Wn3LYwTjPy96jijpi/KMFuc
hBigJRI5JLq01TA5LmurpZ9i6GwnASiuKVj8bvPYPuLsrm95kxdZTJ/ECFEs2reNkExFgN+iGdfn
UU1vPPegawMU3WkLmwzDO0gPWQMZi4y63bge486L5pAx1f0WVErog2OR9PAmmg2fCQvmuLBC8W2w
7IZaqkH0ZOYvgV3EJ82tuqVfoMo0GyBZ7cDjgcxyUeuNfi2pza9odXICVB38552Vk2hiQa9em1MV
72tq9EvkstBfoz1MmdehAASCpA1HS8c6H4Sk3rcKDmKdvwV8O8HSt5lWCuMx8x6FZzubwpv8y9r2
0wW8RGud6N2ugZ+7zbEW5IUusd0X7arT2uoi0IBdlEntriwM5od4TjIq6Jz36QCYrwJxkWX13tT1
u4nz+mrSiVlEflAuydyRWxPnOLM0fz9OUHxEilqx1xrAwYRBbakyj16frRvI1sHYhfeBFt4OAuwL
WxAPjBZS7LSovB17nmbZ2cLc9BY7OGNeh8ka72YHwhsX3jKyK+qlCZar4drr5rQtVEsbPjclrJqO
Hg1btRrq1Djkk0vHKg0auOLB09AJVqQJbK7BPDgoxaylWxt0csumr4x1DkJ2kboNHWXLvMNvtazo
QBIdWUeXuvTRZdqoGDjTg7aOrGMLW78bxx03+XLqgzs26zc0D+8sInc4TismONfaSE2DUuwGASfv
Ul/qmpxWEA0VT62N2CGLa+/KqrE3OKhKc/lDcgwb9XY/Qf0z/GigboucwZNaynLekpIrek7jqXn/
thcGIm6s1dAQXtaz54frT72gLMtV2UCxmiviqO/ihwH7XkL1fGl3axtL5E7POfiWHiJvSR27zQUZ
00I8vqJLLq6SNMgPuEAObV/xMXv7kPMQb10cjvP7gKb2yylHUJ6deUH+LSw3Mi+SUAWsxfvaJ3K2
p6HIAQlUWKf6lTdN030XIz1BvYfV1QZdH6YK66XhTwefbGzaJGj9rX7F4Sm4VsRtEvGGhLXUH/LU
nbfAsX1ViLtpZDtrlTCe/NBJGBb+48gKMluCrUNlDXvMa3KHDYnDKRYoQRX/VovZuvkdaqyefLor
6iViYXHb70Qv2RkN6hBYTLNQqmYaOQSbhOlyjbRl3AMdPDqObZyqSCNUJkx2DNNLCAXlC9GIOdLw
mamjxlfYmjYZ7b2HUaa5VUYb7Bt3dC6x9KzrrK32iaUR1VsN5jbUc2M9FI4Dwxd2SssNafxEHYPU
6XatD3UcHbIWaBZZWkW9NUpA9ZHm/2iL50prfxWTFd9ZudzKzpwW2I+OHO6CXQ35gIgJvDllEuLj
oSx/rVNhHqkUHBsrdEnjm9ZBkooXhwA9dph5FQTIXNE4pYXaJUkJ4Y88zH0DvYrNpX2n4xGi/a8e
UJm6SG3xFcriUEEoeCErFNYpIRNmn/8Kg+7ChewNqKm7brBwnphsf8hJXEWplFdaC1uqjk1tAVR/
QzQ3bM26/D1pVn3VNckdhEBrlPKmpahdDyQQurAjV2+nxB7RhTaF6lKmv2SfO/eNluDDywYoPRZz
TdXa6WVcsAejHNA+Qga/o+YUHOwEmmGvX+eDQ3IYOrALn3i/DcCLnDNIDj7IQfcElhwodlahJAKA
BKmghGyCthoDqdxoakjuSLHccHS/V6PGDsCMffZ5pXai6XV0ouiVmmL3rVH8pdZnl8Jy07u0V1UQ
/KIn9uAgjLinsWjsZET/OptyfL+RX++KdmhuEkrlMQlnJ+q27U2CWGvT06c0WD+yvNQ5jFAu6Ky+
Ic6Y0NC5EHCY0ph4lqAZKdJkCit6ltaHt3/4taTi9vbHHD3ZQVVWsUk7ilhNNhE0ipECtXNKGRMd
rlbPGtjS7orD2885bdMddpiNKCYPba3urzsSSP95zdoZ4WrMrz56iODrHDwcnlREGwjG3/6Erwh1
6NvPvWxiHdcg/+mf31ZFj+7KR8ofmcDt3/4hvcDbDZjKB8u0D0FNaYm1d2+pxj5UQYfN0B/8ZYXU
+mD6DuqLuq947uaf3/5UVKa1rSU943LoD5S7hsPbn97+AbQzIoTdMnANORaQN0h0VED3ZaV7D67W
ZFchEoSFNdby0cKJvwl9pAgiDhTuSWT4UJPrxZgjfrVSL32kLiojw34Mst6/JMNnXrZD59EkoG9y
mnBVodXaOmmlHu0ciIlXilPdN/5FOUCFiQhZUVhXH2NFe6Gs7O9ZUETLJp2MR10SzxBYIVWS+cfS
IoSWyt+pDLv0zjGRMmXfByw7j5LC5AUGeCbL+ceU8tqmCryKecQxH6npRAukq3sSBNOjIJLyISIV
Ya5JJp1lAm/GZvNWsawm38VO5BNABN7+nxvgReK3aqlAAvaNLoTDBrrufo2+DB9Zz4yrKcMHk+Ab
qlrRXVuRxYakoXwZlGn0SH4h7dBQkvPu1DZ+s0HHih9QvHZFMx/YgNTgtXuI+ru3ux3G2NQnB2PM
248Cg9IaXZG+xTMQ6kX3SEn6p5nkw6lL9Py+mKlZc8FUG+AlASRz1+DPmqWyOaHEdNjwj4h2NWap
ucdhED1ZlQ/sDoVaT67RNVvHH27beZe1xlmyGqHgdgqZqZxNnpaEf+PYaXjKy0rdOS66vfn3JkWA
Xg40pagUrIiqT58mMWCaC9L6+PZjSClTn8RDUDflOsNhswTg4Cy6QnOeMORACGkieaA/aT0l9Hj4
bVibiHw6f1s7uCsIWmKN7pM9RajgClMh3mGkWc+c/Q9TGUJQDMLnRhlAOnR7XPoNKIkBx/myDZoj
Xi79thXReNWW0KnsqFFP8cTB1dCEAkhiqye8/1lt6Y92kPbHsHdM9hi5+6ShU1iWWSguJGjDJTIC
k60PaUFhgcYtUWROt+Y+cHpSHWK/IX84JGcxrph32oL0QlfuAdM3t75jF9cmgZvmbI7tlcNJpwpf
iLwEnOtm/kvoEiRGutNTGpo7TJLX7JrGNboZvvWgC59DSuLLNqUYbg2UOP3mCAwuWSpsstBh7BOK
UwAKFf4Kd8x2FBoorjTwEvLuV61FNblK03SY4NsgnvLsK4rXmNr68uB1mXgqIeljMKdjEglpPhml
em3yEU8z7/Emsusbv+21e6hYqzaJ2O0ZlEZNkxCMVsQu8IJQ50CNKJk29Zon5ramoXpVuRoNW08H
iYTGKh5hPcfrt3vtT1a9mnD/4Brl1qfeqmqK5KbusxN76epCNbpLEVdad57erCq6iZCZXHtf2gxc
B6mxo8XuMzYJMkzDYca+upRgS/9GZQMNTzmPpzLpr7CsZDdYhu6xIozPwcRwKFEIIk/rEKdqjfbE
arasJ8xFSQhyiJmA1v/8+7LU4IKYQ32h53764A3WP78PTHL5KiLuGsGkQN5R+TSF4Vuvx4H58YCE
Kb2QWl4v3z6ZUbFlj6wiuDAs4TxQ1kZchJw7HYLHQrsJ9dpba8zjO5FXzXOPxtCuSueg3JRym+Xe
Nk6MQ3bsXSq0nv1s6uRODSNjM9TL4sbT1cPb7wn2sdhVGNkhEFX2mOII89ECPus64TQBLRrfKtq1
P40daLC04pwz9psubfehJPOxpW59lAkppuH8P9EMoJ1YF/axq+PLSHTZDclilw58/aVfEsNidhx/
euV3O6ySw3OOE1wTayzz3n2dSmunUQ7FfxZMzyKPrxkjGUIjCbSkEDfh2P2cOG2bbLuJ8qCrEXjx
QikO7O10M9bAmegL+ETh9MUTguUWwCQKNOYfsdTakmqEXd3XjxXE/6cEhQdaewrHZcbk6THcJL4L
qM16u61Ee5sntJEdSvO0rsb8JoMxql8F0XRr2Cj0bYiYq0wvm4Oyma6M6KrUfDBvImq/xQ0TvQrM
b3HFpN0N9U+Iw/KZqJqlqPnuyGpqD0OW6azEZBWpjPNBiEuSGXyjlygI6s67odDSAMsDuUOgmP3c
zW3jlpjVKzv07W+4xJ5rLw62+ryWioJnXFizOgcSB6ueeo60336TJ08pC/6+1Y2MTFt+rQftdUYM
xy2oEwUbJ4Pnn3+nyBo+e2NSLMVAb9GPOuc+4e2ZxRQ8u4Ek94dlwFcDjqjOpWLk76ykhRFPQ4dp
gwDtqB2NlQGV6wnFN06O+d6bBO0BUcUGVbJsDhYH89y3gNT42tNAdW/nNaO2hp/i4a9vn4KIQt/U
2sN1IIKfU9qcKGTTrEbUAmsNSAQ2P9gtRRwCMmjNjatD64IisMT8kz+XPhbxKaYBmFpD/qxp421q
yPKm6fuAlA7YMpxkdiiN2ZyYPHUB6Cihqp2uGYSoSiw32gV8G8rxZWlhPMpvyxpO3Jjbu8AIsJvX
7kQUvXfyRFzeNm3VXZb04Jdu2U3PlC+gG3YZ4kvsK7cCyurb38/75kojOm/FZLZKAgqwJT5p5r+n
fkGp24CDgL8sGYkxGcyM+oPS9Sds4OXSo6nVhcbRdITa5RnPr+uqvRwOqaAEFApGclvW00oMJKIU
UnzPsIwBAZ7bmIwcLcAy3OYPZf/QOeAMcvqjB4RzA+NcNs9ui5qTLRZImu+FL5EN6Ik123nu6i7l
fBTZ47qCb0CJ0HzWspBdNuSPt785dvLWT0oo1Oou7fQfUQa4hXikb3lYdZtBi4+cBhADhOPPkXzK
ybHji66j1601bLIDMrZND8F/nz8KmQ6bIKqbdUhkxMKmHMZ2DWJlJ8pnNU6UEyLL2YFIeA1D1Ao+
kYb00RnJdRMdK8nSYEXLlpY9SUHFBW1dm2gkjWAp1jI5GXzyCGtGyHBOyqbaIScT6wLKGRUltuFO
Qos0cDkuu3WOLQvxzzKEi7pkK5UtigrjhaYUVjGW8QY3Ydtxc1XuqiMoVnFni+nwNqKcGD+WUt6P
onPR0KbxNvWyaK/V1kQNem2gncb5cDVJcoHwZhBfKb07GcLdCgO1ZBkJqXoL5xjG5X2R1c2NSuZ2
rcEpXR8M49lzi2+Rn/GMuWT5SVSzMyKr53C8M2r7wW7RItKEZ8eSYDyoqr3F7hZdg2/vSF9c93P3
wDIDUshG52YcrWVW9egYqTRw6gvrdV8Nw0J68dG3HDrAcCCGBgM0tWrVDPEFzN8HxvoWXdsjts5H
kBUT+itEWG421VcemJVF07LzSYlapKLqgbcQ1ZIkTErwI1M03Z57L9fI/tB+s8WDTKRKlklF1b2X
wERxv4GuKOt7ERSrWvn6bWPljE2dBkIbe8sEcypgGVFtR12Pt1Gp12uEOazATbnlBN3THdT1fToC
ba3ZGXPUxopv9REgnNh74SB3hZWOfA57GDFlFFdWLNN9bCDene+xqsPkuUrCHwF2AbzvyQHRz6XV
YOpgVB+iCSOyE6OMkKRV2fBAofEw55HU7oLa5oUuqhR/qNfN9Tt6hqF5bzQaW29NHnzCNJexaq3L
voBGiAM7BtXLYVa08t7hO/fmUoZbD49F7+Vrj8SofQq6/DFwYGHzVcXsfXeBVcWLsO8ewYija84g
wPn4FRmwc5Ml12Ki5k1AEjWzkZwdCsMpmBgGFjEVFN0yjSWVadGkj/tiSQMPzmzaHpk8J1uL6F5B
QaiNexr0YuPX0ECpHtnPSgOnoZxvUadF14jJssvAZkce6Zn70hjGgx/HGakUnFx0pvE1pIR0nox3
jSg7pgA1rDK7eKoMvWYlE8klEWprLUJ0GEzUxmTLVgkDMNkgGqGBtZvjaWAyUnX6WzYaBxMzqXZJ
1FX4hXUMDlYcE9SaAyjU2RdSBb7iu76gcQRvVE6Yoa5czoeIHxTpOUGjNpOW4SgGrntFIM/vFJjy
QWvsOx+/8reCm7xwvOyyNJiLnL4WR1Xm1hHmew0dvTuUYI5f3FRF60ofw4MRkkzJEpWtmoznvgjK
RZgO5XXa2Wo9ykuKMN0ONFV1O/v8mbrtPiiuzE5jRACg2lVWSpSrSwgrDPYjBoh6o0d3aYbQ1Q6O
hevAa5Iv1EBGGBy8it9eeR5gWo9a+dabQjKBHpqk73g0SV6WeW5e5rPJzOH/uDR6VoDe115dL1gl
mTluef7GBZsxoriDKFzrXABt/i2svZ0XpOHFKDDeEY+S5RWLZx2A4/CKbM0usFq0qu32kdX+puXa
w/lwbAAFNV3ffOeyi1/2YB4WQUvsR+kZzFn6K0vEUpO00ZIaJTGRlpPO3talfbAoujSgZp58xzHa
nNAbwjHu9LtZkBbOewnCl9G9JxjHOF9OnpW9TK2+zBz6/6nNkjB2QL2GoD4UusvkbFJ9go2k5dQ5
rYqDWNsxQYEWtckNOVCc4j642s+Io/qGrj04ixYx5ZC5y6rMgGkQwf0dQNWO1jZkbCDAoN+ymP1C
m+xYRQ4GsTxgzzyI/doNmO3uqlIEamqcDsBqokIYpxu7rI3LsvNNlGX8qbc80FmrDlsyjmpoN5OG
C1NkoaS7zjJP25xODKm2nTF4K4PyAJU/DTd+YKfPKkAJg6U032lh81gnprtxTN5QSCc5t+q9pRn1
Hbk2zSrUmm9s+utNT9ENTw2M2BYVbh32382pn2URBy32BSyw8VfurUa6ys+GB2CXYk1Al4GIE16P
xxYbBCfj0uiZwaJ8pSUUiQ16ppclfkXMxMg0C9BXl1lApKaQXbYGQYt8jY26RsNli78RSXEf37x9
Ohet4DxBiqzrj1pM+Jtr06MRjk4cel+iX0mMm8KNYW0WPs7meaqlfAcMuFqSQdUdVZfxUCsKC28v
gRPqW0N+ndK05jqeRvt6LPTXyo7yZ0HwBoWlhXJFtB+SngAKtqU5/msOeRqbyvlgbgLOXrydu//P
ETFGHXbUo8lbsk1Jy2IPNyVcuxGb/zav+5UDg+6Z/ESmHFXIq6qaycA+SrX5sdINBJJ9yg5bN/pk
O5iF/yx97Qjza7rtaZ7irPHIHg2xSr9trCCe71INiXkrJeoPAzpMADTOVwfGtXcpk+sxw8s+DJ6x
irqVrqVHKnXO2u3sC3b5qKubfIUhzthZTZZvi8q5aJg+j4PiB97Wvmtfw4wuB7NmOwdD84wKDTcS
wknY7y0Ckdx5c5aiaUl0PlTTkggFZiRv+b3mkEHMAaylVXHws5EHwqDckwfIXsndvGqc6DeUPvrh
JNrirjdupq638Fn88ig+7Mgl2oxj0ywbE7Z1SyaGjGlq+WR+RigjF5J1Kay8Jdb7cNlWKGFdL/8d
txwcKVIsRgRK2yDQsi1NNVzMfr+soBSqWZaVURLoGm5V5yp0moIfKXHxjSMOhradrq0hmeAUricl
rE2cxc92HGI6oi23aMgeY9dmfyt7x18Cx3rGUa4dPEQ8VXo7RTXPH00tKlncMq1AHyRt5rxm4EJz
TqsTOPWu0pIK5RblkMzG6BlrRrMJuck7QAoRkeerEpcbMJAK6bzukH06I51tvFErQLm8B8IxOXPH
Ahn0pC4qwCw0Q3KCfpyMY9aU77Nm3OZNyCwQKUhr3s1QWKuhBX3TJr17ZDW4h3eNvcYY2cySCs3u
iCMpqKW1T5XqWYAhy0omazMZUXCAmV6C8lkpedL6mJTQ0i82hTZgU7GfkHHcDHm20mOoG9Ls41Ww
92MbIQgN8CkOaCmZ7eU0d4L0tILvpooCwXCzjF5U44FDyaxsPsoijTVRRUVzxwxJXsA+g/RMCMEv
HfpGHIAm/daguMfd0ouO0rk69K783oGcY/Pq7Gj6T71zS+40CoO5C5aLfDaYyoVb1Lshja67ePqG
G++BjfdKBxssm/zFsrAx575HEHG8r9pLKkvrkmAUZcChtBLONkP8ihUSwkfoQ8xIt6pttE1pRgaF
O/zxKSOXINSFixxzYSYJHtGS+N8fpBVk25b86G0nxUHlBLWrOF2LQY6bOqA54XKe7j2EmiTjuDps
YllWmz7BLtc1rypDe5gN4jta8J8kmVKUjtApYYeki3KdRUew/Pk+iJpHgRR/y1cID5P1Gj0zaV1p
edSiqUPX5SKKaSjE1XYzHEqO2QwMKMBGOo4XWTbsQ4O7Jb1e7IOBqnWEXQ6Cpy5IzDbIOTPZrvMZ
hkXROGup2mMO53YSRnUZZSFafg1TgpEkGyvpblKDdhP5Y8siDIE8U8ZcFL277kQwvy19nZQdUsIJ
YhWcFlm6c/3CeRqs5Ic12RcYmynJaU/sINsuN+FYjN+ZKOtFg8ZpBVFhWNA7fbKQNiKd8tcA5yYe
5jxkuRRLp6dYqGPHod+TE541bc3a2ppOnyOC5mGCtccGk8xRvx+pjdueQfMMlzTqWvK+psLbVGZ6
2ZFldBDwPJkuETMzv6JB593bRYFEdP6SfXTiFYeJ1rZRg9vTfiAPkKC0bz7zvDZEv1MJLB8l5AHh
8YMIDY+iHK0Yn1W9fcY3UC3L8UcfagC545pHlEyBWJrruvF/N2FGpTsYnSXwJLZ4KrhLPR9xJ2qY
jZ1nzQJl+Ig4a/pWhPFd32ebDjT01qopH3cCWRiFQW2pN+S4atEWcOxt4Q7hxqLAusobrGAT27jo
0u8MCmx4Ngc7OXQJcWG9ai44i4EZVTplPYRnq7CB8uSVDnOoiQzew7XojkqnGSxhveesW5JysaF1
1w41gm1dlr8qR6uWsQ+ShjilptCRjFb0LSJ2sZPtItptLgGIrAjqoqFgZ4vMtl4J6KoWUfWLniY4
JwMUkhrKB9eTW2GLJTvQO6Vn32uHcBNL/ABp1uoXNhuCUqCHtAa5kbrOrhVu4UqvyS5rgr1ZoY8P
i1cH7QniUlyp3ojFwdP2bql/y13gIT4Ndosdp5OK+wqMDE3wY6HGuxiHgOQp4glmTelSIMJRnbo0
jvQIjlcKutAaHwC5qSR6KiQ7Q6M3wLSFCPFV8z3t65zTakYq8GD9kloA+VQuCkPXNiZVhCUY/mMp
pr0/BeuQi1NARcXFwk7c8UKo6Wfiy9tkGH/inqwWSUbHCq01NlP49ZT2XwX5Uotd4Si2phAI6FXa
Vy3gTZUlATcRc0kJbWiB4n6MqItS+WIzQGIek0eA8X2iLzj9GIV8TlzSZUHeWZ7/S+tSrmSgPw4F
H6W7lwNeCXQcYgXeGIvz9CJspn1rbm7Cn6Dnk28tmu0Xru0QAoRYttHqAsB+7q91/wdqkRLAAI5a
uFvWQrbBC1A3FrPI4OmmW9uaLcbWKV1RDak3olfwBR4oPy1Dyy3QBOM4NQKXx7Cst7rZRtvJTg+F
aUNRc9wbkiKWKVGByxb6kjQquRon7+TLueaq3Bs9pfys6LyzSvaiXDZIaNJrM8a63tkzmWlDduEh
6NQrHaZTobL6kpLduE9S48igQzJPEV4WP/kbcOdg0AfmZqqxQRUqgmDODpOZ7seQm8OuBl/XmXa7
CBmVHGw17yKI18pH8D4qP11ZMTgmpSgZ5L12ESUYnlJExHRbMnJbV9whPGgaCXIYaVJNjTthk0wQ
QTFu/Ow1jkWy+hYoYhf/f85v1iAI/iznV34U9LsMwuzfMb/89V/f64ZYXmH9B1e2LXXTVhIyMIm9
/+T8OuI/NBItV+qSqGwT081//xfH2DnLV/KfbP5PvjxTF4bJ1f53yq/8j2W4dAkspiZHmJb5/5Ly
yysU9H/IPd///J//rZmG5VhSCeHw+9fvRGP6Ne/4fzRTB2eATsR1WYEj4ZisbSj/jv88K/+EHV//
c53/ytr0Og+zhv+Rd/nXq9v/vjpgMq8aGs2/9twRUAQF4ZVT6cayiqpk88dt/stLvPcB5pf+4wPE
NL5Sj7rjKa4mJqgWBVTrWcXu46vPb/Rvt2d+1T+u7kMQsSUO1lPhGZAmtfAyF9Eu8OzfvmXsv/Ya
4t+vEZAxWjj6IE8yb357dn1PmxLZm/kwJePjxy/x3k2aA57/+BgqquywZOtzcjV/l6MQ72Nj9fGl
37tDZ9nQUyX6GKCYddKQ+UnPQ2bSFbd+kD0i0j58/BrvvX3932+/z22Xk5pmnQZRpMYSJMXgLfJM
ueUnH+Kd59RkZP55f6rYt41SElSjxxB6iAAlLAn7b2e+fukDmOrf10+phtfewP3PcVEssImrhaZT
H/3a1c/GMIZQ/JiyFyCoSiSotXrAi5J9cvH5Lf5lBJhnQ9jRzFERemqe5Gi/BkaySZH3ihZSawSU
cnD3BQWWr32Os6HcGJXjUN8E5h6gWCcU6anoTfOTeeK9r3h+tv4YAhA5/TH0ILXnGpt78h8sirIT
fKWBBt/H7/+9lzgbyDqIGN9qIGe6vbnD8nwXmyCd0Ct/fPl3RsFbSvsfn6AYKXyCrUqv/QlSREBx
4GAPoHe/dvWzcSxFYuuN0JJrDf4nex0ol7JMyfX72uXPhrCkvt45XRVcYykk/dzL7XVSQIX70tWN
s/GrtdjbHTJ2rzMRRM66n+zEoN0iSR/7+AXemeWMswHssEIng9bQhDMwOsT+QSEq3ZDlJbdunH7x
Rc7GcZunU2lL7FJ1m39P2mETxubGmtHtEKA+Wy/ni/1lPBtn49mHxJxHTaFOYTYd3Ll9X4lx4/vi
0NnjZgiM48d37J2n1TgbzJhsGs4jqjiRi6Tfkw25DIfYu//44u+MNGN+0T+GQjuFBsLioTjpdlJj
WEuq566PBfl3cAE/eabEey9yNpxL0bNjS5G7NaRZwMGsUvdKd3PYEOChKfB01viSpc8Szyhi/1U+
ObDNf9lEsAKWWsRDsNHT9iqHamzfCZiP1kEA7eKHtp373NTcsk2a3YNjh+d45F+9HXzXMo6xw53t
3PTmJ/sLYx7Cf/vKzX/fLZdDMhpSkjX6MsAYHDx1Jk3XSdtiwJ9WXiUPVuuufL+mh5NniJAy0gK/
9kWdzSqiH7pJubVz8vOUBM6RiJcpDOojYLfgk1Hz3oN2NrMID4iKNw7qpOxhDyLtu/LU3cfv/p1L
62fTiugRThalZZ9amxqbrF1snnoeffK9vPN86WdzCsJbbDTGYJ5Kh76Ml1wYSLJ801t/7c2fzSaZ
Tetu0iOadGAQjMUEP/sRGl/5tcVaP5tHVI8EvCoN5zQD7qOwvTYN74s3Zr5hf4xuzwqzUgdkfCrR
/qxTPxge8O/KNYln8c+v3Zz5G//jJWwNM7yoanXymynAWhZGVEuQG1nq4uMXeO/LPZs8dCScFbX3
7PTWdCBdt1lRtsw2JakpXxtb+tmw7vOwA1k9wWkNnE3kV3vADXC6zW8ff4J3ljz9bOh2vcDDqpXu
Cd3a01gROKi0Q9wXB1vZn3yC98bX2dBNsizNxil3T61uguk28JhYOhmVH3+Av38Fpns2elMcikid
uXpHewTXMJGv3q1mOV9a4Ez3bPh6LQ9n40vnlAFqb9Cr6igWrZB2+sdv/+/333TPxq9o3Db14wL2
cC29oyxC8KxWj87WDtErF1P9yUB+7zadD2TL6BCdR+4Jb+ljJJyVHsZHp0suP/4Yf/+OTfdsMBtZ
LWPSrt1TJQztJQsb43eWivhLJ0PTPRvHmHPYbwvWFwWwuzTzl8IMPvl+37svZyNYjBUxfX6qTlU1
+hdqGCd2AFH3aODoXX/t3pyNYBhZrcrQ850iBfVi7bbK0ymFYyPafO0Fzsaw1IWWoq2UHJwDHVp1
EC+Czv7SicF0z0ZvlcixIGlSnbz+lNWzoomu8idj952nRp2N3UxYSpBba58K0APELFcdb9x9+tJd
UWcjF/ZDLMJGN04QJbC+Cvj4YV5FX/tS1dm4pfcQjL3eGackKWCuBdMmo+77yaT8zkOpzgar6IxC
M73QPJFw18PJa7plIWjj1y6tva/dnfml/1gaYXGaTmd49smPk2bfTrlGiHidXX989fc+wNmAjWDI
xIgg7ZPwuhs7Nf1FMyEJrKpPppt3Zk11Nmp1SbcfczGbqqK5Frki1y240En9wYccffHhPBu2XSct
N8d5d2qzuqKlNTXqFVU4Dcuv3aOzUaviFsFhKpNTjSv7KOseG7WdZdfhHAv4tZc4G7u6P7ouqQiE
fTjiGAlweYmLla5rf398/XfGr3M2fo2StDXXspMTcRy4MzJ6ZZiNuk9ukDnfif/7RGM6ZyPYQzSm
acrB/zTuC0GsJocuJeTasMKeZEToROYe2fCCf+nyKm/3Hbk2Az8M40WjYUIetFWvpzsHhoQfhvsU
p/rHH3we5X97Z2ej38AAbvsUC04xYZmw89exfmpnUZn0lmDYP5lj3hlFztk0oNmFJFmVV8lTKHbO
wahhm8hP1tT3Lj7//o8JwFBmmvrSSE5OUx6BHa+xgm6mdPpkhL73aJzNADTs0rpxxmlek+7bqQZP
MNjR6uPb/97Fz4Z/rKpIr0YzOaHbF/CarBGKrGF8beA7ZwO/TlScCKFQ0w8F7WBd8+j8Du4n6+l7
j87ZsHda2xgNNOOn1FE1xjUyEarOfXEDdGdtUYXrXA3yk08yD5S/Pabn4z+wdRPQM5ubzk6Wtqsk
ON6+3eaJSZooIloqQgUO3tp3Pvl073wzc/Prz6eqL4zOGhyyLO2RrBQvnqx7DOLZry997/bZhOCq
XEsSmcYcVvAqa15zp0f1J+/8nfFgnw1pkgukAydAnaAW28c8luPRUeSyQGOvP5nQjPkJ+sv3YZ8N
6ADLCOQlLz4VUbCm/X8Pk+en5vUbJq3WfgQgWxGSu4nKfe5R2Wy/eNvOhvpU94ZNdp13QlomMTLg
YbXXupUWwfrj72X+dv/2uc4Guy6nvhXeGJ+ArJg48l392JpUZXMaiSvNoWQGzd5eYxxFHTdWn8xg
813726uezQLuWJKrC2P11LRauCrmML+4f/IDEosop34yhN57oM8mA41kq95C638a/aJcyAabFFLA
4ZOH7r2rn00GemDVkcg15zTVKn2eZE5jSlI66z/5Yt67/tkEUKHUjj3LiE5pEy5UG++EW119/J2/
c2l5NtJxIumlPvwvzq6kSU6dW/4iIpgEaFtjj1QPdrt9N4TtzwYESIwS8Otf4niLvrotiKhl90KU
hjySjvJk9sUlhW3ZkPm/x6T7dl3TGswrC95nyunmi49ant0A5QK4Jm3lKp2l758sG6IBHeUHI1hh
HQMa3nBysGb2BBrmzZg89UX9CJfK+3L4tZmWNQ2TBnkUAzqu8pIknm2Iw0QdHN9EQ7aSQ6bWNWSP
4Shr7IHjxbFnOI7nYPVVYZ1urE4DrMny1Q9HhHye+YhEKLtglyVPEGedITYVQUeOyRN0gV4hBhSc
ZAt2bz8RtREkDfsj0VCNCpOunvCQfZlqPDJDIAJS0jvExzpoICnnbQDDkC2Hrfu/+wbJzKJJYbV1
GaI5f3DJoJ5J2Yifg3TgkQKC9FSrOMmC87LDtJ54dHLrfN3y1kCPwoiynKoUfmpjDZK2k0vYm6Hs
aL11Q1QkGuQXr8Isne3xMtfTe5oqSKjV9AzJYFBJ+y/r31iW1ycQ8jXs1xn0NyDYi290UQc59snb
O4jEe9SL/z//yMgpWbD+2Se0GJDVWFGz4ziXmmTDLejlyXGG8uZxYhXcHeGUu4d4GfiZg7CvywT5
WlygFpl8VM/NF9RS37uoD3Lc5kKnK+OlrwcCn8NIqpb9Be4b/VuSCGhPqm5jQkyjpcUBWkKV1Q8b
VKUOTnf0agsVYGkwnCC75JwrBe4eIxzefQzOUOtLwBB5Fi7Tx9jQgtNWTSTsIH4l8ps87cYHx1LZ
xsXV1LoWBLJUdlYIbWkQclJYDY5NFHwfajigX7erg1T1r18fIFImfSvai4/NvYTKOweX1lN4qdn4
gAkhGsYp9WDNM3URrE1AOoWkXzDnUKJOD9eNvgZyjwXBnOFd+jI6sFEtoBtwaCD9s/HjDSHY0+DN
Ctg/pZUTxRQW55A9IyVkEV4t+aLycSMGGqKUp8E7ED5c3qFvEsMGD7bayROFpPgYoG6ED7frY2TA
hM55y0EckmAwYwrs6iEs3WeCHnUgu0MPkN5KMOTh9ONf1j9mWLCehm4fRRCk9jwrtkgGtaduLyDg
f13TGra5R0dLYSOMM+lBRGR6gQ7g8bqml9583OBR5jIKZI/jJYsicIGmKduYYAMAPA3BVgQyPaps
YJTeocovyE9CVr+hi3i67pdrAIYqjMxEZmNQLAJbuQzVwX0ltkgBJgBo6C1hMBK0BbFiGEU9ugxi
NjNUQHKx91X6PR/GjShnAoGGYjLQwA87uM44NbR9pkVZPLTOLl7LUBgSbJwHDCtTJ71BbW4RM/Kt
WFjqq4Wi1hRmxVdNgs53c1Mo8044T8dNJHCfJLes4t/XmzYsH3eZmQ8rE1WoKEyM8Ku7qdqnwxen
f+tgjr3euGF6dbIb6hko3K0nC4YDJbTFUdCJynAwM5BBrLsrt5iF0vuxBxIVpaCaA1tu7z/LFsVQ
ISpb1ztgmlMNt3B3LQYJCnk8ps3jCGGasg7+XNe0htvU9fpJ0B5OSLDW2aMe9KEt2dt626ZJ1UBL
aDPBYBttC5CUQVUYn+Act/ftcCPim+ZVhy0EFmBxjfUIguHLPMx3ZRLdNjx96jt1TmXYXzn8Gm4D
WE4WgT1aKG9E0XEEG0/A9qoh0iluQdK2hQthuHiUMDWKCKxXutL53kBs+brIqXPcisprmiFXWDti
vAmIBXFFZwNXhmXpaKDtYDMHGwQ7QakmP7bc2nPqbmQbDFOr89nc2XI7QvGrl51q4v8rcQHAmaSu
oPtUboy96edriFWFSge4oFrxxATZLZu4H7lb7F1T2kEns/lFSnqpQooNcXxORudgwQfG6+HtKG8I
QUVYOMRQaS52rdrIj5nGTIMyzBIVFRVrLh7vIBUs353B++qHEORsJ/9AIfqwvmYN29jfbOeHWJ0B
XX1I5hamqqBtMw/K3COksw9plfLHvt/YEQzHub8X+Q9f6dq+o/VYtZcsDO6pW/7uUMfn9/ZdNXbn
qM9fFFQR1ztk+pSGb4JjiuP4kP1W3Ipz6R6CHKWltfeQLu7lQRYzv93YQg1jp3PPSK4cGJKH9aUo
/KeUl88Qdog5zEJ3U6k2vmFYB/9hoBVJMhbuVF8oSQWs4KqvDkSyYI6jxCnFqWywITi3PnIGCNnL
T/gwSaXtemquwG0F42147uFmAftOW0DJY719U1eWYfzQfi1gFuj7TX3xU8XfWwixlbARU4r4d9ZA
54cgCADb9W8ZVoGthQNICM+TDR+0iyfy6qYsBvuAgRwgGwalookFsFPrUcILvYAr6RD2Mqofegf1
KCudUYhy6SCF0EEPv2UwpvZCWm90yTQ9WkTIo0mi6NLCBkzSbzkpU6i7QWplfbxMjWu7ew5BI5jI
NPziEEHuWEich5rL5Gm99b+Hs08SQjpRDbL1ljfPCQBJv438GcINNxNOPuE4HqrgJ15PGucVVNvU
IngTbv7BbeDgVjAC919Jkex8+WM5SY5dDtF/Z++S2zKzvgRTtgtt+C4G8MvbvHiaBkILH3VdEGQX
UlR/zw5FzIjUC/yGtx5WP4eAo/PdUNiYWAmd5aWHx01pJ5fWKs7dwN8mL4TjLfu6Pt6fByZUoP17
LcKOHqrALusunZvfq855sWb1KmkBhZj8n/VPfD5Ojk59U7yHYE/VdhdiN9BpoiTDYuc/r2tcixQ9
LAv8hlXdxU6HXzCmf0LZ+ZW/WwsMw4DUDrjV3cWvovw5otN0xHSHh/UfbprfZbQ+BAHRSQyEFUmk
vjqU+dqVD2F5NcOMHF7BKFgS/b5R0v+2/jXTHGgRQdROObXLA0INe+9d5efTLkpQO7/e+jIi/8Us
rGf+3RcHlue9OzUTDKmKL4t95dCgEjcY/rfevGmNaud9+BG2RPXYMKEycA77CqLX+XGMukcnU3Rj
Ov6ezz7rg4Zm+J9AZVLm2aVMLpSWe8SNY5b8yqtbxr3DXDgwZYRBpvWe994+4erQo0Ih2Ly+G/qo
U+T6yqVSKnDvmD88hVZ/rPPgyc0g6toVV12bHJ0oNzZQX2GjBTVvdzpBce2FqQqGigyOTqDwR1cm
shydMtfn85APNcor4E8AYdMexRY5La/LuDo6Z270Jqj1tby/zEH0ABHXZ192B+lcl76H+Nq/lzKM
cdyRe5a4ZDAV36d5DTWYCrIQ6yvZAMNo+f8H0EPpwgqahrYXq21+zRMYRE45b90DDCjUyXKeT3DI
DGYOMl7zNAT8jc7eLW7Kz+u/3bRCNZALTGvhMOz7tgp+w7c0RQkQNuWug069CDeT0qYh0sBO6Ehg
RQ3fzyrx7BulUniZWWm6kYozta6hnEM2FaVMCbsEHC6K1FnkHCp+Xh8hQ+M6TY6VsgMTr2aXIoTT
WG5B2abKyBZxxdS6tlNXHYrhlMzYxfZFdGqpLM9uLb+u/3TD2gmXXerDwqyEiDIu+hzbaHOx+hrV
svIRziIbocf027VduiYkAhHNzkEALm/H3P8+w1Z4Y/P5W4P2SeQONciipqtsZxnll34K9tXisBXc
uL5/sKIcDrTsMC9mJaV3pOKtryB2htqBqrkdnXekq4/rw/eXqvjZb1g6/mH83AJ+ZrDtwWt2x3dl
cwsHFC954sr9+4eMeXM7wd8wf+rF45SqGM8iNxz8bQmxV57Q/Vz9GmCB4uaPVj/BbgoyGeFr2r/y
Pju5Tbjz8t8lNBaL4jS0/bln32dIg6rvbfI8Vt9z/gobxgOaxpcn533G9Rxfs4JunznzceyhTYfr
EwWpeyq+wH/oCBLaqW2TF8jI7pGcuJuT8kA8+OJAFbU5QXJzl3ZwwxpPE+R4InibWn8WPyr3ofcg
zO5mB3gTPCRZe1uMJzhlQMHkMS3CRwtaSyBCfM3Hvz+6Tbc4un9TS5+Nr3Z+oRU0hWwfC8jP2nOC
jlRwASq96eDP33rb203ih5W5qLU7YfIhWgx1FMh7O79UP+9EAssWyCKvT7UJKVoYDDt4V3qwv4B6
fA2bzcHu4cYMV5+/joHrnzAcDUMtBHYeJMMyz85QCjTepwlIGAxazjDigAFm+OikW+QIU1e0YDgE
fQixiCa9FFOD1zKvbHckHG/bED4T6z0xfEGnCUJLyQ9lN8NIzcdaKGT+Go0whw4EfVv/gCGw6ExB
sGZdBo0r3MEodD/TvGGHkkLTbL1108/XomIjssGaQa2IoTdd72YC/U9JsvQA0fStZxvDrqpTBcMK
6vwWDBXjTIznochjRayHslCPIRTI13th+sTSuw+xyUo7+BgyQeMgsW84WENOKO+yCuaEsntZ/4Rp
oLTwB/dbyGTC/jeevKQ9etk9Yo5zYyWuvHIhafiHz0dVOJMI48BHCOzUs1tMEGIWG/uT6fdroK6h
o9dA7DSMiwrSYM0oo+WZDrEs3Dj4fZ5kcgIN0qDRUF+MVhJbEsZSaTX/gvcnBDmhEhYNd3Bt+JlC
lm/jYyZQaLiufQ6SZAfPJD8co3+GvIOMaYR1Rjcmw5DjdnROIHzDnBoegn7cN/QEisuPAjqbEIH/
A/WqW44XMVCd4aEytcehoH/Wl5hhFRPt+JNkHbNUP8JXqFBfoSR3Gy5GfdBH6mp/43BIAYhPNhmd
Meji9ZcFCkaobgnhSS/40cPHtZ6n2yblJ8iyQ2gijL5Fqm2vQyZZ+voBmUNnM2CkgMtDR3/ZdDpH
MDeFTFT7nDfeFvwNa5ss///wkXkuEltEy5lDQfNxBN09CF6hoL2x2EzNa9BvKMTXZeqomEw2vcCb
nZeHnGcUnmBpHzobI2VccloAmJooEqC49rGEK6goZrhKJucElnoZHFSrRN0XY/3aQ8guCdXr+ooz
wEinDqJe0y7nxutjz8KhzvPm33Syr1zNWjxoiqRH9YHbx2UO+y4GRgPzyDPEnvdtJE/X/X4tDDRM
ehIiVH2sYE45D9bLkAwb8d5wQtGJgcSC0OfIxz6ehNiTnv6D4HZmkXsqXf8JtMEv6z0wrC1fw3zm
Rf7Y0rKPU85PQUXfIarxHOTisN68ISjrTMC8kz3Ew+FmIQv1Iln5PzcoT7SYbrIafo0uLhK02hgw
U080pFOorc9FGnZx7/lfB9He2mW2D2W1kao0RC5/+ewHjBcISXUlki6uuDOeoFO+bGIT3asyCY4q
G35jS0juIUoJ3xJHFBvx0gAQnRsImQCIQ4qoi5dil11IYDYPv9twY5cx9UlD/AxmuJI56eI2xP3N
aQ9pM0Nbk8AjVPAHOhUwmh0gygopgfXlYOqO++9BdCJZsCosROxkCTxq6hHSoD0kCtdbN3VHQ7xP
uhkRhYm4gWck0q/TUB4ojDfG5sZzHiNP7NppoybLtNg04LMo6yH7nAu4cLuHevgRYnYmuNevd8Qw
TDprcKBVRfoerRc8TeE6WMDIIRjTjaBlwKROGKTE9ZuejTzOYNT6P1hjDv9zIzU9VhCe/uWEHFVM
nlW/d80MK4vrOqSd8gc6ZIOcXb5skC4KZlLR15A7hl3oxhZpGjEN/HPU2ZPXeDzuu+weazaGnupV
fETnr9rNB+Djla+TJCA8bnHR+jP4kg87O7f7b9cNzdKjD827Y+qVcESsYlkXUD312pH/cSBf+HJd
8xrEnXlIUH+nRExKKd4s+E0hIVK5G+/hpqWk4dmrmo5mTlrFJHUho22fprF5TFEYG7XuOUvgmwF9
2/WOmD6lgXuG60aNOoYB4P4HOlVvjEJUGn7l83MEfxUOd4L17xiQ7WnInqEdYcH2fYgRNUbIpOZh
tuOTfR0QdArhyO0Blgb5EENiAw7uvr2HDslWODf8dJ1EyIIQSt08wYnHKsJfLChH+HE7Ma5FX64a
G51KGKWQ74DBFzweUfK6cy04JTvWYzCT2+va11Ac9FGa482Mx10LQ1VLdXAiC2znlmd2uMHkMY3R
8v8PcGvKVFIYnvUxn8s7OIp4hxQ2X/vFsuC6Pmh4nmyrV6Xr1DEodLcWhRZ9CYoNivbLDSCYeqAh
2lJsapHoreM6cfl3dx5UnJdtfheSnP9Z74Mhmv5HOM+boyL3VRuHfGbhTsAcfXgMlAUXvvUPLBP6
yTXwb5n6h1lIKum5XTu38ZjBLJgyGI3YPcqjdqAKWcc2aiGbvP4lU1c0OENzOQQvQ9UxacUfQrrv
UKPfIr8aZkJnGIohm6IQxhgxcdlp6rqvaVPf5AnbmGjDT9fphVFFqoHNFZqX7AuV7ZmQ67hSjk4v
JKWY8epeYJtkVriXo3xPLTh6J6rahXVxsz70puHR0AyFfNlwN2/iqbUfcmiHK2wOrQOB7fX2TRdW
XTFvHiDnbXkp/Cw6GFsUixqSSNTbXy3w1IGsmTvDBrP5TWAXwV229Rpimpfl/x8WL/h5PYSMrDrO
/TSddkVAfShkw9V+a+AMW52jIXzuxiaBQ2QTV2GTwjxk9PYFHMEOhVfn7xJmFb9TRtUdU3a2Vahv
uG3qxMOWycj2wZKI3Wp04P6VQaQW1bl9Y/PHMnOV8yZE61olbJC8EC5f6zNoWiHanj64oZhquK3E
CaG3rC9PpHJgJtG9rTdvmigN+5C1gwOCVTexg+rL+raX+QQp/75q8zraOC0YPqGTDlnEVQKr+SZm
LHXgCxeNVnQeIDsebFw0DJFSZxzaQjh1V3hN7KI8sByrs9PZ8FtJITkPk5eNPcvUC+143lhuNUSF
28R2blnfBvgDxSA4buX8TK1rccANHE4Wmck4FUH1aruZuoUH1nWSaI7OLQxCEHo8ilDmTQksJ9Lu
CLczsTG9hgWq0whVhLLWfnCaWDJxZ4/ui8ubcxlaGzkF08joQJfWNLv91MQlvGkPoY2bhVd2W8Kl
pta1w7kdwAGg4WMTB4x0O/jC3YaW2Li1mAZGR27Sw/xcJg3uv5l7SEKIiEWLjMyUuPb5KvTaGnrh
5+Lb0GNs4qxBtcN5TGHMchfC+G0rNfx5H2yd/heA5lTYXljEyAzEdVDdl1E57VoLXgTrPTB9YInv
HzaKCr7XTEETBk8edsyFeEWR0mttqY3T8ufza+ukP8+DTUY2lW3sw7R1gP0VzEH+d90v1yAbWtAl
J51okHHOIjgOgkDjJFH26HnJdQczW5e5C2ZHIJ2GyDnZ82Mu6YM1dFeFM1vXuCvGAHLJA21iCxmG
u9BPHDhisel1fWxMw66BFoZ0I6jZKVI/3pjvqh42HEyEG7gyNa5hNhkyqAQUyPxQLgrY09Jsn1ub
sdK0IDXUZvAmbUH0aWM880zfS95hNpt29n71auZf1oeHfnq0t3WRO05rz+nqZS8p0wfQvTlscaJ/
LBh/Jp66H2BjEiTiubSv2+RtndXXpcXodahgjIukPTlB+o/I5M/1rhgmQ2fzpSKLZAed+3guukNE
xQlkyKvOxrZO4EtTiLoJ0tZxA1P6vQ+3Cvh3zVNcjXBTu+7XaxhuwgjCEmMNI1THuuvK8dy288bN
5PMDqq0z+Lys4jW1MebjjBSr46j6qKqwPEP2JzrADhpu5gn6ETZDuzFenx+DbJ3V5xORZUUJXKS1
h4woVlA/KQKPHXZo+uuKVWyd3Ve2RT4qC1GPjrCq9f10F7H8VcHlsCyls3McfhtZ6n19egxYjDSk
IyHq51lSIRXehv9DDQbbQThwPpDA3hgy0+rVwK7grDbZKBuJM69WpywUvzOGhP76rzc1rm/OjFqN
WwwC9qyoAeDSbU6iq/lhvXXD2Ogsv9muykF1eCbwkvGITfSm5uxnV8qrMrr2f8TwcKijxSjLuJJ5
Bw8/K4CLmd9v5ERNP147TKd1MioU2Aoc6sih88uHmohni2+x8Q1I0JXs5kwQ5kdL8504DUH5D5yv
L2UUOfuBFVcO0NK1DweXRvVNMhS1iF24e3HaP8AFdyP/Zlg44fL/D017wg4tlSPwib4rwCG0nqJE
qNP6ujE1rm3NXasSWnk2j4XD22NYw62dStSpXNe6htiUOXVNCmQ/YdP1B4eAG95cp/Vm63S0ijBZ
juNUxyGdnZOdeOApRvV1OU871MCaWyqg/bi8vgwW/OjTJfFcP+Re+3V9YJaV/d9snq1T0KamUB5D
FVksghYJniymLj9NKOgthfMy1sFG4aoBWDoRDZTcqIsC7Dq25L/aXpw5CPawCd2Il6bmNdx2WQt1
L4pMIfOmnRz/Kchbm26l5g2o1TloWS5hwk0Q7YcufJNyvIeOwNdaOTf1tZtyoIG2yLGIHC6XtFR/
tuvyC/X7u6BSMBX35G0VDGfCt9QuTDOuoTipVcrhNVnGzQASsAsHULdjO5qzX1DuePAGdt02E2iA
jnq3cFP4+sW1hJ7GjuWS4QF8SLYSH6Z+aJCmYwipwjYs40jAei9iw08rYheQTX/Txot7WHGvI8S0
trS9uPZmqij1y5jDPduCmbQasgeaeRtxz9QNDeBtNvPJtZdndbs+9qmAS2l/QoUL7JTrO5q6h/Ve
GBaxzklr+5T2KVx1cCvs2K1MsgFUoDa7hT/na1Jfe3DVaWhM2MPYqETglpLPD7mqWxRYsv73eicM
WWPM7793IIFsdIXUsIhhYvVIXNkcOkzEWLLbtqlepTefxzG4aYR3or3cCF2GCdJZaM5kObhLpHVc
8ugGRmhv4FrfwMLspXamY02zjb4ZlpnOQxtQv5haRZ7FKpy+dYSdccV77cF4XR86U/Ma6gceEImS
szqm0P5Ws/c98KvnzrE2bhWm5jWw571kvtMiAE9l8g7hwq8hjvm1623EElPzGta7wg1DMpV1HJXD
m5rdH6lX7T3b3zj2Gc4eRIO4JyOvF62o46HOXpg138uu2aLmmtrW8O3VhSqquqpjnqT0pzt61ldF
WPf7qmn9D9NMzlXehRFyYHx5s4yEk4wnwsYAxXcFXFif1j9j6ITONIvIkPqWzZeHUQG/WyrJflRX
6gzZOtGM1nna5gGGn1lWs6vHEmUL3okTlBe6zsPUW8frerHExg/nVwlbDGHDZSJWoEbvWD1au2kh
ra+3boiwOsmsZBx2NmHB42kIviZTeCKQoRQVPyQUb1jXfWOZnw89EELC5yYfS7wouG9CtTuFbW6s
wPueydZR2RDvfA3KIXPUIFICyV+nec+48wjnuJgm+X4MxpesqTcihmlJaZCWdkJg2T5V8RgWxa7A
OXc3bE+GqXUN0TMrla8Su1yUzv5Jreonr5KNDdvUtAboyXcbmgyYAxVAWtDz8+Icwdl3tz7DhtZ1
+lge9k4iuzCNC+GK28qh5ARrrq28kmFudfpYEFoSVkaiituhdc4F7AnOTTWycxH6sNSdCSjcgVdt
wM0gLop0/L9XqyU4bOzxxBPnPCyeQA9IHvJy4kcv9aPDMIBAhoexcE+4ak8gLVYHN6iGh0xMW6Yd
hm1Dl6MbsrCq7ZrzeO7h2Z3lKZTpw7sSukLXTdby3Q9wnKYwgOE3bpXJXMpzbU/22Y/gm35d68sS
+dh6UnMX8u4s9u3WQ96s+pmSrfcH08hoIJ/n0oUaQFbEkzWHcBMYdmnW/4AG1fN1v11Dd+B7bV9W
yHSE0KPZdZ6A/3QSblESDaHW09ANOTrLGzOk8esGQmXIB/1orfoWMlfVjrvyqgc+WyeTdaBvuG6W
8jiURe8fkH/PZ5jdDdVGEtGAdJ1OBg/6YfJLpwKvMn9Nk/5Qg7O7sXQMA6SzyYphDgrl9lUMAdlj
z9nTROcnCmHJnT1tcbZN39DQDW8WPlWhW8V0oqeM0gNh0Rneu4+5M193rdcV6oKQLRc8v4rLoHrK
M+Gqc5cF8/RFQMMl+XbVUtUV6nypnMEG9y7Oh94hu6yKHPGswqDcSipGwOsnKRZXwzF107ySjVXF
PRL5g5u8y7q8lZN1GGoWs57d17Ar3ph406LScN3bc+AzH5t3aRNv0cPb0ZkG1+18/6GWyT6wetGB
ox3JDC7zfnmQJfE3zjamn66BumndAE67NVJ0tFAHhzJ2kFO3JeZqCHiutmvDEMfrCUMCqqP2U5aW
lwCeNrum9A7rq8jwdKbzyTgCwxSENnZWF2SfROypI790U3dq6sWyk5/HIn2wocew/jlDd3R+GUYH
t/kK1/m2Im/VkKKmyGc7aCxunM5M7Wvghqt1awWC46E0FMURLgbtXVVzb9/CEvLXehcM861r2ZUc
qpm+CIq46qPo0PbVnZzyfGMxGTCn08sgkwfS2iiruO7BvbEsnI5FycfHtOfRTuL8sS9TC5NU+tZ1
yNOF7fLcwzlfsArCdgH5rjJ/ukutWW7wBUz90XCNWoK2svugjDNW3rUu/wZ216Nty++Oh3xkpr5W
2Zall+lT2tatwEsYOVdVbE3iPZ2rW9ii7JhfPQTO+Op3fI9ntvN1S0CDfDb6so2SynrMLDrCqGjg
LTQhUCa/AUpTVzTQlxXSBnBTq2L4Lh5BmTyrxn5KZHvMSuveI+SI8+cG18uwmnUy2VS3lNgJJqhI
k3ea0gfK+60HOwMYdR4ZDNVdZGyiMp6r9hdjxW2atC8MXbhqFnS1OinxOkt4g+Z5zqzdnHZ0B8LI
tHVaMw3NcoD4cI4NMCp4laJlbIfuUnSlfHuHgW+bDaybhmf5/4f2LZvZTAUYnrZpfjURihGj5bZa
bGmAmdpf+vWh/ZEP+eQVSAD7YXWiU7CboXO1463/Y338DQcpW8M2ndxGiBntB658rbn/4NbjW9O7
t4tP33XRSbdPbZx5zLM8L2I+UDys2WVxiNSVpZS2LkqH3KJA3XaO4yZ8C/fWUA8w4Wi3WIKm8ddQ
HEF+sK3aiP29yyP4nOxAQsEivyoTEVKdSzY4LCtEmhYxiwRE8LmT7PAYtrUvfPrr0foSmz6snkZG
ruX0iEEwWD5kMFLYBQyXljEotzRVP8UXvqDt1STLGhWMmFsK7sUu4OK9S8nGDdf06zXsSilUXTZT
EdeFk6FKqKj2lppHnMzcfGMTMH1i+f+HAbKo63ghQ07C6p3xqcd+cKzLQL4Mo7PF+jZ9QkNwDXuA
qfIVZtjrxqM7i+iYuqq77aC8d1gHsWkSNBC7M8RsOofjQl00vtyXbh1CJKGsIK6y/oFlNv9zi8As
a9tySUXW4LjKYqnIfAj9YDqOhJPnUUHkjbhtt+clzhzXfUzbmL0wTGcZDjib1cljYMNmMK32DS/v
yVi+oKRhI/KZBk1Ddk340EWjzOPGqb8gE/Gn7Z2NHhia1qllS4U98u5tEWdDLiHCkLlQt+y2qlUN
C0pnlymeCyuQWLN9TX9Ltz3mPr0r7eGqcB1SnWIGM2cKbxxc41xf3HtQfd7BYmbrYdawknSJOBv5
RbeGIWRMciT84FR8i8zY/VAk5xkGP0PYXgcJnWkG200hmxG3d5SN/K5YMkBImOXXnLcwQsu8f4ga
jVM0YROSAuxuZPRm9c7oZpGIaXY1LE+ZX05u7RdgiXZH3/XvEi/9Louth2vT0tSQHA6h2zc1LUDu
Q4xQMMDDNdq+dtQ16BICXjpNe+wGBLUnFuX2kVbZlnSuaWg0xCZVF2audIsYLzVvUctfwyJ578rw
aT3uGIZGJ49NImMRgyRH7AZ5ty+SJj/0BBpV17WubcUgLfNgYtgGFOT9X6fZt7/Blewq7++Q6hpx
lHCeIT1SgSdQy8egiobnVIl+uvLHazuxg5vq2A1gvDs2Beu9f2wGtfXoYJhVXSKOo34EZTUYmGaw
31HpcRtw8sXu7eP6uJua17CqHCSaK4hrxg0vqh3roHsTZD+CIjutt29aNRpeW2id9gjCLEbSopzu
a5RZRfeI/2rLTMz0AQ2xkWeN4MiMON/6QXqo2onsIRW6FexNw6MhdhRzTeHniVDmJ8GBgyV7I2ny
P7tr/6yPj+kDGmirhpYwqRqLuI/mU5fMwc4b7acOGYSr2tc5ZAOsr+p8toHasXWOvuN5x8IV/kFy
ONKuf8IwAzp/LEhbQkiQ4Y5UQodol9Kc/Eb6mfX769pf9soP24nFqReA6FXE7eT4OO3gfXimV/no
hFQnkPGO+K3f4noUFOmzM9evjRjwMjze1E3+WtHyeb0Pn7Nj8J1l/j90Qio8o+dthzNPH+3nsj3K
Nvwp2/IEpexs51jtfZWNP8OUtjtYddysf9WwuAIN3FJEcwBHuiruEts5+FntHVqIa4C4psjG5Cwh
7pOjr84kU3Ku3Xw5y9kZwcG9uwex4Wi56VMDkbD1Xpg+oSE8HGQJLVUP849aqxeIWcPkyM7Ts8oy
8jIhtbMRqkyjpWFd+FPe+gy5FqfEXdMZ22HfBQMFG8EN03FjqzB9RMM7CSZYUPg1kp9u+5bZ7Z8U
z+yK0G/rY2XAok4lC3E+ypscVx2o5g+HphvyPWz3rvzx/2GQldGAnQ2TPdrWfJPYg33XDzXeMhKx
ZVtumGydReb1LmFT2YMB6eQ3EQ2+R4V1yXnwJIiztaWaBmn59gcspm6YpRiZIk6Zn2F6qzn8HllR
9ro+B8uR5RNI6GyxzE7KRpK2ipt0eKORDa0312X3XVei4IHPEk8BjTqXRG35dRvWlG6CSibFBuaB
dw+d9PQJWsf5MyjaxcGlm04TpmnRt3FoM5clNL6Qx4PuX5c9knA4QNYOhrRyA+amXmgwl3NhZQHo
VzGOsOrAiF/dEodmh6DerH8wTbyGcK+FQmUJTnWc9KHYh3yo9hODh9T6vJs6oEGbQoAEhA3ED9g4
5fuKTD9kxznU+Ib39Q8Yfr5OKOPVVNIomTEJkWR7K4CKIEpQrnqXDqnOI7NR71NUQc/iLA37fa4g
TesnyVuW5KBWOt7GecRwwdX5ZC3Y2j5nCglhmhybsD44XvvAi7nYDRU9hs2WLKZprDSMT5MTKTe0
WeyxBtjL/Xo/2dl4Wp+Jv295n2BcJ5QxGByGLQHBWYBdBJ/Lo3Lbfe688OAlgzqCVf9kcoTmA70f
PXVjD19m5u/77FstiptqVHvW9OfJv4YNgZlbxuBDPAtbe24jG5fWri/DO5qH5aXLaLfRVwP0dc7Z
BP+8urPxFhil0amAoEDkjvek6G9QQ39YH07TZGnQH5QIbOYxFA4loiX7Jmhssp/91tsS/jKtOg34
+TzOthWAF5YxJJqgUwkboJydSRA5I99JV/Yny5XzdCxnr0+TK7ulBYRsDsRUFdjLUie4ZZnz4NBq
4w34/zi7tiY7VSb6i6xSVNRX921uTpLJ7SQvVnKSIF5BvKC//lv7PE34hm2Vrz6AQHfTwOq1LHuM
CUWbwb5CHa+vn8fcrUC8yIej9CHFQ2pPnpKBssPcF+wgRj+57FojE55GfNXrimON5iXh4I129aNe
43zjDdViAf8HR4uCMhpKgbtsCLlA8421p2Dq+Pt9/24Eg0aCsULilPi8qOa+SRIw/olNdijbr1+3
g1feN8UrOEsW3MeqavHvYhatqYa0z2nfr197fdV6sQiUUHTIVcpuvg88fTe6W2db248bezrrp1L4
AjiXPBDHiLZn7u/CJEeJbzh06ERR6UvMSe9XvxSg5o23mYRa4pEJMPNIjavLpsOMUAZu0P6ho/xC
dZmV+wiI8PuG47og1YRAUlWB4YEXB9YW0wGcN8N9AnTCp13raiLM3KEJfWAIq2fwcbMva4832BTU
TcN63Nf+NXC8shvq5f4U8Jw/N47D2sO09MpN3TB3i41sxxJS/4+zzG9mqsKqfI6L/KkLi/eOap4E
qS9QSz6v81bkthipCTMDNTp2VqhePOMQ1pyrfGzSAprJG7NkSdlMfFk7upWL48Y1IexwcxHwhySq
/vBW73uiM+FlhdBjyKKIPxfAEBK/+zUz1qZ479rYm/+jLnojDyGGD/MCEM46QniIF34IQj2nuUBe
pabnNcm/X1Huo1N/hRDocVmjJ+GRQzB6fxpSf75tZhZnNGFnEfTOkrqXFYiGw/iHV0Fk+hjz0H9X
rmP8LafdWO7bIUxqsxlKVgxtls8r6UeIJgzJExVDtKcyFzh9w+OnspmdpAj5MyNx0RxGsFN+X+tl
U83dYmgmBI1p1H6sYVI+azV87Fr2sFQh6OX8jd+3LIMJOWup6PRACAfBXwT6d+fRo8H7pvQPQ7B1
kWsbwTUOvAooRDDACWNcFM9LddYTLq10Gfwb51tMBLb2r0N71X6Ip8A2GYGodqCDAkou76XTeGJQ
U7Rxenob8h4lJu6sXOkMbn8HV9GJF5xI6HrPio3rryin00mMTnFBMQj433MZiwP1Z3IYiERp2VLv
ErbFH1yD3KsxknHizSg4jlgr/eqQ/KUn9T73MLnNWn+JB0pxtK2106Xd5I/nGIn66babJ/jBN8KM
SWNWSwmKA4nFaRWu1jsif7GW/6z5FfMbfp1X+tQL9/tS119u92czBiNfL+ZpWXIHqUnQh7l/1MKf
yi85Ls7oSU5qphvdWDaX/y5rX63HTHAJ54wLJi3v/lkr4EqEw3ZRmEWJiTprmB8WoP7lIPNIPgu1
LGkYErXvGtGEnUVLEsxlg8N6It3yPAMTekha+u8s6RayxxJSTORZ7PUCaAnUOF5Dijf2H9w+Sas4
eclRo7FzFIbPI0fRYxw6/LnTMTjG2v5MY/ZucN0Pu8zI5DAb5wDQqg5JUMfDBxBV/YaOxV0YVRsp
kG2KDHcOSdKvpa75cx4JdpCh+oVCy3dxV/xkNNo46FlM1ASgRSDC12xM+HMIqcu7kKLozvGbX/vm
x0jTwTSGtzMIFD2P6xxdruqlRzLm3olNqjrf7sI2R4Ynu6E3R2D+5c+ovTlrMZ380v/WUrDb5t6+
k6lJaBat0FwTy8qewzE4+11wcdaNLePtn49N9Jmfg7K9wOPT83pVUQcNWMrr8DIjywLjw84+jEQd
FZXNUHOQO4A1bT2qYYgOdNQs5Q6Th7wKtySWr+39fwiPTSRarGbpRHXuZEsArj1dXRlI/FCeQ5o0
L1EcDlA6BP56XYN91+y4q/97twPqKlQIIU5Wh/QjiBXfd4l8uW1Vb3tFbJKcVVVLWhpoJ5umsjhK
2Y7Hjncb12m2VTfcOu7HhBIGE8Ve8E+jCgFAYPceekpfWhFvRCbbAIy83RegtpV+72RgHc7TvCde
2ihvi3XU1rrh10XkVrpfWieLZOCd63ZQJyRXaiPZfHtzjhPDpcN+9PNw0sWz35JzI6cpVfH0aZXz
RrLx9skyNpnOqtWnlSz64jks+ofeh0xb1V2awPmoE+/LSLbucC2TZKLQgkb6bCJz8UxmF3pGyh2P
cRjrjUmytW64ddfItXE9DGLoRH0Y3V4c2farq611IxkP1r7GURsLHK8L/1oBwnoE/3++gc+zLLAJ
Qit76bnlVDoQxuPhEYb0XlRiOY6Lu+G+Fg8z0WcsiqMBCjt5VjHx3mnHR9SAnADfKNPJ3XqNsViR
CUIrVhQhJkXhZKNXfYVy21M8i7tO4F5xiF8c0e96z4hNbjM9roTqqSueHUruhF9/DdTyyNpGp22R
q2MR8y+7Qp7JaxYLVrZXLMfzPM/rafR9ddcmnruRythmy/DpxG/iMJjROpM/h/DXwn8SL/OG+Djk
f/b9v3HCdryRF72HdBhp/FMAHA0Pt4oMLCe72ISmiSlqoFvmFCh+y6MTzsHJyXMBLW1wdfdQOf0A
UIor3/d1Mh38qC1PNII/jpPsL7sGZzKfDT7zi2JhxfMiCoWGy+nsa1y+3G7d4i4mem2hUMZZcE0I
gE38MLXDeCw0ybyye2TxcLzdhyWimPRnjofVl0FcPMcux1PZ1PSHXIBw8Hbrlohigthoy+qZOQEq
5+sCh9MXEYyHYN1iRbD9+/X7q2NcMs6Rnj2PQbW5bVI2kK9+ITfyb0vaFBkbtQs4UOJUaFuH5d0c
zt/wGo3LAoBoymj+MoTOYxQP7cY02Rba2LfHmRZVEI/sGTCgOh0RpY64nJRHp5z6xxmnjZ3mang7
xLMdXQU9e44WbzyEYPI4BLH7+fZa21bDcPSqojUjY8ueQWtOU0eo9TAOZCuptFiSiWeDXDsURjWm
aBjaT+4yfiUI51MQ/nP7523NG9s265JGBnXtZCqHYHvgieYxYUXyxKdYbtzU2Lq4huBX1hqDQm9u
3Ik9twnEc33+PPHhCYUoG3urxWBNQFuHxIwIN0Zq3Kx/Wqd775ferzoMz806vyu8/oO/zsfbk2VZ
aRPThkc6SSFdAq+WXn2fl3F45xV9uNG6bZ6uvb6eJ+CkY7dOnEw3nEKRrwEeGxqXR+DNurvbA7B1
YTg3OBCSufKIkw0QIUunikGar3vUhd7Ys21rYfgzhCsTOtQ1e/ZDfSzd4D5fJ/CR+vxjJNu7SrYX
NhcbSZttMQyfJqO3lHlNkqygUOgqp7vYSzbCkq1p06N9JsoOD+hXkeR/1jaPzgN4PfdUOOKceb1y
fLXMDY+nuSqWJItarz0IvM8fp6Zm6a4VNhFrAOIEEo+zTnal+Y+r6Gse1+fSXfe9ocYmXK2Blmvv
itnJ8MQSfeY4Pb+HdrWzBSy3bAgmv9nC5yhePSfPuoStB+jroGAgHruju8gFwthbZcWWBTYRazGU
pRpHIB9faNPf+2XHcV50tgjCbK1fv79a4XGNGK9HeFnTQzTrgNOWPndJvVkzY5skw4tnvTC83ax5
VqCPivOPOS+a1CPdQ663bkMt+bEpqElBvgwqWCfOwOBwwKrTFPLNF39pz0VevAeyZEt8xTYYw41B
jtRyPS55Fo3y3LLy2Mn1n5jHWTvRrXtLS9gLDX/uWjkkpesnWS6iJ69UZzLnF+B1P+/yOROmNrRO
4TS0TKBsVHl9WgJTow4yKXiRjpMf/Lrdi8WqTLhaksxlXxAvycDwOhy6qP8dd/PW3mNr3Nijfdx3
e2M0xVlOCkqPXuHrPBWt6DY2BssKBNfVf+USXh+oogOQJqsqvDjlPcvv1kaGZ9dT9UZctVisiVAj
OCLwfqBJJurkOWH8VMu2TWWQv7/uPVz5H/atg+HdS8jXZarHPFPSg+xa3gZsOUFVvmMbA7HNleHe
ZSLAdpHrJFsHKkGrX7lnjdehVLOJXvaNwdinI5KPdQCeg4yN+qV33H+WINzYli3+HBj+PK9TtZQo
Isnw7neXR8HPDpip1VVgotvrb4Y7Q5WlydnUJxmH1KzvSZWC2yudES82NlGLN5hgs3UFq6cvOqxA
0TeHXtQsE6G39XZtWV8TWAaAR1tNZYnw7V7Z5kCc0ZVpzRtAQv1IqnkjibF1Y7h0Tj1IvQofd05+
WfmPk3Rjigs/kRcPQRV54ca9n60bw7O1U4NIf4wR/Crx/urlqdN472W9vuwyVVM1Ezu1EwURFpsh
m0k9PtFUTf0W2sb294YzF43n9mutkqwB3UEEpgY56kyuW4LblnzYN1x5oj7pAyA3kNLHd4JPqe74
nXD0kdXTgasYtVVk45RlCX8mAo2WRPnKQ1eKLA9XLO5UuNkg1KFx8svoOL9uL4dtRIZ7S1eVvVr8
GIXYeALso/hBLsk72pIlVd545oV7Wd2tRMrWmeHoBZeqm0BJn8WeoMDHRveJv6B98gDxkfOaqDs6
bvVlmT8Tnxb4eaM7XNTCXZpDqaN/yMo+Xi1jLefnotmlMhLFJhla3HNvLHqJ+btmJSl0TylJIS4W
fdq1PiZKrQkgbkFnrM/k1r/ynh6udyxp7NVPlZx/hl15kaLd2EVs15AmVi1HIYlb902cEc3fSXA1
TlDjdURxXLzgs9cPx7Vs/kMpcpg7nr03+rVsMSaITekVyCJVYQ6n7meZE5qGBbb7pT+jTOf97Xm0
bAEmkI0myaBEHEdZ3CsKip71gro5dbzduG0ARlhIoCPpuwC6ZpWkL+tIPgI2hwIsquSxD4OP+zox
9vhgIloDkxFnEXBe5wFw2tRfuD7rnpOLal2ycWFomykjIoDUkhAVjFcjGHGpIKWcfq1OIL/dHoat
eSMGQGQVMtNMRBkFNiNt2y86ERvvnpbgb2LUYtAxkcLpo6wtG5HOvny/MPIkK7HPTk2QGkUp1AAC
vyibi/ABBPSPDqJX20UvSaM2si3L7Jj6mzQqAH0vSZyNYAb67nej957nyxYEzhJ/TVY0SoJk1RUG
wBP1oXKTi2jyP0R0L1fksdsB0DfrnQO5rtGrA8JaTkTkObqiHHlQXjSPrGy8famQCUOb/aAgBVSN
MxkGtcBDFQTaUkANwo9KhvUuaimIIhleXXPcVCz5GGUVuCw+rLnnHWoHG+QuPzARafFay2T1p2tA
ihsw7Ol0ZKI43W7csvn9F+Bfz34lxyaPS5olSEmPYeFdStL9atrhDC7Kk5q2aDptHmc4c9kVfU8j
QbPYhR59TVEf6KK6OcEBbddATAxayIupAtEuOijdj9HQTkBwsZ/LUhzmyL90Icq1b3dkcTwTj1aN
ULUPRhpmFdgcs6QayhdXtt3GI6tlnkwsWuiOhAxVF2WqKcshDULVfOOJ2/1CMdnQ7RyCkbmPsas0
qNzCLKgddrxicM5gyd3iWbAUgMcmFq3Kh0LHs4yyiUWPAS//FGN8gHjuh86jL5H2s7XyP9Nx+iW1
+HV7Ua5XqG9AfkyVzXHqCAPsO8yEhMhaPnZBWnA1HtcoWA/C9YJHr5rxIM6C+tTWc7FhdJYwaULW
alL00LyN4D26jD6Ovb8cq2VVQ6rj0b138+qXUJ4+ob4LWPjbI7UZiLG5o+R2JSHmPGv9dXwpBuL8
TMKiSlkb+xtd2EZl7OuceS6ML6AZngiGE/BTd8nQvFuC6OxLFJMG+XBf19G+CP1/kLaBecu0DmE2
tSD31OEBp8l3bNxXfALCqr93lxrV89JDpXXmqmU8hWTx71U4i+PtxXg7nQP/z9+tV9U6oEhpCTP6
mS2gipmdAoC5uPkQJrsosiMQuvzdxeT4VFZNEGaofRjSMI7UeV2kd6hiPPjfHsXbEQ2MDX93wfpW
9BNkcbNZN8OZeMQ7J1Ba2LCmtw02MgFsfOIBccoE8dJxPqF6PmMLuXS5u/Pnr4N6tYGNyVqzqkA4
VrRyU1HUMnVql+6yTtRH/d16L4dCTN0aZkw57rEggX+fzHNzHPx82ujCNvuGQ4dSdwunOgQGBZd+
jpL6INjibliorXXDl7scVT+grYaF1m2pIKQJXDbNg3BLlert/AHY778nqCaQBtBuHWYSaM6reJfb
Om06+GN2PaADYblxNfpf5vn/ET4yMWxLO/Udim7Qke8evKKu7lbVfmasYAh95SeH1RcuFjADjzQN
qLqEwJQCSXf2oulx6ouXBnSi7SbNrsWoTeY1toZ4CmtDkhW6cC6O0zX3dTyFqWyU/nDbK21dGI4f
kYoPJCckWwbxmwTBu3zq3mm5S+E2iv4P+aYGKrx4JZkb8PnbHNXqq26m6eftn7eYnQl7A6AeHLeQ
q8o0E86hAbY3nWa5VfFnMToT8AaxKNcLGyfI6LAOQOxHL0NX/I77pk1zt/83WraQdbZhGO7v92vc
uLMMMp9DPwAUqQ+0XXfdM+BC6G/PcQhuH52wCLPBaYozqGPru6SvpvPtBbBZj+H3AKDlHojGkSZg
EeoJF/HV/Gds2++3m7dNjOH2YxjCfGgXZrnr/O7L8ltFwo+3m7b8uYlwywswMPQ1/pzE3WeyQFjN
A8/q5O27h4Pl/z3vw5oXrSg4yXQbeIeiKPhjm7T+6fbfWybGBLDVeTFHZSBIBiWnMa36YEgrUv++
3fh/R743gqAJXSO6RZ0jz70MmO3pGHd4r+PVUaG0KhhQOyQJyOroeZ26r8sUnRddQ72v3so8LcmO
iWybJrICa90FeHiuP/SQzIUG0K+uDdIEiMB9yUJ0ndZXu7kYcTQHbxogf0Eyp9Blng805Dydhb91
JWBbIcOnw3gQ4EaZgixSQ3vxezAT+ogcG7u5zXoNr14l6upUMgfApni/fF4/OdH6L15eXm5bgK15
w6173sUJHkK8DMSZ8zeXYBVIxOPvbRBvCc3Z5sdw7Z7EtEdGRTLuukfaVu6hho9sTI/FhkxMWzfM
3M1Z62f92t63dEzL3sM9MUqiHLfe9S4VmSRtqOjpPKBuvcwFRAV30Y+F63xek63nAsv8UGNfJtNc
5kzOwAzjZHQaxna+sHHYV9wYmZi2ViY8WQJMSgxx7LTR7Y+yFBsTY/vzq1G9cq4O2A0Um0oPNxfh
b2D9Xppuqzrb1vT1+6umWzJHAoUMBBfzqM72uPNbjFtFTxabN3nX4r6fwOK2kMyfW3nkXKkjeOz8
Cy/kvmffiBpeizpcVsqK+Vnit+9LSb9P5fD1tsfaZsbwWOGDB2gaZpJ1Std48pXgY9buuLHN2/zJ
cNYF1YR9EtckC2PWfBYNi06LE45PAaiYz3he/rNrECZybZV1tJTdSIAV7eP7VvleKuLNQ5Zlikzk
mpazqpvVQ1AbakhwLFe+2KHcmCFb44a7Bv7iy1JKbMi4Vjsl4yTOmra/983LdVlemf3i9t3EXDSu
WAfNnmC8n/TyZV/bhrcWgjdQYRvgrQkPTnniqjRkyb5bzMgkUsM5HBQQ4/U0PvlhGi/hn3bqtsjm
r8N/I00JjS12GpKGriVxsyWS8f3gd9/DOBlP7SL5weVbb2mWuGAC1ZhinBWecLOwBViN++dgDE5t
UW1cLNiaNxy3AO+QIG3tZmMfVwft6D51uPvcl8Fx3wIbvjv3REod5iuu2YqGpnO36Mdh1PmnXc2b
2LRmCPI4mF1MzyiC8qSk8scUULvkz772jTwagOIJFH/MxdUIGLiOIirD5Y4LqvfVaQDq8bdzQYui
8MckXzJIugLNMLiS1xfWtXlzuT0Cywqb0DQJjcOi0smalW1bn8hAycFHqLsr2nXct8YmNK0VOYAY
4LrFQ6PDcT3oUzjA5nHg6k9v+JnJhtZOSbJE2lszjoomxObSO3Td0h41+GruYtfVh5WGXto7sTzO
uajToa/o4ziSHpcmVYQ6t9DH/cnt2bQEWpM8zW1YwDiJ1gwYWwiGDHMxPZRN026gXGzNG1u0WCfJ
45KvWeXFpXc3VyoIDhTUAFu4V1sHhr8z0hdqqhFOapQKSxJ8l+Ci3pgb28EtMHydeRrFkRWcxUXF
IUSfdMaD6HQFR7h1cSjcQKVCVQ9zlH9kFaoRS5AcODtPPCaobXa8SKC6fs2Ggk7TUSRMu6CUEmQ6
3V56iyOZuDaAYJNKLbByx6uewGB0VweoGiJ7D1UmZVqyrEPBk27N6mr901By4jr4o+Lw/e3ft6y8
qc/ZBjSemdeu2RTW/45+8UPqaJ/Vmhi2AVUXfbyqNWuU9B+gwTeBpcjfEpayzft1QK/Sj9pda1RX
F5h3lsizJl1/LglfPxKAnjcObLYujK18zKdWCCizZ8Gk1nMglDiPNXGA91l+75t9w7GrQZJOSvSQ
y6E+VQ4AGRWKGTc8z/b/hle7TSUSGTQrBCWc4VwmfZAGfTsdGlRab0yRJdsxKdTmqemIqiudOWTU
R73W5yIi4WHsRqAntg5BFhs1QWqLX/CmKxqdVVpVB+Vz727A4/BGrmNr3djLXadvclfXAECSLpOI
VUcdqH2k5pEJTKsJahbUGs8ZcQr2YZiT7oJXla0LF9uvX1fllQ84rQvUS02XTPba+bn6bf6VKrWV
ydpav5rVq9a7MA4a4sRL5rPIP2CR+0Mi5VZ1gq316/dXrTtlHXStJ6cMBaLe2WlqCm4Hb8suba0b
rguMAnPXTuusDCYksHi2etR4rTnddluLY5l0aAza6KQtBphMLfv41EN28oMPKP43ReNwH1tqZDKh
5bE/Q0aBj1kdRCrtrjUWVDYbUAvb/Jh78lCoToMWK+tKIkC6rYsMoWKL2sHSugkx84O5pjmXQxbP
HTtDLF3feY3ewlhYZt8EmM3CWwB4oSqT1L+v2vUJpCNHZ6k2psYS0kxwmfITMqxdoDJV5b9mLj6F
bXDvB+o5abcKBm1dGH4bNDqacpyxsrHEq0oRfJj7BTUbznmY3T+3TdTWheG8zrSi+ocMKnPF9NhF
yzMn5UEM9L6SmwXZ1wj5RgpuAsyWti9DFCRiGFO9nJWs2hOhBbmfvDh4iisZpm7JvW+l22yRedhG
Zbh1PXk49hYYlb/GXlqJEn5XANEg6yE+gdir2dg5r8est0Zm7Mt1Mgi9Dn6fka6M71BIGKZQspSX
xad9et3cWrYFOLFZs7FJL7RjvIOqZAah9t9zjhQcTXd02EjCbDNmOLrfVp7qokBmiw4+5jlhaacU
imCT6nsXtafbxmbxdxN/BnL4ZPJauEzVCJHyyanO1+C10bplhkzQWQfCqtxxJiwG7lGcgT3WbI3T
RPOt8kvb7xuHbc9f6ihu8PsRicWzn3g4gLBN3ZQr2uYNW3KvK/Nqo/NV5Wg2zH0G/NDnqp4fu7Z8
hxKYC6flGUDT89h1EHUbPuxbi+ssvuou8utuTZZcZJAU+hfYFuAMI7Fz0zahZpHqR6omKjNAvpw7
ZKrsEjR4odz364Z3+47Hckq4zEjp/lALW1KNULyzccOltcCd3/UyNBNDzp8gYU7LNKoC+eP2v9uM
1HTjQkdhPGuZ+YqASqpgtKrOJImhJ+/HZb5u5Ns2YzLcGRrywbLGici6GAbaL4l7iICROHJnaLNq
7ZMzqeP16LJIAbyWxMc9o0MZwN9GhXreropxFMr0PDTHpQr+aJRS+VBZvN3+21EKEPG/23fnsURJ
5CCytRWpM9NztIhffl4/MZJvbOtvOzk1sWRRFxKZtEGHLsAKquVz3hRfb//922tPTQzZovUC7pBK
ZO4cfwTi6wUsbD+5jDbgP7Y/Nzy6h4zlUtazyGYmvumYyzRwgq1CZNu/Xzt9FS6Er5wkpFpkozOT
UyEqnVKAA86Qw91KZG1dGG5dhV3+X7afrQ51z42q31cNC09aLt/2zb/h2hXIGcfa8TrUCPtFmihx
8joX5T9y3/5GTSo0IZaYhBzKjF3Ik7th8Jt7Fsaf9v294dJIKxToo8ImSxLnrNV6dMb6pXHZrkIV
amLHQKMO3cdobbOSxt9RKMVSOfOX279ucVsTCVbRJgc2ZemyICafwpo+8oA/jmQZDnlZbVxUv51k
UlOHswPkF88mus58FwKiXdu4X/HwFxwhzNGieMhrUwBzxy/14pXH26Oy2KuJDkv0GLg1oXVGGeqP
nbkgqTPkYardZWsftQ3KcOki7pa8JUmb4Y78jvn6JVrXb6HDPi1cngfwIeME9fn2aCzRw8SLkZKg
Ij/260xx5Z2g7u5hNMuWmoxtrgzfZjnRpQJ1cubI6sntUMkVsXvfYxtB2zZPhmevJaQn+hHNa5y5
DxHItTOlGnJGZTV0WGgBnXEa0ue833fTDl2Qv8MhaJkWP887XAQFzqc+ImXqJ86uiyYaG47uRKB2
1XSFJZeiOBfDEF9WwaPT7XW2rIQJHXMbOnrMY20GaGaV4j3kIWrkwwo95HRfB8YeHeICXYNoCNsQ
peqDo5S6l7kbPlFVbiGOLbZqAsiuwqMsj3mX+UkPTvBk9O+5dtd9+6gJIBNsWud4KNusWaePbPC+
DBAyvz03th+/LsqrXbTo3BVH96rJNGl4tnRTfiq1rzdm3lJxSk1kWFkNWuRaiQzCLF+5tz6Nqvg3
X7t3QVv9qK5vQXj9LSWe+KsQJIvzl9ujspmU4dwx9yNnAbwXNyG8e1gGlfycwGnxTgGAtTE028QZ
Dj6D8Madwhz1skB3fU3oBNutkUqRjcTy7YM8jQx/dntGgEmLu2zu8JDt8OIja/oHTirwQ3pP9SS3
dDIsW2FkOncNtWjSoKNJAwMe1f15cckRYM4voyZbLmiZLRNBNnB3ksnsNxnKu8I0XAD6l5G/D9xF
TexYHLkgLQuTLut57qS46eAplM3ubtuSZX5M5FjVT0IR3KZl1ZL36eCFS1pAIBGlraM4qnEK96U7
JoZsIJGvuCPrbJUQA3qsqzEQZ99t5E6LNdnQesDfpkW0dVbX7iUapo9iyj/vm6Prsr+KIrOKSeV3
c5tJkICmkLh9rsM1Qclm8W6It8rIbTZkOHU3T64SHfKBkLSzOjiehzcVZy6HT7cHYWvf8OhmrCvU
gCJ70mqeDmO1KOCMh+q4r3XDn2E2KNZZSJ1Vk5CXrhy6u0htMnDa/t1w4oA7YdIMqs0KyF5r0IaU
zXnqaq/ZiEaWgGpCyULVufMqpzZL4iFJ6aCCkw+w5p1X89+75seEkwUs9GpUIDaZ19U/qe85KQkZ
2ResTRa0IWhnonI03i6dcx8uYXUMvKHcQGjaJucaOV5ZP4wx0YMr2kzzVpyQS9YX8Ev2Tyxvl435
twQhkwCtSSLIGSmvyUIx3HtArekg/6l0cgx0s2H+tlFcTevVKIZkXriDM242Ufa7GZejt053ypEb
OYxlPzPRZaoUqpfgwc1yZzyi0uSpoyhsCscj7+d/84F+uG1GtlEYTuwNjDKmRQOoMh65ZHJ3TSxA
erOx1BY/Cw0vHqWjVrbMTQauaYHX4mZZqjSpu33kDNRkPpuaKe/x9NpmDAzsj2PdQfMlD3Zu9Sa4
bIrbleJ1ABGuVL85QYVo732PS3lIpub+9vxbJshkPZMTTm3jIhDmkrk9htcMu21DdtrX+tW4Xtmo
bmsUJkKwEGWVJD4mVESnCsQiGzuwxXZMZNnIEwl+yhEbjIYs56QhRF78SPrhx76fv3b76ucZk8XA
2rnOuuaxWcDG0+ABaCM+WLzLxJTxdnWjLhdV1vHg4BT+sSijczExBGhc2Qf7JGOoiRYbl7FEsuWV
WSsLlday06mnhvPt+bHEuMBwXYckwVhFc5l1ApQ+oZJPda2P4eJ8Zt66cZK1LbHhv9EKhaVx9Xg2
1uI+DIMLKBMvA3AIt4dgs35jG8ZlCxcqmnnW8GgUKaF8qo9lHLRb6ErLHJmgsARlwG2+jDxjdXNs
m95P287lh3UK2uO6RFuoQIs5mdCwQrGahtXKMwf11xcQG6wnb4T4SqTd4lM3OtVDEoLRYtekmTix
MC8XxvXAMw/KPYfa4/TY4+X1sq/160y+8rohr2PQGTOeteFyD/xQf3KrKNjZuOHSi5q1UA1lWZhP
70Q43uVqlTunxdiPPUBy86D2GXCuU3JoQV9xEIvcgjFbHMFkOquiibYTSi6z3K8v2vHuNBG4AtuS
GLc4gsluFo31GBFAJ4H9Cz/nqn9u/Paf2wtq+3PDhXOQC+FMAYq/eo7v+iW4j/zpgdTOv7ebt/Bg
UBMY1tM1nxSTLJu85XvVqnSlLA3VD7F8dqSfAlNxGAsw0OPr7R4tAzJBYsLXUuSd4zyhmvc4N+re
D8WBLe1G4mVZCpPBjDizq6cYzXdalKkqiiktHXervNDW+jWCvHIvWQLiCxFSeEDRuh/bZe7v8p5v
pb221g3nxdv52HGSOE+h277ngc7yMT7dnnVLiDNJyViL4o//cXZlS3LiSvSHLhESEgK9UmsXdLfd
7f2FsD0zrGJfBF9/T/mpR9MUEfVku8IhIKVMSZknz4m1bYWWQ6FD7HXyqPLsk2Ml2rfl1O3jIfp4
+1FrX3H9/Y2N7GGKVV8n8aPiJHruXVUBU5qWG0fSlS3BVNicLXeic+XEj6mLAhst9Tdeu39lzbin
g7hLJhRkwv/+giSFyymAzh+pKLMKxW2Pv/YQ8Vn8ZFma+zZPEzYGLPLo0WGywnhahmmfYCeI9h6/
U0JTmBKa1ILEEGyExRS7ANV7ChRuQ/zp9hyvOLEJHKN6pLHuBivMs/h4deIuiT+4w7BxrF5ZrSZy
LIkqBwAVTHJXVYNPoBHiS6v4NizRgbgR8ADgFbkvHJkoMs460SNdjn3HHdpnKJIkpyldrKMzDvy+
k/B/eMqiQZZ931lhqWnne1mngYjaohlYm4nr72+8LeFyTK2kscIlTwK29Jcib08Vae47QZrQsUj2
LFNjJsNFCvSkRc9qguRrNt8XrU1SsmScUguN7TGAsdLxmaUuUSrvI4MXJicZmWYtxhK7Mifzhbni
HyXbLdzqShgyKclsW3epaBIrnNHKgo6CCyTjEp83fdB75UYgXZta43g9oH90cuIpCvNcPeSxODnJ
cpzRK3zbh1fitAkG6xKX9WPMsFMuA4rwaFQ7W6zaAoOtjW5WoRKlGiQlZNi0cbvXkWz9xkm2Rv8T
Cf4L1hImBRkvsORtEHUDmekdIQ6yF2N+KOQ5GojfVo0/Rh+pl/tzvfhy/OGx4SJ5vI/cZ9v7OOc/
RXRMQUJ7nyGNbZvJukFWp5ShF81f+yT6wJj4cXvolSVgspTxvk8jDZnwMEuq/uIp2YNMIenPfZls
XXJXVrIJFStAOijiHAGEOhPBNRca9BF/tkRZ0FdAcKBUkkVje7jve9i/o1XNk442jEVhocsHa7Ie
lqx79PQWBmHNXMbGHTcsyhYlo3Bxi2OXFDvPUd/ROPDP7be/oqjeW3TGWbx20bgJpa8oLAXobjKV
DucB+7g/T448usCFHpBQzHaq9MgOdcA7k0wm+1in69ZpuIhC2pATBDNeJ5yhN9bu+7PvmICxVBSg
8BlbLxTL/InJuPW1BcA2n75m11zfbbu9Py2OiRorlCeWNFqiELQZL2PmPZU9CfNpC2t3DSn/nRbH
RIxFI1Iphey8sM9b0AWMQaa75xh0amOGtuGEsQNkbX/d/pT3w5pjQsi8yq0ItQYZRlkUPSTZsnyb
xlhvpOTWZuNqwDebuVBjN6gmwfqFqEhTxriC5WGq2LdI642ov/aI64e9ecS0AAGcW8ILK294mLwk
aFLlHONSXCbowt7l5o7JSOYQ5BXzZPFCUGoe4rqZ90VMij31oi3CtrV5MD29SnsrAY9/OBIQLGSt
TP1eOy+3J3nlUuyYODJn6UHjRfoo9GLyjSakDBMr+geySu2O1DLaAzTanNOGl+j54O2lj+UWTmdt
LRt7foHsinZrEoWjPX6m9gdneoUMIPpxyw8WYEFNSzZ8csWAJtwMje+8TVLEsrmX3U5HSbubGRLM
ty34h4j6HZ80EWejwzuvdLoo1DwFjfhLO3+LxnQfselojdYeEj27xEnQclLvNVILClSNTnHK9VGB
JrKdH0nygwlwcy5BHA3HpX/pQCI8JPuJj/vbr7gSlEy8Grp27AY0jlhBJVBqkwfadnsRyRnELFs4
6T9Jh/escHXCN87mKC3Aj4BDUF9mUDps/WnRO3t6zMkp5qU/uflBJo/avX54Kl8Z+wXI1y5i465W
z7xJ/HaROxwzfbshF5Bj0wZrTzX7gn20pueWefuq/N7RLeG+P5ee997XiD9d7Q6ghnJw2q8+zQ1K
qk/X1xxFcRgaNCRMxZk6EDhIvs5z9+K24oSkHe4y8VMGJsbr+8ktD7z68XtvYoSpOKPpVXJehszL
H/AqblTt+fKxwKbB+Vf0ShyxPGi87B3l+q61peP+54r/3nONA8qQ6DafFWYsB4c0unGAHaBLs8/x
fYU+ugn1e/RONkPkL+lBxmxP2xxifeLYVY9po5/S0tkpbJz4p5ytQ05fSL6RCfxz53rv3a62erOa
6hiqitZCZTgVr/Nc7WiLHhcEh2pZ9oWofDhQlh/Lkp6ubuawYwOlzVlu3EbWAoZx+HGtthz4dD3Q
l0z5A5O5n7jZVjhaXXpG4PNyupRNtkjA1H5W88+E0B3Nf0bdSbBj79RhU7+UY+SP5d+991gk+b6e
cfYvd1h1kKLbSPyw68e8Y2ITnGfRJmaQzLke5VEoIdTHC0jwmZTTNZf4taLpxc2flAK7Y9sf1AKG
aH1snW8S5O8w/xyFuG1g7mn+DX0G/hL9pZsjGuz2y+idriee6yIqF8jn8esS2V64K7NjEsalM+s0
Wm5cUHlVZ1nn3S7zki3s+drgRtaz8zJQWaaxCCMnfR7m8WjHw8ZGsRKFTayfTlJRCScRoe7ryZfK
faJD94jelY3x117diGg1TSj0GDIR5t0X4CKec6id3t4/1ka+/v7GG1UHelg3S0VYpMPoS1s8EF5+
uD32yinAVDlVcrGpN9ciZP1Je64vEnfXoHs4+tGwEUlz63jfc4yIoiOqSkJhfaeXP8jQDHvgup+K
ongkxI58MYkL+sVr//bT1ixmRJBCQVewnZUIRZpZcCAXvHA92CXuG90IIIMqNKR+HJw5QaJfHNJ8
KSH4krdDfd9SMkF9kd0p0OEwN8x66CJZEcrM0oNw7u3XXzmXm6C+qS7BkE1nEdJ6+q0jkM/p+ivD
BlfH0cZsr9jfhPaVlWyQJJNOaPGsOQ6ce/suEWx/+wNWPNkE9OVJVnU0jp2wGflr4ZWvBBxoAGpt
3FvWhjccGVrzVZIL28F1SO4sqz/TiF+kXjY21zXbXH9/483WgHKyY3G8faXTfdJAOs3LvfsaFx2T
HU7KWCivS/Hyo/h79GTsc3af1rVj0sItRU6beQQuM+W15XuyyZAd6rducmvL0vRZm7VVMWLNpFbc
dA/gQffiPfgQZ/TvoCb+NNXE3cqjrU2x4cHM9ZiYZOGEmvpIRCytD8rF24tzZXpNQJ+Ih8rJCgxN
hJh8MvbIc8zFfSvfxPJFXTMSS0Z2WNRVuKTjMy3UKXa2JK9XzGKi+dLUrvp2HnjYDWI/y+FV4TE0
2mrdWDPNdebfrHwvnQdR1h4LyVg6vlWWj6zPxJ2mMbwW1k7JUDI7rNNhb3fDIVr4kbdqY/i1d7/+
/ubd+9qpO6ee7XBcxGFp+UMCbv7bK2bN6sZFoOMpijYyYaFTo5U8Y8rbqaVWhwVMuYfbj1h7e2P3
bVAULXpu2aFq6oeFdpftoLD29obbVtkESAkkUbFO+gAg6BdpLz6fktPtN3+/PueYuD2KTVzqcaZh
N89fcicJSs4PBW3OkxcfrIJvHMdXDGQC+IiT1nVN6RzyeuY7nZJkl9uEbmyHKx9hYvcsVtsWFwkJ
56j6WAKiGc3ZI/I8e2cZHsrqzhOuyRDXNQ0r+LAscN9xCSzoikKvvo33tbC2Cl0rfSdI2P/bD5xC
L8lQ20tI53mXJnTvJe7DH9Wuts93wio/1Hb90kb9SfDo1bHcjXPq2gQZ7t22bZnGXrOECc3ST1Do
mW0/UiCM2d9eZ2vjX39/498L0tNcOrMO50y+onn31Ih+Y22tzb7h35GtAGydnCmsuuZQVvwhj8ov
kkSpb8VVtXOHe7c1E+hHJKpDwDBPoWTuvvc6HL1q8Rewl1vUaSvObmqa9u685CAUhpUGNaFpUD7L
en5GHuDl9iysjW/sy0sBGBk0g3UItB+gOqTKwyGvuzNL7OJ8+xErE20C/UAcMUjU9DVKHD3Htbkd
97pItvjB1ka/XrPeLCOLWIVdz2QKReXmn6nmTukLaF/dheRwTEQf+BkbiN10U9hLq3sgQvJANOw+
yj/HJH6Ty8AT7tQwDUTrRWadrhpYt62+MrEm8RsUA6uicmB1ZlUQr2vErprpL+YO953ZmeG+TVFl
0PgrdChi+TxT60PfLTvV660D49q8Gj6c2UPTQhpMh6B9vxZ0IUwwC1xe77OOsT0rIqlX594YCq/c
t2n7XOYRGCqzDYzL2ssbW/TYMBnVahjDhCCnim4itIDEQ7dxfFk5t5uwPlEOXc9r0oba6Y4JJY90
0KjGzM9J0txVm3ZMIJ/NHTEWi+7CbOjjna7JOXZT248julENW7GQCeUbG95re7bakFtVvOOx99HK
kuVwe3bXBr/uC29iQuNyBRG2qgvzYfhlUR6jQxlZs/sGN/ZjS44EHT4YvCnHn5XdK98C0ejtsVec
1kTyFXmdNwiNXVjmyARnDTasfkHoL7eqAO9XuSFf+W/LFHxG51MUd/Aql+x45u5Ex19oJD+kpAq5
q44ZgBx+Yd0nWe78B9KnSxW3I75ILm56pExZZ7SDbhErrU204cY6r8CFA92usCPdB8Hpb+qNH29P
xUqazoTwLSgAzhp9q2Gkxr3U9Xlw+J403YnB2RhBZ0W71fGw4s8mmg+pOezynmpD0mZhGTvHAeRH
Yzl8h2Td19tfs2IoE9OH7HubgzWmDW03ebSy8bkBXeTtoVfWrInnG5woqYEBxdsnGrwcGvzyrcUh
pJlzcrz9iLW3N/y5gER8U0PtO8yoU7zadVqcrwWT+xzahPDpTFSFE1t1OMz0JS71ubem7/e9+NVm
bwIRJ9CLL6q4DoG+GA5p0oHFAn6w8eJrljeceVnqBpUs1E+6NvmhoTPqU6I/ySrZcIGVdWkC+NxI
ynKZ0yqUbgyc2rEd9EHo6Iwz1+E++xj+i1iToySry5CjxhHWNO8CQtUWre6afYxduJ6Wa+PxVIeJ
JyPfredD0Vg/2LhFebO2LI2zc57kDgjUeRkWROeHIVn4KXbH/D7rmxC+aCpA7a/tJpzq3k8ZOtCc
0J3TYGnu8yqT0q0cuZ2hPFMi65qgl2QWqhNnh4p4K6m+VnEzgXxuLqESTHs8AfQthYfeg+g4g266
n7+Nkvk8vzjWF9L9bkobZDXtiUJxpEpPderswOPge6Q8FB3wzfqhTaYdViBjxBdDvMN/4irZ9/on
/mbFGdBzL7AL3yrHrqwcky7OdtSSMeEWodtaeDtX+QIuUEPhb8N1V26oJvYvmpeCLpZUIWAnx6qJ
jtzSR9tpHuhS7UDae1/m28T/XflXm7SvFCqHAzsPnbMvokVurJ+V8GBqjzpzKu2o7xUCP05YQyUe
ssn9MYvou0fyrRi3ZigjQiA0e3U1ZPiCQf3NaPZhtpYMQmhpUAgGmgog9zemZIUi3SFGuBh1DRUE
tytDSz8R4lzc2vb19GexKecLl/owlR+ZqFAhHX2kmu80oxFFAAD0ZKbzMpxjhfIuzWJxhKxn1v/d
aDrVv8FOuNWD8mdL+28JnJuIQDJAkq1J4fKLSP2rwwBV4CZ+DkJh1ng78F9N7IvNstPI6SklsZ/N
md/CO4tq9smWsMj73sVNyGBiu9lMIQwZdpZ1iDL5zcna/bgkv29vKmvDG6cFxRfd0EzOQa4uRcNe
Wr0c2FhtFczfX5HcRAmmzBtZlFtz0LXeJeeqOqQD8NuioJ8ddDOgvS2hd+WxkA379/FBQjJvHGi2
BD055nMRQuvp2M+WP5NfNOZ/32cu4xQx8KhBnSBfAlGP4sRKaARAnKw4xnaV35VK5CZkkFRo8Z9n
tQRQomh2upiKU+fybGOjfH8b5tIMEVNkYX/v58CJax5MBdjV5sQeNq5ka6MbUQGZds+rlQNKH6T6
LjKvqV+ky7y/bfz3Yyg31UszGaFCDyUMEAaNn9wy+igr96mloFnl8r7SPDfRgC5UyOrEiUXQ92Cq
bDvoP2Qx9DBvf8GKt5lgwF6lUJQQwxygoQHZz6nih64SZ6h93JVo4iaWr3XAW9i5lAWT436vBRRG
ojl0yv6+tWkSzWVkqBOQdbHAssSBa/IsxnSrHXJl7ZgipHSJPSFKzw7atmkO2lvyo8QGsmH5lUBk
ksqNrMMZApKgAZTO0LPY/GpTawfaq0M3kC8t07/um2D27yCUlSIqWSXsIK2jGXQXU+DyrtlnbCuT
+P5NGyyF/36A57m4sjSdHXg92jaqFK3akp2Y1fy0O/ucVcVjFt/XdM5NarkFUq3RMEc6KDK3/+oK
ST50o62/JroGwUw3q9Y+3Tbb2twb27ptLZNKitbGupp+5XFx6djy5a6hTSBbPLVVthSWHVTt1PoV
ndhxych9WBtuos3kOHMmPGYHDUtAQUoayGDaaquevhLwXGNz9iaWg3ax10E86V00e7/tRf81WO2J
cDlsOMZKSDJxZ2W6iGWIXTvoo+kCzP1jN9Fdn/KNQ/Xa8Nff31zq1cBcZ4mkHcSan0Gc9pjO6jFe
tjAfaxa6Lqg3w8u5cUHbLkRQDPLT1EdHzMCBywycod4WIGllcZoYtFHVLiROJjegCfuANvFXZ3Y3
9ss16xjeXLOyaLNSanhz6T4vRFvYcyAKAxidM/Ni47C+9hRjVxZ0psCYcXiX03wH9+xL4vSfLc8+
3vawteEN56107oHjNxLB0rnPdZ8OPrpW97yMz7fHX5ljE25mQZiBMjAiBCgbfhyZPLVL9M12xDlS
zX2nIhNzlriVVfNqsYO8ojYgjPY/SXEfVwQ3wWaQeoXeSVnrgEzXiJ107r7FWXVjblc6NLiJNiNF
GYs0wrYJPuefvddof2zGT+lgnZvY3WlRn1OIQI6Mnam077s0mIxy4OUFxhBqloEDppMjryxyUZHX
QehJDxuTvrKohOHYWW0zVlYagbUtX6eO/CCO890t3LtyjdzEocUF5BisbrCDQY8B7afzvCwbe9na
cjV8ulkcMct5tAPQDAOSPbHqKemVC9CPTnZEY93edos1CxleLXsNoDPFJNQzsD5RLjrIR9v06LnM
2njE2qcYnt1AhrfLRakD0NuAtdjJrL2HE/6BtHW1Lztv3NiDViKsCUqjXarAcdbMQZ9Q7gNJMfkl
AQ/9XYYyUWngT83sKkl1oMSUBYmw2zODPOqV7o9veOHKXJjItJ67fTElFQsISZ6GabzU2t7LSLzc
9wXX+Xm7y7WksmdhTYEzEnmRyTyebafMAtpFWyRMa19w/f3NI9QILUioWU4B2kadS9F2yR6yVfLi
8tbZ3/6K98tp3BQxpZLXSBBkLBDFSY3tTkTk4HrZLie/c2nt3O6EpOXtR60tKPbvr+kmF7zenUJW
oxwHn49uio5u2W5cstZGNzwclzjRdDM+JI0hhEbcxtrllqc23n3F6RzDr1nj4PjCMRNkGKt957YN
Op2HNpCV1PuK9FtH17UZN5zbHaeEFbjaIn7E/bEQGf8CTvflhc1DuxE/Vgz1H9ha3xbownBokA8z
z/wGtJo/FlvojYwPXfkEE7gmG3spmsmlgV0+KZqfJ+CV7OLrXFWHou13sbIPinwZy+bQom2l8Wxw
TtR+nEo/d7cuSWvfaJzRCzTxdU3JaTCjBPoKnl654yLdOjysfqLh+qPNk5alGD5iH4n+XSqQQ/AX
FdPdWPUHL3lsXVw75l3sFT6+1Z2dawNWfSejMjclUdvUqcGEN+kgUax4IQuafcCtPD5MLovoRoBe
M+H19zexx50H4qKlYAqUVc+vJUAUf6skUV/uigUmd90MQeM5bzmCpzO+WJn105Xpfcd3E9DWiGRy
6hI7Szl5Ozby01KOAWLC1s7lwQDvZKBNPFsmJ95AuW0MPFl9cIgq/X4AvJfYzzjw/RzYkProebyr
NM1N0VPHRWFOA/EQAA9i+8oR1R5th9Ze1G1z3zZpgtso5/UAJqcx6Nsr/4tIfk1teeo89vn2VK/Y
y6SvY4UbsZ6oKZBJcRr4cancAH+0ovc9WjE/3pJDW1mxJtDNsaNaWw0dAzmAqVPnbbQH4HqLUmVt
dMPnM+ICAkjiIXBElAc1akQDmfR9Vx0T6tZqSP4UOP4EWdpVDx5Eer9ybPxbmJkVBC43oW66K8AZ
VUM0qrMt9UShGxdS3HJ3OOBBzg3dYZ/rpih8lJqzHYmnMvYX2qvAEkJueOWa+YzN3+qtOXIEVoE1
eGe9VLEv2Z0MDtwkuOsAnszLUozBmHaODy4jdLim1QMF9+/tNbyy/f8pD78JhnXlFK6VTmOQ2sOB
KfJMLLRaFs5FD3qDOWzNQMbOP8IDVT41QyBdXRxURQqA1vTWpr+yKZtoODVUhSLjMAUlcQFDlFl2
Yh0tHtxE3wdj5SYeDmInk3BZMyEu2t3BUgMEzb0y2ohSK1HEVECtojHr+34YA0WKp9rtPwLoGyiW
Qn2BPWWpfJBRuqW2ujLbtuHqQzfIqoDIRlAUdEKbtcwgTcjdx14Lb691721M+dqkXH9/s6qAuk/A
zhF3AUTNn9CG8k+dz2dF5dfbi3ZlRZlIuZLGmWhyeEXlusmxbqthN21rG66Nbjh0D7KfqI/Qv2Hx
uXqy63I8573j3ndINTnupATs1C0WnIPLCqSPOpn2S6+zw32WMU7zia4i0B0gls/M4YkPwl4Ie9Om
24q312PmO0cEEw53PX2IqM/GQPDql1Ja+a2gJwVVbxHRv2KW/77rO0xMnMdzG6zV9hTgekJ3XetM
eydy/rlv8KsnvlmdpALUkU6YAplxG6qYpdhx4L83IurK8jGJ7Wg+2lYjsR+MUVc+SEuRoGumLbjd
imeZgLhpYNTtxnzCAf1ou2I5pguUfhqv+3nbNmvjG54rc5kjK5zCtUCuA1o1kAzGT+5C7lv9Jq0d
HGso8wymryAAf+jske9yHll3mt7wXF6mYMkjrA9cbyp241j7aDbZakxbm1fzGu4MuQWysSHgqEcF
aJ6f91ZUTXcaxnBch/Mkjfu0DzLmkWOHIsApLZwtt72u7Hfc9k82982KL+OS6Gbx+qDRZXlIo1Ht
2iV95kmU7kqgE/22c8VusdjWA9fyxCZCbhkZbuMu0UE6ugs74QwIDum0yj4mLbVOAr2V+8wq+xDK
62O7T1D827cT21LmXlnFJnzOHaqyBuS4D+ysP7dsfGja6nl27wNfchM7N8yKF1dFo6CioMZu3eI8
K++lTe1ny6nvWxAmzC0FAz1x7AQHM6R/nlBt1d/1MNaf73JzE+OGDkW7XtC9HPBiJDtI2eg9fmt8
y2PRxjV7bQ6ufvRmzdmTA8U5m7SBQg3U4v1FO94HlpX3pdRNhFsKsgGb9Einp2Jhx4xOxZEDknW4
bZ8VZyeGsxMP2JLCRRWlkuX4z9DZ6ndbyi02vrXRDWf3ZD+gOQEXeTSND7+nrl4ebNVsNbisHPJM
2jpJQMPstVC1jmm6y+r2V+Z2r+mc/QAh5JZ/v/8FzASrJYAfWygu4IBXNujStfVzYs13rXxmQtAq
KNJPSY8tqAH4qfIFK0d/6F366/bUvn+EYSZrXS7Qp1lLdwr6krs+tNIhFFU4ld8V9lfX5fPZGauN
zO37LsBMOFqZAS07RF0XOPMxsjRUr4ruZ1tE5K5TEjMxaG4ik1ENSDQrq/paCvnYpI6z4b5rM3z9
/Y37MgiQKNubq2BI587vYuehye2NTOr72xH7N+bM/h9Ts93WQlTBWOfUZ6BSsgnaaP6X9NcG6sap
QD5G+x0V8jo3W9CDtS8yfDoqBXFyEGEGZe5CAbhCG7Dqonnj7LG2rAyflkQqkNDPA8p7jPmo53qn
cs7pwVUtObuepV70vYwNzISmsVmOFYXIUDB3NHouUqs92z0HS1uTbxFUrljLRKZpwofRknRA8qwd
ct9h6fAL1ZRmwwvXhr8ujTfLizudNylFumDsJw84GQsyFtFc7m77+PshkJm4NCGUNebV0ga2lLPw
rSprgzwarBPzEtQ3BBcbu9DKrJsINauyymHx4imgaV4j4cSn6ZSMI9stcqr2lqyWr821SH77s9aM
do0zb4wGhY8ak9LRS1lN9j4ZCNvV1fjj9uBrn3J96JvBW/RyNnoZ6cV2nyCbvS9c9nylwGOj+OGh
ZHP7KSsh0TOO6FPBURF18JSx137k5j/ATlo53sbNbiUdyEy8mmiZgF4Yhq/5VVEh8bVyTuk0oBoz
+qzow+bKk3NO4vEB6cjbn7Q2K4bnl/MyjpVrIzu7TGnvM3C/B03ubnGTrg1vpM/mNBWxy0UT8LJW
ate0nq3BixYNG/O+4ismYi237Jpohax/peIjEqZ/DcT2oQV+Lsrq410WMmFriWppyeMO7qiktRyl
zvSwi2KQX97nGCZyzc0LNUyYhgBaxM9Z0X8R0ZZu/Zp5rr+/cYvcRlqsnLsxsKh+zHW17Mql/cZi
oBTy+PW2fVacwjX9ulmg7Mp7FF4menDmOlSO3AHnfVeGmpnqqJMDtohSotTiONZHHDs/FnqrNr0S
NEywmiqTCD10LfJBdvRXnfSPaYH46uiHWKsgK9LDbQOt+IBrbN0jtWPhQPMmKGX12umPaRJtBPC1
kQ3nLYoJBUAvoRcl1XMcaeTA5X1xwVQ8jSjTRTnH9AJ2PVRLO+e8CLXRor1yv2YmSi2X3ZLwCINn
UaEhDZd8mgbc4WrmS2/yhy49WlaNxJk+5kW8cZxdsZUJWxO0nQnEvvJgILrwu8aTx8xWen97jlcc
zQSuLbGbMVql19HJAeIE+47Iv5eUfPDs6D7QNzPRa2wgVh25klwgHvcqufXZHfKNM61EPPhvioWZ
ILW0ElMJ+i/QxWZ19JQwJBVV2fwsy7TZz41K91NRasTXzD0VwzBvPHVtSq6/v4lOKD+W1eJG5FJ0
2RlEEnuQ83++PR9rQxs7dZd3IoPOIb1EVHzqWREMkOfeiNcrAc/kTsssPTsC1L8XlulfopdhpcrH
uY225ILWJsPwaiuqRVzGMIvq6ceqrZ9BgfhE1LiDs+xzBTm/XJ/ipHI31u7auUMYmzRCyFCWNj6o
n7LHhagPUd3GvkXkaUFimZfO16lwP3CV75JFn2zu3hdjTChbCyn2rIkcctHc+pn082mY5emu+Tdx
bBIqacrLMTTPeIt+UApB3/n37bFX5t8EsFUtH3FA4+SSo4NgcdiLnVpfRVRvYAtWdiXH3LNZDVUN
j5HLyLNjq1sE9vjcJempiqpHqB5/uO8rrl/3xvnSyQZzW4uvqEGh6iRx4GUDMqnOxlesOKAJYGtH
ZrngOicXuSR7npCHKt9i+Fi5gJsqqYB22GNBYaCSfEHf75DMfjV/zqrMj+oEsngb07z2Bca2DVEI
q8FxH0uozb9Y1Punmaaf99ne8HB7Bllwm8I4CeoIV+hxQrrdlIvD7eHX3tzw53geEofXrQr60YLS
pS3oYUm6bCNcrIxuAtUW7oppyDP7omqS+G4sk11B42Fj9BXnMmFqSWJPjCAZfZFD9F3Y+QvT/aly
9cZpciW2mrxqg9dMmo1YO3316KqnsX8FBGKXRF9xk0vS3zx3NwLQiheb5GqqSmQ3Tlg9ohEPtXQu
s+wvQyF/EkJfPa+4z4tNyJm06pxIMVSB7cgR/d1WfuibSR6IRbfoElfczZRNLdCMQixF8SXF6QpD
pXETwHRVlvoQxNH1sJUgWJt6Y8/2vCXNqnzJAwmOejQHe9+9sTvXk75vuzERaFlqi8iKFa7XETRl
Qaj6k2Uo7Nz2ubWXN1y6zAAL8kYrC+zOp9E3QLZ09/320CtnSxNs5toVxGk0hp7q7sLQxu+gJaux
JtAZbCzWFZc2sWaOJ9CS0AzLpQPz8Z52VfaQLx7b2ApWTGMizbRl55FDZRaMQ/bY2cU/Cwi2fYIK
wm37rL391QXf7GQ9X3I3jbIyaG2lEn8u4qLzYxDQfblvfGNDLtCLMuWkK4K66KxzzqDHLcZ4Szxg
ZXZNjJmO8046XV4FWVb/ALrlM8ucD+iietKuPt/3AVfDvTFQYYFdUelyQdM6SMNmeyS+nfLDfYMb
Xrs01YhrgVoubrQcGp199ECct+FUK0HUBJA1niItsPxl4NHoc+GQQPVWiQ/wntrE+UQKdV8UNXFk
pPO8CpqB9gU8m+6vkufdxWkz1/ZJhmzofXYyNmXomCCq0bYI2hJEgtAV08falVuCfis+YALJdGGR
lsYufEBVYWVX/yjVfbvrxU0AGfqJOlAVyipwoF4Aoi3t7uxu2sBarb234bseKIS5t7ASkAr+Fy/z
s52SO4c23LaF+klE9VAG/+fsy5YjxdVuX+gQgRAIuGXIyem5PJRvFHaVSxKTAAkEPP1Z3le9/W+3
I+qmO6KrmsxE0qdvWIPbeqgs1o3bQ1bnO4HWL47tZ0G12EbVsqAqvugWo19S/QGU8SbMvbMmZR5s
M2F1kf7dEfuMGKNygjwnXtMJ47iigdR4Brv770ZlX0Tn/6OjRtUahQ5qvMkExwoLFjzsOWr8+993
z1eP/5RFV1sIqyCiMYkLET0z6DiGFTxFB0wTVTYgSsffbNOvPujTBRzD1mnqeqMvAFlvDsmYykLy
aP1ZBfa7wv+LTOgzfowbVVeDwati7e8UWuagE8z+TgOqKcychdN34p1fhL3P+DFl59mmAp9D2+6I
Dxm7HXPPrPEupfj978vyxbn7rK2WwsNpWz1QvJjrb6JI3iZe9F3U/mIlPmPIdB0RgIq9+gJj0UMg
Sa5Y8Lylf3ndfwaR1bEXNID0ywsbdTNE/StWwvxM7/79xXxxrv/DLfnHXdkGS9z1sIIAj1+ZS7PM
tmBQM8xYtP0xXH3XL/zqHX2syz8+BjCpKOUyVR8Yn58xLJJiy/b99ndSkvSzwBr3F9o20IO7qHv3
x+Gu3Ej4d9nWZ3/UfoabtaeUusA63MSeX2dxu3zX4vzq7X86xG2ldMj7SV2QdXnX83hMgmmPO+Kq
hxTXvy/wVzv/0z0sw4rEXuu8U18pND4mRQrSL9/REb5Y18/IMWFbbxWbxdOj9qHvxjKmUxk23zF9
v3g/n6FhqpFhLTRqbxkIcT331U5FPLO9lWe69t8cgS/e0GeAmPHWhslklhdipo9TNwBgN9rvrpuv
Hv7xy/6x8Se+RGEc9uKiC+RSeJ28DMSwfZMvfvV6PlblHw+HxFAoGECmJy8e7wIXtLlvY5PxTuXS
Jd9BMb5a409nt6OOgQLPxMW2qAZtUlhL64AnGQh293+1Rz/DwzbbJ9uCY3YarQL0L+LkAP2Qv2ME
0M/wsFUDXzpJkpwg899eVhufDh7cIop//+5frcHnIyzXcKhQPZ7GcJmRTEQ0q3oY6sbWwKOvMeW/
f8xXi/DpGHd6JLWDuOmJuPGx36InQ7ZigULWN1vpfz8fSIv/3kqriA2J2ZqgJF5gmBZ5a5aiOs6G
+jsNrv/digo+I8XMCC0p+KEnJ79JdskMOiaARc8N9TYYK64/aiDJ8pZh+bn+Tqbtqx/1Odu2pBkS
H4ocQTgeh8A8wL6mLZpo+zvjrOAzZiyBLg1E3zk7WePTvW02SJdRGn+T0X/19T/++z+O99ATr16k
z04VjNHQ1F/rHfgNzY8ZUqhP/76t/nd4ggXsf38E3baB+rKJTzqKRPQ4E1Acbljdkr9jWAb/jR4j
/w8Kp0HncRadQsefB0/fo9vyzc381ev5lGoTLw7pR2JxWkQiAKka9xvQO7lg6XfIpK8+4dPZ7pJ0
ieNhiU5gcDflGkMtMZtm0T06hZr831fgq8/4dLBtEKlFLVN06qK1PsFlBum2NyaHldf8717UZ3SY
9mHS2sEu7TRAKjPMm1HyXxZTTpqPPqDXfxdBPuuXQe2ahPNQR6fB0OQ2MLa5UdpGZdWN4+2/v6sv
dutnpBimnKC9b0N0cmmSFqOZh+thi/V3wJT/Xe8En/FhPtlqWzmY/NLEzfE9OOHJ9MAwJdaW1+nv
MWawUu9oP/6IOChHP/7uR3065Z2tu0YNfDs5siRFAFc7NGz59s3a/6dt8X9H3cFncTM6zqOC3Cp+
VOVNWdAnp6RTb7weTzNlXRbyxObd+iqaTWR+zR8ATxxyX1evsDa/Wp3gWUJNGbY2W/AQwQzMtauH
2NpHy9InKfgrBHbrTLRUn2I52sMyTFWGe7zDLcK/21xfrfynrptcTTV0ac9OZuGtOzYrXDyO4RjH
f2eiEvwfLJoRA1SOY3KC9iGoXl00TbsqCcQ3uK2vvv+nSAIMARFqIiGWtm2BoNWqV1kYN+bt3zfR
F1Ek+RRFRn9e2VwP4WlpYaKrZ9NdVKs1ZRT68puP+OInfIaeETmscrNteEI5SmDf6tjBg6ryN2Hw
q6d/nMl/3HWrZtRfcXeeug2sl2zU8PQVLgke/v39EASCLxKQz7izDb4sjUK/7eSP0uw3iE4DbhP+
woKUfh0mO2ysP74/H3UaI8M1A7SKa/HYaPq8kfY2retnE0dvkvCf3rhUBZPDaevYUfG0ySNIdKWz
9a8g0noe/crm6URE3lNgxHQvb0Jf/VyAMs0BGnuvYiZAQsGRgolOnykMRUm1vI8kKmrTw624e9bL
es8I0sjBDx/jHs4Omi+XrgFOJfQQKZLHSfLbbuwFkLj9Q2egfNXosmvMA7Sfb32RqPLjOTGN9z33
C7XVhSTTbb/2r14U93kbxa8ttCFqvz8lKJxDTvbA2B8GM/6QNjxNcTRkqT/tRgVSjuboOciijvp9
zGTegRUMEt4FhALSrGWKZh/fW0bbtqMOMPBpJHEmfOgCQaLg7BQEjhRcaYP6eprYSYE8UfPqXAfR
NR/WMPPSbq9qep6aKOPVdppZUvJoKxMnjpKNJzmuJx34R/BUHzGdy5pxuvroPlVe+LDM7LXl5moK
1ZUL+xt0hXm+ie3Gr8VBdU7mqWp/AXK1+3i9VUeaMhySBxj1VtkW1FUZgbdl2uU6xenJhQp+htDQ
Xc22W+rwIpnDnz2EkaPE3bXB/Ayk6KVNojhzwofLOd/mQrf968ebnit3o6hBxtyoHybU934zlhBV
O4SQBIcy6ZwZV8P7IOE7rYfr1vevqnH9nSbJpazDqZzH4PfcN0cKQdEmTh/nYYBsl9oBJF7Ccz6H
9e/vRImdFh6AxPiPLfcuyNZj+tbwTEyzzLa1hgqMGu9pB1ratpErryIPSIdYBmLm70G6INNJ8HOO
ZXvtx/ZMiIFxCw0e/LTyShKjdhQTZHErydhuVvR26NQNWVVbBCKIDnMbeCW4wnNR9UQBmhP0N0Bo
hRnVPshoYx+LPW4Alce9sz9o1RzbsRvvpAHNHgSmaxgj3wxD35wa29X7BI320vKNY427n4mK2d6D
mnLehR58h9Ym89vqJWpssmuSpugWu1umoGCkvRfVsmbV0Ae57unvtK3KdPVvKsbvGq7fQwhc50ng
TLbCALvGDQEM6N6rK7vnq0ezSXQHf3M6W2vMFUftX9B5hk1Tm6ORrfIw9boXlLYPcoT3Akn5fvXi
R5C+nwKI4O/jqt07N0E3ACZJvjc9mmbYuwT+7cFa3VVg7RTbmNoc+/Y8BcHL+qFoEddnqqqcpKas
m80vFeg4+ZD6Bw4Fzayv1X4A/KxoQjhHraw+tzZCKS+8KAsIWYoo6eW1keSub/mbwOnNJmZPkI2r
c1GJNiOWnfDdntHGaIcscD6+ZjvD4+xDd7rqbnxrr4KtCool7n/3vroHp5NnqqIOABh1XU9UZ8q6
Go/dWBavAT8N1dIUlfEhjtHXex+EEmuHt3XY1jyIkjVfGzhbL2YNji0iJVoB7s/HxpuT5R6I+jsu
3ElPAvGsYj/AxPSKbYLdwRD/6bi0wKz4WWeiMIuS4AQ243M08IulTR9jNDcrrh88XZeQOigQOpqs
XnpT1AAD9VEHmyF3B3rRx7x8/o2//q4il+b+IHrIqQ3jE+yI4gz1ZJt1MUyymi1JYWI53Ta+vOjt
kpSRjg4ELC4oPwHsF1btC4Nqf2Hrfq/h0pZRj+1Gj+4cjFlpzBEtQHpx7QHOnseVj00mDKTbtnWc
sh7T9XyVQIWgR1Ufxi26dATmbh6rqpOkNMhtPJ1Sm0LKOoEuJ8nHvjNZFfaFt3W33aZf4na9h+XH
wacjGiqwLu8AhE+CfBDIahPLoPNh+aFL2ueJy0Mc2zs0Fxo43tOchrD/rNUWHdJgePeN3TLQM5ZS
fIT82J1mWD6JdiqGTixZImZ7GcHhIpHdcL2p9ILCXY9F8wd4EwOulFzyhabFEIRT1tX+a0C3lzmB
EVXjYNrdpS1OMHkGF3XZI5GsD6CTQwwxkSHMkOdry3ofkSG9jRd1adLhFE7+YakaCaO7qRTNcKea
+lY3VbpvTZzkTG5N3qpk34COOXoNJKZcyQikLdf4mnJ0mFhj5jxJ6teYGp1PdQPfAzpFhddvv0mN
TW/X5ZTo7RhVDOe/A5YfHjNTPnZeUExM2mO9juKu5fA1iFrcCap3pRh4Seb1mEBq+YYZWhi2hndh
vWUjgdqF2ObqaeJQiVekg6s5Fs6P6ZVI4wdIMFzB3VLsDCdVSYXd8qoZyFHz6Jfz/CqTpsZ0xEZz
lkT2Ua0bz/xhSYuewvNAsxZzsnl69ocpyKREHFvrfszpsmEoFNbvgVebAkL66yEMQ3Fs6MJyUhlg
pZL6QAFHKWGlQgoDZ+ViBZF5v8JOJAfk7DqxUMZFgoCjt+VBQC9XI4poMixf0QKv0mEogKF9A4zy
iJN38tya1XPMfvnTEpau3fhNa2e5J/2sD4EjzVU30+FpZvNwFt2gS3ATsVsr38vq0e8fuM/6ImGx
gofuWm1Z3aHpm0HmfMPcoO7T3Pkx1AADDm0gXU1X0CoX2VyHiFltpKLC4PF1GfTOtKB8V+J6BBNg
11s4U5CKmi5v6nZ+dDhPBR8T0iBMtHpAOl7J0qXV8CCTGBkoLCkLqgILMVqry8mr2lMUDtuTW5tq
F6CYyqUEdkGElceymrYIa7qvdZu5JQzfKy5YtsVdVPQ6XmG24Ne3vDLTbZsGpCsnKrr7cIPpTten
9qZvZrAmYXpvf4eGVE+sZ/UK4kizHlc1gdrjSz/kRSo73+H6VOp20cve0tge4HzU5RFxUOitwhpQ
BBIuZbPK8VF0wG9ETeUOvA/4uwdZ/XfFobYG2qHUV9uwTDqTKowLYcRG4aw2zDyr9cDWj2Gi3buI
Duc08arSpJXNjDfbEjbx0U72HdlZZKwnKFpXZbxxflnD7qckKD/2UHjtXsM59K5dGpqrtG+qK19G
tARDdCtlTO7gPZtkvZD0Z9gkwQ0KOXiIzBxpKk7bbbMGLs3c4Dc/HPLTnPBJfmgnBo/NiORj1Bik
RgndSsa3BATlwJ3XoVJvUypN3szqlcz97Sj0a6gI1l1CaBtFBTK2ZX0DuN/tmobRvXD1fQKSfYZm
ZPMECk2z8ze15n0y1kXVzlLAdX0k1w7KLvvwYyaD8IcGTbgyjCa5uKfx4HK1UllfNEFHRb4usZ9t
s7/CbDu9roRWBW1W5MTLxHbwaQ6PHpFtNss1eFSNZecOgrV5MA7vdAuOU8DlzRhG8G0z8f209m+s
X9ILgOuCHMn8iix9YX8gVdZmAukYHJuczAaw6rPKcWy6DiRDrJV/SVftZf2ghp3lpnmkZBlPI1jL
F31KAxTnw7UXhDbT4Todge0JsoG71BVU8AjHt9UnEMCbP5JvA5T5V7kbYAEA0wl1xPfi2bjO7SPl
a3rTzF2SIzCGOQQz2z0EceglRFjmp4ZYIkoVAziXTR9NcHgCxrsY+z7fEsUyDBSqLDIdrpiEq8Lw
UeSgDuAQNWaCtUWKMBtM9sWMINDBVmGBsJxsCxHr9qVO41+JiZfc6RWArYRi729heGTrcr2ua/Qj
xP6CqpSpQP7WzR5zhdu+tj98aW3mb4F4hFgGLiVRv2FHQsAniJpTUHtXcbfx0s7xWISihpdIINsQ
wlo2BDjJkAMNzZo3fFQn00WQ1tQRzQd8ScA0jZ8zf+kummiuUHHVtmiGIS5W24xFNIBH35AwzmtY
j0KpKazygCJPX5aEHYJ2fgvBWd8TPt6sZpDI3HRQ9v70A4nX/LRWVQQnnjje2bi5miLk9r0aqyJq
m66Eyq44Jix4qCW9QF7aI+70PO9iN7y2XfTmV6aGLCSohqJPfuInelfzOK77wSx3qH9NJn0fnI05
uNVhUF+F6KDtbS3duwWjsBym8GXecN2L2Xc/kmXoC9ZDYhJNkqagcnF3ZOO0CGLopbYfm7+mMs62
3lLwWticmy5Y8iUZ0f3Bva/PCXyDedH6Kr3iIOnvfWleeNcMWWPCOrdtH6K0I/2QRRUUQJAY6tzD
zgdkKJDFxIfwPeZjv98UcuqlQmo2jK3ddZ5TB+LxatdCqrcwbRrtwqVKECiDsIQbIlAda/DmMQ1t
I+3suVGjKhbJIryZ+n3CXDobYNpUbzi5cTDdV5gGosaw4uDqujm6dnZF2EfPUdeOOG3Eh8/DgJKw
K/An5kzAtTkEonkQXIPNHZA5jvfRvEVvFmX9uV9nfTsxTHJJWrNdIKl3jFQHQThPyhJZ3LvffgxC
UrEVkw7lcXXkV+X1pGw9Zou2mqOTXsxzBywJhtrkasZeuGgxBMp0q+sd9Bkq7KR4zFy0vfZrQgqu
EJQartSOoYAumAOHLECL/7aJxg/7QB6VuG9E3nIfDRA3e3twedk5skGa8c3bbjpciUUdVPOfqq6H
6wpb9sp4ULPMej6QMxw1EKqj6Kk1WkPTlKIG7xa6J0v/PFljL0AukueGjNNLS92Ilp1O7zyLZ1o2
vjGnh3zScZL5iMNZl7jlZ8I4f2Z+rPMB8NfSUXmnZdAWqPgfdb/02aLRGdD1ujY3k2nEM5FJSHdG
QFO/Q7XBW6EyG9mZvMqOqgGqIkievbEM7IyAMaRLy/546Ta26DkkzvuFP6vUre5bN5rMHw2bDuHQ
pv55W1cE/WiO0rKfGcusoNPz6vXj5QROzSW6wMhQu6qOz0G1TdcE7ORL2oAkWaYT608EjlPXMYMc
9q5JLUE0Q1ZrgeUD9ZewfI7hKkH92fvTz119NaH8ul/s5I+H1Ftqvt/8ap0yR1yYLVQhf3V2Q7Ee
heNOjRO/ho9AGGZJLFEr4Ib1MDobZ7/UPEh+RhEfxnPqN8E7EO9uR9S6vDXpgme5D6NO4nNI39BW
T322jdTupto5ZLdTc7T4qTw3wQTTGqLhKJkkrFCLQ9MCeKzceAmOJ6Z0pVw3XaBm7hC/QaWFrwca
8IGDoAR6//tFJv1hWyt+8saxvWOMpAOipIQFGAx4XZtxxcYHmbL1Bf5QM0T3eh99BT+uRsDd4+Vy
gFBrDroXy/vJq6PCt8qTmMJX9RXOMonhImahdKj59u6jLjwQIdqfgPiDoRAnMBE6eI21Rd0ltoQE
umqKuYdzIgqTpblq57Q/iaDyk6xmoWcvRArP1yKS4fjuK/3Lp0bswnT9s8Iq4Kg8vd4lsmfzboyN
93uKxwBJ11oJtLbVtvwKCUuuhyCNxiwZtHra1iTMpm1qHitU4ZddNfI6cwpX1rKl8mi5ULlxc5Qp
BY21ELP0gkPy9jI2Tu9xtiCZVccChC0fkJil5ZcL0wtUZIIphc0UUl+B5k1RC5QQwl9RP8XeFOQL
XmYOHlFYWAhAyYJhkU4byOA3M6GQ7ok7WXRBR3JYB0x7pHMGX4LqvbPoKVb9DP6Zayok2ukAvV1U
gM0Zcxq0RLxaz7kVNXlJR9kcKx+woBa2IknuIU++03Oa3iUR6fZN4PQOsv5Axqu034eakcxPuvUD
8V9fhDFRL3U9pjn0AlDIO97Md2uzJhkGHeoCVTyyCkzlS5LGsH5a++U3zJvpXVrz+XJdO+8qRePg
EoGComu09hes4zrvVT8fJsTDbAKw/VZ6pjkNfuLtplXWXeFGUdNrqDxCy0O0V9TI9bcfeF1pRRLs
24Est6kfJodEB8+9kV2uXDXv2aLMqaYzug0CPapR9uq0BMqdnebNCZmQuTUQoi1Y4IlslLN+CPTc
3ImBdkezgZjYuNbux9Sj16gIXOHHo35peyRBvZmg5DJON9GKBpmqwzGfTEt+tTShOdlwvcOuvcs0
6GJXrIUWJR9Dr4SP44SOrUyzDxnA3bBtbjdHI66MFrbiTYNOnWLKKwiZt1wh00bXZxvRh4hVWZPY
lZWanmAdW1/TbTT7QBiv6Bj9beYUN4fnMI2RXhPtrJLBuYtSNmRox35sDRucZaD+uMX6GbheW+4t
njz2wZKg84fU5qrisFRrpXBlF/GffguPt3D2SMbYWl2T0OkLWAv8QsWqM8pkXPofTCLwKR6h2F6/
EBhwYego9D3ihblVSsqb2Qb9iceb99QwG74nJCY3AuKmmEUj9AXGuOdGNQjJyHF2mMW0qO94epVu
jS7qZUAhmno69zfIhUxN6O6jKolK6ixkt8UyvviblE/Crd65WaP1IkjQn5RrF2VDOiLGYQaQtVP4
rseh2/sTih7Y5cBSIGkDSHeG/n7YvACyodq9oexDk3mwnJIsJloeBjuiValCfgCox9sbX88FR6K5
U9j66FySR6aW9HKd6G3bSxjhRVBUuJ5ggJ55XHQoWZsmRwrjZ34QbYiyCzxrK77kgL/MR1TgQ94F
5NnYFj6KQ/1UbxWK6LGVP5Fg2rztp+FigFjrxQhwcom9CZqvDc2F8CRsnbxI4qCEG3ID59/0KSO7
rQ6mXSekwg2uB9z/aMifg3mbSlzz0cPqVSnu+iU4CvgC7jrnz/grqLe3oP1Bw2XYCzJURag8k0O8
xj/7uoN1IPQLlytDlwh3ZRUWS2jZxy6M0BJFQtJDWi+bJ51mvhiWXbug9czsMMGmlLsy4JW68SCS
3mXV5smf8zzhMmKTLDcqUvSauh6t+4aFO+hau5zpCG0UHZuCiJa16CUG8qXva/kLJQg8V+I5FTmq
RVfOFcrxgErcch28LoKBKOSNSv4euTfdUIW5iFmXaQekrrymM0CbSJfYHQYxybsvsL17rBi8wyJ9
guPa/IoEgO27uFlOKqbMYPLSLW+B3/b3qx3d4+CogDBG3/rHuOow9XDofPeg+fzoRxcW4NvHu3Ro
67tggq0UojiSXo0E/YBfJEuObtRlLzr97mPClq3IaZ66cBoeqoQkN451aII0y9wUfI6gbimr5jDx
zf8ZK4efNdcrwTQhhUZSyVLVwQqxb6/phNCREbG5B4839Z+5gmhSqFJ7XwsJ+FY4wpETfb7M+nHw
YzZWXVL49T6NUpjSJMt/rmhT8d0H9ORHGtnmrDBGPnQiDZDzjfDfgkMWXsQGVsXgRV3RWyfqIvLC
9OQsrgIbt/HTXNXrXlA27P2B05u+pezoqqSuYIuXyIu0VuheyInwDqSxau4KRSPyA6fZ7ZeEel0x
sGpadzA+wg2/RtPh44EYS7TYJtyOd6SWiBROkD3GDOqmjaQ+jVPbFhOsvgFLrI8qpfbCsW3ZATUd
vVdm8K96AuOzal3cnzYEsk1pb3aAUWPqcFTEQx9t4iw8p3qc83jo3DFsxgZ1jmlGltNEx3c6/rWS
Zb1qeJTkSY0gO5gJ6ut1VxVxG0DxwIQX7ZBe09YYDMdAFOygyg37pP1iwwsDB7PGa+7VJG1Wo8GN
RvAVDfmPltc7q+NTPIUaDczxx5CuOkNnDJdSiNYwrqipXkQeCfESICFHkrnlJIl+1rG/k3H4A4JD
eTd7TymOOTIvdXTMO4XIwtDjB/0PsywT78CZOG395H9UhnmbouZG/BA+RqJ25kWjpvNo+CXDdQsr
alsMjQjLBuOAPOQQApkIzuFYiKF/bGBFCbFdlNMoRKpq/jVS+jw2DAQ9KCz7fr7W9slWw1EP42VM
6tzN1Q77rQib5Tgl3r3SYC1RUu+3wEfiRMq1Qr2q5lPaYYbGkuNHq3iphzev71xG6/Gnl/KD6epy
HJZT3LU3yyZ33TwcuauuTeixPOgMBsfeM0Cv5zlmJ972d1VaXQeuHtA+BHx38Z/QEPvDVXudhN4f
Ma5IrCRSodGgDQ8sRt4Rmxyn2F3GkOG4YDqg5RBPry3GCmZqoQMbbdeJ5kckxscQoX9y7V26eect
FWVr2seBJqcpje/biaXYS81r5WE8mtBH7tU5i5qrmTNRpFRuezSwwa6KurzeojgHBqvJJCJsRph3
qcG9zUjL9j4u1zEKHxwXR+PEnzDssm6cSz/CIIx6GORE47JXabR3Y3yGMb3ca6fOSZK8Bsq+xTiJ
ByToYwZrhSsKCR/k8nk72OPAthWdZob8FSIRwIbAQFRSV0wClgVwSvgthqDD9BUVJ7RZKoxJtod+
E/0BKR0vTIX/0fTe2bLuVvZyl47JG9Tz2/dxa19j/GPvLfotTkwxR/Rl1OP5YxMYUF4SQP3tBlXu
WV95A2ZDqdJ/OhoeELV+ecsHHQNi6Tr1S3xkaXGIuEQGBapDgkFIstNAIMh0OXSVK4is7tYpLV3Q
lWHUFxPxiw9n3g72g0FNinpDWUOQM2FUBdHmBoPVMMQ5FZg2e5ZfUGdeJK2uTCzoDYSpO4xokfv5
iJwNyoQphbExhLuQ0ie/zEgODV6CqlHIbvI4TX0xKAo1j4rqkiR+uoNBzQoI8dADntk+aiZuWI0Z
l4MaAEpTx/fa6p8g8HG8uuUHrjW4wg1wi/DjaMp90933vfH2UeD6wk9WixhOzHGyjY9xeHMHn09W
4nAfSTPxHQuNKlOKm0tE/T0a0SqvYwb7lykK0MPBPsIL6044YVMWD5rmXK1rMc3+DV7vB0U6eV3n
5TY2y27RwVkoH+k68zC+h/OnoIUP5b1Mz+5YydAvTcShEkrvdRK+Q0/rEoIiCvuwh/i1g24kP8Q8
lkcsmI+xHtqHQqGHLwKus9n4mIVrHe1tJG50lZwCGt4bYW+SKIAV6PLkb+QcqqQwSGrR0pMTlJp8
dFrbJHoFqnkoNtwGb/hFZxUsl4tbyyDu92azVys36AmJwMu9Ub2HMaob1r0TM7wqvD406Um7B57K
5Bp9uKyXep9iVqhY/zZ3/M7nCcMQLLjsZnNNViYPrRv+9GsaFNWiMXFtfQTT8c5PxqNp2RmH1uY9
+l4CjY+0v2T1JM/Jom+rekKjYOrskczQ3NsM36MbO+wnb4K6BDYxGg6PG4W+WUsuiA83AJqgq2sx
Ml2Rxo+Dfe8WyEuu5LWhQem3CS5DIrp8NhjY9f+fozNbihxJougXyUz78qolNxJIIKEKXmRFFS0p
FKF9//o5mqexnqmugUwpwv36udf9gIO+0B/yqk5U2V8nIyvv8zL18cw5Ne/Iqde+uTzGaSa/B1+3
AajNx7JyqYXmV0iUg2FqL7YtH4Kq/Rwb+ehX2Zl9Hu7R7Hyk97RsYvY3sQjHbi75WF0J8lHPm8cG
cMuPcBU18aSZejgJ/bykLJ/hyikQEecwZRYZOl0TWY7qk6yhqEL4rVZcHpKRqwLzZSH3ug7Hcqx+
F2b67dZIgh37wpyWMC6EYQxNbKWubCsu1PqRM8JAh0qcxRiZGNGUzh3nkM7p8ZCOzXu5bVTytR77
lRTh7M+3hrXHY788Kj09z1Z/Y2DL/b/5HKt8YLKG6K+XeUoY9j77mXobGnlra/mWz1tOttXghouZ
06QK9VMP0xpTPz54fW8nbqGMcGnV21YqLZwJCjxSgHo36dkM8/oqWdi5GdqSGZAAUguLJu8iTraH
dCgSRm9Ec7nm9NnhMDsxDCbcOE/UBHZB1x3OgyOjotjejGJjpJG9sO71c9ZXLWLv88FXxmMWzGcy
104AjiQ+9Md8/1FlYHxR0VBKFG9rQTnQuUh6i2ZfRWAenHJqL/OaATcUjP5Kh5tTbM6L37Rxlzaf
yvZI7+PbamGQoswRZdTJ7KY8ezh3QffsbSy0BbOJaunuJLtO4BsnJ7/L/lH3D5a3vrSZ/MVmpjEk
COGd5FuNlzVlCKuxl7olDDdC4ldncyp9FoP57qOXV8NJD6wtXAIzIwxRVJGfkX+0kmjvBD+Tlh5w
QjoJe2k/inG6a019qNLNCAttorSQ0z8t9357AXJpVxdIwspBX8I2nIz2GlD4t391zL0R38aHdBcf
eYQB77y4/1Ivi7JyOFiSOY0dJHRZj1nbvWiFoqpW9T0NuG0Mr/zreRDQQWDX4TZqtLvFNdiooiiN
ZVSq6q8RrK9txgFRrd9NYL+MhvZVTnAMlv/qr2yKtcX6lKuiYygwMDYnJ5OyvT4BEh6HLFtiHLH4
quT2X5APuzx3hps8utP4lE+rFwXmePZ4JxxJvGajiy2S+fxPk2TVVaX1ZStVRZ6Ylpu7tP9pSsvI
36yD02x1WjhRAopKvaDwdCGq8G4cfnen5snmwU+DuU2Er5MtoA2/lpWRkT1Y72PJKyJ5hsJ0MvRT
wCUfG7r3sukak3f9jaH4MWjERylwXpZ5/mR6Om2z6/xxKMzKznxlydh3UBrvknPLmvx3d5nepN5d
OEq5/Hz0uMluDix7/jcU+mNeT69W6qCkgRF1s/dstojn7GShE6opcsuWwqrRqvdV6uafdnDYkrSa
ZhJ07bsbGHvTbHhvg+p2s35rRv6qsps+Zmu8sTI0lqT5fK867XCpZ4BiVcagHpH4bYMJS5bA188q
98XFWZyDT3ppqFVWFxmaa8ZzXrLOaJBp0rfezbI0SDitYc7W2r8U0OCjhfYYusjFdAclOjkVlE8t
PsbTwl+kSpetTvzUBilPNiun6efyMJ9m79U2WFDIXWCS4sao5F76kGub53YvdFAwsY4TxGVbWZ9b
DpUSFHPzuQAG3+FaSgu9juX2AThHGebN1vwDLFO/ELbSxCNjLcnc+l6m/ufGTxdtuj0/I1GU8dK3
zaU0Oan7QkFltSP27joDE1h1UJKZi7gwllcD8edWafwSdSreHTU9Ta2v3dyOyq3m8WUk0keA6OmB
vYH+acqMPGEfjIyBi7xLyY1jHyabDWESqjcCbdFe9Qy5kQ0lAe9MUIf6NDcHdJUmkogTbKVn8R0V
rPuWqba7jOTNHN3OWy9dpeZXdtdXEYXPGrHBYb6zI2u7eqLePihxn5sMwcBSI0d6wECecALtWNPl
3V3Nzm5tVd4CqX/UbZtdWxbXMGcaymfCo3wsMqPH8G1mWbrKGpqtzv6eh+W1VrY4Th5VndHaY4Rr
s2TlX5rDRhv/WUVXMY2YUEz0hkzYnDrAc3T4jkl+63N73Yptpgeb0Lek1pxrKvZHJ2XJgqAvP1Wu
h3LTygECh/XmTJO0o0GyOmeS9pq2DL7QNq5tar9g5PzXLevy0hVBe8inQX/Rt5H+A9AgqSynOgid
WZVyqIkISshuHRT3ucir9MufRXU39AqizKmzo6z69lQPLA3VB/w6lE1jUvRw9+Qr2kd/c8mZEsYI
xsV8qBJ1e5QEfYeOx7C16AUkjzFMr1Vlbwx/+oHBiO2IW1a5ZhmqeRsPRErpiJJBy5cr9OV3am0D
nwzTfxy8bUI0+fTFNWJzjckPRxEaLlc6S9qqt5QVcqFYRIv1RokrI6mntjL1h5a8xGvV93xJrUXQ
Hpq09qipNL3I1J5j7JYI7l5uHAxWBh36arVOZZC/13L4lw2tERcNIEC7mRMUTdodEGvLUA7lQC/T
FnRRFJ9DAHE2ebRLaW/+9b3SCk3Hutv6gOrgmOLU+60TQ/qn57TPeuRlVMUgMGW8VEYTg6+Vr+Wk
dWFVbW1krGMZtSNTSgbV62Pp9erWWAytxAoZIfNgXzDEx9JbUxGtivlgvcjXOs2gvJZmPRmpKS62
OdpcRMh44QJHlEd9MUBSdV2nEW2ddtA3A//F2eyr4AXH8vOcpuuz2J/lrVVPdOjAhovBaNueP7S5
ew+Mgm3Dm+2e3Tx4KEVzFtVWqTOPyvLtm4KfviGT9qvOWudLL4YmiD1vsdeodRiFh8zynT6pW2Z2
hIgiopHp24SVa+sw3qbneDEMDJSAtupSIDquNT9+5cLfQ1i6IlaOwm8FFgcGOwfpII+oZo4T8W4J
51nDFwpH4Kw7wemn3otdcf8DTQx/SxcqiQ+MDSIxd0Q/QKxvfR9K2xjZNl2NWYaLtHD9cJMyz6Om
c/kM1q4rvlpnbHsGtuVgnZlsmBeLSmdJAlsfWR3QqBbh2hSM3oW9eBZYFukBtIkBgcjEURq/rW2S
X6O0+hGWIh88ZrG9vZwKNhx+LEu/X/pEq4oT6qepXX2HPfeAHVJq/P41/ZohM++b0aYTTZ0TsEnM
5mNJAnz52YtpLNR8ZVECHAysq6e60qzRPnmlh5bBKcFokq+M9tCx3dI6IzVlL6uha7fGrzuK+65z
m6SXk7y4VolFbmKw8O7xYS5XtgtIP/R9nt9wpPlWoZZXox6PlmXkj9BH/pNTsX0gHEc9e+3ywHiY
nRL131nXuohS4cjfmZTVhw5h44ZGM9T82aVpmpuJ1+/b0UZuTQNfJ5JUqlabtgRiLCqrUbDA3PS1
gEvRB4WwWq2/aCO6caRleRcgIqysoCLrI8dF5s1uw5VVrm1kNTPIHeMOukzbnZhJGW32rNtDBx05
u+pdekZ/I+4UUnMuRPdLLGjdl1zT4Ol6PS3Zb1VtuYUWy4cUO/3s/KxltjVx0Jnrv6pmCBVWudG+
9WvngfPZFdu9poqOjPabi9oYKqFHTW4h+RbL5OcxcUXKppAhxTFyUUM43HXTE1eKb5Qo2537z8yT
HPPMhjZIk5XX+JCbGressJycdpoAyg+1GR1alRCrdtFME0jIanItj1w8lCqqR9tV6CGuJM5JTUAT
dgARZ9nI/Y+dm1u8LK2OhA3gbPTxaJt8HoDq1Lf2sPr9CTu+yA4dxXsbzu5ok3gvvd000pmMjvxA
oxkQk3CMOFAzUEM9e6HuzIc5MIIRzYk5WTL6PiJ66tA8RA4bJ+ek87JeRI6Yp892UtbXAAofXHZT
UhvZPN/fK3PanJpU6MGr7Sjzoxql+IfyCVxXrAGzigK+maLO37nUWp/pjqxqrpBKpLBPVSptFdPD
Qu7YxaDuK1FdFrO/yRhpfTqpMxFamIe49TYcKUWdPtyXzLGYKN+2v6zgFVbija73G4nXGRK22vP0
2LNwjx7jnD36QGc/EnLCvB14Sot35fsWRghfTG9BjZcOIhSBm+Gprx1LxnfPNYtqRURosrfGkpvv
z2YIO4/ylq8o8aVWBhx7jfPUdMu4nmlq+fgquUPi6TKKS8/vTkiI6EbJONiA4ACZ2e69iUB/XMm+
Yrart4uKRNCfCE/Q5cnwWpPxrbFxMBGYX30KVlPlscEItj3lA5mvoWvPoxc5VmO8KTM1SW5qJ0b6
nNaWH49L74Ln2D2uAdQFhk6lPSEUB+Na/TWxq8OuW7VFYTJb5Tdybf6nRPeFEEP9N2Ol4ClhOa0u
u6T9ODsR6naHJU/aI66gtBvGK6RQa2DJGp372Fe1HQZ763boIHu6Z2aQDYipR/0RBlPjO6TJanrF
oMcOFE0HBg271ji7jbxH53UACpCdFl11STFYZglCqltGNGj5suO7lo6sxd/wWvujb4ZbMXK8U8Kk
z+nUcriYrmruqWv1Z8OvmYjNfLZ/gq5an9pSa/5sgSO6aF3txYzkWDosTcgmxCV/ZQSDLJGC2Gq1
bWxhXVptFVuNQ6RnA6Ceh5PVVNktVbrhPjlGZ4KuSFfLXtJqAGjB828f0QIhWjLdaoKHaTXAHNuG
YJ6bM6k0FNYABzqOfABE3tjdY+V4l2FVoJq7gBkAL+1lVY682D3k2/zH2+S/cuS2GHZqn4goJrOW
e4Nrh3gQ8m+trW+aoKaaCo40vzWZSk3bF53xjWs+WqbgOhZVFTM5O0hWLieVAvPpt0ca0SuTp/Nm
mA+M5o+27rpoZeKfV+mP82CcVTafsAQdU8a/kIcGPWj57WtkDATSPi29yesy/AGkh5dQkBcLk3fP
XGdGoAMYGLn7jigem2K6twSWzlb1SXl784PZPAQzr0RZ2t6hBz+C+AR2Lp8YKt/13ko0xBDDGZ7q
0XpyqTgY4bV0PEB2C89ShidHt9qLhWIQMRTrD9PsPugcmxFDxqeuSOF18gFMWZH12hT1G4THUzcY
9zkfjyKfh5iBGj3t6g8nLE1raPbbxcrzz0F4n3oln/y2Ovla/VRpqxvy3X+iEp1SQ9JRpMhr6fjO
jSJimIAl8scy7poxpqmDpl7YbFyQd2UWbEeHsr0Y/TqdTdD2UvSnwQdW9pvzXAZ39H3UyyA42IM4
5V39arDzPPJ0Fv9yHmFVyl63yavDLCi7KDfptEuB1tqOWmJZm6JwKygpuHQsZ3ix0unSZ56VdGPz
oyzjzBP+kznTr8ltIaALQJHWTBlGZ1cKgg+Tz3YcjP9MhyGHAkxrynMFCWqv+sf+OMK+DAmf5dvs
8UO2RDtGFiOXOOsggjKo8a403naHSlcGvy36ysMg6u+CxwP8ojysI392G9uzBMTOOqZ18yYPc074
Tp0W/3J7PdqbesRmCcGlvefF+pec0IvPN0jLG3DSUouFuec+4MB4mmhJ2UirTsLT/1v7VYViMo4L
LV20tloXz9rOhel3B6ots3Tm3cP4tIGqNtK3ws3uv4TH5IkVjgevhICma7rYy0xJzAPqIiY0o/U9
Gy5aYaPeAVt+gR3Xx1bT3oYe38Tum4p6QbvA5BxUb5iuaQGdaNbaGLnF/GsU4lZIH13XgGQyu+nU
zuwDqBEsfG+HcLPEgtvcJZ3FMB3m+Y6rTjo+IB9+z0CJFeVU/lBfA0eAfPefbKKjAjGhYJbVORWd
87ot8pL63q3ynI+AFVsd9w0j/uZZanlLMbq9SV+9+JbzYE8wPCnrD+DJ5wvf2kc+MHQ3VvHQK+h0
HABrMXxmo7OGnrf7zJzmdX8gqBHvg0F/lI390S21kXlnihrXjD2gfHmvq6w+pHb/MIy8gHLylhBR
NqFMzUNlWMd0WN5c5g1nToo76SHPsiT1Yc2rsNSm//aPBdQcTZfrPaGBZr/wdGBS/YSK9Wbr+as5
T789IglqBj/1Wn92Y/to+5KEFq4JUINYm7b/mFmcS8t+mZthTHJZXuZx1o9FNWFrRJFaGYH1RvlV
DebPoAl+cGyTucxOxmjdSjv4JiAiZuQKoVR8WpvxMdrztUMjj5tmeiSs4rflQCw74jDI/m8Owbl/
rGmRnRfpaxEsVw7tPHxOlnr1mK6FwPghg3eQN5/WtVf/SYdxhTln7/oughr59OSU+cF1lwd3pMZK
q4NXTH/NKaUo07IsaRUi9ESsHYvLhrMY3PO4rPus5WndBQ7qj/tYFc+F6GOdRjux9hjgbcsex6Uq
EtPenjKE1L7HQ5l1nxWGQFZ2/yqm7aV0hOIm2FUBGOLSPGmFeGWPrNgJs2Rc8lOuvAdK5T0xQ2eF
+Bz8G4X2wDLBR5CxLkFiOmMOYLaL0/s7kClN6rr0Pyy4bU6GyOQ5yBcV61NgJbbFBUbh+w7WG9mN
eKj95d3fJwc1UZuE0uVm/8fLxX9tbiZ2ayb7DxSg1EpHO4HrbqFt1lS4zpOUHpnm6rS0waPGvMxZ
QRQNWX3qoDvNnL+pyX1sWjfpnOytNtQ9XQDx/OJsG/OBcPJrUO5lqwhurFE4FMLB4y3L04Lbaaon
1FwMDqHptp+iFOA24mru6bgNrTPnxodfmyiBRFHjT7qstfFjp7xITnPoS/3qVHU81TnE0HBGmqOa
y+jT2/5PISdMAk4WqrU5dvyGzop4blKzsxr6zA/JdhijPo3WdF2D4KVpwTaDgF1ZQ/cfQ7DXhmsA
Z/W77Bi39oNrI9w6sVfzWNIT0a1V1zz3VCIRBkLwQzvqMyQwN0h/Ye+KFxyVbL+lnxlSfDS8D0N3
wYNUHPytIvfJbC9EAKPoSoeoxCzArGOw1Ke+pfROuVb8xn9xBRVi8Lb4N3ddjRjBljgzBtUqwxPh
TWcRLIlWzresXG5F48AYDRcRuFe4RLSSLPuvUYwA+MbfzTX4mznmYWupE3BA1I3zWDSS4xsXZWND
/iAlVvgJVr9+YZfKx7g6PwQtvwmfsl7x9e/v36yso82b403zRbXsIDLpN/ZkNa05sjz1IZ17LH9D
i4zpSpnw96hQTUCkZu48Fwa/rVPPKsb7052GUvwmVn4hPptZWdbbc9Iv9dEgwOJgOTa+qKl9o5k9
GVrHaeVVSKdw8+n8IlN1NKbxxKJn4MDxqVurJxw1n3L0z0vdvgUrN/FooS8H4+/eDf7TWEuRYFp9
lXZ69p3q0fA5JdIASVRb8xeKsogyK5HN9EaTHtu2VscsRhZvXcuUpMZruRP++4nRZEcyWI9eWyb7
PxM2/5QZKv3Kc7c+ZTxwrusTcFccOYKui9EwGanfxUz1ySflO8za8+65rvXzaPlvtonD3rOOa2HH
lr/epDM+Ow1nDiraLIYXWp/fwaC+ezYhFHb/2HY4Vz2C5JehO9Tz+ip4zDSelsDf+yq+TUquf0uZ
n3oNJ5JdKqJxXLFcgBN/JjAKzGjHZibK329b8WWYy3uDXBm32CXAi6mUai971pb03lCsNNINorqs
ioMRqBj5WH5WkFmWs/54ugoir8h/6ty/8rxfRzSQp6yy/YfVNsXXwrolw5teh266kdOGY1lvPlrZ
fCxCS5Mqx+M8EV1F9ayC9QH9Fa2suZZugwvSL6+wGokYsKcMyJq5wGIPu6D5VFa+t/L2Ku2oK3VU
GHLVKBCxq1ibGxqzKUATWqgB1DGv4Lj5puSoDoudXdn/xRtCJlRfvNTURZjA8mMw2XinF+/S2O0a
aUN/LJc5sQtgKVq6p1EnVc4l5Cmb/tOpwGg+5zzUNAn1VWK9WD5t1ajEar0+GUg0wHfj/QXJe1TS
/5apd8yD7WR0ZTTV7cFkThbS93AWL8DoQzzslPdGT6Ny/WtzuvWQG8zklXWz6EFS3/jcBmLse+2g
tOF1E1YsRkFVotvnKjVehMuBJFPxr5gQJ5T2EqiNHqXOnxnBnqZhvJiN8+nx3Ua95US2lx20wk32
P91kTHlr8ZSDkIEhCga9aTwPCsZiTVxVJvOk2GCQeUmOj3FWXYyGA5lIhSin5XGE0h9tRdzr9N7a
nUAATG8rslY1/PYz+ZWuw40iXuzUw9Fh3AFJhcS4Z4SL+cdnGcrM4e6s81UHJwJ/HaqLWPwAds85
6pr+2nKZAvg/r1t7cH2Ffubhka+q197IfungVliGOwcSmmfRizrC/fc3b+u0g1bzcGMfjkVWHgMD
eXPomyNej5c0aCNnKSKA98QafJBo/wVh+2srtDePDm2i1+UnSew1xfSO0FBP5QGiL7E6Qgn0jy03
o4IhJvKFfqyFBthdnea97g04d61Bgt0Er1gxIm+BbHQmy06conxcZQMT0UIUIk2bJf9Qb79F2sal
3x5X8iG2FnfTRnxk1/B64h/5F/AcSipgNRoSxhHluYL+xzxW5t0vBohaRMcO2NnQYYHITflOTgXa
LVjah6muotmhQam97UNp+L4q+8mnMneL/oh//m3Rs0NqtnzPW/CTatpdmEATIEh2hcznLm9DWR8t
Z4lRpWNNmsls6MfO85NWF3HPCqRlhGqlAo+zqTiR4XHtTT1qs/Sqifqpa/pjlqLMFvWFCvuptRSw
TnDZH1pIHET46cWmmmy64WgVxLG2S9IP5srUPztO/fy+iukE6d9Cfo3RssoHPME7S4DXeQYStZIl
L06d09wDPN3r5l64vePApfnBgYRBIT8vpo1Z1a8YCfPGO8tra5hRxnfkDDWnQJ54gOQN8uPsjUU4
czQU3Optg/zo1L0bzRLPsdBYatkcncXXw8Vq4v3GWUYrln3/1unb0U/Nu7OJOyqQOBAgif5MZApa
VHFZHT0GMA/wz1VPgZzIFujNX7v5NV28e0Z5Q7TRsduYaxackVxgRgLpReCBRauwG6yG2YhQbUQY
zAthXeuzMaUPRTff0yF7RDyYIz0vP10pPnvm4J7b3GrH/ajLfsHgNxkRj/YUmvN4Nr3swWOQ6HAX
Mc+7ltn4zL30q5HBk+jcZM6rQ2B4v5Gor5tuXpBRv3VVnman23aa9rhRyKad9eOLFBVz7J+LfDqk
0Kf96PcJGEIbdQpDOdowa3fBEeHT98Oz7Xkk5wnbGDJohZE5NfdqREb7X7iYouFVpJRFknunoti5
oyGaK3VNgwkQPkBPGFHw7FhQZUbNIs7mIFEfbZhb3XsqtiapWgc2kvfZ5PU0aXgMV0JT3ztO2JCC
aoyC5bYLBl6AHVxtrxk7+fz8Zf8ocNbOgAnaszllB1whI8AIfgNn+KpTQt0wFzg657zp1f96pz4X
LatOW/fgWS6l8Bb6xnRPfcYeVsMgw8BubQ+nHk2H0AWItyzBM/TBYecJ474OeJzM4ey3+kNQuxjS
LDfWzfSEHr7n+OIt7HN3oAbkOlzTg69t8FHudaVnZ8cCc/CSTKX5yozhRG7FCKY1f7pW+t4G9RHf
A7EO4mgW0x9oAbiWLtLK7KjKOjQK97s296Slv3s14QgH74mfX3yOOh7Mm6NuyPMMiocOSGU4MTZG
0+Tw4n/fE+jU/i/xz5T2WqjhanQATPYPPl23W2P7fjjDcza7QKnPS+yV6r/G65Kl3wAApRub2kcB
OX8tJvV3UiSuLIGXaD2W1+HXipKq7ElcMscqKVndE+1TFlnbi82H4td5l/TlDP9TzxhdkQSFDWRf
B5HRa3rYifK9XTG0ax81GBG6jwdgiPgDXPgKzXwom+WP8nK6ePCSMHMCRAvhPeYWj2RVXwarfcDy
F7Z29mLzS/HAX6oOhGsKOpQimZQ8xfCBP6wGuzgoVzawytTZv7uR16rSm8TJqoeNo4nP+lmXOeKu
/ENx/EGiYgAba/7RKYg6mWh4V5pMwxWsP3D9HnNe5SaAuWwUC06tGZkcDosvy67ZtESkfGmMt7wT
h35zEl+zk/1ts/SB/JjuWrnVc5BVX3qHe2r/F8WgzTS5//hgvlPHu2688FrQP5PuwdTPTDIyJDKn
oz5sEvwWkTn5DxqcSjabD00lL8X2hwdh77E+97uvyt1TV+mvuqzfPNMOC+bwe/iFLlFgWpN4ryku
2o0Qyk7waCziY2mmc7sD6znIL6jABQv3EIlm5cRHG9s999KHVXP/f4XuJ6hcmjbyENaU4tpku8dC
zxp1c6HCQm/+LLJ9kMoi/oihKwngLfEy1XdZef8pH2OyYAAE3OyGU5ozTIbWhffZdLKLrWZxHix4
52NVr8DDLlTegjeCe9V60+v1sZM9NIqvrES2evWhufMrRUwf40c6zA76FruoBFPSrT/2wDDYXteT
uWlDXA8N7TQpd+tk0NdrOqTmBkLCFBKRyrXPRhb82YFtRyzNSTZLdUQl+uhE/wnBdoQMpgDSQ3/M
Ir2gyVHsBJ1wlVgK4Ewx94iqYN3DQyDLerCqomgfe1YSR61FXMm8kI8ix2ebgmaep7eh6BF1FsqN
LbivVftemmjefX3ChPjXSueDcpwDM2wCnNigMY35t8q3QycpMaV+nfA2RmQbY9Io5kcHAtY3tVeF
6SlaKvu+cPCvNPOtrOneGPJgJKp4vuuTr6M0K8MJxUqnGmht95e/nzgbDg4KdiwUQbmcA1xCC/1D
KChs8Je8Erz5Z8FgRWFjPTFA18JiIphozf9NFrqzUXxPsvq1egNhDmZ/KozuRRFqS4DL3bAIaJ+z
7AS1TFlYocOYprzWaw9k3W3PDsThtrlvpu28LHhMQr3xwSgG6kLsX/C7PIAYTXnLBvkg/OZXWWvO
udLG363C2T7MtDoYHa4G5wSGJnHtqGH8bTwuWn3QBv++yPG1FerJHM3flZe9p9jLGOC5xPGU2Gnb
SfwId/kyeRoDJ//RJjfZ+xSub9SAPKZXf677jaIPp7Xp3ZCHC2wQA5gSFRmCcVn1XtjbPv3saH4r
fAvSbB5mq4Bw5w61YI+qfLxCFh6V7372rsQnWQO1jjY2fZOWRjT8Jz/03JzahoRe5rakEpn7yb+9
oZROMaLhLz1Y+4PXMztnG+DUmsZjveEYtjrMeW6WMttcQWXqvrqOkxjPaS2DcD+Zmgou2ervross
U2aVFzp4tmNox5T/y/SZ3gO6tKTU0ii7CNsFAdL1GAVFJJunPabcvKw/jN0tbxLhbDBnfCyD29sg
NIt4sDVoNb0ED7ODTTy0I4Da6s7YRHX7kw4B4Ukr/ulSPuA9f8hE8aUv/oFR+9VgazdXY3sqfBu0
Mvtlj1C3gebjdC7NZ2zQR2xiAWMu7zebys+W3KBlioUGf32uejRuDCfB4N7tRZGTpv3VecEY056s
aXp3OFEWjvpssTDoGVui6iIZO70FR2/OnqkuzYzvPSdfCEXyyNK3mzfUbxDbH42NJo875THNhh+/
KC/rgqzKn3i3pHU1yXqpqGPogzLyWwKmOOnyYKMHrN6GfEt+z0TEgMglkmngxdtg2dGcDfGuMjqr
f0s7nZp+qLsENOyf202UrBUQKtzzzduquxiGP87mTIA6OAmmDoGnHn/oOY8kSiSDME57GTJ46TdP
S5I7zsOiaZG5zMQ07s9V4AR/hM/9pLI3hZ5hBvIs3fIc1OllNvHakbYGaXwxRvdcSutpbXH6Yn8n
+YQpxWplJO7KSIzNvdtmIri8K6FlWeSW/kglOfeR5qmbylsYXzHc8S8jgs7VMWuEBiw7wBbBOtLe
i7978+c23uuA5JLL5e7O/P2cTxACP54AkXSBMhnu0ymT0sMLfiE7CBIncO9Zw0Rysx4de36oVvt5
abwXw5TPvT/e5yz4nRJITzPWXYuW0mn/eM2dZZmot3NfPZHFed5/evIqsrAwCbjag6HQDa2xjXum
aCZFbw7VZfCN1sv2NuTNkzGSLEdUU0o/svjFgVmTSrY5OFPpvdRF/akH/v84Oo/lyI0tiH4RIgoo
2G17z2764QbB4VDwHlUwX/8O3kZSxGikYTdQdU3myWtkojE0WvH/4hIExDrpm6fSbw5LfzRRpdvs
vp2wfhU14lKnLm6hnA6Qv06DV13shkEn1XgXWBfe+fJmSQZ2bT3He9GiHe9M3uYQmtvWtlXNVqfJ
Nmbblk8+2uhDm2igPU7fb5FmWk9jpKJ9JdL4Moap92xBVEKba87vaUuFjGFMHPWIp3vnm0b0A4EA
Yx0hzdmmGQf/I8Z5wsMSqfJWjhw241QfHVVBU9KTANUULN1OdXMQOeva/HQ54Veudm5KWpDVFkWl
Nf7GFZKemkthGQOQvIICkdpkhpHCW8/22+IEE9H4G/gTY+Tun9uHpzAwvCvmfTZiCGY2aYhZSY3q
BdTtUujJbzsMX4YCeFjVxBxU+WSf8qRP/muCAe0HJcN6Wae5QoRI2dmNzAPdAwnz7nAYUX2wtYn/
IsDVZwkzdVXS/M92cW4CGERJF+2NCaKWoslefiXq+k9+YBbiuX/Ks/CHYcdnMNiHikkruLvaWFUD
hVERRtdAwDyo8j/pkGCU8+twZcFZ0qr+Djz7nHQ8w/hCEKXG03sz9no3GdNXP+YHSHhnlhJPHlr2
2PZ/tV//yavhCWLf7zLqJrHsHb88lWINpkB3b+g7ogPVHUVnzz40HuMPTPnvCAch29kFWuUM4NnQ
/YRcdLJj5RI53Q+GSDaDjOtK8wUf/nFo3Rs2IZRp7Q7T/QWFkPr/lQ6X6DVOwutQwWdtk2G8BHZ9
8AZYdahnHlEwXgQz2axWX0KN3xxV/s7tkjuig0uIEiqWizlg2lTNdGUxWBKDY/61dPrs9B4Cjsnq
YPF4W2QFj9AQas8g9c8wyzMcEkyMOIA2nRySDTyjbT9z0eNo/HKK9Nojq1hrmbDoU8EdJf0jSh02
9kNWwkjUJzeeUCVAGtikhv4zhpjaUj/4V47hwG6/WSTgFG2B177kfVDyLuQmkkAa69rrgAn2DR5a
ju2ViwZ9a1dJgTikZuLhNuqZwszcG37/sB0qgdCEUwnygG9UAvXQtnOftGAhQMWL0PRU5/nHaESQ
BOcoOKZe3l6qCuOOnKzFnk6CJ7lz/4V199XNlv8Y0uKKy9U/udPS0KH9XXdNl0C+qlhhslJeETo+
Ut4MHe2nd2xbG6hGXbwUWftXI1tD0XpDqXhltJ/jckVSZ8/sD2Ok0ptoLuqjMWTqxxKz2Ltz5O9V
Kcx/KmqLYBWHKDqFNTLK8FtWDTmS2KoJinviFmIflNVnVUG3Y+BL1Uug6qqC57oqZFasuI3g84TR
RpNksvcy692k+30XE4+hgQUlds1XZfa/BUNdzrwyulUdBpCqNN6kluI/L5qKH4mSAKUJOHd4aVO1
bqlMD54YKYB89zkeOS4HZYPwiM3pqIEQrfg1nFxGB/snCx+ySAH7jNmrxS6MkrEcNg6rrnjS7Gwm
yXjY4LtSc6EuCTOaV+X6484vXf8icozPkZwayl/nNNs53ZPqwYr6bG+vWeM/Gm2CdUhRcVtVjmnZ
SULQlKUZIqZqrklGoTwrG1LeXIU3XpaM5fP0Uk7U6lE7/mPMw+5kqIIX/OHsptoA20M2VO4vwPf3
Xrd3DI/3GvEDfKccPYSGJCVGVh1Bn7yFTQQlpKfW6Hq72AbgyYEdMUGABzzs+6T06CiDl0QgRu88
HV0rXX3lnfxP+j6YVlUjtReE7BVe3bzIVP0ZEWm4dnRQ5lxwelDQ05WfMz1bq6FKnoYKy70eMJfj
mS12vR3B03I7dhmZ266HcbRqaGH8jsrsUJNFzpGp8H2IHBsJdfkqc2teBwWtPfajGjl/nF1Zw8tz
N1jyM/BQH8VW/Qd5ir2NxvGfm8FvS6g/sont3DiV2Z9JTW+Wpe6eB0bKbbP6sy3S6tJI9NpVELFi
K9ljZs3ZQip/ZJJ2t3o/3Ye1POu46kLOcnwajUKXY5ZOhooV0YZjTTkM3Lk5ibJH4G00F+WlDlsm
53ukq7o5Ir0ZPnJrI8r3NXK2FRbO/3rV/Jq620P3qEGb5XcrT2j/TDiy47+Zo4FeZKD1hDLGvbRy
2MpFKn2J8u6pa637mHOJOIqpBhbHah245ZeMaXPtvn/ETQ/GrfztI/GLeNPfMsGBC+cY/4p2fhh5
eq1zqCHLPxRJSS1IOQdJ6EHdgybYk9glOKhdZ2EYWB1vhlsuOiDoatQbX0HRM1wM+TK8vJ83kG6a
s4wTZ+Pjs2rS6dBHqLkgLOJFCXuKv0MVVXsxtl6BtCJ4TghcPTJjipeZbL72At/8DvzZeHQo2E7e
5MfeBkLl3K+bkZOKfhrJHZSZdiNQgp8LAyPPRGDP2kdZcS7LnO3AaLs9FlNNTkOCv6hzDXmREVzc
/TxE9WNo0vwrb4XJxg0BJ9tg4YmM/96E5SowDfzwbLzKT2G4+Sm1qvEX3BZu3Z6JvkfzCyvt2Tbq
5lWS/ezPDWLoNjCz+9DVuuHkD8DIWr3A2RYqtmlu4p5a6Yl3rSeNKB4nPV/zqE6Ivct9P4XinEk/
edJRBA+ld+bnPvkX8tPkaH5y69vRRv/jjC37HN+KSnQBSjQd/gQLEbDjCov21OQvfpY/oyJMkBZr
PUDyA8jzkS9GUPxKoAVvTELomcxBO0emAtk2shoe3wJsD/d6lZQ3POxvju6wa2c6R39WGtFOE+E0
b9HBDx8Vo7cSRf5a5wHnC+wp97+xFv4tHnsMjWi+/P8EiKlqDb8yX6UcI1CAk4G4prxXkEJCEcG8
YShiFAhm3Taov3XDfM6M6Ko9YE33HoUBCjFHfFSTMUbM9Wzy20Kdv4m0ZVUTO1PIznRA9Yb7MgSn
kLjdRz0l4hiP2CGrWc817nARHNI8tY7QE/TBAQ7PSNcyESeZYbDB3OifAEGPQFtacYn0hNetj71f
NXTWIoeebI97z7D+c7uG4znJKpxtA01dD4Q6s5Lxmb0r5oIa8+80YfgyUECx1sLA8BznjCMmI2BM
4DjeA40jtalvxjbATuxsbRfPlPJmhTDdqwILYZT4haKIB4ONn8PMquZmkngBzjYTwJRmHXPn0Hn9
U8bSvap0vSsLxCH1ME8nDQp1xacaPM9ziLCVc/mAud37GuoxfFLBUB0LZl/rMOy43qWqx5M1zNFJ
4Kr7aw8RkwJZjodZFN7amzV26MQPn6fUTa44XueThR/sLMspATbXT/E6s2Km1MgqP7Htgt02rX99
jU5z05JGdMiDUGFQ8OApp4aBYGzKwgWN1n3iU2QeKOki171HenZQD9k15im6YhgMabH8yt55BZpL
jS2diXlQTFdHusCJPAr3k7Qxkz/mfALWH9eqgcor7b967oxjNTXBc55rvePDIOwn613n6KsJkUxY
mcnJcdhHktAuWpDgxZCjO83y9Fsb5YQ1CSjgehzqeDs5WrCEMhgBBNas0CUgSdvFaN9ujldwPyQM
JN8SeknomALkpm9n/V9Sv2nnC+FR44yTx5xUl0bxXoex4a8otchJmFJLP/lKJ+FRFaiRUJahb2ph
GmGJRyp77MskH2+qSUIHSqU7xvhG7YAlU4nUNDH8RYHkLFL/dgqZaTJ1SLFhzYZJFAqnIw196jMV
Iy1Zu3XK9n+U2I5zHKRsw/XFmW0GZRnww7UxB+42bIJ5vM3MNp5DZLtrS0wCSUWUVDuVeGO9FxyZ
mzrqGDiHHE21rvWz42j3vfCN8rn0jew1kIxlEFKU+3LU9pdocrmq0zTdt8Qj3RxQz9tIM5MqHXa7
MhqpW3go3c8B1N5rMcOy03MIK0Y33neF/DlalaqrHZAcs+z3PRcjMAXTTzepbNqt49OhhnXahE+e
0xUXLWI4Ix3Bi2u38aY1moclAiFI8azgrO+RjnGgjTNzm8p36g9LusVrTuOD2b7EeqZNfCBYAy6j
EQhUinBj2mYqt5bCbYGDzwWRosmERsYOC0yoH4g1/m8l7PIBzBaah9T2VQa4+fJGZSvWXXJbe75Y
66RqVm5jNnsZh+IdU8q058Nc+B8U+G2BQGYdQndf4StlnJB6HYdS8NuGASBT5qkrZbTZtW/xez5V
dK/3ynX1tE0D0GAagvpORo57t2oyB6lB8kdgQk3HwaxfKhR+7IM9vK5xhYxjh2clT7YeMso9zCzz
K+LsuUYl7kTXqVomqdCLvmw0RBvJGv802FDTO8EMP2Y+SxFd+3fD0+nV6nwDK7xZnE0ncR9tpqEm
YY3cywGRBvMmiBcUBe0xSwz7JR4JDBWdyHc2+6X3Os8SVO+JKvZVwmTHNoz2YmCpy1ZBiWtuwBv/
63pG8J9SFWQT3FPBpXIqCPwYoDfaI3GJtHfOXdhqdxP+DXPAMSb5dQLP2WX5prdz+c9TwnjGywDO
PXXVJhGMSl0mHd7Bj2qc0o5TNDyPWOLsmdbGURQbOxTX1gaIHgLmppGHeES82Qg4KXaDRdNioLCz
cPdu4tmEVyBqvR+8KP9JuJR2RNAyxYFztXa9ClyZh/HBwEgKaLRsjWDTWWy2sK/ITeOjIgvjjB2K
ZTPYWFYw7lgpsC6D0+Lli7tPGajqLjovVgffraf7FE/1IdMoMw5+ClEPKD1rRFPDTZiHEBunO1Td
HozasK2SKHkKk9b6BcGBkTRN7GdfzNEDNECDJbPO987gGUyO1dgf9NQCrwvpnlF1LAn0hPjM/V8p
+6zYNTTFNupG5Z3QIZaX2euY+tYuVPS0YQvXTP2pdxJaN8kyLnHsv1M29EeoXJTjDstGImecg233
7IdrgKpZOud7Y4B66rLEvOcTvrc1F/viVxyDl6YKvlI0uYvmRLykzFRAYZQzOwY9OpukM9xbk2Lk
50sG9KJmayPT0EMnq39tFeQnbZjigh5XfKaTBwqSFpS6r0zpClYJZu4doZzNxnKKYJNEy75/iNy3
KXTVqz3Mb7IQ2bU1hp4tl5dvOyf1mRQBH93Erd+9BqnPvsevVLyBEjg8laOBdcc8L7UKY9Hhsw9Y
0loDEgaTbiRtAdWRIzAZCwAHe9YonsvkXQp/20K+D8oaGngI4s/+aaqWjstHuUeuN5X0suFO43fb
SBlISkTuKc8aF1dUiZ07K+z7nqKdLTfMH7H2RHaz4bnaIZVk9RdI/lfMjO1OfVos93lU4TN22Xca
jV+KtIfJGcyVM4uVQZWQ4IH0QSgB5nXWswS/pVyx0XF7j6Pk4rB5Qh7NHfOCfwRsmrnmfVtbnncI
subkGd2jb0M+Lhgkk0E32O6yrvlbB9GdfEO8eB1eMn+d99VPInFb1fFXaPuELuh5E+PP4KiieQqJ
MXCBoeDR3HT0pkUFRzofrZepYzUejiYWteiFTdthzoKSm5EsimY8VuRGKDNG8D5vBcEVEQ9l7hDr
O+10lJzFOJ0JFd+lgNbxId5b/zomRCfovyV863mM76bZoMJpL0J9qOKDFuWcJ8EmTdiBFt5plogK
04JRPJA+JLsMghs1LVLi4dUYJxqNqrF2U9rhZIHauppbpz22jm8/0RTkgJAj5a+nStaXcSYYJGPb
piki0cSqKPaf5rJhMBMVdr6LLMPcdaaYN8yigLV1nvnPcezqnppUtaJaylKMoysdQVboyz49511O
rgP8VmzA8CzAX+GTbpNmuoOuSw++43fYe9LwuXZFQ1eWIG3KajAWUk1IRXmzV3VXd5+FQ2JDT7V7
tIp+uuZD1X+7NuPiXGbzY3aNCuq0YxMCIBitTIZobpFT1BdNuNJjBF2Fqq1nUtOXCLSlW2VvSN8B
abnz/BbblUJ3NTZPkXbTPca6cGcYRnPogWCs8hIiYbsQIGpHWshhy/Q3KfJ+x9x1Wvsd4V5pD9M9
lANXmMR5OqN8sCHFKm/FTu1LeJpDFmB3tjO6GaWHDjtxygj72AJ6kztiqZbsAFkd/Vr1GCJbcw8e
1mBohxsptmHpxWDfz64PXMj1CufURmUksJKDK08dLzjEeV7sSsnQWw1B/ewM7sjbkUbOF2QD8kKs
Ire/mLObG3BkEQtZEHezbf/Wg6MPgEr8NfNvzB6Fi94mKAfu7b7aDDAooZ54LkOVEUsgWlVkmF68
69KIxWTFJm7vgF9dUVZBKrHLfmV46o+2mDsZON62flLh/AZnQonPkwWn0zDX7H7jnSpSQJIkmq7S
khlobqgB5gSetipss6MvWxgZuRtR2CTJOCNaHzEz9NE8b6XwuiNGae9KTJX7maoi/y55/ndFzxY0
QdD9PvgMt/iJ588Q4jce6GoAap1M9VbPxt+qzTNOju7HhDawSfFpw363UEPl3b0ofXNbtwhig8ps
trXBTlkq8y9Twm6NSrjbztIrjn7uIlBpa3fjI3a9AcNND/YoiBURicDuXJQfWK7ko68HZqOcssc+
l2CiDbZXRRCHZ8G1+K1S0azzCckCymQg6X7q1GiBgQRHaG5WndOJc2hT6hlJjnxqqutHpXPrve25
LqwQuZ1MxD9R1+WzA3eNaJjcI9JDx+vKtQWjdqFf2SJ0R8GimPgAmk/tZNXOErZB3wBYyYtqBJCB
o3ZqGvRGYLO7SHyMm0hhMtTcJGe8/sjxeqyVpgmqpYnt4crTnLOdyYi0wII0nDoZFz8Q84r7oGWz
tsbIpXBxwn0Wq/F5TjJAKEMUb8aqREop0U8Vfl2uR5vKTMZtuQ0rD9OsaMVLNdYp9nzV6DMOS4Rm
ZLmuYebpveoIC+qVLbc6YmdrKXPiF9ivz5M7360sM/4FXd7th6TpLx25MDt2lOIWpjn6bbqDM4AD
FDoO24NABepGP2e/WgiAt3HcomjM+TJaU0dfRlGW72Mf6RsgR/O5qrkVPCmx01rYJ279pO0Nflvj
uQwbf2PLGNVeACIPjwmuD6elvKmN6SiZ5W7MZh5PU55UoFyR5+io/8yCvnEg+rJ5SXwEh3yTob01
s0xjqTN0tcommd2svi+uediVyylZ7ds6WVQoZrsOQoJzCn+gzsPWVD1LvtbrMMXqtxUOzzoy8OLd
FYx/e90DiEF2scZJYoHYnNsWbpWw3thwy12k5LekiDv1gH3P2PxxBhnACYwS8iEItHxbGjVmJAcn
TpL4lA7FoWpC2hT0vpSVuCS2oW53TJQwFL9G/bhzI+uc+dP35PJjSZ9CtrR/Ul+923xQYaXWNqAa
SILbmd02wV77Jizg/jj75Z8DP+FldA+J+1W1Hsmh9R8GL4x4kZtMjXhD77EpwmDdVdex0tsa8AAy
fi9LwOI0uMo0E7/paswF9IJgg9mGIYw8j8yHwASsJq4+12dOn4+8GPpp+buc0AQn6KRTS6o9oFKU
qbI4iSh5001+zSMEV5Yl/kTEBKnQviTcMBVkoLllRuqg7DXENu/GTQbndhXJ9lJzZKtAv0Dy2Mmg
ROkcHeY4f5n4DVmmTqZN9Vp1wbDqMJw3SYI6wGFAYLR39GzzCJtqcBAFhWcYJWsGLGvK6VtiWH+E
xZmP1tdNW6woeGOpdDk4CSJrfrJGMqYjv2gU29TMdyGIy40hqhfWKqysoTkoGxrRtZFqbSXXpvf3
oBGZ+gUvoVTIm7OjlcDI79DRgA3vOoL5Ktx8yyOUYGw1i+SvAaFyE6AWj8L5J9Ew+wN7PUI7ZmKA
eENl2MTmjelA2ZpBJ/bd+zDfXRhN7Dc/jILLobil5rA17fDd0mxi5uxg2OLQiOhkJMGhGfFREHDN
ZaFfCOnRR/7ueOoz5zsu+NOGGql9lgDCW567iNovdQSsowBXkHe2p2lHGYBg9acP/9bWRzWPG/C4
6KkWfXT6nxvekSxd0BQS7CGAR6JJ8SxrxVOUO0B926E5z4K52gJeBXSIrQkWGFSMVWDzQ0Qp1gm9
nTFoLo9hIryXMR13mXzO4XYmPOG+2R39Kf32CwFLm5p14ED8mKpvI2pXo/mZMaEUfLmkzFxcggbA
FSKejRj2cPY4RnTuWfdOuoACy8mNOk0md82zMZbywv/J41d7Y14FDWrmQePftYhSQBc6IMr2gi0o
6a0L7sGN06uPn5xpCSRkJxRMDtViS6x3gUIkkVbdm6/yF664baX0tsGhM0fVLdANGouGh2Nx3vvZ
DUcVxXq2ZvPfp39Cw9xMzSRAeNJKDPDG+vswJO/xoEhmkP8wKh6henz4dWpxzgiefm8j0BBVSMB5
YQdfHrxcPRb9WzwgUCWNvsqrXWqMezOSaARInxnlgkwy1kPs/8mG5qtqjFdpTv12UO778kQyeMTh
yb86SfNJAsOFsb4P3PQklO8cG8RQbT69KO+liz8EFIlVjG/ZbPoPc0ngHOG6RSjHnnSzIFi64o14
XEICEmI3o4U5iAkx2MwuMrvBgy0/1Zy1WGVGgTQVB4e3G3mNscVP52TAw0qyCgVaED6gmhpnu7NI
6JHBUwdFyLdTHqk0JTTafuuy6DZp1DvcArsyLRDdFrd6eT4bI7zQh5mb0uaMHeWIaQwTUps6x0AR
cN01yFcd+pXlQbBm9ymfx08iAA/2IujJJSAGo28WqVC+AD1Q/mDbXJ6GNB32joaKBOozn9W1cTy0
NCOb0RrF+6aqYvSXbcHaqFDVl2oD60H5PB1iyy2xFybdRUS6oHqjNTMDuorIhRoehC89dVI9M55f
4KVwNnDAIDaXQ80Na5vvMdEz5JEqY9rmVgQ0D7g5wYDI9ytXvYHhuUDzPllzBEu03asJGImWJ+Rb
lGh+z8QtH0n6w0XNQJixI10OD7x+KpL8A3oamPmkK3dFyjlYxAb1c/MIJjz3BRCIjcQss3bZG+/r
yLm23VK3x2gT+MRfI4VfgIgu6pZ+nVTVT2yO5EcwAOTZ00Ow47PBmKzV3uvRBlqF+yBHmb4OQjYR
Mojs4yg9Yf15IcZgReDfSxWRRUUaAGqMX9NAP5802ZV7BcOidWldoNuAQiwWFC7qSjplwg+YPfs9
ErzZZWNAg6qc1Fi7OMuJ1hn/sJH/63rEJoYgMEi+q/q1v9yOFarFFRE1v4q3XzqM6QJjsUuZKLCD
rTE2HBR6N0YDciLtMj+J3yEQGOuxSHmg2z8hM38QQKdqQpypgOi1nAcq884EHuwzO75EInxisvNM
o8nozLeqjcqiazS6O7/pPuaUT0xPPVKYodo2nBiVKNMtluYfGCIX9hWbma+wJeqE+c4pHztmn9bZ
pJSGPvQpM8qOQpyHgBA+0sOYhWElIgcCpW2ZXN1BfwSzIE2plzxCBAamBap1g9FiqtgeLKgXZ4Q/
wKk2mgQRjF0XrTs/eLGAIbcpOZpB0EXbilMDjkfAjV6PpDiZDKan6GX5IUDyL4qm4WeS4kxrzqOY
QzSgtB2PdIvgACp/b2n1CPV4Kfjjly2BSailN5E/vCS98QxaJtnY4QS3YaCONSJrVdiA8Qx8nUGF
Pr90mK9w5kVAnWmScdyXTNCCkNSJFkEGCUXg5lNstOtutnHE61flMUUtOXy0BqIVuE9Oxp4J6CBv
dqWBzEV0HXX7WtdgW+fIePUbBGUOSgkdDcSxZPoncdn0CzPYkqNHdIoLsTYsmiuTUdCiE4LaJkz2
tmE+iAh8ixfuFdfdPq4RBxdms4Zi2bOJUleJjN0VNERNO+xGUF/SMD5tNSE97719zhUa09u0mjmG
JdFUNxEmji67C2YxBSdcSp456Zt7JqgEj1ZvrI4Otip/fF+dPfpwbQZLqccRQP8u107nZege7TNP
bUHWX3kvUHOsh3lorn47WFvd4HLvLLNlMiinrb9oDf0g+tTGdJtKn7XU/FtbNITjPBe3BtWgTX2Y
4Yok9fCeYW718xZzF9dH7abfJCt0Xwq19zmqpj8t4ap3JuwerknzZrn9PS1a92TLJvhTJEP4apU2
mKYgQroZodsBFM5PFFIg2VYMDSBEnav8Hq1jfA8nsN2KzZxvY3wxkAaxXDZVgkA18J+niEiuGSPP
1vOVuWoIH4OeTEceQwFvr07hNjs2LhUAd34Hoayn3E5BOdmET8qGF3M+5yYg6gal2iqIcTUVNuvQ
ErON7y/EO8o3hseNhS4QROJye7DNQxADeEdb/TqcB9DIfgFcQ1g3zZpsG/KNkNm5RlCzpSGMVySh
stpwS7mzs+A/JJfeOrJlyUpgujCfeItmQZ7RXPITOXhCIEd8VrgH2l6+tyAQkqhTKMyLf2Ey/OVA
iu9ObD27TfBOFOwzc+iD61pyNwfAsXUsX+LQBA1gbppAPnLILKw0DnYTgCtFvTshKuyj0FjlhBrt
QcAb19JSIz4sNNcmpgCeTt0kd6YbatOOJToJlg0WSHxiWBgRB9F+5mOXARr6FLXW2nH8L/Tzr77T
PYrJ/ViGvxEJjQWUeKzZMDzTIrsWDM+bZD4l/NkcObzqRIsVJBDCWESy8CfM+2Qv6K+g/yizIGLY
hpSqH7jwUuaiMkv3YIeYwpdwEjReGh8hfFklJxlKavH4jZmCiy92Ette+B4MpfLZmhxgFAZ8il4o
FhyAl/hiixe44yVMq5HVdMXb2saHcLSPdZfQNvjTVvR2uWXm/UjM5oEe2T8GegD20oAtAYLCd5T8
JHP4VQbOV+OjFm+a61CXd3vUl8hF4Wfr/BDN5ovnW+pbJvYrJL3toiN1/Lo/MimkK/Bvupieh5Y0
W5N4OzkZf9uw049A+tFmMLJbnbUPL/dA7ht0TaSvpMYjzcWwStjBBllO/0ma5X4G+28bwy1zRH3o
LNZcyf//pYnETidK2yNHNy1BcnB1gjRZIdCSc1dtisZPD6NaYNw5e9I6GrdEOTA8Uh0L0hH7E1nB
Sr17cdIBSPTArpfv5hB8IMTaTlX4VjVIBjnX311Z3JEBnLo4Oqp0vKJbP09zcGNT8C0rXg6l7d1c
TB8IW/4Kxhs7tvM3hnobrN0Ou6oUGg6iPD8ztxmI29l2TjFdbYe2NikpYpiIs9Zd24GEukZXmpDt
4iyjDVOar21HvdUQjhrMmzJzgiXveo8Nv9xMbkr+GTlHlhOhHxPsYqLZe8XE+J8nqeVluOaJO3k5
InwodHcjdWmFDWiBI+sspvAxyAHBbtXtMjbx9icpTycxst2e/WwXxPTSgboyo7sGWXz0rZn2HgFw
pCboYzZpUJH+x1QG0kLyYtvZGWHJV4x1aVO15Wczwn+iCyiKChaK1bDNk+BquSLAYPwnKvKvVkHu
TutRoN2vHbDybuGJQzT1BCTMvXPo7SXR3jWh3hAghfgqLxkoaGb3ecCuqaqMnYX/Ysc6EmERJeyt
MkoB4CSETOeGy1xKign1A7vgZBANmNjSolVu+NhLZENH9/9taur5LOBYX31aGQDcCOQcioxgUA9k
YMWNLXuEZaot2p3nRt1BZ16KFwoG33oIE/G3dSqsYyo23Du3e/lZlpmH+AJVnCKUHDHNAmiqKmKQ
U9vp1mMW2DvMkYBUiXEZ+V64FurZhjkfhmqNJhvVpMyYbzlwuV3TU/k6RuWyzQIR3+JuNJn89dZz
k7TGPlYJTHF39I6OBiBfTNSHsfa90xD2KIYqkV8E/J8Dx43chm6A1knP1R5tR7FFyOpc5tKAUWJL
iqVh2UQYgPpJe/V2cxkDYLfbttvwn6+J7/VxMDpWciYqZ9iQ4cF4ohsdTB9x9Vn3DWcfyG1qaWWc
nHQibLknTWOJat47bQTu2fMBDbmqcNlZznpvuKx7AZijOGQzvYvLeL5XPW+eMiIUoYFjPHrJmcTo
puV5MvttAEttWzRsxrTJDJ0tRLy1pCaYU3JQywG0iJnmLvYyuwH10qZPQ6P/WWALeLpS9+BGRmhv
OgiXL+5CUGigHqwMJndbNeX6XNuWfymMAeFF7pdP41wux7jNUCOe/RrIOajVFW1K+jm6nb/nrOn3
UxrMW4VkE3Y+mz4z5S712jDfRyL4dbiPFsduyWvpweZADz7BD4m/bXYTq7qVFxFKAGjssnibKpYQ
Y7jNlnVXH9AAO8eCiZnBcQdB8lr43U9PR4QmIPhPRjX8Vbc9uIH7px/SUz9kp0SSbM5QdCeZowVF
C5Uz7u6oJrbOgEoXfgVxjyaWmtBKPou2t1dl2G19EI2ZYd1t1fybrRaPM46G1bCYE+twMclA3OMx
xjMC2E8I55yBzUG+m5DVrv5ItMKLoWvTJrN9EtqjplPqbVJqRIFMWo0RXypvybipWXXxWSBZ3eQT
rv7FkFHB7UV9f4Ivvmkd+2Ns0vVgzi+JVUEciPcWgRaNYlvrtK/QnX+VgzYqbmhB+6UqKaKLOwWX
jKxQszau/2PpPLbbRpYw/EQ4BzlsmXMQJVHyBkeWbOSc8fT3K89deUaiSBDorq7whyGWNmJ2MjR/
35TF77AZKrCT2WGK4tsY0xWt7Re0mq5Dp3028/jS9Tb0forSBGOlNrKHhdUoX0JMcaboodMNCo3i
mszm1SktsDLJZwszr1XcrdlUF52eXYXsDF5R4WlCcYmzEbpghAR4WN0t27iUvQZ3XU8+moTBEQJQ
aBie6AW+qugCO4PuLPQ03M7WcBgSNATUuWC4qNT7oDZe9FzfOHNylv+3IupJHen7ZAjoJE3nwMU4
BXT177RrNoEzXD1VPdtlzTIoPyvROGmz8d3N+lPhNZ7YH6mIrOfelmkIPbEWjmQ3H8C5HQCVMGzu
f8EU2eRptgdic6lsdWsAN954Rsb4ObsC677qtLdsQEVgxdDPKYL4bkb2ranmm/aP+DJcMO+sj03c
eRS6yol0FG5xRR/un5ZHVAEjqoHxm6n9Olv4frDxmD3hQ8jMCTydX7WPYEqcXzRfmEWFSXoewGm5
HbJufmV/aoW21/MJeSiNbGUBQ8p9taHlcHEobM+ZfWkYz+E4EqDzFnPuaXnx79Z2AAZNPUVsBM2o
ASPKMCLHyYaJyZgzI1LQottmkHaTWrfMXWmZaymj2MD07jodNIxa8Rl3YjzD0YC1lBwKKaRaOxuB
uyikKAGuPQAuuyO4AxpA7fALJZMHUpm4ets+4ViALKVqbDTyD1TiV0OENZiXZh994Sx1t9+mKIqI
epYL99Yqfw/g5dB8RjE3aJfSaU4aVz/1uoqqP1650lioAzVZWuY0btsRaQpIsBGdzd6c1jmqlDV5
DeRNLDVo5SJCjurrgRHDpzcq6FTBRC6TNQfMJjYQv/aB0/jGQcOznbn6oVUwH5lMY9HR5EkZfR2r
QFvXffjETno5IXPAmcCR0FH1aeIq/taVswtpm9msZiV/RlazTyBuNWTI0ozWTGG8ZhrytNmU74QO
kY020P1QfE+qCJ2GAWegrCd9IIuiEFAk21TzTz2LbxajYgiYTK8sgIV1wpjMd7JzEcINmttDj74N
WfWMaG6KooZhQjLyy1MNbWYeo2+ryI7SI5kn/QxZ5P5vkIxc7tponKvq4ccdQEvx+jraArrezD5n
Z0VXs9bnleqD9W4jKn9aQ1aJxAGCMUtfg5xg6v7DS6e1Vc7XOuvR4UxH1BAFpDxfCiNYgSr8NYN9
MVK46hmEgZ5EIc3e8z49yHWFfoj8zzvN6zNHyMpNkzcfsH4wotxlumRxSPnz89giN1DNW5KJ4S+d
ftfbull7Sfr8EuguNS/CEUq8VwupVqc1J9q6MqGz0rD6p0ujJatWdcjU8c4F4OOrp0RrUd9RggTD
jnoVQ4WoDA+fXGa/cRit9NkHGOnugsTZWZRKAVBw/F0Fj27f3V49VIl7Ly1tA6EItKtuQIsw23up
Y10fa8cGA9G5DfeprzNzw8sQ4eXhCqYFrYjUXZoZVWLoTc84HmnzWu7RAQG2mErzPYf3s5gyaJPG
tNSgb8sKhW+w7Lj+AclCtYBpw8r2h3mdBu8FB12vW2udbUuhCyA4e09N6KQJaBitTlGMd7e25po7
tw2RATRrQAkQX0LSL7U09ohC3UKEYIfG/exBA1HfvmIQJZb3hGRM5Ef7iYTx1c7KH1TwIBaz3GWr
ZLoNcx2HbB+eDS5MfVbMVzWSOObOm6xWsh9YbQqvhQcWR+BgSxrz9oizJLqdCdmDYa6qlrYf/iW0
ZjLvp1YbpuzRnxxHSbp49hI+/j5Tkfpltu8vtBIJ29KiN+sa985sXrTaONZwDmmbgG2vEyb488mr
S3MTsSjqtnilZbYxPTKluYDcYQIXQhBtObTR0zVhYzm9dQAxhQw3SAoKjZIqYnjzTWpV8kWT0IMY
S1vvmcRt1CF/AoJAwCvGBHnw46/RiVhOLT5nDCQJ7iD1qzR6oJGwy7B2RVzMffPD6qRhJpI4mY1K
fPvldD1kZlTd14YW8C3H/E/jTRb+O0O4yo0EdjjE9M3gDfcqp8NCeiRHLLu4+kJ976Rn01ui2jfX
om1LPzhF85x7bmnFm9f6p2HOPjtLHRfCAR6DEJcQ8+rRoGpd7aVpbDzlPXtftrmoMo34tgMnU/ob
QjYvRd38FDRGFU7PBWbVj0KMJxX3ksXOtpg5SctUv1tVe/XK8GOkB7uzgc3f6FBYYHxR1/QMKOQO
bc+RiJdVDByy6aIMM1gN3zHoJoMEy4uvwIm3acWgEfVbwODwJ+kIF7m29yrE1N3ce2sBbS9sR7yR
GrW8627kXwIFjiRV/3juSwqoNrNWOgCiAdgLKy4nrXT8FUnEkoH1rjADkChAOnpaGIhhRKO5cyQN
HOo8AG3pMGPDjelEb1zfpkMYvjD7mUn3XSu5IlVl0U1GeCl3jOmDwhbHjrANhoc+6LRh+wy1k7KM
Ue9Ah5eZqzLgJGg1Z7WePysbxOo4JgYqA5xhWFLtWRSIGJUfJPk60w9d2YwDPViFCZvrJdvQmT67
qgQGOwyvzDfeFCcMkH5BDbWn3CsHh3IxUMAB2ZcUx9SF0ua/ddNZ9apBE6K59l7EJBWOhUFZTRvn
EpXVuWxwSrC7i0dzZUEauNO7/g4Ct1h2UBiceshXNZAKUpKfpIGzSoYHEuqlzbKDgtQ/9KLQfrSm
wq3O9Ml4mcEUHIFuTaI2Zb6VAQrhNf2XXcd3/WMWFmOtLvYYtYOmBO9vAbqizoxRj86sLWz1/JeL
JcLTzshYaM3D3noWWQ+RpglpZKZYnUK8sX+qIHjJ0RpAcvK3jRJYZjPpjcYbACNRlBrP+IO+Q+99
wXT0pUYhIPBxG9QK92o3moYnQEdZj5jrld6kdusmnIiiQtBtYHCroXfZWROwDd4MbP6+m5UdFp20
8PDZruJmo9Wo/RugasBqMOXyCvoTzc6dh3NFAq5QZVEG9tSsDHfxJecIynvUKox2b5KqNHr9DS0D
U5tyFyjJaaDcp8A/uaIgUoCJylrym6BDVWYAhHUaqqRh2kKuBEdo3Fm+5r/4kJmoLfD2sYtjoc/O
dirjjdsDyEs9I17peA+GpXVosyb8Nmf85PWpeug4Tke1tEPoJ7cUL6uCGSuAerf4Joa8M/EAXKQZ
83GqgfpMedpvEA32NTKl8hA1E6JLOQKJdbovLM+DyJCXYGZrJXkX4QnmYCAme9aFGkfopEBeQ5cY
1LSJKDeJXtTjPUP+j57i2pimT9MqToS3nYf/N5pce2eOb30abeKuu8KcWjmh3h+Qza5Qd0U/KEqt
dYzf/ApVFGVBSyLkuGdeQlWvU3KQRey0kXGvNU63JqDnFKcAtBmvMINpzABWdw8O4xyN58Esktcw
j5ld2f33DMhnRz9KOsbFVfXbvd7WP0ETPdyKrARYzCYF5J/wyZ5Z73snuzPQ3U8ZaIKhT5pfLj56
5I6o0g2Mdnt9BaPh2phiDRfRlXNPhRl/dEpxtoaI+2lv/NT4sLLmMYn+j0+oR/JglQzj1QyUHXIO
R2Tptk7TH5sx2dHsfW0DkHqoOaVoq4lC9tAIaDQiYS6I09KmK+I3qnO4Xu5yzpDnaHG/00jKs1J8
B5il9R1iQe1pLop1bdOgS+o3XFVWWuz81QwL6Pd8Uhq4VlHCNC1OcrAYGFnAZsRmBLeMLMQYo+G0
N1QWgbnqgZ0Xhujv5CZ8V6icIGStP5XWDuI+i+ESMKcFxL2BgtUVhmPpYFJV3SKuULfB9zpgdceR
pmpeDwsHIeJZR5Y2QljV89CI97vhu6rKKzgpezVDQK6bYYvVAymRtLbKOFjbLjnsMHBXlGGLvPJT
cDLj1FxKs82Wld2uRxNMUAhDfGGM+q7GbiNRkp0608qsBMIw73odBqMlGiZBBW8iR3CuZJzbRAoz
DsM8VSxK0cxeuSpqYB48CSb7ywnN74xxnjEERyZpW03k4FPYUlsYHHg3lAhcIKKMAYtECLsGrErm
CQqmuaKOjSeaM7rrGCNCGJYLo+vxKYrcv0B7yNGnEGZtNZ96gxZsbVTMtVPtNlIzxXMzQJNFUiSx
lH3o1HLjjY+qRYVF4+uF3XowUTJCND62UC3QZ5Il/2PSh4thwTGSa7L5qnMJLz9U0E/Sb6zibgFI
CzGjzIO4mTXIIdA9V/z6dcaUc6sHPlo4QcOcKuO2BePfCk5jXVvbusOhDooeStQ7cMXrUPV+wyF6
ErjB0fWcliWAqNJF4CPo3wxHuzr1+FYyubLG8aNIOLpy7+lCPEMr/pHW1JCDSQ6rV1CmmriaX8IR
KZtpaIH1zFX3rSKC/ZllhndIez3YaJP35eTNdwHyj4KIkNZ3yX42iyMePtyMeAObFh6sc9X4Zok+
3yak82JFpSfbf8u3iZmG5s0Mlzw/p1W4L5yEo2gObpFaj2jUd0d5lBNorXz+Zw7O6tXPZTZvPTaj
pzrQhJoXhAOZcSmbRJVhmeHjWhfsZ1+skRTVRHK1faJY/4Gg2Ik2EL4U2bgLOutYY8ekZ9HaMpX3
wIi3siEGD0AOUQ80wtnO5w9UftlFnb71Rg+8i3aZZG2x6lJQcC55RtYUz1Gqi6pwOTNw/lSieccg
DmStu6pbdFQfFRKwUQZo8+xC/B8KDB1y4xeCake9N295t+/YOtkePCdAFCxi62gJQX9ZaY9x4FKj
vSxiUwOcrU6XghGG+TcuH00cHRM6oDF1aIIki+uXrCgQXXy2byCfYekkH4BtYTHy4VxDDgmuv0T+
ToDtLhkZ/EpG5s4F3P4yB0WW0HaJ2DR2S4RjBmsBWCCVJswldy6zzhnSQsNrN5qS7c1mWpfVZwJw
fABg4Gjvg/1szG8+TyvLzTTQGuZa2bZ0q1F8AAlD78U+4UKwNmPMg8FC8BcWktpOjJoM3WnHiJa9
pYKB6JeRmqFv9+CCbf/SIDQBl6WkE2nhIIg9ih0s+TpcKIy8jsqt7X+C4pkgw8c/BTo+/OE8aoAg
4cXZKOo6L1P+w6WnALWYXaNi4woGZ2lp42Lmy04Uxi4d0SrfdE7zB9l4Hf5jvtcgQMkC77ACNILg
HErV5+zzPN4aCCdHFf6Z1i30aN1H3ybMMRhkBOui2+fEMXlHRYGkVdtfgb/zoL+O+j4KHCqmEBAU
ha324C6MMM5DnLD65OyQJPLXAas2I0LzC+4oKpqw2z+GfFzVXYkz6Z+ZcYmbOYsJqTV7+PSY8Y4T
Aem/B8aiUTNzKw+l48hiSQK5fZnJSir7C5tOlxuR7SUI8QcVub+CGpg8+iB+y/X5Dz/VK/1iMA3o
zGQ3g1nThbeFfbp7GpofUZ2yEbKxOO9tarQJrWHXwEhSWrHTQe6MLCavfGoAyBDwlM9hN7B6MyS0
wR8sekdfjAk6CxOzNaYY3AU8w7ZuMcF0eAzjd5ijiJvbK9ag0r/UGa0TWYD46aibuIAg0m4qKBh4
jaz4ur5ugnrMaCG/GdabBS7Nrr9clNY00o9e+YgDhoT6rprfBrQpQdHtQ5RE2gJxGf3kIF9spqRX
mOL9/0L7cROHv1n1EwEa/QvF80SlhYYAFZONfASadYb9zhhY/sLsDGYUoDsxQkGh8sA1z078arr+
DsYV4hV7S4mOM57qJARyHlWhsdWA//KhAluF4oNHBvZKQfjgw+rWpfWE6BqjWP62bcCSkn/rIcwC
rViZ9VfMrIg1zfXJU6etBVs322sECmbvpxr2Cc5jO8UZD3mFyWJDSSG4nA4BHH367dmICgeQ4L0f
9lSbT78aGuFJ/OTWJnOzq7R4pXWTXGEwqvtEewlZG45brhmKrGWrtr13MNNn3FxYnVwF6mZnLkC2
myze4QWXpyM/YNy+LNleI+HAVUPaeK8FErH8RYRqUj88yXapRt112NkLFhY3TiffzZECKDDhmG+Y
tcCDLqfFbL+CwelnjIgdhNlAZc/mhl2eEi6JDZX5LR/eC/hINDX43DH/aVDoASWAwK56TFG1rPXm
mnJDGBc/eRpgaNYGxDMWefTVgkYpHCS+tKuXPbj2EEoOBqbr2fb3TpQ3F3RktsypqwX3hVKd5l5r
X4s4+cJXj7FSQIWJj8c7OLX9BIZOojGMvgP1J+fx/DkZ9o5bmRjqKZf6MqMx7aNJbgT+BwOTOuou
JRjeUJlXVmbteRbcrSnSDgFwR594HXXpihYwdPiOwvmdLz9xawf3A1+axUhxyhhrA7R6Nfn3Gg/W
vg93ASeJSlNxQNd2GskB2XJ5+Y3k3gL/4LWnc4Lw3KAPmwhrttyrLjl3xqc8hb7NDq6OzTOJW9SE
t7DAZy5XmNXw5dTyKMG9rQFQgIduKxWVXWOrWPreHPNrMBkSGJWufWf0D4QuomENWSpI1p1VrFgk
yFasdWuP7SNOHNkXT/6ftFm3H6LWAWGMxiG7qCfgh6+6ar3a/IRLdUpx1Ms++BIR18NrvBo5U1Cs
jt2gcmQfR+qjEPjuQE1UYLjptJsEneJoTNaR9wwizKc7jIhmuhsgCbZ0ommW+WhdIrQaIK8oqazs
hwIxIRZqpRe33kU0FDCVHCswcZdmu+HESTxQijYQQJ3pbbspmVyVHB9j/2AccIqadKE0TyyJJE5k
e9u11g5phBFeehQ0ahCqueGJddGR38qCwV9+gb4RO3Rl2u8pCXwr8GJInWlcfCvMeWoa0I7WbVkb
wHfc7DFBFCGQhaG2RbVv5fsOqW+1wpJrZSje9xyY+FfRsMnJDqI022lVeZcXFF21IOLaarJNgHH7
1wQmmwvJlfJxzyR519UIdWrF2aQy4OQcoS/LOcGVahQPLnodvQCu8ZEaOiYLiT3/RZfpGKU5MoS2
siFWZ5H2pvvt0yrUI3Llr4WePCdjeuFWab62HGv/U7ZGN5FMs9VGplxBXl07zX5Fe2nZlteuYksx
rZU8hjubqWBH+GtkWJhikbuqMVl++0Af/cLRPjtQUBTGkIiiVvqehiOqs9kyncWD+g9WVljkMWtV
Ttgh7CIO6NGG/nfp3Xndx6d+OlQ90nG1tqm6vVpqd1kkHepWoCmR0OPUbhbYuOy4BXJGD1RaSnmX
nTNXHzSekA9AP7kHgxAn1k7Duaigp5gm+l7x55UO+8Ls8J92iS/TNB26uf5rgoVehnX9janXrk7d
F621LnozHQNPWaGfjtkqKijO0HwxhrokY/m79BFELnA2rXT1hqReTzUBU4msdMRP3YxhZvvTwEtQ
/OqjCZSVddJ1jEhxYDooU/KhesFe9a1D0etvia1fQ9+xFkaCxIqZ7Qd7OqL3vZ/bYu9l0RPPxC0e
PjsY/7cImY7cS77p2PKsNOMjy5sjAuHb2vf3BhGAntk2ROxjAetpObrJVTMzvhStYMtD+iUXtB2L
ozGR97Om8fegsnNMcxP0M54a4dYxZ9ayr29QyVvVWndwqmBEDwmFC47DdKw0qifMKwdPGRdOWP5k
Tna0lPp1zLAGcs3q98CtiCN1bbR4a0fNtaoy2g39WR3jfqno7ZZG5l7FNd2utG0gbEnYPi9JDi4x
n9zdnGmPFJVmSS4HMHAMenZQmLcG6zfrYNRSINv5cLHqLwWX6Ei/sbdV/eyrbzVxky0r4TgkaEEq
b32m5u9a9aGyawqVPvHGaKuzA4gIFyYwmkTVs1aAJzuTKktO0/Q/ajKvOQR7lpZLnGfgQfR5A0az
VTErML/p4SxyAI85TY6qPbv+T9g+Ofk4/2THTAySVGTg2+SONSljOHGggxzi/TKY2IvXnzOGLwTO
jNSUCExnjtnAJTO+SlRj0jqEsXVtkrucMSx4OTqUovs1h68JH8y7EollqYV0T0Eobeb+I0hmqXKk
O9hwVI7DJ9QZhl4MJeNuGWj2dsAOQBs/uFC5O4RCx0FBH9U8yay5cKV9bejwVKB0ig8TSnYMGjxF
ohf49XJumOPre3IMXArI7FU1PVo1qWT2PiIoY5jkjuF8tsksRroKROdCh+ZWNUxg1J1EW4zGVlr7
noOQmawfgnblcJlsUrkzEU7MNEpPCkMHnhsdKTpKnLMkdLxzz4kqU48Z5L8yg+BVYaUACyBxMPWD
fP4AcbEfiazeM6dM0g1QErwHl+Ez/NGbu5e0yDu8s1lXXjBvuX85VhvtX6ylAIFJedW7HxbJvZ+h
8YLZj6SZaYOkN4E1s3/LsUbBwOLhpUCNF3kWQAPiplT+KtBvPBOOUDDTUD04+a8O9UYUhyj5fP/3
3pK3yd/NQKaLETw8pZFuv3M3ebWXfnch4CRSr46nhIjuMu6+WRhGzERS32cJRrU2M8YLSwAiu+wt
if66vqO9f+TBtNpThkkVBWQVcWrxTVwk8jrlI7GSjZvdtOyvR2bOe4bhY2YmDyRgQZcMX1dtp7Mq
M5RtWQVuPxNMTj3nlk8SDvl828VntgRVc6WiL6TTSAxf2SZxg6w/qsBgaXfMr1YuqqcDZmBDAk85
h0KBdkYPUSW+KXSxuUZJC2l37qK0PUhWmuXxZRziteP/FCoiaDhHAHUKhvLcYSfLGtjhXnmpWpHw
x4sVnAFHRTG/JDGLzX7qagCrbhpXEiYMuCoyLluFobXjS2o2M1A2QBc1B/GBB9h8pOb1k4vUL0gg
LtGaWifW1bG9TykOxwz9AiUUZ3BIBK+D82T2hLhC9sRGMt1mhbFs3X/nn+wrFQ1e1VUWoQPiN59A
V3Nt8RS/S8QA/b+Mnd9m514ochlfw10przFBIJOlTkAY068AFfs6yA6JHIp19kTsBzweszhWYnym
9PBa/ezZ+ibm2yqVD2eGlGnwl6x4r/WA9SFNoQ1wTpLF6O+i8Pcgz9p9F0tnRPJZO4GzlJIwdPN1
HnULL7HhbGUPjS4bujQ3xuuAuQhOybqq/t0Dj9vvI5KouWQh+5pJwEIKfp1iBi7GnJn3rrPvckxo
7Xh20nAHiOAQ8k1oMEg+azkOQiMMrMkdxbDbGo8mkpwg8i5jDGI+0je0wFYOVxVXe54o+5CgJUU1
kUXCu9/7S/nfgZwmoaDwusOI7CpXwavRNVvJpyWjvaT24DtCvP63DpHGW7VeuY5IXyJ6DxL4Jep2
SbP/JyasbgrzW8ub5cwxFuIlQJTJ1P+vZFl6LCgWuVera8IyT1o29OivKspck3/ZpyHyvjpAiIYp
SG9YF6+VlpHHXZAXlXSuZ4IEP2JvzCRsnOUoIQCNJXtt6ATaSbvz+xepAVx2IhIcN3IlPofnXUTg
CLOHBN+cNVJrz4TdFbF9ZLEn6pXYw42ShcqrbUMHJiGUkM+2+2PRVZHNq+oYHGHVUUQifbApaXFJ
ySmZOs1RuYWEQ9v/YS1O/dPo3+RkqxELD0miCWw+fHguKGqYO5Oo/2uLpJ/TQJIhCvDaQzqFmNOi
5vFeBAN0ETT00vptZpbV0mIHgSytAI3aWM5AF90MLlmWbyxjbkBPXDrBjKvmyWGdwFMa13UNwjuK
zvKU6tTZyb9pnqwSC+bGhwYRUJor8nw58anQaHPUX8g2L70S1UEaHjYQyW4vTY6USKfiFiBB0LD2
RmFsQMmvw/7XbDsIrsH3oojgWIi6V9SQQYI4u3HAnRvB2ZgGnpx5JYc6CFYqhRSJgrvtttuUJyE3
hC9SmZ+dDl2CGO0llzD5kP+SCgV9clLci9wS334ZOaTlwODLytE9keKyJv4N7nJrycqz8wc1vmGf
R4dfdX+YEm21orloZEJKEsqy5IyV1SCXW5Obj3rEHDRe85yIpMpAM43N2pMYxy1vhGYXcrcSOOi2
BQD9jbPJbmJT0aB0UP/0p3uDUD3fg/VQhF8zWjqDqa40TkpSAWYowMA3FOpJspHLZwXmYXoxrbfM
8RY8x5w2XRUDHJazr07W0qGR5ydrVE4CabLRCOSV0sSTRczKhmSyptn470QSuC7PyqZ87kLlKL1C
LsWgJO2LdEU/iokEOamx1BUDbXz2C2dBpGPz8PTCd976/wlY5+XSiWrwGLJ4YCToYL12EYhJBzA2
2Y3kE1TxJm/jozDTxE85DJg2gM251QUyT0QqPc0hU327uJolHNOcqS5qmJJkYG21475ZFHfULi3b
RrpNJS2zbm/2xO1gK6IKyPzfPN1m6AeHjdSapYXjqDSo5GAlzp44bmiSJg3eK9m6tMFf8e5yrsJT
WTBYh9qBNDL3X84nw9emV4mNPEA4xNoKh2m8e1Lj003JdGy/wu88S8+GPs4g+/P8tUFzAnkXD+Bp
v1YNfekF3c0Y9KvbwOYXnLXlcmp4TeEi3EI+DgmkwPZhEXcRLFJQV24JPqp1kJJwYadYKYpOfhS+
9pQUTprfBi/pAVO68WOy7end1fscc0SnuOAm2uzsurqSHNIEitp7lwWE3oh0oZo2KFCv4yQ7TzVt
FSFLIK/HVMp6ZGm0H0DsLPqcyYwkcLKgRqs5zEg8EknsWfm0qYIbvX1LSocbIaZx+rakO9TXGZkP
ILhomGhgIG7p68PKMfFaw2WqCGgMhvNLquZwFtD/sYL2Jo35gfmBNipbgtutQ4bM7puz7DYpHMHf
/9UoQmTI+N/rp4MWJ1dVGV4hMCFg1NXvnud99i6MJpsuf1h/S6GlaP7RjqMDwHwaCcZ2bJNTUDlv
OboYS9W6qI12Qil/P9LVHG0MGMZqb9F0AHt4CZziszSHp9eEhyDuV5L6S9GSkmi5TnOrJ/QQ2lE5
IDSxlR9OpYZbkK09wohmUG03t5DZi0Qj0uGjTXi2sdt+Yfh8V1R6LIQFoHgIq4ZFBXRljBeainxF
ktTZckoRiYcOAxUwjBAnprLhE2xE02bQtbj1bEeXMWA+jGjFB9brUFXX1sO8dk7vyK4d5LEWwwy2
1BSVwf5catmFsc0FT25shPq90Y/R1g9UWBAVyaxlChvSis0zR9C4au1avydZdu2LBkGKjKJ5Snr3
niha+R2ggQ3LXqHLSU8O6cOEQjak254i5YbCN6pSqaashxARKyUtIA+a700UPwZyDxUAFVQZ+JvR
iMkmTQrIDJesIXGTpuNY54AeaLZMFHCtq+/KFHfOhCcpZ2Xh6OCU/PLlX5mmjbJWln6DtBM51osc
el3v0STrqXDAZkCnHiaEW8080FhmU7MuEmgtFcWkbqvzGgeju6H0T3xSwU+nKMZpJGLoKUFpr7MT
F9fvhtak4xGA5+gqXIXTFBGaAN66AmJPS701UtWISVGdxtNvE+A+ozKMuJDKuLdmED0mSDFTqZya
DFShRuP2Znj+2lOK7dSF9q1kXLlUs8oChW57GAu5DBkxaewHPNeLwZ4ZwqgX1e1f+qF7k3F+n1v3
roFQPaIJTFLLDA+7GSRzH7XeCfmkm7Eu0lHG9F2WB8nKYLQ/XqRnUBHAtxtPFNoIonhYo3MpMbNz
EUJuspUHds2HFiSHkrQbh/w+UGVH04ADrRDlu9eCrBstXugywDF7cBQGqbDefdCp5tznRvdfEUBY
5tlQUZlh5DCwjScv0PR6S00XWXixIW7OqlFo4oISXZO/Ees1Dd1RMWQzEOwq1nJGk9+QjKxDUsMe
tgwJkRnLwAeWK2igucE6goBc5yO4c32lW+UbRX1eoQY1qsq72o2rwvuWC1OD95Ksj5N0CF+lG4CQ
CGYUzZ+eOi7PLUhnIXZ8YJmmJmaFGPuCAxTvZ5AmDS6NEDBBjrZ435ECp+6tA/aDYC0FXLFQQ5tV
tGHUDP4JiU6UIJM5e8lFSj7nDJG3dlmWLaY4fE0ZAUEBOlTMo/zm6aA4YlIgS6NRemK8QvIkk1mB
fAAm46eRh1EinCC/Jg8hx267t4J76KDVlPYh5JsQa4xmWeUTnQQeg48/G/24gq8c0n1rYjLS/Gfw
7zoyARVT3WVNNc8ZmAjxDGSQzIptstU6UV5IBGxVQfHuPkHlreMSG8MaRzRvYdH+IUHp7ae8M7lD
D3gUMy1OV2xdCoBglFLyr3TnSzwVZbhLChtilzCGrzQkFdIs+WXQvcqBIktPbfGBeyV7kHM7ljMZ
tl+vwn/Lk13mg8N3tB0Ng4OFeoxjt0ewse8c7mMVnHnTllmcrI3EnTZoFDKjx8k9nt4RGl7xgfKl
7AxZFTJRKZ/CLiPDl37EQzjbo38brPErsADDIh4VsdAaa9oydUxM9WaqnJNOtTHBZqOXtO04oFN6
FLzHSAfDaGEvZDTfPFHmHv/gYPyZltq5q5M3xevfqYTGFK8cjPFYy7ynBze0QzODTjr9zm7Nt+Bx
g1dconT4rrO0pUyQS1bjfgv+BOQgR27vtFiQU4O1TwdV/YATtUS5AnLJ02egQfIuW1Yaz3k6/lsA
NEc8wATcWprmZl+8SbqTOR+j6p8hupzSotyjCbKS+28pzTpLEKfnRtJJWcud8sp8H8DRlLqsgSSZ
QdmyevToFfjaDwi3C6/4a6MGuGit9DqTnNtMTC1amEhQaAjSJzOA4PAVFhG4FLf/RcImnxUh1Lcs
MDMw+RAHIQKpDNiyAYu0qpwdPMqdTCACjrkatq7fgXaE6CkpQIGUCKyrpUrkxaLQXol2fO4psAby
U50deq84AbG+jGHyr54ENLFuWKI1zc7AOYEVILUd6YvV4F4nHp9sM1lvMmKLOJ9lEioBqEKvuesa
LOdp/FmVuXV1+K9p950440PuiIQsiXQq8BqNPJk2WaI5W9J5+fO+bA6N355oLMmetMuEDW1uZNhd
lk/GFJ6Tv9U9yk1x+HDyGZAIHuJ138j7yEJpot/1qJyJmHM5sVPuidPQXaYjm66dgvvGpJcnG9An
KOlXBCxQfqvo8ZUZtWdnwJSQZXYwaaYJwtee8x80Ezi/3nvWr0+zTIZziYaYAB7HcFvyjcovJa9O
3QFdFTpqsQH1AK0TxhUeUYegWfsIAIfQzJvMuU4czlGFXEBeHVIUAW0tpaUF75jsSDYDG4+yiaCL
GxMZH+2g0GkeIJNFDBxtiGkB+o3O8s+Md7ldHJCWAN8PD4jwVKj+no0hNxjNIuyJUTQuy2gXI3iX
EakLw9kNmvU7T5HLrYhOMK0Jn3ENdmu2f6oKU4A+3NLE2rjs8KkoEPOrH7Fur9F5B9jjVdYaj3DG
98avKrTwolB2pVv/Uuz6oQ1IdYFxKifrXdHnvyLDE2r9uzOEa43YFZf6vcL4HQUKnDXCKUFE1+j2
lo+fdLWSdmpud5spVYHuljDXUlg2WrFRE/WumTOFhnVi0IILerlPCdA6qVZjRB+US46vrhVV28VV
i8yZBJop2MqZC1dmWyGDR0DfOb35HapUGqzCgujAeO7f8SYArbFRzI3LPV6Xobd32cleHI3g3BD3
4gyOxO/StTeDWR0UG3VkKWMkUMpUWo5m2QoVaVVTDBixGLtqAqs/8Ma5/csR6a/Ri39k5RQ9ajJD
UTlYWA4Ld7AewAwiJTbuTfCLju26QQOFtsLOQPDvFPnDZ+fmJz8AWV6hWtPU3Tlr3KU8pCaPdwQU
yUakKYO524Z1g9GlBAWKwgCSlZ3+j6PzWI4cB4LoFzGCBiTIa3snqdXyujBGjt4DdF+/j3ua3dlZ
TTcNUKjKfCnO5GTsl/21IqwU8brxz6pLerJlTXs4QPFm0dEz6AR3QfbilXiD2XSWEyvPEZoaAOHo
jBx/Y0YoR/nnVjS7jleMriZGuWS97Jnw1D6WmfpSYi4Di+Xd7WlHQJ7YlfxzHXynwgaIRM5i/7i0
8bjprgyJ52OCysOauM7D8iVUeichnNaNc2/U9yLjx6M0oLeQxrbajJ77mBgl+NDq0WJq4Vn9uBmW
RjnaQ1qGIXKw5Ztadn8uJrxvtnM0JZWiAIWZ+gzkHTbEAashVwIJMe+jiD6TnqTIyXF2LPzJVCKr
eF8+1pThYuGAkCkT6Uu9SJpKzmkKhhiQ4lVLX3tZPWgnLjX0spyF3InQa8jpYF105wtjl4nm81Kr
uJqpMA2ZJVzCT/71PYTFMswgr5jBs2ejNIhKf1dr/UfwKmDdliRfy0NvTDxBgV0XplNNJ5Zh/rY3
5bbmWcyqhOM05sDPsUrFTaNuUfSUsPsipZ6Je4IayM3LU6b3JErG0XQSKZ8X/Iow9d1kswHV5KHs
y0W9WmlrcRxHJM+F3XtWEwDtSmsfZ929RMgzotiQ3XTJSXWcqcjZwU+Dm2Oh8Zh+eonAooaWkdWQ
DIEdW513cpL8p/QDvYWgr0BH4LbsEIIEWuw9nRRPsSkh36IFz5kHn+3JsFCAoD809BNoo7XZYz1R
GsB5m6ifhm2H/eFmivy3yUZ0wSQhdA6WWqd+ah3xZhT5fWi6XCik5mQ+W3qH/zTj9pTJo+i6g+6I
RgraNychHKRtHQLcZnPjwX8ENUwQTigiFBhW8OCARV+21JYDx74ptboK1rspdLP1DB561YxEM+Lm
q6Ke/NLgweLsYrKJi0WbYVfBnc1z7bGOu6I/JQGGId9+dsv6QteKHSSkVWmmg8WyPHurvA76TeUg
Gzbm7lha3Tvg8+Oykztm/0CRco68cU8Pad2J4vF/cS942znyzoy8gYzNlNhab1j3yN/SaLQnUj6E
s++dghUW9goPo+5vhqU/SpyN7kC3uUh2PnUzAVNnntadJZldAncKg/Lgav2BnhC3yXzu/eRPxLQL
8TTx9tBz5lNUYsmKmFLKMGV/InFGjoCS3x2QHSzPS2X69EKaD1IYMBiWqPfS36oanhzKGnwsm+UO
xNCenTH61xQIcN3mMY0FCqvhrZ8CiRoOl6nNR/JdHoLYwjDIPK2voxkbD4GxOIcxp1/mTv6bpH3W
WX7NbK4evY4VdcSPDjBg5fUTWOKP5QjQphYnqBmSIu9+suTPSHlaXs6AfEwRlq9UTMCeOPenhC70
xAjU2fj/o2/l4onHblsZ4VPkxFeHfKKmhXq+TLYUWd3k0BwL/u6IiiHqne9sRKJctCyRQI2Z3bUb
7ZK41iwFc24fAlEBhWnntdkMu5lqN8yH7WjWe5T/4MYYZMxoU/Btvy1HljjlKOomhwijlceD5PNa
tQZHvXJ+8Ru5gacZrhI//07R04R1+FOCCatA2VpUtGPfPjdNdDVAdtNMp95h7VH/FzMzJYUbv7oJ
0h9zvMo6ocrfdd1A61ht8aE/FrT8bcLuWxLaw25Dkw8fOR2Wdmt7OKfzX9jkhP+YmywAIpOVdA26
fhUiaYRCxh0FhGOgt14EEPhrgO2la9t6L/vmIhjlSGWiRw6mu2EssVNZR5VIoBBxBeSxcu7tZvjl
4ePOA02TE+Y++hrRNs7iq2RIqZuGKQviAk4z8N/DlWf0DHs4+8A535rcYtE7f0iweYMFjpeJ8V/l
OfvKI/My4c5Ew2K48kG5BAA0piT8sDIDa4T9IZvhAG55DWXh2uDj8HqIGEFIZakRr3aUta2v6bvG
LgeA6X0mzKmXOtg3y9SLJgG8/l+OuAlg4uaNZvEmJGiIyx7206YbaSdR/ntsmTayDU8eFuI1IzEY
ax4ik+4cAqxoPX/VcNoK3f3ALKVAR7z8vXxfkqM3lumtRv25JJithdm+RR7RiAHqo+XPyvA+4TVy
TPVADYBp+Dzyuw3bGJzUjW5jyDQNrGa/wMWPRDj3D6MIt5F8scaR5qD+KTiih415y1Pv1ke0K0kd
jRtn27Q2tLroXwANhsiGcFVr2ia00Wn5pj2IGjj764noQilhwURiJTB3JGxmCS7LzHFJLuF4XHlw
hCeCVbJsG0+wzis66zyTHM5augDhkBFWTGuaU1DLCbZtL5lWe22478RQItQ4cSWNUfzhY0Zz3F/S
SO87oz0Nkv7/MgNi00FEwS/LYYRfetr11EC+40OE8NewV0AGRnCj5u28iITddAMKDrRRtgmAxy11
CutjQ6MA3ChVFTsZF5KtBgwOEVEUVXFdarpyIBU4nNjMgZbXtCfMfikOqi6BQ5ZreZfVPY1yHxaS
W14wWnAhredaQVnkKCFs6tzwxwIcbKTue00BbiJKKsWgWMynnT2NZ9rbO89LSeXsYDlQe4/DNai7
q98yuG5Df2Ox/yrA+aBPrAdrwZDosaMTnW8dJnY1rZC8UBcF9lMZHGnbqTk2QXcYfFh0g0XrD1Eq
k3k+s/+TIO+yzOSRS7VMFIp6+ph749DBEWXbndYBqbBp2l59bOsrLhyRBx8zk4Xmg6sTpbCqHbxf
iD6p8JjU7gR7HZeOIva54qA7jpAqSrPJ140k6KApXuwpuSxLFD7dW8IaF6beKpujy7IZ+KO4iDw+
pcI5oR/b562T7XsiFrTh41bkRVNjcJhon4HsPDg6R4PFlpouOjnTH9kjOZC08lEhCgDndbVQkbnG
eEuZrGfa+na7eRt0w71kc1Y+pWHSHEO6ClGbMlfnIOXry8SF8aIW6gVm4zRRl9BDF4F+1gJKk1L9
jLraGuNQ8MKjEW2OcPYxsACI0Uc5DgDLqFxLfXbdcNPnhOLpiEgZ69QI+5Xd9D1gx/V979JpeWzk
U2yDGcppU6BUOvkpu2gdU26G5rtj48oK8gs3ee/ZJAfgDds0U3tncq5VlsvcbCArC9k/TSYuJ2tn
ijaElzopg8+Rpg6P6WBZF5OLrgpAYVQEEO/WtAX+FXWzWsrtpYgwtXV0MG2BoWKHMb5GjUwF8w7R
HqjO4nGF9uBEzsJ+WpC50Ws3Tvt+xlxR86KaffHWwdzFP7HJea56FGPKwhPAVFOrblcQfSab7qOu
YCzZiHMQknPXCmsLp39pzH0XwGK7vv83558OftllFXDD/iObncfId94jlT7z4lgcGUqXwNepzl/w
jqYbr34THic9W9jPeO7Wwkp2AxUH94FWAEAWWpt03mSUnfsJrBSUMiwMMhzfuGk87rA3tibfYjkX
BBwf8Oae+QM07lyW5pCOaBl6W7N14BOIuzKaHi36JteKLzZNPjos+Z5V07nStf6OGyQHpK7tBd3K
pcViOG5CWQwknq1wM3txdQk42q+LAeeH9wq/hbIKVa5pvdem0eJhATvDlGA58Bhu9WRQXTO7j+qv
Xk3lznNcUCeyJA7TmJ5w8LCzjV+WtipyFrPPBglojDhAczhs+5/ltQLZv8tY75D2TyLwFmLWR5M1
h4b1Q4ulv2AX441QPaKea7Uwb3nCxKx/jcHa+I7ci0aeW5aQghd8VSBxINSDNc9Wlfq/sCUZD7f/
6D1kjfFLTM6XI8t/6ZB/jxz77FasM/Qzs0OHJMghKHILpYb7EBkgRGj6cZgaQ0nPLhfUaPF0LKjk
brXTTbe2t7dysMRuitIHAxIV5OURx7G9DXrnsgSkZ/KL7MN/NiDMTc7pe0MsuHkgZU8deh+TiI3a
/7NPrOTTFjo9znNqwIj0GDVIIr953gZjfsgEO676X6yLhMHHJeUPaAmjmaDECBIZUrIBYoUeFtZX
SvKyy9q9PPtmFh1BVtIXJqTVlneRh/suvIYGeEswKlXQftQjZPXGK/vtGD5C7EOqzbADRuYbUOxv
s2vOpazPTTM8jj4FjcUpfYtV+1tA/G5HZmOWM/BVwAEYBqJTX7jDjnymrwQ5NWTiS9wH8QNV1x5f
1bfbuule6xLMAJ3rUOpyDcP6jLHoCGiOHgOPQodIdRcZ5ZZlZ6RH1h7JoCFJSvk8s+ATVgqxo42m
KRpz9jjrMkz5kUCyR3tge3KHVlK/iAWayiu8VDxS+FDkjPI+7TWpFHn+2Uig3uZ80wqSQinpMOgy
rQnDG+/H2j/Vs90zqDKdde6Wz1kAD9HDTnprCnZks/OeR4woua2eStf9Svq634VhyCwhgVutbss1
x/mxZF62mhgo4520PYqfEBg8CTLEz5glgnCbuhn7ehS11sboOrnx8pK9GmoupA901yxgraM+R69G
ksCa6w3Ijn2mDDmmX1U2uwIvGhIRoBdm/dV6DXhr3tSxydH317DPaZZ9lmK8ZuBp44HxX9fzoodq
2TgSYz/Trrp3YeCjAsfqy/tnjyMi+Wmgqxa8hH4wrsPYB3HTGsExAp2+bfohAZJD+2gK9NV2/dOc
Z3eW0DQg4WomjIoxVQXbwQcoDcyini61ZvkEg/5ixLysJnm7o8IkoVzyMnz/vc7nxyRPNqPOPmSV
3uwBFXHZ/Ea+2tRFdSkFzLtp9A7cg5SWPvhTyPBn2JmbbFzqLxvGJh4vpnzxypJ9/BpMKR8xYtbB
3asaTonVzoMej+IIxUoIxIpTePRqSr1nH0D6nV7cxtulGPFcGul6nE5+FtDdmE9eW+xNJ/vMB7D7
ppsfMLduYUTsqtR9g9bORH3On7OyJFmtfIStv58T/19oqsNcTd+RYZ0KN9vWo4UHCrGe8F+SCfsO
5VJTm9V68KNuF07l0yxppblN9JsnEnajYSGcqLrX0MagWHlnZj32QbgaM3/lseEraus5samEh669
YzD3lLsj9itXXycyCRAG83BaRPs1/sAiX2e7qp1/gnHRkDGKgZsp0g1n33NqdMyFYWbancPqNUEM
7GgXZ+74oG39Foc1jqX8OW+q8kTDkgMsLZvBxMqH5rrfOOGIdafZhS5xbTQcsRbSMV5HShz18ocY
Nm9qwfFgrOlgZVYG56qqPvSYlmB5zcMSl3UyUeR+Si5JIDtcb+R/kBrGywewV3T9k0EogoSvtZJw
az1zesFb/2Bb7pVsbo5vXJBd5GgGytHwKyfwi07LxcFEuHdCDkCd433ms7ibU57RNmNECurpHJGY
d9+jQkLtzAotx/mSTKxqiWWc28F5mmT2LUsL0XeEuGxsgdH2mNZAMmOH7LP+kIaetQswanxHnUJ/
L6yOePWZ/qs/yj8mbM82SbdHjtc1B08W5j4MwPhUNLMIotmQe2iuVCmHTdyDt3bH90mV1r6tBENq
3lg8+Ii4fadWPJr+sYOsliT1FbljunPLaYlTFwQsYx+15gk7FoltRKlVEqulwbQQptqd6onZbInR
yZT8zdPwT2r76Ivux8wZYbLryTChf5FF/WMP1NEgU2Zl4vRMoj7ekgF5U6W5d9Heb1SB2jJD84ln
nl0RZ4+mTThUQXoidyO51CbFckQ44SaWwV8GwMttqEAnvPSwVfCSEoh7term3jPdJ9ElXLgKE2Pu
eTTHKxEfuokXpnZIAOZQyAoaBuZBxRUji5AcbDXCfat5l8lmRckfheFZ+sWrjMCctS4A3cG/1Y39
Y/tecJ2DxLnvcr3MPNR9UztXd5yrHb2rawWDeRUFdN9ZfUKHtqSWkUfsl4+yGy4ZTv+aDCH5M8bD
8yJAwKpSrvtIUK1PkLvnUf7vlPRqC4r4bL6G5YyXhOKcszeTHGrdqKvLBfq77tQUrGYDUnJu2te6
WqqVpBhWQorr6MQf6aj3YdBN665Ut5pQmbOb92zcfj2sVDBBhOx8PB3NzQjEryHbR8dzHiqXY1cF
2GflqLFbUSdcnME7zClCvLGO9mNdIRZ3Jnj9fgBnRbp7xWZRA5n8XxUFhNRQxr5R0wXC3MVTgJJK
hatYDGsiTo4zQkjhQ2trWZqxnK67LgFYU0EWIkyPAX07fE1+v4vDiPFncioxZAsXZpuVig1Rhw9B
bO76Pv9YpowGNW/uio7217jxK+8qTY5Oluzcbxkbz1lhsj0A4DIZtIgg4PmB/FuGZIm7v2Y6/mYG
nbeEsKhYPsFxudFSqbeGTNN7xGBwURtOmwJbYZcRGVLs0dscHZfFKVSEbFfrKUjy01i5vCkY449+
T7HvVCxpPBrxOzEkFSckZtuB01sHCseQs332kQhaflKmR0bjK+n0T0FRn8MZR3vmkOxZqPch9Ghc
2oTM5yr6l5NNqguHRLbqxhbBx+qL88AUYVV22QN8RE57uXUODLJyg+C7TMBfJ3SAjKW06UDTFYVB
wz2YP0wHdCReiEUryUy1XXAUiFI8+63wK1KT+w2CMHa++mwV5VlV5bW1XQyPvqGAYgfWKa/LO4vR
tSADd+sTdkMZ2l1ah4GPxxzZadPrbBOVzSOKhbj5K4bxjmTFZwtEZZ4aTHEjij8/N9JnK7FpUBS8
pdWZxomvaDI4hFF0KDzQN1GWqnOYLabQ6pFJJCC1kTPxcGlr909GvWRnaZ4Sp5xJ+mHR1fDWp9Y9
U7iwvSHzrYj4XEkfY2RGzFUts21ucUawTHIVmjYDZiU4WwANMVFqwpNWCjCemUef9B7ObFR/laM4
JBen2Ggel5+ek2jhDd59JLpTElN+OXSZxGgi/CiOGcDqcJ7wgzCKLo32UdTTU7N8n+V/VU5mqIUe
TciDjSrWYMtobPd5TCB6MHF5ZOV5xVSGrmfAcToe8srduFFwsjPWJ4XwqE6ZHXXd35ICubVJ12mj
7xqRT8YetBplc8Wph5ZryPdJRNbYsoqQELuqivhl6IqHUtr/qqwlzbzdjtjxSerJcXn13xAK0FUE
87HPpstiLVm+fef5J1kYby5hmP/f1pR9tYqkXmOdZcOwKNPdcmPYE92k7k4Z7sWp/Lt5AOBVesPG
qd36h3mn/eIlCuBGPrp74Gn1idYVKsVU4Qto0n6X9o5/0WkPoWsqmGGG3WjmtJmJn9skobL3mQfK
GlwCOD5LcsSyIL91dNQJdvWJIk6zvxL/PjltjbjokgxwS7Qwk0bj05zpY2VWIDaB1UKZSHvGgvaM
8DoWhAY4AHB1rF6iPghhPNKFbM3htxj87DQmAudEqYytXWb92pqtdgMKqf+KstKHn5QPxslHyOSv
cowV+6IfSO60RUX7AZWXSarxY5DK9JbIBEoJKOD+JIdSvtQdDdIhbLFnx3U4od3XdXQAVVntHI8p
Qy7i5MShDGP00FtXY2IoDV6R83frTS924dqHLmEdRQignm1GMlVLpWoWipYdce5x/eCGvwCSMFK1
J+ImtOBdBZrvWCsDqOXY3Q32cRzjrZGmBNMsGj8cGu6qMoznSnyosXovi4/lP0AvPS7/JY9jwESG
91IFIOsQFDGlXHAKeVksLkjw1P9qJvwJgOCMf62G10a8uzWpb3345S+z/xIRp9iM6FjKU5C2vxEB
4xZ3Dyv5sorEziloz4uHZvm3GjWGg+bOQw0WhEgmvV1RvihoHZ0R7JBDGXjtyvoOz8xAJTzHxwxK
SxlaO1xT0/AyglHy1B9BsZxN3jW4G4lufKBhIKybZSMg9p5Gbezz+M+zSCJ2Pl1UA7bV4TA7+k2z
9bqQbgjaptbGs9LQs6DfP8jn5QPy5ay8/YrL9ozoRJEBkiLyjXPwY364qsQ7mnaLD1/QDPMJF0ed
kihoLR0VcEW6BH8LiWZr8iSfhpzE3Q4Lu5l/mGjruDsZe0kRx8+FphPtoxcIHye+Iiw0HnnecTyG
Dpii4jOAHIt5CFxZhg52kWBhKv9wLJIEy5PNReTCSV/c+Jl2CzB2Ainrwxhzmj1/oB+sfTYFiwZu
+VD8ogV0Zn1iUcKtebQzb/kBZr34ylzGIe1JdtXVprJsM4SG4Ia3XcNv9F8jMTrL5StJOGiKX5Tj
9kT/khEYuVPsjRAyarreixhhePMXpVW89JC5odwi/h0DGqUhhfP8hSfywOFivfhhFq8Vdfl9XN5S
r7xxWjvCCGWnqU99o46T6g8YDr7GJD6MpdhxVzvjYgfP1QhMoDxVXYkviLGr96xiUF7384AxXe74
hHzZZcch1GtnOUx7gFjZ9CvA6SC9VnINy3ddc5ExwE1OsV5eFNf+8QfxxBUp2XRpFK1jUz8Mzo9f
Guhkmu1gQlouT+ZwLRh88OfYrYlTqDkhakyINNxFZqMODap9LwOT6fjRoYVW8ddUieLE/hgYwKGo
3kl0S5+EAd+9Shi4PHTsVDZtSR4jXrqkRYYfApDi/Gt+lJidDOu38K9uVqxDOje9ZQFXKZtDr1SB
2wjva+k1w9qPaHwGdYJX79PmOy4vt6nFxiL6mHTVFRCmdVv8Lt/OIkquQUieg/Q8qa7YqeBTF/XG
xpEvCGWoimxfk7mlyQfgYeH++K1xH5kvy89cfoGYIDpvT8Yy2GHUt4wJYs1NtJa3qyvhKVi/DSXV
8jmWxQWk3wfrg1o+cVPbL3MM77SRj+bIxH1+wshqCfq+KAT8ejp2/J9ZW+2Xv4b7vCwu/CG62snU
7mmckunaLo81d4MwSNhj5iF1YMgo9sDlG3cVANz6ra/DvXTiCz9iLkM8g0SptK+6Dmn67JYH1rdm
hIEnbEb03n+X9yGx4hHwVXhb4vEOM8z+LsMIADezMrZJJjij1dH7IjyLM3NvwtQzxwqnDs+W09f7
ca5/rXR+TRL9NcVIgR3yZaAou58GKZ3gTA+dnrdGmT8kkwz2OIcFOZV2gJ8EL03sgfMmPdJsgnNZ
N96Jodh2QdC4xGeY1fxK6cFbrfmxaFII60WfH9Lc1M1LUpjogEjP8B1mCKX93oV4ujKafqGJmtQZ
0Iirc8JOj7YC/oDzM43oDGv/GKe89pP9lTr6mgG9LrIUBwTTR0s/EJixcmxNmxvO12TBxaz/ehe9
izG0wNUwFo/S44RZhOfWUhuC3ncDGhJP6n/IXOKz9lI2nszDqsDlJ/iUI8R+dFJmZW71QoXMtL2Z
6XuQ56WaggOvvrgd55FkTrdWLCGiNcrdz73PgDnfOJhbi8a0TkYFpcIYvwSYeLam15joxlCVyJpg
KwVkPBFnEK+tEUsz1MoTid4nk9DJmV6p6UBJmqCVGcCRa16mer5oZTyzH8N6ocwc+mM9RYehjba6
xhPZjBfLYFBvdIe6J185kONezLU8D9QxXSLMx5LRyZQa7E8o8cLmsTPiH60ofZaNtKLhjAjtlMcs
R5lmRsLoIvXm81wl+3nMT1LNT84MVMoNr0voegnetzESSCI08nw05sYMfpfVXXBhBnpLB6uzoGkB
+MOzWn64fOgZrkngButk0ud5zraTCQfRV+2TI1zaJ3r6h6fk2459xj9qDRH4OLrtQ+tm9zKyXuq+
3ZpMihkl2FiY2Cn88tkP+mdR9OcUCbtpMKrA1LTqQvMxsoZjz60ESbguE8J/TTBPZpf+OlZ5llFD
gCWqxyosh11jfCiIouic3LemYRUwc1Pj79H841xTk9HUFmTvAiKnLwyeNtsNHH89AqSDiTRKzZyh
D9kCQfc9p8B/x8B95ID1N8h0cekFLcev9NzEb14YImtt81uo26PK9H1nJYe2tTemdo7cduw4uJXG
8Gz07UVJhHVYPw9hRsdgwBjBXdtF9SInT1+lFZ9nI/KxDSflJdB1DiKOhKx2eZaNomgOge1+KeHf
RRExGkmHTDJlQuhMVIZKYfMxXM4uBbfRdofHSqHIc6sDt+sFbj3I27HddLLeYxlY9VStTYTyqhna
c5mxhkcl3WGc5CbqFWtL4bEVTspxQ7mgRdSzNYzE+gx/tWM+G1CyxGzt0bGodUzqTgsZdZ1bE3bo
qTjP4/CAFxo6nZHH78FUAXFQ+3BaxBsNlDsMIAPyNoeIXvdVOt2jQyzsqYYxK3uvOWTEFWH/h4hi
w6JnrOfD1nOKdxrWO5XU32IIwZry0ocMBkBWtuSOFC6CnwKVL9nBbmIjxI3vfIZeWWrX2I9x2DVI
9gj7oSuAdSMNyShxJv/mJl27R2rGs+uRPo88LMNbOccPlk/lOLnQm/ptE4w3r66vOU+Kpd90V71n
43SIXGCR1GmwafxjOgzPEqksnomHPnU5otDZmr2Nrke45YCPYQuN/L5y3FNgD6c2Sy69XuT6Ptn2
SFO9wT+4br/RFq1ZJzFOoSVI5zSqUxHY+8lzvidXg6hM0y/Oxqg5df8wRe5P4BHB1A8A7nzb4TGx
w6tXiDetGNwDF9wywjh0lXvL7HGfxP6TiIfzGDIeM83nuA13JGvfgR2kc0AvsUb119sM9ZdnKCqa
38EiMrrJN6aCdWyHqFBh0bWoU6MJh0t1VG1zcbzpMfDk3Sz0o4qD14AWcV4Fp55Ve0jSFwNxiUm1
Q9gvdZOFKjbGfjcDNvQa/Yry7NTQ3fZ0tCaQg9mbc55ZItcic/wd98dYWWR04FshQMrVaNzH7K8o
ajoWRvzFmOFT1rY+1BxTeweoBD/KJyCThRP5tLFJI+tCxC+Dkozej66/cduoexkz1yGY6yVYVP/g
F6vnBID9yjRB1jiZACBUc0AM6+HYGt25alEcTknDpMKVHe7zJQFKhd/uFFIGMlvHoYMHuVmSS2aZ
93fTmNabsC3+rGb4GZP6gnWUhJWxh63r+RNF2P8ZClthO8OPcIW74WZHmFJn96mUBipX0TJ/dlRH
2mZLm6+Z5h3NTg+wY99s+wbtcTNIhjgpGa2mIdVWE7C+hUswP0S5wURR1zEVvu7f8rw2zlHNHtJ1
wVHV4bnrmr1fdySeubsyZHFFCvleKjAzii6Zw4tOtsSBYJgTXrBznXsIDoZ0nwrWBFs0zT6A2Qca
xyC8o3DRcybec86EQcnyI2qxU5bCepzrDLeiDbFYCLg0NGgtB9ycXcIannyO+XEW3NqsQlVUVXBH
u+ohsUuB+G7GWZV/zpPmzfJDe291VbONMu9GUBrgDrNdGVX6z4aGAMJJQzma2o7WSMssGyC6YyvI
wkv7fVTnohAPdmf+FDADIr+4i1JoxwwJhnWtyAhqGVeYLcVHMZ2bsD1jeET+hm6t3Q/kuG9bpTG/
ht6FNxstHaFHlXoPZHCrkFSorHhAP3A3lxnT8a6JEVb5xs/cje+SlxC77tbLK2JINSaXhshTWSw8
8u5d1L7LcLy7cg5f+A93dAoejZZAb5ZEPB5XZWCMn+cPmt/3nQmxqCLNaD0PNlbIuNvZfGI1gXgl
oeFkaMylDiQxGUkye/E+oAH5LiR7hY+ciof9Xx2Lf3HPRDev9WNLBl7SD7+dZdxXqtE8viKiEQ9a
0WdYyYigzHFBEo3kAfjLVHsfNHR4HAgp2tzg/94uuHZvLtYRvtNQyU+Swk+NzcArDn0eRUjsoFn3
RMefJyhvy/FH+PVrmnfwSQgU6nt6y3m2o1HU7cehNlA+QGn0DOdodA2hEBQfFBMUH7jVauFvCwZA
SVYw9qKZaWUvDmUm6WP3FLzzG8nPH0MXfkivKA56rhiujky0c9phnvTZWILXcCy/U4SVQdnT4Uif
R6PjDC0PuYIWXhnEDdHdqB2XxGEyapj4yFu70Kt0Li7hoPO9w1oNn8P4BCmtd05C32GyafECNH5u
MmcnPdrCbpERztvu9UDkqhMcM3Pa+JN+buXI+KC8xRYxDkVHdvvcpi+5wXI5QNUA+89LLckI7Spk
8R7AFIFosfdJu3RsT+wZHd0MU+3ctI/2ITUfuq1powzz1jXt0g/oD5Ez3yVxdSXJ4Jl8iWuSdw8y
zG42Qba6wmgy0wQ1Js3fb0IW8rl35EjCFRxOjotbcYkcANy+BdhNHVzMuCw1Wl00gnTK+nS8gO/8
DLgGncg/qrl7sM3824QCDdIYvp4VszNDIzUYlw0MGJlyGPi9XNkeTeKGvySWXl7EAcW81d7bfEgz
Jld20ZDI+Bbxune8Kg4rTu12h4waNTQtrBsJHkCRVYclgjQJrJsU4ymJgp3BhPVock7HP/qiWJw8
wnX6jJyz0SVE0QqQPouDduc/gfiYR5e+tPCQ/S2ICSc/l0n847r4GSo3m5CHOTT08F0pm1Wz7+lm
uz4eGuIsEIQiHuLzmFN0V3jZ0Yxp+YNKsnjMrQOdafr1I9Mh8jxWXRdiERrwpcgQfGhOBCfmh9fR
wPRTDfup4pXgBZuSFgua/ZQblECzBvhkzXJdFClNPqcnH6oamH8iAGjsNXvDprCA7/qROkhDi63w
kHKjCSNwp/MWc6R847DAUGfwTgNuxnLIGfnk+CkpeQ9GP374pmL0Kk0E5sOditWW8f/OEiSI9x1j
WMROmfmqC2Q2yZI/N7sfKlMlWjkkUwb5wFN6jWB/R0sdGaTGuBF+8hwX/gP2jMdCVHwjX0D5HDkZ
TyWddbCFah1QeYm5SdZTZLI3Go25kQ0A+Arc9iEuFpCvg2yE3dBziY01Gi88mNaYf3Fcwj9GCier
rjAAd0Q4Jk3r2HXOruB9BWlI7DRINo1VO06mi+G0D0VpPjUTjZI5PI6xPMQyP6AUeELjyYnDIRmY
ZNZdx6kKCX23dQEd+5W/Uw2qzG4gkTfu77Jofo75oo6Oz3W76FAwo8WCFseEtnS2Xnga10lbbLTT
kZE4Dm/FzEtCCkTaOYfA0VuLikLP0QPg8OapR82AVQgG8sLliiLcKB0wgrSpzvXiznLCfDu1TMjc
zLnmhnVM3BCZkTyO/3F0Zs2NImkU/UVEsEO+apclS7LlrfxC2K5yskOyJfDr+9BPMzFd02VLkMv9
7j03jVaOmHa1aRpMCl3CoGRUOPYzykqTZD9NhPvTyhlJ9KSX5eGsMp/WH6SoCcdmmmNSXP7LhFnc
5EvEHHZyNKOXQoY7p2nDTTvMB9VPF1y4Ha1f7oBtpDkxk/gbBsmfvMB6U47GIeUUR8LWQYlH0pNJ
1lJyG0L+aIxkKyV+Upm2DOyhm24tnadc8uu7yYro0paQZmpE31/wy3XnuFshA+YVJcqJWcwTn+d4
T5PpLhLJCFq/NmX44szDaYQ7ySblnGzOwcpw//m00QNn4qyXWmrVdtzH2ph1SXhfuYVxpbfNS+5a
2wAZH/L6SuDdagvyrx3bWT08MzGH/SrOoQjxAVm7ZLD2Y0Qvml8pGJy+obGcy/wUaIMhVsPkpJh9
Lo1F+9aWJgDZEEv4GFWfKXV4ekyfBi40SzfP1XHpDaY/BNi/ioN/CHm/8SL0hPytWSn/Gj2hxda5
Ct7FNJxfzbCyL2WKws9go1ysFzQ65zgAM0aNdRz8JhOaarVEV73qjaED8MegQwECwAavejebxS7I
m1vle0ygIElwPcJ34w/P8LHfIftTXWO+uS3vrwJxXIyc9Gb57NTjg1ul9iaLMu9P7XMuk838aLv4
GCs7Po1d/tbR2LaWA0uACknFW6oUxyio69OcCeQ1piCrNqBuzBqXMgtjhawAqNwOiK1WxS9H4WeH
0x1ZAX45UTKoJZu2tJGRyS+lV5xqqnl4PUdAFRaxKmpZB/rE09YD72ayMMyMxfqeSUNvU4MaQx43
OLGAQGZl4HJwzY3Bf+AK9uk72gJ8YaEyj4pFs6tx2cJE8mfnVXFP8eW49zt3L3EMk5Zi3ZxFxW3f
OaY1ykTnZaeM7zFX8oOxJOphPaPc6hZ2ELuBw5K5bdPmwx2p1mUdyqGRFsneb6aGLtyOiLUVALmd
CdPk4qD99FCnwVsHJzzKUedtsPybYUFN23J8te2ZDhZLNvo5Z7Xkpj9sIyzC3jBQzmhB966Sf3wV
z8SAnJPpmkeMNVgeAEQ/11XOyaSRR2lFEdg3GldrlZkHnYX/emEFjM5mtHAqg3Hb+kdZWtcmbB+6
GodpVFOyKobmJAYcvGmWz/TPYFS19dFCAItUgrob6d8i1GKf8Z7PIoPy5z9HNqMS7AlMV1r8M4Gx
xH25IAP0P9FRdPTMgFIR/Dg4kKBOUWoZ9d095FJJI2mP09V8YHvf9RK3mxFP6yyGET24yU+AI2/V
kiweF2JFkwk0TwMUD5icnI6qVe63Nz839yguJPM887ehn9NOPRJ//iseryMz8pCniwt+ljgMgOb8
wRA0A0VzcrVAbfBn8aJRE+uxtCJRlMd+ILFlF7w5XfgexcVtivId/p+TLeNdklXnOcCjWcwunOEG
C2bvDC9ejI09aix/w+Q6B2LFchHwmfwWxlSzTXFjTpa4dFN0x96joH1w6H+urIvME6roTXYf7LM5
p4i9z0z02Jg1AepmfDRdCQNruTamsfdCqe6+ssVVyfzS0wcAcwQBYPBBi5UMxvYGL8pGFUNIJ1VL
Z6BPN3SbeMc8Ubexd38LzOexujhUMmKLQdRwufuzHQrszEMfbSjyWC9NXUld3+tKsGsuyc0wobXY
En+8/qMrmMt6mjko0XD5anAmaRrgAmOwpyzolMzOukhHJGX5imtyo8PmfUyLUzGG6V43lDf2/4qB
jWNZxu1/Eyc5XzLYqG1el7I69+ilAQOLuUhXSQKHQonmy4vMQ2NmWyGKA/3swECsnh6nwoFaQEV4
GaDwGlizDGxvoKs4I1PiA3bEeiQcpFZ5xf9clUvjgj/9qgq3fVuklxmVSmTGZ+hBOF1w3zwdW7tY
Bm3RVUp546R+Lw30BmRj8rhW/mox0KR16alZniOHMDSdhFlWrWk0/VZEzd+QSl+tmBc+8GGy2NYP
UatTTxxs9hbpngOLDAGJYPEzOszHuFt8LAlUkviwupoJ+d/BjQ1LH3BgD2bYZdQQzu0GhMqTctt9
HRRnX86/OdEyppoGg4iQ8zQ1Z2HmvbGCByrbaibCYoovy2cZ1+I8xnI7da9K0rmFtxLI2FM+09PS
x7dynsCtWND3lvNJXlhAAjRTA7ykhCeHm5jqcdfG1W8WFbyF1O72TEUphurTH3cxaLJKRg0QmPQP
1tRTJd1twEF/udRbsbFxLMZUVK7QLL43F+8/CU2ZI2jj2VPdqZ+Md1wi26AhdKywFTk0XBozqs3Q
PlBxuiNo+AZX5GCZEc4Eso2kNKsO0CeeV2jq7mV5IKeSoDhnssIw91qLf1ndMgdGUYid50LgekhA
8fPRxLHYt52Nn5hEUUZcUE/BaUzHHW/Y33KQbP/cbArKg/3ApDwPw90K1AO+JR6UobCIhC0JbdTK
1miZI0zuPTbiZyNU4HmUGLixWwxZqwDoUWQimQimDfGk8KgCj8JltumJoPFy7yen/CxN1i6/Nq64
W956uAubYmqSM8TuhIC+2s+BwKETzvNGFtbzVJcXDd5V023iAb+0yRyuEUahFdjwfDBgWXkCUDcw
WBBx4K1detM3VLZ6h8Gl7b2xcBDinPy0puixM2Ok76o0n2LAKlir6Awpgf9zcr+CrqVLwiyjjRs0
ryVYLBOmcPc6IEIH/LREskgv6cc2E+uo0skfLAxYVnEqxLgjVp7tc/dnwfaWpaEDVVe797HE9jwG
UIHLd5+yBuqWud8A18AOxNB8gwLPOMxhmFLJa2a+jBG9FKPe0vl2S9GdeE2Ia2TXWGLlqhAP7fy7
bul7z8nWm3l6SNPqK5+sZ4kDAss8c/BFBG+CRbbQd1kwuGNxfHWbHrpncK79Ca0NIwNrUTqJHR/Y
PrP/NRzlO6f8IJ2AzkzTMP/6gxL2eR5/IAOuSvNFGB1gpN85aTeTG70qily4aF+sJOJw0iBQyjcW
kT1ZBuL73qMTQpBFhWL8Ea+qqaGFPtgWjGQznsjG4SofnR2C/MvVK6yBDOIXcUO9hBne9OidqhJq
oxz0Lmrv0KKg9Mr4UsbqhiOSuX+FK5kgyDg4L6IRTO/dw/KJ4Jx7yHnLPKif3jzvWrY+xg9cKvk6
dYLvZgSrE2PjWtv4sddp7S+UcFQD1IxdHhhvpDSvPT4o7ufkmr1zlBoLO4GVyQj4UZEUEKQCPm6n
xSFRfrZJ+9cKiXjWBkhEMM8PAsrHKQwr5pfS36uIvnabRlzM6EVo7NDGH1VsPkQtdQkDpcpV80qk
FgEhPABGgkrsPQWjf/ZK0I7FnBR7Z24+M9NXr7Oi7ds3yZxxgs6Bs6A12wk4F9XaGxa9Q2kzv2+a
YFizm/8AMf5smFiTiHWumWdTm0KDXpvKEyb0q1vmb6rz25WdTqjtXa+2tWc8psQWFXAo1FzE6zGI
1kbnoP9FLJOyTffsp5sqr3ed75t7O2KRJSXn9E2986KaQytfmF85Ndjy5k8orS8wqdtRCoqOxFMa
6ZBI+rRq82HvlXqPQ3wN54aBHYk6e3h1yLQkQPTatL45PcYQg2tydA7ppg1i66Esx2ML75BHgUmV
5jKbzY9M1deKltuWf0eO07S1hw9U4n1d04xjB/IlzsdHj1tA2NKLs6Tdo3MZRYd+2agMnH/KOMWB
PioCjDySKdw3V2Rf9vxuKixug83NqtrhJFpJyi1ihdgoP6Wb/S3H9JfAw4qyZwpmq2xZCOv3MF/e
Pjo6SUal1wYzrJ+0sGTMh6xgwDC4X36ywCJjRSYtJ2YIGbXYVnVECLslpMCWu53z/NqaE+N6Sshb
1Pw+g0IBHcc6Utw40vUzBBjsgNiY6Vdrg5I0OPNPZXwie3BqPfkjPWPXK1zkGQGsTlNJXXYcq6dz
V4/XOjKPHjlYBYFgnTOHZ/E9c8eia6Dzthnn37HIbxYLUNxnb5q3YxUG6UUO9hflWNGqYzksGnhl
6YSHnnahjI+m+e4BbS35Ci46XHpz1yyWapQX1nu+ZKFiWCHgCnu2baxthwEQjcdf1wzebXn0kWSf
CNXQA44ng0KzdVlbrw7lOvMk0WnBDzALtxJTb50gobakabe9Y79ahXOY5541iwoRs6R9o1TTV23P
tPkNTx5evUUHRvqb1gMPwspfhpWIoc9pl/7WfGkb4sPWKgzzF9mSxwPsgQbAzxJ4LbVpzH9WPZNl
1Ti/uuABqkrMooi6L6mHpX1Y6H2D4uqKU9GnEiQOTvjLybUjhHPeCVWPK4FsBwObfG0wDZ0G6ysj
BLvwSWWufruQklYGWF7nALCmOCXoSfCGu3EWDwlT55HJcuQnTFNE/WqRj4QC6QbmR2f4217av44b
/3rUGx6hUp6DkeR6pVBklwUewDzxcr1RYf+YUoNiNOOBMC/NP7rdl3nzQIm9vQVR15tLn5f3XQSk
NEp8z0HsosnzPlk9R2StQL1gXF6+jMl6Yt7H3AP0fQruScwcXBj9pjQEhLP3N8khFS7XCW5qewBX
R/rueFvtn8DQf0Qd7pul9r5ogNJxsFPpnyHtthnjmU5GWztyL2M+vVme2GDdflhUU0GqyOw7rhQR
H3Bn0jPF3b90Bftlxgmg5RUx9iIVsF5KFmHp4mNXnnhUhXyabf8VVNs+7lD2Rrd8J5bCl+bNObfQ
8n0i/4f8e2Yqfoo4Oobwjskwg1ChJdwssKPqnoNN0n0E2s13dl/iXGOX0jrHZZOaxsaOva9JTcCg
Ig2TObuGU3mNmPfqjpZPk3clLMz2pQpzDi62f0h7vWdu6TEUxafl0H+jJvNFUbub84XuApf4Hd7W
LQ2CAggff66HbwIzFi0tal4T/vIO4nIRdHoft9W8d5E0SIi0fJlacxSC4Tepc+ramEu8+Wc5NiJ3
XUI2LjHWgJ3bJ6wcN2oSfzxDrMOk+LENdeWy6LT5D0Ud764Xbqu4eFWqj3Zq1O3RiPtbquLbNDFh
UZr+xRICuiEewpaW5HYEKs4t/WPwSDWlIKN0s7g5xyuJikNAzG3l9cY35UBctjw0kVnhBhyY9EPm
6Ep3Y3ftHdIPbSv2eFC5/KN9cJlJTU2L8c8W6uD09dFqCg/84xzBIUx20UKfaOthqT+n0xX2Fcwc
ijq7sv5KVJavumli1+y/rSh8apmHrKKSHtoMfimOJ9qjFObnIJcvdAR065HIpNEhQFtDhxk1Mp59
hjbL8REx1f1DtHgbWYrFLIRNXOJQL7X84y0EqCwcSaPH4D+Nk2W2F+mM9+W1j930j4q8WxS6W+0n
7CKk6TwBKCVTAlnp28iAHiYkepuo/GP605dOuCM4yZNFtgqHEsNki3rpQ2ABWJzQK2zhfMJm/1na
YJfXq4npDdNcHqxsv1yklgtMxZV410beH4OOmcohmRmHvKLcp/Za8Fo2ER0aGAYukQ5A6LF3QMae
XmXLskOZbIhlBlpsU58cjNkkupIbIZuTYN91ig65kAcMA1sIqp4qTgu7P766lTtgwuQ/MxPBzRsy
LiX1MezC32hCzel5ODxa6nrPeoyS8mU0mz9G4e/dvuCx9tgxw3FvRiPVcd1b7uRHhtXN2ndK5zxi
/4MiTI58gnDA1R59vylAC9Y97sgwMzaZ3z5bZf/K/ei5gcRnFoBMksWAz2viM8nI/heNk+1QFiBv
XGOE+8eAreERpn46xCilqGVvjAfDC09U1vUHUzW33Jf51Uf4jx2skpRUrm1JcAISIIFYu1llsLWW
uuF4AOfRxs6Z/HEAjKgnbExf63pZJguCaQHd1Ek2XJChX6qc4ktR8i5Yodhjfd0DcT3VlvVljsHF
NCvUug4dpXHIAI/q7vOpStLWi3HHpfCqe+fSzyLdW/DXUjyl6Hs3m9IeXCwgauPqKwrKk9/F3N+r
6rlDIgxnCYO+Y+vEOxXb//rA/rccPRs3utgGbsCogexmyQezGv5aLSj/CrFeu5IiM3Wwiyo4GlnD
05P/DTrqqeOcyGVh88o0G5hQP45y/ojEDGB06Btomb+2W3xZEbh+3kYMNqjzhsNAkFul1j4WDLHq
AjaaZVHHY/ULmZBEMMRRaBn263K0Ggv/0VssRKC9SMp420r5myDiKl+RsOid9LEQYien+oiYr1eU
4dDUmIHsTSeLqbptP6ATAkde6sUo8saet/IdrJej4iTfdUwI7ax7GTzMi+7wakbtlV7ew/IA98JG
GuUo6WkWKUpIHdtTm1TwmrTDBD7CDDdh237ovvmRTv5X9wQRTB9KldmfxeIDMsYkOedOdwbASLKM
3hgEUgxw3HvjgfN6ZXt/LZPzcaqSb0BU/GhN+F74DLXNSeFWCcGB88EN6CgM+CVAQ5SRiqV07dAx
u3KnmamKuFt+cQ/6EFuz9J96Ezvu0I6wkzB5Cizwa5eFuNS0IVfTLQB+GHs5Zr74wZnyE+sx7G8n
enbh3609t6tYwcS9RxErKCDZREa699sZx0l6EZW+zTFX6ciW772rqVRhpgTCpHnDUftChOla1OMp
HfDS+O6EdI0XuXFZ4KLpaDRK4sHFIpbHnFfc2HhroQatEr/7xJcPBl+7GEj13l4aVrrwXHPKiKAi
LOdGg+FulZKDzbs/PCu4cCgIZBYwZ/BgSrMnkubc0M/fM0EMcPIa6qKj7DoOAfXu2A1z455hhHVL
EyCERZlpv54K52nAAiVja9yWbQDVw+T/Vg2km2hFZ8RX487TTAiWeKSzzbjRb5LAfsUGEkFf40Qb
DaI/UTzZH0J7OlnC+57gZWofibcndNXwco49zsW0e/UyBpq6ywChyvEJcfy9GqjSsHJcYmPeMuC3
3X0ZVR8KsFPsI22EcP6h+azBma8nHTOmYE6HovHo6OBLzNUVSxfgosB5WX6rFofpKvMU/ueINguH
oVr62IUC9TBffB0PAZ/DSmP/XLl6OkyxdcTiUq8SBU5jrq/Y3kMa1MQmmbNba8WXxRpnB/GlbVGi
OSgQszlJ06K4ypvyQwNkAgcBp/Zy8QXzI51U07yYAIZYOqlPoM6h5PuzTPuH9+qYj8ZtGVG0cDIU
RgIxMbo0IIY2KQfjLg1v9rIPDJ+iHJ/Nfr760yQg+UFBSMs3k5AxNIurVYvHcYqpoGBxKO1socaS
3ub8wBhK3NnjD0TDaWjPPwOsX2aidwivNyKomH+SszmG8GAo6GJwMtJrsMhyy8UWMeTUt8WtRGws
WaOXtTpqCO/Z+lsP8sHFc0a8ajstzsYp/3HCdDuIeRNn5c0IyO8VUPiREj9FnGM4kMFrliKBq+Ur
IcF3VzORnyBDoIgg0AhlHORcHx2v3QUcKYrAPOquAJpXEJ5kqbTZuWrbY/Wrb2XtvXhd+NHX6ndZ
I3skwUVlZcR77jAxOU1HMwUjt8AB0RJzIxbSvoQifhqVd9A1pnw54o2yg2fTi74jXd2bVn6btsP0
nefJqcShcLW7DkSRAY8A7TA0A/1YQ8j4AH5QqgqwSfaFxxfBiXS8M9Cx1RG0II1x85H5mcmCVVxO
CbpWLZPprt9VRXGsTQ5PaQ8MQLXR43LtdJOo2kplns2eEfjSQWVbIS4l8rLkmtllMkqcEjgDEASe
zEA95TkXRWmdeNdYUBK5SRwYna1j74gxEmNBJ4hL/587Qgld/kmYZrvICP/NCddoT+qjUOE15huu
RvYK7DJ3vwsfiih+qwnXl72D6wtayGg+Imk8TG52tHOmciQITCZcaBmH5Z+5TKyGCduIL/dCEz1u
52OJfzhw+tfQFW8jCwZn7Jeh4iCccySMFPdVYbwNiyYxVN9y/jJKIj+BZAijrnWfXlOmG3Pm/9CL
zf/v0a5EROsNsXBpPk/+tEuQyIB18NtgvhfmSNkZeUucIISmY7Z2oHYlczeph/PMQSmLGTlghml5
PGbkSKsk8YaEZQqfU3VzapPqSTXBxfNnwL3OcemHXV5HhJB91juXvDeBZS6bosevlV3wBoExLawz
1NxzRo0XWPJ0W/NC4R0neNenzmXQ+b0iebgCPErdZ6fupR09LjehcBx2yqegwPQ2jHQ+S3BhIysD
W9RbGQUrs2aiqTN1C2najZPoHXYIbR7RcxcMTyH/ApDk97FZkm6wPFdqeZDiWJIkpSUgEsklBsmy
3EbKZvyZy/G749wbLI95078iSNOiACCm7ioO1um55uSECPHjphaJq6DY+37+kdTMZWLn1GpNN5h3
Gzqscqq/NVBicO5uDcoTBrKNVd5vw1SdjIDfMRbVTlFUg9fK3zINIhBphg/R1AiMuM1z5rAXmlwb
fAtSgEf9NGz5ARP93FAKjjD11XbOGyIaMjuL/aS7u0VsFRRH8lwhVbGm8lCUAC/q+hnfHqhYA3Q2
co0ZnJYDdNmYD1M3npuWlgRbASshHruaoOvn7fiS5PqrTbGN+55VPnhJ+P+x4t9EUjFw6BbJeFs8
W597EpCcE/gsKuvRrLmJ615ND3VucbPl5xJsvdIFGmfZ58nQJ7Pr34TS+zCBZsoOQFcK37WXeceS
H3p5kJ1OPudzyl45/x2cfCdsiZ1H9e/LD5vw+nm9WaDiMiogoUtqwDmEdfSlFNGqCHthWBbcNaAl
rsh97f7PXcouJw7tyg8nkZdRqp/ecra5277bFj3WRtNWj4nMYi4npT4Wwv+eWoUsoCks9vqTxqKm
jOGR8+ZD23CA8ebqDUPFvl1wamV3ZY0jFaFJq6PxQlke6kfhJRfPUFhuWuCzBqGlLWiKkYNapznv
JD/Yvti+uovwgo85McDkNNV6DuS/PguYrnVAnoLp0Nlcp5bbb1Ia69IJH2zXPtgxU1FV7Ww13ttE
sEiP3CmnxTVhGeLcqnDr9OTP5trmwkv1NnO35lYWhAZL/DaerO7zGD+0ffVRqf6jbFpjNcY9kD/L
sRlGd+Wlm+MMxLbLeLGXT4lV3RnAoSHoD98zb1mICxAy/WM8FtekC156ACxc0m2cF7xLg6fubSmX
prP2NxfuPg3Jx0W4N4UbBPsSMG5Kb+bGJBu7izrzyaSQ1p5xHGO4QcY3qlvrcb4BOIedvCqg23cH
mnWSzey63IgLL9zYPqJonacj6VEQclaUkEMe6TSA3aZnZ9+35YGzKYWDHGaa+jrglaLCpX2cMrr0
RnNDkAmQn/NpT/k5dkC0uDU+g7FDOQpQN+ZQv+B19J6c2rEZ/dScf7v5IcGRTPRNnmyfAaky7GuE
KzSHv9kLxsUSR/xsJfkaLPB3gHWz76MP4qH4RpjIVG75OJje2WPrGRnUhiLju5yvXsvYsK4onhw4
i+GZg7cfPzcsCO0cvFBmegwazPsTKy3zQ0oY3YfBtPdMnz8jfGPUZ+xNzTaaaY6pFOthv3K6DT2T
5z7rtsOMm1mwhvRAs6ARgBMCslbiVzFBrpvgA1yXKK02u2Ln1KxL5dxcu5mbTDgmv0oZL3WYnZVj
lqhbGAGYPUTmSKNkDnDQhjlFMkyXLkwjjugj7wy2u8ZapUEMv8Ww9yaahS6YQUhKE+g7jHEpZh1N
0jERARZN1uJiJr03fZUu3jkjXcwc/Egry4LIBOfLaO2b5m2mZuE1tGL5mBhNsArs/iLhOxFh8vpd
AC3IS22ox/SAMwjIXffZY1eSXkTOIX8L/OBvKbgec6QdsrSG7cG3U48BYHt9q9L+6nklJoFmOjm2
2vX9RLkyXj8v3qadpKutgtnhDC2pTYd5pzHH8ZmE9yWfFjBWz+gyUXjexP+nEO2wYNWufa+a7B5o
jdbvobC5ikRIX8y0VkJH/X8BdQrzrB3zXWkceu7IujW0XnlCq3s0Mvljd1yKE4l4Z5sA2xM0tlxY
u9amqqfRxEkzgFtrPyaoJSc1Lh6B+MZioDe+03LFit/NpLz6bvzQFM43XgaMFD0BYdeU8kGrptsT
Jd2YIkAzh556SSkopz+6A6oEKZH0cdH5e1lSm4niXm1LUGG30XTCi0t4AAEMF9a+ytsFiBEXu6Hk
ekEI5+6w7LWe/ep25heDE4IkmVVvHYdFgznqPcntkBSnxZB+hJeKkenQVfDmZzAMAu2tIuHeiG1s
U10L7X+r4vo1afxrXjU3spAe7x8+0SntHtzCf275DQazZg2dDj6vSkY5RB/gPaKJKJxgbEh764z2
Rosc0dA8LpPDzrX3OA4eBclrqccr9LonYMKLo7UinkBMpKC0XBI9Ti0gpJQQVThz8VQ4khASdkLy
EfCQMMZReV6+9Wy5mwphwTeCnSm8jZGoO6eVH0TBb4RF3vxyicnlCN7TKN5NQrRrH4A00H5wkE0f
7goj+ZZmuRRHVAyn5Rem/1MMiIWwpf+oU3dbk8ktOrSNuHNODnb2IkrPbpYT8hvfQlUdPW7ERFip
BzGZJTS06zi8EIMZ/MxWXTC2EN9CVe+RYz/6ev4o+AsK18q29KxSPReC8+W0Fo/i0UU3HBk7tZl7
gyK2ryMXzLWBO2k641RjNo/5s+pgbAe2aoifcx6FNlLx6tV5yLHftT0mPuOJIdk6yfsXfp9TMefP
Q96+0eP6EDQTxTesxcIqfqB4sxP7D04jT/XQ3KCJALINi2PKxOUpcHHLNJPwOKLDvbP5vc22Fij/
jAsJZhW8B9kei/mh8cvT1M9cYdsakRrJE4HQ3bFnfzgYK7PCeJtn4KPjuDRGlcl4EnP2YXdRt3WG
+B6HybH1x6fId596ZzpFPQksQ6CEVooKxNGg6kKYGE5CfSm97Fj3A2WimtrrsSLrZtq2hK8tcAst
LsEJzBJBa4MCR9xIy5debnJXxcc09c+O2+/qpHxqQ/Lo9mD+jebxIGrv0xFMo+uOezyGh3sypu82
lbmNzQCt1t2LpwUyaOF+adM8GlSjO2Pwz6r6i9EFP9os9pnXnKeqo/qFaT4DgpsCF7V2wbw9hnVo
chxrrh7jfh5cGoGKLCZCLM3j2AY7u2zsXTVMTMmLMT9r/NCD8u8y7c+z4hY6VcXjws+UXn2cq+Lg
ZwmUWSfdLOhSI7XvvkGZhTX4lIuzfsvIQ/zFJI3778Uuuh/yRPU6tvyfSmBkqICKAO7Z+ZF3rWnW
EgHqU+z4sHuiHzfX/yqbW0cr9GvBkUsUZrCHMZNuc8E9OEmTv3WgWeKHZ7+mliXDwdhDIsJxHR66
wT2XMafl0l0whPJLVzHJY4ZL1fCEtPe3diJjnan6qxyxW1r0CElfZq+NrrmhMSGkFpNPypNoarW9
1UWQwU5BVPeGRfcMq/fE9Y+ex/ApdOUBS3m0TCifNR+isoeD6/QPjYiMDVVLWEccQJN180E27HUg
lQLqr4ZoZ84HG9LCkprcKJNM4VoAuCg7tk3Rpe9l7j7mbeKASKihChnlyePjJgh58hufTNoUfou5
2zs1RCc5cVGNAW02VvPkcVjFk5NhJW9ZzKR4r5JQ3hO7/ttH3mOgu8+udq92geJUAGjaVf30/wfj
SZwl3ZR8zJ366cg1GcFw1GL4pOzwaLXThY1gw3Kyz/gEuyIH0IDP/VJBTXIBPn84ZXArdE4esegB
g9k/UULXXKhPVcKIqVBXt4CSWnuX2XP/WgaM3SjpTv5SE1tUf7H/k3Kqq0NfcISm0etkWQHTs6p5
kw6d2BQ97WyCI2MZ/Pj2DEBJeZ/CRLSGibTTFcUdwEhvzvJHBE7LKfvXEt4hDwu8UOlYb/NGv81i
cf434wN+0rU1Dq9p0B1nTOlxUeEnGddNSsUJlg5OQAVL6RDMemtP6R2kobNqUFrRTJFKY9zlgQiW
EvBwPTUgmExe7gG5vK6eRt0/L38A2NYLXi5qCHBcMo7clCyuUai2feof4qG/z0I+BCLeMpOJNnEH
uTSNLc5QCR1+2K4Y2ijj3ckmUK8QprEMuPEy8CRXgW9uL3FuuWULjcnDAE7AEs1skC/sFWASXRng
10pwWmMrdKyd65eVu1WhYWYU4k11tDW8CUZ/alGb5uVWspckoYx3GhNS7w8WpKLAqJsVGTgauNmG
u2XxTKoXqwu66EpUkHvrEMVBSXlcnsoaKcgU6bUPzEU3wIeexCeQjsu1lwpb+TfDOuPweUapZ8CQ
0359b6vELc4BFhZckjKZlckLRt8byfympnuMkXpAnNvNWhGzsbkBE44h68YN2R1kLBZ+leGhme1s
Y9Ial5MNl1X9GGlbVJum5SK7MYwC/4kKyOluomFM+weV+Gbypew6DxYsh8fgIJNTJ56jnA/xby99
KMqkO5bYchSVBpXxWS0X85AoEW02ea7T7iKnEP+qm3BfY/TupsE5Ckf1CmvXdX/c2Mq8L8+M6+lk
R15Edr8eyoAWIAnjj5o1Z7EyqjYb1xZWTey8erQz0CaZJkWjmV++UO3lsXdYAwYmqUUQPADADwyK
8XwzPKS2HCwU/KaQ0wSctue3SxNzxDwAP3w8lFbFE811PGyfokg50Z+wbKB9oQb1GGprhtQNXbpY
3/DzMInkCaEqJkd+aGpWpjIryaaWxqDYT0HvZCsYFbSyZ6UBl2ob+AiD/6q4FOPG9x3X2g2y5oQt
iDy6947Acom43QrCfk0O5nQ/WUlIn3ElS0RKLA7ZzyCNAk+DsHsMiEAlAiUuWWbwEfl5bBqoyLDF
YJC1Xoj0mXfda2C2nr40tTGKMxPShEd7UJk1/0fSeSzHzaRL9IkQAV/Alm3Qlmx6UhsESfGHLbiC
f/o5pVncmBsTI1HsBqo+k3ly4wX8lhqN2xvxp0oUT8bXErA8bTdtS3L9T0YBcjfxJqZdItp812e9
gk0T8F2MDS4LZXCEFGWps3ZlYeB9XjwQC7emxEX200ChZ52cLJbWQoWeuVqY5/yk4kaY0cP0hYYJ
SvPXjmNkHJuk0A9bJAJAZXCRWFPiRpjVnICuMDx+ZAZ+vSNTYLMYjBhZu8nJN35sZ7S8S4cIpJme
4V2KpdGbZQeTrGsT7P66DpVnY4pYhDl+jAPn+3uvXB9jlCoMQlZVwgeE1W02J8PelpZLDM+mVdR2
GFjsejX5VXN88QZPTd3YL/5i9eppDcawm5EU+rO6xwtrJK9mDeTmwDs8A0NOINLEKCbZOM7eVjp8
1OC4pEUBTwmVilXcOVO3otLEo1VxQAc1UJSJLJi2Cf9kGJFXTNbpFD/gEK+6t17WFpqD3uqW9kkk
oR18uf3Q9VSShMEh81lNK9d0t9Ss1Z+8Y+zwPa+DImrB5uac9p5dDfbCahn52U+CpS14s9JG5h8U
9NZ0Q7rexvGJQh1PaZIKxXJs6u3S4I/MCFjV3eDFSQgtrnfZb85Z0VXhXmShOT4vnmPTOnNaLW63
i4NYzug0mJenRD6gzigY/GYkjR+HCXLpQMvSYp1ngswfH4AnmqqAq9Ylcc2ef67C8XWIZ7d/LCpm
Zw7VFjmIJPn1s+2GOGtql6TFzBjxrt3l6SqZt/cjY7GC1EezsMlcc2ygIluUG6l2YnLWJBCGPfR/
47ZEsAzmrC1SiR1QseF9Q+roTI+TvXiaq4yYLmBibhkOs2HoWpXxEczWEEcxKfb6G58qZy5OucHv
QvpJU4+QqjhCNJMGxJYyvFsvwqRBD4e6FlKdrZR6T01wbjh3wWKKH5n45oRRIfEc8rMSM1fZnp6O
k5903GoC6mK2S8z4IpTgPBCFjFY3EUOTO5llHFVpYRPZBUMLoxySHlOjA/OKVCm9ze5bho15IJBb
ewuG2D51XfXTF1Nc3XpzFCjKbNOdkdBKD9d0uOHQ6auXJveW6om4q2Jpj7VqWobPi6ZMLa6pGMMk
YVU9VExwAAvO7SD8c4+JFpNvEFgBpqc4dFmu3lnKX/2OsIXA7eF61ibUSPR7OYMQwx3gn+47t0h1
X2plOpeaHrHB5+B0th9LrNQgLQmTYRG/WDvXYtguOA9yUPFADsc+YoXH7t13xjhmH2wwKdaT6HwW
j/itTKgqc5kmpAm2fbGMkaI95XpczdrtvTt44Q41bsu1ojePucBNfmd1tuGBvGxSFchtn1imidKr
XeC7HBqicb1lXyyx8Jr7SSQlzfUoPS9pNvNgLk27bVE2TEtkZFM4/M5YGgTzeuxl+fJszjNKnLMz
+sCob0Zad2V7jh2R1N1elQyArkVnYs+JFMlU3n+wxUzPOqMhmzJA04HhufLaWl7gEQwzAyza97bM
Amu3Wn5VMZ5PIc7oZFw7KZP21rbxAgd8H2Ivq0Z0az48fxSS08BMjuJg7fk3UwI29FJD4MAUgnCa
m98GQGNxjzF9Dp5mo0HpCj6HEoLNiTENsRNZnpvSUdvIa8fscSQth3du1fbR0cI+KsckdlDX5UIZ
xRDZnO0JQ8AwDyjeIVwhrb1j5Z3mGAgQLi/1drRVl/6XulOSMgBRWcM4SyaYrhijVa20xQYDa2IM
TGDGTLGB62qHpVCnZsB8O7afRXJTQ1mh9Kxts5nKrd8adeWhdyx5xAuD9BXI9uNE+ioqCgnbNqQg
cCNZE+qTESHams090Kks28EtVzQJZM0CDc9Dy5m/5j7thu8CjqhOS/Gpv+ABZGsPIl8saa4+pKiT
9Rc3VKxzl1Q6G0GEMIC1OtAoTJINq2j8kf+ZdqCqo5gWrMpbx4f6UXOCVY3xPtcVCTJMS8oaBn3Y
YLsKDbDV1r5U+LBPY7J6HeYLA67z2iaJ92OFhOTswDgEALtc8kJmP0igOPB8N1V2y0xPmu+4FRZM
kGzsV/sptStnEUcV5xAzMKpZQ0e08Izxeo4M/IpN1A19Tbw8BV/PUeyNtagfkFWm8R8OEhA+BCmW
Kvx22A9iGhJL9tv1xthj8OQV99azz/ajC/5iQ4hZiUFkJWsGpXEZw7gqRdikb1kzDMCUKt8PJrIU
/cSc0GMYbq5S7LqLwrjWDmWXPbZxmq3fvd+6wRphOrJcgcnLwk2+hbGcsqaw48ZxH9CpZ+W4o4Kr
kaSCNLeJnU3TaWBCoAA1Eg/exFgZBk8hjO4YcvUHM2H7ZRzjWdbIOdKx7eP/MgQDwr4bOQyBvzEh
c1Jm4kE87Zt26J3smHSNJ8YD9YBjmBsXcnl/rTK2KNu+hYFUHjHHKnGzofGOn63ZCvJsiyyZ3gwT
Jh1JwvY0pnLnKCFQzIftGLzGFRDTP3nmJtxIuOcS4n8bKUALMRavay5usD1D8BNOVlIgNAwZqVJ7
QUNlZ4w7iJOMdNTWZbws439WIL/OhXzwsFnW73ln9ZbL/ELPfTfZYglC1wTlRQoeay0Gg9IDV0gS
bvgPls9ICpeAAwLFmEFMWDixJqS3GUxzfp7hhXL6N3EV588EPc2iYWm9DAoRruW1ot7VwpPjX8qt
JPuQVl6t3wNWIQR9tQh5zpi0JY66gPBOY4fYztwQJuy2AF3UcSljAjrzgExNFscMukgetgkHWz4N
fIW2D0ySZTnj/zX3EgmuFO4PcmSvksPNopsTCOjM1LW/KFlt+V/cAbmCSc6LPiOpTswY+9qAkZHF
JIvZHsHWxHdSOBEFpzv+5iOaoJGhNp/U5+q0au8gGgV9Tsyj9emxs+joydowZIsy41h33wxL0PFt
rNgrEFCnIFNg/gxYDANOr7BosKqWcBkgwQ51I+N7vuu2LDckfMcsq/x5kdVvzrQR+ASlBDOi0TYd
pL9rNtsNQ5UltOgtZ2SZvBULnyWaSRzBQUbOb2ev8rTINehPgQOU6+bCOcGHlEhEQPepsYCVmZzV
xJKe06UvPd1d3Xjt0UJZD//RtSnO8L0a9mifBr9ttEd9dhmMg4ORFaSdtK+k9hL5CzYJu+x5bLZ8
EpP/xf2SECpsLtIdruXqu9iN4qrQ33Luxks2AnDKoaOhWqAbUeDlSjB4WZw0v74yYuy1g6VT91xZ
1QkbMjxy+JGyYNEWxCwL6/auyVRVWhRklDH+eQat0+Znu+CJRLzusAnFf12hnvpOAtg/ZCG5qd9+
8/FOI14GZqjFKU2SFaSNi68SLgKb8z4eeEptOoM9vw2vAa88Ibj+jn+aWdyXbdE4waEecZi+BtjO
MXC2fWA5f5bCN6nJlMgtCJ5zbqfMXaqJw91qsM1uchUvDwlMnVSBTusQdBPOiFKJ5PuUSLggCBl8
HGQH+ry9C1BC6DxzG2Ty60SjudK3Q7ILa5hTS2J4pDoQasb4RSEYXi5VTTYXjAgVI4pE/V1V/SOg
kICcCIs5P084c9IkPLt+nqfRotxg+W0CoWkPvGl5eCiyJg9QHydzXtQnPzZ98+qrDsjThtnilAMZ
Y7Mr4zup5Gj8xXJtcgDWae4SnkO3UoNeiYmIwLGd52iU78Y6nRxk1g4/HpMD9MV70OeUgH5Kj3rL
kzGuHlMGVfMXznjd2sSTbxKVKLJ6XSjtSRwNvgmUGPtH9h9NS9yqXGS5TboMbeIdX0SRz+yqyir8
O9pywCrFUsWWcItHxjy3hqvEEXq6MiS/zdRm7sc8gp5YsKaP0/KJ7jQOXgtv7QWKhMb0pc/HnrT+
A4m/s/hcqkwtQFyo8jv3kxMzhjNAT+b4A8MnmagQgGPIUsRzRtC0d4LAxvmn8Ava0yuBPGuDnHcR
4fTL2UNIGhTBPPkppzijoAq8uBDNM2EPqft3jN22JEHDGGnIgyQwzYdQiWA0IEMGCXntlek2nclU
Hwk+/KPCG7UmBfSLtm+D/WfMs6IKEhRRA4iC3nRWRbFhKC5PlGIkYd8JrzRzBnqeP8t001uL5M5O
hdkiVCvNZGqfc3rWgo9zz36MHJAgJAo9RlycOAy8Xzt7yCbg6R6Q/A/DZcE/YQYv+zaJasMq6wc3
zvPmsevKpY1SM1XQWOoRHhUVmluDwl7Y/V9l0ymsJDPyZ9x8Bd7E9qflss3vsWM3JlVg3VrLzbX9
nOUBUz3VkbZJ2gYKmRLVCmGvduMmj2xOfO8/I+mHTJDjFNBXoe+qpqnd1Zbrz8026XGAMNhShiQr
nHU16+6t2XBT4ICcSsTccijN9NwnqZ1i4E1xa5L5N734BR3tBg1lUUWQFclfWVcxhJs5q6kzmTg1
2cUJheMcvSrFn0qgkDFsctIxKA4Yo0D4nxnV4AMos79lB5WyIZzBIU65Kq+WLZ3Twlr4ihEeHrZf
UI87hV9eqAb9W5vh3bfiLtVfq1cz7ew7/yrcHiz1KoiXvXPmrroNEgZrk9Ai4JXBldcGJQ4SXG4A
L3q3nPeZNZMl2HrLg+tWjh4IMhxULtQW04/VUel7fZsy6Hhom5SECmHPfA39qY/xEdAxrduironA
bdzeIUWZQ+WYlHb5X+pl6d4JYcV2cd/f+1PM20Yb0P4oZvbRSGP/VSqW2rBkBSsiGwt6uTPbILwv
/1m4Kuk/jr41n2Qr/W810ffWCVsF2pN0C9QGffmQmZcOYOg1sOruy8ZYwOSnHMeYl8HGzccumJnx
xNQiTGtAqF2mPiemWy8r07wd2KDySFPaQnQf8n6LtLB8dBGvwdTEvxPJvHytuyXee97cHx0w17CW
JCpWFu0PqaLxJBIoPSAHYutrYm8jJ9u8uBwuDLRKZ09hPe+yfO2vTa4w3C4Be620VW9ArZyb26Le
iUcr3yCgwpk0Gg0JtG4HswrWi54J/xqrlNGyjjMiUUlMgpgT44k/5jIv0CEIxTUtEB2Y7kcmUa2I
CV4QKrujCsFg4g4PCJOwx/zS9jW+7pBFEwcHka6rTuRMkDqB2Gd1jP3T+ee4HKhCa8/eglDdubWg
t6yxnX2iJj6na4qdSsx/Ui94GjtajdSljwUVLLJz5shDDA6RxSpOu/qlBnyg5daj2V0xDX/WJUFe
ZVAd9T50aEuChD14hJDeZkrwmPjOLC4OMWPDIQc9ggcDaAVfL2uSomoeBBHQg+XTSwY9Df1yyRIW
lMYIT7wjCRFIQLw8Zh6OMFCsQcrv0KjIHVdd8jE6ilegf5b/12pX/HwshwENDq6PBc7YymG5ulhU
1oycYu5gJL0RLcqTucB66EIj8hYXsM+0zeP2v67CHBiTukHkB+66Yn1xszDSye12TlCYSyKex8Sm
TydEwnQiaXHpU3vXF82BU/3ZYr8CD4QYpZ7t9rQThr0jj01HXU9Xy6xvRTdvC16SxfzN1q9UIjAD
+0G+9Da1qp3dFq8V+y9UzAtZxzZcS+fghVUU880yoNvX9t8kRo9pmVu7Zutego5s0DKun5zHW5l1
92JAGdEC9a5JTNEGL9MKDjSltL1iWHCw46Nr3iddAhPEjukFAcDc3VwT3xJSvK3oy8MCkh74k4bE
2c4zFCniD9f83SA8mAZsw+UbkWwQdRYr+1aLg5rv2v4zpd4u74JjQUaTaRMDNa8mL2U4/x2FkJte
eVcexmvmTwSi2hfLJHpoXSPOwYszh2fbsO61RjMpuUmgw5xFj3/GJvm8D/BJVav/TubtZ6dIVgYr
ES849533eskO7txHPdxoOeQRalcqDe/FAcNfT/ablVSvnL+ghFuCV5YPjN7HODR3oyNQPvIoMxJD
ZYa82YABBWtggntlJdNmZfY1uPZHPRQvMgxe9P9Qy3MDKaD5OBjhi206uwcmykx+vojf2Dbyi2zO
gwH8WEIZSdgtouMHfZztfMe8a0IEC2J4Wouv3LBPcCmjRs5/GSgeIPg9DvXrGpi7Xk7ntMqOMStn
wrXjwNv68XKe2UbNvvMRarWmVYm7MSHQKvSp8EeD0X33aS7hFWvrObOan66ZEPl5Otzi4jf8Mj7/
4zm1SbZL2Uyth2olpZOc6dKU5PzAuJv4zqzpr4/yvyF2qJQUj6hWnQIrdU++hUfiJwZpnO3ZQXoS
0eP8VS8lB9646do5QvF1y/CcOkAZeBobsnis7mPUnzoHEIg40Pk18wKLlXARn/qMKMQif6uQHXhq
fmDI92Sa3n0og51qjZ23EMmNgJGZy6bPm0gv/R1AHaY/PCAj+yIchuQ+ETW8azPyvpSpWllxoklx
yXipNIIBVjl61vAaMCV2nW8NBnKdcIv2eRt2OdvL7j7BfJs5NWR+JI7VX3Na92HhPVrQ4P0sQPba
b0c+tbz+Jtb9nAz4K9g0MNm7+F256WAJtWI5JXkWpSRaaKkmVMYrc8i7wTcixwN5V8MxR7vWZEGk
D4yZ47st/nOUwlHscqigTedZYTDBRqItXjq7vXpk6Bimd2CQtdVHc0uiNvPNpR8eFripTubvzdEC
GF1teVNPdVv/e74yGCFssz707z4gh9NAEwCUZEtzNnI62LG/6ersxQJVbs6ck5gLLe185S3Vn3k+
txdqcXiu4VFk3hN999HhWKBfQCK5XCvL10TGLTp7eiVrh6xli9/nyJz30CXGnykJt3mDWYmzD7z5
S+zlWE/MzUAer2U3J4tuKWThBNJq+EY1eA4y633FLso/UpOa+LIX+vL6yHm5K8kPwpp34vPeC6Mg
kBeUeuBF7PGQ1wtwbjN7B1askt6Irwpc8JM/O+gMrEMiEtC2eBr4+3oOOTL7zp5pAzokbJTdof5O
FpAR+uttWcDaGmGcs5twf9jqHv3ge8XC0mJ1aRj58ze8+Nn46A7pc2sGlyqBcc9KnvLhbgwmVstx
tBqcNjNbVyAsOI+O5hRu9f8fjPnJ5CBRfrPHfa6YWsypsylc2n/UFMEMhwjvGsIRtAnVxjHe4BPc
izaI9Jmmz6yiCSBdoWTlCqcY4KeH70JMu45uowhWTYD5lHG/LZELlryf9gB2kuND31ZG/a3rh6KH
vjVV3SmxnEOL11J/1o4DyjGHXDjZ9ZMlOgwouRlZzDbvBhcndMullrSIZeysQa05eS+yZFEz+NdR
LXuxQoxu8wFPreVuxyzm9lua9ND2w2vOLxOUy86TfFuG8RSQob46MnJD+yrBY3vA7W1xz5BoW1Fb
ZNCwvQCdK9rdAbyGkcvIIhRY1x1SZhvGl4A87WhaqnOlvI1+4RZjwd6YMqPL04SGZPEFE/bw3m2c
SCsIqkJdgynGXYXvm1t5HpfjNNYndJhvhv0dUzerzuJCxZpUM8jBLuiPy0nDCOoJv29bsujktHZ4
aLpZksmOlIqfTYXMIYwwdCrDL48AhLuRL5Z8mCsrH1YzV5+CNUzHfeO7Z3279Nmg1/v4nRjz9+jS
0QNWhv+4LC56pOzoLu5H3SWPJX7SlW4iG+VpFdQoGAXOJlL3vENsrn90EicfLDsPFspMxlH5Z2mG
kb5VZswCdq4ufa1P8nbnpX+MMr/avOSaxs3UdKv9Rvp30889WXlRkD+z4dn7PJyVN7zoT5hdy9Vx
1wfq/UhVxp+8J8NWwshXQf2UJuGTNg3rR5cV0p0iB8EKyeUTzV6fpjUnPGzqewE0Q/9m6Rpkm7Zk
AdVax5LADbeY/yAP4nXpudSYxUwAsyRoU4sjqTLfMJE9kPq7LxTGRjTsJpRHo4L47CzPfb/gGKqu
bQMhMS6sfYFdxRywGGCxY80x7ErgPo4iR5yINO27mz2EolSRHvicSYw7hQRLlOGxDsZHoD77KSGK
I4DX2XjbFhWirmhj1z+YKT055iVrbbfaP+SlOBjN5rLmhCTX5Wnh4zd8JsKUCxOTOAQRpBFjdCKT
IMjSEN5bfwkmBsX6e0n7ke6QT13/dRbKmmXE3Oul4Uk247MKiOagjDI8QJVx/d1Q6HZKPGZZ9qxP
B31pek546/jUGkQfTGFuanS2/TSeQiqOkbUHM0AEHMGJ6GUKqOIVuPaRyGRo6uvWG5z9bMcg/WBA
EWIwz/ZZaq4JEnrW//sFX7xHQ4dElaOv22V8301cnvgWbrmG6tt/9RUMCuKgHYjEYf6rtZe2urQj
HAVOXDZZd+UMc1GX25jeYq71VfafLtdTN2TXQSJP4pGCMghbUpMiikjIAdR9fsxlcTaQ37dUbJ7z
TR47RE//vkPElJf1tak+hz7GVCHoe0nYIRZ9L9P1sw3i/cK5GUq1Mxnl6HJHn5tNrrHbwAi41smb
g5CBzn0M7seCMjl0Nu26RGFqPHdFfvXXjEAikrQ6kQPJI+AbC1TJuRTPznnhCpvxBWojhUjyE4lO
JyeYTtmkBzkJ+0vGv6gO7ktd3xFNqMsfN+zP+kvWhsWsmCMIaZuEWa4+KEvZPnbZ9BGv4Q6l/okr
h+xJ+2uEYDAE430dO0d9L/dl+Y44QFMf2JI867oE6sd/HTPUYaLQXBR0x+rVpO53jbcy4DNJIa57
Lizg8U0fZA0Il7Fn98DfCKZKf8F+H170ycKq9MRo5tdEy4b2YK/vUuxCxJ2QZE2Hg0TzItPxa/Tt
KRJgUIay/DQ0MYanlN3qUbcYgaz3c9EjMxaIBYEdO9XM9hZZDA0ncff7rsCoAtCJaEcCUWCy1QnY
u4ZlCDgg+vQgrk5Njf/VdK49JQHrRNjc2V93tKigFJPINeIsSCgi4TbtxeCcukGr45F6g8971If/
UJOuyn/q1nJI1nONlhIC8L/XJSPsGWTqWb/WbIeP7DTRDNkYEzv3OeZ67/qFMJ1wpyv2BTiSxSmj
33emUjcLF/CdCrnVHIn5J1b7pO33Iw5IZpfbQQWXMbh2dFPaJ5l0jLTJV/NbJPVF8R1A2XRFHVnQ
Pi1BgsR8X/re87z6x5b3V5qEh6xyH4zOLvW9vW743GXe2HRpsi/OHVukgN6OleFxHjEiYdpzK0TP
ZcX8OdmHWftgACfQN1oPvHjgFxbyXpeBOc9pjmLPp2IsB7pWwlq3XMubhiPfKrL/WGbu9cWrnxaR
QzLkW+3RNepnNFNvnux30qPFTAWccmer/z6bPsKnS2pb3Jm8oyjRL8UcXxFr835Xh1CMDMncg499
kAXcRZCJFJYvLdQn/Siw6HjXx0XB2y/Mx1oP2+J+D3ldVz9jN+4Ny8LlTPQKYi9CZvrg2pDMUrfq
h2hSihovyoDYpMN65o2JFPPQFmG3iBmdcHxQE+yrdL7X8IOKkqs0yoPpeWjKnZ3+3xG+u03Q85s+
6kH5oF8JfojZ2ydbtpTiwBF4ufBOPxSpAZ083/gsnSussTooFsQKiWG1wYPjc5etr9TfVjndICHT
4lVbp8nZI6Zbn+A3ZmfECmuQjOZRpVrI4c7iVZ9rMgsPPMs8CEFs/VHVdJO9d/VyFC/1VZe5+hpl
MYodF3yl/qSpDleYcJieGMCc62LhtxAOz2S8fGNnOQUpHibJZ8nDoX9d7vGjNwX3jOoAZtoEHOpv
uvydGLyUFid291RX085YrYsZPlpVFlER8vgROgTG8V+RomafnNofh5Lf6O712Tn0/tNq5Ttd9Rsc
iQ1PYNNNbx1dBEFhB1I3o9QOXwh74V9t825yFfIh63PZpvEgwEI3Nb5aPnWTacjlWf9V+qXTlVFM
yVIxW9PlFBVgkQE5a4XNQkLd06Tsu3xiuRqz2CiTk2Tk0wXygXUppimxNYsvhO8nLqaMptcQ7hmB
x1W3R6FNzK4vt46GvSIkXlfr16WLR2H84xpqw6cSltVBH6/W2l3J2+FoDLsjF/Qp466Fes8StosC
soGkMj9cLNEhp2AIriVlx3znMU7zAE41Vcj+aLV//HB9ytHhiI7FR31NbeOWwkfMvPZJctmyHDrq
74F16J8i9kjWSU+znX8KGBolEkEWyFFMlaid4Tx1/pVTaLck8kPPHGieUys8m3l80QeCPoJN4TF7
bG5enJOJwpHX6qojXvdMEkr4gnrAwDIiwulyAO10zJPlwyGkjZXRA+vQJ92ANSU9K98LRcLetlsG
U8WDG1bImwJ6hflukst7b6MHZ6Qxy/UhleM3Sb1RPyHSS4U8u2FNHeadKsc4t9y3Ydtu0zV719UU
ghXQO7381x2ji9Wdu49d4a7Oxmio5SNxwE/89z6fF9PocBwvE/+mgZ+HdufJCdt9wESEZwK04KEo
oRpiDwCUB0xhjX9ybQXnBVUdRSkFdyeLgv2xJx8F+5HWs8xL6oUHpDYsutKrmSXXoa++mUcd/Pb/
Y4qYQ1Kbt/RMUK3Br09H0Zg9VXT5QKH+a8/xyQpYiGeU+KFSt6ZpLbjm4lR0603ao7XV520dDD9W
kl1RppwcOAVxKJ79ejipGL0S+NQoZwbBbHHrSONBjxZ1AViO8sDWBpTGzFgtjuE/221yTwj3TxCz
ukeCy6Gq3tqUXU6vWEuas/OgJzWW8ra6nMIESyKKw1UoD6tVo7vDCOyEDmaCFhx5fo6ZZd4xQt8t
HB5LbRMvVvxhAXQKguGJ1dJdYDqPbWhwq6t/BdsAXbgTyZs+C22zew9rfNlMniaawBT+jC5AUsd7
GOLmr27DJ+5LVjU3ux/uodyRtMZ7Lst6R1DLFn3oSRUs/QOjclgl9e+6PHZK+wHB4oXD4zpP+d/K
SB8gYlz4cRGTok+Wl1ufEQJQob+C7su1pz+VlxJ6a7r/Lbl6DHiPK8fuD5g/ySokMhZ/y6U35Xs1
4dP0xKEtlgevXbhNSN0OPZ7DuPz3oSHOO1uNdwzJKTWzsyfEo8r9s1GMr4gxr2xkvyZQuf967gnD
GCFkXBe6GPh3UcPxJE7+ZvbNGYDSsifh6RWS4JuPXnAz2OsTU8ZtYThY34qz1RGJyWTepofukRbq
8YfjpCRwloeRhlajWwtK7qEH6m7oIRQ3VZpPP1ZPXpye53H+gzkoQmZ5jYdyfDHPYYKzRiCHuXM8
D+dt/JQ1+Fl76p+8ReRqAK+V3t6ykp1qkKwE/BkkuDellhcCzHhqKFTFXOePRoj/BuLFtRs0rsRz
fzLDPaghxjcZGndYBi91VV3iOf+YRohFPTsFN+CvrVOynZwzJf4Ri8+/w8THJq9fQr/NXnVHVU72
U8LTIlvyKNhT3/phegHm6yPuV/d6poR9ihkBranujZCyslcxn8DB8bbIlfk6V4DnQ+gLuJebofql
gfg2OiKS6urPuOQHyHhQc1uWlyFAPazo58l3Lh2H2WArcddg+wSi2URJP/4avnrNwv4S+869xyho
CsL9Qk8nSucRJ12E/nOnn5xaAGl2lbg65iJ2U239rf3iMc+6bR9Km6TT9cFhjDilCZu5dq97G0js
n5k3Ev9N4+q6xVc1D1vBqHMaQ3pC95Q6DeJHCcTEgmtNNeKiNrR06Lhl43iECgKjinjyJXuffdsi
R7t6b3OkQggQvtFunZXi6w2KnHygUX4EpXHGU/M2JSR9+QZkJk9NkQ5SgEDkPMVohKwue53R8t0l
E1MSUkRw4Qx9vmlTvJCyVjG9Ykg0sJX/rmH5XlbTp/R8PdMAKqvYLgM/zuiO3N/AJbTPmAnOyeq/
lYeuHUXDq08mCgoYPEnoO+4yJAM43LBFVOqiFpZt6NtAL7b15+IrpNLyrfY7hEQTS8zKtJGKtuSw
rWlJLGbAdl6f8cIPX32vyw9ttmKWRh3EysM3defshb+iwRmSBhhr1PLl0FMhTvbYbpg7Ma57e3Gf
hKU+9DxMF8UuIloq+vHigng1qnGL3O20kFAmwiKaucxYOTMsoh3WI+a5rTjaeCwEkdKWe4RoDee5
528ViG1KGyBalbzD6o0Sz1y2mSc/uqF880fScUknwAaPcMXvIKNwfhJOEfF/H3kaRl0HuLLgSjTY
KSTAvgIsLVhg2KUXaA9ZBgcKqDcDIvow/u0kcMqX2nKiRQQv4cjkOcTjakm4KsJ+dOCSo8k8kJHD
5FLysSv6lirF1lZCAhSEzJVrjydqOKERibd21SJ4K3pahjQiypycIBJu2PDLF8QzkcVVwTCBn5tu
A5ZvQ0UZVeeXRTQ3m7ydngCBYvSgIeFuXhmw08PUDqu9mLvYLi/6us+m6YEoEnGHAv048gdCx6l2
Ro2enHGxxDq21/dqEsMwyvtw2usyS0/E8FIc0S9cEsOI5pqJ4hxK0K7pcQpG3oriYJbzwaG01j+R
p49oK6+4Kcrp2liw8oWngRlHnFQ/peNfE3c+uN745g7O1ywh6YcSgTAlyBAm1wQns/azpnfJildb
mvTYvuCE10snMF4kgR8kyWXxhNRNc5hG7C0b5bFt1UZ1np53kmNuSz6m29pvIv0HLWl/5uCyjpUZ
nELIE0zi84eEijsOKFsDHwoBw6ncp7VhlE0WYrsZG20z5DSCbtNuAmV1F0jGb0MXDlEFqAy3d3om
jqK8I9PoI7NiyQXIZlbh4WOWADC83edqqBCD5c3FWrrkgIiyfaIxyCOZpVRpQ3odnOakzOw/ziVf
T5DVU5D5OzVa4yEtpThZrnrrgT1DDzFOoiSIzRbZfZVkv9boP6+mAfYBb7cmKRJ381nFTQmxsL2M
hg3+XQnSFnmTr0wf96lo7w2VPmpESBeUn3D+D1k7PZUgMwgFfGjd+Ku26YgJpULxHJtvReC8LCXB
f8MsaMMsUkD0e5jbNbCY9UA8JqIcATUI8/5mNiGcUs+8EKdOCALtrdmvj5MX3igkmAi77t+11U7/
oXrqsuFXpVM0rMCIMy9wtmW4Tje9S+4S5tkeU4SBrwTTfjf6X3yfn+UAbLYA7EXDS0a78UVjvA98
RSoipf/eXeJbu6aXPGsfOZSOVqNuA5suPb8V7INSs6wiIgPuDXtlJWiXBIvnD9ypgGRnKLM9E0TL
flz6/genAqAS59ds04vKwSg6mfM/zs5rO24ly7a/UuM8X1TDRQDo0dUP6TPpPaUXDIqi4L3H198J
VXVfESIzb+mlTokSETBh995rLrK8RryiSo+KG5upxh/1HZbnLB+kbnDWuCPsBkwRH6QIqXFvg7Ek
QLFTsJ8equGAfGM5HcmmntK2w8b1SrYvONZqMYr1gYPC4Kt3uQJmQHDam9Ii1PekCwyLbhJS46gr
HgYPgTaLfdiRS0yiuNhVE7i+SanP0ztvk7T+RaRH66RsvqRp/Mqd3ZWSbQgeJJe6UEH91quqLn6E
IU5IRA60PtrDu76KWgPHqZx9RqRRqjeklrEtFGqSlWyvDv0tOn7q9XlUgW+vWxwE/+0nt6JS3yKT
4Sja7vqRMBuD2OzAtfmDAl40OrdSn+1J/Zp3pHOrwNem2hmKCCC8kcxLa/vaTdWL0qgfkoa0BOX6
z4pgL9yTJtdYs1FTbNsUJaNZ71KHsqqhQc9AYZhxpUnNByTv7W02LZ0OMq2yHSxRm3047TGmW/Mr
j/jZ5I8Ao23n4ni0LLxoCvA5txg7bvwMKIfF6SIJMe+KEsAuXci8hwJjnfrmDXMrqUhrsuNCIADP
qApwOahUDrGp9UJZJLoa51tEKGjwpbvo06k3dIBaZdtjp2HG+V7yzPpStZNi71K09Uh5BEbznX/Q
zQi9tvocDOF3JTIJakTaWxvGlJ4pAl+TYtAXQU6EWUlYzaYRHun+taEbOz0nTKHZPZE4NcK8Auyr
T6BcM27zUL7UffGNBOxz0BIFp+7yKvAsuUC+K85bLSXCOEWWMBjE86Z4zEqUI5rdMBmY1BPUwMVk
UX8ddcNfUBp0ULA0THX/BifeW4IULsKWQABhUQoO4eHbtIBiNpeQDomJouV5sq2HeCMq0ZJT7R4k
lJNlJMJi6Up4wJqFdJtqoO+paT9X7KTdJrkgwfmFsjmk9rK4ZAt8U8I4JJqg1BOTiOKwaQ87lsNX
T5PjFKe+aTlp+i2bTSG7btU2zWWtN1d61kKEQ3WKKu2et7zXg+Khjy0iOi0mZY5KtJgAY6xqT2ZF
EXFNOsOxYIBSY2ixHUqfQqu846S+lShgW2LdbuCSF1Dix1IPbn0l3DeBczuQ1Rp8ZV0pnP9KxWRu
h2FKVg9KTI4KLDTF3sRD2WOGSAv1Lq6pNXNb6yZuxAWI2+vUKQ+K4u9Jpl6M2CxNpR+XkJofUS4B
/HGzCxesJt5hcqn/dEkL1npDJIriu+ewEjvqri/T1IIVlr2MzP+NVL90wibyp56zkL4J2dwHZBUW
AQKDVpcD+Qp56cbBtg9JM1sFBA7SZWEMMCyrHsrS/PGzr9lxsa71zAILrl73hnFwWlILVMG2S9lW
mBqGLsK/9GvYhIckVs4zS6MMYUTX0cQJEQg/W8NZTxccba8SbEKofO7vNVzTF2rnfS96rF2NOl4i
OeORVeVRRmm4igfjJcDK+cImUAj7Yech3e/TjHoRBOnb0mraTYu8O/OomJW6jr1imp5Vmf0jTQnc
JVGrEvVVUWzBx8yoYHHC7r7LjX7baMZjEsffcx2kcy2slI5tk/0q/TU6MMlbt6g17m2Q/m3zTCrg
PLL0/TCE12x6/GvKehvUwc0Xze2/132+0SoV7+d0z7R6UDqwS5SrAFTLexaotMKvqbOo2MSQtH9s
IGQs/EQzv+VWH1+lvod4uhsZ2bYC+dCmCuAamwD74Aswh+MEepdRTAjS7iLsi+ISk66xEBvcGcqX
Lh+MHyHsmLMyKOL7GLLEeYGeK1qZIOqoTHaZpiut4ZOKiKwHdjTheJ/iNbeuGw8zEkhDr2UwuUnm
gRi+2FGWUwpD/Y3AgAPSvYf/jS0oA7Nc9455v5ucIJQrJsTuC9Y6JLAZzc+mYWaHoRi9e8UCH6AX
Coh9Hy4mFJyQVGgBnppKXSd7rLOyXmhNqzwPlRRbHAS9reBOFr4j93yMy8pJYJZKak2o00dnCPOB
XDY7PHMcXn2nI5+vwWB9IpK6FU7wVS3ct97uQTZxJENIvfbRXGpac+YxSyNvfMxILoRddQVxtGA2
DwdWzxIORkD6sdvVaHGhHWxkEV2lpqruPFm9IGV/DQmRI0i9xgn4kdjfV1vpb9gm7FpNeVEc/b5J
kNPllS3O9LFObhMEeZfcXXDXVu0tJl7gGWOsC2KAYY5Et55r7QMDJNmV7BiQD7A1JWCENZ6r42Ph
BCAuicQ67M8XqgnrFcrkjWOgJc9yw9jyf0jkRc5LjU3xKu6aJyrPKIiS46Vtll9CekrdRk8D0TL0
b496i9ZXT7aFnW5jIb/aNnOinNBUhOMBGVHjGZNoIGPdjlRxsyDg0St1rALINttiOLdCTpqGVNd9
Hl72OrysvEM/FLb2VS2wRsY1KPI5zhYikYdUVzlhyxSijEzPvaAscFO1pvidUcBsJTTrgaIOcFCm
vOe71jis6NZ1FxcYF5gXqushs6MuBSKKtpCVeks/QVQfibU1cuiDJEUENOTcZRnWNiAj4Ybjoazk
XZCn561arGxQXr7NdKSW7R2oxS2z0j4W+X0i069DX986vv6lRgcFt0Q72FV1QazyBnvvvcu76myA
Jm0S99cC7yd20am56ImZ7+xOWwkyXsRMxBbwCLnKEl2JmigXtZM9p1Rt1AgIXNyBx4LyqVxwO2jl
a8XGSo1/Dk9/aQHyNGLj3MrcRzC3uzwImFPi4SqO5IPl+VcNL2kBkGOERoMBGYJuypOVe7UR99IH
fMox50G0qr2RSoGhNb+QO/dZ0QCNyQuy5MPGrg0SQ4Q4oviir9QrhNxbLbPPSWgS/bfVH6FUdj2V
YRRJ0oWpvCP4y56YMGTeiDMndh3EEv4aqeCVrWRvqWKO56FIm1VUEw6x6z2gga2wWmBuqLLJhRRo
8Nzy2VLMZ3PoXp2aZLuWAs4uJ+57TYjeVlch1FGE1ZPjWnavpv5OH8YdJKAbjULwJXZI12MN1YSU
U7qgAprdoV3k8B4FMsMkuBlMKhd9ryL2OlwohYDrqZTfY0k5Y5fsYomIkMgbFU6q+8Usuy0x22em
0itfaSlcc3lxin6nAMoecLfLcEkEKH82mKTgpyyzqYUqh8FwT78hO1K7pIWoPEw7eBwGoVTwjDH5
DkrJJFGoVCfDiEF26D0EPZneoCnPQYFfNPaI2LpGDltlpGGC8isUp3GZ9vYXXZd3OdaWC8QD1xPe
Jx9UtLjJurNREVg5Qd5BYv/hbIkUPAQJHDAKurEOUMhn2bzYIIJ0mtlfUULjiZFXXwCGnEVRe58G
AZWl/pld6N/svnpOVeueLvzUJqSxTNeiclZhZhisq3++UJ1PkI7pxC65L4fO2iHWs1aWBve1N8uv
bpVSChB2KgV7OQkVpJJMjMrTUBoKngHgdmwXGOdff/uP//6v1/4/vbfsOosHUMh/S5vkOgvSuvrH
X+Kvv2HHNv10//0ffyk68jvOArol+fnryy0aTv6R9n9qr1PHBEf7gygvfJlfOCRfi1p7+bOrT63+
cvXQLLTIY0N9AJj/3Qfuy/6ETEWbZ69/1oD5vgGlyAbETKV+6AuYZGNzCCTwrSw+P3756TIfvR3j
/eUNxYtCGYf6oQ1G4+D1NnAq1RmXf3Z1/f3ViddLQhCFztvhrAmRgjoBSkn/7OLa+4uPDhHUbsh1
Emzhl1zWt00mz/7s0ur7SweVCYgmxqTTQYS08zMj3RkI+NfHr25xlQ/euXTeX13REnjhUQkJPAbH
0hLFUKNq3UtJvbJLthX51/GGPvm40n7fkKe4qhuWkX7wquYq6cyLsMz+7A3J6dl+6fdAJxu9z339
YMZsrCtX2SsxplPH73samh+9oNmQlUCtQl23tUOWuN9yvVn7RFWISe0sdDIn2vjs3cwGbqQwETmG
1Rxg+sYAjDF6ZbE7fv+fTDlyNmYNA9SMjqhoQuC/YcBirMYhhvLOvL893sLUVT56Q7Nh26rkdNIm
0w6xb18Y2rjPze7csFxSDRmRO383rQmINffHm/usx+rvvza5FyIHgZiCgsDyB/i1BDlKpaCKP8HU
yb873sxn32Q2oksNkawaWvnBUDOhriDnppR6xqO1+rPrz4a1aQlyU1mZH6QW/YhTwH+YMp64d216
Fx98EjEb1X3U2ER5ML8WYX9mJzU1bxVGAd15WsTLQg+pfWu3rKyHWKG+2SVbk0Qss3/0ZGI+0guD
eL4VDQfqhK6AkUPSzqsTT/bJxxezoe5EdSZNIxioMgZAUqarskYTFkfrAvc+cf1nDzAb8mpLBMMw
vOFgMd6x9SiDTW1jiH386p8MSDEb7BbEtEKvlP5geUOwrYURLFtjNPaDUzcn+tZnTczHfF1YRCub
7tAwKSLhBjgy6A8IlaMTn/izBmZDni88FizNLUefmuAsnqsVRG6rvjz+ij4Ze2I2xG3Djapaq1qs
46jw7Z0eR78Ri5njV//s5mcjO2g1qCtmwc3Xindh1SLbBINfbMuK7fufNTEb3JEd1oUwquYQ5vBO
61bbSRI8SR4djl//kxdkzsZ36PRJ2ZVac5BiQPjYxgq8OMiex6+ufTLKzNkILsGWYUUz1gc/Ie3r
bqaypzChLrpbZem4Ro9JZRwFXdEmt8KlUo9L+gPaPQi9AYXA+kqlhvP4vXz2pLMBb6O1xN1GJjDo
1FtDBSluZie2y59dejbMFa+yo9YriwN5sH7NYRM7M2M4Ncw/WRXNqff9sikBBC3cViIlr12X+u2A
5KbnAV5DcghLiYrFrPuqGDjO65HtnPhwnz3R9PNf2sQ5bNRF1OQHjF+tRSbg29odnN4/+xSzQW9r
FpXAFmu6l472wqwpOkzSxFkev/qnnW426NPKbEMNrshBw8w3G15szkYN+y0Omnvbv9Gr+sr1L7Jh
XBUBWA9rDzdjlVA3Xnn5rjLMvUlW9Pi9fDJDmLMZogF8mTQta3M4FheRHe9bV7vNJ37u8ev/HKcf
rM/mbH6wdVU1hlBkh0neqoI4TZuhXgIvLO0rZxA5FimmBMBAAN6L8G8GJQDbc4zBBexh+EDnTtuI
uAkub286GBwEOcUPSZEXIU/Hi0XqbiLbNcgFBo0T3tcjq85+6Ma+esCIQCWyCXIrAQLvkFQlKavn
Dq0MaetAPBdj2G8Re5vFlvJ8QaVqb3wDQBXI6yzPSZn3eZZvoR0GJIw6AMQtKhZVtzDGg7aGh2jt
91PUNvYQ0kW4Z1Bn/URdYBBQFN1h8OjhE4GezluOapPWX/tUDyn/HcfOdFEA+wDIMFweivYlKcBv
YPCWUqV14s1/vDEyZhNnTaFUJszIPNSZSUFGqBeiWBO8NvITi8snQ9CYTZ3AxuvKiQbjYDgELiAs
DpyglAFPhj97gNl8yPvNCcL5xgFPwybZNMj7Nxyr+vrE7uSz+59NipJRnQBJJYZg6ONwnaRqqBIu
HaB67o8/wSeDy5hNjHEWQbihBO2QBrCwkA0ZPanZsoUFlYee/ni8lc+eY/r5L1MhccTBMIDqHfBY
64pVrWQdRZel2fknzlWfNTCbDdEImwYMj/HgwQer91UqUQrruQ7W5fgTTG/8gznCmM2HRdw0GaA0
VAEaLtYqth4QhvGZqJCJrFzDLq+OtzP1zI/amU12Fvy2upIqKfhWS+7LMsHEptVzi7Bt5qOrKmzc
0lI8U71A709M9p+9vNn8l4e+AUwqGw6da8Q7M6QMDBTMw/EH+qSD6bMx7qqwKVpJlCoc0hD4rrBJ
omAchtSk1XpoLceb+WSTpM9GOmDTzqM76QdNYHHRNxV209PhFI2q45Ecc8xrJzGLL8db+6Q36LNx
70cllnmp3R+ol1L2YR7gH98F1BhmmbW2//CRZoNfSajArCoCiI2qgBohW+hf5OXYo0YVGtaqjjgT
cIQ2xx/ps+80/fyXIUoxopubRdkfKCqyd0FKbsWC9XymYUH29XgTn/Qzffr5L014pMnHQcNjhkKL
qKPOyAp++GFS/VnAUp/NAaZRQTwrmAP8xg0OYxQFVPFEfvR0/O4/e0GzGaBKe1PVkqw7oCoem4WX
ddRMouYZryukTtaJzchnrczHf9yWfqNTkEyKqd9kXm19SWsDjUEk1NvjD/LZZ5gNdzSC6OOpZjpM
AOCnSBcMSJuwxKnQ7jSyP5jCtNmI13WjdBJ48eS4N73Zg/cKW/VQJIr1jBm5ehvgZ3hom3KyIc1W
x5/psxiLNhv/cWGY5WAP/SF3kosoKDHMhHe2xQKIQkWSxNgPyH0/VmdFS8Gy0tnDKoNXuYlc+Xb8
Fj55rT930r/07lZISOqV0R1giPSvvGK3o/qaWpZ/PuJ/vEtXVD/TF69ZPpSB59ezP/73fUadZvJf
0+/87795/xv/vX3LLl+St2r+j979Dtf9V7url/rl3R+oZwrq4aZ5K4fbN/iT9f8kVKZ/+f/7l397
+3mV+yF/+8dfrxn7x+lqXpClf/3rr6YMzBQi/t98zXT5f/3ddP//+GuNtWY9/+dvL1X9j78M+Xek
aTZaL5Msu67ZfPXubfob3fy7dIRp2TAVDEOj3Oevv6Uk831+Sfs78D/LUPkloRqOyrxaZc30V7r2
d8cxhINBlOXYNnHkv/7nqa//2bP/+SE+Tiv97Oj/bwBYumlJIU3bNC3NxrrTmq0SgOnr1nXwfSC5
sYcSHOsr+YPK912wuOoXb+YCp1r5Wi4OgOb2v7yif93Lrymt6dK/NQ3/1zY0YanO/Lzbuip7FWPS
jOI0bPfGLkFCnENL0UloOk61Pd7c+z7/ryf9pbnZUpUnPrxQrKqWTa6f+UQ0IWKd2Jxo08z32yM5
xuT1axoUr89mRt/Lm6FPXSSf+Re/uqK4ZEHS7sz1HpCz4Iy7jKqbmFovhyqf40+nTTPi701LIVRb
k44138NEkQ+8RaFpJUXSd+OnKMG06FJrUSu17rlORt6m2F4fb443/H4T+PO12ha9yBHCNlWhzVY0
IO7QKdFSTERskOSdpn+L3AZfaCohObqtDOdgdpbyerzV3z6mbTg2Q0aVNI0qbDZ/F5oNCmRALaGa
ZGmXOkqoVy0qUEEfb+e3PmqbUmqGZZgS80ht/lYFNohWbHK6dtK4ogTA91FrxLWXYG5St9lthfkD
R2O16NITfem390rL0/jmtTJp6POIQh2RiQ8LBVlxprN99+AQqfhvAY+EsKuoFMQVADeh05kB9UeR
17Tr448+jYd3HcpG9ipwO7WFMDVNn/XlseyqvkE6taxtEIYUwfY6vp5qeoa47ETn/f1rTk051DwJ
3XJ++5qWkmqayLNw2Xnijk9xSxzs3/+QdBhd6pLZhm85m+c0N6IcqkGw77XNkiLhEcs/HRMF6jLr
VJx4db8/j1A1Q0jVsoU0jHmviXSrxK9FQbimw4GKccVOSgT5/+73mRoBWGnYhjoNeb7fL2v5GKFj
T9ikLqOs0Fc4B1gga0d5prfUEMVULJ94g7/3B9oT1AQaclqA5m+QGj0KinseyvA66nkMpYp2nd9U
L6MR9DEEIL06sflj/Zv1QKGaSGtsih+ESbTw/RM2qh3EKha+S5gVzkYLshqASx9gojaYJ0bbR1/M
5EgiDFOng4jZLCZD37Ry0lx4NUH8C158/8fxr/VhA4wlXVP5XLBj3j8LgFNdaxJi3zko0iuPLOTa
0fPqxJL6wTfSocKahm7ZLJ3qbMxqztg6UW8A7CF8BzYuNPC9U7Kqfa2mU/vCC6m2P9EvPvhKLHU2
mwj2JNKZr3lWrFYucdhoCbuaiig8kYJCnXguJ45Mv0+IGBoYto5buYFlqzH7RLWa4wABhWOZl/FE
IagbikZjqZgvGlYdIP/CXuwL1Mpg8KkPPf75pvXk/WRI46bQJKUTtmQEvP986AV0FRpztFSQUQ9q
9qLZTr1PuuGFKvnsJvHiaicnMMS/3yzbPI3NIMuANZ+D9ShqojAFwERYpztnhUf3m3vujy6JNOqp
OtB5bWzu29HAIYQyg+DE4j7vtdNESeEd6gOWITaq+uyxhTm6QkGLWCdgOcaoIItT3B1/xnmfnbcx
+669bfrM3OPUBh7ombhpJNJQGaHSUk5t0OZtmbYwDIcqdHbWLObzibmPBy1FLw6ZpPK3QG4VxCJ9
PHmv4uvsZP9Wro2tEa2ZbPDRGELR/m3+whIy0SVG1fgw6s9ycDZYHJx4efPBJ9lxcW19Wqg11Znv
vvImN4nXM60M5eXglIvERneOkOH4JzrVytRNfllqvLrDr7ClFdIppnY2Fo/6qV5wqonp739pIlGQ
yVQe5bXoKdAhgN/K4FhzRD7+JNM0++s4/vm+DOYPSxi2JedpUGlRCYKdK80Md0p0r8hncB43g/Fw
vJnfxo0K9F2VzBYOtoHTGe3d04xBRK0o1CgUB50GVtC2DiBUnRP9az4j8jCmqamqNc0Q1DPPJiVb
dIbAeCICVF1ONRMh7mG9nvpPadN069zt+3OJzzPc1WE4ER774HPRtMF2n+lBV+dLsxhNTk9mx8Tk
JdY3n6rVbd5Tqj0mTfNy/F1++JQSiS3fRRNMRu/fJZBpvNDwzGJz6NjnQV7A5G+bmwohaKQ2KATM
70oSKMvjrX74gL+0Os0kv/RHWbiyo148At2YIIL0fGONMAA8gt4YJ5o69YCzrUHQCjvxGpqq8uEb
Vk7GuRb5DxTU3uRe/FA6pnNbJVRkHH/AD7uo4/AR2dCxu5+12gd5hZcuGa1oxCEVLS1ODFTPurfH
m5kPOCLnP3cHkq0c+xFrFshrkwIPrhTLSK176jN4KFAFUepQX3tPuPt4W/NFelqcSe9Bq7amLzev
lXUGWbeQ17GHmxwO3CB7kphqLFzT3gELuMrD6L5t/O1oif3xhn87fLOG6RK+u44bomXZ9myCDIsK
kYkvSnSPykPXWmdDnz1AkMOypLinyz5gHbeqa6inCM2Pt/1bR501PRseVL6UalNhG5s5TzAyoMK9
BohDjjei/dZbZq3MhgPh0MhUTJ8ARlpOcFkQRSmgG/vFkVhLZ5xCBtyEzdxcOTI4KJW79yON/aaI
ELK63olU5rxT/XzdFh5HgjWWWNis70qEFTqSVUiSrX1e+O2hIhhdBlByg4hMRPTt+NN/9Iqnqcdm
26kSLZu94qLyQG0NfF1b5ucB+PYCJzkNS9/jzXzYiywqQwWd2NY52r2fcxxDMd024FN6evjWiR7O
nAMQLNjaI3BSrauNVT6gSBJOv8+ItRxv/qOXaqHX4exgWaY+32tGAZbrXQ24ZPRTs7n3HCD0GyMJ
i/G6Jjrn3samkRWbPm5zcXu86Q96F4PGYhYihsQ0P9sCSohKsAbaYil6+1zDYsQ0kxPf8LdJdraT
na3IWQgbXO/Vchm2zn2oOkt1iNaVh3q31B6ZlG5qdzgxr8+no2nqo39KTeqIshxzNmb0vqgdmIDl
MjWrhnNfFVIZmH4l3H4/am2y8qm48ZIKCX6JoPPfe6M/2xYEnpnfVUOdV1SCJzc8JR7KZZDH5Vav
vegSPmp1YgMy305PrQg2tlKzLMH/zDqshxuW78dM7g3y0Ep4lGlYNgkhB0Ktf3IXOu8lP1ubxiHd
k2jxPCKGqEtN3Y7hgccNdFtzCT/xxGv76IEY4o4gpGhNcbf3I7DFOIX9J69Nhzxqn7UiwxQoX1rw
8I5/n98ixdPDOAx0RjqOw4YzWzHyWDeRIWMESfHK2rR6xGdiqarZ1kMIsiFnui/wnrAsWWHIV+D/
NKyP38EHjypY+BnxmsbBbn6iDXvFRGRcIy9v1Y2TjMsWfnqFsppM2/GWPhgHglnTlKQXTNbH2UtV
rXDwiOUCtHm2k3IxZl+KGNrwNu4D7PL2UstOvNwPHs0mq0DclsAYu4Hphn7ZuwWl42FKBG8qrsCd
RHZrPQUhdheDntrLtFX+3XMe35LYB9kTKcxpwM0ekHom1KAjvSZKih+jZFM6uMHu+Ev8oPPThpTE
SZlPhDp7JsBmntsjCFxaEsc/cnL4GoSGPPGp5isdT+KoFvsYTshY78yzQQ02rQGJjRIcJc6S0X2g
//Bp7vij/BxFvx7C/tkKE6LBikrqabae1mqp2nnYFwB2sM6N/WfXF08FGn0NC3jbiVejYa8VHNa1
FKgWRpsL6Vd7xcC9sdbWaiVuQ/gCCwrGQT2iQj1+ex/0HgYl8SWCHhan69lK4ddJVbDLR2IPswce
h9Wv2mESKufQgDDkK0582d+WfZILKiV3uAxpJgFCMZtFCY23alswPpi1151qL/TEObNwLDUHfde6
3VaWyIctDagH+LPjD/t7tzKJR5KdpN8y3udl/3gVmaBrSnZSGFqYFmSMWD/xfL/3KZogtipMRqRD
lP/9aCy7bGxwb6WJFAh5c13x6WDVnXiQaYy971OsCwRCWOscQV3pbEuIDfKYDznzaYFoV7fvgJId
sFhaNWEPlqhYDeapae1nbOVdkxxoEJdOm1AKghid7x/MhrNVKhbre6OZmNX4xs4yijf8t3aN094W
QryicdwBScdmAV7wqDxHjfOaBfWp3fl852aZkpnV0Akr6wRG5284ElFd9h0dyLSGpSe+kHtA2pov
NPHsZeOJz/nbbD41JpgbSNVYHO1mvVXELm5smY4oZB1f12doKlZs/p/q7YmOiX3e/JPSEuFeTdUl
4cffOk4X+2YvctibvYaJliwgklDIqw4uQFe1ta56leT1QqHcEJhCP47qOs4lx0u8nwEI2apGTq6s
asBgi1HDXm7VehLraJRq0XgrCuVbU5gHiuZgnlq19x0Vq6Ti2mp2JR4MFxLb0FXLa1iZaViscfUE
cYGB8ZlhNxxjS+N7gpsU6OjhJTXzh6bv76JMXdHsF9na29z87o73idDXw9CtsYC8iAdlyeS6TKAB
Kbl+E3XngJ9K55usUCxgoGpU3lmvwJaDRgQ1FzuMcitEviqA7WGtu7ZKZzuGO894KPRhKRJQj5Si
+uCIqrbapaXykJh3WpvuOrc8ADhYCI3CDGutx3sRpksMoUFTajd+WQJ5xPq4tnEMUy+wsV5VOqAl
TDebINtkvWEuqUXIlrg8npmFvMxsf+daj006ng8iO++GCm17cCkHy1jGYDIWVtOnC2gmK8RiWCMH
4b1bozg2+GFOOgUWZiWtJWvn1mNdGar2Mq12uhMchHtfS3g2E0gvfFAU6F5Z1UO5Fa+CRA/utjeJ
jXmmAN1m6jvmv5hXD6zcj7Z4SWxDGd5RQvWkSQEkGlMYiaNe+8XQCTBgNYpZ28LkrGZRyYk1C3Zp
xlaq7dYRmFyG0VKqEPCxLeon+Vn+I1SUdeDk5C7SiQmc3HQGWhVpLjE1JBYJ0HV8cOFiFGh8Cjtc
udpwocFcDzoscPcxfphQWgDM1MGa2WZ0HnyBpc4tkB0Kp0Vx4chDY+wMniEERqnBkiJz6y4wKtwO
4WXiLvXixQ9x90XGPZz7oPeHbebgULeIlZ0GfBZT+8osVmWCkjvDMWii64t17T2lwfc+vlbC7cgd
mCsNpnKjhfdDoh7MJIcWjzDbirY+GBmApEAen6xEW+YFiO3MW9nYm9nOeYnpBerycOu4C5gilrnv
vcNYUeCZQ4p1F2qPL8X5aN5zsjjDTQJ893Om3vRCW/FeNfNHh++Oy3ZZqQ4mfcFexep53Lh7g0LN
pHapCbwYlWsTDml+6/r+Spc30LtwC7rG8yUer5pCYFUCByNwlr7nQ5lr82XXXxhSHHSp7A39IezZ
YDXAVgqAI9/GfB+742rQtrqPUcWIIq57zMVdhOX4sBFybTnpug8ewtbCC/PC1B9G8yHr9tja3gv/
CocPIhnSAsO8Hof7MsdrUo1Q62PXtO9ICTjlU9UQSWpZk93moHntFcpaPrCs9rYXLsIw3bfJpgsh
pwz7OPjicqRTxz1WwWp4sOvroIkXpfvQq2e+/c3S7zrjRdEWQJAAGU5pB/OMshcySpXzlDUb2tdh
ftlXWogzaXkumxauebsQ/AmAay42DV/G5ghrLSKxF9RxN9hzbULzHr62uIf/EfsvLTgk5yKpgVCg
hloaBVYVmNoywntxbsJfU9o3tcO6qXAteL+O+6o5gMrE8JbmEkWB/RhyBKjVTG5iE7uXuGmJs7Rr
YVft9UBce11WOX5LIL6AINTwz4sR05Bq15fN5RDW24ptaaHD3Bij760dL5G17wQY4QUmE/0WF7Nt
Z/m7JhKPDYxt03MPwrd5I717gzXXVRIXV7D7amoN5M2ol5vCdy5bV2kx2qgwJOeGpS+3RW0dunQ4
GKN5HvnyQU7Omqq7qwZdw9wKJkTvbVW8IdxM2ZRt+WLmvct0dWBCmcSyi1D72ugCX8+eUmxnF1ag
5tWruNnH9ngwcL/hy2fjIWiuTBuwzbQdJuXnActXGBPaLSddOE+dv7Ogr2Dlhw/HWm03sfOQgxzr
zlx/k4BueonEprzpMUHuMxhYu9S90XHBAljo1a8auFv45nl6kUZr1olA3NjlY9mgkNpFLxms/uSh
UpYaAVpyj4MEa64fCAZhmycXcbIMYf71wI6XqXc5dmd0NTvbwa9RrLMy2zSgSfrUwP8rXCjeNkyG
rWfUoES/4Hj9zfPqO9G1l177VnMbOeG61hsAMxQ32tBd6FCoOme4Mmr4NiUbT9HpzqrqwehkbDN8
O3jOk2rTxupdbcLklNBWoFEInGdYuvz2oYnOYS2uTUhmNlhutbjIumcjeowinCHBjV7I/jvakEhu
nXZXB9t2muyuW+yGmByV9qrtHgCrCqiBqYn9BmtiZz/Ba6o8zO2+J2RC4bAp0ffGuTHbVxf2nxre
l3CknXXgnUXB10A7i9PJuhKQTvDFs58NHTjQZPyziLqS7vnD50xo/5DRdjTXrGgL3M43hbsAdEnh
C/TxW3XcmAaAvzucMRf4hXhik+Ug5Jdx94OiNVdmq6wsrh3vKYdY5I/qohofO+3ShMvl6d4ZiYlV
FOKIk2lrx2SRVCpwFGmPhZSgy7dW9A2vzU3VIUuFA6aHBvldPV81lNgUhXGBmfdaw70gCFYNpn3S
uxXcvddYFxYaox62nV18MUPwPR000+gGq86dpeI+MB5QL2zxmDSyPdoYz9EWkKuWaCQh5N6JJFyo
pIioS3xwc+VRF95l12tgZ89U50XVrgzzYqgtHHfEDhtsjpsPhU0hYJqvAJhdOdDWqiJ8oK7yOtSd
s9BJAD3d1DXz+J0WDHyVBwdpZwn8Kh+0O1OFu9loX7skXwX1uB5KqL7lVOpqMdOCaCxeEn1nQJPq
3ct0uOtNZ2kZVwUeU2aQrLGlcbBD7qgPijECaAZ7lcTfW4EhDLbXaoH9dnpReZCqdyhnRLzJ3Q3Y
Z1zt2BUldyb+bWoXbKzi/3J0HsuNY0sQ/SJEwJstLL0RRVHSBiG1JHjv8fVzOPFm8aJnutUkwXur
srLyfHbrSarvk3LUy6+wGJ1EJ2VV1v2a6GwY2YcsrU6tlGx0glsW7dsQV28iR5jwLY9SqC/ew+G7
1cYDRsIgbw4rCdzCbQo/LGZSy1IS6UgcW7XaZJrZi6iei1UGcjFHwFZYpsqqq75gmpZmEoWorgp2
IzsOoVUJcM1nYe2Ko253SneuCP7E0bWT6nqTxhPnueUQ/hckauURM3QbutAXVi1C7JdcsV+IC2rD
z1ZnbUUoSPepM3cqJECEOqhxahXesYoSoWOJiUguaaf2optNX8o0E56V7JeQtB7o01rNAfFM5VWb
HVTym7JS7eIra4t8W8zlh85SGMGcxOKQuByrb2ZzIz2fbKrMl6bUZWXxkBjRS2tOwaSrv0P8nvMc
1vs119xFsA7ktRJELR8FetohFrfRQDekb7XwKMyTS36gO3fdZ1pdo8l45PGejNBbjuEMiAmXQO91
rTeQOU45YU/au0KyUDxkjqKbCtD4+jp3pkcIGefKnTQ7vxKe+Y6Kz+bcVzn9rvnqmCy79YMnyl+y
8ozufImJcU4oR+mg9timdrkIIek1N4hUGOJtNpOiR5zIYBeconJTuqHF6ErNR+Kh2CJHLXlZpq+x
HbaDehBDT+G2ExZVcksNzwSE1ZmahoZiFfibsTHn12O4eMyB9FdSF8mx1tfQBzJYEkJLXrZm0RqC
GjRvOKxGv0ra8qhlkQgQJG1skrut8wiMcidlIZFcvbGHx7AXq0T2VguSIvZ7cm/wcmsNya86ZYXV
yjdxFY8sF+uuGiduAscx0fGc0zX4chu91Qt4DDP35KIkmTTyjFg8V8ZIJDDklmeWV5+fFImV7crS
zTczsaZNhtdTHjpbrCanlA+zxANiCGceQ76IQCSM2TyOtRykc2THwnxpyC5qzZRExA609CtphVYN
AjVl0zDzexKcu105H9NZpsnxCfF3+3VbcD3W6tGS6ZFAK84lU/q02mPUf1IWHqEUv5pLRYxy5rbK
ZR7C/SqDiInvKwRYAj5d0pifTAT6OdhdeXlruy9N+63qDST0AyB4Yrc3XYetczHASsKLwvo8Gvcn
Q7CGBB8W4O3AmrBDZQsmYaumG/KU1SnRVBFAnIX2w1qegCZ7sTaKPnLl0C3WMg13GswR2XuL/MpX
9kH6nI/Em9uTZV0tqzznokrtMrJ0WX238ejpMP/EEhJHGAwovlVo8q6xDWRWZ3Zq7JqbV9CJfZ/8
Lj0uhAeOWegsOBiEzHTbAZzSZ4EztZqpVoSLYgDntGpSLd5STtFxZPxWPfmIXMB0JiH9QWLdKnEX
1v2h0EnXEoFiNvpOKg9LxrV3nkG0QLsknh9HVXamAbcF5n5C+4/98b3VDdskYRbfR5Af6F3iaEs4
lV0kWYBCSTuDJUDXb8KYPKFDJFqP+W5IsvaLNNNvyZIuQqPnqHYq4RVNUPGnz+QkcJh7RcYTEFZ+
Pq+XUOcz0Yv1tS2Xv4jcTfVukc6Z7WXzYkE2E7kjNe1QphHFz09NHStTivFEmHp8liLNhhC2s2qv
4qggq4al8+MS0UMkwfOaX6Jbmb9Uqrjhc5iAK6dDC0+GPDnTJe+y0u06P+vRuyq/r9NGjy5jdJXx
i6awGtYh+hfmJJxR/gF1faK1XAzdcXucNWplmuEmD4w6cctyG61BqrhLCn7FlI8qLUrJksc8YKl9
QlKn41zBu4xOWbudSZJsrvRiarFJekcvKuLGMMU/cq0PyMw1SclvnU4Cukg64kGTtnL+OhmI9luJ
AlUBAESRpw3sHY9eL23ScA1yAJTFGkvPfeiabrHzCPgKhOKdrqESXK3fjWrQPSV5sSblszwuxs/M
k2VbmRu21zEOPdnkbfpjocuRgHYpes3brXpRrTlttDjWPLp6zCrTJYWNKGxHna6MtrXk13NR9y2k
MWMf4pjmrDMnd42ccLmvIWDE+CcxnUbCCHkKw/dV+JHGs7zYZhwYiz/lp7awiGj/MjiAgUGkyQ/c
HDKaWZGFd/GALNnRfxqUtvM+g+VnxTuzvRA/9AQGPNfq1PGlHx4CRTAGmL2YF3umWC9pDVpRdko6
VoDj7MI4ZfM26eJOmAcAZ5UrJL9CcZsQY3Jr2WX9ph2+QB/UC9wgwVHkV5DiCegOUvBIDfpciIlr
WjzuyGFYxe24e96PGjpABqPAR8qN8pi9fRLe9RVwwh0hZV0Jn83o7Ul2RoqHGdnCFNvBZrLX5rVD
7F4n52lnjG8DYZbZl0bzzpgQRYgw09QtIS8JpBWndEgWnbkqcdm6UeRr0zVdLhPfk8nczzqGANDW
A/UQ1Q9RyNTu2g5+Mq5n6vl0sotCOaHk7cuRarR6qUzy3QjDoyhEFcjoSu+TReJb1r6uJAaGGrzC
hMOVXLhGea3FnVaxSL+YsF/6Z76Dq0Slm5gaQscTlkqwe3KYo9aZpSCS5yfi10lBrskdjQ7JK+xg
qNW5tXaRUh9l6V8WHpWm8/Sawmis2YmDyKiPw7YGSZCV4b9a6P9mS9pWa7EVxJIjpNU4HD9mw4Tu
nuzVgZB4Xebk1l0Ep5OAaV0UByebMxudBgGD0FvS3RWrhCixHcWvbEqcsDsNbbEbm0cvkx0JoyWK
tjlT7jT5hb3etd2Fco2XuHjzqrlKFt3aKvVWvdkXeYS8lde+8vy2aE5n5oY3p9nsaK1AJxeaA8Iw
9b9lkQaTxHrjD6aeHiDNa7zoZPWKpAPSV4gr4XpFjzY2hZhnmbRr34NF7QWKSV86ELdRf831RfnQ
aiR8uGQJYQqVNIavEqOtDRvQjTOFZvM5yQhpAr8IdOFrkmPpu28Lsp9LYJ0cEE0kEkkgaJO9LtVA
ZulItM8arsJny5yldabseS/xmsvLEiUTt/ecCN7C/2PlQRnFbafE2T4xU1LVo1Jo6IIatfVDAtFR
6DAnkPyN3KFjBLONFsD9pktklEi9TT81K133ZmYYexah5h5YT9RsFEnP70Iy6+UWhlV9KwizuqDO
AnAiFrQ9w3cfNiNT1BeR/SvYJR1siRHTpQcKawqEqG08RjXLmypnC2qWrNy7YpBfJ1Ma/hWFUf4O
FqDqG2MzQifCSFrMQFhLcGRRUu9a4NovONeB3EdCm39J5ZDkmzUeqGsarZ18cSBsFMKOFPSMD2d7
KahW3XHO4M83fIouTiA2MHKrbT50I+mCtUN3nBZ2NrqqL9/1cRRPncZrispq3LCAbd5aItvtBKSh
11YZa9JRq0nIe1o4O6Wi9ddKS2T4l0JH8Co4nY8UEfUQ6zLiY0+Q50ljZGyh+D2TOZeYq4spHmmh
Y8niLQosR5NYCqOrqOr0D6wDTfE0kI1jF32CMj7mU/WWjCqYNXGZGlBkaTvsRDNMqNhggORL05ya
pZgvhSJXBCnKc+eaScP5lVvKLxw04j7DJzUDxumqpT6jz5RHH5oo4fwy1ygO0RkCGTDIzpYjaQZC
l5bjaalMDjaj76WXhkD04yARlARM2qxdeablr9slu+rUTrtBFwRCV5XsLAqZwVd/WYEkTRKMlG5S
HN3gFl0FufuMekm8ifLUfJldGB9iIhrR+avKQi/Ixemta0g6jxONMPpxBsS2omEhs6oczcUkDq8h
UcJM21oSKCeMmumUc2JMmTm/wCj4/xKM25NQZ+rPrCXkjVbNdGSf2npawCuVI3PYpODZJK3CF417
2CjzAtmWlQ13aBsaiaaUmwTqs0rx2CSGLAeqTDCvO/SS2vtiX6+Q4PNcIn0ySQfYvlo0hl6ejc9w
1TY2atB4suQurFibhM62z59psHG7o5gr6o9CGqvupo1CURJ8uCa7TK7xRaDYKccqE1H+RJKEM1+v
NVhYWkhDBlUs8mnYC4h0xvhvHWZArWNeavDEZHN6JkOr8U6HoXIk1Th5J1wEqbpcSqeQrAJRQlE9
USyoDPV0JAZMZNfB0QaaaI0VVQJ76cffzKlpApNgQ6Z83Hz7EbC25kpt2VnIx02zXa2yotyoc5W0
lm4Uu2AQQ1Qsi4fkOiRF8xPSotzaUFCOSZSiwGioIDwBZcSKgbrSJZfpoxkXZLc0LciaAOOk3LJO
MjaqwsHqxBZiuZSA/1qUjAHETKZySJBItP61mFQbAH6G5MOmNs/FHGlP+LDAbNdo8/qfnIHw8TuJ
1pig9EPetS+6UY53qdffiQ0Hv/y0WZdi2R7CvM7dQh0/ly5GCZjnwY8qqWbPDzKwTsDoeTLDWD8O
wDhN+siCLgYAA6Z2HesDDUBU0/z0FPZi/d2Yc/OPBhtK5JBxvWni/C32qLRzr8yS07Mxcu1XWQSR
tyofcoeKrsfJEMzlHNpNUcrLQROq9JX6jOlAsz4zVlOpgWvSDRIapaZP7+YkjgwqQSO8iXz2il2M
CIhNv/aOkDD2hgjakOvdkxqzw1+pntZRbD/yNsfCvoh97CO/MESIFyBqeg/PyKIoSmSDKIaEXqu2
yhkygpbCMmi6pgaJ1SXfy2qlJ6NJyms0l9yJLdlWd0XJ8y1HQPei50tsOnGYKjusRK3omEIRfTKn
mx9xFadUz/FTZBtm4ZxhqA7IsY9fCJigPW3T+lKCdQKpXS7fOD8bzHKreBmbDly1wE4PbN/O/BRa
K/mSQoVQ20WniookYfmclLFCVG2qZ4LslInAVOZwhN4r96W3dlHh9opeogpincY+BXyp1UMBPFQS
mUexzkOqbateIfIWVftbJkLbQ4njk3NbHANAPfoV1o2cD8oLcPMWGVSfb4WqhjdthdPUqjOM58ww
KYwKQN1L3URvpYHuVDdD7EhpxClfWPK7loFmybRYtIgdVl/S6VmgkwncGnbIov/UeCaltrxvBHVu
N2MTWQBc0O3eIy0hK9hKEkOyE0xqhjsMs9KDY9fFlmItRslIgALqcCwAX+yVOh7Y9m3HhVB3bdCa
XRLHK1Js3yoJGePQ7S4FAQyE/2ajGjZfvOtG+X/2u4gqPS65m8okFJ2sNg7F7VKEWnuGtFKHWy0S
CSvkSsjzI3mtPCTCDDr5vZjFia+nrOVZ+Cnzm0PV5l5daYHmhKD6XOhrStdlRumhk60AVcq0y2jx
iiSUEw1hqXfjW9xXFvHrEStrskbdvRqfC6GnX2Mn7rKFbktav3qiPPSJ9L9mqGAsmFE0f49qPJIU
LxnZv67JpTelkodL3lndO8Zy45iKsgyGt7jMujVs21jiGCamJ3sLJau7zH382xtEjyuiGeADEGiB
Y9BqIXShrFfVTWaEyskk+/YzUgAE0i8BOmY+CeyA/oS77CG1lFBGWXNsiHobpFZ56hTUDtSae9pP
f2vaMXuaeGApuBSDgYpuvIti6SeddmjV4mgN8JkaNFB9qr8qoZ7BUhLgNC00HvVISHQ1mUFG+18w
LU8W8aQLlHKF3FIX6nKgEZPkK9xDJKqHM2xE9LOljM2dpnb3CVCo1QFd7NTfSmdHRi76ndEJrfdk
vcgaJZwm2wZqedMR+m3Ifr5+lA2HmQVcti1YPwjmZDn0KgwugaEswekdqf0RjL6+OpdF7QHtBPgA
ngmEQIVjYu67z055ZT8vKIZDT6EuT/VmKHqCU5NrRC/RE8EOG8wVpoRLs71E8aYD6SpNfwMYC7GR
vGF5DUP5nYU0ZC09kECUG2MRaMxu5Ld1GPYyZKlMFb+s9LwMYmAwR60Y0teV4jHe++nmjUkqPhGu
DrCYlynMdrCTNmzA2GpPbaTs44SMpmFvdpPbRWkg1vPO6ttbEre7iarMaAS3EXpfTf4tYnRm89nH
+eFwDnj1sATTqGwSqXO1dEI4pXFjg4geGsD7qu90UmHimCpE0D503fSyfniHSuXWQ+vOoBv1+sEE
aq4LhrzJv6hDZSax3BmT2saHauMPO4UJjla5dyM+uTijVxZd8O8GPle+dt5k7Kxi2OlVQ8cLS8gA
9WseQQiYJH5LC4WHoTAhBr3DcbURTO3a1ikCnkv0DgNky2ul5mhM49GQs4fMMlqW/CjxE1W0IRTb
6xLlWylbT2K4Y/JjrdRnNHQfO4huzVUcDxy0eMWZ60+Zl4JmEE3hNSexfe3vOHrsrGWtLz/GhMY8
M9E1U4TeLfpmrVwjJo4QZbeGUR8GQuIVC72uh7+kaI5VS9D0EhYZam+wGGurmtfGj7U7K4UENEYk
6dCwheERgfYRy/WI5hEMmeiEYCvE8rYyOcRP9xgW0SsxXDM/7CGurVHpldEQaK1ySFYski/tE8/o
9jCcahLTxVfqVbccLhVtsgoKaOULnrNZPBLDn+BZm4710tsRfqSqz1Bnv1pQb91yzKrIj3C7scXi
FPqjLxlzAEKa2n9Lhd7c0MtGNsRXJoNU31ZFPNCr1m2KcD2qAkJhcksTvkUYGpthwjTWBlM+boaE
2kSaINJKwSIw5iX+ckGgNR9JlzwqjZjmMPXybsXh+UiMx7A+qhLqwBUuvT+tw+cqafDCwg9lmlq+
3PGfTAJhHzLxQseZoe0qmRf3H5bxOtEM9cupJ+UOJLaZucqae+JwrMPezmT5PPAQSbJ6XAlsMyq3
Vz1hAV+sdZexFN1VrZyE/yKbLvHwMWZv0KMwtx+HfEc8pKT8zVHPqDP0ABVGdXON6VYajdE4SZEy
gAE0lmzaE9Rf4+VhsI0Pxloe65PCQYRzHd4mnsgQ9zE1qUMEM6reSKmSo97es0mwI+UAyjNnEsaR
WhnvROVcpEH3G6VxjaV6q8ouyNVha0QM6mMn0R5m/DCiW1ecng1hxxeeCDW+gYszqMe2fxjzYRZ3
Ut+/pWTaU8sfOyu8zX36nenyr56wNq9Abdb3RH3Zz/5O6Y9x4a5gBoTL8+9cJb7EvzJLjJ20DDLf
BDnzE+BJoAeM/DMWNnn1p/S/Vde4aamyVg5yORjXo9DeLOOdDYHQ2orTTgbCXewX65BlXRCxAzMM
ql9GkhuJl2mFxfbAWf2TxIUjxE6IjNx5sbYfNK8aQUM80G7V5jgOzdMKMkaHhMZxqY6K+dFppzZr
PSVxawOtePKhH1xhGEicdlIETJbtwyz/kzuKmhnTIpvAwMyI5je2UHQJ+gioqjfy+L1MW2uanVEn
qZDaU88tyrENgTQ6XVIVIUY9poLWgf3574EyONRnxoSYnjSVsazgWcpfzOZDXEkuE9AjzBBCfNwF
xIkm9HaBCD7OqjPKnDzJuR93YpsHUI/shk5nDbc9p5LY3Ms5OyMUh+o9WYxXqBB+HX+LPCpytIE8
gNqq43ACIRI6BWYvsUd1haDiNvNHqh7lydpOT4ZfR/ah3jGaokhKc9eslJ8+1R1J90aRA9eCgKsB
utHPa6y4VrSHbbnFc3M21uaL9oc6raRu48COZGCR9NR5iZzH7YrcaEy+Mq874qd2JVWiOqmMRZn9
GqL0FMd8Q13+yVq7y5XKXYfUk/GwJAme0eKvyS+ZpNthdydxAbssS3O6+idYVeiUuqcrwSo+5GR5
k40KU21j08qh+GMrMWPP0ntPEKJNA3ZNG4adZeYnbendlr8aGY523nRu9DzDVv7KchyQMol8Adzb
UNVHLrUvOTVLp6ADdPEWdCRzFsnOY2OXN9k2ijGBUY6SMO4pLEOtZUWRWRwbYf3NENGhubll8d4p
L2yaeHL4u8zIZzzGpH24OtADjLEMyYR9WBhBOZ/W9hYamq8OzB3okYoYkUt/XXv1ipPrLVO/Ui6v
LvGUnDRuET6xCYNFoERUqVam7m0tvsaU8pBaehzQR/vGTVLxIFiqEw0qcyQxGCeZxkUrqGBixv5J
Mmt8uOOrsmCcq82rLqnQl3K9w2+W3VjHOKkaUHjqSjUkvalTNlEeugtA2qK8icPXkOArSJiWk0Fd
JtdOoDVuVh9lfT+u8SMVJb+RosCU401tvqRtsQlXDrZ52lgSEboa6+8IDY7Wj641x7tCLBjdsQ2h
fY8D3pXNaDCJXhfkjLvO3azRb8lsRAEQaviJvEhdF4Jx4KKk1hIva61TbfziTHYX+StSaU4uYscE
oVsh3QuOlVQnJdIAeiSHLr8t2rRPut5vJ6x2vONhnwedzDdT2JvifZzellLbp0segQwRqFv55sGN
y+hYCC+9tsSe0fLt8pEEYmJV/P8TTKViFxvCPU/knRhn3YW9Ut2mz6R3aQHOrk3aI0nT5KIpNN4i
tnAj1e/k6R5P7PUJhXNG86l5BwZK77a8VEEz+1PsDrdhD2EFOnlv2dLF4JqKd/21y45W6g6SF6mb
iPqgu0m+ItjpgdmmI6aeKbyIE8+5pzFiE/jO7kSwfuw9PUvaUzUEVLHLPjUO+Z3hRCZshIdh3uW/
8ENfXPEh4gx7qK1tvnVA4shtqbmw3MbvTQdwrse3frrOLr6yO6+33glkPfdu5abouoByerDcLt/i
DuwwjrsRFqQ4XmN1E44O8ytK3fG0+sahOrY+YJRL5iYc8qm9buQdQ+RD+A8sXv5aWrCWvwfMX77C
kX9Z37Vt74y7THEb/kscCs2bmABSd9kz3VSQbtEJN92JuQHF2UENqJmeuvFVeO9uVDU4q4CP+uZb
Ie8LEEZ7QpqazQj+aRulJ9SxtPAYaUT9Dm4hY8PUrdLvtLW1uyH6iR/vY+5F5c8objxLrJwi+EZ4
D8VD9Fpfkl303I18MXZg0r8nwUWTtCnJZDCsZrAwZ+Qs80vgfbzdhpMG3Vfp0pltSzd+UMXxlYiD
jj1dr3/UtRvdeUwYej0vxdmvxa2MLthJ6ZNSa7ftnwXuXPttw5uxfErWreverfVY8iPwF+W+bG2H
xJUKt2H82m7gENMjGfMLwxpLd2dt14W/5R/dhdL6FAfYeVeGjcPbrLtITFoH2JZ61Km5HUEMyRgn
mQbGW1EFx+qCyujXDbMEWDn9dEgHjKHACFx+uoli5HcUgtZriZxreCKih4tHENidhXtddKTsggkA
EA/GTdyvmrynZjdSZo18BYJo33rhq4Bl0gtpPl4AyFkuS9FEpoyv2ouyB17bfCsxNwBnvR3dtT/D
o27VKQVCLBC2HiTu6M8HJj2JYxn/281ucbZV+RTq1xJz+do/PxM7i5y+9TIWIPnu4G7BRbOby814
a7jvix+jOzTPu9mBu5vPHCIbUKdZfS4ZH/D2ZNHi1Se9Oie4//AAjz5/5dlRwJO23yGsvBLDZ9BR
iaZs6nhizdBmQ5W+L3DX0kVTvUYv2HHE0ZtftI2yXlrJHZMAo2/0UJNtlDjDTQvq3bzD6k2F8gz9
x9apBTKXNf8oiS++6ffID995YOa9FNo1/NQHACJlOjCZ0LnAe3uie65vPSbzfpv+I4F7esI46XQk
u30VIpdN8PxHTLdQMlTp2ppfreJg9I8yp/pGilt+pcRXPorivfowb+zqiNcp5c0+KnCOJychvakM
eulAIphceOYM2dcRu32eeimvU7XVX4h2OTxBG/AwLnMEmOXTvEcgr1Y7PNa9t0Yuv5PfsELkrdzu
oZ0txVbOsqcFbIceOEcouREaBE9dPB6kbGGwaCfXsKGk9bvC5VXI+l7PbmH3rePeUeyJn5cIPvq0
DdY0w3zA28FI7ScVnifE8JK80FKEPLXWSW18fXLD8KDgL5Je+3Yrih9xFOSd13AOMgPNbe5Tywys
3iHdNJmpvOXKVi7L6MeSrb7xYvA/NzgjiGzhuWqgWzld58tH44PGAZN5r7nmd3uiCHtZSM1FYaRA
LZ0Z05ZyMopLjhOYJzLUPQ3mWBH/o/ElDWWYtmMMsxoZ609bP63ls69OmnmCry33H7GOw774qqLA
ctP9iokM3tGmZHDzy/Be4Z/zfJy+MPvxqmsv363fa0+eksNwQ9iIop19CFdxn12Kt+5K9tfyG144
h/odJEKFeFoUC9GWHwmSFRcqv8uFa8ldgmrMyiKLnnRi0bdBT80f3thtt5msW11fxdlLQM3tw9LR
bhLbtsDOsZ4d5X1Oq8svVk4IY5pFeppDe3gT9mu0kffKRxV5TLY3urGNGcYxfBlAjTn5fO6LP9FX
keVe+l2GForWv27X9LWHRte+TKnHaxS+qiPfjQ9Zv1t71XAnTgiO6M7BDTotnjVz2UQ3FEnhxzjo
1Fe7FTIbT2bhizuOq/Hap1eYkQJL9zkOU8KZnp8mA2zmcTuDtY0IKCduJLdLt2rymM6r5nOO4UVS
F3pyWzl1h9Ln39fbzIOt2e0iAKtUe3b3vT6Wr0zcDkcTtPhPIcF/3s7Fb80bKPNE0r1bPKHh8Kg5
P8asdMTqLnLlAy5dRk+yXIUsfVN2JtwW6fAXIzltchGCI9etO70K29ZXXJJeN4ND8EiaBuH0g7EE
ihdZ5FEfaAGrs156sD7w9tFpjj81rgT5VT122+49+gm/Mjx/B+GTwT7xO7b6CYGXPlNyhDe4A1j3
OQQX9leyPbYmdkP+Tf8ma6fJ2+w13cn8t07pRQ/ljYt9mE89xa3oYPlY7OTTEnYNtdM/ZrvdR+ma
VNYu2uqet/N9RGl2GGaxJeI1+yrbRI/kxQgEr77oaGdn/kXOGgyN5T55umLteN0ug0epMMMUt8f3
NVi8ptiu//RT+5N8dgfhgoMTRZvb4mBxtaaT32ziC/fqFVfuiY5UeVgvxZt419+tU1o4/Pn8L7G5
i9/lDySxUTxTjy3hs4fCHaL5VngxlRdd9JvRMxTaqlcaEdl6K8T92N9LjJzW+DlqOy271k2Qlqc0
w9th3Aa69rxHWqSvYAfRPCH0uvq7VNuNFuDwn9dgUp0O8B+iWHmhUWiiwS3VxKllbPpZwKTxOicH
BsEkuzlVzLrGWaLAjYaDoe9Xa1Mpn22MrTTea1D6BFZjaFh+h2kU3annyxIN56pAzdetv+7ppjNY
a4gjLiBTUCynL8MfU67BfCtL9MT8XhRxfAfhvS2EdG9ZjGB1agI1lbAVVJuouSuc2V2pnxLhV1rg
Gpk8SZrih5buT1b4YNxmd4/y6RfBrqv7Gha6EeQ0nkEW6v4i/kAVCaUKLUdfYgzLs8e+3hp7nXVZ
2r0x3RK6DBZ3raCHzswt1H4/7ZErLQgPoxpMJOq0d2E+sRHD/KfFGDHyHd3LRMaMbBdtgdjH1aV8
JCI3OG7xvwiFQJTtZnrQW2SjjTGQEjsOA/x+SumDYXdkI3SahpDadFcO2EzJM292Yclwjms2PLfV
OTJPKR7KYQcdbO3//zCJub3VPxmPz+zFZYDhh7ZyGIK1oCGoAWXVLmfLGnnjkz/kKnnnik+TWfai
YC2nc5TuPa97dARz2w+oDnZzrdUXReHc8tr39toPOy6ggfVR0jocrRjdgp2p8ALI9SzzRtHmqK74
3b3Twi3t+wi/M8U3dqmby4CBGtWi+9QkW5P2+n3ENiwfaxO3x8H6XRSne+D0ZJJeY7D9aJkWq4qf
CRzP+qFBeqwNCIPlxzTkW6kj2jdXvlnh3igMIqQvjtYhgRr+p3DGo2A/FxjKF1U4gbxesKR19aP6
UgdvmrZruSP114eQZdcgU8ykPapD7YwCfc4dyiZRLfeEjyOrW5phlptm/2mz0Zy+/mgwP+jXjL64
sZcP3fKWX771wsI2k7uyJOKun1xZJsehuU25kWS9tKek2MZsPHT2YN0XXmsTcGkp9Ggjfi0Q3Zr1
rAIEK/d4CWr+2ynbqA0sRujwHxedmgFdom10kKODM8+u2u3V/v8NptghXlEx/VC4gEtupMBqXrBw
TNZ7tQKydbTyOC13OnzELhHP5mMtGXK6Qi04hVoGDU81AQPMbNzI4MlGdBYGZgYmImhzM6rcmRFM
NbgzdlqFblPX51lJ9lk1sRmEilsreQ+P1GD4ooCIV/ftKAkshQ31fokTyY+pVNY4iw+COVjvmpBi
5Gf7KhcZ4vXhLrMUBCN+CPahRLUoJBnRs2KGY3IwzGUv42oHSy7sjW7oyXbIG+O7TSkDUiP5yvq0
9y0xYVzK6tucKuZ/3J3HjuTIkkW/iAPSqbehdWZG6twQlYpak+6kf/2c6PeAedMYgdnOplCJbHSF
IJ1m1+499hANbeqyPhdf74pYA7JgG1iImLZpcJF7LqTWdhr0ey/j6H3KBM7zGMck1330IGVabOvO
VXvsQcNbVCasbIlEca+wkH8nTSA2I+tZn0staTqkkg9Wo4ot+Up8naarD+6MxaRIveqsvWjaW7b5
kMXIZSwTb96cNI9OZs4ECDO3z6wT0tE0H73SAj0Q9xwCpQswDQKeNd+54KrnlRoN+2S4JYP7oYvd
bQR89SlRKAxhQgKqJ89JQxGrmRIs7+01+8BvWwKZWeC8IC6rDOKHvVdJJssWvkFYBFzTqUznBxHz
PNESLn5uFv5T6xvFW5GLeBWnGX7RzGN13LPf9UynEqR8j6jPoBL9Pea+cTJxJu09ci0rw6oNbLqZ
S4lZ9ZjK8HkS4m9/yymwInTUCiNq3hBKHluzPQzKdHaZW5bnySecwagjG+qdNbaFz7txuG08X7/n
KUJyppV9ZEGqFeGxi5sdPm1uqTnRBi0P52ltMesTcWxhJe2LrQ4ii8ZGydfRu7GkyGM/IIlRjWSo
kp7boWBESK2pz7BMG56+XepJpVZpP42rLtB0ck0Cs38oSD+MBZ1hX80/sSIdKc3YO/UpLUzcWP1B
TAmhy8waom1jo7AMUXmzZeHNSoshwKw+m9deuVRGqRO0nDpdF94aDgMZ07aamTIt9cbpDaR/MNzF
wm7FRosyZ08FCEQf87zNQntMOUslaQETz+5fa2k5z5bhYnqTtT8xokrjdlV0Eb7ZtvG2HlSEm7Dt
dN9BR7rQiBz1yfJbg6NgKqAIyb6+jNIdTjkBrxd7yAI6dza0LbSscHmKQTcnI21oUkd20BS4YII4
XIm4KGmPHUHmYnY8mu4kCo0/xTSH/UcjpjK/H1uuFUZvc2ce47ocw31UuWN4nDofF2wSjpb34qHj
G9fWdCt3IUNkxBebj526sU16eRbt3ISHtg3H9MufJ6SfMvSloCouormF8FQxuI2CwjCph6smkGz0
dSyidmXiWcVGY5ZLTlkY8NzgK+547o5QDt2vaGwJCOhozFmIPrMpHFtV5Ya32jVxMpJE+K2M1wo4
YcCZ1JnuZY4k00ZVIIOyX7Byym1hyDC9QA5zxu0weEbU8ew35Cvz7b7ZsJQjro5hGs3YdQS+noYB
F3vgRwHrXk+CWr4GhG0O70E9InB+cXHpxFjVgiBsawSdxpLtpTmJavTN3CgxdWQWYCLD3gosfnZp
biy/c/8Xosx/FWXnJnRvPNHQDv2/wRcqL5S5h0a+NFWVE5IkE+JH87VxjaehMOHl0Pz9z0Fz6xZY
/1uMHxrOf/yT4j/H+KvKDkqyw7irUyaS9S8F1W07mougNTSP0H145j2DDfxfgAV//3fBrjnANbnZ
Yc3csB5/wwfUWnuzcGqoUhxQTU3ax4suVt5g/T9XqMo17Z0ON2byTyDDPyH59/94b3+j8f/tx/9n
cP4bCui/h/Mvkz/f/8rmv/3X/2DzQ+A3TQFl4IbgDyFg8Jt/sPkt+9/AUEGrEZDpoSjewBj/ZPML
fgWT3wMxYwmSTgHcgv4fbH7/34AimjBwTTgMHs4P7//C5vfMv9bm/cu1aZsexJwbcgwnnQtl5m+3
AzjnkRXNTNys4UielUl5Nh5KYTwpFbxIZ76vA/fHdOZjJGtiue2ZVTbBNulWYmAkR1mxDbNc3M3E
XTl+8tVbHgX8nnSBMgqW70HIG012DrL30cdkMplFhJu6OvuG5iiq6Mkbq97ZDK5X2uN06qKzz/Lf
RZWkyEjCYNAayTejCteN53/N3Xw3z6O70oFHDV2g5XRlsNJszcPO7vF/rk+MD7xj4kT3Dva6XQGo
YSyVc3Aa9OecmJuCdLhsop2f9CV1G2ktODKkKpc4s/XGG1ExvLBmrG/5HE/o/3NKBsyr/GvfKyyZ
cXMwb45daftbXjz6IrWt1WaXME7MdWf4b2UyY2Yoca5khhpAIUy47Jm45RYNZan5i868rcnRTky4
+K32qkK8V2icg5t8+/WNgG0124AhNKvMviePvjdvm++owVFUTAvw6CT2avelnPVnIZdmWTwERfaF
Bo1rwOZj1gY6XT2RMdT5lQfJWrOFez25U7NAEo7g5eHtavaBW3yI1nxManR7Vp7dVxorppP+JMIH
k0Oh6wfHtCPEOroM/2DtPQE/XCQBH/eUdYfSphYIbp+RTyp7yNFYamT02DD+VBn6ky+OY9i0x8BL
5TLoMEP3xW88yV04G1QD6a8boQV7EzJe3yJyzrpd1DjO0cMBPbMnPvYHRgCYFSqj+KwHIwNdIQ8B
Wto0IM3Jaqais4jgENlEq5iMVcBaxsi2mKogMfXz7G3iEftyEBAdmPu3yZpeBjW/aBUzSCFlkk3j
KylFmtKy+nHm9NnFsoY0o47JxIS8YojokdFa4UK+ODnJ7FbR0Li5h9HB3mOiwxnDbXcRtr2I8vyZ
oYpcuYqwNJMrVoUyLi6mve+U7kYFPjARlj2R/pR3jmpfgj7x9tII2bOatJs2q/dWoY+sk1VLv+eD
Zmzf474gc9S8DKRAwH/cEFrMRnAb3MxXHzWuYaLw2WlMYkJFmldre8+dnf2WBZrUZNLjybT94Gv4
LJzkpq/7bzN50TGf3lppaHQc46V3ieIP2UwUJjH4InsVrpzJ+54afWlaKjcMtldLBHdB0U6o2eJU
0cWOzA3N0f9J8Hc1EhE2aUj6ECYhNW/bFEvlc+LFn950m43SuM31BcDI8+iUd5jj6HMi2irf+ywS
6wz66LFkkS53XHfnMHHI+vKHpYG4T+KjSLK7bB7vjWS65RYZ1DX1MY7TdV+ll9QGTT8f0VTk1irH
j8Zx8I4M5f04hH8gcx07TQpExpe679qD7VfPjDjvqOFWgmnyaihdbKxTcuoE3ig378lTZvtwEvW2
kN678jftpPIdW3R22KYJUE/enoV3DAztiPy2ztbkkBcqrjtMT8VM/Du7+g2TCyGK818/VCygps1M
rfSmIud3Q42/JFOES4rZ+5oHUA1DiEET8oBdlwmR//aN9O4d338cinOdMOamVZ4Mse+N4cHzI5w/
bvM5uP4G3JM4C1yLZW4mSzcjDMx2Tx0lz14wI0UypJEgpUaBECx+ApOLnvTwdvbw64oMF0Fa7kyb
V5Ao2W6T/vYPm4d6cH+UZd7TUjqLWcrH0mxhmxK4F7eRI4ZZUnmcZ5kzXkhZHObI2OYCm1wRJs8d
RvtlEdVPc8AUUfeMcdr+M04BdWQTw6xQrwaZ/JTKeCpFEq4BgC+HtL5Ku9pj6zzGn/omZ+UJ4107
5j4KMDN2cGZmusFotBdOH4gb3OK3t4klV6zALlr08IKuNHf8d0xKiTXOG/ZT7umHr7VpX8a1hH3i
VVMPGALHuW79GTP23aDjr9C6WcawZOCmJ1kovHu/MQsGCORVUnK7nXv2wmM7+QsNRIH0L/Hh8aOt
wmQ1N0yIA5LJe9ilyEwhGRiICNT6+g2/8oE906dkSH9DM98zZGfHRaOOsvJ7OoZga2Xbrs/veG0R
/1vjDDDsNGVxz4OzQSjF3XOLHT2r+eb91wwEC2NTiv5Buyz9zupkOfX2o/KZ+phOhTc7sTEsMaE2
42ZfpbXAURsfZFxjwhtfQu4WNwt2GuHqJqg4ciDbiFt1ammNAzd5kyHT6UjgYZzte63Uc22m1ybC
NRT2+pTBrmQ2vykn8QLfDgdgekyjx4xHwtapkQBLjlDK0F0X/FjMWirPcFbtYJMyM7wUZ+7B9yeP
sQ4tuF+4L2yiNVi1qbCp5s+96hirxFW/qhKBgW5snrO6PvVj9q6dfhMF3q5T/p2r2ODbShu7J86p
cKw+O1TYQCFyi9o7uyJ9TZL4MhEGaEyLlxza6yH4gQQG2COG+EJpD6GvafeGNnaQEDzKkmXqh6iv
TiE+ytozNv7sQDcIxqHnmmF6EI/Po2LdsFTE1y3VhCe2DaMrpEX7JldZzJeZCQnPIDZ3SXo1HfJv
OHr0Kka4IQZ1s0hZc7f2DFbY6dI1D1OcIaUoxtFjlx87s/hsp4aHashsLAJLedCNi6PMnxm/8Jwt
y8RZ+1j+NoF2Xi2WZHDEh182TviF181QQES5rDuNV6JokNMc8eQalljKZngsq0oStRtCucz8JlhC
/YiRROe5vMMNPuAuw5BoFc5xjM2THBe8UUoZwmlpO/7Ewk3IXH6UZV+sXQMr6DDl8sgi2CcO4hTR
M2KcUpq7ukzblTRIBt6wQWmhNjL0vsamNVddPT3Oz1Ab0c7juF00NrEjtrQeTBOzloWA2GI9G4zy
mOdM62LqiWWJAGCwqGk5a/Vr1/1PHyLn4kTa8S69LdHY52Iwr0HPDV+0xOZ7k+xkTTrKjm9hIvRi
p0yuXoM2jUdI0+S39apptN4gyUXLBITcpmsYRmDfB+u0suziMVLXxB3EzhyfZaPNZR1gRfIakChZ
/8bCenY8x0O3iMhLGzfLuqngaHilu7Vynh91xT3qM4siGsIGRAhRdMsIKckVlztpRMZI0rx2OZct
mWkGnGmJIog2BnQc2ZopR8IjefDKq68x8gePTjNcRBcVxD2aryaAEV7mpzqpl5Yb7W/fXD39UUHw
2vGp8yWnPJPbfQr8H5hot4t9te7M6sGZ9VPEQy9th51DFrP1uREi664RmEREzIw0mJzHXqHTFOlH
E9s/Jk5ca7p3bLXuB4555GEylSbqZBFtHKWQmNUSkP5RZMWrLMQ2DqvPWbtHlVj3Ea/VrIddHcb3
aVuAotDwpZhFpNK7toPxgUzinob0OovhmzWUvKtEPXd1kS7bbvzUJKUH/yliJxHncX0sQ/NhKDSB
OY3vu4t4aEZ4YpjFmm6D7d62FkYT7P76AganPQ7N/Gdukm1Knjk38x8jHLDMEyaoQm6jAsLXUijs
zx1KdenwtDVpZXBT3FoVF7RCUBnPLgiBhcWUgveFVberT2Wvfg3WT+7iRq6mcP41FON7v3wl9+dD
wSHs5VvV1bLuMzf+nkIiytVvpJIKC1N2Dtv4WybjcRynO6vgQZbITUNJyZLJ6AYo8JnVZvcGSSjD
ilEW9YVqutolsS+WTvZpO3G9JjbLZM1zt6XkRjAmtoFHwxytKDtIbfinhlQBF6V+kq51P4ukWzSu
PDg++cJC/khdZXt7cLvVzfEVkOejzeJMd0O988zijnUnZ7e7ETq8DYryunXyvTf1jJbM8BUX42qw
iNQkUf/YOt7F8ARhfdTZJULszcctn1LN0xcUGC5f/OS++9pqWi7ubYhVZL1ytgsG+NpJwnb5RebQ
POJU7mTirdOs3tpFurc7ES+tRL5o0T/ZofpWsTig3txPFSlknjq8qNuddusBMQmwHvoZr/qJIARz
h2HfqfjHCl48aRSLsO0I8ENkErrd8f3qVRfl20msoiz7ji12nXelXy6rvDgMTXiVMPbavnya4uKQ
APdaMOhoiF9I/TmnTJQimhla0E/877zHSJcrmFzHjLvHgJq5qMhcY0EXf4xULLnI3kQbrZw8OOAT
5933KDqtnN+rhCMiNi1sk3myDUxK35oxs09e2GhoYS12gc6Nt5lJdjkQCZq8+rE1mCW2/W3MTixA
L7JyHKb8JJ8EEdFVm6fXMJT3dWQdbckQxZXdaR7Lk+1jtxn6W8YRDIC0DzH6ArEIhvMiGJ6yMFkL
YjaUKlQ2cRBht3YY3eBgjBLISob3nhvZnkEeKS1oui3uGL8Yf03qbOR6f0XA5Q59kGUg/bFPzVeI
Oc2a3OeGg5iSV+uD7yU/uVmfY0eSgsz9RdJ6DOgatRlL19k7aF/fQ1IxFvC7ZhsW1xxhAisaT8Co
UfXKEXeyM7F18KBf6GQ+pOF8tQdz1xOiYCr3bI4XDVcBGvZHUaU/rOQp4f15+N5LLN/s937L+4mG
ZLSP7uxjhiCxnHnB0unnXReGL01agD8H/hD5/aEf7FcXUZgvAljZg5llyBAmw8DRxr+BmVNTVgdT
Yi2tKYRuoG6nGXbEiVDDVBEm8Mvue+irpwdlWT9Thfk78PFiqPpIBXPstR0zPGbcQVsIsYPVRaS5
iouXYLEuqok8Pz77LlM4hCOBRSTFON6R4+hRQIzCvKrOL7Ztkz0mE7OaMtE0ITNmLRDWaKbue6Pb
S679JwYRt5Ot3VS4bYIbuX0auSwC78EJqi/dl+GC+BQJqWi6q5Ky3CSBey6LgQitjx21a9/N8kh/
Pa3Z+bVoAqZaAjbHMtFkXSVdXWg6atHa03US4xEe36ImMcujSzREOsUmqHAXaGm/zXN06gmpLWpR
PbrkKYCkqc+C1a1gglyO3OhjaDMc6BLzgKOncYlkUbjWfCBeXi4sAiuHSrG/lIwA/gJcEV20CUV1
72g6uTZ9nXH4FKMOuN/CX3SWb6Mgitk1T4YuvusENlYEDTVsNu2orY2pgoalF/Gmmm6uZrq1qGIk
xxLm4nau7uONstofUZGXswK6YwrDbNF4+t7T4s4PCbPZPpNqvAiCyKOAkscZOykdbSNbCEz05DMV
5KcW1An18qkK6ANqOXybwslXo4X3OcSckvdsW3UT6KKO38qNyKxHXZfTavS9X9tj1jlhUY12HXXG
xgW5SWEHfrFCQSmLJ6uve2Ii69qtfzphMSyYTEaZJHEbFhMQ5qRhY1oaF9rfdR1q9mC0B+SGrL5l
YDz5TqT/tfCRjOqoxy2NAyRQCHvhOEdbL4NWAc6aQ8bA3Dz2PQbOPA6fyB5kafQuGnvayeoWCjBW
hbLqFfaXdWI2b+Wc4Wm1oXHS9f0Bm7kaBEMIis0tQcENWr/mI66nhXD79xpu3qLEqgkKA79K/jv7
sdyZrfnmVC/0PDSUMfg1ndHvkRcvyoHTsHhOWCHfpdjBLASRGARWAeNoXQiTCZQmV5E50YHE/nNY
DjeZQ7xVRf+RGyGLiqpnIuJX1ZJB6V6qHOsBx0dOS09jrjiabOPHHZ107eT4u8wqA3NhjwzAe2IP
/dz+4hR3F1RmIJeyWsLvTI5pOZ0sVm+u9RT8SXMcZrEtV707XbMkNJcVqT8Pcxsn4WOmoqfQAA1n
2PVH/9I0AErzAVukrBndoCxSiM/IFhlkj37g+UoOFgqs85nH1ds8YA90WaS7YzNWsByI6cN5yLCQ
29EuFKXgkotRuwp1DaQeNqxgxg2Sjq+KpRiDnz24Icehp9tfp5+ezSjhuTbxzcUNxbBpnk27PDGO
4D3l36F59dFLGmK2kQrv2kyprcfR7RXqIoYuxQoAVyTMq8sscTSFiKPUWgds8+9gCC50THoFNvdU
2O5ryMYexLDprrPDH/Spd7NAu2oK7KRa6HIZO/3ZyLnL8H03225UdIhRc7Apn+Ym+wmyNz/V41bV
PDztlkQSwQ4yh4dywD+cldE+L7tmlSTiTcTNlTL+uR9vRPTiqZyDl7b1z0muib+0sPSCDx3s5tn6
oIH4De0uWbZpuKtM764bkzsQ23fmb+T0xSHFTMQkJpjpm39D0vy0rv1N9yyBseSfQyg+yOPc51y7
nnJ63O3FdhDGDHxqfnM4rRduPz/MHfV76yK2RelvbQVQ3RhB72sAYOxt2YVhGmBCjb4ECUojws0W
w1mbquohmKEdjSEGAciYSWJdSh9YBzQBvKvFpaaqjsNOLqewNFezvqYGzNOhH99odZwtJpDD1DGM
n8sHc8azFRqX1KeyTcHXxOJ9jjKEB68KV8bAUtqM0ygGktLpwQMmEsKw8YLjwFakFYiYdue24pvI
/wyjpa/usoI37mQrVrLx/XT6M7zZhULr0keQC8cu493xhECnjBagKXaG0g/z+JHF5a7vJN7luPlg
eeSinT9GAzrt6ER/eo3VKHX8l7KTE5v1JGM3mhl/Sl9FlhrQbeSJ/BDzYuVtM1iiQC1XKqo/uXyx
rw4UujwXJNsm7IksT3vPgh/IXGUsnyu7/8SaASIw/U2ltVY5gdNYxH/SynlSWUxJjxOzh3HetM2d
H8dfjl+AqaFl8mTxXBjcMjEoI0CkyQ8boXCG47ir7fq7spE2ceveWbzeoe0OHA/pUsiux6ja/GgZ
COAD2AS5iFFs/KMZcMzalAKFkve2wHAMAxmHBFKhG787xJVljrGDbO2+qwMCIvMtsJUci/Dg+fj/
vKzEphrPz9HPGI0NsV9nO0meeDGM1GEs8AlQQhTpMSjCc9b0ZDWl/2U2RMegctS06TztS2zJqEwo
7SzslaO89mn9INqRagMQVxAPhCfa6Fw08l4GGUgsoB8zreQy07TogRrvpPczmh9cEOZjbWeHaUyq
9dxaH3HgQ8GS00cmyas4KriAjlnWPt7WWVtiF0tnlUTui2RPGOHidDm0gueoAyzOQ3BKQr1l92d5
AB2yDurghSghfl8nOgdWfck9c+9rlKgx9FBJQqRYPjM7Lr/DrF15dX/IgxLsDeic2rAhbCavt1+O
2JiSJsSI6es/XvZqpzYYsMFaZb4+Qvh6pPT+c1PR3TgfFqaV2Lzg5qn13sw4+rJzSzIJtX7FLKnb
8xQtrjyZtI52Kb5nlaMCOH2IVHTLUMwbK9V0vpV98XrUv3aSS9WrXaFpiybWoq6szD2rCfvaqLwC
dSMEs6htrBO1s5xT9phE/iaI4bHmPWwAPCXzKtIwYlz3QVJbLONixkzufM18za3/3kaklvwS3nVT
Y11dgBULHwM/WwmR/WlqJXYlOKJ6QByxs+kzsoKVI4HZ1hWeZQx+IFygIyY5WdfJwydTD9+thvpt
BJRnjfPZ6AADlRu/ok0YOz1ll9aKztoBsliEwXd0vX1LRLmR8aKowDITfpmuid8CTiqRtq/GA4rv
2i4PofbXhWEDEXj+dUYPgECWnDU2pYy4YmF7r1i8cO4We9OryAaWBU/jun6GjBIucnY5LOvavU9v
n0eXjOPKFB+mZ783nf2WFLSCeaUJaaa4VTpDX3mimMVkbbKSeBBP9jXidA11C7Oj4b+MAU/z0aE9
GQpYpIZTbLBYhCuSJBQjO2Enl3xkqtkz1VQFISjVPAGsOAizww7PPkz7BgOwgxQXfUlUBzQQJVm8
YmHLr1FOx1Rj0gshuxdOv0VqZMxHbt6P7b3AukkL3lEVsAxERNDFvMHblJlGdGn7C23/tCnt+RoJ
sHZD6n+5ZQjJaA0f7mrYKcGYLLsJ2mpDX0m4BCBlnWP0rlqS0V267zo8U/DxF3EzMQyMWoFrlR9V
Daq4/oW7kSyqub6mlfEHiry3G6z+2gfBjfm6HL03VXTZMkhje9VbwT3kkPyAyWUVuC2mxiZ8gGUG
xtaEfdugO2JKymHboKfHr/IGNIS885XQqpNooycYrdzZW41YGx1tQpDxxLC1+S7Adi4nAvTY3Op9
bJ7Z3X1om4GaJuKIs3rXpF4sV3lP6Rk0zNTyxIyXSZ/fOwbldk4YgcJv63s3IzKfyWhQt442IJmg
v3Xl7G40a4+d4E1xz3ZgQujjBgcRrG8oE+s5Jp7YhL9K9tHWZs00I1e2+dmmTyXFze9g5mV3Zvg4
qcRY9l0JvDIy8EeHKzWXRCa7c0xOLwuIJAl8efUUXSfTiw8xXXTSYrU02+QyKTqAvlgxFHOBG5CD
ADWyTxtUb9WP+J1aZ21bmz7uWqqKgUtvgL3Iy8420HLIoLXRnou2X2eSAE1kBpvYjk/eDLEiotRG
eOeCQ9nDPlVlF10Ac2hzUNHREJL5KcK3KAzIaDBwhBbV3uyaNNHYmDaTE38lXTEuPAw+K5t6BaZS
We3NW3hqSrJ045sgU2pQc05tXXT/IEYVPrSlGzwkeiq3doQBuiN0WZX1b9eH+mqiMh6U6o+qnh7C
xt3KafbOTTPE56GOz1VtvKJRvsGSDRZW7v/pksk+NLc/qnB0tmy2PfSF+zNautzMGKvnzuL8LIL7
PGnXUeyQhu+Ns9lC5ioqK1yrWgxHkJMj/yB/U4UfrPp8wOb6EmO8ZtnlVOycZKRvmlG7XApxA7Ug
G1PwgIVTxeS81b3R7DvoYQeZ8OQJSCyY+Uw1aosPWLnJ/ahGsME5TNW6LtuNicSd1flzhLPLz41T
7kQvXgS7IYfD8iTBRqyYf7x2Qyc3QdENBztggBnw4AMerrEZ6OxsFJ69494l2a+sxxmuEDtik7WE
nIBV67UEBMasey7fZP4+zSW4CofRBavRzvRT3TGJzVUzGPeG3+0CgCDbKpMQ4GP/UXmKxxsN19q3
lL5zIk7QmpNr3Yale6nGyloDHB6Wf/0YZF6zDubEA/6YD3cuk8Z9YmIYuP3k2+Nw99ffiqqaSViX
74j2LpqglLSftFI1ZQH3fX8NM5y2dZfd3cChpSf0RZIdnA2w8ZPd6GV0o0ZWfIgs5SReHkfU2QHt
feKMbGWIQjB0/ca04kfm2wY3C/lR1u7mgF99YyXgWOXTV+sJuXcK39/YolFryLx8ngqWZFo156Eg
d2WbOMWKOLg2PeMxO0Lk1Wb1J9CK7HkapXt8TeswCaJzPt/yTiIlfinmc2YwE7cBZXcRzegANZDJ
jLOt0aRRZWqJHXvk5G8K3vZIAiRz1J+qyMrDFAwY2kmqZKZvbIHCXewUGuU0zPQKclPNE4HLPHjk
aibvGzIliCx6FKsnmBPcLich+m/ZqPbYdH2ypKR9DBhPOykx0NvH2tHTL70xAd5pP5hd499Vrl1v
x8gYVwOlS1WqDl879eRAmreQSNeGF4XAKwe1pwr2H3oeKJOOLxiLDmkdpQ8Nr/vOCwMCEqjazAvv
sKQxGvZ5GkIL25pZTOk1yP0oxSveuIoXsfZFZ11csz1FkIcIfjEnSNMxeQrj91zq/rl1x5qx9nTX
BkhYeYhrcz7Dciuf6r7+A2tIoWp0BsM/H+9f3A2LBtL/RjT5RxRl45G8dLLph+rVSIpXoyGgyFmA
zyhoSJ9qnrElmaKu1fE2NmuihKy4vLdAjBp91pz++ollm/F9K3CxppYB3zBxncNffxRBH6/YB26i
RCf4jluJrR+yEyWhA5KsmrL16OTmGgRLT7aqMbdOBV4kodsvmXez8V5S+OMw5iQ89rW+DE2qV7yH
eqkbheGlhPUCZYCtAQgyp5DkJsfun2bof1srIzlG1RF1inBkIM9xbb/0Vq7XZqsOFuSmLUnipyp3
f1Xa2muQQt9SBecOLeOlrcdPhtXGIauZGMouPLXIMknc98cAyT9qcjLyWjhLUItqk5TwEOsaq0vu
PiPyq+UmtxpQu1YNUFbZu2h2P9KqOMdKPHd9sPMdCInNX21lX55yk3a1ADU8zWR/vCTpd6QGymVo
0IMG2Q4TCsehS0RAdtRNGmgi2BTE7mJMTsIZrsC7xTZM/Zu64zxXgffpROZDkSHxR8WMIUDUazvu
vtoXozHf48H/EH2Azctt7/nwkBc8QZXhLCSEq2V9I0uBU8s2FY4j/DjumvKbYUE4jDsjBW0xNdWl
iNqLyCtAnlGrCNTw6k2T77osDo5OurcQSkcczJjTuRsLP83v8kvrGSX4dh7gGTvZoGqZoUp3Ix1G
36fJzRJLAKIIyX2y3YioMUYObmIE2wEWf2PExwzDbRy9zpWAzhyc+iRpL4F6Uh564Mjqi76YpmXP
cbvhHue2bJGGDfgoZTXdgd29xtl0B2bYW5DrUOjJ45AytHae057IDyn1w9wVR8NvUcCZKKeGiM4x
nFFsPD04U5mveB49J6LepdW8S8oqA1waPurSvk4Vax6Eth8HT7C3rFn3yfRc47SzfDKenhT7hIAT
ydfXNBHvcS7OaPFLs2VSAhGj3GNhy8GSj90GIz5W6uBh4t0PcKD2Tjc9WEP/pKPAIEBgvJcdmcpO
BW8TKAQ88I9qUG8MfZ9hlqIlGNtgqK/2RGowstk/k1nAMVxz3PpD7ixVDDqq765g3l7HLo05Aphb
2fYrYxCVKmOt7CZaJQzSoZvwnTr2tHE61z8xamAyNWXyNGoIY2KAfzqDSlviQZlWeGem+9EMP8HX
S3Yxud0plnhDpgbXD4vU5Dpwj3PZ+nu2mzIErRGxS0kf1/AF/ztR57XUOtN13SvqqlZuneKciMaw
OVHBDsqxla/+H/Lz1v+duGwwGGyptXqtOcdMHOEdXSP9h17jdwksYjIZjPR2s9FOUF/BBKA8G6NX
XghaN4fFutDl5zLLLrp+PPUmJ5MrSppLRvQpmunTM9GkPHi/u3L+afqsOZWN22JboOFsFMmqNgr1
qaWF3aw0QYF6zq86J3W0MEpvr4r8TZJMcG5cCtKKKew27E1/5wrifLrMzjeiSP9gZsDHaUg2C0a7
Gm186qVJS7gIKoPxK4XqQDIHOEP708iWFIBAt6+8PvV4hEWJ65vpRuSpUPWuomzauBqbv0XB5jpl
vRs6la8DGV26ethNvT7NwzgtNV2IR2Ha9RFD6bF0kAq4qNvZWpd0vps3D534gyibV3uePxag4aVP
WI6j3EG3ZOIBLYR1IjEZPrtHo5j02v1odDfGEtshLXz4sBSpCpt6H3SvFtF/xyEn3aCJwnMEfgG3
2nJgS5JRuA4lSaafRYyptbd/97Z7AkA4gUnhvO+c8sICT3GlijMlG7S12ZDruubai0KGfuyIyaE3
toCEIR+KpY+SOis3mM/u3DB2NPQ2YoTZpC5cNXjEMOtHB3A2N6RIOxdqLopvFp79hOkWgO9LDgrs
NUJncKrS6TN1LP1YdcWHyf7Pa6IbEnMGJ0PxmNaJvS8yoMK2n1WXug2vsUQuZUDM26dNscQS2X+9
PC1O5QLklTZUcu2JL4cSW1sO5VrTnRQt1CELxQHR8EDwgLYP0GdMdE1zuIRBSMKtBvfi5b9EAaSr
YW/xMDUpu4rKwg4dRtveDcHdG/MxI5G1xc4TufoTjVOwEbwTXQeTFdVOsfGkpvGd0noCormzchzf
9KYZO0/UNp1VvyQ+kyZdr1KO9cehWTyFZXHKc4WrvQFOqKqbGr1/i9RoV/juETBNu+169zIFKdbk
sdS7SECeA8szEWWQtA3vu7pVVHOo+6giVXlwpHXCE+49aYxXpbV2ZxjelfilAhacfnoaYhqI/lxu
dVZymGJgN0Ty2oWgI+pc/SrsHrZ8591Sp6+2TlW9+Zl4Mt0uh6/LvsnzXeQNtG+A8NgrY+GK5owV
xUIkN2NgATH7yN0wU+k5nvzT1tax6wO2/UaDr8cUwUp33TUf2bCrhF096hUuOYRorrluwr+KkkuK
DmVH157tOepVzC0JRJECW7zQzkcWjjih2dxaTqY4mp3fycC+lAyhzizUOQ2cg2nJYEcKTzJwcriQ
OmQ0HiykuCqEUWA3Cp2ilW8Kg7Y1J8iKSUeAUhoWFQziL9+BizV7tGaShlU9iOIIJl6PQ+7Ixo7P
1jvErHxZ5eWswYvh2yt+MVmgTC/o3PuYAFCG2/uxVdamIIeMzvapAm2iM4nH3uuR2LiEgDH0sQ9D
j4U3BEbdmx4Yd97D0VrKiBaSQVEg3W1YN6PWYN5a9cMxttEP50N/IkUBiM4KQFj54FXkVQGLRpZr
zldGnOuuKupNDmiYmbKV7BRWrFj3+Wb0nPfUwKcRj7C9UQduej2AWIq9+ikerHe7DlNYykN/TvLv
AdjcAa4tgqAm3AUC77yD5DgSnmDt5ZRMbQPXnt9soSxq4E5j/iyoPHyEFgeOhnDtKTe4eaZxtnDo
brIBDVAo1VuRYF0NSsd4ghJsPMHdZNa+mEbRUT5YvRGf9KDjU0CJtC/gDujU8vaQjF/CUneX2Jye
2kyU+Fndqy6NeaU9/LkDVo2jx6UnCuxq27b9Dfk4n17pQ11gkPzIpaQjzMlmpViywIwxfJFxE5x7
hmYZjYILSXsQ+NioS2OyH2qhySbzqscupwMwSWEQUFO/3xtRcZpfDexZZIEFMbQlf6x3Pcc5teSi
jDcwImEvTQ4NLs5h9iacoe18vN9zmvR/9yJ+QA2OygrUOA7tWkc2Ozkk9nNGWM21CUA7yKoRKy5g
HIqt6G5pTYubuWp8oWnQ36o2YN/pTc+eGJMb+4aZGVcQiuHqBap/QmFzpFuOhZ+hko6X5VEb7oX+
/+9izod3f8hfU53ZO3+YT0Qf/SqzCI4aJfc+TOi90dwsbhgP3K0nkNkmvhXu/cKSa92OQIezidLc
ku2qHaP8iBgn3Xa2CRTJm4cbenloMukgdyNgL2P5kjZYsFx2EDnG+pio3QtSDDA3RMNG1k+j7ekx
7fv6lmboE+r4XOUqAeVuVDf/cTSyh5ELziouBm9fekBQCbqSa5GQ48mUoA3D/BbntWJrP8EFaThZ
xZTd0M26z3bTXBqRZTfRjARtmupbxbhYy+SEKfuPnlELML8dyIjIy0tNWhIP271qRfTSNX2wl/x7
VvMxGZgM4qjNb75t5wd7nCBxVIyws6xUl750Z2ac4BnuLzynIAXRvHJuLK+cWa1YM908+S5Q0SCw
05vrQZ6xLIf1GhHPLfYdVn1njU2lxRQ4TmuTxIxnfxj2uVuD/Y+b+BJObv9W44wlhHHn6Uy92PQF
36cUEgZ7r13Z2US0pDRQJH8olxUkvzFXGzWF+QGjbPHqcIS0Y8vGY3qq0Ws/4peo3msCA0s7eamR
w8xyvrYW54XfIGgvneFzdhW7c3hUCSxeJBM0IXrml0Hva6L+kn/kAin2NXDvMjqtNxDzULHG5WLU
ZtbRLzqLKKPkX+nCAUF4H6xLgyZfy1qE43qA5sQyym57qy2P4YVFFmAd1uEm60ZvO9s5VGSTcXo5
kRrIrg1KqcFQxKN3Qi94k01W+Et108VFU0xY0C5xS7nr6ip4DziPgJX57aGr7PpcmEjuEopAqgQO
vonDbEYxS6zASK93xt2XY9jjA7Vvfc0Kh7n4yWL8r9LWOPgaS4gB4Q8YLQowuJGlA1bbr9S1z1Ps
Cmay7k9JPwVk3hUoEgd6V7Wyx0PTAjRoIufdI6limxi8/tLinQU2SNu2/ZPyQKX7TGFPQ/011nB8
iyIp6SVriZ6JyC1/oQIientwrOw7AFN8k4s0L/MgGUUDzy+rIj8RvbLUv9hGSokSqE+Hv7ANaehm
5HLkU5YeTVvWOLul+W70HNKAcisUOKiivf5vhent5DQjmAuvqFchcuIHs5/+NsZobzphQB6T2blq
YjpISxPDbCexEwMhV/eeRjAP+WFQyMTTLN2WTTk9gQ8DNTjNhygCzOYuZ2MU0tYgrxTJ0/LQUHj1
2xlEAAhezhs1d9fG9D9kGPloLyPqp442Q+0a74tLZeervtqMCBWORqPjFQDmcje2XrZhM9YSb+MS
RFVawAra5hRgjNlMmbt3UPu9FKUdbqXVNltJUpAOMbGWM8C3MUu6bTUV9rugi72hQw2Is8qzp6bq
r2Wi502fXOGWIu+eivx99DD3aYPDnvjZjG1oAvjeG7m2i++Z//WVM2pjENp6tGkYrgyh+/e+DrIT
qGQHOj4POx2iUuUdfIjlqIE4NcmxBSh8muA9PnSxFd6Y189HPWrQNcvDCDzyNlfq4PeCtoKeu3eR
LqYLP8+w2YvmmDCNRls7OdCbOeKn5dLgMJbYqQjEqrucUBrzN0JLFnAMJO2TrPTNYc6+AiNcEonZ
tu9GFWNaDkhBFkXYvotumaUnYHD95aGHOxWnLBzf+8ddWC4pgzEf2v27ZSaqvTCIifuvwVUVA/Hw
7givmd9s5Qm4kEb6xJ7xq8K+zc6MjxZsOQeSIFHsYtfWn/sjZ/SypyIgHXb5XhwV7nMclMf//iSZ
Ta8dAZX3R+Sj6qtOHsM8kSM2r6P0A9gwyyvg+1k3uTRf74/ywDwEVQdMYvmVnlG/ZoZXPd0fKWX+
bhrXutwfhR4yT98wyvP9B9uR8hJPtvrv5YusGoiHqmdKIn7RTIG2TrEdcEnkNfs6h9OLymJ3/649
cXTpbioZSfIWZFXpb8Gu12xGeTKEXrGLRk6e+3ebrCSG1mEYdf9Z/BYgmw0Fz2t58lCP9qnPFWOR
+3viy/wSI3elMcxvzolleAz64P3+i20xNs9t1J3vT1V9E78mAbEbnFlIQyDrBHHcv1W4qqoiHN/n
Lp2u1ri4dJ5Eb7lPKGjNM5EHTAWRNQxx6b90Fdd1ZufsS6PpZZbVpWLvfZKoaffQBoyVV4c0LD3W
/DJS8spnfzI6hYCcwnKPTdF+H5f/FLFGvjeMMFgbbDRYlUIbFdc40tSbjHWAUvc9m6cc8SDDbd0Z
MeaXvttIPDgI59OYLDfUXm72kpp3+nCXvHoLLr6uwnd/uXEggelQvsF6PCR1KZ+LApJJ3wGwUNBJ
MOL5dDojgrTc6G0q478EKLQXuZzXNDah5Q3tkuwW9ev71xw8TMso4ABEFIuRuVzi2vnTG/vhIC0t
V5DQ5/e5mnekSbY7yya54f4lyuAFJT4Oa5Aj6uH+ByYxFYKyxa/U8F3ifDVkjLIyXnzcQm2Eaed+
E9uPYZSKt/t/qMJp24bI5UftPrk6EVfwo9VDRQ2zzofiR4SMj5zJufo2ZpWYgfm5Lgi68mQEqzdS
Hg1yNe39PHeuFrrRLV46UpGXn2hxMR361kHdqalzl6WM9px9Nti7I7h3s3fPGTu0Kvnz/ZuWp0mF
FhUyhildO12UvaP2x2qf4ypzmdoW5GHFZfXPJF+JS4c1XufYeCtgXDyKAkV0EPbP7lSSlVJaYl9y
CnuJMdOysJlX2M6u076xdiHAJDrsrxL7FVPg/gWrJeP45aqgSkG+T02i7dgW3VUHefhUNzYHy5M3
zNO7bVn+M4c2GRu+d9HO8It0le7RzObz4GGFyPr8yv72ccj4WDqDAWAYwqezcjSJMmYzX8cvc9b/
6fzCvIydY+1pf7urQoKGKAMYQWZHKygJoWLF+HAM0ljNetE8pHaEgoQBRRMY2TVMen+b0BFY2zXt
/HicvseEM4eRJWFE0VMi9AWwlXwkH12/qLrdso2dsJrGvwOKsrdRxuBoiyojHgKtuh53UtrHyAzN
rehvlodEaPZKWCQpcGllyFWS2u6e6Ov56uCl2lq+G25a7U9Xs/jOS8Xub+7+CWKu1oCVs6skBOMx
9G94N3AOWcnBLNleRHWpXzvxB2mO99Z0LjJDJ4I9p1PqKXbsxWCeSn8aLpbjv2UliFGm0+mBAHYQ
qsvfZAlH0x1ky+1WKlwvn+YbggsvSIdHWddv2FEleHduiCWy2hjkYpzs7+M/CdwZDC6NnuWfCB3e
DLW8iaKxtj4YiLWsrkwmrlbVgaPrrLPLvD7zZgtfBstJl5vLpfadjrOLfcPbW6RzPIQkLx2wuh2U
7InyGjTFuoBoOhU+sVmjX18DTORc3QafS37VXIswD9kA4ZJyp+HDiI3yomrP32cpcnWL9oxjv9eq
tx6jTjH4hQNvWAz6Q/3ZV0KuHYWVKZoy75h3tI+8Mq9OdpQTqhbX4q0lxXufYjRdESscVyiQ6LWD
GMPsslZT/0tVWGByK85P96c7xSIikvKmo83cNf7OL8PhbRQ5+b1utQsh6ZDGhjZEGOO0TayUC3Tl
PxmOwFM829fZF/Z1KZvQwl45jeUTg+GjnJJPsBmbMYXZnKrAvZrSVOtIDekOXZl35aQsNmB0Xows
+VU66Vm7c/nMtp4YyQYhupOcx4yWMLLfB0YYX37tw65THrRW80wTQl8p89PXomeLt8gIlG2iR8DA
0yjz0ZdOvyc+g5euyaaUHyUDLbSnS7qlO/WPPYCQx/s9gnr6R1U2H5VJo5XGDcppVg1SrxRRUROe
KEB/lSZRbrlJOI1AxnXPedV8JJ6XP6bTmD9G//9eyZ63Ynt60GN+scsOgc39GfnytK7HXp368Ws6
tJuGEpoqmS+T5wRGFXMCgRymFOvQRh9KOBq8rAz+0AJV7+gfEcqjH+ssoolU+qcU3RUIdwLofMI4
BsX8PsYqncxYStoAxuRkJWcrPip0YhfaVAxVabWQcwSENc4Hzc6ZuLj7N3z0oP89BYYxEau0/YJx
ThmW8fW25apdEDDHtPwzEymbskwZR9ac/927fw2pcb4zp/ASzeVwvN8QJZhtuUh9RU74GVmAcdVC
Jra9lCaGeb/15qA93r/q9zPKl/vjHimYm35T74Vb0VK1uBMJMMQMtp3x7tZd/tVXJexbGcb0VYry
vScgdqr69MUqsU72+bQVvjntfAfhU0vzZD1Out107WACNIXNjcIx2Dgj0Ywulpyfocn+dhrcatD5
RAfagXHoa3q6djKXv/iwoHXn7Q+FoYMyH5tuSX22bWk0oCqkPjPZGGF5aPRLpKq9G4IQ7mN1Ktyk
OUzwJ8eMaO8BN9dEO692J+OtUt6JRgk218bwX/QIM88d5uhZJFl4TtrKomGnhp/0SZCN+VXT7Ssy
F4FIIowTI4b+eQQIP83k1TvF3sjaZxla7s2ImM8UgHJefZrrnRcqQM0l+0WiXMDB9fOqIbG2tQ7V
gHiTDQk6KB2lhzwMf8xmV7aKuQ1j2mvdM8ZqVZPspe7Grc8cdj+TKG9yufyu8884Jx8shFVyMxqX
rsvn3Nbd7yYjhTJLySLNkVxvvMResMxVuk+nyj4nJi0ORoDdypCBc/SG8DVCb3+Iahu8Y96bP1Zw
syZG2ir21nVjMnHK6H9jOqm2Api6rJZPD4gdK7R7RR71bdC6Yw88CuCBlnt2SRmi9IKsK6D4WSS6
TyHvPNG/tJZ4V55M7E/EyqCYco3uF9PxD7qvwV+BSGdyetZwJtebwbT7Tw5PMQQJPR8frqWo+8+O
QwFtSO8+ptikro7V7gCycDq4BGt2FZnlGBJxiBSzc7IEvkErqfEWqbi8jLVp31zxPWVO9dmkfXxq
mNmtVNTBq8UvCWmn4n1rfA7+dkQ4Y4s3j9UcMWVJEnkCgJWOOyHIYXaKTIMyAhWXIth1UHyWduEg
fza5yClGeBpEoF/0JIlN3XkOEmROrdhkVZRdXAK66D+MP3OAtorRcQ1tAk3OMClUbci7S2W/6iak
WE0bS+3mAjQkuTznOCuHB68tkH0jRck6Qmu9dH4c6+CH1Z0MXLoXCPzUJcm8aa8RlrW0k2mVz+wR
6fk2L1ZIusdsRJDfWtQzFMURCxSCCxdCaxZV5hGwGMpS02cA4Y4KNRQTuMYcPYSa/+LUcs7sgdzz
/d4Yhf+Gpgt3mO+R80d5tOodZ5FouSm21wGrKjlrJORtTTuaz2knN4lyMPDlhrXVBj09dEXJhf4b
QJWCAISIpHCvOkX9WJBpoT3k89SL3pSc7zckqNmbxp6gtqu42jgErrDY1hZGMCXfHatGsCKNk2G4
gD2nbmeGgXsukCicO5pV6E5Qu+k6qFE//0ytwjTXoAvkjT6L8KrQq616hJCrwU6iE9Ln6HS/J6uM
oAEV/EFBau9crwMrqhmyVxY+Ykxcp9g0QGUbQXRyBjJv+xgXtsl84SSXG0Z2ZDsYuX8kQYwdePHf
V/7ve3U8fcsR+dhk8SQLuclxlv3/7jnlm4tn81iOYsAvz81kIOBLJr3HeG3ZexlTB/aZof/73ajf
vL2XKNidvBK51/s5Mbu13Zm/8wFme7Wwez3LP3h6gH1qoscgeruJ6W4XBRsJNnKshcJPy5MSbXmq
W/ypOmFwmlUMaNyxIWADhIq/3JCD2p9kkObrREPaJf+BIK/gWPlW563MgRTsqmZ/NEYZTS6uP1Nh
fd8f9VOdne73/u/m/rXMzR4HX8KsM1eAPeSpLntxchxW06lEgxY1KcPZ1rL42ye8Qq6TXzGBt6u4
2/tIXE/3GwPp66ayoaLY5XychaDTR7GPYaN9ICHbXOeJORycQW80VlaALcQ8zG2zhpaHmTRJTvc3
7/4JJTF0dDCUD3YlhudeRAssWs2vIiGiLR1Gat6SBHhknhiaprL6sI2WCWInvV+95/9WmZh++Nie
aK8Zz2huMQpY09YHRgIUqL4VPlwZNZlvnS6t0wQH0zNn529R2HvCv/Q/S6J6wVpyjAvrmVE3DXBE
trTCDfE5k0AP5a9MtjWW9W0Xl/2qFl1xTarkHHmLVswq69fBikEGNyNpvz3ok77Bs+ziUtlZ1hBf
KgtMDIf5l1k0wymn13aoHS/Ei9KmRKsXxr4yavM8W8hGJYPeo6zKs4k5F0rGXDwzxcw2RhCAZ5jN
Yl1lqBMTeC3UiQwFs/Z3NlgblSHrGSNlv1cPqkwZr9OKW4WJzTofxfOxh8j6p25eBFfPAdvcy4w5
wbTJE3DYfw0JXI1sTsmYoMEPn6ERbyFpOWs8SrwnEjciuA/2DqVD9lde7kFlpCwh1Xg0HYEj0KCI
7xapeN2aiMb7gHhgCd0SvxbWgiZj2CZGiiwCY63KKvYz73kMYrxqmv5AZNq2zBgQg620D0Uy0j+A
SLLpTf57+ovOprCxY00yS/eG5/8EM7ilyPWDFyOCB0h84yrPjYs9mdOhdK0nwieaNVoD9QqvQ/93
T889AOUqOFUtHM8M9zjmwHZtSKK/SnO8OB4OiiioYXsEhKsi3Qlp5KaR8j+WZok9lQllOwI/yxkK
7N+pfDYr/Hsj9J/YGS8mzDY4rU8+zrltqZGSky1+ak3gHfvEwzHmAgKtqCyujs18l2iSP5mZkEAG
rXUYKrY2qY/cuRZ0rwf7sZ+DT3h+L3H+1Vq1s406SHaaUpblAdp/EkdLOVw/pwr+upZDClPeDp8c
27uObSlfM/KhvAWU5JcxgSipm3yTyV50w5er3BP7ZcjL8DNJpKneqolUVMUl2gmh1g45hivdfoYJ
5q1JtP2uZeDA0eR731QbrBEyGWiWjLsZ+PCgqz3jTGtjW/nfzDS+GuOQFFJuArP3jhVl3xSaRA16
zO7rhtht9C9+0I2YkGzW+Yi4FZq12zbSyHdMZVwN6zrkEUh7YpuYXOtdzGEscdujsc09O3oeazyR
CaHaVPypBY+rcv3xUKWkTaS97W36BqZoZYovrk7IKl6F7UWv6DvWGjAXlzO2S1ZgHWRQvOax+RsX
uXkyQ4PkFRspTDS3vwJtcDjE2ZNXG+U1wg/F7Nr7XSXO72HQO2N588rBQ0cmQVbaxiPeueQh9GS1
hQWxsgoGmyEM01Vi4mhy2ukPUiWxshfnGrqdh5SIKkTI2XypWCZ7r253uiz/OUyQW2c3+f2mzzJq
NTY6dQ0Aq6cp10BWHsjhztGpGiGkWHSuO6Y7e7qXeOJHUzBn86p9kZvV0Z3Y7U5TBYoc8GRtT4hM
/IaY8dzIjiKYtt4cryGRRg+x3057ulx/tfrjJv6rGix722ogW1WzZCUoJ9wPRbFEP577uewuALia
VYERfflBTk8AL5zNMsQGIOP8J6+wYg6ZBZ7CbronQv8G0GHAsHEtG2RcPsSatyrQSFCmJSaynhp/
C7CV2JA4gKg2lfIhrtnGYyJHPeTiV7dbIgNm8gBckiG6IsQBaYMzx9cOJAoHE9q0+Af9MCdOSY0T
4lzQff5RVt4n1Op6AzyJgImihQk5xWQzQduion0vK8Le+uiQ2UtIvaIor7xasbet1aWjrVSH6tHL
Hn10O4+YxLwLzK8pntK9itELy5amnk0F4moO3rYLrAcCA0msU06x7nuIBG+1RyRC27rJKuoNJhaN
ei5cF0miZe0TLIAAoLmRD21v7aJpBsAbDmTrBHG/gQuDTaJKs50UcL4DLzV3vev5K20nJ+LmaiZ8
hvd4v0kpRYxRt0c3f/Fr9jkYJll2fzr1lXHocc1OyxUEmBfZ9s4p1OkBH53vAnHIm9cqVMWGbs+P
SeV/q0jCq+t1KZmEczyNucNHMKjmgK/wJ8FuuCEMGGVxPH3IjqBpI6buBMT17MTeKqqmD/5u1mbJ
HwKmCUhV453BsjH7cDu616N6qLR783RM99v/rErhXWZOSVLZH8eAYbNOsVXQf03Q80If8+XoA1fA
NTQUyToiNKD05Pgt0NwWLYlcSDbHrQnAJcviaesosDmNvQl0rhBOmB9ESdLqJ4NVsGUlPiy+uOQa
8k8HCdSSxUvGVa9EwY8/6S0Y5W8nNtqfUvCCU6C2OMSyh6iOUUBJNUAj0jYUa/vJEmmxFjZ8A5/c
ATLukyPz7+GBYXLzNBi0hDMoE+s5RM4NjWnmSmf/FVEAYywqd/EYwWJO+TwHu/rlZlnDBln+GEK8
+SL6I9vIYsHDdW/F6YfXlQcT5i4+VnEmpwilB+KfLDk5ypfblMSIo1souBPI8UzUJSBV3cc57/7R
WiBAJk/+hpXj71ic2NxEf/jXyAJsmTHnND6Ps2/+gQWKfsiRr2UW0Kji433Ar4MfDfNDK6GbSFf/
GsFUcCCvZR+LQyxLTuop797J7/Uh0oRPRYoemadIOSc3m67CpAaW7EnPuzlsf1CM77Vfc3n2BUxy
FwhI7mZIOOPoNhoyPEUzaQe9Jg1Xyh9BZwPeDZUC5GeAGWuf0cy6rfJkAxyWCS6AdNkSIuAjC+UK
dQarS7ppALCZ84blorEx2jTQAkj3QKVeInaJklo9RIBxiUkSy8AQO3k07WAprNzGeoYjgOKM8B7g
UCK0kApg3ZwSgwSZoDfQK3JxLCN2azHNkgoMMZEJzx4Ec8tOpgez6gkAKESKzqp860T4ns4En0/5
zADOAVlUz4JBo/keuPVHNLUPzWSStsB2DZP+Kpv9b4vJC6rl9MsGSZAaaXPtYPRFsnyFwHMFyGY8
DIb9jTfTWZmK1lRFLijnoW/VfyLBbC0aCAfoi3HNJuGl88GXTPk28JozcgbzgD+WP3u6SE3HcIhj
BVq5dB9aYaMbBs01sOUIM/hiCoClFUTmyiXNyZ4PjKfzB1PD5bLc9psgQhRXuQNivHCestClqiCs
Gn3VwVA1hj7OmxQN+jaoqwtTFOj2Qf7mIapYflddHDoz8bZvKXgqylSSGyb/K+ww/JFrnBGq4149
d6L9pfiA6d7/RvODY6GdaEM1J9tBCAeN+MGN2F2INFi7VnqMwpgeXe51q8Ifztr5Tk0SujsnQfEQ
fmRl8zm6lKWO36CyH/Qzp84GQZLNtS3+0SY2JS0kWWHOH8JKK9In/X0VlfRh+dSbS9kltHKCYgmo
kysC0N1dmOAIQQuD+QfIo8Z5nQ7hSY3kyWACQXqeBvsE1QaxPjGwY/Q1a6hg2I7Hb9Yce2v3CgN4
u9V6puDMSCJJLHxQJY2i1DHOJiQGa2Q9RGNbFG+Irlw4gf6NCSAcecrAfe2WX4aB83mxi7lRd0km
dG46WUj17LJYSyg6VPM8GRzc2m1/pVTEhVvoJzp6Vz8NCNFlvoWGYG3GOsSVNuGqKnr7YZ6NGxCN
xdo9PNkZQpZKPKmo+Udd6DCoPPJMGOE12ZmMHMlLaXfOrP4YTssfb1dfTUdUyWQY9PqLp86r6KAI
euyITxHstXm9L7xyW110KX6L2CvOkXkpOnoM0MPRpAfqeSRFKYkYl9HIPIlSQ4yp/oUEYXV9ivlb
z6Tu/moRWCNI4bpE/qnDbKDHNCGeJ4f4q9htKKPyD00nqLJFx2Hu0TdEvskHChatJDtsXuFAQVyn
kSZLEbypbHiXPbRJXJB6NTc++ayjp1fKsTduUB866ZJi3xOQZfojkLHB3GEypkSJCd6a/6A0fCfu
FLNolr9U0iAXN3IvQnNit73eiM688Il4LDv5vGnQCQ1m9g1q4NNShwgHpWSko7VkT6GIoQhDLpdJ
ENF6RGCgaXzYGZnycYjrS2MSpvGjy2xjIwZ9YDK8oqFkr2I5zFspogZ9LDGdobUCgfLkhOJz9BFh
+skXe5YIE8BrXM0H9g3/OHt4k2ucyAUrhXK5THaF/RW6MPMmBW+yOTWRkHBm/7lu/SolSyXOuKTw
n/NIfQ4+KQwdmtGsA5zu6GtYtP/GYtfB86e9CqLEdTX7kONsxj8j9aEOMADiHaYB3j6H7WPnOHRt
J5smqvFlddnXAGzpYW7kslJtqhiHE01ne1uzU5DWEhlTNs660UgwI2mABRpprwsETfONd/pzSnld
k+yP2M2fTT9HLgbgBJGH80HCiK6RVWmHiV2diXrTT84rgs7f/l9HFCzyESL5BM/7oB0MDekWZal5
qHzvCLjiHCrrC+urv4OUVW/83INxaBI+2bgkOdQ+ugL7dfC7FwG4YjWm4KBstivB+Ba4EhRtTjB8
GoQ/Cb5whWIgYuUdmpaWc6h/fJIV0BFRN8Rhr9ddFryhfQIBh0MY8xRRT2DluwBMYcHqzeQnXY3u
liPFw8HQMsNO2f8VgBKxOWHDRo0nxmso/xYhm1DxHeF8Z7QEGaNq/6Ve8RpGBN6lOZntOc2KVgCn
kYdGtK+x6ZydsHy3o/6VRcmMoq2Fz4ZKLQXWc6UwxrDzWnXjzU+mo5m3BH3W0zOr7LloPSyrLKBD
Ildm5D1b+XSMci4TZlOjC9Oc89ZhbpyXsCkAKEQEVZBil710UmD+zWAj6+0csteQ00xPiTl+oJLH
CGr9Q4PHqRpzmIfFh/JZALTRHVlMqBbd34hwHiUJxi06ioF5nxnm/1rUsxv4RlfbR/iPkOPH7prf
7mC9tCGnZEL2nfv/WDuv5ba1tE3fyl99POhCWghT03NAMYqkJEqWJesEZUveyDnj6ufBolu0tPfs
/qdqTmCsAFgkgRW+7w0qTo8Tz53VoDGKBiHc1PuM+R7mww9hTc+qxwvhGwpU0GqZ9wOLTh0LwnE6
EKdkIkdfxkNbeG0Auh0H84VAAQLSjHEN/NiMkSkGq+w514VHRt1Sr0VQAqJqAFWH60zrNkF3a4hw
hyDL1jXth+SlCAiNeqLXVlnQ3zWRApHMRQ6m0NLtpGXfWt3DIwlzzdVkcHtDt7AsL1i96mnSroXC
8rtqYeaz705YgN8ldr4BxAy5xsl2hJqwoAHAtHCRiEqAYm3D9iH0sueoQopfK/N9pzYqnDG+G34Y
1SzQdEszZd2SHioD96vfVmLD0oWXCZWhurDyXeuuB7d9Lush3jLRJuDt9y3Aq0VlIyMitOeu7bZ2
j1JqAeF5FevZtQX2c5nlOMOMjTktGeGGK73qv46hUp7jAWGsbn2vIYEYA8Ovpx4n2/huVhhGVgNm
CLL6kO7iZm8HuPGGFsyQHsSJl+4S3euOYQ9povlmV90mhSOyjfu0QXJ7shamrZfbMfMBI9rqq13h
j8NQt05iNKhQGM2ZTnfj4CBqh8jQwveKfeagFDoN2ZsTzgsN8IA4x3T21RinX3sdzEmgGtWV3e2K
maVUe2hy1O5sO5o/pkMQkw1gp9wDq6yQAiQWTJDJ+tIPmIdncQ95HOUO4ALTalDYzows2ldKGKVg
Fc2b0lOePSceWKCCd1LITbEOAQAQ+FutVtmEBVvLQh5EkFPawCM6xDYANwAmJ/NmRNfnYCv5de8m
jDqGB4i/caGI9BWoR6XR1pWFuzRQ8nUzlpuyNkGdGolxNaSMY4UADhO1IA3bYAvgfe8V2LzXDfNM
oMZ3BvjdKkfoCCA3mf5ZtjUAK2GVYgnTMDyqvc0TBMcKm9fuRR8qRARZEIFmWoWu4pGQ8hVyIyT5
8/zZI5CMCrfLEt08qT2iT1g+5DtbH54ME+1GkCIKQjlNurJtl4xNGB3bHEr3rNItJpdIv9I0hFKa
laawTvVrd2knqHxWjvLVYB09qF37ABa9MIulyeyCooV3QEwtXNadCT9GTbSrKEOxBnEbJGSFTopT
x6AiMdA89fzxJvSRM4kRA0nHuwgR6p0PHpLHAxGiOH9KQZYDRRbYXxeVhTAheFyNUNWpJA9XKZ1Y
InqQrM2hgy4rgm+TYKnlImbRZgQR4XbxFkC7Z676BnZi407FUROhgREP/bCXsGf9i561CS+aE8Xr
TmjWGqCnBgc6y1bx4PhbmHOsm5TX3rPqrak2gB61VUUuecxN9cl1vWVRI1/ogHcjnffNmUoU72bi
pYrkuDKgPBCi1xqNSNiGKQAKYg8vNfnfOXVDlKpCUGwy79JJE7ia2y+8z24cMavAbzJ6VV+xjdIN
/OzgfTAdeSjQ2eaT2sOnSnV+ZYdnHtn10snY99WAppMYc5Q0IPzqtP2j57M2RTwqdjT/yh8zb03W
OyMVyKbJamxchZlOYXThBjIk7RK9o90YkMRS4cnx3a0UZxyRyEshxGH+1Jj+uBL+hFxhDuCo8iDB
2khtgL7YW7r7MzPHYJMV8dsUKQc7rFpmFdVZ9ATPkMsq11OuvvUlnzh3oIqg3UpsChicaFFkRDGk
2xkJ5JbMGRh7EBFEpQl5tv6UhJm+KqIKL0i+RbMEmoV6KXrwwvsqYI8c2rG60fEkuMH7ZT87XFfE
ow42xjXsaXVjHcY2y0PDX+sifgh77Bt7lByvkDD6IlUBxqZY+Uo4bqxJX4sBqfaGZNBKBfB+leZB
toz4Hq9QKwRrYbUni29QtI+oz9xUQ4Mbl6MhSVY4EVCD+FqUa9dk39jgDcXS96fmQzk1Si1G6beD
FVLBUSWD1M6LFvi0JuGrVaooGDgVqUEgBF7ZmJPIq9ziCd4yqhNKtYoKyIEOAaSFOkwnj+zEDl2B
E5Y57MlG0GcDGSbE9Xs0aD20BjCP3qdadAMlpPrqDUq7iXvs0FqSx8t0zPaFwsIz938oofeKptne
qPPhazw++aBnIDKSp3BH1uFJisCJH2MDJNyATCa4QPIxDv7ZenQc0+hEslg8NC0pBGNy7bXpbVTR
dNfhOK3DPo3Wlp+8Nahh1VXefrFd1IstC4+EeT3dxcZDqKvgwLs7cwLJCLKJfcyEZEIBe6oUyhuL
AlzyIAtmrH7QfI78TauU946OYpyuVK8NkO8usnFNyDzv2jHtRRHo45Ux4SkYlu0qF7N/AVzj1IjQ
FUXavhlDYsh++Y155mggGrus++ZGadO1E+CsXaXM1TlCYyur0QcoCYN6JQJyOuwSvWWr2C+mYZlL
3x2aVdYwCEw2Cqel0W9Z7b3gy442FGRZ9IfELfAv7JRzN2S1mppXlWkDeQZDJqrszdxPhPOu2I51
G0C4BzVBoigCzZEm6rQPXWTIWJ7sQgLcWCOX5hYABbKABIiQ1YRBOeldejV4wX2SpMuuDcpTWy9R
rODFrAWGbcmXJHdRnfbUelfmMZzInhBPXm3CMrc2Me90awlwDf02C/0dCARrQ4jVu3LY6mvZc+gf
9LKpd2ab/gGa4AfZmgeLi1wNRXBEHcnOjtbXjnzpjDEYr4qy+RLhNYE3YXnrCbXbpnOepIeuYbjl
yc58ZVWp0WPH287PmD70w2FyhmLewG2zYYbPVQDTQ6M/hgpBjRFYimNaJjkV5kgifOXabs1npgN8
aD3vW58Hj2j74gsfo7ajj6jrTWF6bQfAIQpF3fh8ISh2wrtDJtpB8jxRNnWvYDxaAp+EHww5T4H5
gop0e1vhOFDDurBgyp6GqdYJLNS8YmhVwQ1vUGDJUdJu06XqluG1xhuyMWEYoGDz0IUeSN4GIpcq
bPaP8ZWi+oBG8HyNKxDvbZC/FWq1KjXjyXbDlkGsIx7OOh33qOspVlZTBfhmDnWu3BIVLJOYeWgU
0CV6psJswGwM+SUW/NgMLDsl35pG8ZYy5yA2wyg+awcXtwOKV7s8SXbk7DFSTW7rPrzxiFTjhU34
XVGZC/NEO/aT9RABTFwME8oPaY6WjV8T/CxaclwWkzBbHXUFOXiOCtjsPpAs7how+9nkOoQA69tQ
V+x1XNSoh+LXXr7oZk1gGxL6Iiv3RhT3q5DBZaFEQCUyDRyUsc2B681MCdTqiX5pdXY3OPqPwkdN
R9PI0U1oftheBnzKKHZRyiuFOE+GriXKDx1y6IpO6N9uEWhQMyCAquCzdOD4Xe9nSsQdSIUFk8El
IpGYtr3RUu/GVYDuO+mEEXgZPhMbI5AXYVVegTUL/T/yFulbJer2vS3StRDTc9KHP+KsROK9xOBF
jVQyviNzZsooVPoYSbLiLgDbMAg6MQ6R5CiGlNVQbyZ3sHNIGqsLU0czKSiIf3oaWZxi1gLo6+p7
qacwbbp2B2g3WMc2gd1yuhVx6d1YusohMMR1WLQnrWMcM2prG+dhvNU1bYegLjK3KiHsPM1ZHqv5
9z7SyBL2FfdG2YrPbRDYTBNQ+2EEWqAKu8dxcvejwoSKvQ22mLbOzqFJ9tNo2cQhTGTJEaa+9piK
T6IAGO77IOgRP8snEpAkSSCzKT/quhKrACnsq7zU7xIl+5mgO3JTV9htm3M4MyxfVD1vWF0Tvzcf
28zQTpEI9VMbNukRheUDQIpsF+Mht8j82H70R3/raYQOC+MKWM+0LZ0B778eRQ8HwKvVNouQnDWT
2UD+ORogFBDkduC46IXRIiKTW6sYRNetmtv2dds0166xjNuAnDmv/Wrq1bsi674TxryKXaZVNsGP
iOpkV9kMlQmL5yaOG7S6mNtN98UaQJzwgX+q7jpQx3jTqah+itjT1noMJ18fbchc3bYS8d1gVcEe
ZrwefzeHDPxyURDGaOI1Y9w1ZHL0CV1SnpP/VrflujLra8DNP0QXAhDouj3AGzJAsDU2fYamdyBm
/2RgVpmXvCgtyc7ML7+PofHs6DBeUYAKFq4ddA+asO9aB3ogOkv4ZOAfHNYIcczggH1QNQRNplNU
wVfogEKxp+auwxetJAtcpuYyCfTvZJRU8grYrOjWFG3YndxW8KG7QBsA9NjIOBNYmxIVXS1RiV0S
TA9uC6nHU78zoryEr66NWbdlMn17ZrO2ZheWQNXXoI3Mhdba4bZmqhOzcp/lIqjyj9kY6/+3Ndgx
fGU3lP/RyDu/5sWIYkTQ/O//9Tr8z0tp8zO/+Z7+rD93mv+a914Yk/3665bfm+8fCkzmYTOe2p/V
eP+zbpPz/f2f+dzzv9v4Xz/lXb6Mxc9//eM1b7Nmvpsf5tnvlmC6acovir/s1/1/XTd/gH/94zEL
m59v//XQfG9+1n+67uwlpljWP117hgi4ILxJgol3LzFb/yfqAdDZbaGjJ2VdvMRs7Z+ggG3DMsj7
61zxy0hMc/7pGrqAt6qBgXFt3f5/MRIzND7Nbx53CIVyd9VFTFC3Lddw9E9ec4gwVxkqA+JnaeRH
PICMx6FMEFMJCP1pnaU/9iau2CnR4Y1sVR1FO7fqVWacW5Mk/tX6V9fKW8nOf3Wt5n4Pfbz82GiW
e3lwkoQo/aXsDmO5t+fDp7rIJ3rzq6NSg9tvhq1vTuiMvB+Swv29GJqpMrtiAy03nkD4ILxuuT7e
UBTLEeeAvg9sdDhK84l47VucNf0tGLiFRhwmt6toHU/9+ALk7CprNPep84e1cKMGMRrVnnjLUYPc
j2Pp7eWZVbjeHt1hRKEvZcY045qtMChxNHtMLAyhbhqIPDn9pO0HiGMluCdH28tyYLW3eLWpPwpm
lO0YmdkhmoL8gH5mfgg8IJOJWiBO+bFBFuUBV6b8EBcxEqPytNi6fh8fZFsyDMrKDxBc8n0Y8IMx
QWZCAhYpfc+5CeYzyFNEI8EXLwsNBKZRf3VV4PUY1cabWJn1iYsuv+nmA9x9DjZazxiNQL1ter9l
bE+tdIllibsxmuZG85vpxi8U80HD9mOld56/roZKPAR+0R/9on4sU7LH0ItEdx/HUX09IMJlCbgj
atLc8zkgIYdheK6TDfO7snCxGd7JIhtG//7vLpI3SuAKGFWe73rmsZJxF0HJHvT/bwdZV+gwLy8N
sq4zi8dfv7lj3IxRtzXBAiKdHAawUBRChqalsbuAATbUEGe7HiclsIDNBjaPAXBUbwEG9cB7tDK8
EQgMoIky5ff6AJdGILP8FCc2Ca3B7fYoLKjERUCORX0dfZVnpPJ+nbGCDs91lzPb0PVtlGDSoGFP
cqXZGQKHAav2K1lmyhMbP3V9BFXGdtlNAUHSug8e0EcAlVZ1JZBPddZr65C8VtLoLRh6BNgCcFge
HLrAVMIjdiveATkJc+lhZ7GGEC4WacGOHL03JEJ46Ml1JXp+E5BhuFHtKr8Z50Npo1U3gBEH7UVD
hcydxntDC+hKULZl8Wq3wxEy64sepUh7FG6J1T3FLOs6FCNtcslGm7/wevKB3otVZlanesK4eEr3
kyBTeJaNiLKE7RpEpmZl9EACpJbEuR2K9g+rSIOtjdzEKg8U66rtlMjZCBJ0TTocY9szblIQGE5k
J9PXDoLzQgUOQZwETmSy0EQxLvBQGu/cSQznwyz7Prjh7zU+qI+8rAgvmHQdkgFdIJgKie2Hp9zL
kcNEzPKVCMh2iNrhSdTVDdToTTyPI/LAqOfh3MM4IoupHEwuZX7AW+CAIWkZLTo0nZYeAza2S6ab
6dn31INV69YbAMgHcxLhU+q4PUt2D6zzVEHxdN1fXbsMpygzzZ9+mwp/uYn+V9amdzl+evW//qFp
xqfZxVVdfCkE6D/LYsJS59nn9TsKpv7c/X/YWgrw3gqcn7EVJjukgaDUIyxQXCvE068Bn1GWp5/L
n7v+Vv7T6edra8wTr5QGVrmULmhL/74U43BLXjp6zNl5p2yicCj3iGzyM8uDZk0mYxhuPVnSnOtT
PQ8MhMro4sxXDErlrWS/y2XvV1zqhT75M9jsv/V/lFl1LLM+exgdQqt1l/enUK8qdP2CaCmspvju
x921P0DSTl2FHJvjpXi6O8X3bs/mKf4O1LJeY8PmbC22yV8VJd1hk4kiCFQ/H/yoAtj/PiVX7o92
+zwKQYLVssyVZjftcwaleJHCCrkFluxvKx9lMq0CrOZWY/DSeTXqTao6HAgBjrj8lXf2XF+TPYI0
O2FoFAqM2dlQyvrWBeIATlYnNxEHL1pz24+D/eyNmbLt2hmcNFf7nblroiJ89F2n2ZMTiZceqvgv
BuoG/+Hpc2Z/3otHKs7OMAwZ8UxEAVnh8Ch+fPqmyHBqS7XCt0gDK4n0kHIXqfH0YqpAonvCdAfM
pox7XCmYyvPxRU1cC4H/pj5M9WjcE7l/ItOlrzXsUmbEXnyoDDU+QAX7dSbrUCW6Q+HY336ql30H
yI44kc7XXpojq7yryKNt/+p2sg6Npw16uCcbCv1qaNv+oEIWPsSVE61SJHmfQdbdIuFuvQlP3JUW
oW/ZVQ/MX127Sf+ta24n9hvC23dRkWpPljfmK63Q4LAHjU/+GZYsJnl3RKh3vJJrBGIIBcxnamKC
iPLb4NfZx9bP/ZQBCdt4xlB97Jc7tXatV+TNnczFtmScfj+4BaBZw6p2n+ovfYkQqQdZRAvt0Ayp
tw0JmrWLS5fLtbIORf9bHSouEBYulY2y/vNl8B7uIbb1qDrEa29Kxi9MnhGeIlr1DI6U4FBDMtUv
muMU+zBaIhi5YaiAgUxDotKAa+61EMNBBW8/LRqiW50d2eN7aXJ94xEkzCPxwehWm0tzmyzpzFSX
nv+t66b5f3i/y+X/8/kfZOm97fL/zW2X0vtfJjLM68mmYgaphcGRULaJ+CNRLVDG/lHWybPLIZYN
foLQBuJD535/1TkYPG/792+y/dH7G59jwzBMrLANSzPdedPz8UUeAoQXg8pQ3oijPzRT5ZyQUUe5
BzAHeRveaJYErwQ9nBNLn/BYvtc71Nfv9d2ECxoRlFH2H+zQ/a2/rMfN5DXxvoeVe+82CSFJXm7t
4L0/teezuY4UfLmKQoKiboC+10I+Y7JZHuTTJs9kR2ZHsiWGyR1l5fnmjuZlV+UEm17JWRSjdY8u
UOdmsHBYFAOHUjdkXLGNmotq5iQnLJzOpXyuMjzY++GQ5vtQvOBbS7x4FPuEUPFtr/cF9pxx+loK
gteeNbykLJNXlx6WeIOZV3eOtbMN4DYNNglgbN7LhfEfVgMC9+vfh+P5V5w3uzhXqbrroCny8Vcs
0KrAI9lw3hQ/gUy8ENA+VnJjmGubpMW7WhbieNuDv/pShFb+AHGpS8nJ1pF/tKxZ2ve9WHgqfzCO
LedWlLyqk4s7i8p8IyYYJYaZ+Nu6UPUD5B5/a8x18kzWXVpzXFQ2l37yDOHLey2bQsj9UMZsUBlr
QBb1bTz5vw6yIW/dgU3hv+tkl4lJ9ko2FCJB/Kear9PmSnkb2Vt2dOPRXfz9m2L9+U1Bc4H9oe6a
wtHZ03/8jn3iXIo6BMabwEQA3/pQI9r274OF9RdOP3O5aUxWh4W/giyP7dh7VZnxwyRhZ6ymUJg3
ShiDtoGdEBlBDcWkxTB5Psj6MDKTFXkpE37IhwbZOrjoGlZ6uGpacvC7HIhucqPmXbQM9fS5HEJt
B5+mvq2Htr415rO5PoejvT33RW8/vjVbOEJmpz9Oeu7e2TZ0yr4wHo14dO7mtlJ1fmur55Jp9l/y
HAINOalyV/dFtJdnUT/+Okvezy6tlzOErKM9+vDV5u9/G8348wvgIEdnWsDzXMJBpvrxxwnswCOr
pFZvcZNNIKrtAsmWYFSOiVPeFcrQ7WTpXGVrJA4rYIJL30CtOzmX596yPYrD8bq34RxnjnI0UsCD
kCfy324jG2Tf0NLNZZP3KLcVWAhE+aR8E3p2TxZfg6V58MfG5l/fuBv0rHzpPfxIkyZTH1SCnSsk
4r1jWahoOYRZCZw9QMyGSXOl9VH1YJBuQAEw8F/mOwb47cx3ND0/vneMoNqYSmEsGiD4r6aqbvBk
Hp9DTH1Xk2LPkssWdu9zj6Sy+pskmj2V5eM6P55oqKoHAPM8s31J9l4YfrJu31suHXNCtejNdkSX
e6M+uQBGkfYPHtBtCB70vtUBPzo10Fbq3ns0Q4kWL/4A5bx/FBMWb4iLgJSYi7IuTOx0Xbqs/dD/
Zcfpv5czdmon2VHWKW6E3w7q0ifZcLlXKjeumU58tlagwpfBqmyc7Kb1B/bD85mNL+BNITKx19Aj
+1Qve8jG+UrZ9XKRmK+s5ivfbyt7yHrZTQ+H821l1afLP962hsHy90+786eHXUD6coRwLOzidGF8
Gu3RtFHRcsm813jMlppmk6psp5Iduso23dIcqNBzsRSethBVNC3ziT3hQjZ/6hg56C1cnbvLTsN8
D9nz0l3eUhblLZ0CnDbk2HUYNeBaSNSRT/OS9qbYy5qpNxADlNV2EXlrv1fJHDCpz/wyrpDtRG2B
PNpIlJAfHm/Ozb/ugo0fLMwqBZTlr4rKIWPSodh+0KBVkASeT+WhVpLZ6WglC2pvVkicvXe+dBvn
lkB13L2C2lhRcDtZdT712pAJCDm/tYei6rFG/39dsGZHl7PLj7JOHuBVhgMoDvo4vX0o1LHaWUED
T/DSR54hKf/rDrLoQpW4/vsHQDM/bf5tVeAuyPaL/T8jlOF8Gu58d4oESXflBzov8Bc8tsVKBVpe
y9thKeeIy1zidO5w47zICvwD6CrnlDE1ymU84QAl+8s6eTaF03DTvTKSzHedZ6nzvT7e//yfhpH9
h81PGg9pfcLvuj519n2gmuXdec0wLxzYgl9qfCeN72C4Qmm+GvhdTnGTCCgqnb+szdzc+JCeHzLk
J/dWCZtRtg7aIB7mC0yPcUBWEXHlgh4/J1jyG7m2gfXcLnlnchAERM/hybWznT30sbkYeP9ulZH3
S6uMvMtWEFx/ulZDRPMxT5HHm4rhD2/U07tADbLzQfG7t6mIZwgVVbKxdYD2RHr1Rzrnf0k4TcBV
dINPkuZZC68Et5x55RiBDwCmN4rbclTbvV0LCPGw415q1FkrLzCep9n9yC9zcL9tsGRyCR7QKA0e
tHhA6aVRUPuiagiHnIUsbOZeRMxxba+vUI7P1oGC1qtA3OS2NF3n1p7PCgG8g2hKsrs0DLFrHksF
WNXc7VIvb9I2GaTk9wZihdMC9gyLjdAzp31XlUQ3YlZzUZHfqYr12oz28Dyiiby2NQHGCCDys9fm
txZWEvfY3P2HgdAmh/Nh2UtUTDVN1YSURtoGPMrHWb/tEQokyTz8GCoi/eoiGwAgg24QR9Zpp1yk
HsCLxvzD6AJ3P0UquUYb9BhwWoiAc1EeuuKLhVbvvSzA+4Jwj3H1WhYDLRP43oiTLLVe1s1QiD/i
BHyq3inFDbFV8xznGkdllfe9grQjca1zrCpx3GAddMAlLv0MGcVyWw+bErFUkmu5CAPqoIDBRf1X
rrvyj0V3xCiisVFUt3VxNJL8QQb35aGI0zu/qwoQWmxcPH6CVWLY1uqcDYgq69I/10bjqmOBem1G
g7GUZyk6EV+gSx76OU4j680xNq9dyBNfGqf4XA9Uj+VQFFazFr3v/aeVnJizYiwZ/Tzbvf3rH6aN
voNtWoaKUoJpmMQ3P/6mTqnXDea1+Q/kWB1yx161a9L2Bm/BGBu+LBiwlqgGrGY5y+Os3llVfcN+
rhbXsvNcTNEcAcNj3CdqYh9hKuMT5rrBdaP06dGOoL/YWTo8MFmAF4VS893Gvipu8VIBPu4swOXr
b/YIaDtDU1QnJngkiJ8R4XJG8kqsSMpJdRw858bsLgPh69rTpkWqEC9rPQ5/6mQ2l9mISyp2LNXh
crCCsD448+FS1yHnosIeWsBd1FYuy7vmPu+sXeZV21QfjCcjChAMK0yxA9xjPDWWc/B0t7hvk7G/
xz5pzxAYfy3sWxuA4oE/JT7IM3lwJuz8FlGHcVCdaFtZV7lwSHTdVzfnbTOJpy9JgSvUZaMt9+aX
otxYy333e19ZJXtYSrHy8MjZoS41Agj992HqinGf4iOWprjIG4aPd9Kl9Vy2AxJWKAPv8Ac2bycL
fbcsLY/GXJJVDbPOXkXNRZYYY37VY8GH5Eak9leXOtmFHM6LBgFo0xPjrX5Ehpqt+mawEBDHfz4p
Rv9basA7JnY57nPs/Z40oMyyHrwVsG0UJHBA9YNv2GQSi7I099ZMM+ukmaD753oEw8hWuohHZIqd
kUQag6lfeOWgjQjn9tYD0P/wscnXMvBk1posyPiRGTjB3CILAB0I1SLtN8e1ZDcf19wIZ6S/Xy0g
Fv+nV4qx0dYt24FyKCxrfuV+SxXMGjKFm03GjzTgfbFNFUz3fFCcCfmJMWkWlzqcO6Bu6QTCz32Q
71cPvHni/SrZ91NR9hdIL4Kj5CPBPH8IlAnvqc4lMDofRtRbTJOVyKXKQiN3MZZ6ti1RVzp3C9Cr
Wltqja3XXGfA8l6K0sWICqFfMLaowWlwZL6UlqKuLKMgozsX0T+okGnDnVoWI7RK9lpewMuYW1sH
sfJONY+yFCOpheDE+UJZk1rdFjd0G2PR8BUVCjTjLILOrTl4C5kCAyDK8uZjnTrXxf+3OkWQuT7n
2j5d1xrOiNQMPoOT4n9r4zT+WnedstL0gCll9L2jNcF9SUSsflMnf6dqrfX2sStWme3enLsKFKbQ
xRp6SJaBTealCxBg41CqhHOhWF1Bbw5uLFHiyCVbZbl3hhs2e+ZOAd6tIuNBH7cTwU2lzNChYMxW
v11XKrq9SRxwAGUQJKgqNy+T7apfkY+K9iaCCleyWBW9iaAR+EJZrPUkXBlO723OnRMEBvQELK4s
+kr5bIugvbX8SvsaxFDjDDF7e5JMFIZ4GEUZHgtLe5azmKwiN7dnfxve2rlrH/zYvEc7gzyn3JBp
6aQuCo1Y0mWndtmWyVYdC471p/2a4gHEH7TQuXYnj9GnacfougzNXTCoKBDoDil3fN2N+eCnRU3C
kLMpj3NGO3d5qZJnspvsIYvyoDZ2vfc8QFhk3XEo9ltno3s2sq55GD5bOd6y4TRORwif3ld3vA3s
LoQwJLz95GXZlSzCPjOXtqWmO1nMm2zfZZp3jzoYmhLW91gDQu5jp37tBnn62KDYAwtqfJH1s836
LB79l/U2Y891qBgTgmCkQwfLjVeyKHOiMhsqGy5p00tdOzXbYlJxplKNI/4p+ZrJTyXpTfFycN+L
nootvUClbCNbfWIfmEHPzVUJxnoKEfotjWMEImuFlW+2MibDOSLMJlCB7MtvBA4Q0Aksb98RmXxE
FJiXPSy/mbFigmNLoL9OavGt1M0jfJL2wTED93z5NHf7dHnaKktZz1LJXIkwOoQllj8S6iAPxuy5
HKW2cS2LrAS02xq7clkaM7u5EhOrRKf141u7fQwHz8ZpbF4mYNmbLwfgvehPk8CSdcLSyGDYj26b
f+iWiWeAvTjUBoXinswRrpyLKb3mYhkDnj9cC6MNHsDjenMjoE2gEJ11+/czhCbmiMHviy6dLTwQ
KUvVDGEJdpUfZwg7VbKyy7ripYCVjk5ybe1h5WezXIDG8XyO75/Yd8jiQ8pDGQdZg/cOsul8qESx
iVCXniXx8FVIsZWXG7JiLjo8myu55fJmPcxcgWEjN2RWhxOPbI26ND/hybCW+AWJZ5Bnbd0+Vth6
7C71FygE3pLnRtlfYiIu3Vy1f4Rde58jcTXhxvAYR8PK7tLpGXob7xQqfIS4cDLCSWGY1SHwQQUP
Lbspk90d00HRr+SCh9WFuvYEJIhLFuKyEvqU0bh0/rSc+lS83Jl5Cqm4OSVyuak+dIfGiJxbkPg3
Mi+Zhv1JU+L+CauocmVGSXNwldhFBm0MVooSpc+1Ud2ENQH+VgaIkXLx7z3m0oVWNOWtKVj79gix
M2uPz0YtsKceK/IFc1F204EyHQoNvGXujdhBkgi5uzzL/pg+ItCkXp8fZsMqhq2RsseVXeShmR/8
wMof2z5XIS5QkodLX3nP80sD3fB8vygfUY/G0AydjiS+JxKtLYcaLe7CFdG9POhp+DKlJo4scxWW
oM6dFz/LgrwmsBEMNxq3BixDh7+6z5ABsf77Fwj21p9eIENHCNUFZIRT4J92LRg41ijo5MVLE+jp
NXG54JiYrn8c6jG9itl8LEUtsnopK/+qWTY0hfiGqnOxlxvNxr1tLb+7l4W4qmoYyE6AJSKbUGVo
taPqDffnTW4cqz/L3PYPXeWI7Qj1C9nRQfTLyG39JdT8fNljprEto/YpZOsD2zEAwDNNLozqHmcE
1MienMxEzn6us+ZwAb4j5OK8ciNL0wjLDawd2Ka+K+r7Mc+Bq2eea56cYFrJPyrViTyosYX27by5
9vI2OJHIvrJmEVzZozLRBcmzBMLn/ClK23Ku+znQI4uagc4GauGYLIM0h2yPQAerpRurGIkalg1x
Ri1Q8cNscbEKnFkXRzahtvCCl4O5HV1/ukJAONjmY9bhBjNo94ENmX8iuHPvxyMenfNZNNflnqMf
EcRk2W6j7M0cGZJKT4I7EeikTeZDXZJfkvVs+u5kCT/AFXlsjB+s2L6blO6bHDqwpZ3W6AmnGw1V
k32L89MuyLxTgwDGUULWGj2LdwjQegtrHtLlAUGXUxzb9VGWLj0k5E1e9X4P2SP0h3GBOggCMh8B
YLpWB8fGe/tULYt2pwdHQlWycBky5fgo27z27TJYyrPSPHa1U1k382QF2ys+GOTqrtk3AoaJRH/E
axGwDO6xxPuCkC9VRF/bwERCqSlzlE2bOzcx4fk3P7oMyZ7FbEGBxYr+VsPNzyw3++bHln+VkfC4
LnQ21LpiYPeKkscxshv7CP8/32VafHJwPZyWwVwnGzLnwQpYA3aqMm/AB4RGsk7H3+g9NDdkyRpG
0JGn4OT4gfn6fpL40bkm+vfJ3NRo9q0SdPHeUhPnqMBjQ06hIrTYCqViK0Klq4HgXJaNV6wxsAlP
YSTEdaEO4SJoUbNBPUn4S0WN3bVcHDD6VKdovE0UZ1MCYjtcxj+bb2PNei9FznNeL3T1fRM4Cv61
wCz7ME6+0P9Z88z2B7526aLTSPYI062vbbUwVmVFDsnGfEH2yFstXDZVFR+xmv0/lJ3XctzItm2/
CBHw5rW8d2TR6AUhShS89/j6M5DUFtXSvr3jPjQCaVBikwUgc625xrROpqvnczyG1K1EieZStR1j
n7Nz3ZfTQTQ/D2Uhr7upBvGzC3u7bg0iKBiflLJq1gS8lwTf/BPesfqlJ5N9saUQ97Z+tNatpUsu
pNOwXQGWpWpnGtaniZCIQnYeHonMAu+qAB9zrdWcdRiX405J0vQQY8myanD5ubZYqFAa5lrPeNd8
60cjfc8jDY8yZHyz0YMgVpT9WyShpVAbytIGguKYj2blA8whSndU8xpXdvGQ4XG8lJsIVs40qFGo
dHYlZyUGRZenpNKsJiC5FU0JX5W94QHHSLqozonTxPc41OIjlChAiAZ63FVRyQlVPqRD/Jhsiqyb
5FDEqegUh2ga/jiTVSPDmIHky+cc0eRxa67xkpF2ERAca9brZbDzg/Clz3rn7BaJc26ns0INpLkc
5QM2VzS7KOs3bkmJM7sXC+JDwGPF7ocXlboEp7ee81Z197ipVdisVTNKIcLxifocQNSGGt7EwZPu
jVu4F+DH0a020n6vDOWXz3Gt1GFH5L26EH2UKH61M8jq0cxCYLaOAdcOnZd/rQ0qqBxTzQ5BJ1sn
RRkw4pv0lf9lRu7JyqrL9ReN7dnNI/4pTGtEKzS831rTGCsNUs7TzEyRlp+taWyggPI9IYi7j2Hm
XBo0cx/3WxET9O+JhH4s14XwOK3avasj2HPz5DTUivRk2NW8LMf20cW65SYr6RarJ+kJzi9mC1oM
/GiaFeadBeXXpxZ7Go1DuI5+laMuzpEQiI/G8TK+KDXM80kvLQ5t12ZrHP9+/gShpyXr2oNuWkW2
duhH9dYkFrAp0L/xEnBPT0bXrm7iQL701OeZsaxdeCZCuFJWZMj8oCZ4Py3+PjrjwcjWLU4FCxdr
gsVoSuzNcIG95FqbIoWVunOItfrU89n9OdVXjORjIE6UfpoqW5KzbuEngCfNqLcmRl7NUJfG7xXi
MgWCszVV0SlmXd+N2EGyrzTjoQcUtbegOjZzFonS4kPMEwc7xxzbu+xZJQwz+7d+vddCvO2zt8TD
q5WXz5yaT+dRRFoy2507QZffRCt0rReInu5HXEYlCDpvMWPcicEW/PeCRFy8Fs0AVtQ6DCx1IT7N
HMoB2qoEKcR2q1WrYJCqqg65Yrc0DjIOLufSwvC+A//wxr13bZXIu+saL7BcpfhYDrICV0YyXOym
11BJg++Qt2ArRXHz4I6etG78YdigQmpv8YjRo5gSRkRbUIF8iTvIlmPrI16jePB/xMD1/7KYtGTL
UmxN59ukKX/sxjR0nZ7i5PGXgGI/sy2ai6JJ1S2q1Wg38VNmqJbqm+jLrYpybYw+1qIpBkYNCvo/
r+olZTPgpSc9GGYL2nxu9xDPZnrzeYK2IrlqsqcuiUYhCbC0ugKly8FNKPTODPnrKEnVPvWsHscs
S60gCHMQU0RTT2uuE6efF/92jfgcaHav/774VoS4I/stZaBavIeo/kEHjTL1r99XVcqV3yVa96q2
abJKPMq5tWk9oUwHcQa3m9d6INe3MrDCregLpkVFVxgMkAeo1pakYcUydTZRYB8ToAk48VhsgTLs
pyxTOf9x1uJZ/dHX/zr7/5/XqeWqhjSwFnlKA0HwzNcJrIltsWh6ehjtxR5aNCNqcn9ritHPyZ/X
1hgbz/6Y/Nn0Kpgb1D26c7lXrIMNz+5sQ6FMJiWHOBCv1+YJdZdrArD+A0S59GxaGowMuXgrowF0
CkqoK3Ua6iaP2ETCCI7YF+BPBGjX/B65s4q/9nczavAYjftwlys8ks0curDdx+mLN/DIl/xeWYtm
2luPUmal11QlGYc676Q5Gox8TEs2uKZSaiCaIeQts3OHYxe2w5OWvofJmL50cZruNUzI+ELz0VQa
gL2w5WonRgeImo6flghG5Z7tBD+B+DA5CSDDTT/BR1N3HjO7TWHdpcWtao1T4kGGMYww2DYI6xYl
rnekNHL3EoSTRpaq2zdujtfAzrQHaM8a1tJ4fVZGWH6xrTcATv7bHxe6jfL8799/CD9/bD4JUUH7
QgtiqLKq20Ic9Vt8f9R4akqOmTyZPWuRJ12x9VXlh+aw8uJFA1t3L5maC1W5uFLhr69FS/STWbPK
2Webahoi78jANl2HS+JghuzxfD0DQKY2CkXqY7XVWqO/FbgJXDKAVV6Jr5foSrPJV1LChVM0xYCu
Og9micmI6LIozsFHfLyLljj0rpJT3EVUpUXyuwxV6pbAz1jrrHGh2YRIJVlk+vNSxncMGpv+3AOc
J4Ay3FHSedsihJHlt61RT3Koca7qlr0QN/HHLS9u5aDO1rpe7r2GClCD19I6dMA86SS9Pg55hOGJ
HhvAR34N+NOZuMKarhCT4bu8KRow/tzJqY9rvYbklBMV+/rXGSwLRkSbRK9tz23b+tbncPvFRKmX
T7VsXv6IA4jmZ18wwM2r9IPoyXgdHT9DBrXqFWTZXB3aTQqWkO3Dkxe6X3Se/WfRaupzrGf2PcFk
8ypbPm7szFGxft/Lsh7MSygkTxQpBWuTUGvVoU69UYCT3nhWh9eKPwgQauOBYnzjofABzTt5SCXu
1JfkDvYWybB2wXTsIbc0IPWGdu/Eqg0D5ldbnH3OgbfM6mw6sO07+QSZ1VbpNx+bOJ/gxc5387uQ
UQjhhDjT/abAeBvfbHwv2Ox5hJI/5xmwa4DVhCPLA0U/w5jA07pkBaVNTXGQa884p3qOFVVp7IbS
CCh1biP3iC3o7I9pYVEPwO+m6jh5dPV9VJX+WRzSvoxO9nARDaKBhJ2JLD9ljTpu0xHG3EyMWMGU
fNIVwrbTpQ5fpr1dY4+AVuvWA6rB/CHG5YpWbkYJ+YtgehqFN3FIYlJcI/VVLC/+06fnkCWa3J4n
Uesf03L4Xrmtdo/M3BatPAi1eyiNv7XIuX20qkRV71Hk/jbWUhQFDkhOFh4MKxhiFP+Ls7rrx48z
0UcdJrTjLkag38Q4TRl2vtMyxSXdZjVQ8z7OFZ06xSSMQTOQ897axTBs+6SJD6rtUo8n4aTZdMAJ
JVKdtyzJsSZJ/fqeGgVQQ+BRr30bvIfsJ78ZqcLXuQdlFMLy09uATQfV95Ar8XWivKM5JHBY3ky/
+oFNlP2CDZQDz19J7hlVYgvXphjp3x+of1Xu2hqKKjaPPFR5mDL8h7wqMl2AOjhY3P3alaHOISDq
8qYA9hnGOxG+7iUqVXNZjkHSm1TyTqNJUP0clUEAfYx+XitGVaOHV5rl1/92vfg4cYGvojA2yhJi
ZVr06FpqP539URFgNkju2Qy3Ki51UxDLDoGV6iqWKeyXuzucbVidjtnddTbtDWJXSVLPug7geLTh
9mOHOWVkaRIplJe2pw08JGmanoWUvqiLIyDF7NkABlfg+LAGruAsvRqOCbU/xdpoVfPejMZNbASx
M8fTEMHzQ9gZxgYrv2Lt1aF1x5nwFlAqtfEMX99ofbGTqwzDbQlpPrVs0Htx9t77jmos8VVon5LK
hORM9c2vqUkFYUxMtUAGfUy1nf4563JpQcWkddRtypIXCnZOcpg1+9rxWdM1g2cfVVKwR63u7Dc1
GW8mN+WbrBXvFv5wrxqgbri/7vhM1RolkUDQ8AilCCNx1OYhDtMBCB1BChlU/dIufP2cplK7Qhjs
n9wyxxu50euD2enWRpV6Z+fYFk7DUtZvra6T93YBJnIwKQZ0AhzVmz63TpDepaVpD+NFRRZMCrBr
brjFxoswsOvHqsQ2K1XT7okHlzbDaVl5CSz4FlXeSV+scXzh/6T8xgJg4uBa70aXrPQm83ceSZtN
0fG/0+ppfB6yobimefHWh5ryqng6ns+eUuyiikJIBQ8k0Z9gvrou0bategjzr75nbPzY9h+75txz
c29HeL+bnFJpKqXwayWpFX3TiwZ0ddS8DwXQ48Zs8nvgYiuKVYO2r4vUO9qekSxjufCeo858gtfX
vEtRuGoaQ1+ZWahuBvY080yLmluSudpKa+R2jyFKxAPRy1dN6ecPVRLyuPS15M0oxpWSlzU+5WDt
LOwX9iT+rY+DaJpsyVmDGP5CDCiW0k0saOaAqeZUTPo4dabLtXpM91Hw28eIyXZQd3NLhmymQn9Z
9J1cnlw5wJbLTNWVh2rxEcEjiFpJT981/xWPqfFbyot53pepfFWLMd1IoW5vdMlTL5Jvc+sVVvFW
eSVQK65JbftHo8rZPQcyv2r46u0NLK+OkpJaSHj9nnB0KfNaDDHRzPsHkLKsPqaDNq1SRH/ZjA+f
XZ/9ZCUfRKtzVYoi4qD6+Iz/Z5/4EPEv9G38kmjIBMzANhaUmXiPTVtUpzqxL6oU+o+iyzTqXUUy
+SxPXbZTJhRQBvJaDIaGnSAnm9g10+WOOhCPM9e6JYcVJojtkvK6E/yp+mzWUv1Q+8HeiyPCWEob
bwoF3Hs7RbUonQ5nrQp6p9C05kFtvN+mNQNKy8R5Bhs3bHLCdNAFUfGqhV0eegPtmjiIZhIN/P0M
aPmEj7SLi13kJQx2lOYSrxRdUmd80WSn/tk3mtzoyACKpRhllZHv//19Qpzhnwt0m4IR0HUqqVVu
Tjyi/xDgFBreL1mYqncynCRjVjxrcwzl7TW4U/VaTC/y0cEs0K5/tqaxz9Y0JmbW02u9/8fMv68T
M6vpM3/9C7+uCyKpXHdlOs5wnSWd4jYd6RXnIFctmknbHE6iRxwGRFFrjNRAEfxzoDJjdgEiUGzb
2Lg7ZbrzI4NKhinlxg2enfAJ34iWOOhVYKx5UJRzxfBxFGlrDMRaxx7WfoopMrolagDx67bwatgF
WngN0tA5iy5xhg1Yu8ABFBP2XwNEt8pVmgBWDJ1qqSejehGEtiEp8oUZgQAdqdB/gPKDDREcN9Dl
6ltJnPcxUOz3sVb9e6m0Ha5GrrJT3Mg46TruEipWads8w1uSaBTVW7VxszAle4jydB0lZvZs4rN0
MBpig6LZo1fkqWXUq7JP8+cBODHejjszy5uTFKfJgpiUiv4+M7nNO3BKXrkclQrJaAX1jKVEvWwT
imDXwDu/GioGYdjB10si0/a9ydWbRrL1W9KSQukzSkKQBpkbXDB4uf49g/hltqhdRV1TyKOsxhwT
IHPi/LMHzpdJLidPvMu+Uyjivqvqa1M31SWmsljfwHT32DoBC1OxDr90cYYrIZGSJUUXxoucSyu/
N5JvigQzR8zgp5d3U9HZ0jJJX1W5juFjErEEnyS/hNSbOSYNxl4FKvuC5jSAcbT/kMi5fuMdgqE/
9DI+8YQIglktVdSDViE88KFTf3iKfiLMHL2V1PbOWqSwz3Dy0jmL0ugRYBqGw/zPXGI8RlYp0vGj
4SfDpq+RsgxBC8GoN7JNZmPaS7gxXoUlSAD+YkAZNBLKg5eY1Yo1+HjUCjh0mZppW0+Whpeo5x2Q
9w4xc7c89tQfYOVJP+bA40Lze6ZND66+6H+bJkcQ/AAgDi/SgKNxVhs/p0VYXiaR84NXe/Ss8ysE
olC+euAOllgQ+oca25pTrGA/51Gg94ZvdezJ5rcAL775WEckYT1H3VV1GfDDqsVzlGFxaUbmtySO
31OpKx+tosj/19LX+KOygEcVRkK6qhBOkw2dcrd/KkHqPlIsaFzDHbWOcyv1J1trePCCy9gZrUPF
QBwVr0kQ4m0s1c25xcDt2qsKaA36ozEChd0tfOow5hre01uxERHNoDJ+b4pRvJf3RZBfndGOD64S
dCu/7PNbXEb4dBLteMXj9xoIXa5jb3PszX5UZv5VG2L7WaLEcz65om1J/vyo60reS3JF8qbJhy8+
aOoKYtBDOfX7iPFxAtWGL7BvQzc7dzKhd7Gjz6JRXnVj5s3Ffl9s/0lw9cdAzY2tGVt6vTawxpwV
hoZdX9yysqRwnFylnZY/g+lWp4BidduDFaYeCyS57w6i7XpZd/B6oyErAUfvjwExxcwnNx4xscZO
YJngw1Dr5kWoC4X2kCp3DB/oAuSGMWZuxSAmbOC6siofbQsYriVPmyFZzkGABP13LExmeKoYPyy7
wEDcll4ACsAKC0vlMlKszvNfIRb363Is2n9ezm/u43ITO/MfINZuozZ450Z3u40V9Om5oqxglnlm
+lKW8AJtCyN5qazSF98yXxtX7y5BMQYPkLL3ontwUnvCtIL4mS5KB3Z/ulq6B92X6+dggvy5yYuT
5eaeLHE5F81eGh6ovzmHExAoLd2TFRrFo9eBdusU+Iei30u9M6K64lGrhwU+bAqe5PlKr2uW4Kzk
D4jHfz989slW3S31DNMiMeVzQDRRinagC10QnF01LHp42JjfpM6S5YbMixKLbrDKxcErcJ+JWBZi
GuwSeOQG3Whh08AISZSV7LXUUoRg+QCH9pArHXeeg629R3XmYo+lNC+yj4NTgrHsV9WdcsB59l5C
Gxwi14VZj2OTgRZ1pg3urIm8AJJ5RhLGtepvjRc8aO2Yhj9axBRbkTHrK/ICbhNd5SmbltnBzuX5
dhVjZHQ+xrSpKP7XmMjJ/X2dEwFObjsgtN7EEnKwcUNU6vgbocCkNlbbZTnURFFqUHuWtNK7OEfq
yjeyeXBkb8sy3vtBpeLWd7PglViIwoOij06xE2s7GbTNCvs+68EuyWIHoFneQ3PO3W99L5UCO0c1
lW62MoIbZzGw6z1wSV7BerNQ4+E1KzyIoXF9rORIW1tE8uD5St4PJKdJqms/pLx+zUguP0NRzBeF
3YxnzcqHzaip+VZzG30VSTF8+zAOVrFfKXutnDDTdREvEX1Fz1oXP8EBaN5Ruawa3MG/DhHcjtwc
/AuFETxpIFduvLLVrhacfbbFqvFmdV9YMlNuEKcT1FOUKZh93u2n/GQ3VSmIARRBP890ZejhG2Tj
TB4M89J29WuZO/1LC4B4ZaU6scZJiFUr+kJuJOdxiLviQF0Tpjm1HrxgG4pcja/HRjSdsTw2ldfd
sNWqr10WPeCiG3BPafEmqQegNFOT4B2RT8n/lho4q5NP4FeRU4z0KZIaA0CAMGWI5f8SWw1Nu8A4
vjuLLiuFg1fG/ppcgQbKuqfgwrOctZ5XPBnkWFrA0m8eI7OHLFm23Zfay68h3w48vyC2RxHGWxOA
d9Ba760egf9KXqDf5fH0sTCQom88qJ/cWtee81oZN02S+kvRdMBKziWJO+1jlP+tLvXM07+v082/
3n2mphEgVlHwK478V4W30o2USJs49XVOCpjU1bBgL8b2LHdJtKu60l1RLpk9uhnLEiiY1vccXaBX
cxN/zh2oa9wO0YllAdODPH3MC4yN8kwzP6cn8uTuPn10TIErvtrT3OmjjamapHJrdf5RqJ2ODZL6
ON7XRHzfy1rZ9U0Wfalhjs+DOkwvelSqm4x9x8bLlPDiUTUKgzTzviRUZHssysVFbWdFREHRaYzo
JtTpSZAbSfCIT89MRQJ89wFePUYdyd/pCSLGfrWGaPxzbLoOlYv1P7AySOb+3ChRcaLBMJBNjf9Q
oP9z9UH4xtWRE1qPGqldoJdDBBnacGdIzKI1QrFqb+NLgtHMdFo2pCPr6fAxApPbwbdgascVmcgR
Q14vMVCSmuNR6FyEHEac/aGJ+aPZdcYAPaI29Q3FUrCBmhY7G/JpD5aisui022avSIV1qCOzXVag
Ne6gSvC3mn7hSY7fbWZ8Fxdh8MxFVtis8AH9eVEVedyWvq3drRgatxGfVTX3vzddt7TViruk8LK5
OSCGobrvq1XjIIHbN37kVH7cQHhSFhsF5rEOdQlLl0jeRnLkHw3kAit97KSd4+tPvktALUZkcyBE
5+zRh4YrKRm7x5SaON6V3fCOS15Y63xB0OOh92jDexc5Bmj98udFBMKDj4vYtha/LhqEUqAE1VXG
avBxUTj9S9O26eNfclWpe5RdGPYtAqB1i3fGMkXYGTyNtfdVMWzl0GlRuBvz0GGxS5Sxwt1pWfV4
PehTDLLQcKQ2isH5iEGCl5pN+817HhuLTka/KUmK+ZK3P6pJ5143db8qiads8Ce2pu5CC7OLp0cv
iQUmt7Co1a0q9RmMoXsSXeIgmg5GHwTew8Mf/XqlqvMm6cplOtyiRhv2/sQ+JANCMfF09nkQfZHX
5psoPfCEslv2bfJDikvFbIxd46BMEWTLRE+r2ql5UKeQsRgdGtk4lM6DV/bVFq6u9hyNcFo9z3yQ
e8u/ln73EE9FYJleORslicyFNKoaiHd4QFleppuO+PtC3LWKPaQbZ7Cbj6YYTcx86yrD2sCuxZi2
Zj1C/RVhHJMumlKoHAv0nzc3+64NlnSonME6igWur6xw5yiOH2te1Tbrkei82uJdUrOciaC7dXII
Pa3yUVezVGOXiX0JvhqHPAR8bYzh7/0ju74+NZKHab7RJM4rJivxgMI/Adx6h2+71MVPFOAtytLf
XnRaK2/M0eAPAPd/ltS1fawjP7tLtbcU+8whbfJtQnx43kVq8zD0fr7ObS1ciUQhpmXaLIl05xDx
K3tOw0suK8MT6rPHDxEMWi9tMWoSlndhae0St5GOdluzvcTG9MWoo4s3xTrxVsADMTVeuwjnFiy4
g3PhBu7WwVd8HXiOfovTGLIsWpXvtbrSo+pHSq3Da5rdCAZjr/LrRJL+7Pl9KEW9EMIs/pyTFrX1
KlPcJ1IOaF+mHJFFuHX6OqUVKSM1ULyVGG0pkyyy4c228EBir+7y55xTSlCf4sCKDrhNBrDXKuu1
ScplFdfKtyRrZDjn0XiNWSQhBMTRKA46557U7aOYUSYBG9YgvteYaK8bOw22StwUt2YKvokZFuCJ
3GiHY84zbVFPvBG8iis2WBTTyH6iLGzFH9jXmyGdlokxXWOF9wTzck2Ni4t4+WS0uCC/iK/xNPbZ
qjXvt9av61yXL+K/v/0d2fr7/T/Jbcj8KCTq/mYhYSxTSZ7cD4+jsyslpWu2QYImyXFw6muz0NyL
wghx5jUuGyCdGqdFWLn4HNetu2pSsD8Up1CHT2xiX+i9TfZcfoysyFmaPKrWg17jFOCmRIUnabEQ
GYcT46bGqy0tKFgLgBrtTZ6sT5buPKV2pJ5FS/YwOE7DxyggaqOYqbvjuV0uvNQyXqm4/m4hlLvm
TiWdorHFMYMKs9PgSGSlov7q4xpG8V/z3YBU+1oSWUO70A7PodYEmHbEl2jwulMWUoUe2HZ2Kh0L
wzmlq7Ylu9OEPeRyaIr2oVfl8RAHzRcFLP/DUKS4wtWttzIdsgo577rvjlnNNH53m0gJpU3h1m9D
CQcu0ZOc34enLTrFKb8q3O2pmlvP+oCPAuXA6dosIIP7Zn6MkfK+xom2EHkluYZLNEDBv1hhcQVs
H277PjD3bkotijjw+kShmBXg1qY6oamuqv3RqbxvydAEhfPiZy6gTU0usTEfaoLqJq/SJhiWmtFD
sY5cHVh04807t5hspVEUzKjahtrURNbNduWzhgzuq4JgZpblWYprap6z4RlWmWw/A7lu32w7yGZF
V1bLcGzCtVnKypwnQPfsmCbeZVhgffMohy+9AmeTRntsU935YbTSlU3xpiY7vxgsKhaGSJ3XtVLP
OvzQ1pFeO/usr/qNaUsTxTxdKgNV7HHVzmTU1c9j2vSrFl3cKnMbduBpfVZz9HsVosO3Juou2Jpb
76SciNlg8eq5vr0CF1TvYmQxotpv8j3/WRaYDmNL2UJ8wFskvIpDUcjKXoqQ8E1dkSSV8yCxjWUO
1PvYWQP1B13+0tv5pTDT/BHh7aNSOvEZiJJ8zyTlKfPwklXDvDoORnmhEABJf4I/e+C8h3KTHnCg
uznUdWMImYAQL4NMP0gEoJ3l6ONj05lEjfNGLleiKQ3m2c7ZHppq250as+5nnpSmr7oUBotSbvy9
6jRHZJo2+mcoYqKCxnc4K2A2RbnvrZOh+9kvBiOCmIRrpimiDW3si2Rl+Oy6w53MSHou4vDO6qQ6
DX3InTR2yg6j5vZJtnlSIw1P1gRJvvPe7a6J3WrHvrc2Rqz7YMJN6MCcXcWgPLjdte3Buedj9EaO
kRkdhIQtNH+UdqIdQMSdDVRNzlyME5c5keUnljHNEuk9r7WpaWqmM5cdpdmm8JlXgZMP8w4HaPAv
ppbuP04tvWGbxIrLnndTb+TxgrJVae53p7zznV1aDZdiCI2zndRrdp9L3dG+Zx0Ufzms3zrdaC9j
neRzNbPLVRm8jiVC35CdztCE1Y9Of+hsq7tXke8cChcbTHyJKKuIGopIcES8gPBzNxgxJDiU8ExP
pCa/pNOZpSsXXA+KvegSg21WJeuu07y5aCJuSk6SUmJRoO6zyjIey0hut11llnPRtAJvJPIWfQ2l
1HyELdzdEnzqoPabj3lGxSamd82yl3vpME4H1GQ/z+JIa9etb3797Pqc9jnXoaKY1Ab/+q8rLbPa
o+L9Ubi5veuLKtzajetQEtonm0BXvCPWp9XaL7XoRCpxWGm5VpxHu8TnIgHt0XXexeHNvMHZIMEG
bKx3Prf/pgEsetAgpa7UQR7PfVFnSxfxx60ZI9DTeic/5vG1LA1UB/aYXOFah5tWL8tt6Dn1ecAs
mrhXXL6qbnqUC+70KEZboKTVl7BstDlKveSikXbdIKSSN23eTE7uKuV2RFG3ismndYY0vTI67HYs
TflqsrFQ5dJ8t/PkQWENgSukLF86TVoCF8l/6BSV+TwLX72Wn7Dzo+xipEGzKYf6ZHMrrSMVw5De
QCsjWzaxBdNXn2WjelPNJPyRmkdUmgAWuJkvJrnnV8vHDKxoleoG7qVZFXGdHfAz3DshOUHXk6oL
FUZYsFZkAooMh6EM+zjZZ5vlpKxJTFtPV5QXZvtx1Iyjio5k4Tud8qJ3w5EYiE2i0lF4ZK8q2Sy+
Br4xLjtbLnaEKa1bWnXYFUU8KMnasyOuzGtSNeFeCzxIfkk7nBJn2r4Yxluo5KQ1R2zJFb9u1qbH
Eglk0bUZUu+bg0xupqTJcBsSvUNhXsqrMm2bZ8ITJEiYEUwLZ7vIkqvaVRk6gGojW168tUbH3Cpj
mB34W0brQa7Ns6MXziLoJlxVHzqbQQ2GQ5ojx+8Dx3008Ce4WGW/i6hM7bRuphWke72+jo8Yj6tr
Msj1Uoi7PH6XC7MLiq2QfjWAzVGK2DVQK6RfVWPPGpimj7LcpjfZzQiZ1sbeKNt4rultt20axVuO
NkaBFGK8k3XpL4VDaUem+d+D6ZlrRM4sb6V8HqjEYQdHNrdt0A7rvo2whFQxpJOzpvpm4oIEpVh5
l0hZFHJg3QtZH5eKEr3aQ5kvslTD+3M6UGDfzbAukTeuKanSjECQshhLK1/6bulcxETHMfU1XjTO
7LMPshv1LQYPlulTxLTY6M0L3rdTx8eHxaay9lA1tN34PEiev7SzPD1KHgFA6gNZP7dafHBC54sV
ac4x0Nhf+9XDqOESoo4qwFqHKvfS3VmOrRxzClTmI3xtpCdA8Z24UrdpGw/nfDoEm3RI8Kqp42CT
s1NY6GajPoM7/aqVff+D/NyIUpmFCrvtUsIGuaqdDOtJwsazPPbGnYQLlq9LxrXnObKRBylcxIWp
3M3QszZuJKVAGjH6sZT4Bc1MvBjtigWXnA+H0UU9kmiGtQpNrYcHFGUrWx6sQ1Y0mDWRknswMivB
VoO+z4NS2f+ZUtkqcTUL+RerEYiEVfVsV7gOpZYePLVA3RdtYmiXyPHZoqKFQM+9DrWREgEKEtD3
AILsVHyZx6A+dqXGFpAI1UNCnmlGUXa/FX1KopmzdqwpKpbsC0bb1ju5KFwQ5rXr2TdPY5WMV9ZX
WZKGHcrTcadLVJrgNcPTfZhCE4XUsRCMMPkM4tdO9hGsIweahMs2AXB/hyq9BYCmmXNc7cqliYbe
8AMSkl4SHOS8T7cBruXs12RpUVijSmrPcW+D1d080ztSG+35wIEkAixRs3aVMrsST6MkWSrw+1Fq
ysZNVk2U1JZ3MxvCY09cg1BIXWLZm9knJ9If+f6Yj+NANQ/l4P+pELcmWsxnKVjBLm5R4JS5FAXi
YiAsKvdU599Ew/R9eZlZXbSwrHK8RKCxZppS91QmaOPlow/ax1qN8VIVTTHAbgFGCqZ000V5F0Zz
2UhZAE/UtN6xikPTxD/PYi2PlmAjDTBfXVWTh2XOxylPIr5XsdyuQObDRTRATkoYUa0TxXGP4sDX
wNk2VFppsEWORonblopPWl1M/roZj0VWsNZVGXvgKPxmtkZpWFfRV9vZTo2qcZOFtgpgajIci02y
8D00OOwIqTEZTmSdtIs8DMYc73Dv6vNTrwdriDcSW8tC9Uaq0YYphIAJlLJoDVnnNY1y08lVanFC
/bWlqO/ot98HLSPR2gz5yrEJ3OZY5O0qt2ItNp0pEficj07RFofaOpHlHVYtHj9LwqakKHKq9Top
fnUjP/qCmcBERJHqJ573yrzGNO8BLUqw1MPSPZsyX4og+srmigR8UyLex9J0L5ri0DkqqlrDITpA
XRtDam+Zu/T/aDuz5caNJko/ESKwL7dcJYpau91q9w2i3bax7zuefj4kZUGml/EfE3ODQGVmFUBK
JFGZec4ZdsqQ6k9G8xKZCIdDUQP1Cppuj1AiwJysenV669s6MlqzpkTbciYfYCYWqo+zYjzLoQqB
BPK01R20QH2z1W3XUbDRq9sxrc1L3KBpDxT07HNSWN6hjJc+cUczT21EpsWDw/qzFtrNy9AgGQkJ
7mfT6fdeoirPy4O63zXaq0HH6pkEgX8ZWmWWbeNpiA+Zjn4hXLsoYJTQ/x+hYEqpxRYIr8fFXZwP
w4nPGorxrTk+WzBpINiOtJTl+e5dUitfwrhIXgYQkmZXIwI9TfXngm6k0mi1hzJQ6s+eMVjbHo5q
vmEZosLiH7We1Izf+g9WQVMV0C3/IY/tX7V5jl+DLK5vIzWkIuQFyasNWmZvDk10I14QEXB3hmZJ
9wpeZCZguU2UT6prqi/8ftDGgnl0enCLIXpQNhvNO0eZaRjsLePGMlDdhEXEBjGVNBA20T0GDtz+
KSOVgH6Fq+7I6+OdVO1YFvy8K4ljkWIJ4e+kTXQvc3WvD46lVqItLnM7ms74tSfPtwTzhNccipnO
ePEmPbk/c5qry5A2LX6wplE9SHA+pNQ3RxM6w2UpNUjyfd2RGLvMHUd/51DQPkqw0bf6rg5d/+JN
7aaD3wJR9ctcdA35hqIkJC8hmVEyo8KaHBHjubEcr3/sob4/ZNFcnt3kju6T6LPSbHtNHT4rmtN/
zurxCygq774w8/Gm6gFvKsY4PHYtFHRR74EdWvQXxdZq36sZPrWLqYes4MGk2OyrJTy3MTtmGs3R
Hh3c4VHi8zpK4TzJo6Obj9vMyQce8SJnR/t0ehcEAL9Bvf3ISU59L5FK3NDlYT1mvhXfRKN7ats5
e+qs5KdOTYJX8Mj6KTE1GK+9MXitk7Y9kGufDuKleaDZUiP0TuItzPpT1hT9UxC5xpfue1NlwY0e
FuquHKwaxhC73jXgVo9NTJETTQtokDwEu6x9bDl/nKbLKYLrlb79EPDh1My08pBMpA8ClMUBYX6x
eXkUZGnjHb3giyHKfWlxkpFiDeZjHEwvMornHArUfPgho5oXDXw7qii3VuGXuYY7yB2p0cmqcTsb
B5/OlF2M2uLj5KtvB1O5dZQheFzNPPCXp9QPfpKg1Z6anbYPJyrFV44iiNVN5YMWWIMlhHwEex14
zIb3y/k9G0ar1rSfwMMfoqFd9GVtfze3NDVPWq7eqzrpLnqndy5cL+DfEY6MFhC8HKpFFEXOUsNy
+Xjn/IY76J+ITXs/S4vM2489gJIrhwSLd+iU4IMXsA/yK/bQkJUg93pZtWncTdrMNO51gIpJsExz
foIu7O0Q86hwQhY+P8nZ6ljjVsdV3H8IWZdHcZzONll/nSfDNWa90n8IuVpqnfuPd/mPV1vvYA25
Wr4Jlsa8K/fVldZl1pu5WmYN+d/ej39c5t+vJNPkLrV+qg5dGL2sL0Hs6/AfL/GPIavj6o3435da
X8bVUusb9j9d7eoO/qe5//6+/ONS/36n0DvUPB0axRaCEB7t0OLNF0He/PQv4w8uSlHMylP3bdZl
3JkJCoTLKpfxZcKHaX97BTHKUh9nifVv49errjEqded5v3o+rvT/en02M2y9BzPm6Xy94mXVy3XW
6360/r9e93LFj69Ert6CgbCqoT+sV13v6sq2Dq9v9B+niOPDra9LiCdd/uRXNnH8B9t/CPnfl6Kn
vttNKPxszHhqHroxdPY1HfFbGYb9Qhlg5g2dO3jp0bK2aoWCseI2hX5MG0T9mtrjiXJxS+A4BfTE
0WFyBqRen/QCzaaduIN+b5qpd0/PLwg6MfWzl95VHk+BpV7qR1SGkYunqLQF94fgNBn1cpFru4i5
ia6bKLeB2YPSU06tEYnf7arnpjtvE1fTKgXn+0YMy3GTomHaKLcmlM/bPMuSIzUp8lFqVrzQlXlj
Vnn7ANlS/qKQfTlbXvskPomq+OQePBtVTmDh+YuE6QlSYiHJlpOE6EhCP/s5j6asKgFpWdDDZcYa
kvVcRBz/8eq62z85lu6TRP2bK3sTzEu6/0uQG2Tgcne4n+nEmjY23B/3MkZsMtyOqffmXh3me4ht
KoQU6G3XxfA2TebKQeIQK35bxaqS8FCYgHe1EkSLUcdUAeRUDmQJISldxx+CEte9p/tyOn6YQ+fp
H+EfrJArpu52NFCiV5CNZq9p2g+9FjkPcpaiXdH3eXd/ZeeBCJXrNOF/6GrC2IbnPglga/hjDYmQ
Q8n2FhYouz+uNjkLU6e/AQb525VdFikb964uZ/skTjE56XDI1Gm4rei3p2eSOiFCThZvkbPN7dq7
2MUpdjlbD7TX2XcynIUAT05diil+Hb/NlWmNGfm7yKjRZc6y8UALQL+NYsTdN/DrNU+bSiNJgqiR
wn8tLdSk7ezxEHtF+zQEavtUayW6tr37WUyrHfqtz1bWuuw1CJVDRjvywTaDfjstM8V2uYastBrl
Oq4TTJfriEMt569ZUTdHgenKGTxQz2943SvoLiR8Xrm5+C7ngtkV9C60sHQ7tOiKR/chNdyT2hpG
Cq95lTUnpVJszn1Frf903mpGrW4l3G/rfrxrNd3eBE2f7ZrYeMNOJ0qH6La6wKjXg1E2kHWSzRfT
h5Br5LX4g9gFdP0h1FD8QaYLEBv6gk0Ezz/CaeSsTQOgdJO69l24NEWgEKl+ywrYgRYljTUitBGm
NvIh2+q3V00/SUbz+UGMzqIWCv7VIgGyK957g+A0usvtgMrRkgHkk/ISUUWFuPIPIjwI2TN05dr+
QppXCp/0EtdSDbvE0Wox7GE9aaCOK5vnhaEABfY63oVQvYdbOgVz2kGyeDf4Xv1cDlP9LDZtsXWA
upEcIkd7kLG4r9YZ1fix6fzgtreb4dyDfT57AxXijYxjWOjvXP2h6Iox310cJJ/oBxid7pcQcRsK
93oP/3JQ7tYVujx+W+vKFi7r+frDldlWI+Wo6ONz964S+uF35U1FtEYcmhyC9uEX5vKzQwnw7hIj
4w8zLz8ygx+p24Cmpy0IP/hxFSqmWRq9DuDCjvkiNieH9P1sElG5dSzufkguM67sMmQH3R/p/P/a
DJ07b0h8gpryADFnZqTcr4fcb96GZtBuOtpEzuIU+2VuDxpnG8z1vF+nkVX3d31ZadsL260J4BAY
1AAZoGlEEU3AWrVXnOZnY+qy4NTmznDO45yNadRUt/GcVreJkbrqy2CRO1BHN99KTL0EJgJVmDw6
ozuqbuQhH8Tkhnqx5WF0gB6k0dRs6+k2fMWjM9/wM6c9AmbVH+UsQwdUn6PufrXrSLedM92Cu4hQ
T6WpdqONpXV0uG0gfhjXA2k9Xgld37tIgcT64o5MD6rK96tJdLNcciwUSjJcbb2BsM6bc9+Yl6t9
sOdpRXcMunjDrN/OaVTB8YHujtdlEFUqvv2rjpxH2GXDL26bD9saUP+T/x4bGc6iEf4xdnC+1lwm
reBTDjRKAF0DOVrqNaST8uDGgK9puLgrOyIjSafDm60AWFWMFQo7y4zLZFlnCJekXhW6m2bx1PCY
aTtZ0R7DGwm5nrKsDbQ2gvWdGeItrGqX6o4z2o/0rOd7t4FomD+d/asdghPRkup7aMfwelhN+ljV
Cdq/iBkeLHAunyVW6Fr+HKv2s0WZhtYHRa+VjaPxkySYgQbVA8AwCcOljVg14FUTr6ANxOu4NDqI
V+YWHXVI1TNMr976rLM1qZNv6kVPinw9GfiK/ql1KN5qUaISb1agKlObNDQ1Giy/Xrcx/bR5hKgE
BM9ytjpWW7h46eDQjnYMWkHi5DDAxnxxgN34dabCNw8DRdR1glziaiW5xATbCYzQLCzB67XT5abo
vmruK9qaDMcs9/ZEO15kj/HP4KCQg1F/DngDKBZGUA0PnfZzZWk0WZXTp6kYwOcpSUolPNB+dnLV
ofip+vdBOqsIIPIPu0yXVfM2r29H8r3/bVV/1OHGUBT0fXh4vLUG1zpqfg8ym/6sDfxh/TnSo+A1
LOfboCLb37rx/Lmoiu24EKOBnyse9A7ZqGCJArTIs7ONxox4vUSveCksKV5ZElTecBZvZKoflsyn
nEIxa7ht8SslhZQKg1fQQe90LyqE47edG9oHxK7sL8ocPcjv8BqR0vh5W0aOdQgbC9JlE3aqYVPP
VnWU5+Q5jow708m3V8/KgCp5Ap9V1biz4jfvm008UVN/8EwjPz+by6M6BZ8bo2g+JYt8o5GmsOiY
zalVB2V4eB9SFA3u5TDnzi3g6PLeVtCzY6HiptHc6EUOHg0eZUIvnozgttDvK7O9M3oTAZhsysZj
1g09X7JMmPn8vzhZ2m4X/a1jARUdIjGteirbzrmXkEn3hwfbnY/rBN2ekxu+QUHVywSgzNa2hT79
EnO57pw8lkURXhYxoHd8DCcKn3IXDm34yLb71kZi5UDXdLqjt2k4mMvys+KW2xFVhE9KulNjuF2L
rhk+TUGtb6MB4VuxjXTcnumK+tVb+F7FVBUmVEGZeu8spoHu9ENS2zxFLsOSTd+LYX0Vn4SbMThS
LwOy06q+eZoy/2e4Q4Y7LwiGu8kf6UKXUznw9a4o6Fq8B1xHVe8eiZGhX7RBtZExVGfRXrfm/rLm
GpMV8eRv19myrlVPb/dxWULGZeZ8Voc6OF6F2I3KL2rg/RRaNUoqnWee3F6J6B2cVU7lsI7FL5Hi
dqDKeouUsb1GXlwSSkFi2moBPCMSJGvI2XpJtAkUY/u3V5NI9qghrIN0Jqp6Mz46EAzu4lFL9jLs
vRBbb4yPvTs7mwEOisOVwx/SX0PqLbfX9mI8hWWm3dV5ndrIqbDI6H7Sp3J4CPSgpTkpcw4eO8tn
SO3rjV/Pw60M5ZB07otq9vFZRlUca8+dNe5yBIQei2XkmUHwDDBznVLBwnHfddaNPzVztPW6FpYB
L/uuAf+OtnC8zHxEdMj+ZPpy4dEMh0MTZfQpVfWW9p7huXbU8BNAAPoq/U9yMGK7pYPI8k/pYnMb
GlXnWUHcZRlSre8e80A/Vab3NkHvaWGwEBIUE1C0bO/MPbSxSzy9t/m5L5zf13iggbR32ajbLQFV
X03boA+nGxnObdnRjGZHWxkqbmq85OWXLEnfrgYrUkX60nZujbRN6LopDJI27qJbBpdozCuLgx0U
6yiWLbaosGgiXsfmrQFQDq5+AvwlQKJkKAcjsmP6aIpgd+VYh2i3mIfQsukR/GJoLjo5kxEgleJS
bBrhsbdofNy1QzMfqMJDXe9G4bMauZt4KrO/eGWuiSSPxKaGG3yS+YD7r+dLRAg57SVivcL79cW5
rkFTMFy+NKF7UP0frBAOr6RGQm9jA965d5V2DzIjgEjAGn7UbRyc4qXHeiPRnR052yk0xic5tLCm
3pd+A619Oz3lNiCPLPazo9wTFNNIMlj1+TJyKaM1ijVuEnk73r1yd9nfeFNSYh/mdsvcYXnrcjWx
bqhVByCcUqA3SVmfaBeEW4oG2Jcx3KbRUvBfLIUaeyd7zH8X1yWo9rt9WrnRfp0TDEW6mfrgbR1x
QGb8/3Gd9drj//1+un5Wt4YFQ1mVWsa5aPRjH+vWbesbPG+lfW+cp4plePRKjXNqG/FpBAKMLKRx
FtMg3kuMhFeAcvZa64ElWaZIpKwtQ2VEPWJXBRA+tUk17cUo7ssVJXwEhLQHfFVvIjdK3r6ly4k+
n01pGtMNmhh71O8ic0tSwzxFVWbRus13fhvwk4fEBGNPvt/FTy5ncvdl1bY3b881/hjdkuVTHviA
BI9ul7qHsWgNuI7/sKmLA/07kDm1frHnMO8glryEoGD+tdet8lbmi0kmaPz77PhPgRZlmS+Ooc/c
s61PyiHORvAcQ3mmV6I6z5pVnv9uKA4JmWC1tusZaO3/PVZWSqPgu2PDiFbbn0rFULZyZtK0cjnL
F1uZKoj/vXv/PQ49WIWuYJKZbrq/4saSoU4br5JHNMwuz3FikkMd9sEHGe6U1oLUN6Bty4J7zQkA
n1FfNs2MHufRNGhgjj8Zi9nPuuQ0sZfeytCqgN7DkaTQwDwXr7pGEp4sEISjSzBP9Jc1Zp5pnmIn
/BQAVnrlkPCxNXmOQeHCztB7Oxal89L4NmqS6xBwyG0fQGhyVBrv4g0gK3uObdM6QxE+Ps3QpFiT
0d1BgjY9+SaHJlJgwa4ifef0JV9eY2wn59l9myCz5OAa6WWqjGT+aCXx3qGVZle6VUqus5uOhRYZ
zyVAq31XkiczLQtJvcXmK2a7LQu7uYSIY2KBDcxslN706bcusLQTqWHjGVLTkxqH6r3WtW60LV4n
sGLP7eKaula51+zxpjUcL0JIO5tOiaL/fok0AWvRnW4WW7nmejNpANd3TFtMSQ/7ndjT1mu3FRIf
x8tS682IW24wdtLLjazLFa+alzi3eawHECawsTOW/aQbKf0Nrf7gthS29JvVqE0zfbeyX5Rwer6J
hLT+ErMusTpW27oMaj/xZuZzitb9+IUU2iuASuVzW0zWsejM8qbN6vSzMsNZRuPjjz8HjBGCF3VA
WkaogCYVnIwBkZeQAaqhbezsKvs4NJehBItXgteheK/mFjbt6S091tuhs4z7LKEfaPTdr/S3av4p
0KBLB8QDy1ddKhNpmti8J7dr3Et0M7a7pDaGu6L9PS0s8xRC8XQHkpQ/VaWgUwkytKghEcOKjvl4
R0pIvNMSImdyqBtAUhfP9diOWuNk9z+QNLPBRS9xspyMSSJ1QKGrUzwF0LUHSZ8Bg+ZgzFqo3IwV
CfuZ35Ftb1W5+3uamtkd3cAlqc8oy+4aOqK2ieNrW5nUuKm3j7ou4tkqdxTzHq1mUOvDBAJwUUhf
hrBGTY9e6KNijCjWxWupff08Iw1wDwDvlV1n8bXL4nmjFZH/2nW0I2l9Mb36VWRtvLbJX30H2cGi
CDxUFBplo1hgdjsDRBNlA++koU57wWmbcexfhppQPcBW82G4egVX91/npmkQbZ2BLXm7oD+NjvYY
o440nhU8595e2E4on9HFPlEzvBuCai+2kZbLeXdxL1OyvtD29bKCCaBr72l6vXdrpbyBPsXdJ8B2
f9aT+EsDxOBZ7Sv9cciqdCP2POvNXabSRu4tTb3An3k00776c9WeeAMalEqy5GfQbc2mCTz/gV7A
+aVU2mexB3pWHVLftEiMcZGoaQ+dSTtRC8/ma/TNCOPx12EOkCvga+25L9v5BvWT6kY1s+CF7SA9
9HZu/xp901v4TyQSerPp2Y6hhXl7soZvEuQTmo47KCxSMFDv8vNiBGqQ7qfJSe/pxnMe80pRtkpg
8Wv2fhbkpErFFr2frd7LWTwW910OOVYU2M8hT6+3/C8aD3IAxG4+WLGPaiPKgZsrhwyn2H8uy8y9
ldg1Ap53MmEWPad9GrxA7pd/0uo03vsqbf9FA3AsVspya/VO+qMd4+1sTuO3AHWx/VwnHyOapUTy
rxHCE5XGEWSYIWqigQLgI4dq8wi7TcanSFHDR3/ZcDSh5+wsFU6wi4hyKJsTZ9mGiN8PwDcokXXn
wRna7bzFIV4vdfnQpPX9pJQ1oJBlT/Nh2rI2NeDxrqnv20VqV+9J4hqVV75MNCbeDq6iH8a5VL6Q
wbpEGIB+NtkE8ZAdA4nKqQ9rC986KuDfKT1rdzDrti/wKE4PcJ/fGDm3vVWLqThYkz7sJFYOhpp+
h8JOu5NR1UUzmMr+Bj735onN5bafa8qSPmJuIpTbNuThCoPsyNy000+Onu8EAg09Ktth5FR2gnJ2
dUfbuLat3gNQ3Kah1iufIn+a9rDuFzZIGWhx5RDaqnpSrOVAr3nGtwin9NaaOpCC7peM70YqBYtH
whdM+z+d5gEikDVwWHCv1TQ+R8v3NWRfFjWc1GJbD3Ah/2322/ywSnrO9N2i7lehFTg5N2K/Vv2U
kDw2xrt0Cs3NDAvHTgLFsS4lZ0HSHOP3pa7CEvdR8bSsiY5Qrujxrs2sXdva+ZNVpmw0zSQ+1nqb
7ho9YqeppgDnOxWdUbP+ZSgz76D36owUgYMC9SJbLbbW6+ftqIzNszj+0aYuc0H4AU1dY2RKWjfD
tptGbSeFx5Ug+lK2/FDHDFEvOvjD8JNULS/uC3f0X88v5U3TQJLuwjndFZ196IvuJzfaQX65sfQx
vR+mvg/3iQLU08n/MkwWlHE+kKFL+/Yoo/fQdsEi18vh3S4rykjsEvEeL3ZzEUh6j5dLSqj3za4g
YCoX1mo5FKVv75u+njerTc4W/sx7vfCgsZUYy4WXELz+27zWHQAFSeSQVEhpDYmzL6rkY8y6Ygvx
2pFq1K8oH9inqrIeLu+HDGG9AhbNG7C+IqpslzAxublDFeB96mUonisbGd/vflBXG00f1H3T8s0m
7AJlY/xKQ33/GNBaTA+rthEOgiaosrNpwhMqUTLJCXrYFxYq879Oapvk/q1UokUaSt9mDtytTCY0
pJBn3iSlPd7LOEAe59BPlBLFpiwxHwNBXe/5tnIus8VNTlijskj+jd5rA+Kh+DeTytutkk/Gkxzm
tnd2ztAE+9VWA6+jhKgGmyxXTbbFSLUPi0iYHMhWw7dak/PORx8Gx0U4LLQTAzHqbxLwwdz12gE6
22wrtnUNcnL0PTWOc1lDHHauefd6wKPmcqnu/Xp0AaWHeTaHawfPHD8ovfa36+KVx8egNDv++Tz9
BgYlKGEW0VZIDetnQy/AWTvmY5OjQo84ZP28BIhJAuQQOx9NErpMpFnZukz881rr8n9eayrar14U
aydXDzeObb2pyMRageK95ndvujZtASmSPnvmbaem7UvfZ95Tn4VLjgotmSFAX9VXib6MSVxRi8+1
t2gHOM5TwVbmOnq9nsxQl/XFNpmj9zSyvoy6UnuNsvB1TCLneRx43KsSI7yVoUB3vNm5A4XW3AuG
J4u94DnW7mQgQSHM9GAZzc/RgvsRO9H+MenpmqotwGDbDum8ndbwyZEZEgMC+e1S61LLpRySuMhu
czNaW4TPfg3Ob1lDBXl1HrhM5i2VLdXPD4Ea0mRBn/5TmPUP9ZxOd2KSQwmr0xFRbB0yR8LIPMIl
HxOnWjQPJIpTnarRjB2UhJHdvpGtRCI/cXIqBzgc/V2radpGtilik22JnK22dcaVTRYwqfptVLfo
9iEAUFqG4Av7QBoGWNS5rdX07kInBtz1jTCsmOq9ZelQZPaICx4U8JOHeimQzkmZHYAZJIdqqaau
3inQf4waHTSU9KItOCVnf9UmL0PxlpQcL961TV7a6anShpe5V47LUos3mflPRtuQ7BYoIjSNvswl
TF2+BqO/22vWF7/TvyHIlD+Ks2v1DSR5+ucqq72XSQ+PYg4zhPiMARzuqEf2l7FQm9tcLZOdeK2g
UfaBF1NHWy7go318ucBlydG5ugDFxA8XiNzGPUBlStcrMJf2bIXJliFpFxlmFg19k6Zv06Q/QeDp
njt/inaNFUW/VAA5Zh3+U4TgzMOgFzakFkXy06jUzxJAA6UD2UVgPK4zkQcMf6k0NsGeb35N58w6
IO7Cv5UFa306ZvDDLD0r/dLssh7EliO8Ar1tflztXlQPh4pGSfJciINdTZWhIs2Uy1xwuuhFvS88
vcQR/0xWF9Tlplv0KeRgFx2JKjmtY1qw2uWwusU2zUG4mwcSQeK4XuKyTllTKCYLvTP02j6vh6Hr
m1Nf0rr0bg/oRjobI0R7uz9OgRz2c/Mhpmij8Zi03i99MBYPcCXr97VykAHU0Mg82zyOX+xVdhS7
WOSsXeYMSaPf82yzmgMEJeG0o8j6p0U/rLfa/7RogCBWnzeR62x1kFPLnkI2IJbv2sdxTL5dtihS
OFkOV/sPgMJfEf2in3Zx0l+mH6J4JFv851hnWa0Ko2+XHZB4L/uZvhp2NDS5d7GRVaR08vpTkwLg
U5UZMEpWOfAIV87nyQaZDmHN70jYuT9pfH+Sw9P88xzX9Z1u0AiJfpHxifd82IRKq/6qtI+i87XM
sSr9bY6vKf65CSKkuZNi2mvDtJ2ygl0xGe1vLd/Pmx4Sl8e66aHzUAN2X2E2f2scuB/gi5y2aQOX
ozNMxY6KSvxI6/F4a7uTctSdpnh2Na9i5wMOy/CgW17Iw6ZoeBr7Rv96NUlrawW2VbN4bmt4D9xJ
d27NwZsyVCd4gAQfVDuHxMqNL0k9PqSTm/5IjAQkJU9vL/Br1mBMiQgV1fhSD/2D5M/+LuJ9jX+M
AMTmbnNQwDu3S36ClyJ7kkaHbq9S3fpiTU0NACz8LA0VRajapxGOrUubQ1YatHqihnEwRtirOvh2
j6WR99uiMFHbXjoh4jy6LCrz250sOtEtKYtKDwXATueyaKdN3T5GtITWYh5TVGd4CtQqP6NtwA4E
cbLLUETqhTdWw0TuBIaV5XFH7IupjtX8LEu8ryMmBD23TqxovM3Q99s0PQK8guQjOM+2njw2i5Be
F4b5jy6kY6r1vG/TrPq7lI3WJcJq1X4T0qTj0Wl3sJsYANV7PhU6gOaxKFMNBzJyk+RPV6MFDzYy
lwpbF5lN0aba6HA+LD/Igb0rxpn02pRlj1kJl6jomndVPNJQ9VdHbSvsJRZHQEbtMiPpPf6LF0cQ
l+ZZN+Ahvh9JVWVFozaf3vI7g+Fkh5ECtejd7fx+Ur+3yStKodkPMn3qNvKm+UGjv+kMgB2KsLeA
vI/2darQz6fE7nFqu4Olts6dPfmWsyNdkhxyiBTpMkJjXtyRojt3Ea8H+iH0KlOgd7epDohdXhlt
1nuD7v/XboTpY7XDjbM30yR8/Zt4e7HrkVfQ2djARVZA75EmNZ/SJScpY9UN6g1lYwtBO3IXXqmN
G9POWiRjK+O1ofJStyQhSQ48hHVXboRlE54VKK0U+A5laNrmv0+qNJPmvHy6J0lVQH+7HBR4Kmkv
RD+jnf+wLY4YmTIUYQbanlR7P8FuXGpudY6baXoOl0M+WvumLGB3X0ZyoOHfjBoeOheLl3XqY0et
WEZQOsLHQbceksjB3WqKxzq7G3r1ZzHJwe684tZV9fYys4nq8Davrd+Q6Onu4P5Exqgbkx5x0KLb
QoRuUWMaSvLti1E8Eilnl3AZm0H2W56qKv0yyXhmy6Ttq7kfNtJrqQ2gb3guxyNjiZEzOcCSBm9B
cl7N0PfSwFl23duEukFiu5rVx0R3kDJSWs/hO1nReee62t9PVeDu4sSYPjd9SB7V8p51lV6ucCxh
D7U15U6c86CqACoRWhevC/3TDaLV/la8Lj819/bkfAdZPH224IL+hBxAUdd1ty1q5bEa4BaTyMIC
nV1NuXor6+g1H53GGqa9ePWmG04aeFfYMLkj+jjip1gvT7KsRNAJCWGfUr3IKMohomTLWZ1lNXJW
HST21QSNlo3eqIkenqX1bMPmUP/JB8xKwSOCJgol0puBf+RbAxrde1DZfDXXQfm5ghxjow4osxW8
aT4JnwC5oGanBvF40wU5DRdLTpXttLaNorCCFY9hphehsaGbIbnnRwm+ltIEbKOYzi5uY22b+tmf
AkMHEQC/yg5qXqECvJTglKUE5y+luZQckNeP7YOYxGk3ENionjkcJEIcdgeRk8wX27qIZnX06Gbd
g9jVRhmQpEEzC7y+dq67Kr8pQ//ZnxUT6i+htAoyHSIrDY7U2Y9/ZPyWQ66yeMLG4xQtmORgox28
ESNqWITL6SUU6sp833WUpZCn3nnea1i00+OaApgUE1iAHyk3kjgQR9SYI0LYTb3jC9Z4EkeqN9S8
C+0Vgoz05BRFzhefpx/NrPMeyhZdg8yKEFTw53mr1k782g5usXHmzP9eudXDMJCQ34zzt5INH+9q
0YIg6avfEjP7Yg1J/q1T+NOCX55+Yj+Q7cI8bZ67viAhYFravRuO880UON2pUr0BVV79L1cuRvPj
la3lykpYPpRTQZ6lSL9RtP945b5LvsRlpm7j3Owf5yg/QGIGG/dsKkezmJTvxsD/udcl+ifoQNw9
FP/eGcx/f6KOjqjgEKtPCYRmW6epyq9W070uTdvM/x1qIyqdc/Jd0RT1NeidZKfzoX8KUl85gt+O
T1ESN/djG897y5uLz07oQxgdmtovCGm83YbGbSh+EPzSGSQBr25jmr2/3EZkusWfbqPmwebe4Dl5
2418nqsB+QqKENlnqGCLZ6Pla2UZmZ7KgV6+3JnyBzHxtNXsvMbojjKU6eFMr5IMW2O8TAfX7TTb
ZSrAADDmEB07sxnteiO0EIjXsme2WjQmtNYn9ASsT32wJGEQQboTWx0ES9fvwnUFyfEnOoyyZ9t/
m44kGPXEyCKbYHbquWvNt0OznCW0v9tKT3fpMrKjfia3khokThcP5Dyo9mjqrQpL5U50HUyN7AIl
kPkMGyyaeuoPMaMuilTMEiU6NRKVz9N0Liv1mecWfxuVJXyY02DW535hUJGD3vY9z8eQQUfQP96u
DqQRiFbfo6ex3hetf4NcZ7c1yJ/dSvEuTeC+gmHChQyVPmvxwnnt3UrhL9Nn5Hhd6GVt399fGgfm
IQw3vj+4xyLSamMneu/aYkRTwT2KsPvkgImXM/HqsLht2sVbtfTOdEOL6jokYY9zaHzWhaV2GU22
+lkobMW3jFbfEqm+R/55HgLDl8jSqA2AZLSF+YM17ZMWDiV5BLw8DYpxjEp0QpaHRSmVy+ESbbYG
KF9K8+vBm5RpP5U8/Q6hfRObikGTQjR9o7FrV6Ze8jpFdQnUD7tw0yaRB5NFlV7s7rQwjLn+9G2x
r/Gabv7G49vAdxi5l3FhbJdDm+igRYYuIt2GbfUGS1zmtDPNDrJbzNMsfAg0frjadgBpMTnjV8/z
g91oZPpJqjtO8TTPU/N6FTU48VJbPKXs4J8V/midYVO4cCPH3Ll5SIFzEWYdjGZ8rib+pFLW6HX2
bFJeGw3FeU5N1fgEy85e4fcGzRSrOysp+zVRqtFTjcc5PQREtOjYIPuS05oeNnfibVPrNEFb8RIE
oSlriLlHWvQcZqwhSxrkwehHSrJNFhYJClZd+Kmcqgr6HRqVKiMKPxUQ90PW4m7nEfbZbWX0aBr6
vnOoTPvNm7Ctlqli+rv5S4Q4HQB2ewtNGrADtdOWy0tpLgTmTmFWZ15Kc+EsV63/w9qVLcmpK9sv
IgLE/FrzXD24B/uFsL1txDwIkODr71LS7mp7+5wbN+K+ECiVEuV2FZIyV67F2xP1TjozTr3IjsOZ
g9/81ku/Jmpyn30c+zdn+q3hrZad5LFMfLUsvdD4ZMTjv+5Gxd5s8v3uDz8jhZa7Eq3aijKzj1wF
IN3RX1rgIB7GWo2P7tDZx7ofc6ga4svZgu7bxunlg52+zNEvf5mCC3QaKumZ69rzESACiclxEpwd
R9Z5K0jC2wuy3Tr+1kQsgTULGnfrtsvJW3UcCtl/dFh6/hwr7qoLbEh8GRa/0qWo8k+oX/WBePxl
ojvwuoVLcMrn64r0MslYpwK0KV4ACrTfvRMOsHvufbuZ7TFObk8o/OrtCb4L7JZmjQuXLOb5mkbc
nD2jeIxlsTcMsGyieildNIVKNx1UPqElF7B9N5nNxdSZXoMX4dHsATHQmV6stOJBIOYEmYUGuq3a
gzoK4ewt1JDNg1Be3K8ExM1Ga4oukCPtFkYe1p+7GulIlxX8WERD/QI9stnejlApgiCRs26ytvlc
Y69qWVX1YJcR2IqKEUhjbR/0cFRAxbfhDSRXH2Ovf4bIRbWC9l72KE2EW+iObFLbRm2ju/8fP6NC
eKE0wTWtFLeWoT2Bbl+/0dztNIzdq8P4eBxNYJbJmuWFtVQSb5Sa29CvWPcTSLBDiPAYIMjbtCK1
tiR0Mfn2xbUq8yErVHaXCPYPmckrSAJzWzrO+Kq9zNDf2gXwMJXhPGKvWR4tFy8B5OPdR7JVnK8U
ihzvbdd2H1MINa98oK635EEDnBHhTi0A+0g2PWDwwN46xwECFicA8WVrsHbzF8Cl2300tGzNdejL
h93t3I/2CseiL9r/b3Y55VCfbaIFV7y/ZKUMNhkbqnVV8uIJNIb2DrqU4ZJHXfEkeYuiZT/2F0aI
ZjpFCErUoMckZ8sGn89QyAt1ZnU6PWQgIYuxdZLQ2VoVccU+sV4m99Lv5G7IvMBEGM7rDjUWy3wh
rTjaO/bWcoUY/qEOowLd1bFgqjvM7pDtg94MRKiAnmrAwjLV6uIkVf/SrTzlyBfTEB0Ep1S+oGZc
95ph0oAMrO6FKmkNcQWUslCzUFAwi135iMx0eB/03pnM+OuCoSgGyL3OWkwZQAWtgBDMjnp9a/wS
OWO3yXKc727LLaIj+bhIECGBFsCHZZhW29viG6m1Lur94EB9nBRY0DlB5mVeq2kgQww6ARnSyQG7
O86QltwMOstW9Kp7SKZo0/U8vpKpNwPoHfP2H+oj023Qzfb7oE5NzdHq5T/k/38dlPRAi4HtAR+t
FwHipL66hmkMqEctpN18G9v4aKTYbT6WUVd9KrPop6V3XY3fJosAm8kz6ATtuen93qTemzMiVuJ8
a8oMFWdWHjer0NhHjq4sVnYw3aEVU53x8NeW7ZflQuZe8wBICFu6BWf3AbPGDWSl2xOI4IaDFBDL
Cf1AXBFftlcGABNPUwMhjbFq2m9Bw/fCAt52UQHODX4CCIUW9jco7/BXj/lsmSHdNk85GJr20S/f
ppQTAEu9dN+mREn5KcZ3N+mEfDUqNoCaEXcjavAW0DmQr6XAM+lOattf/Sp7Ak1sCMLSpeoKviFt
sAhhlbPng+KiAXHymppt30IoHIqcpBRGmmF1wfzzu52kxTwEMLAYZyn2gueghGzwAjdOhPVnAamO
+eZj13/xMQH4OQxTYm/i3u5XfPKjfRKG46sPOeteVvWzsKr0nIMheqGg6/FKbkmSGXtwBENn0/EX
NRvCXZqxaMtRrLhCYbKzTmSN/+s6n/qVXeXQ/aD22Dk9aEUcZ60gKgRdUG9a26a/BZbpn8gd4z3x
1gN01V3p7t1+M5F9cq3ZnyjuyeRqwIiCHatqvCc7majzf7X/MT++4x8+z+/z0+cMCdHxPrdk7iZE
VdvGMjwHX8hflwFEtiPrr32Zgfe9kQFSF2X6rbX9KFsD2474T9uDZEQPmH3sKYXQS+pDFSbFW/rf
U90s79PNw1NQ+nqqgEK4VkNwKld/i0S9DK0g35CNtBN6MJ9eZG4u7IGBFxtLqe3E1h6pUXPGjckg
dxauCPqzD5b5p6Sx3xbgtH5zm2Fk2i3sqv4M1hDvKfvlNnXqX7P97kbDqyjGf7GHb7894WAMBaZr
V7vQpLcb/z4RiXMPtKdE/TC+6JV5yjswW5CncOxu53l2AK5EhkOJ9m+nBFSHvAXXLfmMhustWgE0
HUOOZfbRTwD7svvhCeZqds9lNJ1AG3FH3jStCvHesufkkCnUQflArTiRUexy6GA+mzVSEpEfxWdq
gupv2xZd8mhAke6xGO3VqGtcs9xmqHoS1YKa02TZO5Axm3NvrjiAMKosd9RLU3IIbpypqaccc3Dy
0ZQl6HXyPu7ObhyBFsUIEazgS0ZxE30RbQGYOOTgThRL6eN6giZeEm+oaWVcHpkJzaKh4eWnGHmj
RyefQynk0DagfL4NF6Ixl6Hfr63OhkphnIb3qkGpGtNqobUcQDvhdwAa9wPYH/7tIYPu2Cos9X94
ADmFsLhOefxlDh/n95VKbOjDY89SsDWQOAipeLaD66Rp94fU2BCR/myb+0GqD5L9pgULrFsa1tZt
HGQlGFhNkQdrTj41kTKZm4SwIUwNl+5sumFq3gcRWoe83k3UItf3gQzlCCceo5Q6ZdW1z7Mj5Af9
R0CD/UefsWeUcbVnkMT6kCxvgjXi22pNnZ1vhOcRIatOd5KpLPNL5ecMrLQYnSVuukZJfbuh4YEp
LJxE22/zaD0IUhpbwPuTOzKZwYBNFYift/QJ1BD0Rw494AX10hwMObjSZMM9mWRtoIJI+tmOPgLU
tZuDyzwTAJBfnwikP1D9Mh7I0pkFVJ+mb1GaDHsKwAkQ5G6npq/nAJ5M7O6ChfaeOulLhmwsRN9T
fk9fMJ51KPv4fbgo6nrFPQb65jIL9gnWAWB3g30XNsUnl6XlpwL7JFtl6ho3Nr7jLnOWLuNiR51A
SE87G0QJSxrwPhzvqwIkrqO/Drwqvdj2I4EmGBahFSC9E9h3wHefNUgqt1Il30CD+9Xroe8DopFw
X3CoMfp5bn3BQOqngWNtBCs3BWimXBlmyvauhuBbRjPukBa3NPRC3CMv7C6ius03AVgLJGSQXvss
scF2miODkWslKS3lou1A1rIP9t/9kTM8s7Dl/R6lywoQ1gxIBR35+yMGWPtJvbQTJDRuHR+ChS1F
An0JVs0ywTt8GCpwacjoHipe0b1nIcuC7XG4HSBjew+OAMT8PZR+ySA8kQeLUutO9V+n0XXTZR5y
T9OH/4h86aVLV7MDt3pK8qU5aEq3aaHZp5/QDAzB2x7q3dGAojd9ssN7yYOMX9ztqdkyc8XBCvuU
4OSBbcu/3WipGFwoaIdF91e3Rs9GQOZ3N32OmWcjOz3U6B1xeyjN1g9gVB4yCeAEhMm23ZRlR+iC
5cfCMpztCBTClcsKMPbKCh77CKHrhrnVZ5bwzwmX9Y8mhd5d5iu+sBUg0C2vfvRh83k0ePm5aMoU
0jiZ/zgy/Jhrg+dXCFS8PaWx1MeneE6SrpEHa0F//KWxzTfWGChNyyMwW8QR88EMbciZVuZvNhqk
KTiC2ILERhisc8TeHiESUx1cpGwgzOM6j2SLxWsnneFBWlgOQheyw+0ELqybP6SvAGkUJnaprdXe
z5eXoZsgWlo5d+6ovIOtN6sesBsbKxtTpLEncUWyXQHt+rtxFo8no60907VzUCII/qky82SC5eR2
43vWbAl/3fzmU6Xh+Jx0zRfaI9NumTbK4wCxeRGZe7LLMLhyOwD2IZ8+9zFkB27hXQoDa7vDIHbu
ePGGKg9G+VzHUKqAVIS1SpBnhORcOl3sSJhLcnDD56xrnCUvUazeijhfismMN1PiOhcDiNv5YoWM
n0LhrIciQniLOshFQm5pWeJHtiHbgPq/lekmMYTpenEdJOhCOjdTm6oU+Ps1lYEApBgP2DSOr2DP
9SFR6RqHXjcZ2zSh8l9qkNcc3QDqfVxrR1vF5C97AQr/yTdKMGHVP+rRNr7omyCr324s8ONmAoIg
roXsYmnl1nMTdN2K98K5SgvaAlmbFAckDMDoEE3humZQRUitqFzmNch3Yi1PV+q7PgDaG0AetE0L
Sb9Umdb6P/uQI13SFGwnXHvfJqM7Xnwtyy7Eccs+0ZFzqPh0x4zpRDJkWcrGO91HJ0zqaxm+Lfpw
+t7338aBDwUs98r50kKWYQHiI/7I7SjYjAEwNhI0hmeWhsm6b4T1XBn916JSUDNPwIOHXd130D3b
C6UHGezXIIBv1RkFPSmYNQ3zeVJqHgRZ1XlQWyGgBbiJEQ3ZMWlcY5lPMl0i5pQd40iBpJ16uigd
326pa8pMBFDcYjrYCgm0UpdVVgYKwRMLwuvQAktOYQQGDaMQ7YPhpPWyqgX/Mhby6ruo9VoM8usg
gu4HSqZ+8sANnv3cBg9zoJxr5psZdJ8EP+AvW5+z0WZr4QT+I0vFSxLF20nnj+giqzEEtoajbpza
uY10ceaqg0UZqA8+79084OOBWp0JxfluDKctQYIqBZ3yoUVEb0YIafgQKFn+bhMeGChIlJqcyU+9
jyXUEc1Hfv9xPrfFHj3IuhP4N1CeYvrG6hZhGRzzE1jSgbnRQZrSASiwcj1QlWl0tL7QoAjaTuub
bUrDi2V8aXDsPiRBWOOUbBoKf8N4NTeVLLzrKIsUlbtJiHABiJMSfaEOMNlFC9st+faDN3bLq3bM
h/PN2fU1sXdWP35wg5B7slZu0YIL/AUEMeFZVLVrLzrEA/ahHb3UjEWXUeDcsgL8fuPZYCCbXVBz
NS3SJDLwdhmLFfBEEDW4vZ8Uy2uQWa/pxdSR3Rl751LmXbGS2pl6ohwZuIUpABBMxez8x8uPZi+Y
bYFsEWXpmu3Q0/SIMStRl0m3JhEf3rrIKK3UAaoP2Aw9hDTwPvjxwar4ihzdxEJ5kF379p45crbN
M9hjvWsh0+bwRVEXkJuwLOcuyaZm5yZdvi9td7xOEIKERlzafFaQe/SN2PgRyGbnVcz/0vmFWtKg
wkubncwtMI+E/Xi1MeU8qDC9M70RnLLbIUbkzYMi4NruwnRcMyj0LQpdqeDpSgW61KpZImgVnm1H
WsDV6KM9uDY46K9QegBCxjc/nJrAXCLqBnhzhHwW74PNKpFb6KNB3hjpnCsww+paZLI5Mw8K9YIV
HsR3QIFiJu14qELznlqeNtEdeEvyXe/p8gQ9lCahjtKIs41ZA37nR235NkuY592K9YikJlYQJevS
wUFTZQyEhLdHIbeETwMEzY5mU2O6i9JUXARIFdZBIJM1/aIq/bMyk/IRSm7sRK02Crtz2fTg/UMf
XcLGlGsPiIt1WoVvNlSu3keVEcy/RVTVlud6sq/kTz9FkMeLdcxls75NJCNxZ0O2+EzzIDgM+o3R
TxFkAqVKrfmvrCz5KWTq37kDxLtFBNZ6sgvP9ZdWa7FjG5fqiaV8242B9TmXFpSsy3bckluGFHpu
4WDfTgM7/KdpJ2bUC0+ChoumLSJZHmyCBbZGb+9QNRitC3fqNsRCRs0UsfUPTa6bRFlmtk20vvVG
EkEJs/wZY1l4GqApdBAZ/pXUdDii5ZUXoBBB96au5ojkNXCJummmwB4KTdNPTaQMknNWd9ncjEdp
nuPa+DHPhIzHJY3Lr9SKhetehs589qdpeupK0V0N6IhRH7dsftfm4YX6FJCLd+1ogzMATwSjRnOP
DdYuAsHKU2JMBjBF44b6ioFZDx4IA2lc7/bt49glS+qrpzj55BU/a3zztjIF1r2PyuFRFmUGWq58
OHqa3AmwYXuXMqeGlg74omYXVNM0tuveUystcwYMYGJtqDlYwHCXWXihFg0qsUFfIEAwHKlJU/pB
f+9n6adR057kQ5s9GDpqW9bc2WKDMUDuhtd7hdr9C7kgKcMv0KDY3wZ0hTC3KAQAgkJPQpe+SMQ8
SVw0w94GdHkBhokQqezaW6RNCDRz7TjGghkuh8iWCFdOP0V3dV5Fd6iWzHcJ5I0WJvk0DGV2Zd1f
qJcu5DweyjD27manrMXLpcV3YJ43C8GUZLpZvLsNuj2r1I+xUlDYhlnprlBwBQxJGJvs6OKP874X
KGQCtDa1P6z+Khnzde8jCF535jbt82HnoVroMebuPzydiu+lGSJz4FdPBejS/uaQtf5TOFb17ICF
d9jVIw5deoYch6UHHzwyi8SDpn1pxfXZzw37hYnNFBXJS92o5qKSGDhtbe5LybcZgOMbJKPsl9ug
tyZ26ykiWdNUHeeVUbEQv5GEVyjvgzzSh0sfAfDGhxEqv+ho9dpKd5B59y848CS2CldkCRnDPier
qm2Ul1DDc50Qsq65WLuCpU+iwFYw6eLunwqxKoM5zk+BNFbtj+lnt0NQIwc+GyftHsdDbL8PVt2i
2E4PjyB2Mw+fArN9QspjWKc5dvutxkJ4Gh8hWgfLpd9fqOWbYFOYukwsrdECvkP39oF8641jlMs3
bgXElB76Pj4MVLkxQzCYJqCwRiwAhfCDrlHJbdCq4AfyiLx9AK4onAUGn5lfevmJ+iNwu62YHU5H
GpjrgR0Vt0zqU5Mn48HXZRVNF5QXV99RM/Yi/E6j4WRN0NoGCwf4GZtKnsiNPCYjrrZdD7LYPcBH
/TJwiwYZz9GYawOiPK0WiWXKO2sI6guwLwbQrEiderKu8P2stTjprxF2nIX3IAQEh3nufPdFII60
OPVtEl4gg7btOFb6ZcviYQMmvXZ12+rpAZ7MuyOZJGj6NmZgAySN8KhIPfUlyus9iHeMH5ZrnSBc
On0WYBZY+qj3v4I3y9i5vTnsUF4K1KYe5LuoW0zNZj8pXl2nyCkX2Vjyc66rUrME8GgJSaC59W53
hVuKVSGLQ2mDS/FGMgNYKHR9jN4Hu6pZHqgjx9drXeUOcvwsgpJrb47nBgxpL/3PWlr9S8xUDI5c
sKKFTWi/CPB/bVJLqg05gbX1bQzzGufF+u7E+U42ZXLfNzZ/ZIUNYHxugr6qTZPHXFTtCW+cz9Q5
cV6fQVF9LpWXn+wxy1dQxoXAom6GPVbABd3SJTJSvMJ0z6gy9PgQ7tRCPd6ajIP7DZC4/N4Z/eaS
Az+66IbQfOWtMlZVw8o9NTNkLKCOKZ8ySx/BgLNdcDDDvEZpo4CtMIO9z4P0iKpTb4nt0KLPhHie
ipifTWMMQaALGACEZLuVUQXxodJN7Sa0mxk3/Ix4JTTR4hbJMKCwVqCy4QdqvrtZejaAxcCNRqCC
qf2Gyg4wbNXV19BDTF1HzFOzlUBa9cFFhWV1QkWct3r3QEoCJQCplEtPe0QdKOXJA5pE1de4eZuD
PAwozoGLCBzJeCGZDx2SaeupQQ2IqhrrAaX01kMuwk2LKOWVPIoktYE4CNUC0Snw7PqpNy3wthn3
5OzYqMkWYwvMFYbSiFbPiXBku3YqORXL2jM2anA/M2hq7TPQMS06zQzjTlF9pCZEauwntxdvzViN
ySZBqfJKNcLb1SUEw+is7uFfvROVTFZ0kKdeatJp/ebsdDI6IqiTLiir1TkdqILTctgkbWAApFz0
B+HYwdEEamvOjmURKLkUMqw0gOyUOmtHlWxHYIDmmW4D/pwTkSKoEq4yjm0PywF048WQ3YUZVjQ1
+fdNVMIEDMFRseDLzTSkHiQRnEIu4y7v06XPC7FKjS7bzO06njRneWLv57YVYfFtqvJCU1SFl92N
qsf5UA8G3m6eP0eJLUjq1CFPjkUssxN2O2+XKUgB9vmzzat6OBbtkew0ootCGzSqJlHN2Bdfg82n
IYJgsI9aSjsy2IJsru7Af3+1LAGKWt9oQOgOYXSkUYG040nxOLmj+0kJwGTG5NoLw/1EFtuY9qCP
6O+ENg222SzSuveP5FEiI7FqBZTQWqP1sKNCqaRowCFFQzmkZA8oxgoX1ERJrHX5X57k201/lwDi
0iILH/a5i0rpqSmOnb4kyka7H3kBzNBUHOmOuiunVyAnthV4G9/HxORO/eRZTzX4fP68pX6jHZo1
pLSSrZPH2Yp0w/eFrg6r8T1ZsdaU5x4A/LOb59kqN5l9VF71Q0RZf7Jk/3aJU6c/kc0LwK/nOvmR
Oift0YOtAXG0dxfqUaigA6UzeNUK4/6WppoGnx/Nsfks3ivLHaQZyERpKroYHSgqtRe1yJUGTryb
B84ZrV9z3ab/fS6yvz/xNhf79USamZWlfUQtNl6feBk1GSpvCcEbvDdx3GFPaYfXyq0X24mPTepF
QpznrD07riHPioloj6Xt0LEUiB2yzbcBACr71LIOZKNL6dWoZ9YXlBmApPSFdzhBgLdL+OOTAfh9
kBovdddU30o7eAnwRfgGKuj5BnjS+ea3LjNS/jOkMg66u9Qj/5cp/t99IAGGKi/wd6/d3nVPjfKc
BRE9FDznmxY6tTM7hO1D2aWuTffS4Z/8zIJPycTsl78NigLWzuwQ/x6k0tp+iW0nOckSxZd9Yag7
unSJn0Mrc3mzTAjE3XmJ3pBnXIu+mprNsqytrZXgjOpJa/wwNO+XRtRU0TzlYIGrw1Q6KKGfoGN6
d03ErW0WgQiWbA4ylIu280tQg5b1ekBN/T7yRf48GtO2bBhArdpu2ll4s8u4erP7YGzbN8DXPbsV
zpDv9pv/7/aqQf0aZa/mxJfOXoHyEprM45wsa0Bbe+rD9tMtf5YPrNkObqCWt/yZRAoTUdgk2NyS
Yr0Tf85jRx3JNNv5sopQUUY5t8mIshO360+3R/d44Wybho/L2zRtNHycmjpGK5+npolMUDnf9R5b
ThYqBIU3ITCYA5JyyWvPWxqtKFAHoKLL3IM31LhHXctToW3k17IICopAkGxphnksTfA+iwS7Dwqa
9KTvF2xP55luptucTZJtsd74R+oEDuwhdfP+NKCMf6UKHztuvZGZdx5Y+OrRQWpWmwLwTO+qfARV
l27SdsUtY+TaZJQdyeYFIDgAKPxKnbObntdDKnxzs5Xs521aYww+TkuDQgPBrFSKDOcobINo2gGM
1tRJl+592kjgqDDW2FWpznD3dYedHe1nghg4CGrSfoaaXjBIFCIhNXFrUi9q2fB7yU5BjFPPgAri
baSmr2GHI1Hsm8MJhOLY41Hb10a6o0sSlZCIzdotDY3Aso5lQw+h9m2GqALBvz20D3/Y55k/PGTM
w2ThB6XcIMQx7JUfPzJnML/4EGINIzf5XvTpsGxVGlwg+NudQOOBcsKxCr9azZkcXKgSLysfnPKN
qutzCR2RFXV4WxsaU9+g7NysvEYm55DHxYVPwB4gtZV899inobamrzaK0lfQsS31tjnaIkWM2IOA
cCfW3PFLYTpikWR2fFeWnnOhDhwBUFuhOwyU2M0dtQH+5YihjkI1B9/ioFZ0NQRKCflANtm5QNmN
w/jQIDK4sWNDXqOcs6vVmvdCb2pTpJKoJTuDbwww5kMRGAUtse+zA6IqeypquRW6UBPqzu4B5Odz
J/mTnS4jUksHN/F2f9r1tGCHNg6V1e0++L/Xz2STwY8oyJk7/xiO6l3kj005f7xbvQ25ARJZHqc6
396mZcDUn9NALhtDqLPnIaGjgMm/DhGWaxSaJQ8iCwH7raDYoNqwXFqOVb/4okUZn2zzL0EAFICU
5fcwA3lS6fU/e6dcZVnhQz/0AcmgFKeUXCzr0I5+InUGGHeefVPJP6jRa56cvh/XHK/GU2OW1dFC
dnUzBQ42lSAfWMRF0H23Wbw0prz4CQ7u594dnZfQUAjuI/J+8QzT3FcOSvd9nMnu0zIYlrIzrS+j
M+ylZ+U/TX869GPYfAFoEwJdYD/0e7HgcpgeTVam28hpskPji+zqBDxeWeEgvwBJvx3rLP9hjvy1
z9PxeZBqxOnTKk+h1Tsn/LKrtT/41YvfIxyoXe1u2id+wI9Nm7jLOk57UGC74pgE1vTYCesRPB3u
F2g0Q80pcroT9MPqB9C0fSM7/jGIygyNPJegrbtvBQeQOglWRojiOhBgxhejKJNzY3Ec9m17+Na6
ay9Nyu8A10AmSzsw4Y1b1FDydcqy8g7FL+VdFaHACwGHGvF6t7izoL0WLOoCn3jKr2RCDZeBzLQM
bb5QRrWLjS7dSA36wH+1cc+CPFkgbCwPtl735o4I1QJTVN1Ri3tRdS4YP98G5RVW/ZEnIPF8n6hE
wniFH1O6MQgigg3128Tk43NLLIqg/U5kb5Pm46yzfjx2xaJ0NeXbTPw2X8mHLh/atYqnowDWtbeC
AyRsFq4HFo8qty8zZmGCNAaCA+mGMA5xycQZBRrP1Ekmj1tnZg9v/gIId6TJYvdotIG7JDoKp2pf
q8SxHhiCZqe/2Iem/GhPWffq5uLNvwEAaEnsFfjevIZRyh5UjGqqOZJVRoN443dFEuTke+AGJUwC
laoV4F/o2g7cE5Fzhz9M9TRAkmnXoYR704229TrhxRv3Pv+GJQz0KSIzTmPvTleoVAcgykBBsh6J
nG71pPRIUSEwFHv1PJIc3AhFYDTSBqLi2qcQHfd/jaRnmj4gijTS5YH5KgA+Igfs9FB7Ea+LuHUe
gBBPN/jPCE8yS8A3DPHqnS3sGnkBbkMtvDehR22DXtVm2XdIF23G2p9i1CTyNTi6rO+pg8pCIGbT
Z3cy5Spkkl0rGRvbYRq6g9d04wl5doiP+1Xz0OA1j/K8ofyMbcSnKAO4d8Efpr4FY1jt11pVxPks
DLNc/u2zTb39r88W1+aHz5YYBkR2de0XlW5xJYqlsHl3mIuzdBOo+e5AZV+CGQ+oIxH7WmaZXCCy
Cgo5CtcFrd+s7QSMAbPRQ9p2HShuLJDGLnFq7fyNgpjZkqsIf3UyiirBGh27p0mreCl9KXvT34gY
Yud+rba28suDAUjIWXq9OtMdXfq0AkNZ5HmrW0fTRN8SYUaLovXVxk5jex/4NX8IRl3SNoLqF8iT
E0o86xfyGB2bIb9pP6H6Ry6hxx4fFF4l9i2t/yHGP9+S0wQnSgH4aeJupOI49oONbkRw1/UD1KBE
+brRsGJhi25hdUAGDoAFffJcQKSdbHolt8gEzalb14jADThrJEnXXTrtNsSo5dPD/+am8MvfloAi
QsbK75/aotiilBt5PfzyNszl07bQTZnXyxS6IS9Z2ZiHjHmQHTcm87Ppqh9jGgZ3SDSrK9i0UbGu
/W0r9Jai95G50tMWfbkl/zH136atEDfeTQUq20GtDYbdTQDM2BLZxWRPR1tq1maa7ueDr+5FxUby
oYlYZrJPGxOZ6AbVpQEBV+PEHRaWNbjrsAzNk0toVywSg7dBecbd2xOhTnOMO8Rp8ol1JxSZgF6i
AFH1CQKdEdvENYrKK1/JDfXTxfCTr6lXs60qWY8aFlySMh7OlWgqlPLnLhhkAk8tyJhU4s3H9vp+
WQuB7K/2po7ejxX4L6G0kNVI3kJrvT/3MgKYEPpSy66CRKPMgOZH6h632Hl1GzC+dYsAoUm1IGOr
e+guAFJmXzX+9WavLQbqj7m3t1dWDaChws7AxTJ+FPRDw0+In7vMwW+ObnnwWNt5CoUzxM3pghxV
LhHS/dXuwC9UgtefLB9GUnvKEgua5Uua6zYGQkIIxesLK3x77ajcyy+gB+s2JrjAL7UV2Wezf7I0
3IsuZKa7iUt76aVjuU6wU/FxBomC0xQXS3LJyDaGZQv9Hu6sbzO0ifmE0wkHTV/QlwsDqmSHUF/o
Ls7crgSTggcjznPhmqzd1DqA72ov13egdC7GHfmQyXGrX6NpylubfKhZVYXrLG89nuVXK8uDoGQr
kTCSZfJ2SRGNbFEvj3auggaEQ/GP2ZZTD7m7rV9thsL4SRHID0HKLEmg8sNBnt4BzX7C2fFjNPOP
4CYNDtz4yUiMZ6Cg7TMzwA8obT5CKX5Mz82Yl+Be6o17FKGxZdNxhhhPHi/AGFn+o+JsDZBiCexH
AuEaN+I/+rT5VsVe99qOyNsbHjcfsOEJwD0pTPw/Vtkei9YAFpwW1fx+tvawuOL34Jb4W6RyPM23
ht0bB6vFnqrMGlQS6R66eBLIrBG0eAqnwS5hKNoDHcZnAC/vIdbZPgZTHZ5QLNguyW70IF+sWt5c
s8ie7kJXYf+iB3BwBSBjVLlHB/XFn4IKcrrSLJ/iamoXCox8J7qM0ihOpr7cbNTsZS+Wbs421QRA
uCzFWXhx9RQCBfsggmhpspYD17JqvTJ/clVXPSHyCnhj3T+QY1zlF6Ckgiu12rT9R5XNOE8CvTrQ
quYcv0M9Z6UPtHgRyT0188mdVsACOVtqdkGN9CAC3BtqjkkkcBprg5WtHwqu0GSP7Ia9pF5k4o1D
U4HegnoDb0jOXYcdKvWairVXhAzuqRNb12RRu6O5KwzDnsC2nLUoyGgPHTYHCCUVWXTGdys6050h
61fwZcsdsyp3WrAmGhCAH8EEbxU4GBZQZtZ3dImhCnCIElxuzb/53YbRCHKhYbfm/32q2yP/mOqP
T3B7xh9+1OEL2e8H6zHiEFk2oBJSLej2dgHxh7uq7FotIJSQH28dfgJK+qYqfg2h9q070DPemnT3
5wPyDhlJywfL4X+fhjf/Q9iXNdmJa13+lRv3uYkWIITo6K8fzjxnnhycTr8QabvMLEYx/fpebLLq
pF2+dR0OAklbgkOCEHuvvdZfJ0ZHoTOZK29HpUpRlTxfCG5eRx3h2206iVsXKs4mtEtdiiJ+gfJm
uTfsKL9vIA3pIBR0UhNjJ22KwQEKxPCL5WDZ73Ud7cXJxoCo0XmYngBgo3W9qXSCXIm/+lKPPAZa
rnet861+ZMjdHlPMRHTUW8MAep1OdMlFyRArcx22Yp0Ukbecj/jXwPBSIXEbHN4dHTvVCl/JpRmv
5qGoc6hfU7cL7+ahUm0W6zAyytnEM7yLDRKiLRgm9EFopg/znpu273u/qSOTXnI3xYONfrRRf+3d
6sQ0zG1UarjVlWAJXcYcTzzo3byHonXBTRWCSZ2KvpN4D9qChHaXWHfhZFFCXm0XNk67pMaSS+8h
h78lKzt2njt1GkqBSOKB5wsQUaVrdSdt+wKalPJ7MToXQ7DiO9fuJXSxo1Aj/bg+uVEKbiaP+Xu3
6p8JkE4w9GDCosMTMNffqsiC6rNyvEOW+YIN+CBInfgeBHr8Gkexe8GEtKYSbYwRbM6p3XxvhyBB
pK8BIq/wynophQ8WAzcLjlXKp+/5Urw2f+0lsfleR3ttysVrGA7pguWZ+zq3Bltmeo+J1snVcZzk
Ct5rcaqb8UhVEIdIrg2A+Hc+5jKo5vXBksza9hqCjOmerGjTVPUusfPuTKU+ipNrpfKX3FVg0phG
pqq+BmeFMKxgf6trc7taypglWzKhhlRnSLrIkcRDdTRmWEJONGh4srodNXC1vU16MFDfxgvs1Nq7
Zg+8lilxwnE+yiMXzZW60U8CLqKEUmnxYXSzBA1vPJ/C7Sck+KLswP51uVUpv7rvPTc83c5Mu360
MEGTiJxUXDCyrUXlLwxDuB9+VWn5gJFaoKsiE9p4IzhAarM2519Fg7qtB9G9LNPL22FZo+TOKIFb
v/3StmqNA5Pd59uFg4MUvP863d/OrleOd5cHrzTW/Df0+mLyug53c3Es+AEMG92UTNPtXQsiCUae
9W9x3TxZaZY8xZBsPLiMAaE71UPPzjby5jJiHQ7wp6w3DaiM9jIr+LMG0R0ZMWGZy0aw6hzZjrEy
nDxbaAjwPba9+alrBnXuppIovHEDrAiYk0vPfKxEX91LkF41MjEfqao1Qe0VZEF0pLq+DYpdFuVs
OXdwrOCxNze+1iaYOAHRw7q6jfc0ODhxkwO8IuaCitTBw81iCLO/UlU7wpWY9m21pcGRbZKdYlv9
QY10ukZkHhHCDe7mozd2B7RZJNY0mHST7sJ4cSF72nhx/JYnrnmiUo/l4dZ3rRZ0IvhBo9EHVyBV
VtRIVTkkMhe88vsDFZOxsHduBGcdmdApdMiMY+MjVRguNF68cmQ7OgHQerBDoHt8SuKbqoteWGS3
15G7+r4Yu+9+53mfIe0+rKEIOOyCHsVQGyuQbgGjGXveqagyKPAhg/ozeAo5KHGz5li0EaBr1nWu
bqHAp8sSfCHw0Szfv7hBobabcXo3bH6C0MexVcXiA1DPjmuIiZv2g4HTLgL/heLXAVNfda3zpwJB
tp2uIfEDL633NBlQaBtrwK+8/mLAyfk1dgCATDr+I7HTuyYdrFcdNwP0QC11FXbUbmVp9Qe/FAn8
FAkDayDvn5IByrgKAp3fpu7QKOU/InR3MziDcYv6G99OcWukDCkJUx55JA0wW5gJks/SsP8EjQpw
OaP+ZtZN2eep5yKMCIfabCaQe09myI54H22YzG6jRfE3n4gOIHk8gOYb6R3GIhu+Z24IdKlnvUB2
uAQo0cx2dd8kn8qWn9zCDL8inyddFoBHX7RrsXNuDgit2UP09a+eXQoxCuqZiwCwbdtmKyOOESAK
VPqJ9lQgknmv+03d7+wCZjLMm0X6Ic5mCHs4ghls9yGqN8fYnOHRcEaxp/Da3OoiSrZ2jBJpJn/F
6MiYRknLekf1fZwu1IjA7qVoi2IrQD/wYmXFzGclUmmuE1tWe6CQIM6b5jOfFdbSqI8bEGhbnvFp
spfwkyFLDTAFZ8jBo2wVnbWesPPLUHjgwS7D5D+Uu2WsF36k/aOXQHYEUJkkv2Sjg4CL2a2oAXHC
/BJBQ9BexWO/AobKP97M/MEJN0OQusueI5uzA1DjqLO2fQo7S63BUtZv5uIIIjYuKpyS5bZPujNH
ELimJ2qkTeeCMAxJXVcq0Wh9Yr6Pxs3ufbTANoJNq1UDj5e0kgVxZkF+6NRJs7pQqWZpvYu9rFpS
kTZw8oKYM6gvvPQA2JwsahCILfkkJUJ1vxljtpg6/DzG745il9B+LVpwT4YDLx6NxDwSN4MPddJd
glyrdT89FNDoiyZfdHdXQrT7kXfjkUH8dY3J0T2GdRAuGznyU53k9icGuvSZtk6r/AAWymIVADX3
mcz8tOQnkwVbaeUtkurFV3pi6hrCFSV8FteGsebYBK1csSCJvursnJe296VNQLs6NmN0YFmqHqeO
1F4lOTR0LMCF7CgR+yTFOKK2xPcADp8wbLqviJZ2y5Z74X0iTRNiriNYRu18hIhy8m7rQJFFQ45R
rUwET1sw9IL7g7NVT3s2PlU7pSXcBdibW6c9O3xzmh4q7hJpQtMGpJg62NYA9G6dhiMoqzETNVhG
gN/fHbce5plr6SK0PvGlzX+MsBlWtYDTlf6WadjGVyjLTRpc947HnC8puHYhpth9scaeLXUSd9DS
C7pdI1pjxxDpvOuQEr5EXG58Lfv+RBzangJ7Z5R3X1iZQg4S+RdGF2dPCqn3SN3GXlAVkA3FlPxk
xPq97tZKe4qxet2pCsxAHBMlUjSyA52yL9L0JMrqbT7j6aeIAmRfZJGFegfFgvjZy4pTnhveUwzC
pwNmlOkp7IYvU33K8LawwpAfhAuqlJ/rRwQyFrlZlztMf/0ZC/7+PDqigz40z7eJVUSLkvXxsKAW
N4zGRVM64TbvBuiaGdBBkN7k1JqKtzo3SYcdsG3VtZ02NYj1Eb1AHRWp4VaX1269KX2rXRLKjfBu
+Aa+ulz4e8K33eoNNx63DNjhRUo0rTdlK8+uroit1WulMXsEhmndqcQx1tG0F4jhfY/qftcKYCno
c4CV3Ma4ew4SoYNNPbrFc1Wp7za8jN+jst7AEdd9MTM/WQE/NVy0lPDsmXm9UakrlpYajYUvM/Mk
iRGBHMVUduCRwzonOFAVbdzJi0x7CFNAy7UYIUQL8OomdjWylaeEOwJxUR0IAKB/Y4szHDn5xZum
X6WtV2ts2C7mDqbkwuiTPWcG3hJlAg30tg44xHTM+LuPp0JawnkrvDBemY6TXbyEyWM45vW610oj
1xv54lDz/M7r7MeQt82TDKNm6/t5tg8yB0pp02BkMdpQXI9q5w2u/Xjlu6NauUwOO1AIEkadNp5S
5dp3HWtNxQ7Jew/i3YDbzlZkGeDiQ/M4Kh+p/UmU7RHTQIIhFB6uUAZ5ryvds+HHexWK9e80K3wb
r9qpcZxC8a4K2QqQxc54hHcNV6GLgmJFuf8JQlc7xHotvMKg8gQixeoawhkz11GRGoBub3b20nBB
gNDy1npGGnh74FYxcVNLuA8rSEPcigIEiriu9jm2AyCkpfCWycQwDqnWT6KugkfXadJTOyT+khi9
xZ/1OrfTU25P8kzwwK/B5ZtClLBY4LE1v4JvQwPzb6X3rhYDuF7wh0idqH1ksgLh0DTVDuG7bRuC
0di2dPgQmiCv1j4CWfg2HL9wBmWeXg8vkIt5rycgBjgy53qyH1XsrwNjRI5B0yQ73kXhBkEOxPXk
iHkRsXKw2yApJEnTnZlkzWeyCJuIb2OI8y2w2MqWM/V8Y7B++9syEc8jXoYsGUd6O0uAGi4UNdTP
6JLq6mORWuHx7/Z0/cuo+1vrL31vxu00VCkNvR2D8dANCLpCCr089vAAbFRl2o8KkDDIHKvxe+7f
FX3n/2GP5Q/bkfJZpya+LIPePwEFXs19dFYYazUgU4meNzbwahsbYQ7f07QG0tOCp5s2qTfaS8be
bjnTt7zqAmQS+6yEuA9H5nUnshoCxYN+z8S+2UGTAWvzNnvmrGa4T7sK3DSZvUkdgIujpCzOSIJX
a8Ceyk+Va36j1EZDfMO0lXy/9WHRGK4M33nVAn9MyloDwrjc3Ipe3ZcbyCOHm9QNgpMzIPXK6V8I
/Z7nLaTpQn+4SC67k6XxIROVvvlWJ7OB3T+y3lwgWlACIYJHIscKE25hXpxIhiabis5UpFa7RW4n
teJb0Xqm1t/1TUSIyEWmQKBqqAuWCVhXQoDWKnt5LDXDUnOq7yoBwoCheS21zO0fOnHlA/RoV2C4
DbJrGEwJDDo6ganb4d8UcohXoNXgd0YB1b/BcJPnIM2rNZSkxjNSvtKDKBKxHYvcvrfjwlm2jghf
W0s9ZGnOfyCxH/hGT38Pyz+7u6EGfKNNLBD5410BfgQPrhgvOzlN6wM90H+ix5/qLa7E1i2qWX3I
G6zsHrndR6UgjHQTJMqKsNk6OgQZ7ghBoluDWXAIfhj3YLABE1UB1D6cK4vSibojFZshfy9S6iHe
Dh9bh5+L1BozpIf9x775CIxOqbIVqG1PTu2qvTctsIBGhCKbLLPwTGXaTCZ+Pqp9nLjRycTik/gM
Yt394Tt5eC+6nj+wMbkQGYKtOnsL2Gi8IashG/9All5wj7XtbEXV1mDDqk9hNa1c/xoL/BWzlaoL
sdGyttfwUAIg3FfsJbLBDYfn2r+qsAYfNyb/M3JkEIPy2xBOl84+j4CKQxyxth+avG6Wuan6z7Fn
v7Wem/xhlQ26T3EoJy3xqcSS78KD0GofOAyCbAGe6aAGN0o3IEzSmtHZN4231PD5vKBsEzM75XH4
Rss0+kCQyHJdSLtNDrRY8zjuQSTDF2ti8yJeL9376dmo8KqYmL+ovuk1Ujumet7J5c2U6iHTmeLF
4JULEPaOWyTNZC8u5MWVKcOvmY80aBdcbJc4DbuLRAI1oAZN+DWGNIDDwL1huZG//blnYkbjvcrs
F4WVzRkUTOqMVa864wsk3jm98UnaUXS042gTWFn5mKZxey8SF4CWDsqgPXwuy8pnbEetRus0pyCQ
X+ZWNojvNZI/jlgc4atFcAOSl/CQkS1tQFy3cTpl3FEpKj2x+ve//vf/+7/f+v8T/JHfA0Ya5Opf
Smf3eaSa+n/+Ldi//1XM1fvv//Nv7klbOg4Hh4XjgX1ECIn2b28PCILD2vxfYQO+MagRWY+8zuvH
xlpBgCD7His/QG5aUMJ16/Gd7U2sCsikf2iSAWm4WrvfETpH+Fx9a43V/B0bdGFyRMbKNqEVVuc4
7Q5QMye9iDHMtpJ45SCXyhfhUEbbWWUwiZqfysgjvoQAwtyWGXHixCtEYzIIhICZiDZB4n+sI+My
S1cM9/gB8sRAz04bR2X92Z42fdxUmxyTHhiZ/mxNK/0ZZPrZzmkZVuxOJirgkWQ7m1BfMqYBoKbA
Fv986bn190svBBe4sxwHMWjBf770oMfLja52xWPTRcMOQeAAqClzXGfcKF+rBEGTaTnRjciDLiWv
7slCIOcJqdoMMLHfW1XKNw5ZKD+M07GJZsPuNcSKjYPj1OFrGlXWKraT7uxCEvNYFuDJGBCb+jSC
9BmXV3yfTME/DYz3ZMp8KI0E6XCix8yshjsdxvaBcwtzLlIa3P9yX3r2rxeHM3h9cXU4oCHCEc7P
F6eTSSkBnVeP8yJdFA7y8nP+CRGK/ApF2faKVP1nmg6jWhkbmvKoOFkBrqWuQwGtYiv03uAD1mvh
ZAqsaZiYQlVDrMFxms+Wrs7utEbES/FBxSx/cYwCkkFFB9Mh58favQ+NvLoH0H6DgL3zmE9s+iW4
bUF3kPhHqgNlWLJtCvA/Uit1qKJ+40y8/PCaQbW2ijjy9uxsCedUvB9dBdZ+XyHlsffBmWF3SbWs
fWQRhs0jtOudx19suXlfC2svodzxy9KeFOYs7XiHqZHk58Y2QHZSB6cHlr/sZPLoj6rzsqdm2sBT
WFRODAIwFLJItIsWqYeHzCvUk6XNamOYY76mVurddencOwd5793sb+SFxdYWb5IP5PJt406zstls
qKG0WPhf7gju/XRHOIxJE/8dKGa7SEN27elx+jBTYWaxBlDJBI8OXlGQj2P9pTNBr0x5hlH5yfRq
640WYdxo+1Pg+P3FCD0s0YwKUpBxciZV2VkllsRjZ3lY2q28oigWzaT2FgEECO2dMoa4TFIeqRM1
UPE/1s2DBSzxt3UtgbIZbJnu3G40j4xL80h7vE/scqGiAWgrBIrYjst4f2v+m81cwSu9/S9zz8/T
/nQxQQAlOBPSs0BE54mfL2YSVsxMM+Y/uH09IBSbeQsT+Qv3VmR4AH1n5rpNPfWaM2dNa12yqKoQ
WXod78BwC+JZhBELidzjttjViDNM82w1za4fNkgyOrcaWm4woGpofMDpZIZwpwWjWlaJCXpXi2VX
00uiBTlbqIFlxnsDojMRvASgdTe4Vsu4KMBl43vpVQDn8s9XxXP/dovZ3GWOa1qg3GXc/uWqYEXF
A9Wk4oFBLvdsT4IZoDZJAGGbVG6JEzUQcbzqi2skxnT1gXo5h6AB0SVTHfjzkBgrQSVP1Mq+OwAH
14tmVVexAS7urF4SFDB3QM8BKeTg6EyIwTjYurpwX25WtQA6zWWQbuwm11DhxyDFiIxgR0U91XUS
GUrhYP+tjuyKydU0G092VDfUEkttbrxWE733wg1G/ohpGLoiVhCDqUuUe2qJSmhs+RVkuKj1g7XH
6xoCudw7hdqaboHhC26nYhNb9bhTDoAqUz3Le4E5Ak5FsKbgix+E/RJgfEcu2trrH60pgaRAIjJC
t/hSmkpTWzdAQSlt4JaDRFgYKNA7d6a/h7h3cdFNBJr5sfGPMnM/p0o3D1SV49W1ShHD2FCRGswU
KVTMfPvne8Ry/vboeNDb8EyIC3gOx1f41P5hHho8htfdYJcPYWhOXmf1EtdV9FV1AB36vWD3iPxE
gOcBAAx+vfBrAUYMxPf91wJhpQ10U8GS4Yro6eeeXtUyfMAMJy8zIuS4gotFdHEFnxToaqkoo3Ed
Fnp8bEMXrCKB2kSTIl6RG/kZNLGAmk5FfGE0O+lOLDdTMatAPlpKp99REYlG70NSEVLI6whQs7W0
cZdTRlDkW/U6GkXzIfUa2eJYGVXVnDgER9W4TzlS3ebUaycDkQSUwMw59Rpqc/mdbzsfUq+LoK/X
usv0fAg6zoDEHOC+rcR9tSxXX4XlBXdJi/zXHkk8r7a2oBTOWHYCQsF9MoNy74eF+QpWkWaDOdXf
klkcg/+8QKyrayTwTi2+IKhe8ObtNqwdjPAAT91p2ELnAVzxxanWfARuFNKNQ9mGT+Bc58DnwFtX
ufV+qBERQFqBuwT7RfQdyye1yMbSf07a0Vr5Rp/eKWBDdzpvrT2N5DSIAN5G6lgWPHhFj+Rk6GS1
fr+0IBoH5zRyk+W0oXqnaoZ17dh6aYrxvY4ayK5HL5sxex5DRluIWNV3MoAHRXGdfQEB/IGUIZu4
OTr96L0CxCiWsTuEyJ+AfKrbVOauj+CwNy3bxhnI7IuM6kPtq2ckMyR3DNPhdcCHETQvIHDt5O0T
4lwB5OyC/CnPxhoyAUW7paIoU72vWwDHqQgRZvu+rtkm1nZ+hYfdXOUsdR+sMk/vWOluzaF3H6iq
j/xm5Vv+uLGnOouXNZQ7ZnO/S9XFKtSenLUQDQK7YSr25DAKKUI21TW9C2x0y5AQjsWSBHXbq6HM
a1Q5cOrl9d72q/JHayVvdjxK5LzW/hKf6fy+NO16y9PaAB5oBF0Dsjg3RaTzh9+Nkyb7PivKLRwW
7bpsIYmnouKhmLJRAIOESvKUiKKMHKKNdarwSKGONg6EA8hWjJilZFQiJt8Pn2Wer8YhH57jBAka
shQmYi34YsfqliNBI8eLdCI3dNJihcSi/tBVTYUIXNd2ybmO83JZm8y7gp803NqyiKA4kw+nxIJ3
HpBE91FYCBSIPJRfkVO1TrOA/wi0d2wbRGSoO+AA3pUHYbQFoGnc/PNMaP/6tsSqgTOb4cUgTNPE
nPLzRAg3VNlYvdFCMN6Ei7XzEV6ilAHQTd17oTZ3oAqDR4TqWmhHhU37NDaihOANWPKFW5jXuFVY
D3Rl9i3HXQlwGX+5WQDDHyBQ7Uc7d6JYIZ4VDZJVfP+03ppIVfQkYEt7kHCEMO4yqOtsXkfYQB8v
NR+Siw4b654aGCIg9/98Gcxf16XTZXAY1g3TPyHoC/vD+8Dte+C8JdOXd0y7602ZpHjkGZSPQeIF
N4BtjeDLvD30aWCveG+Xv04G1KNIAfKnpz8swGeHSFm8/OdT5uYv6xzXlKaU+MtJTB78b1+eyDQ1
ITQYxZd5QT/6bgUm9CD6Ap9wOjnlwbaTbEvPZ9s/q+kdX5mAUv29OgBv41zNbB19gdTGzbqOG3fl
RKUCR9Oa3JyZ60XPlgMulzxdD2EN4mCEPFYqMcMHIyjf9yCEwFedRpqHCky+Gqa9m52CRN5/+Ryn
74ebJ8TBOx2fwRwfFrbwOEP559u5G8Y+qkYn2Q0+Ur2cpQ1RlnaE1LaLhSYcSO5DN3YQ1J0STjqd
3AP0Vn26WfgGHxEfsvpFF/hQbbSQyhD1PaScQhBMp3jnIAs0Dx8dlpWHbmqlIm0CBIIH0QenkDNo
Vf3VX3VOgjxh0/zKuuM/3wPW5F34+efi4ZUuWEK45brIyfr55yLVIhsQyQp2cw6XXSxnjwx8+97Z
ChQCl+BQqaZNMgY1eMBR3w4KOW0gqF4kAiyOgW5BzMdcuK0Dy94O4HIO8b2A1N0P5Vs75YTJ6r/c
zfgj2ZM34MOPcZiFX+J5tgUPD5fyVy8Wg6pv7kZhvU11wg8acuFLIIWAYOuc4HOUeaDAA/BcuhUy
JXkfLageCCB3Ay5GBKAjFX72WJ5C7MgRFxMxh+cMcVEyU7mjjkEItwsVcwe01HXcMZA6Rlgt901x
QMTsK8BW8Y+suGDRiDeSCmxEpHz5OlENL+EZ1A/cT5tNxsry1KSte0AQuds2FR/vkZsdrDCVWy/T
OG3jRz/G8X0cywDTo0AwsSguZhDiBQIGyfYCoP1ZBkl+sPB0m5N7SIOBKtDn0XiuwLtxISuqpuKg
y3GH7Oc3qqcqaqTN0Jb+ysSyfzkfgSrracja7NuFVirYUt2Hg0m32eohro8f6rJWZaeGlSunK6E3
SV3oUA6Sv7ZWWmUf68jGcKp80kBr4bD4+1lDihrfhJJ5W6y0yn3AwIKYInMMKo4m8jNlqlbI9rOc
U1xYcNcnpg+aPG20RyrnMg+WTWBGWN0O69SvBVTVxmRYgkAZbxTRZI+uDt3zyP07wUOUpiqd+uai
bpgDrRAnQ/wm4EeDZz9uFp3DfoAE28XUzhOsF9ETgTh337iQWaYxvGkgEKeDtEA7Z7LgaZns4BuH
A3pqpDo74Wu4rsL7+UiZN2yyYRhX8xgRVrzxGN+51TaqEzDFTf2sWqq16Znueh4h98urDX3L26Cu
OUYrJHoWWxqVj4V/idLgIB3m5EukA0KRovCHXcrm4zSBz0+QbnkhcxqnR1h/0YBI80BFP5R8ytoB
rnM6BdqUAfg0UmGdqFcgA2NXFfib0FlRnW0hHQGx7gvZRzwCOYdvhiu6NkPvf7HzOjpJcMNhjmk3
Vsj5A4ge+YM9ggoLehLeuhFOqJa9kSyg2JJdyQQYAxspbFAjjSwrX1sxb7ZeCzbhOn1LuzTd9COP
9tywik/p6GMB4qZvQEDWK9Hk1hGqo/2D0bZfzdJP3oCLwlJCNeZFBl5yh9WpWFCDEv2PtnSNa+Tn
yWmsm3RFB4Bn/CgnOGPeDhdQ9YHGvsefgg6S+k954dlgX+3TbVp03rbmRvEZ0tvLgVX+xkprpJZ6
COMYzbGLS8QeNJyBS8wu8d5MXIYca1wyeB7ZougjVi59TGK+GagrtZoialcCX/5bKoaGBzwThFfn
oSrcwyV8NBfpafYIQYxo41tw5FGxVBW7Q0rjbrZteuRnQyog3/i1/Y1GcwvX2EJk11niK9x8tIye
P2T2kdrmGoVMiAyIt/lUpdGoA75ZILUynbmd4vsKJCJIG6rx0oQ/9v2cJ59ojGDdls5D54yfbK7e
z7kT8g5wYjWf83Q7bMBtkK/pqKkDBPvouoikTweYNnTe8Dd383n90zlTp742/nbOQVKBsB9xt7tG
9ZvOSJytrrx9gdgcctB0AWCH0WJpQbtDqivAVhETKSLX2XnUIo0c2YoqhazbbNkgqSN2ZADVtgkX
Mo3RAVG98SP5ktghhKSpjoFeNDzR7lxbtBZbAGrnKyNZhRFeAHbyGNcl8jkqsLxhCZI+Iu8yfSwz
KFJ23pUMABqw1wypVGsqFiyxHtCZDKkLFMDkqgs7taG6WiJYrKMlpFCHfd6my/duGLcOG+BydAne
batNH1ngNHeDKbY3i6wcNH6mznc0lh4b74wrotplWRRHsqOuVdBDjo319Z7qVM+608Dj17Ec9V7a
ZbqCZzfe8qZ3DixR2TnoK6zU+5Wvir1McshbMZUt0rAY/gjHTarc+seQjt/wBW19kjmCC3HlK2DC
QXw31hwfllYTXHsfPDKqtbIvlikRK0YnAGbxpdNYb7Fjg4i/GbMHOnI/5M4hjnuxBzXgtpAC9ELW
6B6bOPzD7qwSYVID5JZCOucIb40NLwIT2XSQzB6S0lsyH5gHo16XHMQcKVAWbzJgF1BoT+FPeG1k
j4scAygQRlb+3dDBtxLKrp9Fz5Il7wb/sQY/5QoyDAxpH+P7sZHFXxx+OW6kA3lFPgTS5sKw+wSU
MBKcTSAKfjoeJLqRz5fXxcYbCjCYg/18U4EDZOWnkNBRrYkF99Cab0jMW/itVb96NVLtQ7DG7Rh8
GZ88Lg5lNo1aeeZSjhA6svvWvFNRglgO9YQv0g/L4dH3zOLgQkx6TR0ytR2tWH5BakkKgZyu3gOm
L59GT9xT+yhi+HTNsruEBdzzyG6E3vl0pMwLQPTF3Sc8ds2+Z2GyKa3K/+JXm7mjLdu1pcf8YDJ4
uCDy93k+EaBmF4bChUvwQXC2EL9Z5tOAAC4d8kirT6MMh52FVPBN1mj9mhTDggwMG/l50O7LjiBf
Kh88CfEpOlTtIHm7xqrhPgAG4iTAgLmiBsOpNx5mzRctbb6VoCrdhklvvOQcf/npmKC4K1djKFOE
cIH4gUZyOV+uHMLqC+BdggdhQKHGn0SEqUcVA/EDR9JrM4pg249FtYMKyfBpzKGzMl3oJAOvAggw
s7MYDQ8QvNhajHglPSNY9VwOUPCIgCfY5UEC2bA58I3otwPuBPizBEKXExEMNZiB+2j0EOec3qaV
ETsPxbSRKdZ2pR0ba3p9Rl6LBvktFH09v1CLLBq3OXh/ltSJrFqgdwcsJ89UEr32oLrR4TWc59YW
y1zzgAyqhQtUzHPKDeOaBMXR9NvgpXdzXBwke86+yKoyAXNiWb+mVpEF6cpA6G5PzkcgSX+khWQX
Kk0jWkBRPKtpRNDTgVgd/kunxHH/TBZPQ+hNIinkBOypPGmnxeq0LXtr17n6zpoakOuGJLIPzUZf
7DDpi/1YxNCwAy5LnnzH+nN3CAVUdsb+e2B+6XgAsm/dZnCCeXayDN2wWUq8I7elzXiyhBzj1mql
famRb/IwViw82xm7ezdWBgJ+vc5Wc9mCvxAZmmUDpZtpsFpBh5TF1zTy0geExuHwD70/tEjRZmmZ
ra2mxm1GB6p5/k0XjbkGEp2tgXe2wcQl4pc0MMQ6M7wcwjYolh0o2f0wKU5U7G1rBwwaVlG57zyq
sVjng0pegrBCJGMS9cJCOnmBWoLcVsx/b43TPlmBsWnYU2vL3Deeh9UddTWC9WgzZCykZXEP58sz
HSdTvDzQSWXT+EgZ//1JUWsG7yOdlAGGTywWknLrDyM7EcpzxntORYUA+MLHl8xMFkAmM43AB2Ro
YPhwsE9GLpEJ3AaajWjMaDJysmxclU2wxif9ErCk+BE4kPHZBto9aZAdTCXW5ViigY2dStK09/bI
krmUFsPJDvLuntr8xrsDX5e8o5IVsMcS1JJzCajKF9275oXaVJB9NUMnmlnDGRTmERvh3Xk+BKvS
BZ4N/0Tc4CBYrRbKGwAImU7O1zk4C8xUHqlV4T2/MDOOOA21Qv8dz1QKpK0O2LNwvXSZsXMjqmSP
0Fj+NAo33iYGM1dUDFLWnGXlf3aZiHAXQ6c0GMA2Ro2swaFyu/YOqjbypz5p842K4aKn1s63s1M9
YEab+zbgSZHpE5lmClTlcNRj4T4dNNRdu4biQ4roOwbywMBwAPo/rbr6ktqQFkiTzFwhvl5fnBI6
vwDlYDcOgbEYoNiwmSvL0ENTWZv3cdbyPVwPAyThpjEYgCCZnX2uunDfj8CogxxRPZpel13KKLww
wzRygEVHfLCZNuSEplYnqpujP/x/ys5jOW5kS8NPhAh4s0WhvKERSZHaIFrdEhLe26efD1m6TUVP
x42ZDQLpUBbIzHN+A+IszOvyi6zD6OqblesAsdaq2BsxjV83QrO8wKzBWtDLlqcv4ycN6FQoMHeU
RTlCr3YiHdRnWaMJ1nqzlaU72SbmdHwkDHLvLnuME4bXfUUkSRZdwp4I9w/PizN9Qyqnu8jqTgHW
yB90OMli1NYmTCPoArIoD2Ojvxhdll3lK3kL9IqY2QvKEm9UHlQrwHsj4I+SPY7mpG4NtR+2PGnq
XdGVTiAHDqWmPI8/7p+2rb0lmCGbA8vjKkti6A9plux1MRdfZHerIDGrq4v+6+27kckeyPrqpfhN
beCLwsePNjg7oeztGMZj6qzIbMU9fVbJs3RydiD5pqss3asw3CBtOE17CLW/hqPzbwAdn4cNSgdH
UU3ONjPhOcygYB+HxM3vh7B1V8OF8OT1JTIzeYvc3TQVv/oZXj/uegdjP09UcTCmkXYln91dQQLm
QTpl4s/wKMPMn+2qOfzXdjmeqTln85eVO7JcTlCTIjr3Hdx86Y7+WZQiOp9FqEPIz6ydoSnSmeX3
62erHNsCywwaT52OLhmsh9bQfsqUsO0KJNqaxt7LlDCrtuuMEcFzxypU9goT53Ue0SuO8tHb3T2U
dO116OPuyTO9+ikzsjeJhKmSyN05VeXteqZOUrL+bEOrhGRc7j91tjKlyS+CbUuaxqICBfSfLlJj
K51EHSCFM23nsUxn3/GKR3QPk6MESN3rJEzKnro2uJu74fkNQKSaUEC3VZcvDSFlsZhAdguIM+j+
Ga+yFYsxDI7xdcjSMdpNEXG6ShlR09T0Ur2K1NtqZMcejfUwo37xGOXV91lv0pMsyXq3138NlXXy
oNrKFMxs2h4sA63jGHHq8+y0w4uV9u22q0W7G9eiqWjO0U6ieCNbSzPxHurGPMlGWVUNQ+AZqvYk
S/jlIM875+UZD/bfr6Zquzhq7CecsrtnJb32ejE+aav9+ZiTQvfCTvVlm6yzIwUbq3gkILT2l3Ve
eu2aXr8MSX77HGjPk+rL4j8GGoVFWpxB8MFGwhTLr1eSA5K8CA+l7rrZrWCdgOiCRggrcg6KUujn
Ihzt/3XGCn+nOSHor47oEZE0ohQrCwF4wFgP1kWW+kmxzhhj/CFL8gDkf94kOJ3vjXxEqHtwo+eB
eOo6WF4mjDtlvbvjYGhTVLfXK3bCsi7jqIhnWwCSygo8IJc3XX6kBFnrwBS2iwQqX588JE1zzgxD
ucrSPMKjnUbtTZYaZxwuTeku+4zM2SWOBI6S6yH9+8yKvX7fpfWH7JFp9a8esjhn2cYyqwRbQrND
ghYS0IJlre+hln0b68x7UNeGfG0oTcCsCMJC0y9H7wGy8a8RsF1/LpUOXcfKjsMKUTC0xXwyUb9c
9PY5X2EKDo/2Q1sRRpEdZN24igEpYGHvg9pSMZ8cb1c4V9uaNnaqx4ClC/MmD6M3YcOGh+5uwFCJ
DT0Nwl2BzvPaYsJfnAxCarKfbAVc+DLgynaQylqFZ2OJYrtnKazlaWjs+7JBltdWJYz+BPMJ/17g
JVR4o/7l8yxSZhFUa50S0Wqm3u+tn/2m0rpgdvNdjGP9QXCWdAg//428q/5ck42U9Q0e9ITN2uqg
TnH9Idgm5VNlvw09Cx4kONlyr/Wfwwtcas4N0OzHTkexZsHH6SsbCQTQ17NmrZNnsk62yn7j0Ih/
trre+Gts2YTNxhuFvlcWA5JcJxBJQon/BABlK6s+6+VZaXfRtXfNdu9Z6fJiZuFVwaTjr/UEyOQo
TzCFv9c4DU6+dyvykF+iT3pxUhrtMQvZQ8Tyl5Onrbdg1uPOIwESflN7PcgGY9HFyfvPCJdPertT
gRyMW8B4GEugl1O3H91ae+GnVPZjFhWBLGYtSGOLsI0vi+2Usk1jpRA1sd5vDEXfjWOSgB1iqAfC
0a+5885KZ2gv8sJNUhNYXYvC5sJeQaw9JMKLTvDsPiIwtq2EPt28lRyUTliEqlYUDLCeSGWHnWl8
RTEMScM0rzaal5lfFbsgWqsUNTy32vjaVO3HbBnZY0T88+VfBinarAZFqdvXAlttRUlS1kpBFIG6
5I4JYnkyLgEzln2wDdva5Ype7Gcw3sTHmXxl0WhNdlbr5CuLHX6qmyUX9dM8Z+ZJzzxlgwzU/K4i
mrQZeiu/EHIZvoJJK0w8E2QvUZkKdDNvevdcRHsRfMovxqDIXnLwv/UyFLgghWYLoiHp8NVUrvIK
Vdf/ellZ/MfL0qvNxnJXK6MWkD/Mb5+HxEAPrlKvnzW5xjzug8naNI1VXWQD7iLFDfJ7f1ER9n0v
cu5l5plXXMLsQz7X1i4l8/k+NG2QrZilxMHEIKo695KgBPswDVie38FMjAybJH3N6u7XSC3M7yNl
h+zvkbWeG/eREu2ExeTTXHaHGK+KP9piPyFY9bPBidKvq8F+tVDp2JbDGF+bWknPjTLpO8+yyy9E
WshtOYP5Z7/0vhyVlvNHL5b4a0cwPgBVJm7CJLWqWcTvIMGmz0kbik2UZ/X3eHRReSBzlobMqErV
vi+xV6PZ0ooH5CKHo9uUHyz686CeTGJRGC+h9zS731hwgqnt45+r0UkK6+2jyDVnE5ZW/Kh1oX5w
3dQ+lIZGkgj8PTa94/Rh2iU2NsytmhJ+9EwIvWZ5t7DWypcBCsGmwiPkoHll+aKSqoLu6S2byhTV
yziP6kOHWyL3Xfkie1iTe4iWOXuUVXbjtZvEdcVR9l+iwdrXuZYFspUgfndDHu1JvpSscsUUYLXT
P8lSJwwPvhE+JvLacdwoOxtPZaRheTN2ZJSAYKtvsu9U5s0tjy0Y37FiYKYT5y+Erm5DVpTfjBiM
tImkz6lxXbC1C6SOViu/zeGMmmdv8qfAy+O9Ur/L7ooGNmlyWdjLIroMTtmNH6XR1wec9dqdrMbH
NOjMJIdLkevHUhf1Vl50UKxTyc34YhcdlDzDPIIhS5/T0sS3xwTc3ToD/lTlEDIV1szVRJOfqw6U
kZgHSF7FmG7sqOkPqHgpJEjX8v9x8P1S66v96wW0CBfQpCtRX1kVGzqY/ehZvCYaYmS9Vlm+rC+0
aQmqaDTu3Zpi+q1b52a/d7NZLB1V1snXOZaW4CQR/4rTzvNbR8MvoVvMryrOuwV60G+q6okH266F
v6wPUdYHw96Dm7GVRbu2yMMTKLjIYmi8DpHdvQmjMW9THqWkMbnYYFuQiXskDpPBt8n5/wmbPVD1
guAEwKZzonneN9PATQ7rRPUZsZZhN6Wdcg69uj9D7nZ3RlwpT8mM4JuA4/3NGvqbLscvKTJQY9z8
VRVYVExON6LQivdwFXrFzanm/oiM9XxIwrZ7yGcFVWGsSN5IEP3Ik0H8jNSDpRu8j1rTX93MnXCj
4d5TVpJZktTaHmZAf+rEglvrUFjbGO3PF3V9ULB7n74rdouWNTEx/CKHQ2qo4WFWmijoWt14LeLO
PVQ1QQhZnIGUHVIlTe5FTE6Ng+616b04RtylOdZngVom5mumTmTLjaJgfqXYWclE0S7vnR3S1Yca
I8V7q91E3cEhInQfK0qHdV4msBpcx1Y22ZN21rB/XN8V9J4c2zhluLfmFkTS3lVRoVxbPa+KD5Gm
zPfWzAuVfTRo6r11yZJwT4odMsZ65cYhEYIluHFvtTScni0dwXF5KRGrxl7t0FGVReY2bb/0LbIF
69hiGpe9boWYpqyvqw36tMe+DarW3B5bt+oO4Vy84j00TT4sy/YqD/y8v84S48Fpl+nyzx6ym4Dy
6pPIy/ay2FaYDBfCwjRptY/MTd29eksHzqgKH5h8DQdxFDve1RHip7JS9pOHqEy+OzHIUlmSjbaC
/mSfj7tkHf/ZNcmIRWUJubDPOnnW6eqLXmBp+nntFmfWsyusUxuHzHiyW5jAua3RygnkhbWch48f
wx7PYVmfP18sLLEfqZXyMWVD/tvrQ+FoETkqkq3s+/lijp4eLbetLp/1faTkJ7Sr3+Qrf147LnR3
Q2BMu1/D+RI6GlTR1W5FHpQYpxXh4ZI9r6yy/1RnmbA6X5Z1rDL+PrVIpaHfguSAoeSBCsDicj+V
XbsqU3zR4ccnW/7L5bos3uthRGphfcl5vY4d9eyKZNmcFReJEU/faonL2gwdXG/UvGMd8S+XRdtK
HfZNoryqlhe9NXi4yXptco1j3agsYwFfvWstVDC7Be4Mytl8zYkGyPo096bjIibIgfLi2PKQIwFX
SAyEBa1GKkAeqi7xLs16kMWus+qdGkIUl3VjXZOkJsdf+aqumkSmEueaOJ1zTbM26D1jOTMJm8TG
1gY7dIYtgS/mlbRgnS07yhYtxrZx7S3WsZ/18swLtV/DZPE+tomsk1miufq9ztr9POvKBUhD5pr5
VR5mM0awaj3IM1kXkzAKwEE3m380IDUOAXEdKzsnyrCf1ao8/aNe9pBDSZOHu4bl8v0V/+3F5Fit
8b4TQFwjc4R+szGcd+pqjzivB3Bdvw6VNFDMoJUc7UjdNrL42Wc0InWjesq411sn8S3NijGUbqKj
U+XZfhRR9haH6ZOklCxtmPC36H7v4QFG/+89QqXugnnpkIf1UBD1+o7gVRcVF111tqaB1+5nlZMl
iCN8lj9HNHraH4yyvkKPyS+y/t7ZmVUnGHIc7ay+7x7RmofZYuLYMRE78Uj3Nc4BW6rSr2ere7xX
VkW7B9C3CrlSV66HtsniLXtsNZCXuTdoDv4xKWrai7raOK3eTpMyq5ssC/vNZ13iCse5l0vp3fTZ
pGnIqfpypKz8rV2W2xYtjH9c7l87Tus7kC3yIK9oa+6vus8idx0Tu+zjFjWOMLsUAlrgkXGZ/Cqa
q+uEGyOZnbJWzzXcFNUQFGVLH7Z6H0RdA7eSX3knK+3GXk1BZiMJ0gbtU2Nsn+tY5Vmix87R9VLC
JWOTPunuu2yTNSBOk4ND5HHzWWdb+HjEBWw6LbWaZwFW4Ll8lt3lITM8lu2q69xfQ9aZQk0QDRHt
QS/d8aDlKhiYPM+uBOOya0vs4yBQgajDUhv577ocZYvsA5azA489oOO89pYNcCe1XTkYSIblmX4q
rXRoX8Icw1+rxgrPc6MvuRVPH1oOZr2x8o48dI0pXRYBkCja+TTXkOpZOEaPCGli0KjAwEzZOvtj
bs5/QbTfQEIZIz/rR7BGhgdmyURQIIv7FyUkiTcYDdIdDtLbapYmR2Vdd8FdKrfGNE8vVQuYPLZR
1tfc9Hi/EkanBFdCBB97br8sL27hkiOi2lVnw9LJ4zpzVpEd+k9ZnslDG7flwWwNxJ6i6Gr/fSC0
Bvd94rGWx66+V932QzZ+1v+j7zLVYsW2/es1PoeK1B1OePJt5bU/6+XZZ91SufElRjZ7fQf/eKXP
Ovlm0gXpZRcXwr+7uoUZ72u7QGgrstorwrAY1TuRsZvcvN02yQJ+P3/yHIicStm5L1WhP1bYLz2o
JFJf2l5b/MXpsvMw5t7LEvZtQNzF4Tug1WxHe2ew/N/qa9FbvXQXBQiOvFIyNBq+MeIP2WghFfQc
cruw5r40qVVhwxZxq+O9zjFc5WzJQIFlkGV5ikz6eALRuvI+Ju81D/H5zqbxJktQOb/khTo+3EvC
JLDlTo/3ku0c8qVUn2TJS4mQ2OgGFIbzFfw5tOGxWx7kQQcIuy1CQwWiQF1Rm78aGhCVWK647rZT
rd6G4b+2IKriRzyhDp9XqNEJeEgisS+yGDP6v68MOd7bFgboSw8TTuhOublFe8x+7ADdPJqlkxxm
04FZNlRAS9aDQVTkmmM9r4fsRliVUtcb0d5olonlKSXZN4lN3W/sGLo69j6PPaZJiTJd1Hgeg5zI
1ndUeGrN/t6gtBeoaa5fDKVybvNAWk021LDN8e1UP4bRgsO5dD8gZLn7ue3KU45ZAyKAn6cJ8OwT
ad122SSRXp46zca7a1LCI5YOxJwhVNpWU72IARg4M3xzJLhXveQscPYNVtiBbM0hF16bMX8jGJ11
m35cfLeP2+dqTaqiMrP4loOL4xB5mALAkMJWpC/UU6uFy/2QFuPvxe/KYucI/SrRmagQvJT1LFxK
8VtRNvyjLlv7VW6BBa0coi3dlmeLdWiAA01CkPGYc7F1hNrAio2TJ81qYMLUbf29HewXb1KNl7Sf
zEPqmOEuq4bwqwKNYAJK871ekBwthrm7JWpuXCeynZu6mYqHKRZqu48imGgFKC/0MMbwqLUpXpGt
Hj7q64FdU30bVyJbQrh/CwaWRXo74hpDo+zGFP2D8HVykteQB2HHgMCjHbRUcGnCXPA2R8rQNOZv
RlWhtEkiHVeoPtnHA4jwcLDELUHH4VbWAs3XNrSJRFD8bBBrMTc7oE8GJkyfDYpt1VcF4KZTFyjn
Fq3zbkQhWsuicc42xOKvY//dXqtDPKCO/RocJEtQ+yCYo4MG1xUFrFHBHdVWLpCHze0Y5SR+1gZZ
J1stjW0uYu30AQ5bb9Ag9JV8cR68DoS465jxd3XOntu6Vl4qoF2HdjH1XVYXynthKRvZYcZhO+jr
1LzIkWEBVEdar2Az8pxrKvndX1YQnZUx26XGQ2Jb+gMRyXEX5QoOIn/XybMmEfVmDWfsZm8e4BCy
MxrmyeWPyVh5sJpMv3nliywYJQ8IPwf0d5xK5y+nmft0y7o725ow+ILPUfU6PjKqwW/n0NnLBvlW
QrAPWPhEiMyvrtgOVHylb8XbjOf7w1BpkU9Cn4Bzs8x7p26drezmhqQIbNNj3l1b/9+jrCGuX3vM
lxRDHx4RJxoeYSMg9WHgk0wm6fJZ38cFieJlcdkO0k02pJmqXgixHuUgWc/nRfShG9cQl2M8kO0m
wj669lfVUt+lqE7i7dEdcH4oUYt8v+ZWb06r2MHgga8zItEdWxyjDiCzjAeran+N5ht9Bz3804j6
H1wuut51/qQCoLNK0wgLF6c4xNDzUxpQNnTD9FBkqRromQYYuHWvs4aqmlSkSgZ9H6mxe5UlWb9W
yV7eIsL9PfGrFyWAP9MWX6pZD5+U/BmQMJSX9bBgyRQk9RTvZBG46GqjXM/7OlkQtnT7S6t184O1
5AhZknXfQKlajrIxdqZ5hwtzsZWt+N1O57zAh0e2NjmKXjM4Ltkoq2BaALU15wdZskJiDGF7Cdne
FHqw+k1nq53GAKA0yACkb2Tx06/6bnQjy9Pap62VbiM9rVXHneBGa/MX10W2U1cwMmXJu3xRYPWw
mZhe57Ukq1Rdf0MmNrvK/i1/2T028cw6aw8XGNHTIEwC+FzMg0yByAZIMR0bHT2+YY/FEnDi6VNl
T7Nqs3o04yt5KTXgDY1PyNrpLGx9nptPUzNUgCv1dDPnM357yoBLQP8edZb3mJ5sHjZPDtzubJ7J
tma5szeJru9cx7N3Zpm9V0mlANK3lY0gPXkgHXtECDh+8kIe7hocxW8ugW6zQ6FZ000DjQtzuskz
xQJuVFcIOOo2P2uijDn27dUqeuxtiD8xSxOKJXLGlDyqIW7HbWgGbqkTxU1XJPnBmZ5mb10ReUj7
Rrw+EhhzeTL0Ztm86jEsb+QzTtz/kw+M7c8Sib3nSjWiY+TmH94Q/SGSyNuHseYd0lAhtsV2mFky
5l+0vFrxnO3tFc3gttMxaSo+K/o5boxNsWn5M3JSjxVMxJ1A9iANQZ/X2ktvaN88TXd9FURYYPYh
0U7F8RuDBJE6A/wZo34zjNw9RAkKPKc6bLvQDFEfPU9F/pw8oa8vAgIQiYgtoGcH4mk1tQGZju04
9szLapacJ2CLvii7a084PiJi/1dqFUjM1ka3jUqt3lWdkvujCcBUz4YNupIAneIPze6XP7q63+Nf
eGwX68GoGvXstWBbmZyGrRc3ha/F88+w/6MpUF9m7/sDKWy+i/YDlcF94hVfhxwwiV71UHHLZx20
mj82mMvryteoSDdWUzOt1B32Y8L8Iyve0f3aGXwzhYdp3uS0P1SWCYFlvsEGqE9AjtmdYPbim8lA
yEBRxo2+FBkAK+ubHusLgG/WlF5cig0dPiCTbquCCXbOMZuqq/QW2yCrl4i8nZXiUTCV/R606B/K
WBQvffizRkJ3DwntVSE6yjphuVUTAaQ8XgWnpozJY3ECVdNv4DH5JEuNKhPhBSCS448siZqbNhuY
oWUv/TBor4ZzGkBQbpRQvGjwQoISZYNg4hlAxNM8Yi9+M5fpVAoVJ640v40dnk8aFJntkvJjkOgd
9jF40lMcHb262zo65olh2WCRY45PvRY3LD67eh/biA4OQ/8I9CMwm3kEhWyetNJVfDWOc5B2/Rdn
KUlYzuUS9GHRnEQyHpsebC5SS6Rmga8rvXoYRzhmpVkAfAXXhWw92f7YwUKlIk3U9bjFDbgyxKF9
cx1gzrjmiL62910fo50ZqxsbBKRAeuGwLPAYTCyAfC0stBPbcncz9gpL97A5EsP2zbqbQXGop8QT
8MPrOta39Vy3pz5FOP1Bntbw3jL/t7ZFV6koSnvYt2p/LCsCXaAjGSWvosnm+wUiPIKSUPfzaRn3
kD0K2M5m42P1PqGjsbQn4cX6zurVB1Wv6hNA8oU7LHaxS2F/HLQzIJNen38wV9nQZBbvqRWrmjwr
A5/ZLzrZOuIKRbQJKwcPqsz96xk/p4/EZQM3O3XsF/p33Xa+iLD3dXJ6xwiu6tZJhj+rlp9HeMtj
ZdoI+FZoN5OBL4tVJHvwHposjdEPxnjVFi9FvNTbrAeI3PQ/cgfNEoC6DrKpVbVdlNh9GJrwmC+u
8iVE4Dec47Nm9K+F1ZU7lEs+uiJTtk7Y8uMh7Ij6z3BVbTGQwidRrbXllzYevkWN2aFkGNv71Cah
Uo39LhyaYsP7Tc95Pu29mC8kr9Bs0XNruNYlX5aWiZd8JK+v12xdQrFPk3y3EFA+2KK95HmJtE9a
vo6VuhGrNww+ldhE4ZlGRjPddWV4aSpUJVJuRlUbHqtQe491h1BN25xV9hubfhmGLcxF66ToiiBm
n5rHTCBy0XT1T6GVpY8ntaE2P1HpSfzJTLAmbzMMU6OnrjC0Awq9TdRbAQrIpdN+UTPxVptq7HvG
xNbXzW+xY0e7xhjRF47ApjZeftQ1Fgmpm753jbf4ferOG6e9VF3mu/Zs+8IrMHzPK3dXku659UAW
m6jtboXVE81FjgQxNXhYnVDRpGz7V2L6iS8G690oIxhZhJwehOodxgzNE7c9lcr8w3PQv7K8D2vM
sf80xmNB5smPBeliJudpM1vA+UrdczeEoacDO6+M7BpqNllen5Ox4xnsTuYO8wzd71enTyPT3iB0
T2BXm4s5u16QVAPeGSnkVDEmZ3kYhJWcyY6es7yxoQ7bOTDe4YubQrAgsuTntuL3XfMzMaw3a5z/
bPSOHFhsXgBjnytYiM5MHNG03TpAB+Fri9no1imyF2TFrdvEdO93TdYcqqjNH/MZHJ4S90+iX3yz
z7NtzqIu0CFmIYqV4PCljWBpc3vTazgr17owEARy00OTu9EFW5oQtR8jPi9ebh1DVmonEafaKRkN
GJpxsZzLJB0PBSLIF6Dhxl4TYr4OcR6xmIXWCjym3g0jxojkmrRtlaTOY95F8TZqrnUPrccUNslU
DCDRzmBJXNT4HMaI/25WFOSmS1Xy5iaQeEsI68U2POwCF1G/tu1hUGz8BorEfe1I2m8ax+pR24/R
GO6BARkzlkxI5Ktfl5qdk1YP5btSkxP10m46VpZpBVBeW7/jcfk+WTB9Yngt79CKO8DJYB/AqeL6
1wvjnQkMZ0WoWu+T3fd4+AoVb00L/wziIu8Rgig+j/XxnXg6G7a0Ht41Lxz8HJTUu2chhWQtbvMe
lTwi0DGs36GQTYhqI/EWKcYJw0H9hv6kR0DCCQNZTMSi3woFFtEUvy9dWm3gJZlguqNuV5sTk6xp
nmKbPXEYmcOtQ8T11vJZz5Pb7ACcsVdmAgoqL4dqmTnWlbU2ESXvUVka5aVL+cpGczPYvEskhlKk
vKcRjWREYfrIWKOgqPkAjQL2G+GgZ0+mtrGBjO9UVWkxTmn/cIeMFDPaIHD8yy/kdObdgJ5IAFLI
3uCGZfiDZmQPtTU6/ixSY5sSAvYNa9jrZerhSZ6Mu6W6DWk9H/o2CW8Ln0VJ7AuYxdcsDsUjgdTe
R5OKKatR1Aek0FH0K5ZH25yZsMtm3hBIAF2HcjeJKXay6pD0G8gM3c5YTVD7ItnAiE8f7LEvj96C
0yrSjniwVMu3si/xGSmXfY0r33auvDfAwUHfjAnEF+7/cAHxO9eu4KPYYEMwHO4W0NqOvQ3TOPLD
jEBr26CDIzjdJQmUIRGi8aWN2aOtpDd9fXRHGYErO++boEc7VEGHjYlbQHwgIIAWa2htei93fDUv
SUQyPXRJaD+PlUdQ3cp3bW9U/lgS1Ci9yA1SDOD8lszyto0rO5jdZjgh1GFfE6El/OkWcAst4TLN
5IFasIR+cMrkUhg1IF3jMiNNtx2sOTnD7aj3LPwt3tkDumn1QUMxQyhteO64VRGHqv40naXHiE1Y
hwEpmjhOCCHPjrbturDcl5HINmby2tpa/RjNk+4TUfvG05sM8yjmU2H5wzxUftxGyoNdtf1tsifF
L0jXX1sxig2azXxw1TvFWG8UJWGetGseiXYDbugB/pQNCpSFhYG2o2ko06N56SNK66paeoPeuOMv
Md26lmwjNoreKQpdHFNz94qQ+36IlMwfXPXBJKCzNex59rVOOXVe+SqE7VyKTvnRTPxQk6UZV7Oq
i207p3+1BvidBlFxnHMey75JLtkwTr6SzI4/4TLQMe+jCsG0otr5CSPvcDuHuAeJAaZ0H4aYriHd
IRzlhzmZ49kMgW9NVbyJ+8natIL/SV/p+UkRAxRQg8DoPJVHdx5wBnHL+oLm2E1t2FIZQEUMLBF1
LDcAy7IiE7l9biYPR5eJxZPWDO0eku02nhQoa7VYDrmVtUArq5euLZ8UFcAbAtvt3mnbD01k+sZo
NJM7LOPm88yHpZ9gyS3R0Y1wLVpjov0Qp1vkoFnBR9ocqOw+Ki8WJzhKKtmr5VvbGmDlWBYE3BRw
KPBZ3yzThPtQ731kYWH6nTMQ60CmacrQhm7tB1Kl020CZIhmUbvL3OjNQaxmO3k6bqYi2y5TZLMZ
HviChkHs7ChUt8LJ3jAEmoKakNkWyVV1m8WgCUslQmhFry7FhB5WGzJF5bZp+A6ScDslGZxNlyfd
RoTxnhhcdkqR3rVV3T6zxr9gdtkhY548Gpqm7CtuJD+cHzMAHGOeiKeW/WxkkWg2XPImAl5JV7fs
WNVGZ6XPzq4yommfV7YWJABsfOEiJ5s8RGKyWN60wyYHIRlYTvoUe+JsW26z7ZDIJW+dq7sBOt5h
cVQPxi8iJzzDodIMab7rEX5fertEzivBiwE99V04q9vWcRsfunK2Cz2LJ0kooi0qTx8aujvbum/H
L1pOWCiHfVPrOlZfnodnqYHwVx0mU4D54xd+KpcYi/sH4c9sJxScLmYjcDIwMhFBOdD6ToOjSYOg
nR7mwHwm8RYTn4HnulHABgJq75rNwJJiV1somNcoQYAOL7vnOoPCZZAI9Mj5NxMI+mwyZ19lJW32
WIPx/PmOzMJ4Fkn2pIT1shlULbyK1viwTfLwy1Cdkj4Vx2LmcW0qwLlKshmVc3bYZUI9PeO9G2i4
0G3qWkMRqQyhzoXglNL21OkFIK8pQ9Mxqv0QgdW9qrBnGWqruR+sBRSEWeZYI9nWU+ilyw6OJmYY
KYTUflHYqU95AhDAq49YXvanaRTDSZ59HiLb7E95AnQKTg0ztUO4HXz7fi4yd8+PW52MTK1ONvGu
XbeUtxmx3xOSSMspydm0efCSNvJqbkcyoM+mfU2CERmaM9EL1yfUfxOa15zSunhr3JwASmGOzWGJ
c7bIHqxmN5uRJe7n02j0aJk7LV64tpbnvmWhzqIX5nFQVkO8aj/NS3FiFinYBE3h1urLNzsGFdAN
Ucn1CbW0+OzmZrlR4jJmL+WGJ3lg+co6NE5vFmH3XaiozWnpG/SyRmvf8Dg8NWoKdjFmWerXTfmS
pN2fbVf09+9KnsmvKV4stM/ncHFRfunFPlzdKOU+Q565a3G15uP3DpqqmHjTHOwpHE929AqpqeJB
t9WQ+md3QVbWc5I3o4gKbdOqdXrsuoWE+xJoY/qkKV6Cmz0fjOSbhQwlShCs4Ns2DDc8pP6Hr/Na
chvX2vYVsYo5nCqnllpSd3s8JyzbbYM556v/HkKzRy7/e/8nKAIE2WoGEFjrDfMPKC9dXp9jheEC
Cd1lGI9+ughV399OSbnr6xJhhQxXxCjc9w28RIXJGjDYwTjIX4CYB3lhZ3onbVfgV2G401Ju1lpY
sPz1jUXYAKJEKgT691ueeSytepN4DYZUB4AO+iGAY74sHHhs5Xd3Sr4Td3G5sj4acp1uuayOqeOB
hQ1qGOzlvSr0IT9UcyGrsjAR8+Axn2/lf9vtY0T/W+/e8erN2AcEF7OtVvRLzJa/sjhpl7WJKtza
VkwERrJ415WpR1KHDqLA/zt3I8TSx0XlVeAzA6cEckfRgfjbjJ8BnhJkAAdNaU5+0ob7REmRc7+0
2ARu2rC7Zn5xihkHDqhk45BWpN+QkxMEymtoWi0es5N+qdGGJxyuuGsnrpQFwGjSCSKabn6ZZozd
U7rRenF1yIr56R3f9fdKdY1tN4cJVMtKD4NAJrKq9OOoYW2zhYjg3NuKd9jrXPCSaf7mSRok9gOZ
gEjZ9Xslt2NeHXc8ByOCbJaj1MyaiDN6iDeUXXLw1QBd7kZhWgUZ68il2aMFo1iLiazzQhkAabmG
vog9Yd5RPMqKIj54+fTJzcafBtDq3uwzvDX1qFmFpMj0vvHOfTAZW4LKBayxZcQSYmVVdX5RU0iN
HcuoZZAU0aJNRH6xIjLOCFkh2p9tIdpPK7IwHr0QfDYGlG3xuNHdKf4L1H919LPIXGKJnK1qZSpP
McIZhpYrHwXD7MYZKnef4Et0xTuTnLQ1NT+GONg6U4P3fGPeHSfIt7wC2c4njv6RZz6KCZHyrfXN
Yok8bQdiNEjOisq6p/a6dZGEwTdRhO9EkpY4cJtfOxFcEUR1fqYB8TS+C3qm2JfEZ/qSiahcVCq2
bWZtfycy7xILYIxy1KbdESy5kRqE49KWEK2IlqxyUcd7HcX5lZOa0w4V02k7kTpYgdI0VpPS1Gum
j6u86KOtWs7xDo+IVEaktQla+wzQH7vCoLtl8EmMKA+/+kphwwQnmaDf40LNZ/JKuFYNe7rVvfq1
qbW/sr4pUSeHMEm2nzwMXi2RG3noAPXZCs3l+BpEcQq5NR4ZpNbNmCbHMi36ozVH70agvr1RlTuv
q5R3rK/XgWcQUoWxt/LbZD2ISLyDFPweYDT1Yla68maoloJ9htqv3TYF2Wjl4SapBvdrRfy68lyw
9bU/Hgl8ilViIqfUkUHeoci/clFy/1Z7vbF0Yke7sAIw9lUR1tsa7tk9NBtY72TCf1bIB1te9Flh
SMx8WjOuXp4Us/eIufOMLrgapU9oQwmyH0nxE1mBkBxpWCymyvbuoI39jQgdCMPlhMfWFE8XQgyf
o97spzFo7n3duNcWYYswA8+M0XS1RQmc4UjmvxN+7EHmvGNyacniWX/slj1lo6zLQnZ/Hv1s+6+n
kLvtyZfjPGJlyl4Q+YT9MZsaPzbzHrtjWZdb8nvThSqdZP23zef+Z3fZJos/2uR5ZNuoNdnKUIth
wdouQfstywo+qvOm6jCFIZz6n1ajM5kQzPsTBcjuGj+2f+qPQx9lMJIGVCxlI+KgPMiimD+zvZkj
PibrZj3+p456NbPILjrloy5ulqbyOripsQREJG6yrUhtRvfI7LeyTRYq3HQ17P3Toym141fBMPY8
qMG5cW+i5v9okzuyeqrI78xax/PJH22RUi80rVP3zzZWnEvE7I1LbibaOnQLsbUKpMZzpbTOamGq
Zz/1Qj59Q/OtcrWPFCDyXVeV4TD5Qbq2MSC65uPE8kmMCyTe8q8hiItthAHkjsQIrGXYiZjsrTTd
61ZdlRBL8bMXO+/qkxklW5dv7BEnT6ZIU5zsYY5tY5b8xwzJ1i3iLu9ZlThn6IfqWmHZxbAi7Je+
GSJm+OpLPDQHxFDSI+69AZY6ALlBUU1rw9NsTE9S9OPy6VvgIDvJhfbuBPRfsqZSv6K3lq2C3s7W
6qS9km5uWWK2yDTm8bCsUTfcmlVOpkdFkEnTIcox9V7FXae+l04PYLSJZzYFkaQEfygsqITxV1R8
GnVbs1IG0NgK62PqzWKVwp27JSEiBcWQfyeWPx5lUyX09uwl6V7WZAFRWGxqqN8r2V+2Na3+7lld
dZK1LswnMkzDS9OMHji1JljladzfssDPoMGG/VoRfX+TbWHOZBdw1FnWPFw5j2GZ/kSG5p8O04BU
NVFJMCjzOWSR6r/C3gqu8jReMYV7FevCxbND12L3YCpVspdtJe/tqVH8s1eTwx/zFXqJ4lWbUhUT
z3jcOK6YwxMM27JNWOE1zcigyiYr70DdJvkPOa7LprCfxqVaaPpWVqOxzm8jUfHHGTIssHWAShLz
KkGuwEFfoyJydlHN+Ipky39At48u9cT8XPO/PNv/7EeIPwMOaegbeb5nx04L7wPZOFY2ab9EwSl/
QTLQ3BvDrJ9ThsNCtsmiy9X8pZkLESnAOfVxmjWfoOb8u+PZWYsnZ1fo6uuzSW6NiZ+/PNvcKP2p
ehWznyr0Fm5VRy+5Tso4wKz3sfVss5UGEEHlHWQPhQzTo1smymSn6IBhGh3V8agwMUNR0+ZdEAha
+8wZNrKqBXmKG0IL79qx6vfA92eQzxwrnDuHfZDuoiAAVD1X+6AtcAwGZ4JUE2uvwH43vAR8W24S
YZ6rJkn1nV6D3G/61n4fsqrfBQozNrk3Gep411TFuBImXPmusZ2DXzEpsWOic6qiBYikJfab02Us
wbzgQ9asVIvvc55A1kLXt98M00IlqUmvsilvBbOJtJhOsgpiylzi4fi1ROdhpQ+l92aFnYIkWKis
Lc9z3zSmRjs1Y1InqzlSL+ivMcmRnQ2Gi1cYDEe50wfR8fZF57Hulv1o8F4Vxas6nzRumO42nped
ZEdsiZnTjS3OSBgXLmRbz5dnHdSoUHms772w6CDR8Mkb5IdNfptc3fEJd85pnKaDLrI0bH3aOUm9
CZwuAfspwm2GWsib6K9FUaUbT8EYOuln3cvevhMksEj+au06B5X1rsQd0alE/dKKmK/7mKXvljaM
zPMZ5TCNSZiLG85xCqE7oyOavHfKQLLF8z+Qg8aCY0D82WvNrayVRV+9Ocae0TFc23hZOqCCDo6u
e9C3YqSoMz94rwciWUlJSgoajb7TMuEsA3ICc5TPWXYgXdZhYrYbwlhzbMxlOp/ex9bIlqaeip2n
rxAfdV/t2Q9GFnqyM0zlYmTVl1ZXsOJxy/HCj0aGIx+IVyesXRQDWmRE8ngp7AKqoY6GIKpZ+bcm
6159v1TfcDKUiJtFZXr+PSWuFZfM1VWl5PqMGuiiuZBbwTzHsHPzRWQieTRpgx8eFKO7RXXyo7Bd
Y1djY3EOLPThRqa4x7RM/2LuXf9wzeDcDan2E5uNTezVFoulSz1OCybkGTnspgEuYcULD3HlL2LG
XwdZtRB4Y7ybUb0PAfL+0FKE4ZTXBBuTm27nR5R5s02uEafNlChbu31UkPQOvzDpK7edC5EhaLwA
ffq4eTW7vCIQYIc/quCbKiZ769XajM7P3NWoEiPMoiDHONslaKuCjLUn/TpFffbWt9HMLkyCg6wm
JXqjgCZOMO/tV78dyUO1fQlXwxhew8qc+WVRvQEVHO3qEo0QS8l22D1h4pDY1Y6gX7U2Z1o5K3Pj
xtSfPz+RgyRBsQIEtY4UEv0ktZJFpDchwRt7YepXXAdvYmIEMhhqN8LXc9y+M1Bfila8606DZm2a
XS1Wa+/d5GrXptY3ch/Sp96xxUN7MdifLYPzuxk43j0tkOfHIuO9s4wRF21MmOd9A0JwxJpxNZ1r
KnqLt7Ijcj/XOpLFtwwnXllDD7i41V68CfzCem/yErPdLN3Kfa1nqVfHr3aPWmGW16af9qYaq8ha
6Lu4TKZzOheN2h+nqNEJ11Ar2rrbdK5io2Wk2+dB1xzWvGO6IKKDZoBsNOY9kcU3ZhzTY6pX9lnt
Nfb6YzOtzTDsEKyd63KXLEhgYvPUnWXlcaq0rC2Sqjlh1LQPdn2XEpasAwzTXKsKIAyhHCar+fwH
SALYHD3DnslaACeiOjQ6vSdXnfZtML49qnKPVhXdIbTic5p0f5l5lO9TIl7nriv/KVDAdNb4ypXL
P3b0qje86PyUZ9/GcDRjUQ9auQBAjrTIfJawIRg06BGCAaYvLkbsDpugg0ypJaq48CZBErC7aTzN
HkayTfZzsQa6yKpbmq8w7ogyzMc/26eyRr6oshV0GUXFVM7XVsHoBzBOKbKoyQAYQ7Hsk4Ik8twW
moyeCAEJ4Bx285Za2Xvhl8FZ1jxv9GdoJY7k886+iZSt0tsRC+msfVPtTH+x8f0AMdIAeqFHCSyV
xfFdVoKKHBN69dNJVrUGKAdkvGQrq8WYRXu/90AOz0ci45lepj58/GHZZFvjMqwScZM1K+0JsfZo
oshqiPf72jbnQPR8eGBbxQEuhr2Q1UR3rNcKCq6syd/XCH2X2Gn1Kn97OuO8BitS8NOcf/cMLBp1
rVjLaoG5PI9mhtuN/G12igxShBDUXJNnC/3uNSkI8ZJYJrVmaZm6VMq6OtgkCwgkjyVjtZnXO9Um
MyQw/3x3hnxcREI43wAQHyu28KTjfaqt6Rdxi4+RSOjXooUuQlI+uOPzzaeeqeECj87iDIIj2RW5
7R8aYwqOvq+EO/KQ2S5HxPOip9FHgjzbZzM6N3PEr91xi88szW0sl+PhoBWYGrsR6BtiP+HnnkR8
TQSfhYEm3OicDFkEEkeIIynSbTRMb/aUGQvkOIFvFIn90kxtPi3SUuPx5k3tkvQiC8W2kwvRUCSy
/W8OCo/LLoaB7vYl+TRRdgCugJ7DoVPR2GxhsXjNcAQsP+2ruvyObaayt7R0fLPaksdueNXwg//A
d+1HNrlLEvQodxf+JrCDn2WbxpcwCtGtTRxlA01f/SisSGPS2mw0V7ffA3tLSiz5YkxTvzGUMFq7
SnIUiveD6bp6MKvwpxnm39shMEnvlM5OAzFKls3FOAuhsaGKEhSYID94gRH/3ZMkSkbLBYpUkqx0
eLHjcvBWekB6qQQIcMvzLRH5iJQfpudNFmH+gjoxWQLtSzkJb2d5ZD4BvifrMkAe03QAK/Vg4eu6
80/W3y6s73OfaTdDrQ8Q0csFWSixUXMiYhZylwReBuK9KnPzyjEuw/C3juOJcc0b292NaYv84QBA
uVoSZ1R2mkJeDU5TuYE7ryMP4huHH0A91HNCBGyFvpK9yuxs9pGd9nwekdi0xdcydav7pPPRpkm/
OCTuAXc7ARFTCsUcgtPgRT/GDNPFoUc7F6vFXxM0mKLRPdwARb20uqC5krzVtlZpBQdhZUTlw8Jd
iUw1PkB+fu+tqPhlooJJLuhn2LYl5O+AYH1eIA7RN+1CRaRuj3Nff1NzLXwtQanImixKq9E2EOcJ
js09ZOEXOkiXwTv6kFVuyKhowP6iHdiIdYQXw6XTTPU+klpdezq5blm1EFI8pxFa8PPODnThvTcg
Yw92d5JNBuyDrRPa5ap2Y+3udUYDyhMA0VyTTZphIfjWJPFBHjB/ffYGX2bmLuEu1/xZ7bNo76MP
pNUMi6us4Ukl1onrY6Ez7xxY2ZCvbg6y5ulaew+VBISAgyS9bNPxCNl3XmbDouEAWTAp2fBqYC86
HyBcZVzHZayCRqAHs+rotdXJPsw7lbkYegJ/CqSBvexBqLs/+DkqUM9TCjc5IL4aP35zGvb5MvTG
+xgR7hgtTb/XPtZoWRUckjTgS5c30S+7sdGVZu50cwL7lvSfBZ64b8Q0l6NhDViTZMZbMRQ/ghih
CbmPEK26RJzS24EYNd9sDT9DpfP6teybGbo4lNjULOXeXiXTg/26tfXNV773BWCYakwPXsAMAipa
eJMF4ij5uoz9fB3/26aPYboQpYd4t62Ht1EMoLx8D+1vc5sEoXF389a4x5PCoA+mZS+rkeK1e20C
HiK7aL1t3PmAjU4aPvpnNWnkAZXWnT0fXopqA9zdRxAdbluptM5NFnFUM9rV/bB3ROTcGrTRz0Ok
QDPXAaDlpoAdjSPNVnYmIhhc0ZJjTeM32RLUb73mAg1rgM3/nK9qf+Wp4q9h9gOMwjblBpdOx+Ku
bh9V2daY1arS+J7JGiam+XYqAdg9qrrPUVO69QFuXGTTYEyk89pIxdajFHfZNk7+Qct4MWStapRu
11hVTg/+qCw6e7wUgENeHk2wIHG06r2F4WThq+PymjdoZ9mjbi7I7ZIpNnpxk4WnBls1N6azrA2+
W5/Dyt3mehLGy6meo8BV6Szk3jzkK59YOqGzOo42zzbDi396qspHryvqqxbCKvvp4C061OpNFjxH
KHh0ZKufbb7Zv1ehOpxQ9FFvnfCjU6XZfz07xKxTUN6o6+2zzcWurBkeJ627HsEKZISW1mCPJz2M
XpvBS898A9MzKfRDBwniIGsYZdrqQm56SXDTGrPZ/9YmD7Pq/HvV+GKlFWUKyCdzrrJwK6KEDoQA
GOq0FaoCSJdcTNWvYjiq9yryi7sfF4TXvCjcyrY0zIhVRkDMgywvlmPpqwuefX8vO5sGHq05KsWG
CfynULHDShhm16INq3s1FbeGQOELeq/VPY8RuTUDxV+q0EHxeuiPTmt2XAB2BsCnViRSQUppdnVX
xyq61JG7lztlEz5jGsH72ttrY1+cR3M42lXQcT974702++LgDVULKmgU6UslinVWrBW1L1Z17VQr
zRITwCO/3piK4bx0MRSNqPPj2X5sjY/bl9rwc/jw3ckvuherEyi2B+Sk4CV899toYwUIHsQWK52c
GYBXaOVuCO3Pyc1AsFV7tRMwJ5QATLfa6auGOciyZvaRefgL6eliAiW8HEIFIqnP11xm+8DHwK43
waCrSn8AMfGuVU64FXwQCHCrQNIBKXedflQntOYaTTFILsBOcpVtMugfrLsYbEAvrApDPadtsseM
WjmVbQE9tuvdfdpBgDOM96juI5Z/Lutk0J5pF7j3KbW0w0hGm3hHQzDRyBdpNjZwphbqgJMu6sSk
b0fcALyiixfNxDeSxfCL2l21oPZeZxG+ERKDPZYmvEdhnMw6UjcKxiiLPPyYpumNjNAqbLRik9uN
e+xS3GAIBLD5LMYeBXjbKI+Iln0BYTHgQtd0m8IJ8HHVdf/cZZ+cJjggt2Is0H3ul45pkLnNFe2U
MldNrUG9Ggln7st0OloIzooAkEiqYLkY63DyxnhXa311qFq/WmMf2a9qxxGnxK2mldroX8SAfwCI
qXYtJiga6lRcLeAf11I335UoLHcpao0nZBLBlfBNWSe105yKPCdKovfwtyZ/KcqxOwEk2LUVgoxN
FS+zqth66eDtM2MsVwnzBpZWZrAwcNNaVl27s8oZEShabW32drwBIPwdqaZvs5noziRLvuRqdUvg
cO0SdTYieDw3dq0A14ub5qhRopMAXAstCVbsrcHX3rBh26jfy1gf4dWZ1bEHaLBX5oCHUV/ljFqb
p9VMUXiMWvIgSYAwSxYjGRH2jfqup986WzknCTxfxFGWSXQFvfxrco3yQP5N5UsYV2iuqYcxL7Wb
CcPD5LEn3WtXfQz+ximXRhaEpzYrxUEMzDBSjfd3DPDlSdoCub1+fnqLlJCV06FJ4YTvGPUywYyJ
odplVW0De/zumqp7Gty4WRIKbAJCoQ+wA95q5JZsZy+6AEcIAZlGyzAty6s5UvIFIkC27KPws04L
XLJDc8e3vItBrCBvVW24oL+qBIuYgTA82QdMOZrSeiUwoi8i0GUrP6rvnlvDMXNr3N9UI98HFeNg
pJjLqe/qZdESE6iyVzRN1VMXhtqpmQvHxLDSgYSZZItAF/7abEHqBZrOCkVxWsZeq16LOHaXgLI2
YS4+FTIPKDGEKAoRyvjRWX3x0SBrzkd712bY2DkunCZdkANRB+ipHtPjF1ED5JmurEiaJXnPsjDP
2JqnC9wA3pNIDfjzjjVDqFcj5OLL4BFgr/R2JCssbgir8PlsShBKvtqCwzej0wDycoFtFrMKFoVt
rMLhMRuC11MiNrY3q8+W3adw/RSBMgN4o6sngBjMDOChvw0mrBp1CPOLVoPK1PzsIQ2GwH7XtQec
r7Idos7OwswadYnQdL5W8xaEcqtgwKKpCvKR6MUI4ZNYKNz7WI63IbDrE6HGdDm1I6JoaXOBvXwj
0lwvLPTk996ogwLVfWvv2O5B8TvvoMS+e7BmnE4Ztd9q1zsVIcOsWSsMY0lZ7iYUlrBQ/bsHiLot
2/ZvvA8MOMG2WCtFPL70eBWdHILH+UwgFol+Txz3CP5hZJY9+FzB/u+BVTvRDQF8KYrWutH6izqH
RJFGJYGKRphk3QprV7plvrBiu9kCXc8BxXkWoBs+BhvIzAcnIyml52huIR17L6zWJcqTa6s4irbF
2Jjbriq9vxLvDS5Tqzb+j8muVnDe+ZZ6M0RG+REa3TKzUnHQB4E/YqnWK1bq3q4DeLa1wIGCOyEl
pfgs3loI946VE/RQzRVzxhdvsPrXpEejyKGGmEy8bkzxlqWKfXwWZZ87j6rNzH9vV1DEsPk6Wz5z
R6+3wDG6KUDP0vM2vvC9ZeChvqYx9C1ZMi90VfAq+qZxnKqItCmzj88k09eZiMeDOiHfhFDUVYvE
T2t2iIKqc0K3WD6MrM74EM/FLJ5jZoN2Us2qufZdM56baB65qXmFaK5VyFS3rJJtIRw1WCYOtxFM
2F5pWH+0XcLMwwo/4kRH59DMXy1jsDdDFrL+ngvffZm8Fh5ao0Xrur0mTh0fApYHh8R3wpWRQwCA
jR0eLdu86sKAveENPFHYPfYgrojvReteqa4TBpUE9lictbPAmZbuJAbMnjPSUIWBJZrW7HUFAvPf
QmnJF3Vom+YedhlGgKSWX4DUGFKvIcyCX4OD7PmcCFAmfa372LpiuAVHAjNQD4616EBjjaIfWXH6
HEto5ISg9J4HNT/W5viqBtMAtcO3VwOqNMtxriJTMC47k5tlJi5AMydI4JW0SE9OGugiz8yPIDJ2
/QgjBbjSuTXbq9Lg/5SZUbzSMdGclhIzF8wEfgv82drpxwxOweSeh0TTmAq26cUjNXeI6vJjAm70
jtcGaMP8W9CHybua4RLjNZ9u7vNwyyiBM4cKqklnpZPwQDmeq73IYuQTBsDKU1a+7I0GOPZqhSwV
wJ4+SIGxysyDPA2ulW9hJbJ9GhUM2UPrrDDsBh5CSgEQXD4tcxTTQie3eS/spcmQ99JrUHorgAL4
r/WbuObvITniv0QEWHfxFHwESMEhProZsZZbOc4AwX3GGwHQXsUadxf930RZJl31i3VNc2z6dFsN
FZ9JUIGxg6W1GkMSauBxVtXeCb7mWWF8QUIeRc7hpsfC2iW9cpsIAsz0VnVbmrPxQPS32hq7yBsC
svUrL5q8fRBa54hU2jLRkVVq1AzhPwPEuH10TX08aUn0NqisUoNSIKMYQBmeTZpKH12buObvAQX6
eChAiLRqNzYJb7Bchf0QjkjGX23vaHdguy7S2MrIQsBknNZmXH2WdPUqT2zvFRaAc1HHtwkE36sB
GMHORL0po/hLwcQA+coQaGVBMlVWp0RPmfMVKQBNRdnGrRswfzIS4C/WKhOtsSyLvNvBjsjfWrOq
dwNskaWs6rFTgzeuLPxClfqF6TL/T9PaK70Qn6OtjNs8SqYjwh+v3QTY23Tt+CKQcrmIWqvIDCOF
6XROsrYqu9wW0MANATtDiZGYS/l5M1PD7ZEKdgKSjLlYONOQrllFXwziHIziqzS9tAFgsW+Z/YZp
WbNPZ8xMMePqAhAWe9O5hDNutDJGdQ8wIpiRpLIY9fBDUQx/Hf3bJNtl93R+7apDIbiuXgOdbpHm
CaUEetY6yGmtKsXK34w4Qu6s4C2qQQr496EWyUZA57UbA25RP9wRKkfdEM+7h66GxAhJ3FBqsmBw
Iwcl71lwQ+5o/QSS5PB9dGtxAJdlTWsmq/wSuSnfaKuES7aTm/FEBAkWFv9eX+Wgfd1GR0GoULbj
DClkLpse8g64tajxevAXsaLNcQRaBVisNVmVr46SrWJV4JD7aXY9KOb5wtXzGeXWE59oa7E6rSVU
UTYOUzqmO9kzdBquDLKI4p/jm/kkspcWqOPCdtJkJX9ljNY0CViEz2ZXv62o1a1UGHG8JST3fg+G
80c737/BDJ1dhhq1zAHLIpbXX25GLJFJaWF8J6tpWm6DQtHxn5l/UwbuU+CdsZN/Uv4MnJeDsOwR
J+nKtVcUn/K4ZBBwzOfb+LjDslHipTKfrIs1k0afbUOht1ukVvBkAvTxwP7KpwHaLRnqYUyGtapX
3yQeWBY9MOq2gl9HPBXJkbTsbcyISidhjHfrtUx6P3BegSr+7mAurr064I7aSIhumri+y3tvx+6l
J+6zmSqDYd3qQ/T2mLqT3soPicPyrwnQbHveNLDDOhDqWqzk7ZJ3Q24VeHzGC7kpnwIr0H3yyu3C
y7vsgK+jB/pMbs4FRASeDWVb4vXO2NLHE0AEYM5YDWME+tumPNrBkQIksmtkh8fmlHSgoexwJ//e
UNfEqOtV1MRfpkE/yCv3uEpQSxe5lYwrea3lVYmbnPV/oyG+MmMA5D2RR8gt2fZ4HGRdFkaCY0jd
BkA0EX3s25u88Y9HU16a59Mg91REPhclGPaVvBTyR+pdxfVpRK4viaAzy7XK781sG4Lc5eP6mpnT
TQCvjE3KbICn7q6VWQPTNthkE0TnRh9v+jx0yM92GtnOdhITSGDs+BYqdE6UcGv0hKw4y/+fP/zb
b5Cb2F5BdtcD/dHzcfdQk8GhtDP0lRwC5Pe9RW58ZwPIGm4JXN7HxX3AKX57a34DVfx5BQ3SeHkI
a3KqN0aQadM6coO/lTZV188rzCB40B0XSvdzcFG71xQTy438LZ1fXhJ7UjdoNHbTsk6DU9PrCjCP
eRyaX2t5pNz6n21eW0wIBwTxSj4JXZRsmMKwdJkfBH1A2smEY/18fOYOdjnRwdSXPRJsO/kED63V
78bMYllSrjOnx/jIncGV//Pv2nmy9wOwwl5mAFeYASnPZ2+KXlx9BjAauV3N8jYMb/OwLJ8kWX22
5UR/5hHJ0idn7TtlD2YleXWEwhgp+8vi+bb+9og+NuX+qfT6nVebS/kkPA7BVmCrfDQ1CQI5FrJg
r7codO+fb/jzWZZtsirmp1Dtuk0NSG8bOOFG7jPlwy57PI//8xGUdXnX5NbjGFl/bP6xX1b/aHs8
tkVp2/8MPdjKkeBPzL2AK7dIgMfkCSC3zgbhPH84dA+iqdBZqI76Bh8K8vTMC+Qd720dY1Dnkk3N
1WFuwPrwpBOxmNQcj+34mgFK6av2aM1Y1WkorlnvthvTnJhK1Lq6UkVO7KZDYGZBgncjeQdjNttF
mlNfrURYXBzMi583Xv5VWX28Ts+6bHw+Jn8ckvdJs+uwH5QPoyyqebiWW3oMfcmM4DzJqy9PkoNn
HMGs8Nh1PrT6pXxLYLXTKjd/a+1d46/MQkRJrltGXIPXkOq+2pJLEXDB2khJ9sTBoYZEM75hiPX3
sAPujozJWl5jWcjbHs3TE4RyWSOPyfds1A9eZKQbdRqOsVkgUOa1OznIaIzaDZzdAvXcVZCLxxfA
aD4h5ad7eUJ55+UWI30zs2HssP+ceu8Vszj3gVn2Y/vu43m2yeQT8RwMVE119hz3/H16M2irboR4
/7yKReowksbzZyZ1U2vlW9CFJKkEXsBf4JINZuIe8qOyC7k1KCcGuiiDZq0fOmZysgVet9yOrrMf
AeaQz91Cj0SjOLSXKY5hj9nVYxUVaiIn56Zrj0EYLvW5MmJjI88vf5dvh8O+0S+TkTUb1TSu8q4+
b63cytr2R2SM4WLIc5T+oZD/s0B7DhyK/PbL+mNix/K0wJGG5QMY/7WW2hns/CbrXxBkN3dA08qD
ZO30YVseeBZ+FUGaPu6vvBPPMeZ5Y/hA/0ygZ5qjV60sCNLIYjgGDic5L4HLCL5CIXBdcMnknZGP
tVCJPVrAg/0c35B/B3PZ4TmiP+/k44Gex/vnRXjulVuyy///VMzVBthLL8+hXv4YWX3MxZ91ufVo
nEJsP5jQIswgJ7pKa+9UPBZlF/lnH1MuuYnDJq/aY5O89j+w+seHUv7O32YZj2OLzF0CCziREMQe
gw+9nL+SHCF0LV+TKUcOZilG82+0VognB128y+sgUNey+2PTn7+gIWCQViSPeZx8UuWM7lk828Yp
JeWgoRSpARObJ2Hy33kWD5SkrP82l338+mIaYOK8DDm6bh3bNfD0jU2Walqi15uThPruyh9iVgfd
1dW9nJbJSZ3cksXj1PO0UFZJBKF5LSCAPDvLLs+q3HoWz9v4bHv+jT+ODbP3FqEOxjDGTDlwtgAB
sp2syzePKx6zjJ/3P378VGj5IlR69bdppLyFjydv+iYg2u/l4xqipAtoer4HQdsiuSGflP++KY9+
DFWAcuqdWySrP6kgAqbIcwn3BydEEjzk3ueO5xpQ7pDFs5+s9v6PXquy/ePXz0/yg+zxfGce85nH
wyxbPT1ryZ/8+97JrUcvuflnXR70OOtvvf78A38epWgkNhr7TZuQmpXjynP2II/9b23PLnLvY54t
N5+FvB/PqtySx/3Ps/62nJG9Zcc//tR/a/vjrH/8JTEP+BjN/R9j57XkqLJt0S8iAm9eJeRNSeWr
Xoi2eO/5+jtI9T6q07FPxH0hSANSUYAyV645ZtUGKPrmRxwPZ9Yqyuk2VxUPvNgQSkGciYyIyfsc
Zrtv7nVTiico8jv6lI3G7q2TeN2Kk9+7fmkRu57ukyHEEvztjhYPi3hO7g/L/aH6n3X3w8RzJ/r9
W93/91TelM3i/jwi229wbRzaGNbOY2Hxw3Xf3Gay9/KXWMW/df+r7jafmE97+wRxnr/63D6hj52j
IvW/5dYJluLVIOagYu/+Gy3eIfei2LsPyO6d/6r7qyj6eR3AgO6HUoFEiHMTIR8PJ2vvDG/FLXzb
FbWiPBHKZlqdluladfKn++udZCpk4/eyNM0yclEWb37GQj4RJSM17FvoyPONZlqK1wPRf5CsNWTg
P3K120vDlIkhiLdLXkyIMIG/uf/2ur3fCpaY9N/73G+De91ft4soitbBrxNCFjZKr16edLe11GRa
ivlvTIIB4aJ4ePabPlzfnnhxUe6b22v1XhaX638WRcP90RVFn0DKn9e3KP91BlE3pTG5E0rMY3R/
2d8G1rd28f+5H1njVcLkLd0ZBEa0OULyZeZ47yaOFRsxMLgXxd5f/cRL9F735Q8XLX8d0jultJq0
E1mBlwopBa4BogeRck0hk2P+4SpwxGuexKvLS+M03YorU8Rdlm4n2VrUqWVsxcN+/4/env0vwcwv
Q4V7V7En/r1h3hHRu3W6BbkyC+iJFoVgUlRY2f3kFCzHQHNRxrN4RG9xSnEHDJMa1e/iQf4T1apk
f4V1NksnNYuDWZbuYhDBqMQRrYlNVbNaubiXPcOX4J8FxqKYucPWZGBAxgv5HvkwVMXf6Kp3EJpt
gwWAUIZdI66q+L9UKVImtcyfiwididCTq/M/eGqA7jS3eOZfl19c1C//otvU9XbVxZxF7N4e85DF
ycnRx5W4yuJj7xvxBe5FcWH/qrvN6kTL32LOe0/RfP+T1CBQlybWegtsDLGK8zPvtc2jYaMBAlyp
KGYpIj0DQJrv8Jmk1VBZO9MsMD1zq+OQ5qnGMd5Nlf8UKulGmc8hx1V6KvyqWYheU5sOW2kqdFfu
UpL0+j5f1CGPutg4qa0vTYcET4WcomMS22s5DIxsBTIIw2Vm9iuikmQNj9auVv36AU0Wa81AYxGe
pxbuRZF8TLzhec5of/TBwD6iv6lcqHEDVA6Koi4FeJTGLE9UAxSIyCyTx8ixIAvq7WmMYCFYpC2s
Vdb2N47hTZekrH+gd9x2ulK8DpmOq1bifWYFQ/IKH/i958tkiqf1c+dMxjeHaD0ru57PgoPSQMfp
+4VfV9VbNZHTy5S8eFHlxFxC1CG9KgTbJeezLYBOKHnKjBJ+kyy7JYhgyFAFedwYMZbnYW4hlISZ
QI+jQBArmzo3i/M0xuVZ7IlNmucW3LMsAyxMEN7II98tSvBD3th/6CyebRp5RvmlcqlhRwKJw50D
wAvbY+YW5RHUaxnBp+ZhJCpDMHSbNCcnyGl65sN1bu/J1GB5zSHY3kD9GrsxvPTzBqFLePHk+BOs
prQTVUWKSTfcRahcOeAzzWC1xvIvNTTsi8xK6CWRFGU5DoPPDIKGyHRIrUpMrmWGpSgesoux79uz
ErfOwzRvqpS0PZN7C3U1Pe4NgZomS6WwcEXrWZ3RR8zmhkGFC+P9GuNwOt9KZHNA/rW45+7Hl6Hh
PECZCZdl0CzgnmorSzF0dxzrDMYbyfS5puh70yLVmbRWxVVNNW4WWMGDwcABvHCC4lgitTvW8+Ze
5P7cxDkx1B60kYk2rVD32aQn2lLRNWUvNvno/1OZd6W0HB1U7k6QEGwGavDceSSM2ubQfcR99q6x
lE5eOHJ/ni0dPTOZiWQr5CWUmG76xXLnW5DF6sdYx2QrAMR59oeUtGs4WA+TwlqyMcbGobSzbq92
UbNNkig/8y9QkPw38mM9SNxcaaKfZK17rqAGnewwfujNskb6KlWPUcfCkQXscSWKooGl0Bfw69mq
GhYdxh2Lce4eKQmmfBG5XPNxrGBTZUnIbnlnuF8ONrJPK5n0gzhVVevK2XKCLeIwnDpTsGhrfnBK
9/4NGj/+HQRTfDtvpU3NQ902q0wGa7P0sFju/PQJo8KJoH1eM1c29QNCi/oR7Xl3JnS8EyWMdptH
TOsQQ6UDsKa5h6iztOLvg2L7WbbhceEaSKI2sh8iFvOuhILuCD+tO1Y9YeUigXYiGixIFjswmDHZ
bFwKVZeaDbBNZSmK4vKkiTz/VFnkhM3XxxwGEl3KeaAXbczh9+3PSeLM25h5heZsvn5Qp8nIS0cH
f3rumaHXIaeIXbEp/QmF+70s7rahASH5pVI0i5YWcYfbP5A4Qwae3y/I68JSoSh5KanVe1X5wbYz
ex/Ge1B+FsVatEd9UK0TFWpTOUkWAWvJxi2ceOCu9kP/2M6bPoZ7Ymve5ktD1yXYybz6nhmtkDBE
h2JI8TCcN2JP1OnMsrFsMCGqRUpY4zf4PzqKQ26970e3A+aA/59DErsnv0JWNn+fpmlzILfX4VzI
RAOXf3070Vt8yJgXan1MmllHwbKjbjQoYCFSnsJ5kwGYOIni6HkQC0OvR7wuRwTX5+ZChly+uHcS
ezjoHfjha1lH5uDIJqoSFKWDJ8YoSXvr1SAVH7KUaP3rUFEUH9xAHd1agMBvh4pP+3JEquqrtiBB
4++G+VuNRYTY8Trl5nuCPSmZS5OdHJqxTA72EJJwokDebFPWGWVWK1ZxHihPchH0R1utvmeBIj/1
Zi4/qUF1bnnBnlmbRukCdJBfv06D/2VVjXowSS15tVNOxWJOcUqgGbyGpfSGHtl/EI164Z+8PDIv
oo1M4VWCoO4xm3sO1WvcK/qz4oX5ixLvRBd+c9Inua6RX56DKhmPna8kp2HeAPdT+4UeV+ya9bTg
nU023lwUfRCaspDj2b/kuMe91CZ2iXIpeU2dCo62ojVLUdS6ut9quKa6hW5AxF+YRts9YmMFusgY
1FWIoPK17rBFkNHrbWZ95SupYIVrpp6+HbDMvBTm8EwKTfthFN8mu7bfDMlu9mkRgk4y1fajnkik
kC0juwDRgaUbdL99y2w+SNlS3SnCRdysvWeF5DMYtk1Pvid7UdCsJqxh0Qv/U4Us8k/jX3WqYZEV
m07HoneqFX5tBYQ5K39OJcPc10k7wtzu8mcVxfQj1u8L0SiRxvZMBsYbSl75JKpMr2Z9we6LjSgO
0CR2ijPGS1GsIlu/TKzSiZI4Y9vLJxnWm4oi+uCPE3kJuRFohwpWDLLoyoPCZmYngu5R65KLB9YT
tOyq9HprL1q6xnNWutIb3He4nUwebx6AMeFrJ5fdEo1PuBdFK5RN0hTC7iCKJkZE+ECq3lEUJ2n8
ZvObfxalsUsvvK+zixaR3+MN/jYIe+mapI18Cj1kxIGHXVWflRcSfVZgJ7pr4TQvcdTIB5IV+quq
NjwqEVT5MraPooOoh4u4LqQqPYsqsdGhHIUmAoaqVTFczXGPTU3/KrpHyNEumX6t63xtt3aJYWG1
AmNeHMzRyg9hi1huhgUXB0lmU7elDWZWHt3I6YCOm2H9ECgWVuCj8QwhLPmQjdJZwc0stqKIRoeU
ejV/LfQBJKXWkUswd1O60VvA9COrJhtwV5YbEsXL5IMs6nSDHN9aq6x9fJiGdshsyXjSg9Q6FbFB
gsXcrRnlXyPZkjt+2pQTwzoFNyL27HkzKYm3JIJXk7/7T929i9gzpOZX2anK5t+OVxsSYFozeqiG
qT4PUkm6dG6DviOrS+eX6Fcmey/60JuvtTXAB8rU/JgGmgnZuEzIiOunt660r6LroCXHKtSc96rO
ZNeuIuOUFA4GLFUFLQUu7AtypB8S8KtVlC9t0oaOcsFDZQ/Rt1YhQczQ7PrB0Vt/L5lWvAmTQH6C
qlItxOmt6V0unPpHy7oRaUR6BIdx1LbEbAuou4VxdUyY4zzuFmBLJVvEaZVDxoVRdSx4px7NInA7
T432FXDyPw23PqK5uNeiIyH5GYy/K0++HLmiPSDv8SjOFlk2lWaJnLC09N2tKJpVR4mHNY92eOvp
K+rV0GNjI5s92u37KQxLP5ikl++twJBWiZKr2FL11tYg33eH1019VDTdWptxOl5GfFzcrpHrF55G
mdQf2/pk7HyFzSP9rp1nu48Zkg65sb4+mU2u/0CTCCxS5z3P3cdDm8YWIhV/WlVlWZ0jtam2ulb2
+9BuDNx9vQJbgtaCj0WyKi8+lJlqARbL67yPyB9e4lCXfklkWt4+KM0UUHG58XNM+m+BJFnvilmn
0I6V6SkwYYMzRPEfkFDbm3SGisuSlxy6JDI2hAOSBxspEDnOtUH8jBeZ6U3BBy/gT8SH0k/VxweZ
7CRG2AzCY9/Wf6WQkdW2e/ax5qibx64lZxlOcf3sNMwJ265UHsjbaEnPwWEJ3ZXlElzzvK2qanhQ
DdaMNJAT3OKUNj2IPcuqWAIEgXBqY7Au+Nc8KlbvPGeJ866MkXTSO8fhGoDvrYKk2otiq0Gey6yo
3alRB5hKYVy2awtS3fLadl58BOmLsg/kU1cW3ktYTR+q4atnUZrmDHBLNR5EV0exDqFieBdRCjp/
0yRF8qjnqvfiTawl5kb9VGiW9eJtBi+1PiJ+KjfNIDcbq+n9z1zdVH1lfhZkZGGZU1bb3u/zd2zu
lp0R2o/MI4+YPOTnypOA5/uIN9ouUBa3urkhzFlxxll3VrIMG2BHIw8R4DUt1H4Ju0MDmFpg+e3L
vUOtVZpbmq2x7rEUPLfzhhtjdGu8kV1RFA0s2ObnesJtC8vqA8lOfLLflmQ3YDi6IHaXn7V5Y4Li
PdiSdsqscnokCvDeFuH4OYZzokeDngMOFMi9RH2Ppn78HKrQWA5zfTjX/3d/G+TSvb9ne5yH9LRl
7dsA3/45/73+f53/v/uLz1XLHuW2o6/0zIiWPRP2a9GP1VW1dHVjznXgMqqraMiY/N7qRBdAkfW1
mOv+OpZfTnBWkrOJVH4TxcaY1ZZOWctr7oz0T52MfbST6et7N9E4RI6zqCr0Bn7xIKWNgWASzdeg
VL2/snjW3Q6OjZsOSv4gNoPO/yvvXtWFUpcrNYjlo18ixOMlJQoQ2uVjM29E0dQkRPe3clq6HdM1
WI//tIr6e1EcIepg2x2ykIS2e9XtTPdywktvGuyHgsv1rcP+AyKZ8xGjZ+KmKrKd46ElVQfrcTQ7
55sGgI5oodM/GLaN4WgMbyVP5JDVV9TECI93dSGtNdWZ3iAy9JuWswrg6SuyrJ34jCAlna8rG+OE
E7Zz9lqFha753JhXPKhctRfyRgxcBzRtrdbNsFerAGb3bLgjHHVu5jpGkCPOZfIlGsSmg9W9skmy
QoneWTs90QvgOo13Ta1YugKIbl1162AjFk8TTBcNdgwQcktfMARBFxMN1UYq027D5A8svva71JtP
ECP9WxjhBB+3TfcQ1p2ylaMm3XlDop8DX8UTQyqm1yRIfpN0mP7m4AA7+L2k69CxsP694iez0YbW
P5d5XV/zeaPJDA+DHFzi3EFTZylSTcqG0RRnJUEXDzJZXvVO3p5Ff9ENg6cVppEjBmjAaeLZk52U
ebxku/jqA+vAV61OLkCHMIgwMEbTWnlY44NWnQ2/jTcl0ppTnCKq0AZ9Olo2mcWo482DlfbhLgdl
fHD00NgR9sj3zjj1+7Qchp0kh8Uh1XKMfbwuPMa1B+Kpt+xjXIx4vVYEScI29tZR08g4MMjV2nby
AaEr0GUAUN2F9YlilURWe/WgPcENJneQNw7ZQGXXPU0tVj+YOw/PoQEeudUXXRsQlPJz+aVmDXoZ
DLL2Otg2LG+4p294z3SLMhyHk4cPFQjqLHHLMQghYcGP47cJwYeXTN/j2l55+JG9s3pdw7UJZ639
FD6RS/o7NOXpuxRr3wn8Ii83fALlvq2u04YfZ6/XN918BjvCv4M8sAKLh4EJlTkC6STF5HtOXqLa
6t8ccg2YAqb9ATbqcKkwUp9p/BPQterkGGMLCpkngJlRsU1rBZAM8L7hHEFrYVA+bDNdCp89ybHO
loKaVhjBB3qH5M7w+m2X9OO7bjJ3UhT/2c55UpQxy8EGyMN7SALgyi/6biuOUqN4V2m9ss8spXeJ
JeZ7FEERU9U5M9hwMOTwmsWtSh8BIoouYu9LpTm3iMq/W+7dh1TwCfmA+3lEXVna6NBYwFumOAae
jaLByrGR2tcWA8v94Mkp+AouSQpvm7hlj9JjLkK0c1Zjk+NzORdVfUS0pBv5ThS9pFIWqBOjBSYP
iORMi0nBvFGzAL+nQh+Lw+DEJQ4W7InNvY/YE3U4jdO7VklR6jOysf4fx00AowoE6v91blH88tEW
PgI7RkKLL3X3Q8TnD2Ex7dPkvR6D4Jl3rrfII8vYqR7aii7TnmTH8jZaH0jLKePfbDl5dDHLfCtK
4iBdc56aNnVOhiFtQRdNZ6etkRQ2WfPWDVa50HrL/9b40jOCIuenrijrzOZ1AAd86SuZGtIBKG+b
Rr8JZjxAB4m+l2EV8bNTN++z3f0yNtriRJz7IANxPyEUKE+ZUgZrcKbTItbl8nRvEK0MsP7007Hk
yRtrKbevpMjg3DyfQRwiOt6LnTlYC6uvWLP8z4f8dWppiNELqd5rQo4qwMz5Q+4nEMWkl7csfkV7
1+4l69gOPgZEWIfi+CJ1ARIS1brokBwviTm/fZWcDAM9sG91KH2xVErsrUWo4GTJGJdEMqj/W3Gu
w6m7P4XzRtSRgqms8EVjFWRuvTeIfqKurOR0rfe4AohiY2rZKgQL47bRSHi/rL6HCBecXK4+FH9E
/tYV46tVMGmvxtp7yqasc0kV665qG0HDtIb0wdaAqkRA3E6j0fXbnKxaCI4hOfvYVu2MxIEJMr/F
e0sOz1kil+uUue5FhrVLxIDodWJUEoH1PH3h2wVLYt72W2xCQDEmXf/EU/TdqxPzR2F4e5lApg8J
B11TXMUMpV/yojHB9xFkYEGj/T2MztHLsvyHVkffJJ0oNW9LEujJGjKMDjcsHdSCAdIzndL+xav6
GqY5EwjROlhBcQhSpICiNcPC8+h1U70QrVESpHhewpQTrWNjJudK0j/j+UyseGQPSVU+ibZIt4k5
AVpiTB4+FI0snSOchNj3jSl8EHtiI6f+x6TK5e5eJfZwQw3cCB+f21H3VtlKrU3EQtRC1Fl1AG7S
rtGdAgdd3vvdP0fu01Ot5+bem1T6ThGuVCiRnobYKVgi8lg8URLl4NitcpDRUaFZD5VNMoGKEQ1i
M9hQg5bS3KeSpLFc349RPOlHMRWQ7f5zmi9dDCtCQyZOfj9bh03HsrPGwr2dVzR7ScRHfOk5mZK0
xA5LdzXTQQg2n17qKySCKFi/HCgabh8pvmCQyt7a0fXXW50mvsH9w0cn5hb0rFbe1UHj/uvfdO/9
57zKz9SH23D7DvNVEHtfvuz85W7fSbTcPrQt0ocIsCtS8Y3R2PIhn7uJDp5eEeYRu6JFbEZx+cWu
bregG/rvDitCJ6nt14w2sFMb6lMdh+WywsDCD5Ga+XX2zcjrEYYeOY2dvDMDb9pYTvuLtNzRTQAr
yuGPTo2xjtRN/Cgc+GBO3+6CpPlZpZ6zZsx0sEGYhqUauoo5zihb54cpYZEdtQup4kUOaFYHh287
xBhr3K3sKn5lnrlFhPei152z6Hjs4HqMz5VXklzcvij+wMmQ+UHEjs+dXB+tCP1lSdYTAZ1VQnQr
19VvQd4fJVY9xxxLxBEEQzEv+OUSiw4xet8tOmKmqU58CCXlWjWxdJEjprwFfkaX0jvojEWwl5ur
+qFDJpXEp1udgonLYsr7dHc/yieS56YVyCV8U6WLaECD9q2ZUFyVTYeUc3qqy6c60ftLz0CosSpY
6BlT8n4iZQR4WcQX8V+kApMVHHKwPShbC7JDMywGpKa6Q76hkZw7ZcABbN6MiXetenT8aX6w/N4g
659NTrR4icZsWKs5rDFRl0Fg2Ey4rBEw/aeunRhIgDRVNyUuerlteA/pvAFH4RRWeWlMcE1JAxdn
YAxzmeZNmGjF1h6tcSGKvEG0SwSNAsFQfau619em/hYajbYXVbZUqnDJhgm70DpfiTqx0VRPZZkI
ZqPo8qUBYp421rcPFtWGmrO+O+bZTnywqPOCfmE6jeY2Y8WK9fwlRWMYy9nBMAEQzlUGYfWzZUlu
7wfRNS9WOYLgS6Mo4ZU1899DWHq7XtFOgMiT44BZ1UVs7AnWP1grY32vS8Yuw8QNMn8sS5GEpNHT
8Lxu97ERGxeC/cbt2DY0V1Pu4X4UNDUuWjaTNi/BY2gyCntzK+OQVK6rPNGX5PnSHhSGepgHz1Ft
P0wOo4NuKlkrKlv94jix9GCEB38uaGH0ZzMY1UdL1HI/6sk8LUTvg/sfiRn3fkMM5SiZePWKE1ly
buJdEV4wvGvPRT66tztqKkKfXONmARW5fsir1L/qBMmuapQ/FZ4/HEQ3sWFIpi6wBSq2oij6KlDW
XaMkc1wcJepQVCRIEuITc7hh6ci+c0kyzbnA5Z72mtZ++l4FJWSuV620w0kqWniRjfJfdIOAuWPl
PjiJHoz8LnKoaIdw4v7Lx7DZSr5jXhCLWhccxMqVEth4GQyTdRENSgPcUy5YnBFF0QAwRT+XCQNG
nDckyLFBw1Kypi27kPdv3BnHe9+A2ClmZrW1SdQyWtsjGRPgLINrgRrCxZ4lXmkWZLSl1ZTeWnM0
yOHwW66gnsOr3tRoQ7WY+MFAPNTWEkyFZi8TsWHsMuGWhZunOg2MNgofOzwJsxBvJvV5gIf/7M1F
+HpvWYOXH94aDvl3s7WKhzn0Xuxh15yyfr1vZpVQO6cwij2x6UWi5LxhUkvipKgEXdtuHJUV7yEC
+JKPz8Et8WrO85YZdlfvsjoRZmmYxc7Ch/uGMTJSB1FOheqh09M3fRYetbOSppq/At5EKI9MoT8y
SsBu0CAJCsDd3YuNWjbDhMFRNfM3/rOrJs6PMFZhYNQZ2EfR3HUTClGxG4GdAfkfRyxzAM5n0Q7K
3u2K2SMWJDGckcg2WUIUV/HWDOzlMEdlNrBPsDtAYYZ8QV9JoyYhsWt/ja3+04MWkeTlZsD+yzWU
Jx9fx33edu8Wl/UQYge2bhT9Mxh1ZzXMWbUxp8mdA2+cdCX+3vvVFnviP8AaVrDSfa6VhEvaQW5V
t4p9fdtg1LY3tbzYmUwS4jKqFpLcbnrdfEn4qw1jQKGPqEPmP8wtoFSMyW2A9JNkuFGFiHkWpWVz
xrU1/7PEXgq0YVWCBeF3t1P2NWQLvzRZ6NIKSHxxMhy/XBgkylw306lBKFrKUpJSj3g/AbcyMH7o
aSCtNOOY99WwrwOzv200PRz2njpfuXT8TBW13CP5LfdOVgIdF7uZ7XTKSuwK61WxJzax5ZVkOznQ
MObc+Xy2Yym0EoEOg45/vbEKx8p2YQoIYNaIzn+m2Ig/+F5sUw2yjIJvpjdrmKY5R1FcjlxoTsVu
MxHwylJrdO//GXGf3otiz1F67K0Q8PLyzuEEstHmtL/7xmj1YNPqxiGec+/FfSA24VzsWeJYT2F9
FFWFZ2Du4NuMRoStQSccDUyp4//b5fljotQV7qNahgZsVo3ddq1W7XcxkC9E8lzTmQ9R6tgYiI0o
RiEUYiWUflcMKfsDxpDNYqqtDlcUKRoOlp27GjZdTT6MCz/FWjfAn9qV7ZJZjCp7G2I/P51keFaK
GazLeATf2BzDOaT0I0vnKzXt0I3GpzQvgwWMMhZKpyI4muTCnHyvXbLeXi/6MT2nCj8RmVMargNl
9SCXzZJXRsESOpHFomx34Abmqe0kX1Hfq9upx0HItPGktd6aqsnWOoswZLG3HV4stb8OG4wo9Wwh
dSnrI6QJuvzg8tKIHnRVMZejMkorT2qwhenUNex/8HTTi6Ynu6woiN9hSRTW+kfZl3gWjska/FK4
MhD65U17DPxKXvDjiDI5yHO3RpARtEfAr+STRCzpSjJLr35EUAUt1RIoW7juy9kjutHIwiVEweL0
cirUHn9ju3YLEBW1TayxG37XFhfG7hysUjh+6pyjP8bRMsRgy8siGa4pFqWhQri6kwHfahF0fEwz
y+535KHIlsmkWg6TYW88WDdS0WwbNeAiwKELdZMrrQdoxeteJy+mf3XsOXSJESTjsfqnxU/3/G5R
FNgxlrnL4o0mjQiBJfL9217aMKKYlqw/fjJ4Dlb2iH6/kMwYNhFpOvbE2FNHm2ODRyN9kz/cz5xx
G9vXAQTSlhVP+UgyLe4ZNg4McsY/ukCli2a+9QEG274t47XV6jCnUD0F0u/Gw1umGk7zHaRGZnNK
gumXQeMyq/mhLJlkS5Z3ztX2R5lCR1J5RJdK32HWNPasNwYWjjlypLsERI95XOOAa6ITQ8HtJoQT
NB1R+BTLydJsZqQIrOXFoDZvHr8XLpTXBb7M+IOmLOHYfJZZOiFMiKlbkpUzQvQyTm0prVO/9q4j
xPWptL8XCa56vux/Gztp3dhMBHulc+cBYGdqwYFcubXhBD8lOKyLfMCbWBmmd6ckYEEAUpF+WVgk
wjXSwp2mEMlzIvkKccFeamPiekH3PCr2GiNc0kcCUrEkXWa1lRmSFP+IS6VdT+XQumOQFGvJfg2k
LFsYUeqtqiQjPtNla8OU8uMUcMK+ITIYKsqDP0QNaMpx18rfmPkHS2e0ulVbPdUxVq0Vfl3E81em
U3woTQeeBUCSrWF63HSvZORqwI6iYImLZ7pgNKgsJ/irCwfD1EUzDukisoKtoUvyogPZZUb6KyCx
UidJEsxXwviolN0swn3FhhgqK+1W0XyDtvHNd7pvnl9WQJ3yn9H0Pqkx8LUk+EFyburW6gsWii8d
+ZKsukBL7Q8OyNR5baMZWtsl1jaMrUXIjCRg01N/E74BYWJ+RL1xzgcW7RPnqKt0S5X+pMmM/nmn
R6sO1+GmqI/e1GIgm40b7HlN3GWzYDt+xzmbePVznLWfSouhvNyMFz1i5N9OM643JxCINToLfTpv
6AzIZEvOMGBDn3tiWeUtQLDoW8dFWlQFpsCSJu2KgUFWoCvlstlw7WU3sQj4Yylw0Ip1lRreFW/D
ZsXSTrQcSuvFHFJXy1peBBIY2iR5x+M+cRWHBe+6asJFXadv5IsicmyYQw9xiF8S2ZtmhZHw7BNL
ZvSwqqXkFZj/FXSavajfOhMCXRnG6O77nR2qP3Mp/pmG6o+61DALrCDzy8yhiHBvsr4d13bKYkGo
kMtuJ+QRBaP/rhAFHVJgf/2YP8lReS7nQFU2zguxv7Tawnqh5wsHpMrWnb6Ae1etBsmc5c7FQxdE
izA3iZbMibqlP+xyhR+FlBwhE3gfrBfemqa/jJRdlYYPFokYiyLJz2mc/041a1eW5rc6ZOI16JfA
TlJXl5MtiSrEg7wGv5beQ1dv9/sGNzMfVLVbkoG+arUIIk/fxa4p4UavSs24kIxscD1N+mFDNgq8
jkT0UFvpmEqpjWVuxqF6xuaNZehU3xAF2BgTkcwge8kGea3j6r22A5P8YXJWQoPbTMrfHTmP9t3S
D+yZIfbYaQG08eR1nJrEhT/zHFTTj3ww39R8vHbmUk3Ncm36w2kCzRmbkOdq/CcV0zzlYKztvIYz
mKusqOn1LvY80rTNTR9Krh3idf8xhsWn4yfPZtEeB5OcRrl/DZpkW5ODEw/cE1FTr0GygabpjgHg
QBLaAKNVieHGBTNwqXK1iucTqryRbMs67wnijjDj4EMDDcC7wjc+x2b4xJs6XViJ9FLbgGyaUP2o
0/hHD05PK4cP9GW/SNslL1bbTF24a/X0eURGvkzk/LFogZeHcJi6mIxqrseTjonYJmcZgJw/jdhR
PW1YgASmVu/8tr3iaYSHoE18vG+sX7Veg6bgFxaPbazeMx3kLwDlhaT3WF7KGdim5Kg22TUGzbNQ
pt5Y6Y6zGUxn95HWAPqgDe3ywWjg7ccky4+kRwT4aOLGfsAUIz+jGyaFzwKbrvJEFh6RHaLCjfFD
TptjLPfvLV+Kqd9bSBIGpM/k1amkA2++J5LLikXbWlx6/6zgTJ8b6qaJ+u2Qe+t6W/fZuuay8JJg
5s/a4bBgbS9k/N+DAraKc0iUatvgpybXGIsNzjHOYX22Wsx6SrbuQ57e3vZ+JQkWyjH5adlQvZlt
c1Sd5tLayRI/h2vR+J9GyrwRCRnWDX3yYaGph0+ad0uWZnB50LH+nLg3WBEAG58xbKiUnhHNsLI1
mQTjdqMzz9g5zJbz9Iz1aMU4IJSJVfG4tG9mQ1B5SuxhAYfnIYmGelFaEAFlnYQjLfWfczP5VTRD
tUibpHdLp8UxEtFhFci7TnYeLY1B5BhAzs787qDVjLKL1vtsG567qVXXJjBvq+5OGtE7yCmxC+LO
lBJWQ0sPlCi5UyB332AQkujkE0LTiB1WncZFtriMWJ5MvNCV1G1Vy0Hwb9uLLupTN32qUxhRXSzJ
a1WD2VBX4SMG8I0H254fOEaSV+enPLTtUQFExmzM2Npe8yzpI9hNp/3UG0jjoxSS99J+VrWz9juQ
onWIR7ETO25CiKBigSMhMd7NZImHh0FYqUfL0ici0MpySsQ63qZTZ+8wmXyzQuA9/IK3XfFTaRgb
jz2PZw5fJwqPupTjMNfDUIy4XcrwUeH146JOIqsJ/54p/D+6zmu5VW3r1k9EFWHAgFshFKzknG4o
R3LOPP3/obn2mnVW1blRWQgh24JB7623UB2DqPglZDRcCa1jrGQ8+Y1NUEn+qeFcZ881KgmNRDA/
ssnnzE9dUB0sisWgzc+9w9CQfBGsrk4IiJ6ptZ9thhauGSxZEfr4NZl0AIndj2fb4VZjTevE7paE
Qe7mFgFScYOPavWS6BVXx+Ba9axezD4bKcbTZCVsajArhbcRRL89eHZ7MIvFIcsc8XsbhyezGDxN
N0cKK0IzIom3g9XdKsNY7iMluTUCCnIyaXPdzLcGyFRVzQMFbdhvEWkbjZWtAYSerDD4xN8K79QE
zl6oVVwBnDTKL6DfR1Qke98yRpKBW6aV56zExgyLe7FKYdvuZjOo1w2OmM4Qu/FsnurOgZva/ZjK
DVHLx4hg1hwQGsNHuHdJ6SFlvI17ITZqXr1hsnDT5TOOz8Vi0fxeCYKrR0dDrF+ET6WQVEJwoGxA
glWlBtSdRYTNJBT03N5CWjKJhpSDG1uIe6wJVYj5EXdYQPbDRGa7pW+EMT3qqnWsYq7AkP9wIgiV
YCr5Y0q/X6ctjsOZF2rWNrLG93m8gTnzlMJIXZELUnmZxv+JKPEzSgxoIzP9uoVWqZ0WCN58UXDm
W7htLu4hr3pzULSNReDRyjGVB1GITY/B7bJIFSt8UJFCTRCot4u7HOkfCQubYhywDnzrQ+NTt5Rp
4+s9ZslISHE0pD1NU+ztqAhNh7O/UNAOUJgQmxiiX6HGb6MQj6TE+DWsNl9ZI3C/iWsS6yYQoom9
oK7eRbaq4yon1wkppyvF4SyRpv4B4PJDhnJ56BOm1jqD+4mookTX7jHsy9ZQZRBQGtpaTQpzeYMX
gRGvdZ3Bvp1shYkvrTaOO6n1NnVAXLpYzTW4p7SvsVZhR90elIizrajFqknLpzjNkSNZNxhjrueC
+nloHVJ9ASlWVhpuBxLHce2czxYU9lJ8T5rzVWZzvIbIVnKadncyH95kM3zhJLqbp8m1dO29GCMT
t+QBi17EF/5Ym/iTDLnLHEQtxUOfyLuusZFlxNmptzsGKJXKINt5i82WRPvMePTb+06oWHXjIUqC
GIk7qvTXY5ifUlMchWZx6QYteU7MMWpVXkq6jr7Ih3UYqbcEjjzpPamYTpdvgnC6D32zhwso7xio
EOAS+3g2z6+2c29bCiQRffHiy9rRbduYApsCE/u6YB3rxXrCxZaY81Vfd8wbwq1S5qc8fcI2z2HY
6e84J926DA1vjDU6sV5jVz3KPUW3DNe+aQIMOwH94C6QDe50cE5y6Q2V+qqkKaOWTt/6I557o08Y
XooNWiU7N+jbr7CCem8ae+qLJk8pMAa5Mqkq6b6Gi5rsqaRNXIdTUqoix9WK3uJjyENIHcX14ebm
laG5th1/TzJ8DZlTTlOXuUqPN2Ds6NNeTi+FiFLP17epYCCdo0NFgxp4FjkwhehekzxYEGo6fz/m
W3Os2uWGwKyk1kBayatTtjEi0slKnsaRu7dJqvemHCg5eqtlTNgwHg4JiXakg4fyd+mTkZGE5bkN
wo1BkMjGmcZDmeifqYJgN4xxfl/8hqr2C0bSEwPxYqPAUVlVXPGeo0h6Q4dLaRiacz5tHFyApwm4
HT5XtfaTAHe2AllghRIhZaoVN2j/Uh8sJIq+Cz89qlLB1DwuSRbyTUZPUbMLMdhYQVqSq7rQvwcD
26n0SbNkvg0K7V1qyk7OI/iJA5vHKL+LAqtT/Lq/8Zv5oKIeNpUenmcsh3H2TRKXNFhcCOZLHRLh
ejtyN+VSRHCYf0CJgfrd/5JvefYdIpYj1iiNoPOsl8+ONh6mGjMSfObIkjfqS1+Lj5wvC0uUuyhx
9K2yRC6H5XRMTRXX9yjvNlFEn6ZS+5fl8Mw1Cg0EUv2yHFpeHUxb3scUvAswvg33xAo9JZqurEnA
2j4jJPVXQ+XDHvp2xpfKNl7Ath9l1lFtQkw1ZxhnRFcjnTikiUObyhLlGxS8XJuQbMF6qxp6zZtq
6e+VBpcqgzMBYHtf8M9b5YNxp6QJkKEwXnvmllow9GvSfxY/FSc4hqZ4DGZrp6UU6CIglI/ViQoA
pz16WFvHu7XqDIjGOAkDWN06YXBX/rDw+kx+BpSVY9jfpYJOzarR08QDsShCfQ1rghomvSAPanjE
gDTdwOG6jWV/ZKyA0E9JzyIN2jVN4HFYnFsn40H7CHL7Q3bNc6NyYibmM9kXD7qVr0VATiERwLiA
EyQ73TQ1VwuyLhjiu8ZQX7vW/FRkD64M060xyK6LVcCYmPu/nCMDxUS/r7pzUuEDzgIADW4xb9be
/KV5tZXgOONUiKX2MdGtGeCu+SqrcVNJ5TklknglQ2Nwh4LCWzVhM/icLVQxXV44SMWFujJFelP4
7WcukFCE3YwpJfSnunuQqTgYmdW4utJRU+XQ71UMqsdYUdZiyeftHM1DCk4UfVx8hVm4w7jipo7C
jZqY36Fdg1PVTAFJUiVKMdrqU3lOLAJF6yrdlz2RqZ1aerDCPxKtgS6qk9BtRl6cMHiOW/hvfo5x
sOnxKxy68CKjHJLwcMwVDX8nSwtXiB79wbj3WyQUvv8758qjTpTQaBXho5K845mYm7PuKoEKG2vQ
zxPeY2uj1b5k1+51J3ooBibrKAC/W3/5Z4fp+6T1L0mOrpq0BdyvCv7maDhPyXAqYuh5fvBBCfFB
sGq4kkW/McvpvSsXXZ7KjVzJHBiBc4H3uA7bjtp8QSrHLVO8cG1MQLNqpBMAr4MmhO+OSSJF0uTH
LCVOqTDvM3sQTNCVtzkYjmqFhbSTn3SWcCHtbVsUtpsNmNzlrRcN0WuU1sL9rczyyzTST78s4Vrq
xV2GW2MrMxYXqyZtyWyxxzvM+eD55MfDckKrrZUHdEYPutJDTkf5i8piNw3YEoZkg8axCqjX5T1n
I5zzWRhrlZkqHlwBWpB8cFW3nceYpMQo2cyBPKCg/LBE9Z7O86XH54uxmnXiCnmxEtzalG7t5AUc
TDvY6nXsyqGDcKyQFhXPZ8RLN7jWztvKNDwTewPuPxp5lKlr61xd/az2OzIdcNGHBj7aHSbr/FGl
4dyPEvBGgqesDCo6zuL8ZKTPnUjWBKje1mH7GvaMwJdTcJ6ImIJYom4CixMF/cR5Tv0tiPirL9sz
yO3FxyifLgEdWlppHilEh1RkD22ov2WjJWj0Qspa9FS2g8uTaLkx5tHDlSoQqIAygMfljm7sgVDt
17KNv+h+H1GBtnts88lUnv01updXszzWpf9GeQAfI6RE8QHqjwqDnFojbKWbzMSzM30HywhYL54M
SoYqIB9SORayVM70mi9jBrY7d3JDXna+LkxroKcfnU02Y0UzizTZ5fUpLxQGBBzAsxPli753NaGF
EJFv78ZZQTeZYVlJSFYw2sFNHw00jTgnMNtX3DI2iS2ezO3UZNqNkjLBqlAiMImQNGp2qCLP0LbT
5FR75HHRqp7IYBo1I7tXpgbTeJk02+vTP9uwoY+5LpvUX0skHBjxlzr3qpawcZkVZBks6U/jqy0i
zLgJsLDkOLmVM+0LiSQdkdO7BY6sCfin0uiUHX/PZtYoVDvhg/RhYk9r8zyndbPtqdDrgXtYXwNA
Ru0D+cIfXZsuyi7uPrMy7IXWO1vp/0oyO90p1T7gkXGvaaC7xaoIyDlO35QOQ9XCoLS3Bu3Hz20u
GirszPc/jVh0LhCRvcY2QDgGJs5qzt9ksSzZ1U00LCVbqBxCCYfPl1+ho3/1DfTtiUXY7/w9TswY
pINYtY7+4iSYfpubclJO1fJx0TKBMSzoUwPO9479jH8etoc5yRJz7vZTfJxV6z4rL2Us+lWcDg95
wPQ5te19XQogTXlJdNTk0v6uRxMT/6C6ncz0Ll5GB46SARuO9UGoweA2tcEV4ZACj6rshnyMfF0F
1cgMv11TXA9c1sY+7wWBOibd284IQoHZBMwO1cKRQJMlnqiJIXFoDGovNstLHfevY7YELY5xv/WN
7HeI5ubU4rQRAG+rJp2yETjcYCeD+YBheE6ovkaTPDnBr94YzGRr8tBsGs4ysnOWx/ghG559I8Jd
yKZHCwMjWCGxXo0tXg5jMbq2E9M7S3NYMVPdxpGqvSQOqzXesXS3QCxjRj6UFh1EB/pi9eJMj/1o
qdlLk9mpp9QigmgRvOIxgoTd1reomVQXogfL4EI6lMQOgRwCUnXuAnt6vY5YXec71pdp66wQDGkm
yZYgU96lHwxmYRvVtj5mlPzZAFTp9wxXsFBB4s7EfWhHejiF3CU7T203sSwNRVP/qKUYAqoGli99
UUKrArAyy+8krvB+yYddOoEza6np7HWxb7O2W00Bg6lmBnySMvnoAPm42xTKKof00KRFuA/ifimg
9TcTicsKtDLA7mSsb9UsY7Cim5/FMnry3ysQFldLFGrX9tiAWUKTrW8CpIEdxcidb3FW5gVgZ6ei
O+nPPfo6F45K6Tm5iUv6xNjDWhJrugrEL5q7gXkZJwzOCMm2DnGpoLxbjXXS3VVkpq8b4o0WQ/4D
uPwpMCs37cBtRhw1tAFYk1qq3Md9heMHd4SwEr5bdZF6agd1k1FTriaJcjqaSSwX6sUphbEValdt
cIjcz1UsV1aSe6FOYMsccHMIAtEcBvD2xIbgHifjs5VDMlXbJ6ZmfP/5DPUHRNaPmvgmLYDV6Vvx
qY0tolf6DV4MuEhUeXRsJfPTqga0L41RQRSLH2TqZN7cGtyMh+YVix4vN5f6s0AaN/d7M2ElTaPi
ObdmYyf1AjazKKYb0SwzoRo6DfEbcPhkUlPXpuSJo93wRMhpoQwCAXYDEMiFRptlmc9ZWmeu1HLf
xXIlh8uJ6rWMXSLbcgyglkvyko58RDJxCRtpbbpCiCVPoTqaIn5pLf63vtZauzhKIDBx2SPzea4t
/uLK5CPRE4HEBBbLGiMZy+5fTMeEWJxkR6w+x0NQ3KlAKJxR+crnW/HCpMHuu6lp9/hsrZw2BI30
TJ2psiSzHs+yy8KNg34naNyJF86IWO1EvmVYbOARs3H6UxES3oJW9kO1RHuf6b7Xx9OLMaC67GX/
1PhoPaEB1ducIBqW6PYyRjM7Kb+ClCBgneCzNKxuLe3uJmCGCnDo6BijBBOwuVV+49/Mv2iKb3u1
UwiftlHA9DaxGznChKqET6uD0OmEjXQkbOacyaaP3RoXEqr/8iSmluVmzPU9RiXFTFlhcs6JUvse
A/ND1X/7cf7GeoZwC4zCzep2biwVZxwfHNr/wHyLdwvd2qgpCgpGhrjXNIhMwD2UoT8PzJgtUnzi
sPeaUHlzamF7nVYTuBYlxYnJn/TS2SYdTzDTYezlqhqVDn0O4l4qVvraLcY+wsUTI1lz297Hhj/d
WL7KbIPWR+RQcmRQjBsFL3h4yA+tkqqb2r7F44LCUJ2e+1HbzY0KKjzWT23PRMQaWlcP8sYdB0ej
UExnfvvgFDbtW2oxIjN+9T66ten2aYK5K/b9CNWIdqAbGUCHjkLNvqvRjV8C8kiUgjBrwp3WQ6N8
10X/ZgTkeqX+KengVorue7AB9MsYCB525WMLKEDem4Pvb24BfhhPvU97GOPe4CHQ+VAW9Voop8Mo
iS7I4vhOESXu+ebEKTeXxaqAirLWeno+uXjiN2X+oxrDZ9urVCzWsNNYe7aL6fZQpJ9wN0ivxP2U
eS+dsS7re/6imLMqjIFfzHQbYoEL2XCdKPEuUwl0rn3jtmqc+KZoOLeNah3wT15NpQM9kCG4Vjmm
F7bDcC5tz4A9u7ZHQdpG9zFNxYU7bEwVbKxEiXyuLnJ4IOVmihfBbkvfQWgbBPm5/I4RWdEqxA+6
6vhuWAG9hoUZ8RPASRoU3SW3UOYqX2Dtw7sS7Ji+qlg7iXPfMGabx/xLysWbRdAa1Q3Eup5vRVPn
beDMzSVaHkzQtwwm7c11k5VWRBmBPJSJxV/bLBE0/rjLoD/CydVZSwlWtxUHF/+6n9ZlxTrsl9pj
3EUx54H60mAvsdZ0XbqBsbMty1yL2XkJolCgcgPTLpps8GqfRiYb0EHEq3osqn01No+9LOetHhuR
19fpeYQyxuyY6ZxRp9WWi4dgY7tL8BEemdUyiaOEY41FpY9NBeiwZ9RNd+5L+z7N+Yfmc7rKSq0+
t05bkuG9sbnp2yWeLC3jDVzHLrU/AfIDM7bh+Dl0Gi7ikrF83GnPhgWzsGzeywonFxRdlEKZ59Ty
kjERW5ezaFyKVs9HOtgzYsUzZwnaGH7ielr7Vt8SX3iT1N24wfgb5qJ/dubgFFj0KrRlm0QvQ3dQ
EvAYbbjRyB+gyBl/WHIxj5L2rWbUd1WXAMNYwXM6Mf8U3JcCHKRrZfodyQ+OfUM7R6bRr9s8CzZK
SjJCpdm/0oSjmbXPY9v7K4ENsisn1ZXNxPpszN9itHe1QUx2/CstTtA5S7+qEW2tKltqP4UQo3wK
DoNRPtUJZIqWk0tvHtFxHJwahk/gh54f1bh4dPpKOuJrUZxQiONO0ji64fq6POowr1PmL14fWHsH
ys8NQsUnbYkZD0qFaXvBP0CK7yZFbImOqAB83Yy+jalNnD46FnNqXZJRhBfIjVVMl95gemAK/y28
hYHCquL6w+x1OtT9vj5NXZJuoWXsp96/EBeC9AUsItFGqDqSYwbT9JLl5k89jychugtVKrbF4SHx
2YOzU4EQ1GwS0XF2L9UZc5SLFYeCcrbJQE6MXWW2e20kBz0bH5Rp1k4dXCAdHvCmiHZZTYnbOsaP
nhjdKreaF6VoZ3CuhJsB/zcdZWYF6am2w0PLLA3M7UMXbXvUCIuNQ3vaKG3rrJu5cB0RcrZEdynO
DG7AWl/UW2yV9nAmuZUnqo6+v3xPLeLE/NEgcVr5CczuIxHJZ1uHM2e/vh0qvhcREV5I3vrGmpv3
wACEjONFTh8zQTPIeNILO3AFFmUgDExsTf7Nfd1vID6xwt7EbfzE938vP+uydtYBeAEwLaB/46gr
ZaCtMoOfsRnvG13+lGn7Yk/NA1MI39VjBZ98SXCWg6NU5dMOCG1h7zBHVUgNtgSUbCIP7FWXzRUt
v8rUWfrGAaO0T80fbLfK4Ykt06y8RZ5Pp5auid3Z96OF+cPNZExbyRWUB8U2Y+H2LeXV6KJfzM1y
kOdq3BYqtDbk72H9k8vmhZwp0Oi8uFRio/ncOVnTcVd2dpnocT/OP/XEhps+ep0dQalTRUkuA7rT
comfUSYIdr72LfUfBpq2F87OaYSSts41rBGgXkeVCqfXCW9Gc9ZWcRSeykIhtdLIjhZqtSSvsm07
maoHbc6kuhjcLre22jAGuI2VFREs1b3OgXFY4/JPxE1NUxqg6CTdMUR47VQtK/x2KuOfsKgW06l2
b+QKfzepnMICxaG8pQlbMtCm4VmbQ+cAsuGODdnjthlp3ijzx7Csb42OIAhsqvk1ovWQwXW1QcvR
e5snK6EVqhiXu9GkElxlJEc89e6gf2P6N5ZMrEaGGCPhTjCntlWrlN5QXtpZ1Q551m+GXAnWVUJR
Vja7IteoW8GEozzi2xtzzw7nU5SxAPlhlXtq2d4ENsHtgUrsAowjzVEaz0kV5Mr9azrWXt03lABt
cKtoFP1DXnwHDPSqmDBKJ1CitTLpH1ZbXYTa7jInnbxWo95N28QCDzIQC6U4svjDbRsYn6U4BAar
JjmBknHYrwPHoRAmMvfe+SEj5QPwS1T2MxOU7UgMHJqWg0FTGgaUEWOgXxCsXMJBvURDB9tD25dB
mm004AErs25H3VmoPJSjZUWQ4gTXtaz1l2aMHmFYUo7iQ2W2PUKN3Drns/HgG/G9YE3Z2LLbJvW8
dUrtxudOjljU7QoGZERTenEMGkliZxzVK70ajTU0Sp7ZAcVOCS+myUDN0XJHRbidem0j25aqBLDR
IbNgVSrpUYz1tx/330nDrCKeV1p1n1Zdx0WD5M8vXvXQ+o5G86frC/z69bWhpuUW83vmZRPGChVd
uxV+AskysC/zGvBMuRjF/Bia8jmW407VjX0VUqoqrX7Efge5h4Cj03FDNBu7Wx1/NaF4lVpyw8Aa
onfExqy4w6rDZ51jG5h8CkOQw5bsAXXvLAkSl7bFy+w763qaxTZstSeHHNaqct7CbmHER+FRGSBS
QLQjBSIbj2ZG7mmhA3Bn9pOKi1vnFxcMj3qYV/1D1YPFtAFi2EJaJ4RjBNr55X2GkGHlzNMx75x1
NJukKLELE5OjgU8KY1Z7Y9r1vWFmH3VDVpmiSrz2IaSp/aMjgJcNB1mBaT8MrUbBZq5ZcplA45EA
DVc8JQR0IjfBXsw06o9c7dYKLNWK1NAx0i+WJskMxTcwBnPvSn+33PKYC7zMeWKuRJijTUfq41fm
XWU0Z7MebZdZI203oXUrpTJu085qvBxOz2DDfBzbg94xDQ4Yp9TKF04ORD2Cra6GGgdJeKm65Ksd
mJenqUZfKvdA8KyNkVZyX5u3ndY9ZyoQGK5IiyJ9qyDsbhyLooRCcUCtsowB8ZOKsJ1QgwlwgOrX
b94rW9t0tTh2UuKHUpIMmbBmY2ghCwDNrj0NpWhPWhF1JwCImbHeoOygjwyrRinHfdaI8j4WSnJP
W738fN1QNOgf8Snitmn5eEH6YaC5tak2239eZkdl7D1iDavLdRN0AOYQpnj7e5B4CGLWcXv0zLkp
78FhqnvoYg+linnHdZNBvOu5ctTdnx2WvVICTDf8tuH674EA0lHpD7qyv+4H2Xq8Gyvi65ejXh/Q
luxCBJWMrfnNrtsaq2ldGHYmNi7/25ZGtqth6nO57oF31wTbJQbQNpPhIsb+nwd6uztb5MPNf7YL
agOsdAYGWv/bX6ssXCzEkTmpfv67OSVa7RzAMLoe9Lo9LSaip0Lzll5kU+qVfxuT6flY+RCninJo
b65PLadIlgy42YvGuHt06iA96BVYYh4MHXeO1r4jA8FNkd+0bi7H06Cy+F7fOtVO4waQ9fbXp3Hq
xFuEDWL958CBPxzJKgQ0Wz62TnGdS7Q/u14/ynbKF6Yu4nT9pCEisnH27QBAgt2Hrsp2tNOKe30a
oTw9DY7+lFUKv4eqXoxKax6ux9F4J1BGXR2vBzJzSH1V7vib66ttbLoTnF5UNWlxd30w06reJDWX
FlZZYeh2VoHXxZA17vVlGM3FHR8Y7WoymFnFl32yaA5hXTHU+nucpJlG+oF8C0ihb9rWiC5A7OGm
GMb0lhH8whwoyzss6uS6CKL+PsFSc93gqvAw1ZXl+qhvHqm9ajcYrPS5BX3jujOHl3DGz06mpnzN
RzNfpUpXvIu6/CFUFrlknb/YfZx9jWWObDA2vvMZIntqF7/tSEWRMVNhwlG4vVqycMzqrT9S0azq
I2gVlNwMFxphxdAPiCam3OnZey62IbOQHwYRB6Odq++0lncShv9nNMRvdh7WHyo9AdVb47zpzG5X
SZxOm6gMiEZxtOqOMHl8NVPJErQELl+3BUmJpHJWKH76qrq7vqAFmmSR8Evv+vT6Qh0BDsVBqlDu
cKg/+5XB6FlQzNbXp+1ygELqttePNo56/34GWc8F9GnmaOZQFaE711LdKIaGC/Gyz/X4DjPB7ViZ
/Z9f9fpC3vjdNm+YaV13uR5/VFR4/n3IvL+o4LOhSN/NfUJcJCPQC2lB2a6rzJhI0DI8cZkpXquM
8QMmBpFba2b7nqXKWTfLIWBGfDfbfvhbZeYHBG/nZbB0mwjkFtnsIFNQFac6KHlhHKQ+2Bua157r
P9OZixv96+D3r2aBlUtoeqgH+ILmZL7LZWm9jZZeuEEwzPeOFhUbx8qw28ma/gZ2v70ltdm/EGva
rI0qUZ9hFMYYJoW3lZrc57Oun40yw2jBsAZGE8wCuySszpw4DIqCIjkntE5bA6+FU5KIdNtVuKSk
OQOuLBmmU2Ia7dbIYRXkguF/J7TspHWTvsXZJjhpjm5tuVDkMUkQAhQsuFxlNzmkk22JtH9nmHF4
RzVCSadJ6ytIb/CVsL5b+vBV0wbT/XXXyJwVUJn/7Tr2zX92NZA536tkfG/71mT17ZIH2FPxkeyz
7eDjbYrbMnDGdRuA57avyiH0BuJC12WtMvXzh7tMb0hWjv3Z06N5uLs+EC8rXQM7ic31qbbsp/Uo
cQOjNLclSxvB3TFYNq4+wV6PqvHP+8IYUNnW/fqGIfj3TJofRlUg/XD9b9vSwfYGnRLdoL0rSFGB
YzkgBkaXcGfgKryGtDN6121DYft3VPdw9HHcZCbEftdtcjDWw4Q90/XZEPrZGYuy3fXZ9UDo05xd
THoedGaOcX0whekT3Mw19HcbfM6aUa6l77t/92P+sdaxtrtcN5WOnWPpVu+Kmgj1MU3btaoPsCsA
UNqNEgu+O+IgQw81InpMZU7AsvTmIrktQARYNoJNJu6f501VY8AHjvtnz+tTjPOBmpaHv4e4vlCY
QXuxGKnjOW1jAzM0F82f1N0VuM+VlF+CE/P/szEwLXWnaED81zded7w+XF9Ah8o4eHnzPJfQxxPH
2gdLA1qFtXHuwX8uQVZBa8E18B3UsGHIYxa3eolRhTmjxyk6Bo6GzH9yvXDuogDhjVOBp1+3Z9J5
wO5DfXCWcreqkMUoYcf+eXEoSlyhzIm0aX/KK++6vQvpiIaufGGKIzEnGolXjRldZiaRs1o4KIdG
cjatrj+2E8ml+dhjZW4qh+umOk549fr8z4/XrX9f7x2Ea2mm/P5n+/Xpf7aZuq3tsyrxBhsMldyr
6RDq0z8PqtrcRR1/6yzgi2ehNF+1GPGBWiblO0O7b1OU1oci8+dW09q9sAyxtbU49JzMwPUDD/hn
UWiMz1B45LrNehpo+DLVafRC4iWhxiyYsDIUrzGmg43Llj/FxhpWOOtfPp6nqsp+phJTz67RXwOz
UWGQFjYd+6DcDC87XeuxFVUZ3a/UwQh2fpbTWrdIu2w9+ygd7Y18cuUew+zikOvYDEZyhpAwdpsq
K9OXXmWINimptlGQcL1bvssBMq976eugvNGqOt2oCMT2RRdkz/Y07QEj8w9tMApUT75/yMI+vvdF
8Hv9uFm3+QarsbjIIuvPfsCUYVzesPweMCiZacVwA3MrEFvsJD9jLElP1wcjH7tTJTrotaaNxYFC
l15BkDwZeiTG1XUftJzLj9C00cCJwz9P/z3EdfesLF+yLC12fw+dGtCChdK3XlchDRjHeY9vi3O+
PssTBGiyx/b++jSuYbFAT90PdnOWDATbfQMCAjtMjdyiUuqXqWeuGueiepMzc+toTJuPIs1eoHkM
X0Q0nzrq0Z+mt5Bk5QEJ9sW8KmxkAiuFRn6Bo50AfUs2wpCxA7HI7TN04i065cVcrpAVDnO6Vq4i
oqW316d/X0hSJSMHGZ5lD9x9iZ6VnhhxA0Pqo22FlbNpSii+w2g1+9Dobq7Prg/XXcxlv+vTalEX
iSEAL2vlXTSqyj630XVlqNTp0ntMFHTEV+toefm6T634qpumYKK1abIPt9UvWnrl5s9bdC11az0w
L3925ns6ayRLmLUp7xAMcZB/P+PP+wc/qzmz+IwGSsFhLNth47bwsO+DJMvv/aXliNQars6/2+ym
a9cJEBjUHSzhUK7ot7Vq28dKj+sjWpYXemLzUUVWhd+YdVs2EkvZGD655EQ8Xl80cbVfwwMpd2oJ
T7DtjXKbS/iuaWsET5FfSK/sMUfQ4xEdFfJOwnN6pG5jZj3OKSwbpwiUnw3zNf8n7ylJjbo1HzOO
5UGQTY6jaYTrMk4REMEUeADN9EaOdWuYhvkw1z7AqdTpMBHZ0Ztj6m6INl5dX5UGk86plf6R8TwG
o1GUnsvGqs8Sxhoj9Dr6rGR2U+ex+VwbpURTEWAHMmfRS6kAICw7yP/3ncxSG0B1O/yEL/LnnRYr
lltOjX7LbAnEXVbp45CiUMLAM7qLfR/fKK0tGJGkcjtMln6IuUdAh8k6JtpxcWR9a7dTpsqz4P/j
ySQx7oqU+LtIVeTjuFgW4ce7qiphb5vOn6dVtmQwdHLSTow6U4BLXLeWTTkM/lO5PPzZr61FQbaF
8s87rq+000RC8iB8IggRtzPj9mAkdveW0YUPpYVnRYTRm3d9en1gByGt7p7KflEBYTz0d4frNnbQ
BHAgCMiw951OkEzbBwcrT/+Ps/NajhtX2/WtrJrjzfWDmdz1zzrooNTdtoIl2T5haWyZOWde/X5I
e41kjti9S1UqVTOCAIEPIPCG4tB6bbwN46h6UPzg2/SqZfWHr7fe94C6ymR6j9HFeI2FVNFOG6+J
TOYUikArHwZ1XD5onWct+XlNYkfySrHiX9fkBriUMEp2UKrsnVz19o4lT9a3WoUFiTxI3LOQvqHA
DZtDyXRo/pNBsLqRav8s6vK4xqRAg8eHq+6qJPeoPOOj3ruIMKx0YfE/GXe8/KsiHwNgUK+fBoi0
27rDcb30O3WfJkq49fVAeoQk/7GlFn7X/eZaK1v1Ed5CwrJ4+Y9Tnbj+OA1dNa+7zmz/16mzu2qD
wGM9zUOmEZ+UIlHvhVNkn9zm1YbfPMmNofw8ItuvjsyvyeysPS8LBxDKkDc4i5eio4+F8c+CqNC2
089QRhDAH/9ldoDCpPVRoNu1K8Lxe236maBBK+Gp+vveaRtl+OJqUJmytnvpKtHdHZQR7TxiqfiK
VXnpatoP8Z3J02mnHHcWusjj2Sz62clqOqs25Fq/mE4op73Tz+lfbumslZl1sMpQzvh1/nSkl92v
tV14u544f+3SNC6ijok5Oc6TayeRk+vpF6PQh4rF1KuX/Z3jyheWysL9dOnv54I2/XVuhXbvCo2D
Gtlhyz1M/3SEPqlHsbY18xjtkqqG+z39fDmn7FnumJ8zHTaEjlhLg7GMD8zQ/SQh/r5LkkowPz3+
VCQQX9Ov6V/p0ncBT/JWL/saxerzw8t2aAzhWRCjYzZdDMURpabZfZiuZJGmLA3ClcUa2at7MHAy
10nfCfA1GVwt5Poa279GyCC5doWXXOdRb8IRd9SN3Svx6wMXVYOA38veTFXNDSut6ma6cPqHtHJy
XV4U45nTjrIFH2Yw5DiHpxHjNPM4sNx4wAwhX02bUJnS81JFaWnaVDQooxJczf206Rv+hg5S+ZTZ
inIdxtqnaXfro91aaXjIBX3SP5YyS718QpiX01FJFx9x0hxuMMrW7spk+HlrO9LqXRvUGXpKXMSK
R79FV4jv0fGx5Ag1wVSX1A8tvkqPioMzyT+fVhuflmGYd8ZKUvf48rTTLUOeNi4RaM5h6Z9PSugx
3cVZlbrgokex9J/q6KOe+stmXnow0WwgNNPR6cDQRUT2aTsSyZdIjpKLaauP8x2hEopPJG/tgLEu
tEDfv0bbrduUzGdvu9LsgTJ58dpBqOBDylAI6yRHZ/mhQD5rOvvnhabqgZ3OrdHXw7/WpdK/Bm/m
8mnR3oT4X+wRkN/VUmc9CoXke7uDdWTb13kT3pfj7sSGZ1OELKdXdWg9dpUarJmI9/fT0coI8MTo
wwdXBj1daVjsdK1kPRaQxs6SIujOpqsUpWU6sg6CD7YU2Q9DsJ+StKRG7FF6ZQVwTMoJAhZyi0Q6
nzb7sP8y4DuLhlWZfSpdZzslaVesjckDztd1EykPGqyx0LcOVaSy4iEE5GKMrA44ZZuHNtdZewlk
wwEXqt31faQhN/T34U4Cw/ByyTAMPUEUiX2drlXVYZ14zZ3r1c0dRktMHUaAQx2XTSRvMJBp+6eX
M+TauW8DNTpM5+N6Up6rDUTLabMYbziu4o73mq5pi1hfoylin9uqfl7VffGxS+DbMwAAal9ItFaB
SGatGu5376b2mvQ7Hk4xOEF39BrQYNsOlQXRvw3udaP8y1al5HvoKMBfjPyzquj5tkKZcM9spHHI
BjnHA8k2vwZSvplOzS3W+ZRWWLdDhDdcL3x6Er1ob4fMblZTegYkxagx8icnA6oo5R2DMSnUdyWk
ym3qG9YjwIHDdGoVKF8aS8BBVAyZh2JGZ8pD6rT52uQ76r95CPmG+pmHNGZMNeWhgDV07yf5X8B3
mzMnD7WzSITDBeCAeKMg7HE/bTZFmGwUTyj3WlX+OjrYrvpqU4RKfsGiUXwG25l1ElUKHgQ+6RvR
i+IDYPj2MpfD8gLZZHREJT/amOjmfe775hEItPbDKndlJA3PVU6YQIQ8gFDO1YPtFB9K5jPTGsGF
Vk2e2jj3ztHLipG/i9psz8wcllHjr9lmjcgzNsNateY7gLPzvO1hR2AD7VSx8SGS1a3TSf6eZSNr
HTHvup3255YCFgiic7JX9XSbVi2WEW7NFartY/xid9bPG7SXqqnhqiWP9nqmKfaaBhZ03MoDFxRP
WvQ/DzaFJ2+LokGRYDwwnTIdtRsl3bGAgIp+wAIVSmBnUeHqB435zYMx/ps2vag1dgPmktPWtH86
Q45ZP2LRx0SZOgmgvo/XtikeR54en3m43qwnAXaYrvcZQv93vgtgspTBWUxC6OZQ3hu2Fd6xnO79
3J9F5rqWlfIrahuwzZvvqI3ThwF/uXEzzblwkQ46t7wouQtbFjkqSTTf1VasEYCunwSqTRtkHOUP
SKfigFZH/lmXS+VDIeR7twhbJHUwyuoT+1EP8FAJZDPc11ne4gGi9qj29+413xiQsRP3Blp5u1eV
yrjRx3+aAm5RT2/6wDdGRbH6AARzB/8PrGWhhcWlMjCseDm/Lkv/TFR8sk37pssaDxR+79fx+bQ5
HRB+8YxsvX71cpoJksos0/gj5E3jJsqd8qPVSOuXE1CWYWgW9N9eblOqZn5eDZD6poumA3Xtd5sw
8hwoF9xo2idXSYfZtR9fTptN6hhniZ+BhhB449iu/mjxSbdrbUAA02bZ994WpRpxMW2aYXpfsdx1
DZnKuYOhflZWtf6Y9S4ENvtW7gLtwNIFEvyu+AEMS5wHRcYnzbRv+uf7SbmHcwVtmXPFkKpnzlBk
l1WTfAELDPXcdpSNLKzgtu0T/VpT/qqZW4A4g13FJTJmUF7Hg2mRhrdC88VGsDq0nfb9POBkX9Re
kXfTFlKK+rWd/DWdPu3xdVlcMmh9fZ8gSgWoiEraFmbTQCStyi8uHKqf9+DjArh2PnyB/GKtC5uV
6YClf3kMQD56r3cvW47zc2uKVR0qFy/Hmt+2/r5uCnJ/nzldx5pTe6e0rFWPAfDvM3+mNx4bBXfe
uM7uXNCPbnvptn14gNkYHvTQua3jvrlAjiU8vOyffv3cl3csmLUgGzj9ZXdSEOlX03Y5NN8iF2A+
/gwHJ9bTw/Rr+lfmPZoqSlRjIPbfA44s/O7Vtmb6F6lw46ugxYfy521e7tCUUr+Vg1G7b7z/9G+6
F4OCZvXHv/7nP//7rfu/7nN6nUa9myb/gq14naKnVf75hyH/8a/s5+7L73/+YYJutA1bsxRVCEik
umxw/NvTrZ+4nC3/n0RUnhN0mf1NBIpufO2cDr7C+OnVbIq8Evc6uO77HgIav6ePNebF7O6jYoQw
xYFefHHGIbM3DqPjcUANzeyTzdTfVTiNtROlaehggNdOp0z/rDi31kkB3jdfSX5rM1DBJCA6c4NQ
+1AMuvrzXzzIHzRC6xVrw5Q1aknaB1D52bkku/Xq5bzpAGtuGGimPpLJmc+kqJ5c5InVHvQk7g7T
L/XvX+MZKKckDOPAnXp8mhwcRb6s/Dq9yXygtI7Wv9qyE3Gpe3Z/drzkdXte8qamGoZm2bpqmYpq
Wb+XvK/34Phc3/xeYON6MJQ4/dDWIvqAu8X4G/Z2yfrGuCff6j3OZMA2OqRDxn+/dgeFjWxgXjoH
icXNTawJHcGbrryxfbNAQoF9nWPowElF48Hq++92Vhff8qiocZ/xHnLg+h99VsMfhPIQhVV9r0Ka
ug3Bck97rboKDrIDxXDajGQWVTpVQjx/vEaHe7B1o7KAvF/rD2AtovVgJtFuOpqk4av7d9mr+0uq
uGzrAqKlI+N66jgVYh1lc2D2+XhB2+o/CtqQBfXc1CwZypem/V7QtZVYDFjd5JkZkRa9GMpvKmE3
tilUHSkLiH2o5U1l/HK4TZFFLZPk6ud5XlnDFEZH9MrThmLPtA582JAKFxt9jWnmuLOxRvzw9NNx
tPGnqfw6K9ON5yZn3JW7mX2JZpW6baxqeKqqVV8yHz5gEHMmYqW+rGPN+qQ78vV0POYrhxlzJYPJ
6RgfCuSN12VjDU9OGX7qmGP+RAyY3TACfnArbBWg4bqL0C0d9O66MU1vX7fZYdpCJLC//rW/ucbn
GQW+JkucVaOi/AjMRd042sspXFppyc9LFUkrNgPjk4s0AOXhIR2ChL3f3Qon/9R3sozBW8NcklWN
eXGlz6a57WtdfBGo/18AFjJ+bhq9/yGBw3qnWpgE+akeY5jK1W/ddby8UNFCmKrG//wW/sopHH5L
s77wXa+abf7nUxrz97/jNX+f8/sV/zn434q0BCRw9Kzz5/TDU/xczk/67c6k/uvpNk/V028b26Ty
q/6mfi762+eyjqr/hvHxzP/fg/96nu7yqc+e//zjW1qzLMrd0GlJ/vh1aAz7iqCN/N1NjPf/dXDM
wJ9/3I5Dsad/XPD8VFZ//iHJhv1vQzcUWzdNQzVMmcDWPo+HZA6g3K4Loao60DGVziRB+sz78w9L
/jcz7EIWmmrCvZguKmHpcEiT/y1bzArBVYNmo6LY8cd/c/6rA/v5yt7u0GTlt9YuKbJmaow7TTFv
5UUZhKUW7LXWwr2KTzKmK7RtHQo3enTcDv59YHjmkxw3qJCtUkxvpVGuSCu16gZEvBr95XZ6O66H
aFH37VX5vdHNjiHmpZf9+6GMsQ941bt2alQZUFGTfWQU4RddFMo91KPr4zfXF24+60Dg33sd9Jt4
H5V1gQyki/OK6snYbgUlbM/jiSzlwPw9B6lkOUpJF7/3II+CKfRQHN2U6BdQf/6uYW+U0DjOeKuE
xv2vSghqb5L0CdQp0JGozSD/fA5M4SbXov4GttGJolpKZSzCV6k0hclcShvHe9dVwtsoVW4E4HD0
4kHnMcb6dDwvSy9kLMNXqSQpXQaqV8o+CPxabCQlU/0L+PbAVDwdvc3N8WSWMjP2d6+SKXybr/jW
i/aR0ifyHUw3EZ9DLVBg9/qdIVjeygwpSE8MFZdaljG2uFfplbjEs26ZOnum2gwMQjAdHcBuO0Yt
fcTFM5CgHZSyBVKsV0cjYs4ehZlMZLS6g4RJBSKBwmh6bQP8mfW/w/uKYRzZvnosuaDDb7o03Kcx
miSiQIalzcSmdmFEWwkyVMeTGV/eWxV0FleQHS9914qsHWSaxxbJa1R9SOtdN5/GiK/y4Jh96mpa
EyJWraGT2YbhgSnbd7ZdfRYgoq5UctnxrB0Uph7BGithdhI0yNfjD79Q3fVZaEAQiHk4M1D3UB30
/JvqVX0abNVADpGksJO8qd5ZSrMYUbGUJOI+D/ZeiK7lqnI8VCkSNRP5iSq+8I71WXhQOihTctYG
e9OMomxjmVkl4Z3dKScysNBi9THdV685SRzNkeXM3NklcQHzF+RCKumzq9jOwTPbL+97H7O4ECOz
VictGhSJkaUbNOVQ5vGzbONHKAUfT2J8tW80Bn0WCjKnCgpflaO9DW12peaAv9Em+xy6dbtJsxTD
BgySTqS19FJm7Vt4WagmehftMykpz8Hiup9R83Ovjudk6ZXMmnWmqMA7+bjaJ6ortnwz+WuhjaQ8
TMNXDazYs+PpLDQSbTYCgDCPh0LamDt41qOndhmeOyYrs2ZU+/vjSSwUlDZr5rg7IJIp5GQPcCq4
azXJg0AZ3r3v5rNG3plOGagxnweu7HcPAJ7M9EK2HN26PH5/eamAZo2bSZuSVQpmO6ssw3MVXRqk
zs4kJkDbT4VpImuzTZVckj95gJmqH2FTWgJr6dTskP+rauWugPVpwd+UhGF98SOJVbOLuisG+Zr5
jqROzo8/6NJzzmKE7vgYVUm52ElW+aMTmXsnVdpnswqGdyYwCxJ2GDYOsmX45ISSvG8U+H9BKMu3
QHzcd9aUWYSw+8RzzKBQdn2slpeFpOdfrVApTmRgqR7OgsPQQoyXEdvZq6JCnj/vpc86iKj4RDwY
q/MbsUebxQMsAXKr0sxoL0kNxq5rB1wvLni956BSgLCI0zzZfRR23xWdSQCEXIOINcnt8be/EC60
WbiwC0NCkyKq920FaR98o/ucZfYNosPubW54wcW7klFn0UItUz6qgFHss6BAR6VBicAyhuoyD/Mv
UgGJ8HgyC29KnUUMPkpcD7HQZtcOAV67uYnJCKLxuqLgC/u+JGZxQxqKvDOiAtC8bvTr1DKK29gx
C+9EZVjKwSxqaKPFA7Ln9g7bpMbYtlJtNPim4YF8/PEX3rc6a+29UrlI/wbUZfiZ1UMuY06DS2Rj
WOYWD3UreUpB2bTyife+EFzUWdtvDThaXds0uzhgbRe3jH6fO7584yMkeiKQL+Vo1vYtqeqMXOTD
TrNrse50pVnTdWNP72c3PbDyE0FgKSezIOAhtSESpGIOMN/vpVr7ZDlpsWlc8c6vH3UWBgYIk7FI
3eDQ+P6jFRkbVUd5T/dHnhUTqWfH3/9S/Zq1dyetwCTHrrcPgE7uZaTursxC4Dp5/PZjK3gjlimz
du56hHq1kMRtOHT32F8lG+Dr32tEbdBcx7AAkPvmeEry+MRvJTVr662Sew5KdMEh8sWDBiWtLrB1
ddFdtZoSMWXzQQ5VWL6otOQ1LLvjyS7UNmXW/OMA6p7iRt4+jRx9VQeVsnbssl33WXcB5W9432tS
xuRfDazzTELIxoiUWxF30XUZZ96jaQfiRKtcqATKLAhEresWaqt6+zABEL1RlNDPzk2sG06V0lIC
4/5Xj++qbq5Wuq/uUslOvipNQgkVrqR8ed9LmDV5KCdg4gaPaV8vls7lsGHFqq988BXwcds0fV9k
UWZNHmduMUhq4uGfUWibvss+6r4bozSDYneTY7FxPDdLhTVr+AFOV6ZqsGZneWWE5LnqP2Jw25yI
W0sVdtbgPb0zC9dy3AMdor32WcBI4V+ftYb7Ja5Nc308DwupjFOnr1944VkSDoNquo+aGmFW3os6
nHd9RMJnmoqsCcxSvp+14sRXzkKZybPGr3TggnJNdg8NDMG12loyQn2q+b7WJ88auWXKgQtvRdzW
btE9CRswxtoLkTl8XxCZr01amhI7hpzxThgVrYUTPiohalNJFn+uAkM+8U4Weqzpw+RVI/Qs/BwZ
B7kHBnWYJKkCKLAHnAp53XR7/LUrY4t7IwjLs4beIeWnDlGn7RIntRHDKetQKYdt1OrYoFzgiY4O
yEqX1bD+2oGmKi/ANzMDepWUpZkhRTAEEiAPI4wgGNi2VbTtavBiy0ckw4qQLayHNjefRFu2/UcT
aIN6ZccYcj1GQSvqK5MZPNtcIVWhIeLSg6bxvztZUlsfjmdvrL1v5W7M9asSDDUVpVh0OA55kz4o
RXQbCmeNZ1lzpUXV50gV58iHdshFoMN8PMWldzYLOa2KRLyE/vAhFdI9JmfuRsHgZ20jVHXilS2l
MIs2oVEmRtTaEux5LJRatF82jlQGgDeG+kTIWSq2WcjR6lLr4qyPDmUl/zASyJEiQ+mszbGGcHV1
PRZcZYCQSiQ0qo4X3EJAELMA1NpMxPqZI+21ooputU6Vm1Vj1un7hs1iHm9CXfNRDHYPvYEKiSOZ
16GUMQ0VI8UKX9J93+sXs8DTekMxOLLn79sM2NlnJPfD5oON7XHu4V/jOo04kdD43G/UbDEbX0BH
k5jQd+PDOE7DPeojmmfJNpTrm7KzH7qGj1t73HP85YyP/1ZqY1181Y7gY8ZtNOiol2Ye4N680teQ
31D/xlFyLfisXRdZ/3Q8rYWeSMwikoyhZdELxjYtgoQbhEIOwkU3qlBTZythEvK+LmJcd3ydJYhJ
Rc1ac3Zb1j7Adsfs7sxWdh+OZ2KpNs/CADx3x/ZHvxdFa9I9vA8LWwKtPvE6ll7+LAQ4sFaaRtKs
nWdDxcBAW7JL/VJVgV79iFtT9750euSaI8xbTzDp8/S0adsTiS9lbRYcwmBQTRR/s1tLL0G8klMm
ORzRXRwvubFK/bOqYU7z+3sJERxK1SzPbh0+nC8V1m2SdVYG6MEUzjubqWbPokHYgtbEG63amb2K
RWzcaGF6LmIv8lZl6MBpPJ6Xt4sKnMfveWmdctDtyKCosMBgcgafxssy0f27991+FgMUpYS3HWUF
+jSmdWlYiLMg+AEb9ESMebvVa/as1bs6ZNA+Qoa+gSy5AUVjreGGAbMCrbiKa+1LQsd/fjwvS699
LMJXEUYLmERzez2/jSFan42xGQJw5waXndaY396XxqzJx7meFjAk/P3QMIfxSbYdCxuACKYrgxZs
YJvL4+ksvfZZ40c/y/apuMWtLynIeUhCzdFHjEt3ffz+S2U1a/49k4t1pIQDYzY41rlnV+swgXjH
l3t4ouYuJTFr5IrutURhu77te7Dqsek4X8OqV68Kj070RPVaKCZr1tL9uvP0wpRLxNKHfpOajYTt
QyydiO8LlXcOYhNaiqOZWxpQrpDeCTdUYTDuEnBMnJoQL9CdS9OPUVrbYFog0ufjr2Z89jeilzVr
8b4U4UnsD/rNIHUeKoJy20cVWuQBGKfxG1dy7HyjSMTP+gLNKdS+1tkwdOZHbLR7I37XbDpeoL83
prgNLQflXIa9neYxu1mbFxaIvhN1Y7zLW3kc68yrppoaHVQ/wwK1ShkjZ2eeWY3XX0E7RJijvT9e
kEuvb6w0rxLxjcKBaJ+ShbhR1m5cgONn7WjtCnQUSTIxJe1Ej7P0zmZhQTOTKkszPhJSNJ/hlGdX
dUpPk4aMbcaklD76MmAws2qc4cfx3C1V/VmESFHZRcEX4QCsUM0Wv7/GUh7V3NSSEyFoof1asxCB
L62otL7X9w0qtes0ZCn/LEScASJfrWLAeDwbSy9pFiXKpofw0GjeXndCHw8bUcCXiq+sytZrpIED
XTy3Q2953Znmtioig8eTlcdcvFEDzVnkYOipu2HRl3sXQwJzZFrnCL6eST5Y1q0fh7V65QGskWug
5m5b4xJQpAEkxrrIfcT7TaXUNzJye659ogotFLc5G08IGSNI2amzvQdtvl0FjVedx4WBwgYIZuv8
RLYXGp45Cy6AXJgaS1p7V8SoLJUXpmXk9R16MIjGw6kwkEs3PBjjfL5rVW0g3hYFWo82tGAoVV8q
fWc4d33WdPpF3A8iL857RE3Dz12YhBk2oaKQre3Qp4BSz44/8kIFMcecvG7FZe/YTZ4MHwmGYapd
VWEBl2qdRiAlwisXEkvkbSCX6y4GoaVmlaemsxbatDmLUZ4r6ZgMx+6+ytGATc68wKJKEnxNGYaU
l4gfmhlYhY/GlmzW9D5KFTvnUW7B7zxRJ6bJoLdq6SyEJcUQVnpi1ztfrdFJ1OO+bFpsMBVe45mK
7o1/qQUZhoL7NnIVzOFKzw+Cq7JuiuweOVWmXyHZN37JjDjIwR9+Wbfdd9VQ48zfhr0p1JUP5eZk
a14ISuYsDra9mletqnq3aGT1w+ip3KUrpMaM9/VK5izouZJa5yiThnelMuDuCCYq2iapVzqb45VN
WcrALOj5sIVTf5D1ndCQe283atu6UgpmIkcmskd70oG4ZLlKu4N8U8GiQlamK8JtpkaIIqKR61ZW
u1VkJxmkVQP1SMjnTtnK+BA7tY/xc2kEEJU2FlHPvi9q20Azs/WyACNDlA5h268URQr087Krbb26
aAzHTGKkKMo4kNboMwn/y/GsLuV0Fnhzz1K7SBmMPaPZXtmEhu5oKHZV7fXx+y/Eszk6tEbB0vY9
P7pzfRdTLDy89QcQLqOUkgjrE1MyC8HBmAVNpBwGAPChv8de19+kfWGtQr3CTgaj9TPFyjEYKrsT
Q+ZpHvuNxmjMYie62AkOQLa6H+JEw5dJr/2qunYUo1ag3JYoYktbS2FiC8UIU0c/1fH7RPteVXms
HKquy8y/2tbnY24VmRJE5U0TCNuz1iK2XPmhC9oW5RbMigLAm73roxH9IYlU9TmFvOHp75o014xZ
OE392K4HeL13tdP6eATljV7szI66d6JnXehhjFnY7OkzUUT0/b3upto2RYoXMTsk/mrtLqUPPfEy
FmqvMe5/1SsACIIvHdc2gBUNe4ksyNS1GZTyKWDkUi5mgcy1rbTqme3bV3A28RlybqwBPWbXCi9V
JAdP5GKaIn+rSs3jmVrAzw4HeadksdZ2GEHiwIu5k2TaX1Gf8xNj03ZdXUIWjrMhuUeXApFqnKaR
ChQr2Wzt6D7mqxc1fddHyA4DdVPJzXVcCTyEjjfkpaKehcSgdssSv59+j16ViqeJg8+MJaM6fPz2
S014FodCz2QcIg/dXoK1/BGc1F2jNs+FXMDyH5x0baqnVjwX3ukcj+pnsWKXduIh0dwPiLrjLRed
61GYMHmnMhxSLwYZjb/uRENYCIBzgGrnpbWMS3OxKyQFgrnamXK4Dt3QKtZmOuTvHED/A6jqdmHv
JJ4Jhs3r0NRXY4Zf33u/xOI7se0g7S8xhh/amwYefeS9r1LoYxm/an9G7mhM2vXerW87onj00fv1
brUi7d7X0c9BqzEEG0ZTDsIwnlfc6VgE3heR++l4lVt6M7PgEedOHpW5YBCMxM254ZeXYK/Suzr1
ihPFM/Y/b7RrXf29ePoeTdi4z+KdZCSpc1DT2syevBLbatS0bBn5Z+Kw7TWYerqW9ph4ti2376x3
s5jiWVrX9aUq79pIk4kshuHh42z1fn4XYI7anB0vxKXWNAsLlQ0dLXJ5Q1puN2uGMPdWUH0aAspQ
EacAmkuJzIKDLrPghtBxhUpdoxkPSqvGPkLpbTwkXwIvsRFDb0MVcfvjeRq5PG+9tzmgtfM0vwSP
HVwlRlJ1z5nl1MM5ymTKcNfJgORWeSMMU0G63i3QTsjxFm38ddVlrfYE818xEex2ckm7aWK5bR4w
XA4sZiKFjSBQi0pLm24Cmr4RXobAcJEYy1MX053Bwg3gph9UT/tYFK2voE1WlxKR3suSODLwXSgj
HNGbRFb+avWwabaDUXRS8qWW+jrTv6U9KuvrGgdrxGAycFzyBslVnFaVwKjTzwOmhAFccRnbDqwp
EqM50UwX6BNoUfxe0UPAN9DfQlRNhWNV8QoPmHT4qBWuOgAlyzIPJxeKonsKK/w3vJVnyAY82D4q
/QtF4XP3vrd8qf/qBDpWetvjr3Ghx9JmAzVhRnwHhhD30bV3D/iK+Xil17Ucnaj6S/cfa8/r4Bci
FFvGsnGjSCyfYc9ttugIq0q+Of78S7VwNoRC7iaw+oqeA7uNyEhWKBtjpAXJHanAVV6hm1SsVYFc
+fuG6nMOqRkLN0WirdrXQYlZvBPm+mfXifIIsrT3i5b4GyvxNSl7qdDmITGTB8V3s2JneajsZnw0
fUNP/tTXhjpGhDcirjaLekivMUnrWsV+SHQEoFaIbPj+B8MCUHcImcnp/TV+9qG6RxPcVJWN1KJ+
360kycpq1u+sOPlcdo0sWjTwo1rT1lKCEiQ1KEUuhXkNO9G2lD9iQ+hkQPYxS1W9DOoQn7sVtuwQ
sdO4Qm66BYnW3WG+KwbvrHU8ph9LrSjwf1Y0jB6wKe4CJWDVu6Sdbwe/YhYS3eBCtYYTtX+hd5tD
ibUysVslq6t9Enn+vclMxVprHJzn9Rr/y+M1dOllzuKybYDd7nWl2NFvdtL3FPdU78nIqvz78fsv
DArnUOFGFUGH4m6/Y5mitbDwNpPyGnqmBy85Y6FSbFNIYPkqiHEIjU80u4VMzYHDFd/lDXYxsAHT
kGn/Vd8rTbn3fCTm7o5naymFWWAyGkMq2iEs9zhmyneYjkHMsLAB+Pa+28/iUmDhgmflbbHXC/mx
ypLyw6CD8n3fzWdBKSlrWdO9wbryTWl4dDBWxdK2CTBmOn7/hWo7RwnLHmZFmergfRv3bnKtN3Zu
xRvhhoGJTWHuRU/H01l6B7M4JHqkqTsM5YCHtyHuaBk6CdeDbXnFCereUkZmkYh14SKL08TdG1mO
tENsVr6/jiXZZ23Dxi1z+758zMZf2FcWpYSP6G0dhEGJMoSGpJhqyfhWH09goReaIu2rXk6YuuVn
voTGdh187jJFbIcIo4vWAdqnoyp7PJWF0pqDhQ2+bm1y4NxiConzptP4GzHE1ha5t+FERhYG48ps
jILJqaS4RVntYPPXobzJJVe2vsUoAdo6c6m23VzU2Lbh+QP3OsE2OLVY33tf9mYtPpfaUVA0sm7D
Htns0pXsCy0H6yKlYX7+viRmrd5BhiM0JMu+zTEQvRK66V1NhefJzanZlqWXNO5/VRXcWEooQM3k
aw/Lq9CGamlEqb6GCPk+tLA2Tci+SsKIOy0EjRTuGefX10GHhMBaqlvkIN9XSrNm70tSWQadZd46
Eb7T7oC+r9A6A3Oak6W0VM+U30sJbejeBXKW7sy0tO+qBuG8byK1kJ/H50tyf2id4w3fhkJPgfYl
8LfembVZJICCXeR1I5QrSP/mVd8qyk1m994lonDS++ZZlVl/HyPvKLqmSq5kU+3WfdJsolxBUq2t
e5x827NQfycfVpujiEMxOJJLXbtRtEp6TqOivVcaRi/vqgZzzLCBgS9rilW8L3Q7CO4C1JcRco0d
USImV3m4rR1PZ4IJvzEencOH6bViVmiHcFcVhp88N3XYWjtEtAwHNTfwssgztp6CK8OQyRgryokh
NQ+Jg7fMR91J/AKhtdbIg2ur8rHS64IqbH/kfYAq2jrIorQ+II8DTnDDdLLIjfdNDs8xySXC61lV
mRpCW43iXIYlE9wI/AszOTHEWggkczgyuu1qhZIeoGqt7btPuBmjiugCRrO2GCboD8cLf6GLnwOS
c692w4gwi9R3m+572S5ukigrz95391kkMXCNRFExc4HkeUX8WPeYQ58LxS/adyYwiyNCrs0gL1rl
Nmb6P9iiN2AbZyCnTy2iLS1kTGvir2It1LIAp4jA3FVD0Gg3lVcLY9iGJXruG0PF0Q6/h67tvDUz
FdYOy6a+Kc9T4AAJlUGVxolFp3GBDFnFYDz5Sa8m7jrTHWLEA5KOBeTWLDURXcQbE2ncEAIjCtrX
jYe5iXwiIi3VpFlEQlaobsAUuXdxaEsHhKj8Dy4a0J8jzetPDKcXPkLmcOKsU02pcF1v1yASuA6x
pjoXRtdeqXnabO2uxhGaL4T18Vq1kJ//x9mX9Upqc13/IiRjwJhbqurUmaeqHm9QupMYY8xkDJhf
/66Kvk/q5mkK6Sg3yVGEy/P23mtYgovD2eGfAT5hYUiw3/vZD1LoP0z30L2CDerHGllEI6j1k1F3
njq1VaugCVoNJQRkIeIOCeQIbscbzazsvyWweHI074uw8u59r4AmOCm0tQdYSGZmo4FLaPOHw5Us
4pGaFCW3WeHdl10wY+X5//A2b+8hJYgMk663Sllr5ZkljphBIruLXE8eRJ/UEbJxDmmSW6VsDFkt
GMYkt4pAsETAgkUpyG1lSL1h0Vto7bI9VO+LuIOOYZMVVTolEGLYNbXPYNIcISUQlKePTeryPIoA
qBOyL0+ZziX0ipHfuCUwAev3hQLk6Xoj/2He/jTki0OpMb4vqCeb+xjSBXBRKeMw8t8Nq5NOpyMc
V+SPuhfS3cR1rtviQIBLYDA6p6YWKRV2Lr5SgEPGm3mu5QD7OurDMyX3lM+hDelJuPJMrbOuf9QI
Mqc+JUSOzevccGnL2zDMTZHdFwD0Vv9Grcz4fihBMfwLATudh4ODi1rOboTkjb7Bq2sUnyAOrf1P
Zd/yMjt6Mar5b1MYe3l5MXyI2hsOsn1Ej/2gx/Hvegppxp99PurqDWE0HboDM8qX/8iZEPjpQRwC
WPzQgw4IHKlhmJT/KMDKIG8y8Nri7yCmSXGHpE6oC/gRNy19HYc+9qp94/AiQ+kMAIIj75E0bnah
hqvCc4P0dfsF7x0e7OBAGMP0MmvrML+tZOLD9RaO8RG9n2ebJc94njahA1EjsFNwDForh+ihNrJt
visaZRzmnKEffomnIKv6/WhcB8M1DEBb7csQ6k9fYF6U9feEFEVGYKMLSM9DXzchf0YpLIAxREt6
88UoDo9CqPvbvrY7vJJHmLIHyqOYYCIFJIrjqfcumWUI5z4pTYscjkd6aPo3vGsklEZhikSDBFaT
HivKlFRFVWysvxUwDlnEuCEUHueiz8k9dENxSBYJzBq+Norn+s7Og1/wtHAkZHI3wjwHrrUVRxBV
HoKqL6vX61tg7VRb3Dg+En4NRd3+gTVZuzMXQ690auoP6rQES9S6lzMFn+9xfojskMWwU/YK2Ln7
mdq4Yf78+4MlYF0GeHTJWnlvoWXjeIMHb68xhADH335kgIIlVD0EPkvCO6x4gE96OR8dPCXP4DBg
EV7//p+vyCC53Aa/hC0EMtpNO8E0ux/h4gDjDaaKJIDTGQBOn5BlodFGBmdtpBbXC4E1LYeVI/yJ
YLlhDjHBFtqD3283ZuLP11cATbjfOiJgPmWDym9OVkZiB/NOeqs5h70hL4Zb6AFtiUqsDdjiZuiB
yYNUQTbcJ5Q37KbIRZJ8rcawGA/hDA3cjVBsbbgWV0PdSAZLoLF5b6tAIUFUAVyWSiG9H9fnfaF1
+f+F5oJksfkzY0wESxf9ngw8HjhMAUqj6PeaKSHKfcVh6oQn1Ejatu5SiLbzGs2TqKRpokyrjrPO
OywUp/hU/IvNxfl9j7Ojfh2R1vf3BpGEnzbCL4InJB/g5KizJMy+Qmesewuz0s4XjgeigBYYAfgn
y2iYTjJ2AhYevhPTE/wnUFmHgqhqojyFDiAhe9lCuHba1bDxo9+dJZ1FYmmw7R42rQxeyJ4umu5o
56TvIDyDDp1CWEVPXzOIZcH0CDAyWu44wuygu0MUzYqHIEEtFA5KtRtRKTO5vhjE1N1QzfsREUkv
DoZ5l/vNuB6m91nChD4COAl+elpS0rdwmPKK8cYAOU7uJRcdUL14y3SfBGBNosdhNk/Bu64tEccG
HJ1qz5OKotghOHyq4XjpScTyAp7O7j6MmySo7jKutZpSAlRifdOWDRCsdx3vfRgilh1FyjDUDD6F
hxzZncYDqM7PUCOEazgQYUDCxeodDK2q/AfvkSp5VYNm/OfYOjjSYzQTH6r0jIQt6q5CBcg9miaD
MfRRtoluPsUIj30Qk7iKVXTISijggVoaGyh0RwDC1web88FC3XuMgMN+HPoBHgivft8VMAJHBBdv
yQ3/+W4KksXFAOvzPKJY+e+ywHYmMU92iiZg1eUxdLYsSBUAue8gXfiSSFgiXd8U/mUT/29AFiyp
D1Q41kzhGN0b+DhFL2NERgb5Oh1M5KgyqNplqYFyKcpKJNQYlZTDhZbeMg7nyRJyKO3UHJyEp/XX
CLKH4TFW0J4c3q//upUhWTInJiSKhQmgkJAng3mmtNWdS5VnRYzpl1HIbz2Phpncd2NjkDqibKYT
PEW9BLIUH0pmQIb491M2gXsqhXB08Qg5oLx/LDSsfWCy3Vp3uN7Jy4f+NAOL+ygp5JRoHCEPRccd
+6fs/Uh+a4TJqs+diVjhcFQMcYsTHrCi6q/rja4ctnxxN/XeAOGGGrmkGRoxeWot+LOpJVn2oTJP
wBd3k4Gu3jgzeOziGcX31s9h9QrVVJjmXv/9/yX2/zRqi0sJxxecenMU5+velCSCqUTcwxwWypKQ
+z44hNBRfkuS0HjBTgxNzelunFwMEYx21FGqggiOCTsmUW6VR+tDR83tKwh5DQomEKJxR+RnhvhH
OURTM6QZjlD4hxdVR75OOHpzdaiiXAC9iVMw0zSlRkP7nideMtp0DqeE46UfG/8uhEmCPORwECX3
NYGX9nPpzBzPG+Pw52RxwBeXJrW2iauqoG9McVxUkMjpJgI9JFIoBWPR2cp7RpQX0jsPTmAw0EKG
o9riX64EIEtqRxaXFRfNaE4s9vrdOBT9nYu1OPgMyfCG2i3O79piXZyMzIHl2wy8Oykz4S7Im+TR
Sxq6wcxf6cWSwsGhaFEVnmTPDPYhN7Rj56zHqac6WaYNrT5fX7BrrSyqR0BtT4XsCHtug6neZRFo
PZA3IAfSR3fIxFYb62GtmcVphaea413Rsmc8K/qUQlPmIEbZpzDt/ZQ0UZxe783KsluyKcaGBaaZ
TXsyvSohLOCXcfvAaUuMTo1Pgu5rqIjTBxhcNXxK5yjuzcaNtbIYlnwKYCCBpZ+A5qN+lfwLXDZ8
qaoSD8WNEVz7/uXvvzwPDDoBuBXlb6IElVXVNnuZOzyurw/c2teD378+xghApKnaE6I/cTeavD2W
bDIbS3klUl/yGsauH5EL5/k78aLghcpLXk560EqqEl78vN6DtTYWUTSvysHr4c72DkRY/93B1mJO
WeS7f+EkJ/jG+lprZLHjqaJ9XHn19Dayuon30oLBctMVtWj2pUyaj4mzBEtyAWtm0sQgf77Dozt6
zhrlCMxYVHO+PlQruo3BklfA7QT5fMCVXmCz18OdZ8p8R+5a2gI5j+uoLJpHSDOZcw3NfJitU782
8JTUtgKkyJIiQG2Pw569PJadnGuoz/lBGZPdPHNdPwHoBme6jShnZUMvSQk88uCk5Rnxbus4TsG1
+MImaDaEyciQh8Fd0tXRoaftlvTdStCz5A+M8NvwRmzkd8B/zLPJcADKKiwOGXzRdrQEjWUo2ccE
PTBqv286ZsEpmwpsCwlwA1yRSot6FMOdspXhXRu95Zmho7zBq5W8uUCW4XTjAJrJkwPgRhDwBzi3
HmN+g2xDKynSDaB6IJLIqfpY0h+0q9/7Z23Bw8JZ/y2zeTk9u1HM8cWzLAhvqzKS5QbGYuVuWWpc
u6SPu7FqG7i9Se+bhjkHsjMS7s/3tZs7ksKC3W2dwmvrY3HKUCViQ+sofGNZglUReuTONeZHXYz0
jY/DJzg5bnI4V85ktjhsLBQkmNZV/KZrGNl/JZMx9Y4EYckMBAZKuLPsuQbb943aOuzLHcQ0YSB4
xCj3xR6U50p91V40mBswlSBYt+MU7MH7iE652MgkrRyHS8oBq3nemBo65ipGMNoWszuMSTchL862
hDzWmljEJzLMB40qSH3CC9i7c1pdziuWJLcdApcPdmMRnGBYUT7NiuYkqTB7AivwczPhKVv43scI
BdDN/H0r8G7og4Em9ATS6fxmo6L6WkAa+eb6gb42SMuDBHSFvhgjd+IwIj/IqQakmiHgRZV+S0R1
7c5Y6mDXVPgzhw3guzZKp9kIzrkOAC7ILtVh5Fou/wETxJsMGlYpx72+13nwz3//YjNc9Rfy+4yz
dOMmXtn0SwpCXRIkY+Dsc8qsGWGAar/qyFykHkJYL0UfXn6Ld0wty4K3LaMnonuQkFAoeyStx/ZD
a8qNJ+na5C2OlCzCLTtGsT7xqiV7BZBjCH+ri9v4kDkY+11fImvjtThM6jKJ51H42anlUPrfM5d4
NDUmRzFBxfDHOQxVm0dv1xtb6dKSZxDCa7COWJWdWD8+Q/avO2Qe7s++Yub2egsr5/ASmK8TABtb
a7MT4GzyRpexPQiYQR1gVPI+t114mGPHNpbaWm8WxwPgchNMbEV24p77qw3n7JggH7gD+bU8XO/N
ykkfLk4H3SRItPYmO2XOC33kIIc83yUqKfqN4VrrwuXvvzwewI5gLM4wIcC6VBCmwjsS+ovebu7E
Vqyx1sQi1uDJTHRCqwR12ta7MfmU7TmMwh566W8JH62s4XAZT/AB6TNuojfA6aqvRCneJkCkW5mI
XU+ShnxDnS6s6o0ts9ajxd5nHaCuF5OKc50NYK5ejhdAVzp4cY3kcH3iVxRegyWanWqvHBzkMM+i
7ZpzVsNo/igt8YqdCYbaA90N54wtS/IIjYgYcc1wAZwMjV9+cGUszoVsmJEVQc36rMOwfBBN/cpN
094Ck3O+3sWVtb3EumvQX+bEp/LMO9Vd1Lfz+yKoho2fv/Z1/vvCDj2DiygJp3fIIzV/tzbsv+A8
zeXGElj7/GLrW+RAXRZJ914bN33nsm4OXWjy88eGZrHtUY2fLW2oPmexgu11D7cBk9Z1rzZW18oC
XgphWxHAe54k6gwerSp3YpxxnTA9d36adz4APh/rxmXwfjlc+Fw7KOm0sC2D9fW+RVXl9sL7/1hw
Fiw2PfMzxGLaBu82s94PUHjMcSxVV0M3BFph13tA/7s3/pC2DRZ7HVw/6Y2Ss3fn+6Z4rMOxqo5S
AlhQHgaBZfC9IH6rXmQWTuWdYn0swUfLvMQeQMAK6CFDCac4Ei8Mkz2SqpFLuQwBbZRTTuBKAeGu
5kkUbeS94EGbwPovZEkxyhTCTrq/81tU71iKApA5JHqW+Q0uTVS5XEy97DFr+vjb4HdTf8vBSPjk
AmXo4xgVcJtBNgjJ67Y1bXNui1zxBzMWxHWptABipnVQDu2dC0fS/EQCrKoOrPSAYRB+w2L8xCkJ
bpxQ0wNC+f6ny2Kd3YloLr/xAF4hB3Jho9xA/EnGgMXOtf/IWZ690Zzy6Vg3DeEPCJLjf7xehOMP
O8tGfbEw3kuOpATBG3IiU8teRgvx+B86gd5Om45M43IzRW9bCP5VwcU57vJWg6oc27F+UghOZFz/
1J2emvvWo3hQ8bjrHhnUyZ4MRnyCR7oeu/ZAM6jgnYUsy+IFgKnZ27MBQJJvEJWuy2OtqKbDQUd9
1rudQcESXEUbds1tlkO3K0VC3tAd1ZNw3+u4GqJXFrTzG6vrObkRuu2KowgknQ4uiaL5Rik8LFOo
yRXiluSx9vdhQg1N+TR33j3kpDpQIVKSu1bezEmDGjEDGaq864vJwb27mMMbPQA53aQ2aedWQ1ib
knjeg1QJBqQtwHc7cqhKQ4VIg29lQXKfohZlXVMP4eMU2m46tHNd/xVP08Bu2wvcKK3ApWMpDREp
HPNKFfrFccc/Kb+A5ukUyOZfTvoZawLz/cXr5gB6SjB9nP8CY1fau7qEU+XZoFYKCRYBXXOsiN59
GXI7/22hzRKmmTfZbD/kM4zNRx5630TYyealtqptdqzxZHEAb2/Uj7b3BTx3+74kqZyiuoEGZkST
XQ0CRHDMYzk9hCTxIYNJ4eyWu3hKHlEalW4fgP0JpBN1rbsJJ9Ooe1xKLYSlWohM/WwA3el3wnRY
rsKNhToGsyfNT/DW2r+TwNKdpyOpb2kjYvcy+j3kVmHnGOPxU+C1eDe60cv2nYWW5YNuLmPWJUx3
kI2BNeQOlO5hV2jG2mHvAgBeb6ILlHkXmQEpEeex5puB612RzrYvX2cgfqqvovF7chtV3RSij/Pg
pcReruoqV3MJg6mL1oRn8Eo41A1A0nsYdjf/+jjaP/OSjPl9kstZ7pFpD/9WYsQfoIEIRZlYVl3a
oMhJH5rMV2QX9jH4U5VyaF60AAPsqhz//17ysIHhcABxyXuQ7HL13GquT2SSyYAfBMHBh67sq+Iw
QOZJ3aGO78jNhLTuE2+9Wd6GNgg09pgu58dGeVVIU2Wh+/G1SyIoyiqNWvbjXLr25M2+oQcs+Srf
B4nn4EClSfml1WKCzw50Yedjkts+vmtGi5wCXFYigN1EA0k/ZQb8+MDOfnjTQnvzcyk7VECzltpk
LwgjBmW3EQxeJIb9/rNvaflllBAX9eRsEqD8JaTo8hrg77PzLzDhManc/VQY+iX2oSWFQAJ8igfP
g5XnxiWwdlv+zzvMQoJ+avl7GCkzHhj1kmCvirGBUFcMc/APhhSLgEsr0hVhWATvRvoarvBKBsmO
VfZ0/SpbiViWhKMwjnke5n0CIkg07hRyPs+R52/pNq6M0ZJrZArOTNJV+YldmEwmA1wU1n9FOvVx
sRG0rHVgEXKZwPrBMBb5KetG/0guL+7GBR+M6ZemAyS20CQJ6+B9omF5Cqz1jn0SDNXO5v2WU8/a
IF3+/ks8xHJDG6Kq4H2IaNMcsafgzK5fPT3PWxTqtUG6/P2XJsBVQTG+nPl7QPvx3no95JTh4L7x
4F2BN/ynhP7L1xUDNlU1E393czPsqXwzBqccfPlgzDOg+jiS4lAF3rch4VvQ7bUml/GX8SkgrJaD
mjG+MUy8g8/BDirbJMUR53Y4WvZ9hPJtPo5uf32rrM3TYsPLqr1Aev34XUdKWgBix6pPay5wF8BO
125lqtbmarHhSQDZ7qoANcvInJqUxDIObuEvqbck5FYaWFKKIHbqZz2v43ehG2B/jAm8ej8QM/99
fZzWvr98Y0VZwZQrwS2LQZnccTIP400eE8g5XW9gJZmzJBNlhMPqXAh7HoeoPEhAb7+DPlO/QQXN
HjXqeu1+iGK5gedbmfYlC4hFQVZnmUVrMGpObT4M2EBCp7HY5CxeRuYPr4klD8g61SbxENgzF9nf
ZojCJpVjZ45hr6GJMk9uP8Fq58VnYvpgpy5z98uWJW7qikpKe3bQ5QG1G5vE9qDn5pdmr8/SSvbl
P6TWL01Agc+FZVSjUzosD7bvnjRv41toOj2VoDvtr7eyNjuLg4COWrII7tlnYLdsyqPAwOl1eJ6x
XTZaWDlqlvSgi78pTPes/05xwwAVwJsdaV0qL+CQkVRDykP7xl0FS/Nk4w271uTiCKhhUWybVv6/
Jkkw/+Xg9yp6nKr/tQhBkS7VfpdOWOcbm2pl1y7pPSIqq6xLJhRxmaTu3sHu3Bz0gLLARgMrM7Wk
9Dhq+DSWxXAWg4JFqSiiSdzPMAgiRw9Vq4+Rc4OlX4CGI6koeNWfSc7F5xbKc9/czL37aq6SjSLz
2lAt8jA+3knMA3DrLRmDWTxTCH96O4BmkfG/vqhXzoMloWesmgkmTcN8Jj3ib6hrHhkESvdqTD4H
FXusmnjc9025Jey8ov4aLIk98BLpZmOj9mzc2I3vHFQvBIOdx4m702I2bA8+EYlPIwQR+V+cBzR6
Ua4CECgVceXzNIaztvdyvfMrp/vSRsBqwG5kZlFCyefgTg/mKcTTFjBZXz6UPH5FxLqxzdaGeXF2
tMgG+EWvKdLohu+oaB9FjZGlEf1HVNkOGa+njgwfq3EsKRv1VHRTiTLYmROVvdm+jb9lSeKevJFG
G7H82g5bHBt8mqgfx3Y8w4CheCbWAB5AfOXuECjVWyj6lRQ0XRIz5IBQNeaOnOe4/TzzOUsBovWe
aAUvEwT45zDJ0n7Cck2KOXqGiezGbP35PqFLwgakGb0W9s/Rm+oo9OrkkKh5z0Lmo3gtfQjCe9DD
Za/XF+GflwZdkjdaAIGzOS7JCbJ4FXCfdAdyhY/R9AAMoyhWemP0PpFkC7/85xOfLskcXCOxECIR
dyLgO6UK4qbMw8f/q1ECwl3tICd1yCkMQuCGuukXd8mJ/m/cQZd2BIZmg+mqZDqj7q8qskOmDSyY
VFYRAKdp0lu8zyHhSoJkj0qDPz9ChL8W35AVo95DWSd1Puwh8FW4+OBYwOUb1EcR621MwdqEX47f
XwII3upZK5A03u0gpDnzgHnl02iSPH6aTYRMA7If2v+OXGwb6/3YyGHO/lIDtIPk/VDAefdWAVfK
wAe4WHqksQ8my45Fuv4LXu1y/CKbBPDkXTW2Sv40rKuUhShQIoBgAqQYSY97wMcvpeqyjZR3JyGu
A0dn1jUS2bZMESRORJ97dZRCU2MIy33YlW74NM3Am2PYsrk9QxemNPua2LoEiFFB+CBt/dab/lZe
GXqAJEV4OQDOzwqanEQUwZUqBS7ME3tbQUu5Rq1V18EdXrW0/WuE2CQMI+PeNRAFmWnYpZSTmJyo
w0wdLMR6YTAFVZ2c3iiQK3xzUAVh4OlkMAav1F4XjI5vNIatnUxJFIbmk4Z6LyqIWQ0s1pmF0FY9
AxQceF9ARxCF2ulKTJDcsm1Je5sWZIiaN8BM4WW1g8vkEDxMsSrZV2lAbOapblXObr24zxW7Zc5D
RXIvBxDc8UszD6RUpKdg3XPbtW3ROchUj1q8IKkraLgfudDQ3TVhH+kbn8Hh4Yi7nMLiIYCkR3VX
F/00mBSyRND2p1nS+CGQC3zs2CEfJpL9c33VrS26ZfmANOEYE1adHFc3Dr6pe1L1HhAq9tRAt3Bj
bf85ggCO4/elTTRzBfVlfCIRQdo+pGWvj6gVqmT/sW4s3qrt0EVyIg4pC2Dg5tvSec1rDfGvxxqC
W9NtwestoMdaVxaXjnKuUmMFOEI4IaN9ECpuvfuhCeDUer0rKw0smR0c4ZyII1mfTBD7f4HaW3Tv
cQOJjw/hKeiSnEFh9kFCeOK+hSUB8akdmqF4TspSZxf1WDzFrndjZWEt+ReaoRCBXFh+Hisz7DiD
SLIqsnyXc4Twvejlxsyv3FxLp4oWAqgFt7M4Q3gRHDowYy9PL0WKao9rB74mMTat5mxjJa9cXEsC
BqwPxrGFI+eJQ50vJbVpDkiRXBBu9U8RgmvV+q75lkHC7I6WW3jXtUYvS+WXmwFUh2zIpT+eXFx1
u8tOhcbjq4XXImgSyQ7+0LuG1/e52oo91hpcnAoisDERnRlPowUe4tJgXdav9uKihXdul7LY38V4
/kV1uWWI+Odgji4ZETVcOrqqiOU5kyK+0SIj90hv2QP80Ly760tybWctDolMgq3caTqeNO+L29FF
wzPC/C0+0NqYLQ6GMYPVpen4eCKy/snt+N8csQlPJdKXP9uwuIku0TyyRRsrf2WHLQkQRoKC1I5c
nzmcru/CPOB3WdOJuzJCZFrEm+2s7LD/saaA88UYjE1/ArTY+yEqd6GqS5Nqamdk5gd6P+bktgqw
467P059fRLiff1/u1Hl5lc1hda5HGuwdgPeIOPB10obJrmPAyCVQYdxdb2xl3S0pEXWBVJSZ7fSS
8bnck3wiNyTMvpW83EoXr3Xn0vIvuzejurR8bNyLbkVe/RBkCMJj0kYZhKdHAw4qAm7QkNzeGM7D
LY+dlcUeX/7+S6u6GCZTQBDhPPrwpBlFV7/NDkvk+qitfX1xQJDWp42vcyQJ8755plkhb0rDwi2d
prUhW8YLcdVXHEqhJ+dD1GycMeXtHFVHY+DGMDF7SvB63bio1rqyOBVUq2CmhKrTCR6iyWc9Qy8I
Sn0IIPfXh2ptmy7OBTfkVRGAfHrO2BSTWw2dGiOg+ak7kIZRfg2bCnCTydYb+YSVBb0kR4yyymyL
WsFZuRqAaLy0vB8yCNXfFRnj9+t9WhmzJUEik5FMKohon6A+BqV5GxsR/cgBbZ7O1xtYWQBLXoNl
OXPgyJVnyE9donLrUPZHVuSSnUyDWlV7P98MIdZG7DJzv2wVDr8Ur7Nl8u5I78FaBnluYSLIk+SE
boQNawO2OANUSPQcVEF5lrNlb1rHdjjGso22BFrWvn/5+y9dICJjng9hirOawhI4iT6BM4qoIPRw
fT7Whmix390sxlKjaH42Jeju+7rjJoMrEI/4zVSxZItmtTbti30PAZnGxPDyeePtXD5qkJV3GdSJ
IbHbsXvonn2uqjDc6NJldv+QDGCLfU88CepFN+Zv1ORjlI65NNl95OpYPDgVJd4+H6jPb6+P39r8
LA4BlP6RzKxZ/Aqfh+gpvEAOqOPmfP3rK7Oz5BmMvTRszkVxBmqFHQlvyL6eWHIrS3jTXm9iZbSW
dgY8CUA4h8LK2Xkxh2UNe2wvWeAwgpplIICmud7MyjhFl4Xxyzq2kiXgzGf5GTpY1N3CandQTwFH
Lmpj1tcauPTvlwZCldShBizkbOF3CJsdcF+jfnIbd8naRCy2uWWtga+3FGdCOUqzdLCwuQ3GKD90
DQr1HxujS9d+6YKCz+UY9pN3QpwytCm0leCfChibOFz//tpUL/Y6J7S1JWTZT2RgJa7c0L+DeEAK
Ov2uHdWP642s7PRosdN5C7aEiUR3NlFfxNXBzElrb5gZKtbuQuCu3Au0h/jwj+XePG7psa7N/mLP
u6rqresy/i7a2lY7Qfs8VWzWW1DPtflfbHPAfHxdjC4/t3C2I1D7roNwB1pywu7naio2bviVXizp
A2weIXjHgcTRQwshHCQO8z51Hh7w1+dm7fuXh8AvC2wcq87l8Ry/15oHL6qbRAg4Uwc/1evfX6m/
0KVCP0Q4M48wP3i1piz8Y5NkEGgHTK9pPehuV22SPFJIRA5ffYDe7JeQyCGAJAhreqtSCXXu7Fwk
XrgFSFnr7+JMsJCxblRZBic6oS7CgVG89/Hm3l/v7drXF2eCgrCMrvowOIWFdjtogpLHJvrom3Yp
3p8hZxiZUQQnPNShZ8wVWF+0UdXX6z9+ZUEvKQUyBAzP+S098cGbzRPz8HzdaVmhFMGN/nm9kZUD
J1ycBTV8wWvQwwNAmkKAWqaGPIJr+9TFHRRng+aDV9iSS8BgH5c00BB6lWULaoqBY7P/hRZJH9zG
MGHKn4bSivZDNVMaLk+CwDMNaInBSRUi+cprA/sJcBPmj9kyQVbt9z3aM0BaZmfFvxA8otlLDFmV
r8D/cO/z9TlZWbVLNXynhfJMUUpwb3HfgzT6feT51pNoZVUFi1teQEwvp02Qn9yERAwk6AB9lKwI
zKH3IXb6sR4sdjUXSM2OerBnBgxLdZPlXf897Pym+BCkBPoFv88AG7KOEusnJzvP8lFmmf+dOVMd
onpWnz7Whcvk/HIQ1zpIIvjVe4+wVGv3EpHRwfe3lC1WzA7pkjng/BoVP6/wX5UfmOLeQmeFQA60
lOqb0CIunkQ+gEeQI2KK9hnrYVUneJUc6gHuY3ezmjt2jEu8Ka0OVHOX9XhHv7C6a7y9sB2ehdwa
6wDkhlBhg5rlEKujzNoAuSrRTQD+BRyqVFMP7ZfvAMB3W8Iga0t3cZwoqMSpvMjEu4ns9AhBr/a+
iapv16dkJW4JFhFEyztrlCcEYni8emjJ9gDifHYDoj0DrUG/b7dyIGubZHGCGKCjkxwaTmfRTPOI
8nYArnYb+sDB97X7GO+RLvGw1kaBT4dMPI2uEjcX2I3O4DNt/KqF4bW3MWorfVniYuECL/2mnKLX
jNvuIUwgGyD6YHyZWLMVta41sThTWC9nAZ5j9DoKWjyROQb+vq34rq2l3DhRLifHH16MS3BsCEvs
phGNePpvO4rBfg0Fnj8tD+I0hz7b/voSW1m/9NLDX3Y9H8B2KSLqvTnOtLsDlUDfjPnA5Mb7YWUJ
L7X2Wxahzhyb9hwGxt3JPHkVGVgBygj7YJrh5uPJ1SVS1hUNHUkQ9WeWy9jeur4KFeK8YMQxGbXF
ltz62ogtdryJQ4+2kIh4N7DfeWB84Oc8gg7u9flYMReidLHn1VBNASoiyRucyjUETTzUZPtbZFe9
JCUiLDkkzpR2ILQETD8onIzRrRi8vBG70W+izzIJc5gyQgcu29kqqA1qxe5iWFw3ZaZBBC8ZXKfD
SoB0cVNNUt7DFcyxsxIwWn7AA8h29yKZ6oc8z82cRmwoE8TJfQTFQpSSCWn2Y91Dgk9CCCs/Op3o
CHLYPYgR10dgbeEvjyIUGKJoys17207RU52VZ+Y4+VyHxXmuYGt+vZWVHbzE6UKQCHbBnsveiIZC
1b0wSnwXTDXJc9eYjzkLIoHz++YyCvJHZZ9371kdq/v/4+zamuTEmeUvIkIIEOK1L3MfT3d7xt7d
F2K83hUgQNyEgF9/sv29zMqj5kS/OSYcqHWpUqkqK7OKvei9BlXcdTHBb0jdoSBkkoE8CeCEdgKv
CuAOpvIOPOL5SiLGcdZteC4axVGADPV4EixPvjDT91+irItWfI/DN9jIXFHnQa5bIU4m0+cOOIDo
x+C7EgtQH3rpAvoyz0PG/5xCBrrNlY13Ten89w8Oz+DiNAnrJAat0SKU1hDl3JSm9daE/VwDWBkN
QyfC5ixKjqCbEtGDRFMO0omD9v+5fHId9vFLHu/DBCi6hExsRHL0WfaGgpj3hCYcCPaFQQkcjspW
9WTOp/STG8jG5vKUe5Bf8soT49F43zY9WhfRq27KTNzQoPwzHMabokOe/Lp5WXZPBgiHzQChgdMC
rMttXlQbCiTffT+hBpwFiHkuj+OwfBuLy8tOtEEOOtCU1rXYKDRwDlsGtUcBpbRlNteZjo3ITetu
BOShyU/IADbyrg8z39x6nnflm8yG4s5eCXAFeqBPoKUIgWrTLR4zZUeiK6sINrM+EIExdMdpfQIM
m2bPM1hizRHsV2y+coWs0EOBdrEL9JwcQw44O4hkOiAP6xyypZc32mEoNvB2jswCevhJoV88z+4M
pGP6FnnqnqKsV8T9WoLJYe82pBZUAIyiO7M66YRQqDuh/cfrotPlObg+Tv/rrdA1PLHRwy4LkA/t
NAg2gBYe6Uqw4fq6FWuck53C62uo6aZp/kgQ6d+rpHi97qdb9gxZ8hJqM3H3r4xU9VMTPmW3vuII
Pq75vm9DZcGWhbZoVKJeNVRb851M2Bg+grgScc/lAT53FL6Nic1zMddJ0Ym3Hqi9HYfK4oZMvL6P
9SpX0Ocb4NtIWAb25ALkof4R4pG9v8EaNYCGVsH3yzNwff5sGR+uCuKRvInA0/zW+oY9qXNPjdbB
miN1fd2yXwm/M5e18F45hfYDV50PAmSWrua3P7df36YuV01X45pZ2lPaz9zfzlB5yLYqAFXqtwgY
PL0ZkC/sVgzNtdnWrT1naKT0dMyPbYf+Xdzff8koyL8uZH6/vBeuASxLRoNsW+P406OO/fa+rbto
y0cS3iAnsmwuD/H5he3b3OUsz7IkLlvvZDR4ocNF7nGepifFG6g2gFdo03GR3DTGrBHLnvN/v0cI
vs1GLUGSjzd2EbxKOb2Bkhtk6CmoWZ6lCR6Wxjtz3MptkCxoi0c/8xpTn2OaNmYRAqYQ8gDX6yso
8+tNmjePAO/+1KhLbpBIBJBWhw+Dj0jl8qo6jrkNYQyjZcrysh9fmR+pnYimYVcm2c/rPm4lEkA5
gx6CsQqOofSm4obNilW3JY/kt+u+b3mAbobgPTRkirexAZHDs/bqtEXTvBeP1YqXdO2G5QV6P9C5
ScX4StroUYBPWUo14nXq1RuucdN6NSgap3PK6roZnbfpg0+bRZeypquiIzia1ZMRLf3iMxjTdV+3
3ACFZlpAkcA7gb8/aBAdJrGnk33dRhp9AteNYXmCHNQf8MkeQipQ/N8wdPHdLKW6vfxxRweJb/Mt
i6UJpxGZ3GcgWh7msHkKF7NTQh2Ex5+rM4RypstLlFR/ohYhVqbkcG7cuuuriYHnEawaR13W1U0I
NQiwf4BCIqbFWrT4+WPRtwGIplc8qBLjnUjb9TcqPDdBK6QD5MT7PWgl/ixQt7u/vIiO6dggRMU4
IP7x0IEi109f0CIi/zXQA/nqEY96K+fYtVE28FDIpUp7EupXavwXSEdEd78QQSKa32ddqSfUFODd
6ga4hyR88NLrtGV8G4PIlrAnYi78owjAFwndtcUfT1EZNWsMjg6HaZMvm7yYegGBnCNd8ry7YSpb
kj3RnK7kd13ftzyA8brKE7WmR5BwQkBDLGxJbhdP6H+v233LB7RhGKPaUiRHBQ1iyGqAdqh+4NIf
6m0XBZKv8DC7pmG5AQWiIgkG2PDI9Ui/INeOPCID5vnyJBzBU2yF9q1q4jKMwVpcoRIMepseLJRZ
/BeOWHYC00u3copdk7AMP4SOMmowLdJoQ6yXG4HGnfyp69KmuSrJ5dsAQwhN6AzEOurU8tTc9iL5
mYbAZi6GrOy2Ywa/oQt166MxS4OWF+ytyR0nBJSPgwnbtSDJ4UxsdOFctoWgFFeKgMr4e0jhpeTQ
QQAvbivyx+Xddk3CuuZRIjeTB83DtzxOQLWdgtYm2ozRKjmyw/na5MizJINUUDL4Owd8satuvLjO
vRIETK3mD0k0x+kffs8RFt23eZKwtdKt4xCz83Q/3PV9mIO+ugHpLuguhincgBXTL/+O/ZAEf5qQ
AhUYadBfrVTRXRtl2T2pJaOkmdQb+MrLHfjGxKPIUXJZ+LTWFOsawrJ55gtIPNTTdIQXrv6HzOvT
OX2f0tisBACuo2AZfu53igUG7l1PhqrvVQh186NIVLBS0HFNwbJ4ykg8RlVBjtBBmoe7PEz67Bvh
S9DtmyXl84rdO7beRhmqibPI9Fy+QX+PPkLg8ZvyEHkDC9xC9g9IqsuG4xrmHNV+OGFhPoBiqgzo
ERjzBfzbQqToZNxwCAupHVgI+jHYdCN0GXeXx3Psjg05pGMYGhn75ZuBNnS8BXN0pB7BgTDKle13
PMlsbmPgWfyappAs4qNEO62J+/lr3jJdPKeQpnrIjC5ORZ9HdY/wKey8OzNA8ujy5BxHIzr//cNi
topELJZ5elRF9YpKorjPOv9lATXr3eUBXLtl+QMKuekerVD+kfNK3iDISHdG4ywIEeZfR6pXvOl5
8z951tp0xnlfVa3fmPo0A3B+N4Pire+hKBQibs6KguGyk6DC/jJnlc43hTc1Ubmygq7jYfkHTChf
YiG6NzZq4CBmseif8YjS3HWBbWQ5hzQvoLFVBwCFI2v5FPZDHW1JEid3WTBqfuUkLA9BGNpH/XwI
wAwL09m3lS6g9KjVvOKnHdtjIxLB3DSWSmZ4P5VA0IsGfLCQJtj0nRRo5ZIgvqvYrsQlsTIfx7G2
6Y3Tbin6BOS8QOzrJYamlCjuOUgfFZRf2HVMZL6NUtTRovBsk8uREh8MloxEQbhsvYKdtXIuW8+v
CtEn59pmNmYDoxH3+xRPZ2B5T3wASTBI8nLEJOVmBmlg9YDiPE3+6UCCl20pOJ6yHToPeX7fe1Wo
d1GVNtl3VKKT4ebyb3Ic+NByGZxNXaRTHHgdngXwJqUNBOS4XCsxur5veQwRtKRLmi45tn3XeuBD
FcCwykmQYeXl6xrAChqA4UugC9R2bxR6sQ96Btk5+LanH5eXx3X0LH/Qh1WjIdyEp5QIwY8pogEY
KcjroWIVcRAWXXnCLbcAWhKtoL4VHftF1PFTqhrvH1P5fvoYTWG/9lZwTcbyC6JFNWMuFUah2fQC
zUaynZM4uh1a/yqssm/jFGm9dOBKEeER2ingPRRNWoErOgv8le1w3D82TlGngYhB59m9EagQ3vVZ
3mxMBFkCYiKx67JxjYXecahsyGKKXHSdZT7m4UEN5CbP55HdF9O5Xn35XDni+eA8wY83dReARD2I
hzdq+u4RfBSLOuPTI7BPekuyHEEMocxtw0JAb68b0TJ09FfERRqdtWM8P/wDcnzNRqaQpxbEr3d5
2qBoRlbpz13rd/77h+nhDk2J8Ul4NKUfz7uUS3AWpjEYgC9PxnGSbTAjHjpJEhAAF1ilui2WbL5T
Uym2I+7vlSFcU7Asn+kqYSH87Bvgjj64MmbvORiC4Lor1AYWSlUEBnJz9RNyaugSbGh7X5WZ2lRh
Q/c8ZmeHD+mQoVvNEDpwTf6vv3/YE+ahIRrsQg1Cm847A5qKOXvTevLbDWsbnooNOIUf0MSSfxkg
sPe8DPk9zUjS7r1i8YYNMGpiz8G1vg0hprKnw6hewWMDBkRmiNqdOYgZFCeGpAVwfGTLDZCyA0Bf
XgEe7Byww2zjmRi8JSZmQfZlUlwOz2QsQvVno6EeJzZZkZH+tjE0T1fiVccm2nhHsDW0QJrm45vx
vOQIjInJ7r3Om+hVrD2+jXRU9RiXBWRTj5KW5DSbAUw6Wc+f5wViTMgHrHluh9+jZzfyYe/yoBRp
0tfjGwnRVDhDOEIrtGMHC/KSqNAdrrIqG/EoATGqBkTeR4rX/niTQ0933mqBoHXjL1608kByzcVy
RNCwXKKEteUp97zqxZQsuJVQfNr29Mxj7kuISVw3HcsJkRwkOeWc06PqOzCNE9B4xRsJNofmNgS1
ypqahOuMWQFIPyAfli5j/WSact4CSq33Q78GMXN93PJCAFNPEyt1cFQ61Ld5Mw/dfiJqCPaX18j1
fSvwoJSDAM0fx7d0kex+Tj1AfTwZrZYKHY6aWiEH7apBgEm+eTNqCeYbypLOAOPKJ/VtCUTbH6+a
hg0m1GPbqELw5NjEpHrsApN/L8NVrkfHZW2jCFlYAvBZQewHqPZpoxZzc0Yr3gg9DuDPSbdBkJMV
h+VYLxtSCJECUELPw/impgEMQEDrGg+vd4iYfr9upazAA/WTkE7Iq59CEbO/KGeGbZNpya5TqPJt
SOGcijrMeSZPMirBvoqum5sUWNLNkEEO6/IUXGtk2TVtEN73FcoPc6yqL/OClsINSVXy1A1U/XV5
DIeTsuk952ao405pxGfMf8nBTQ2u/bzelgGaR30VeNfdHzaUkCQjjaYe2x1mRqFWC6q55ntPOjXf
giIln7djnpBorZDuWjjb2LnPy6YplqOAPkC5D+Os2ZCZCrITaMS9zuv+qrZ9uKrmBghmQhY8+NIR
z+jAfJnLrrxvltVWCcfe2PhBUVAQok9p8VUxRZ+NTJN80xR++ZijkP+8QHX8ugZP34YQYqShA6d7
ceoHsGoo0MUrZFHuvYWv8XY4tsQGEfZRXqBvDKiXvuiyac9ikFLkXeR7t0u+LPq6PbGRhHj4lVA5
joIjiaIIYA0WPcopnr6KPpM3lw3GcZHYpJ4sbyYJAKyAX6klOn88Eohpm1Ql1DdWZuFwwzackJWx
z5Wg/ns+e52PfqOK5TeF9lW0HVsGJrs+ImkG9EklrswW29BCGYDT19MkeKyQAP8LUOxl+Jb5hZAr
EZdr1azrXU5TBq43Hjym4eSXZkNokgZPlCRTvOJhXAfMsnljmJRZY5YjiQsV7kRn6BejRM52UoZX
VlKJdctzRaasqkG41y8kAmt42kKHADSn2bC/5nQRG2rIyyzJSKPFEy/iEixmHDDl7YRG0pV9+Nyl
EBtpqEcQz+Rxlz62IMJHT4fZzRP3dxI5mRsvWut8/bw0gLTuf6P4agr8Evor+kS7LgfLRWi2bRT9
cybbYhwSKa2Ku90c6Ts0RPx9eeFcEzv//YM3bud4Tpq8nk6mPdOtp8lQmR3rS+jK9DmbJ8h3Zd4a
/O3z00xswk3amGrgPbI/amqKPwjB3c/HeO1B/vlJhij8f6dSqCEl4dJMx9Er+21F626v+5y85J5e
WSzXCMF/R2i7zqvPtOFHUSyQiecgQ5Nd2T2NPP12eTtcK2TZO8myqA3ronnrYe56J8uFfVcQqGg2
l7/vOmGWtUvg0VMyKnIMCw2NoCA2UDBWevL+4SMNGWJ7lAslHkHJKLNNH9ci/z4kqgWv3eUf4Jqg
5QloqHXnAYJ91Av89YanQ/wd6id8pSj5K/76PYNObOhh2031OAWpdyQ0KDT6IUrS/xtmUa/vIOgl
o78qCDOBj32JZphY0MRefECRwuO7qCsyH8Fb2FKzT5GGD71NPDbZuDJzB5yI/AZT9IwqCB3NCbLJ
wbZKQN0JE9krEOe1SfCPktB640XItg3RX8vUX+tzcJi4Tb3IZBzyuZ+HI8Tl0EfBkxKyuCPZt5yS
zRSsASVdw1iepKql17Zzj7K2anR7pE1Y5rdCsI7sjUSj8PPiIcRb2WfHMbJ5FzltvMiIkL8PzOs2
0XlO8ZiuhaifBxKEW56EBCoLAurF72CfTW9FiTLZppppdkJDaXaKezV/bz2fvV82CYdX4ZZXAXBj
SZLKkKPMfHIjInhFU+TipvDMmuYFPfuPz8zC8itQ7Ur9CgIkR+4V2fwtZdlY+JtAo0jXI0M+t/Kh
iWsd/cmwjPImR/4jvyde3+ovaZlDMHfTp5UngbUqlgkCapCmraDSgFTWdMsB9/HBBNmVEThudJcH
39pAojjK/WbOflDPD1Dn5jG0zaYbb/avJFUgNpCyL1gL9p56PkEnCYw0JIfw3K5Rc8JWHtuuU2Y5
Ky9KTF+BKfgnZMpqIIBBVpvTjQLYYFhrdnMcNRs0KeU4GdXH0wn41a99yRL0Dxfd/izg4idgVKrT
1dq845zZmMnQW0RK/T5+76RebsGhhMosNAGToVkBnjjKl8QGTMoErbwcPBSnPvD/NSS/g1YJFL9n
8Kb1SVmAXDZ8TtHMB37/1yVsp6cogRBSV4YrSXOHC7KBk23GeODxfnqkuAN6uQdraAcKBo76tnhL
NdTZ3heq13A2rtHO6/whdNJeW/Ve3IUg3UZeD9HntvTSZJ8X3aE1yXXCFMhB/ncUifffMAQoM4gS
TzOVe8vdqMc1sRrXmbB8jzEgouK1H74TULvs53Lcp5DYhLpxflXBj8SW4yFFQpcwqKN3A0aqdMuX
dmi+Ah4UkpVD59oFK6LparAU+8sCX32+3fq4LTdZmbabzEN9seRX6hKBV/y/+6BAPs7LZUiOaZHw
13kWk9rUqJKtYE0dG2GjKKHdh88i4n9v0z7Cy8X7OYs42AsdlNvL14zDmdkwSkhzB2ANrvIjMM3F
j3lEjqr3Mn3dhWxjKHMONTqAcOZT6FMGJQSjtd4BuFyuYUpcP98KL0JaIcXal/xdNlC3HGau79pe
iW+XF8dximz4JFhBwB8/lP2j0SJqNjSGsn0+5xUa+mMoEgQ1MmGXR3JE4DZiEgTDUZEE3DukgHZs
ZzLPm7CO9lRhsNkHQzXzRL+ZGrqNQ6jrXB7UtXiWmSd65kmBUPt9yqDR/No1HHg5QiBceXt5AMc1
xiwzR8JDToZN8j0JS3DQNeZLnMpiU49Ii/WKHXwlT5dHcq2fZe/Q1FNlOfnpoa0kMF9S7iF59SWl
i9nyABXRBY2qU9U9L7i7VyzHZZuW6beihDxYJzGkiMgbGHozcHHM6oBC/Jr5OzbIBlOia3HJZyOK
o+q65hVyJdkrdK/kygRcXz/jtD7cVAT000jpUHEERWAe7Nsxh3jDMESR3F3eFIf52KDJUmVdwacw
fGf5EO0K3o27sgV5Wt94z0xP9Mp5WD6ASaj3apFDg0dO4AOtevb0/+C5c2yzDY4MNfiH6mwaHik6
6YcHDkrAh7BLYfmpr+M1tSHXXpz//mEvVOwHQiZSP9KYZNC76M0M7VNglMJlJaPn2gzL2M9EDeas
QXFqBVIg7cz+yhmgSVWK5x5Uao6Xt9w1D8vi+2qU7QRljZNA8+c9TbriR9LpNVIa115YVq7CiaUQ
80mPoPEJR7JVPgHuaQNpq5L791lYJGvGfbaBT15GkWXcQlDIqwLre8Tu9zciSZ41P/QElflfLplA
HGE7DvL1qlWzkZF9witIBOvySAsFDXPoJeOCDEDdUq9svmPhbCgky+Yp9Zk2j5hJANeb3AkGgXp0
Y1yZxLNxkNL3Y/TTi/IIRW52W4UjPXS5vPIisRGQtEw0ZICpPEqlARvGdihhjoaBDKCnyTd0UByu
24nzAn6wQ7SPhJyTQR9D/5zLy9AQFxMQtFz+uuNU2TyMqtCTmoRXA9efPLMxx504+bdt0f/gMy4p
Bb08SCKv7LnDFEPL4FMo3zTQ5dNvZiSq2EBkQESPUJ1J4pV3lWs2lq3zUHXBUKbDUeU+24QTIhXo
fm7mQNd7FRf9zZlOAWLDzcqEXKkym5uxDfMWKvJd/5h3yJLNIbo9tE77u5xCZhod/3vIhqd7aA+U
exoNkDkdV4UnnGNbDiHvspwB6JQfmc8PZwa01FMFOGhBasyqotvqcHmZKoBQ0OQGIay2GVduN8cq
29jISndhlc48O4aUPcku87es5K+KIK2V+8pspjkFqBTBzuUj6pqojZXs6wGNIjTsX2QxEwD+Skgg
3kI4upHvLWDU42MFecJw30QUEki0Iqw3t1TLDkxGWUzaNT0E5+84x5QfLBHIyaGg3tTjyObzLZjv
i52k/r+pp/dzHB/CELCyuS+AEgwBI4vLNZlJR8xqQywpWu4SsszZUZkugarAawVBDlBvDf+7KlOv
2l1eaceFbFNDtnEy8FCiiD8AtX3IWNfeziXCfVyf9c9JZO3+8jgO3x+c/cOHhUxnraDE0I3vbYRm
wgoynTfCRE9jDem2yyM4PI0Nq0yHgg+LaJsX0DSTcjcYnn4fWOX9uO7zlp9hTcFKRor2UQoF0bE9
8ygIC6ACh4rqzeUhXEZmBRYh0JST9nR6UE0TbgSSNr2AxgcETNudp/R2keow+tUaBYprS2xncla3
BqFl90iiDB3fJPDq4J4nczR87zSHgNjlWTkeRTaMsRUd8dFFXh1Z0N2nEpBXNf6NEONRF0ZsfnkP
n+h9dw5rLo/oONM2sDHveV3xpatfaAUwArmX6MGQoAhCNzRavltZ5fFjJyIj19rNXFO0vESK7PQ4
4yX2lrLgOwXH4p+8CZCy0irfwI4eQDjydYoi5IHr6dpYxwY8kkSEggFOd2x13YW3pCl7qLNBEv2P
y6vocEE2t2MYgpbPb1v5BqWgZtv7yKx7ZLpLI8SGA3mI6lWhKofl2iyP8zxBKLrOyyP6H8rXlBbs
CIbon5en4fq4FYDkXQ3NbkaLF4nmQwRqraDxzULB5ru7PIDDjH6VNT54tr4CJy2ekeUx9dIMJBZt
VRYvqkO6F6DgRBB2nUov+Y3bsedxT3wsky5iLrc5ThzZzHHZPUaev9bj5cqT/wZ6ZHQA9n1Qj8Y0
IxgsQA6YAwy9zYn5AshNjXfOWTe+IihEhkNxq4bXQXXP3rgGNHBsmA2H9GaPQr2ji/8KwL26WXKZ
3TaoEq74Bsdu2XDIPuo4epXq6k2EE7q+2iXY6baLnv1QqPfLB8LhDWwYJKujHukG6R1YMmPd0uFH
X0y7CiE1Fd296WIfMMwKCahVUWrXkp0d4YcjWBU8myMKSCRLs7C/h1gkZCrlXBnz7fKUXKt2/vuH
ASgkNyMlTXqowI4bIgXZLEfw/SLcQjfomtt2rdt5dh8G0YsKxhC0FgcxgYAI5FOHOesBNekRjpho
+Tek4oUO4me5hP9cNy3LNySgfsmnRsgfrT+Y/RIwoHN6ilA+Nt5K4OyalBU2CIJe+omG3gEs/QrN
BvwGsDUIBMjz3UfZQTfk1h/kaTy/Ii/PymXCNvUimpggt+t3888qbcVLDv7WbUUydSs8INWrBnIB
oNxBW0Nj0lvPVHQLladuk/bJnzEw2itu0XUmregilS0JwMI4v5MhUm/pWU6UhnF9e3mOjgP5G4yy
T5pCsyr7gXYCfYOEe70PZT5sagqDvm6Ic5T24ThGkK6ti8RkPyC585T7Y3o7xNCD7Ke0WTkbrklY
YcPMakMg+VkfeK7aW6Kr+aFCR+NmGMZ6f3kSjpDSBk/2IohHkPvGBzUi23KWcTsjwNHMhBeyAslS
H4UQX1p7tTj23MZRmqgPiJfR7EePDt49KdvmS0FBG3d5Lq6vn//+YUMMmvd9dOh1hzAd0MtGitLv
8dDN0isTIzZgUrdpkyC7HR/6gD2ZJX3mtEBr63md+BLdTxF5+X+YqWv3Lc/A4kWVYWuaA/GBlq/O
VzhDr8fGY6vqhK4Vsx4U0AqT4zx5w0G1pbrXSIyRTVSn87+XN8Q1A8vE56z2IE4t+oPskYhGjn18
pip6hUT9uBKDfnp8Y/TF/XfLU0AzxVITfqDTBH+p41dG+h8VdGG3M8Aav15E0zndc3lCn64XhrNM
HujMAVAhtbwPHuHykZTjhIqRUHOcrcQGny4ZRrBMnlZIIQ5pU/0vNkDkvqsyM++Hlr1eNwUrFOhj
cHSJSIEoPYNirgII+H7xDVlxJ66ff/77RxOEQFQFbpvqULGyym8rr4GBaHji+hQFJXjFr5uEZem4
CuuYBfV8mOPge5pBWg29UFcVnLAF1qXPSTsVgvXzAaTuPzWDbjvgGGsu5LzMv2Xs8XHLqPniMdl5
83yAxGr7QGKgMEH1zw6z0Gob6NUnruuk2pbdm0FHMpkOva/O1O5TEvwr+/oqXQpMw7JsLiVk1c0o
f0zh9F5I2u2aaVVl6HzWP1kjGwYJpdyM5Yj1Dj34VqHMJyFrj36VJ6E42da4pzqejivZWseBtXGN
aSJbMzXhcNAB1DnDhQJrE0zywRPEvF0+rK4hLJOWA85S1HcGQ9T9sgGDiao20vh6+tqcyXdXDNs1
jGXY6RI1okpyUAV42AlIb1OxGahEEwH16h+Xp+I4VTZyMW1StDWi1e1Ak1E9KTP170PLr+IWihMb
uYjWp075yGMd1AL6vZazw5TDtC//dIfh2UDFVhUFtETL8dCSc2GRon+uOt+mWQYCs2IRaxAJ1zZY
Bn5+pIRUcn1o0+gfMyObE47DH0jurGGqXBOxLDsDeBScJLP4MZUwB0Ai+m3cBCdS0PxRBfEKMsm1
05aBV2CqygFRbQ/VMt4RH73zEXSTLm+F49s2bDBsOt9wb8S3QQCO7DjKH2jYWUvzOkICGykolwwK
D5pWf59/OaSkHoqK3noyfPo10MLHP9qarHXhuqZi2XZq/NI3lWwRckLVCMKYAl0I5Z/XrZNl0awC
EVkMzYLH1vfMLVlM9DXpkrUXkuunnw/wh6uaAjeuu6RqD2BWXgSqrZMPlglVXgWqipPfsH9Tk3Va
8+YvDl/6KDpvOQXDamvZp89mfN26pAkcQ5HVpvlLDdJ0/iZpB+Z3+8Sf5obdaFrHwyMn4zzcpFB+
jAyy5Sn4wzYBj4d0ZX9cv8Ey9cCkkgW6k383wgeKZwI3ac9eq0l/LQwoSCDeBJIvApnRqb3OKm3a
RV1UCgQhXP4NQFmwaUE+cIMH1Vqi0nUiLJuXOioy6NTHLzQbvXCLrF40bUKwDNxdPs+Oe92GCaq5
UiTzmvgFbOTQAhLl6VfohvxNuq+W4eu1df44sfGCIGUZh8Gw5ZE0yV0bA1+V1Kvkl451suGCjEUe
ngENA3VrkMpn7fs6QlGXBGxzeaFcA9iGDwGgPC90eVC9GPYp0I8/4DGbtVeM4wb5DS+YE1BGDov+
Gx2z7aaFWMVWni/AIuR0MwZgW79uGufpffAwJAP1XTWP+YvuicyelWZQcp7SMS/2lwdwTcRyAmZh
RpfdIg/APKG98HxL6QAUSXOMKncQk/vLw7i2w7JzFXrZ5PVliUcNW+JngQSPvqFVWV6lg4PTal3p
VS+YkmOev6TCh+FByCwhu8Unc7WyUK4ZWJZd9TokKSflIReK3UMFV3yLsiJeg0mff+cnAftvAECU
evxgQPYVquy5/6cay0r/k0MXr7/LohLkOGbRcXq3BKHxnvOm8P6aFIzmpgJJ7XdhRvQhQgy7HRvk
230S7Ewu/OVhRssN/i1ZmO/ncUBj04JkqbcFk6LSz+hjKJvbNKvyZkvpHCTb0WNl/QyRwTAsNo3k
ffZCkUHlNyRUo/9cRXHB/giDX3UXntQJ/hcyA23yAuBch1ew5E1zB/q6Wt60fZH2R5iD4Tu6+KH8
R2EJcbn3SVtFeP2PIv3hFZXP5YrJO46yrUkdlgNPFpXIA60y/7XtzvDQRr6GU6/eTDy+XT7Jn8MV
4sTGOnY8LOPCz72/h6b096Sn6a6bhq9Ri0akDA/qLeCW/Xby5mSbJPWOon1uZYLnsOKzM2L5NDOP
4IkXmKCqwUX9y1bBbjSic2c1O+Naw/PQH/xNlfEBpJRx9kNE7OQPJd+CbjXdk0IlN3nD1ypErmEs
t5b0RR3WBmsYe12BHD1QPT7EAVjOICYvqrXCgGsYy7mxSXdjRtX02I262CaZeopliJLaJPZVGK68
ihxXcmS5tpIjxQxutvTvJUnvEs9rN4MJtmU3fEFXF8LypF5BYbm233JxBsjtOUS27oXC4vgefBCN
fOFtbuSxaWsIrawcM4ensxGR/ZAJA15IgzZnPm2bVEw7Tcj3y+bj+LgNgJz8HoyTXi5/LLMKqi0d
i+oL+PX5z+s+b2UXw2YKqzil+dsMyujmgSeG+nvdeMV17y4b/BhmkI1thpa+g7Im3Yg6ZbuhyNai
CtfiWAaeeyqYGM+jlxl0CRXoCjxU/5q+g5u9bnks88542M9B2frvRTMTciCFCZ6WBbmVt+u+f57Y
B/cRDYBP0XIJ3v1epS8NG3T1NAS6qlfCX4dB20hHMZeQU0/T6l2qJDm3ptfbWoGoDimohxbOf8Wk
HZZmK1CnBPkmUKBFLxLCItscJ3ajBtFC9oOsxHWuiVi2LOIpBJleXb/HXcn2U3h+PTJcwEXj/yUb
EHdftx9W0CJygv7bIYteSMPQ1k2Aax82Bcmilf1wLJQNWeQLzUwf5/W7SNlpANHVDcTTbxrd+yvr
5BrAsmc9+/Wg/DJ8CWd2MiSGvOoQFns/bvTKe/D8pU8uVZvJMUsSCJbwvn6vs8KcCiJ/goRhHkFr
xupb0c3hvo+7eSdUNa3Eeo4Lw8YdVhOiSCj8VD94x06gSP53DvC4kpI/56geIdUfXyX6ESc28LCq
Fm+eioG+GI7yl8kADpZxwLZBM60YvGsulsF3c64LQPWqH1Cbh/hWjbL71OZyU3PkcnoQMWyCCQpD
V51mG31Ip7zOTRBHD70HSB26V+PZ2y4htMWuM5eA/td9mSkRnZ509sNP6tPEoHQeQynjyl9vmTz1
Pd/otv4/zr6sR07ce/sTIRkDxtxSW29JZelOTXJjJZMJGLODAfPp34cevVKPf03xV91Emh4Jl/fj
c54l+QWKiRNPc+adnTqRG8HBytVhizdCH69oCZCMAADU3XAoMnCzX7JelMNtW92GGCaFkU0aaudn
kFOKKxVZZRca3wh2tgDJK3vdhhRCnrcCiIyG54ogB7UnmA4P3iSJA0JXmXbT/qZVZEsl6rwYyhSy
lmeACcviAbj81sVud2Z121vXBg2yyTPhNGhzZv34kWZL+SBsx+P1X782SMvf39yw3TSQgfYF/fdq
KvRwJ3tdApThGiDvbmvD2tQdIhpZ18Y/48Gb7KtcfG+IewnEmG2c6iuL1faBToIMedNWkTMrct3e
4dUKtR6/SCEtfVsPrI2s3ARynlnrn9UIlC+Mjsa4QTVqN5ebmb5Xh913Lg4bKiiJG9Q+5GvOVVmE
ybmb8mn8psOgHD9N3JsA7DMQHEYZt+t4/QHmkEV5GeuUBXzHEri570zH3fCvqIMwwy+Ct8pU7gfA
hOWl4HSeSezyztAtN+W1IbciATkxB59eLlICsnpFQUAbZOsfro/3ytdtPGHUgjslBlL8dH399Aod
QOms35jMtY9bMUBByZQjgWfOgGsimVEMndzBcGa4Meq2sYRELhp7yvXPC20VQHD6IUARYqM4uvbj
rZDeMR08O01b/EylLHa1qYkXR6InN650W05xLBwPGZqInBMzRfTJl5rmR5TmlrJv7XS62JiElUS9
u/TvzbkjoVqadVNBHwBDAcWIdB94GDwpZLnjoiofqyl4CvGHttt6ya0cdLbAIp8jL+mMGc+iHZAe
CMmpkK1z72ptNo7StamxDolq5EOgajKefY+QI5sDdw9Pk+frO2Lt51u3fdNLxv2xQeQ9VoCgAdHr
uZ2Ou7KDMbtHqmbTfmnZwe+cQ695qjczU2YEZ4sx5m/4rCmgeV1YdqcyLqTIsugxZZFUX0YPrMB6
3zoq0mdTQR4TbvNzw9xPcG8vhnEfaZrRu7mdO/Gs044M0YcwqbSZDn7ty/oUSR66n4fMc/yvLe4g
eoZghGiiWM614bAoQPr1bByvmZ29VngTjHEdpGVuYmi5Zr/KEsbqSd9O54JBbvkIfR1C4tllRn6B
4ExY/JiglQ/BYrwdu8VjWEdVdAq8wYRfh4Yk3Yd6Lj2S7YIoK+rPDu8L96MUssmPcJilzR8euTr7
yT1alAchgqD7PcLnKAeDJJtl9D0JYE0D7xjBSt87RarwWXRPlNfQfuMZsbI/bLBkBZWLuU7S+e8c
kI5dGkbPBQgJbU/cUwiQdeyW2e8EOOWY9c2Wqs/K08VWn+xSzpjHgxkJIUr8e0V529779cB+NFM/
B8M+CFkVtQfOXFIiNcWQC76+ule2jq1KOXZ1kbAmYQ8SalofxhGOWXQMbpKIDSMbUImEczqSAv2q
8oDfF0M6f/T7zgM4cFEfvt6D9wG8aMQKpEzdmZAGkj6QTN7RCsWPV+CwGD77LLjvALVPGL9T3vBi
mLtbCI55Av31663TYDkH3tm1tlZltSATQXJyfkgyc/GQGqSrn8NJpE5+4L4zBqem6/LqyIqRNY8C
/tt+nAeq5DIeJmE+BWXjt0+RaqHE7AwCRltg6RmzZ0nRd7txgln6C+3C2TwkbRK1n5guQ/lYkAjd
fhkzSMdmJwMjKrWv+o7PL9IU2XQqejD5oUchJ/V3lEy0fGjTrsTQwKkKrywBSqlzJDpMhiRG8gXL
TYxexndKU/yOeSqD0TtkcMMp/hAwZjK5kKin6I5OYVR+FgqE2y8j9K7GD4oNeEZArm00v2DcB+LD
3KNY8cKVbue/GlQMzAeed3X5TycpTp1d0vMxCOK8TUsIC2RpXTpn00IP92tKg8D/4jUsAV2izxS0
sAEo8Hdt2dOvxeBA4m42vUp2jBTUfU7HScpvqaM69ykaIRz5UsOwEARTaAXRnYB+lTgFzMywL4Yc
R8/vGf5tThBP8di+BneLH8oWuPxTkDhAfUcIedpdqXOdfQwJhaeNRikAXITOde6TzjHqH1bTuY5Z
JTp9pm0deU8VJQM/0rzymlMp/SCBhGCXQnhEedR37yZaRU6MngTdL9Rc/VrFE9JD3WHA2cbvswZU
qw/JEEJTvJwXbBdUdHtx0l2lqj9zHQ5cHvxsHNpT7qJc0JZRpJ408JZVnHSIuMmuDzsQDiDUX5Ti
V9kYEsAfcJxRH4XcV8aPXg49lLgvuPC7Qy0mv5rjsYTR0XPoB17wORgBNudAkmVm+DSkQYg8mZ9J
jnFksxTl381Q4FUiqtCXMTRro/AfA4x+8nkMssB7MEmU/cI60gB86yQE5ldINvdHrM7B675XqS79
S5YW2XyCrkw47ozoevDB6yqqJ1ymFfXBiIlcsfeAAcz3gEELdYAzASUnPgKvdy/h4LpkICLUNZGX
6NunGRxT143zPO+V2pVu6jQPraHiPMEtfNiJNBmah4xB/P8ooBkrdi1R5qsXmIH/5YFi1O/ZlHDn
mALdy+6Q1MSeKypnri4QyqbNvnSSItnzBL5Dh9KDZtPd2JV5d2Re1VYVVMNq/5B0UPc5Np6TsJ1i
YZ3dj3nVwaCv9/p532VRqR9rCXTPiVW1Tw+Ba3jzmLeyfmZJBE5Q6Sbq7w6X9fgZiUPI+cDPG+KB
TxVc0tjDlKhQP4QcYnJTHBCCJazpDLhLWNSs/lCh8paMUGJraCr3dHKCBnqmcwPoJ7IG9IswXjV+
Dl3mwWDNLyONPAU0Wju9S1OfvPAWiEgnBntyEBP4KUPkYEhqKo5u6bCfuRiG/EMYUFG/qKAOon3W
6Eh/rIq8z79CVhw3euGDrnDO66GiHxHXz9HXhkxldspQc2h/QFevVkM8wLZr/APLtzx9LqrRzA+o
iboBAIw8D05BkyTOIcEA032ap152yiuTsD2MASuUrTw/CA7YUkw+EJFBQK0LvISfElQexZ1yS1be
BzNkRHZ+A6T7n0jVvfMAwmAI1H4tnTCN27we04dZgKv5SYd+1t+VVVbW8ohccNp+Z04HNQiHD2BC
5C3lLyL3hr/mog2FjCGl2Yn9YErd7V2XpNNf+BoUL2O/l0jwHVGmxStsH4k530rBrl3F3n8D8zEU
8ChO0vZczCNKkSCcqgrsz1T9uX5VrX3fipIbIDXKoifOs9Km7R+L3MXapVMTitsyV8SKlBOXZd0I
Md0zSMsGxbMCdkoPDqrH0cbj9H1NUFz11tsX8NQ8RCRRPBJw3mK6cHUSmVwkwaqJqidY1N6BZF7E
OFZ1XI3hb+npuxTsWSfgN2XPuA2y94UiDS766ey7SEggi+PEMPhNdr2ebkuqcBtY32gqO4el81nL
JHrBuc7zPW4fdyv7urxY/zdi4TasHpd+lLc6G85sQmIUypFQCM75uC+Ibu4nNXy9vt7eD6R5ZD2Y
CXiWmZ/I4pG7eR/70fTCIX/cdOnvJR4DHxcZTv2xpJsw7/dfatwWJa4SHbEMmc0FbMYhsI4zg/bg
C4BXtcXTWhu6ZW+9eaJJOpd0gvv1eZ6BNw2LYC/7XB8zT+8j4mxl+9/PxXMbdA9fFjBh02p69ktY
S8ZQ8GcgjBB+GlWbfE7y8PcEOYXrs/T+qcBtDL7PYU+YNkqf+dBXsPVhgU+XzcuJt6ULsbYQrHMB
gurc88aWPBAizwtRH26Yj75aAEpp9bDYavQasNd2kxS7thCsY6Lq52joNBnOTSuyAyRafBDLQcTO
pi3u1gp2hP8vLF/Bn68P80dW4MGhs1ocDORQQfRojkkaPNFAm31jQGnPU/4pRwC7UXxYGUwbo6+8
wjF5xIaPCN+i4uhBHLHhsXDK2r/rqspHqROP/RlvyMSP7icBlfO49qGizzd+wMqCsUWIxyCvHAGx
7Ee4J47qJDwj0nsvDaHUfX1Fro6tdXDARRsmy+HkPvgdoIRy/KhD/km7dDfy4On1PacnFk8QdIHn
/VaBdW1crVcksobD7FQkf0ywSAGGz3ZVAL0WGmHdsCJ49mf+IYvQHETjfl/v6Mo2tyH+so4y3Ztl
JEMXb7jBxZu4wI0SxCwL3B8eXChgSzlApWNjZNemzvvv6VUlwnGbhLsolSgid0lK4LzrlnB/2ngN
rzVghRgydIYcGQr9rJFFdqC2VjOknVy65Xq79n3rJFG0SpCbNjM2Nn6zaCHcjxfcFlh+bQlYx0bD
fL9XgpkzgCdpyOOGIrsOjdaQRWkMeps/3UOfIouCmEBuNfhLlnU+wJVWc7WFCl45uWw2AM9yA6WN
cDiP3Uwgl1RDe7kth50b0Wp/fdWtNWEl4UfiATnI5xF5Zri14DmeAVWD5EEwt8NvgMtF/ed6QyvL
29YQLrjr+tot9FlMnL8Qp8+feAHUeZ9O1Q45ivzRDYdhI/Zca8w6M+g8DFNSuMWjriHGqefxI+R2
H5umgCq+KT8N1ZYy8drwWedE0uReSWrcLTyrAd+DzLMYF90qAE02Isy18+9/yAJwi3TBOycP/vJS
TkDSWMSrGCNn5BfukiG9a8ZW7mcVfXBFuSE8s7K1bA6BLwpkrpKpOQsANAww0I7ydqmBQ+VGA+/n
OLmtHwzYrZNW3FWPr0Q2Ak3+ZYYM3lOoM6FglrKn2qv08friW+uOdVIU9TwQf4BKPaplLNmpSkFR
PBja8Pv17y/r6p0Y2hYRHhuWDWEj+zM4CDPe6JEWIQDjVAdILMA7W8jhWHJYvG7xEdZWhU0YUB1Y
QrIs1WPVt8OdkP4/Ogo/gb16UnOZxdWCV0R4COOHZHppp63qzcpA/g95gDh1GoUa1Rs/mamMGbQK
gmo/t3g4/3N9LNeaWPb0m6C6UEHBia8xV03fnZIQTkVTRsTptq9bJ4MPigvyAyUWdg5hlmRAJipI
Nn2j1n67dRzIGhnuZkrYeSQmfYZ+uP4epnju3Pbbl1bfjAwg0EAd9AO+zhsSgwDVHuYUosm3fd0K
B5KywBJOkvyxiKA0GlPHofUjElgkuXHorXBg1N1c+5CTepQaSd0YZGIsXBUYub/egZWz2KYKKKJC
xdxuOEMVmT8nqWyaR4OdeXA6P2IbJ8nKzcKsqEDPSS7zyU9fFKJR1fiPxEUUuLAqoHB2nuWNsCJu
Ewc07xxwYgcckII4jyrw6g+jycnGWK10w8bUE6gGwyx+Tl8Kxj8lof/Y1GBhQhfrDMHM730FPP9N
k2Kj6mHSFrA2ilAghKrigQbjvKumNo3LCCJftzVhbWmm28bNmmA6065+kqz51eXlJywFdlucbOsH
yxG4b3C6h7NPx7CBcd5EknuPIuG90YGV2yOw9jWBN0+SaNrDb7B2jioS38TUm+NoFlGW7X6s7I/A
2uByHpoB1VN9lhS6pWbuflHksD9F8ET5cttMWDt8qYqgxudnj34rR7BLTZ78CqrJm7/Xs+Nl99db
Wbv7Xmtvb89Bz0Bei7ZYvMhb72jaiLhzYDrJE+fb6EALqEC88mGk4e9FniXKul/XG17m451b3gbQ
N2mGt2hXy0cojzQNJDUC1MFDFHa2HkwrQZENoucClROiRfJS+CBnKGf4a0Skuug3NS79pxnTAlbJ
NznMhtxWFBaJI/tQqfJZBf4jx1wdwgjuQdeHamWt2Xh6TUQiMzMiqZjU3zrU9mJKsi+l2BRqWpkL
W0+4EqiruYWfvGgN82qVj94e/PstVNXaz1/+/maF6TapI7drhjPsTfq4EXhumRyCbag0BRsB8FoH
rE3vI+SF2mwwv3Q6jMCVSUjw0QwTf7k+AWuftzY7G7rQLcupP/OK1xeSkLmIUbjV/sa5vvZ9a6sD
CJfpZBiSF8ny6dHAfgysCR5tPHpWTkRbJ9jvvGEo80wDqQhRsW90GuGY7lKoklJQ4vgR/wvSBNdH
aq0t60ZPItN5mWfmF46Ez55mWRVTFzIRQFzxfe/dSALhNqZeO32ISfdHRG/kT6UgYucBrbJxR60s
WFvzF++roGAFH89TlU53zjB4scRj6hL5uNavj9NaE0so8WZPjCnOiMmR80vDZoNEt08fcU19dWEN
thEgrrVgXeRdDq/HnAXTM3wNABlVUAs2d4Vfh997QVO6kRtYQYhwGz2foK5KulqbFwPGY7LTAKSZ
A5s6LWJl4JJzLFAQVafameR08ttiJg/VBGWgve/U1XgHGATK6YFIWHq4PrIre8nW94UjXeqirK/P
CMKSncxR2HXAItmYt5VLxUbXiyjFoxoF6mfqVc2RJ8GDIkiBj2L+M9bgOUGEMm2kt9Ha2hzS/66S
LgDLtSwc9MXM4V3TE/Dktej5Sz1pAFiuD9hal6znvNDT4AUeuiQbpHdUXn+S8vNrBNuprNwZhXof
SETh/npza32yTgjR1qUAyqI9w2iqPEgDBS2lne7eA3d3Y+mvHEI2Cl8UXgV/mD55VCH8mmA/+oO0
aAFWom6c1ZAevN6TlZVmQ/GZ52ioEqG8A3VfEncdkAf1crnd9nXrhOhgP4ZKfDo94NAO4Cin8k8B
hF1/XP/62hBZp4MJy2ZoOMLXDq4+J7hyRzFNRQ8LiYl+hpDdFt14bYyWVfDmnDPN1EDYsRrOakBV
GW7cZD94mzOw1oul1TdfhzIn0y4nzgNhJZzkQa/i4FifEgMT8P9D8XNlh9hI/MYRpuLNMD2MA+rS
i26hH/E7jsN0txzaAFL+cpT5eX1mVvYHtfY8K6lOo8Dgtu6g2YXnEjn4xZJ6quct7uqyhN4JvW1Q
fgVlxMFzU30eoyzcw+7md1SFUEzIpbdDDkrFEQHP+Hp31qbI2u7G9Kb3c+QRlC8X/ZQCSjYphPIH
mMbsWjAB6hJ+zcpjn663t7LgbJC90dqBxgHs5kFP9E661vmlh4rqxsmy9vVlhbxZcDLJnAFCVMgW
L+njDvYkAMTMf67/9JWhsiH23dy6wKkLpFyist2Jog/gBYjzZAn2Q8DUD9ebWVlgr1SNN30QsGcr
ZtO6wMIMzn1TsD2voOs+uij8XW9hrSPWpk9c7tDcCBc4Dog2G0Xm3etLkpdT8BhNzVa5dC34sPH2
8Lcw0N8pzYNhwQ+JwQJDHiqscCmQgKyIlpwa0tM7WnpIUzv+kwNk1s1MZEhP/Hc1NKrMVWkoQRUm
/1JUsjm2iZtvTNNKxey1z2+mCTWqNpu5C2hqU53gccH3Y1idZOeFsYkSCBG74jvyl8ftF/laKsCW
6zVhI9Akx3Am7ilZPFl89yz77l5FwRPrUO9ZxPh9PXwGeGuLbb22WKwDQoPbOdQAtDyYDNXZYkD6
GJwD57EPCw14nmQbiY6VZW9jz004+pCGIOSsqzCM4QOwp8tYglW6v2nV20BzxSY2uhUaELTUSGIi
OadgV3gMk/LvWRTd8XozK4e3jSrnEa6cJJn//xHUwwVF+v4zyRGrhU5650yes1GIWTntbIi5GmhJ
vVaTM5LL3hNjJv1Sdwh1rnfkVcj9nWvIBpePkPWHrlEbPgOQ687VXvdqqPcZgBYwY8jL5kcDly59
B6fkpPpLt73ffBEBgRPYvjQ6J/m9R3ooMh1AJvOcr7DOJf5HzgwtIMIFERDyZ8AjrgTNNuOsbXdR
R5OBxnCuqVICBJ0H8/PbIkEbpw5goZflrAFVby6nJFYACUvUYsct8eS1ibAOGiKAjJrKmp6LOmjN
0R+HLnnOeVUlG+WKtc1hBR269NLMFQIkCTf/kiz8vzEbPk/9ppTVWgPWIyOpGZm9rBUPABmQI1DP
sFpjOolD3m8RMtcGyTpI8MzlyJSS+dz1FPQAPjrfy4CnW7n39z8PKVLrsI8cIbVbBudRQHMNfhf8
jztO9O76Znj/tIcm5X+/DkfzxUFIBedOBY8LJgfXiRcXLbDLwGU7UFZ49rCiew1YxvUW358RgA/+
26KaoulfQl8RADNAZ/1VkzD9FDkt21hUrxHF/25w6E39twnBnQZYd2B+KoRlxYllFKbyygFOds+p
SNVHUmfyoQZs3OxgvVbyuwyoaucj8Hjsh98nTv1cOaZQfzVibPS3rozK8S+J2kfzwSvG2bvtmQ21
ov/+TjNDKmzsffHRI9A3uMytYaDoVw6Q8n/XM+35lmbn2hpa/v7mTofMAMnTmogHGLKYvyUISCoe
5yHboFGuTal1TMBtN0gIGL1n6sn6y1jXnwqoxhxVavKNZbrWAeuckHAsR1wN7RXiDNOvJo0cGqcF
EqO3rUnrlBAz6BhV7tVnw1XySFpk9GRTy6dwhqbFbU1YpwQbw7n1oQD7bxjQ6OoRbib+3e0t2PBF
Pg2ybivaQE7EvAjkJo9KGu9UA2TyfFMfbJyi5EPt0MStz0xg64JT/FnBFOUAduAW9WplJdlAREX7
xaScVGcki+mh6HEm+Hho76Dn521kDt+P+0JuHQ7V3BZ+DjXWczJE9a4y+HAhWRD7LvuaVkS9XB+r
lRVrKwkTLhKAiDr3LIRJ7rmecDPnMGjYmIq1XizNvtnRYFIw4KINPfthyw88zMzOTzQ5hrwk+3Lx
S7zejfejvtBWFZaD67AQhvGg4c4KzDV8WKNgB9xtMf8c+trc98PmZbQ2+9Yub/yhGGsvwuyXc35P
XO3dS47LeoBQxkbwtzYt1k5XyiNaibw9j+CReGDIOCEqBWHXbUz7cm++c/Vwa5sbR4rW5DkUIEq4
6xRKh9/Bz/rB+oAdo6b6NmUje0gdcNmuz89Kf2xwoRFJ4EnX4OSajXyCpBPeMiGqK5fbPm+FB4XR
cOsxoj5XTJ7x7IUtHirO17+9soRtLKFUfSfMgJdeonJ1JIpkgJMM/hc8rPkhLNRmWmBlWYXWjh+n
LErKLnHPDR/yag+eYR4eula6HCZ/izzHbf1Zmn+zJf3IyRFKSXo2RAPuCzWqJoQId9cT/xgMc7Dh
DLk248vf3zZDonwCFN49V6LQf8Zk8sCgJJJs3LRrg2Xd5V0wIInpQbLAZHjC6KhgP/sQ814r1m2E
Cytnio0a9HVIqrHG2cUDBJgt0oty2RDLizhc/qtWyM1fn5O13ljbXYQjlMLA78DaxaueL2ngABMz
zyLZGK+16bA2vO+XbU1Q5HrVwOKpFmfP4J/rP3/l4zY+0C+KTE8FJKIS6bXmQNIi+Z1FTVpsDM/a
963t7cMtOG9aTDaE+IbP8FCg3yHJuJVJWhl8W0bYn4XXlU7hnSVkxE9icKX3LaNZFO6d2pPD6bYx
snY3dKKpMUEUPciUZL9U3hrQSHnTblT4VxarrSVMxh7rJw3wBC5xjzeuCzEcUyXhUYxzRvdQhc3v
ssHp2uNt3bG2d1GWc8sQ7QCLXJK/RNJObBdA+36rRrU25db+htCcXzQeRVyS9sVHMrZTdkwr5W/h
elZOdWbd4bSBMV5Oa+/fMgLI0c+cT+PL8oicwRW/LYizUYJVL0ZwpVPvDE4OMASqLSf6AGNG958o
MfQuUFk+Pt82IdYGHw1f5CP67AI9SQjcLXbDIky3yhQre8QGCFLHQFG4qnCaS7/72Tm0+Mfkvj6k
uWoP1zuwsoJtlKDvNEgHiq6EDLDD6keoCHj6IEJwfP6RoBWVYBrJ1KP7qYMU/1ZScmWZ2YhB7g0z
VGmJe1ZVXR2LmmZdHDic/7nep7VhszY9bdmYNCNE2l5znnCjqB6HRN6Bct3ctg9tvKAoe1OpxJUX
wdMQAG1UxL2dTjOn2Th717pgbXQ9lL0o+IBbsIdG5qic5I72Th33TZNt3E0re9HGCo5lDiZz7uL2
Q5liHOHWHlXm3g/F9xoaeredv7bCbgeQfzqQcT5zVBDBnPAcD4W8qjTt/vpcr61f6w6nmoYlFKDk
5TUiGbPOe1pCar9AsdUNUKyCyN0W5WRtUqzNXlWszx0CMtKrmpWB4NBrflvn/k3179AGB0J3Im1K
0P7P3GuH1+yXcUd6rFENg+Cd2AhFV3afjQosUjVnqXKwtkJt7kXKZhHnVRJtQTfWvr9M1ZsYFDZx
IqnUogETpdFHaSr9FQZefGPC175ube7KcblotcouJhLjSUnQl46QkICexPUFtfb9ZfLf/voqTXNo
MOBsolmpX3QNy4xul7M+0X/d1sLS8psWaCSHKkTkcEmQ03toihnGx7Ui1d/XP7+yr22hXYjF5CFN
o/nsQZH4MDfTz5H0cLLAq/kUgPl74yqyrvIuQ/WobXP3bIrGsGPls6H9AKMAwK2u92NtIqyd3ZUu
FOadur9AOo4/Mkbbz5l/I+AHsLz/ToKEEzRS/UF36Ypi+ub7yCbQqQp2eV9vRCErp4UNBpRN4UY+
wk44jEJvWnf80wj/9VMYsi1251oLVoBOh9xPqG74Q1V39aFpyu+Qz28PHt9aqWsNWDsZUkKcq1C0
F5E77l5UdJdMcF9EMey268HW0x3TVgjOa31BBQF+EpUcIg3dIRJ9ur6G1jqw/P3NVjNahtngkfai
qUvvkDR44mWVP0GM/Z/rDSxD/U5Gx8b1jTxrRjp0aADJonu/okH6cRzyIH2GeQJUbIrAkPCFT8op
T2lLthJJr8Xv99q1AnVoTQ1tXnrqJ/XnEi4/DPC/c5NKNXQnEuE92ID7Pjrw/qzbjHXesQ9d7f/k
fjFOALR3hPDHAAYU/Rblf22kreOA1uMEKx5XX6CJw8YYyt75FwgCiR/13NxG8Qs960TgEF+G3ZFL
znCsb0DQlSzTu5K67s/rk7ly4thCvOOUtw2UmYaLP1fdJ+ivTXA1FY3pNpIzK7GKjQA0Q+GmbUPk
D4gAyfShygdTswcoowVdF6e06OiTKwLqm6OAyhdE/27qlo0I1EPaU1/6+tLBAAOkMgHt0MRj/RZO
fGXqbVVexkr8aEgYnxWyvmosu6MjyB8szuS2aNtW5ZWuAy+wyG9+JoXOv/StU77AzWoLHL7285e/
vzkjZFRD2iya+gvzueRH44bQo2KlQ77V3aaJztrUW3e+rw1UnlpRXJoFXzog43jUUMA3SPofqxYc
aVnBAfP6fK91yDobOhFBYUZF4QPxUrVvRpRsRwkcxiQ2M2crO8WGA1I2gdcdiuos224IDl1atdkD
3A5uzVzbYEAOAas+C0hxIV3UPRgp8o+9u/l8WwmRXrEfb6bcOBx+nZDgukALhXt3Cj6R6qNfFjz4
wKSjfk8Ubggbi3dlNmzoXwXVrIHksr+IacohSIeKRUK6Kfbgg3BbpOFacYCu3L6pZ91dGgEQEQcX
54Q1le4mjTLf9TW1sn5tFCAPQ5BF1XKR9nIuPtAG9cRnKJZBEZW0ddF9A0NPpcitgUSH58T1RldW
mY0J5APkIzOoIl4ylon7vPbg2dPwb9c/vrIGbPXdDtdSZaDecumS2btviP46LrtSzpAyDdNNp761
ZqyNL4MeiggyLS5JT6GOSjzIb+18n9/1Wfk9MGlz4xqwNj2IYxD3SGh1afzF/Vnp5D5opxnyb7cW
4GzsX9PlvZt7bvlvrgv6aiR+5XkGOdI31ydlbbNYNzzq9+4ke1leFOIJFvtIdr5wT0Qy7vzFsPl6
K2tzYsX+o6NKplzdXl4jc5jwHJVy5H2T1GMcyf42rktoY/twgcORSfTlxZdVcuwI3i6wHC/jaBut
trJDbHSf3xjkB5VoLoYG5ntSTTCicNRWlmtlNmxQHxnMmOugLHF0tRIPSHeOKx9uZQHsLDfuqrUO
LFP05iQmtAebpFP1RcFUCKb1pYH4uueTGxPaNpqP1cTFi4VUFzON7IlUIrpjrPh2fR2tjY+1tw0N
o7rwKEa/A8jXWUqGMwXS7v9gmL3WhLWtxWQ8aIFJvMBa0GBwQI1HBfX9PZy9tjJoa1NgRe5yMmUA
t6364jucflY+9D8qX9GNct7a160dLYK6kP3clRdSMDwEGuEEJwaPqulwfQ7Wvm/tZV96zC0RWl2o
g9o5Kzz3V6turHAzG16XuErS3vWry8hyt4xFD3ho3EctdBqv//z3jyJmI+xUjsu6iEx2KQSyWcYB
VkZHTXhHx+bDHI23JbWYDauD2Uc6RkiKn/0KWldu1O6jW3O8zAbUQXO8Cjs1qwsy1N3dmPYtiYGV
QVbrtjFa9sbbM6JPGU5s1ZybqHocnayPOz7+bLPq07SYJ19v5P0Ah0XWXqbMH6Oqq4qLSjNxVyx5
sq6v64NQqLeEPPjS5kodr7e1NunWplZlIKeQT9nl1dChS6LfRKfmIevl+fVlcL2V948OZuv8SV0g
lQn5Y6TeIfVoHAeytiDSDyAiA0ixBQJea8Xa34zApAhlKizgANrOYxOO+wpXeFwzIM2vd+T9Lc4i
a4tzhSgAJpTZRSZe4x5Hh7tAUCBRfpt3ELOxcUnfpfnkzg3YQCCBQb78qR3qYePXr0y2DYsjhTe7
qmDqYiqIGFBc/h/kwvyQSa5j1NSCr9dH6X2sLrPBcTDJnh3ocrOvhZzafFd00L4pHAj3JA6CgjoU
2U5nXndXZek5bdnz9VZXto2Nl0PxdjIqInh6mFIeJaoKj2MPgOTrO8fUjvmM9Nu8sUdXFoKNmqMM
umv5JIufeh7COzIU9WGqqnyjK2tfX/7+5pgpYIZVTRXJLkDN+MEOKhCghAlKeHDjz7e2PTfQ31G8
yS/GU015hjYfEffR4EMc/LbJoP/tAQngUyVYUVw4bsCTwnGC81HBDhwO0+EU/c4XrcrrTa0NlrXt
dQUBaGi9ou7teNMP8Bu6nR+RG3MyQEP9P86ubMdxHEh+kQCKoiTqVbbrrupzXO5+EWa6p3VSFEVd
1NdvuBYL1LCb1sKvVYBoHplMZkZG/HcmKKbjJI+0f8gyeSwrBTJ6hkLY0E3N/VUTsKFx5TLGrQ+C
7IdMd49zjlbGEMmYjZ12WEVsPcjROdiCBJn6rwCQrmmdV33yREp0ZAdgFFp5mzxUdMqu6yGKbKic
WWc1eXXRIIYo5glUFhM7QYadP0J0ofj3uuU6e7d3xgEgUx6LpCpfJR74oCicqIF+8KqXjcqn4xqJ
z39/932qpIiRE51gG9CRj9T0oisor8cGtCLXzcAyb0gnLZhA3T/knt98iwrJoPk71OKq3G5ks+mh
cIHEdy3n17Eu5a0x0VdJoJ4Hjuh+J2qI/E6yHjbOrmuxLDsHTX23TNkkXssmW9e/ydjH4p5zHZZf
lkoPzT/XrZhl41HQN9z4kXqAtO+H0p8NWOE3Nbhcc7AsXNAAicnJkFelAGDjqrht6uZzXyIFc9Wv
t9FxevXmZZ7j/JUY3q7oaGDUzx4JmJjmu8sjOKZgE+VxX9Axz5LptRxM/A3KbtPeKAUq/wlowuuG
ODuYd2YRGSRZ8cxcvwDT9DyCmuhmaVG/aaHBvDGCw5FHlmGjCXXpc6CSz++zsbpj2BhxVkIYv12e
gcMV2gg5QLY12NTy+m8ZJz+LOXziZ/pv4fs/fTp98c8sLJcHck3Esm9ZmNzE/VC/sgIipp+lqCng
AVUzil+XB3Btt3V9g7UJGuVUr19mb/6EOlGz03473wxIUm20JrmmYNl1RoVh6AYsXjWKTg9qDKNp
19E4vg7eHtm4OAixRTHPlulVVWWDKQT1Eb3H117aNm/ePK6mCOVgvggFGSPaInyCGGR1m5BxC4Hj
WCEbEKcKQyDpE5kvOV9rumOkNP5DIPwp2rBp1wDWza3GhUCeGAOUsgHf8EhAfGmupJmLbNxbFnSe
P7TD8poFslA70sdJn+K5fx02JgotY9ZBDkrcheWvogHLNHpwxnK9LYopvq6UGNm4N6I8UiXgBvoS
oeHtRaw5+4k4R/x7lYXZJHmGNbEUY2++QENx3XHofu2FzoM0oHiIXx7Ctb+WEUtiJO36In+V1Ouq
nYq68YYuw7Xu1Ma7IRFCIKg4jy+ZgJ8WngZrL9lUinW4IJsVD8rDPgG2YHzRRfYcNfF4KFV8g1jT
7C4vj+MRadPfiRgvqzGKh5dS1ToFYQK/B4ujVmnHF3GQyfgp1BDxk3XyAZLRebkx7Pl8/o5miH7D
vY0GOi1e7r9GoCtKaWeavZJd/yiT6mvYZGSjRuLYfBv4BpEwv4JdICQ4FxW1zJHSAz482oiXHLtj
E+Jlc6sga2eKU66C8Vbm8ydeTnrHdXa8vDuu32+ZN6jIsw4J1AjPinNEw7spju+hTDKuN9cNcJ7Z
u3BD5TIkYDnIXuu4i9jziBau/O9E9VxuuFfXEp1n9m4AM9NiyQOcrzcpSoN6fvoWN03QddqYg2sI
y8LHfgLxeGfMa64i4PznYOy9A3QoJBVpr/JN5M950f90Zq3LWjQB89suXl9nJA5uVdF9K+tVfgTA
5i8QVW718DvCJ5slb1yayjdsLk7RFIp2l0elv8vBM/eN9ZodwCOi7msEJVcaiBWUcx6hDTnvM9xP
Q/29DJupSKepXm+vOl42Im5EI63XFAzXXzdAncKg2WPYVy10Fi5/37H1NkNe1naeV6iuOAkevKLo
ihRuItWXahDh8boRrHjch7DIzIdwfFmzXoV71o1R9s+caS/ZETzy+5+Xh3EYug2L44T4DNT2+YmQ
LlJfShqr6lszQ5Zzw0hcA1iGTuWwzMgCFyca53qf+xXZ++MWOM1hGTYmTvVxW+FKzV9N1H5T3fiP
bFH6ZEnDADzbpEN0TcGy83Lth7Lpe++oc10FB4kK7rSLfbQh7i9vwjnk+4OB24ryjMCBrGOWfWHa
/1VCSesGKcGnc+keGNc7SHaLG5/1G0fXNRvrrW2qrBkEqYJX7oHCaczZv4u3SdDs+rhl1rWv/Ljw
2+A1n/z1J3R+9EPtZVsAF8fXbVQbyVCKVL4cXoSI+V/ANg/Brq0yaPddtQ82fE2iqwoF3LoA6wI4
WOoyfBBen+YLMkMjXjSHFvQyUwNVrsvDOZzIb2g2Pw8TlO3pq9ZiSLElM5jOQKJXQcDwOjdr49l0
09G6l0PxFUxx9QOkZ7z73oC067oJWLZdC5k3EzoiTmXfyDuaQVwwyKBJztdyKy3hsHB6PgrvrvG8
DuM2DIx3zKupf5JBNu+zZF7uTD9ntzHfYvpxbYVl4iBgHBuVD+y19MB9Cu5ngZ43OURt6gUhP11e
LscNa0PZslKgxWItgGaSTXkgIDNOw5mGN+swPS4qv/WnbCu6di2bZeT1yJZ5mrEz0N+FyGA1VbsS
KsC3XlhWO7/btHfXuln2zjTgwE0mS2ix6nBvTDYeIDVpHpKE/by8aI4RbFAb9BfBKUXPCpEajwDu
xfOHaYEsz8qa9eN1Q1gvcSGJ16M9NHylFRmK2xnKJOPOqHbpdlWzbrWwO7bExrVBECcDLMsvTr0S
zSHAadifpVdCSJXvYlRsNiIf13qdh39nMIDLAbVa6PIEQdHyAHw2f4RO8Ge85bbYYhw0aZGNZ6NN
0ilw5uA+1NOJUiTQu3x+5gkqQRI6nakavfC+zf1ffk7F86DRtX15oxz+36a7Ay9xEpKmnl6gJ0xv
ygw94WAS2hKRcX3d8gGq6tccOnvVSc0A8EA1dNpX1aD2l3+7gwwosjFtYozmMplJ+/DW4QAaFvBa
9nXwbe1J8AEtcuUDg35IAzU5o+6zEUzLHMynf5MCjHp52KDZTFfNV3+Ovuq1RadeknvX4XIim/du
Tnx/XAs/eqV4WHQpbgm03A9402x5cdfSWm6iHIaoQQPr8AIJ4jOzXuBPqR8DLn7dwbDxbyIscjkl
fXkSGChO9RqsqYo7aNZe3jxHgGaD36IGrWtFGdDXvAF7Vx4U/g6MatNeNeDxAuPqz9GPhx2eSMWG
FTsWzMbD+WU+BHyqqlMnqhDlr2Bs6xsu0Mu6MSPHXfQbtR3heL7mDOkXyD2lWTh+yatWf6zBbdia
ON+vCQTqLi+eay5nT/XOI5FYNVBD9qsTaXDm47xAK0UJPOyWP3J9//z3d98fkRac+RJ7Ry7kLWPh
9LJ6WfLpuh9vOQWt0dadlN34wjw/uJ3i8fS2PNd9nP73l7Oq0ibnC31FARfUdoCDtlpeWZWyFXPr
Rs6eMLAJMnnQdOfxx7GT3kZd0LXmlkHXuZDQG4BBaNDupPkM3aBqybd69/98h4Ez4b/rUiIdCyqn
JHzOl6aVv/IkrLkP2e/Sr83NUvcIna5yHKENiht4XYouyYK/yVlrOSwKRHza67vrWhdDGw2XwTH1
Ujf0tQZ1+XdVnV2qv3hi6/f/OagIfwPEcZDxyQTvLcmhLXkH4e4hOET+ug73gxfX1b6Yeb5cuViW
IZfgrEOasfX+gk44BQtI0y3rXUK7mu4v24MjsghtaNxY6ZCu0WKedeQPP8pZqkCkGvRSBqnzNZHT
TpUJvDofeJAj0Oigoezta+QQq3k3tVW85R5dJ9Ay+ywxSoJl0n8VPZQj9ujTGR+WZgjnXZJFdIPS
w7V5lvmPMxNDiTVFp6AfpXk5F/5hRgkT3JwshIy9Ibq/cuus94AmYokSk/ivZSJY/MQq1D4OZpnW
rbz6nx1CaCPnGA+aQlSNd6RDq5d95gE2VakuIzeXj4ZjQ34DzuVdCTpRVp+IDwErTfv2YehjD62o
9Loe19CGz7GI9EjpQOyLRz5/JkEb5R+mbFjGtF/NGG6cccdC2eC5ZgSCmIZxfcpGpm/O2iAHLyi2
5BlcX7eifwLREdSdejBGUkGytIpXQP9ilVwHbQl/w8WVSQDmT4lz5DM+P0ZTE1S3+Tx6WyKlrgmc
//7uMudUUpaxQD4wfw6eSsnk5//Hc/XPcVxos8gBCdVFuuQIRVgrb8IO/Y+xGNpDdqYZl6pZnoDL
ZGlCt5p2XcfWMvG8CpM6mpbsLzIOfQkBURGWqQl8En7y0Gq2BSt1DWOZt8yaMisCLVFpiuV36MLw
5xwEv0957md/X2eA1o1frSbHZizVycsZaEnHuLnN33SAqr7aYJly+EMbKMcVaGGUXzancgHC0whk
1aEBoPYKfrgp0GF01UxsyJwhquwZU81Jr3jd9Y1o9yVvvo2rf+0I56D73SGGyG7NheqqUzMYb5et
9eeA8mi3zvXX66ZgmTlnIR/yeKpOfsnZ+LCCrlXuIg9NJ4cIojrLhtN1bcj5uL2bBwQJk8YfIvkA
uMj8mHdiOUSQQ3zMUDA4qGhLHtZxemPL5nG9d7qMkupECWnvxViRwwTB4LvcH7aCYddMrPvcq4xf
M9+rTzwMvJ3q6mxXTRM4+KbgV9L3W8T/rplY5k7pGi/FtDYnXpV0gvuFe9yB3L157Ejjfb68+Q4X
GVvGrlZVkoVmyFNQ6BeYaPyiKS+uShiHtvYsZRRNCV4fP+Wm64cuhYIzsH4QxFv9LWfl+P02XE6g
VX/MvQF3VKKHIG2GPuxS8BLqLUysw8v/hpZLJnQM01W8vHGFjvzjWQxYzsWdbLJvb3Q9ge8VG97E
NRvL1msGMMHSafFCm4EDyp3nHwLFtsqkjgNlY+aWwfMZyALEKVmb4a5sxvKJjv4r97t/Lh8m1wDn
v78z8dZb1xlUxuLkk+K1Eyv0Ic5hlSTzVlvWnzMNYWRZN50gPJ61TJwAoLrtR2DAeDfcV+TrjEC0
Lzbpz13jWCY+zKJNulaKE94Gy9+gUuA7aAZNu2Yx9FXm4AeuddFfueuWoXPi5xIYd3HqG+hgpkHl
e/+WdeVtOF7XrlgmrqmJA5ZgzZg3/wUG0ma/kPpzD+qA/eVtdy2WdZsTMwZLwvrgb96jCAi02BOY
4+Wu8ZXeJflXUJptoT5db7rfgHRxRcnIWHZUARoWgSCWaIJtRABJUjBBpUioxT/6qgpNGiKDAEJf
QMz9tIMG9eWpOgzUpp0zXji22ZqPL4by8TAPU/DBD9f6r8tfd+yUjbOTUViJPPfEaWWiTeNmKFNo
e5l0DP1k46y5hjjfae9MVGdAR8d9Nr5EI5t3JoQcRR7ndy3nW13KriU6j/xuBLGCTqGPqvYkUSr8
JKFKObMpP15eIdfHz39/93HWJB64zPL6hRqS450rxtkPIIXlR+i1vm4Iy/TjsiJFW3BxGlEq/7eo
RPQAYMwWl8pbefn38nxoI+0y3q1zEyvyNyC5gdx7tE9WnSYTX7lJ+cKZPA0Q1dAoRsu6lTTtinKM
DpUI82k/ogbeFzdRDw7/+F4BjFnPT8jysfCXSHqG5G7jz33xWlIahJCdI1H5KfZ6qs7CNpB3rHRr
UkgBVHl4OyG4a9ZbnOOVNGlJSFDXoGtDV4ba0awFvDOVYeDT9nPTDmgs/JFHXLFif90qW05JGO0t
c5GIkxmQ/QkjbQ5i3BL7dQRoNhyw9CZAkIu1PUqQNO3A0uiDsgRxQtpALuC208lmysxhTjYCMGtE
OCRoOz6aIPqKYCROczXdeLnaqvQ4fKuN/TMc8mKy0s23PBdmFxXCu5n9uiuR0FnB5+9H+kcnQZpw
eVccC2dDAZnpkrwjlTyqKfwXqOjv2dTofDcE/TOEJkBlfXkYhxX/ppAb6rg1kaqPgvLqANbkKF06
9BZe93XLAZE1DhM9iuY4G/j+OpHLdw84hb8uf921IZYHIg0JIlTf5JG9caET/U9WJv4/kJdjh7PF
7uOO0R+Xx3Ktk+WKInQreUOyilO+zGOMnOEkzhBmba7MUjEr8qDwNEnmB9WRcVBUkwCBbIbG7jQx
m0fKZSGWoZfV4JdV0CZPb7Uh1IleeFm0ew/qShv77RrBCj9Yw6liCxGnMDbjTVyF9I7JdtpNcpN1
z7ERvyEA4yFek6lMnuo8u6MTHqxNhGb0y7vsOFE2/I/h6kWiJe+O9Ey4V6vwM6GeWNKslt5ujQCS
Xkd0p19ne8H5V7y7QVVN4wKs5+Q5CklGPlNAZc2Be94kD5en4/AhNgjQiA6kk/3YHUvP/4AaeyPT
cm6ytFXzp2YKry0g/KaVi+4u7mUBf5KFXj/OmssyjUk2bSDbHKfKRgOWQ0gHECzJI8WL/jCjWQZc
/kjuiC3SVNeZso3blyYwtK+PwAmArngeI6rQqZZt5dhc37dtW/VrNi9lfVRo7ftoVFPGu6oHg97G
sXUtkGXY6NYMmo4l7TEaoB4WzaDvERqPlgYu8fJJcs3ANuyuKPyBFMnTDEnVR9JCgypop2DjrnN8
3cb/6bz2RB+cI5A4yLo0RmPAkNJwmTfswPV9CwgkZUnCKeurI2cJno9qAXPPDs2cZCPB6fq+Zchx
Q7VcPV+cAqN+RCRI0PfQbHSFOmzYRvplDURfwfEkj+jYVHd56N2jq0Ue/DV4ifgWLMFxgOj57+88
EWdePYdEtEc1c/FlLNb6E2P9GbnNf151gGy8H5si0F0XeYs6j+IHVjXdyzTX6vby1x2ZIVvIlo8d
MrN+w57LsCi9lOYDTx7wt7XdZ6aGHMqN74P05hCFcz9/o4Cmk+vIGUIb/McSqLPl3SJPuUDCeaDJ
DbTVpz3EpKadxzfBFq4dskw80roXoDxnzyShzTcoSN1ztXY/+3kzz+I6xJaJZyCrNJBqKI4M2ZUE
2tV6WZ4CJrLrNLbwTv7vIRtFMpRBOLEjKB9GdqjrIuE7yfutEpNjiWwOOwOpdcqHWJ5KD+/p2eC2
VkHr3a/ZpniJwxhtrF9Z5x7apVVxBFkNOagJeEsaEv0cK/mxZdVWA4pjK2zWOnDTnNsGg+KYR7p9
UEFIHpIWke1lY3Gtk2XsBq2bXjtHwTOa5SADMc3zDSeJadK2aTeiZUccZQP6tL+GpVwmeZpDaAqq
mKp7MnfqTmZafvdI/TXsQf12eToO27fFajmtleHVlDxRLh/PQaHq5ONolLcDfKVIF2/8Evu1vLk8
mmtrrKt8rpY6a6VfHhVACeZOITc5/w35g6Te6OA9W8MfkhI2Zo/mbSg0Gm+PdZL8pOUnGYdPsm+n
uxEvz75G5zb+EEebR9o1IcvsGauHfghzdhR8qO7ewkNer1t8Kw6DsQF8Zq1qESdEnmTcoVUuYuxf
f1brbeJz+kTZuHFJOo70bzg+Bb04UKG0Jx0GdDl0QOccvDMrd6ZaXl/3uLGxe9DOAKRXVeFRCylA
VlJof9nDl03FIWg8Ju6uOmG/IfhikKIOoR8ecZdpIBE7/7Za12B/+esOy7TZ7GiiBBbLyKOcp/Zh
RAfPx0h1xxnVgm8l9/Wzv14pkR7+ph4LigsIL0/FA2iW5wPvk+4ZGKz1I12y6rvIJv7X5Tk5jjCx
wvd8NOgJE1oeUXCEtFdOokbvIvAd5BuL5rBJYhl9LuAtizHxj5kX3zDIIKYCIk9R2z/Lqr3lFG7m
rPpUdey6ap2N8VP+pFodrsFRrgxpdcaR7P60ArMyXHnILKs3vqrLhY7hkZuFnHBNVlMKzl9DN5zy
nw2S2Ui/vOYLQxI0PJo5E+DzWk1SpWZI1HKozGy22iFcw5zvhHdxK0ULJeD3VXfM0LEJjfRG3ZwV
3oLxSu4tZgP96pAYIWvYi2EG5IBtjTLXFC9fMgLV8GXZVK39s6NkNuAPimjl0vVN978YiTGS39C7
st61shih3VJ/u2wprlHO6/huvXjj9SFteIhsbF3/EBUczFzF1a+x7OmuGrdgDH+2FxS0/jsMPjmv
bUP9o8ij72dlPz4lzzWsQwAxKUnwOOTNZ3Tqb1yZrlNg2X/ko5mjCxNk67Ml3FWMmFTX8U8vJL8u
L9ufHQyzefAkNIVDyCf5Rw0FmqeoncWXIlTeVh7I9fut2F6Muq+mQXYnXRb5My3Zct92vfiAzp6t
8r9rCMvedehlvTR1dDSerr9HUx7dCq+BshX6OrZIpByHy4bylQkoyk2xtKccdBevSUXY1zde8miu
538CuNCNx57jdNl4vgyKIWiRGMlR+vn3knRvzXwGDu2m7IHYR5jEW/48ZAC0XLX9NrRPlUHMghB5
ZhqGSbOnVeOLB69CzmIjsnCcL5sCb46lJmVi2lOELIh5lGhxALFEGYr69boZWHYP5JDpVNJEx8iA
AzbLwaBajVf20TJumTvIQGWvOSgqdIgrt1yUuWnOrdOXf7vrWFnWTYSERCsR3UmWM30pOREfGhpB
hABEDGm7tJ8uD/PWr/N74M24dclHbRDFKF93J5K0P6Ao+HFexP1cL9meN/IjUebvuQFtLrrKbhXA
IDwpvscV/nt5eNcsLR9ggjAfoZgtT4Ys5qYsu6coVNMDEhuQ3L2yIMxsUrx56lGlLbry4dxXnY36
Pod4ysY+OQ6xjfILebyWsuTdqQrYr2ksh4NHNwsLro9bFz2DziPUubg8jrmO85QLA+Pzl3arG9H1
/XO4/O5i1BM4NnnYh8cZxCQ3fPXMLdROTpf31vXx856/+7iJadz0jDdHVpAMegdgv1+g/HXdxy3T
BtmWiWTkdac3ZEwC3kCQX/MtXLDj3rAhfNEaU72ooj2pIcBt4RVtkJ4pAiGpSpMtUW6X6dnMdwKl
CBaDYfg4+30bhYeoQynkaZ7AbnQ3N2HUrSmgAKGuUnRU912cZlXrZQdg5XT1lPe6JZ+npii8L7OZ
6q2g/88vJWaryKJqDdii17UnHtRZcAu22LC/0eCd0PtlpMmTB9kkb08iRGmXd9KBqGE2ADBf80yI
Bj5AF+B8BNl79ApxbAjwxBkzb5pMb0kUBbHIWxG10VM26C1mUddGWwFCkc0cMI6iO8UQM7htTMxu
2jpLwdF53R1nowNVEy7+Iqg88YJCQRV4hq+kg5rNxucdv9/GBoZr2LdIz7WnnkXdi5za5pvM8g8Q
n61uLm+Pw0PbarO0DQcTBqM4RvFED9RvPgu1mkM9wIMudXUdVwFU1v/rLERhOKLZQp2iNawfZF21
KfVjlOY9fRohwXPQItsV7bSROXGccptcj6mpTvJFd2iyq+N91ADKJWrFd2QCFGntkrt29LbIZR1+
8DfEIEitvDiU4jhCKRSNP0b+WEGgdOUFFFmBQhHNowQCXJ6CMIbyemG8Z8ZrfuUBs8KDulsR5yy8
PaFHGfQUpiBJ9Al8ySFBMmACnfTlU+ZaIysOAKFvzVo+0uM4T+W+zAEMndSV7HHofPnv4WIhhRS6
HNvjXCFSmzEV7zFOAiGuylswGxNYAwmfN8DIn2ae/ASjRwXkYf358so47M/G+9GlV+izD/zjiGf+
gwm4Hj/j9BbBQ8Z8ro9rWSQbpu7YBBv8x5pShypryHGM6+WRnKuTuy4Dw9TGJrumYtk4qZawKXwC
rEcfhY/ZMNYwhzKYum9LQzP9CZTU/EqrsPn20I4b0HapOjjGLPsAgGZ7RPQ8bljFW4XtD1GzTbg3
znXZtt1MnkCWOXwQHvLud37lJcGHIqo5+zW20RKut4vQBhJ9cx4F4R2lTP8TYQXAeTQOwjS/sixe
0LLGFdSj/6KJj5s2qorCHDyPzvJThIIUNK9GNWWjj/0wpfwCeuK5+xr4ecCmtFyDrn+gS5HFGxNz
HQHLmXCQCDIzImOpgpkedOfnR5+I/KqCMczuv3ZY1uDbawblH4FgCm5HrZrohNf46m9EnI4n8m8s
f7GpJ4lO2yftA3U3s7MAcFKAxp+gf17W075e+V0QhfcDERupJdeCWa5FI2sBkYVKnWSi1AcwHITP
Zpqb/WXjd1zvNrgvz3QdMGjEHQ0PKvYSRdDnBn27gmZyb1q1sS2uUaxXBvh+NV7heXxENsm7yf2Z
QMd6me5zqH1vuBbXENZDI5cdBygn6p4n0KncTG3xr5jBo4GwdqsM6rjRbUQfSQD6ZcIg1RNWASh7
RnLSPMtvQH8+3meh1z0McXgdXSia8P97kMOCGCYJgmR/QSX6Dko/cfSl0qq7TpyFsfNxe/d2IiHJ
6zkIumeu0MmQ1gKcR54Uqt04WA5LsaVu/bbRs4xHuMcsGnb1xB5LEk8HFrHhjpYS90z32BkIJ68D
bW4vH2aHqdhQv5GLrPWX2D+q9hH93a+mXf65/GXX6bKihzAQZhUBXhBKJewb9/gCcUsp01XNwc/L
Q7h+vG3nDZovdIs4iBKfV79kwKPxkxp0v3WlOAawAX6g4KtiAh0y9BUYmu2haYmbwRNFtRHxur5v
GXkZQTt+WNruhFh+ovvYj0PxxQuyKwt4zIb1RVkNsJec1v+NHkzBo5u52ayoOrbYxvRF1dzGogsR
h8p5LvZLjOdHUq8Q7S1wvW4EKK6nqI3oq1UQRGAY089GINWmQpQ9SoqLsA7AS6p9oO9Y1i+pXoT8
ZHz/td1m2XdYpI32WyMxkGHqu9Os/Por0O/i+Zzkxe3ysV36LJ2zMNkZb5x0Orfoa7rqWAfWfT/X
ImOQ84uOckC171AzcFIc+qXnGzbvCPlsKsCxSmgMoqD4qHqQ6M3kl0wCdiNa+RQjabqRQXCdDcv8
MyUSMpTwxjPecTs0ZSQ7OiTdQ5ezrXm84RD+EPDZCrc5gfJkXShzrIlGCy905TOfzjt5PgCQUvdT
Q+m/MwkegtI7Dg2ekm2mi+t2yQYKlgATE2jtIEOSgz5uVwaN7x0KhVL2lQNYzoH1PSSzGEpJigNQ
meLwV3ARRGw1zbkMy+YGNAuAXNWM0x2Ykewb4clUJGi7SLzwcQF3cjoRab7MfvYNUeHD/yP16zgb
No6QzmqaJjSTnIzxxAciJ7AFdiNncToLVVwZNttAQjz9/DGpkEQfa41+XLDU3VdJt2wU+hyu2wYR
CjmKjuVaP0c50jzpKAgIXdq+DDfs57zLfzjbNoxQgbkvrttRP0sUK9O66T7mPsn2I3Q2pSzqm3kN
5303br1oXdOhVmxDicoGgcOWtBDz6XnR/aiAVzlc9miuyVjOAIhLXZGR6mddzjcMMvJ3Mx1P5wps
ibjD6L7cL91WGsl1uqyooOSFl0mGW8lwST6MGugu3gnyKAK91droWC0bPlgtkIPG1SBPNOz8Jl3J
eF8U2frr8mq5vm4Z/oAMXr6CoPMEdQ++02Pm3QW+2frtDu9v4waRcZE1emv0M9giqh3wIj9VJR9y
OpySfLNQ5tgDGzVoar0Cbjep57GFZhewb11KK2TQvRqtMNet0nnod9G4yaKk9Sr437LT483YoIH1
7Kqu+/h5a959XE2qr9lAxcsYlD+ZQReMGrcQ2g5jsEGCeMyrlanYPOl4WNKoj/RdPosfMs9RLmmA
oU1aiNxO59Di8mRcA1q2TRnHSJ1BMnLmn9epBpG0QlcsN0mx65boK1qJpn24br2+XcNZxj4CZln4
MbLrES1/GqlTyYsPET6Px9ND5ol9v2whuR3vy7eb7d02CRkWKk588XKOyrIECGvwYJzBHWNBX7ch
UI4w0EYO+qaJRBzAObLKb3aNqRGOgbzXSzgIocNmN9OE39BO7GjOt6CkDidgwwill5RtNgz985u7
HGe80FHW3Hj5O9bNhg8CyzF0tGn1M7pjkrRcCpkaHd9kZ8lgSHrsK6Rjrjp7NoLwTGOoBDIZT6YH
Kko20JrRxU8imx/ZMnxpcTIattU64zh4Np5QDbKfyhAeoVrlU5gt864X/MgieitZ9WFeBxRrUSm/
PDHXEloeggRIhSuT6WfRgZBWNNG/OgTZLhmh8zUkBGWrTf0111Gw3gPj2C8GAiXwdOD9T1kszEM3
ab3xGnCtmuUdsnqKNbpVzZNiY4izAFqcc+rhbLAyC6Id6djn89m+vGyuuVjOoTS885ccYc3bxaDG
dj+rcQu44Pq4dfPLamgB+AAph6lpdot+3iktCpR3Lv/0P1+cgY0jjKNiCVkWIa4oY3Xwo1ztBlAN
wJ0NWqSimv3jdQOdd+qdV4OUm5dD31Y/E82hPQmr/79buiTV58tj/PmCDmwsIVgReK3Vealak6dR
3U77KIGad0c3JaxcQ5zX8d00Mj+b+2Hy+mchuwhqz2DTRs4fPf/K5OtGO97bpfl7mBwkdhQArvY5
X0n/nDUTHW+ILFrxIKAsg3ce9HR99Rca6kFHn0alN2egkdQ5q34QlZPh6DVdprI9AYFOfxDSxN6u
yhZk9a9bYstDQOU3NAWbxctshu6gQDaRB213uJZ1IkgsvwBEM0o2XgKkOR6iaGwF+9e/7RLOf13+
/a7zbjkGSB4jBw2d6JNXBCRFMejHWBDydVrxul66btx4SP3Z/wSJ5REyUut5AAPBCVotpwX5212y
LnW5q7so627ONTsQj3G9a4pu7W4uT+3PjiKwmQTBboQtrxFhhwPRD9xk2ZoiJFNbuQHH0zqw8Yd1
bOLWq/FAOAO4WmVORRU9gmiMPo/zbJA6xls7NuHn0PeXuxjEVFe518DGI9ZJo7xxmMQLR+4lZT4C
TPAzbBibY9Vs7CFEw/Ok6YL2hHph8mlgGffSMACl5P6qXbGhh6Hq8qEI6vY0NW24L+tC3kEhd4ue
8s9BXGDTCvYeq0k7UEBCWznuvG7NkTLkP8/33DlNVPTJ7i1EkOx/OPu25jh1Jto/dKiSBAh4nRlf
xvE4zsXxxC9UnOyAQFwFCPj1Z5HvPDiKNZxiV+0XpwqNLt1qda9ei2yL4VwTjAidZxa1bluec5aK
PdMAW8kAuPDLy2WbkGH+Tcf8bC6S6D6EFqGS5Hc/JtNPMHuLg1fO8iaDgOf1pObklMJRrFir7QwY
TgGtt/5IOp6fBxG3L1XQdt2uSn339vKcLHdGaDgDFYXaA147fdCp/LpEixUwtPdOwvwVp2z7/UaI
EMq2DIdY4IwpNJi4jqSvwLasdWRZfr6JO2QEvDMxJE8eUFN9Ah9DfVXVWXeETu6avoNtBCM2CDTv
wrgCA5XjUlc8Nx76/l5B4pqM93GvYu9x0z78I8IrdFmCsQcPqwHKaQCCgVO48Sv/QMu8/n15DMtW
BMu98yY+KILYCVPS5+fZjfM7qJnFRz4TtOtv+/yygm8/3xVJGAQl7pWceNFxrEshn3hY+dtYVoG7
NgZwVCFpEGKzfbQRFxSy1BFe05d/vcW4TRiiKv24QoWhuVsyZomIT5on0bWHTO0NkvePHXpN9ss/
QaRtW8beNUGGAK3rqBJBcUYrRrYTTi13wLIgHczlWghtO72GeSf+FHf4+flZqTQ/UCdr/0Nq2QfR
ve42nirDwIPKww2FyO88tNpPnkIygItzX0g/CT5d3hrLJEz0oAplPnYgnDvHy4OJ9e0JUUtxQk/O
2qN5sYB3gloTQFgVGWnA1J7/T1lFzFUV79FHlr2GQarOpJnJmiCbxQZNIGEOhjaIZ43FGRQc7l7T
GTuf1CH/vm2pDBMHZ2HAwoHLMxmbMNlNENjZ1YF09m3lrMls2qZg2HnAk76V5bSw4SSfAUedb1xY
/sp1YdsJw8ZF0/VdCm6xc97xz3mO1scJFeFjiZupDtxqxdvapmDc5FUz9jwpwI02ZsOv3It3wWor
ge2wGvd1jWgwkRq8pyMHCw5gvdWRxBMQvYgLtsWcpg5vKSreqSCF36ghgoxrQkHoN5+KNfYp2xQM
iyZQMspnL5DAUvrqymet+72e0WEz1k15vnxOLRtgYgW9vEgLQSTOaTE+tZCE30OzLFtJsFjKlNBy
+vuiEDPoi8s2QaUQDjvk1U0IcPOum9vmZuQFu5qXN4LnHYZ+VPsOfKnHFKTth8tTs6yeiR+cvdKl
FGXS8+D63SGlcYDeJFUE0CCgAEdeHsS2foadM9zkddnF+TkPdPMlT9ESvi/zdJWZfVmpdxyiCRx0
5hZch21ZnalyfqqFIwqguPOSmVreh9Us8l3q1tvgta6JI2RgECqzlMiz9qh7mHWv+a6aoNIGZHe9
4hltK2aYvKJAvfnSA3TFRWJ0x1gnn4O6rqaN227YfUW8PnB5tTw9oOC7U1Vb31ahT2+5F+u1Z67t
bBnX+RToUs2Flz6QHgodMQOLXkyI3gfequ69bQjD+KuQzOgIhgNmA7rFpB/cd5033dC5Tq42nV0T
zpeJjAsX1dyzRCbipsSjXAm1hhW0bLPJ05dwx/O6HjkU0ZffQw1hsShvo2/bfvmSmn4T4VZgcopc
t4RjdLJbxw+qg99ARPnyxy0L/w90Lw+KDLreoE8bkaHImTxkdX6VgSRy5YRaIlwTrleEfYg8M7ok
wpEfPTEe9JJYqsb4WwwZ2MnvbxMIMMAtTysPAstdbsL3Ch/AF2RUccuW4X96bvNdXZPkgEYXCSrV
dsUV2lI/Joovpnmeg9MEloeQoR8BqAwrCHILYJi+QZL4fs4RO6AGAkhvex90eXK9bcNMi8d+UYVB
zqprhr3OKPkmSZaF+8FDC//KGr5f9XBNAV+IsnSikW5xVsDa/TFHVw7qjrphs2tT77HJxux223wM
y0+cyRUd/n9Q0Zzv1Rjog45q/prlCduILXNNgF/Fo/9nn0uTQNBln8elShTPjjw5kSp++E4AxGIF
Oc60Sck3Hal8U3uCa9L7+U4q6YD86jnwaIwO0j7k7QGPSO/z5eWzeB4T+Uc6x4cBg40+z0R1nNFm
/d3zXf/H5a9bjNdE/iknmSudIJm21MehUbxLpvBX1+oJKG7xM1M/J5H/ko1Y6+e2zWbxUm9cne5d
4CEcxCsFiO6DXZ3zOr4G3aYzrhxs2wDL398MUAFo54EbpjiHXTveQ4oAZd206YL6cHnBbN837nu3
GlCa9JCNqEnDb/xENLcBkytJOYtVmoA+iH9UPp9rFHPikd6ga0PRK4BdXFBmKRXsikKJAySN1qzG
Eo25xrUf1ZBjCuOxRPZc/mIL0lNMc3wzwITI9DxkUQM9Ar52EdkmZ/gBz6W8VGrKHxKUW50ewL6J
5S9FiZbH6pppTWl8GvGQJfUeNTPaeSsXoGVcE9+XkyZtet5IEJP60XCc8tq59oIxx0t8qug9aLE+
uWBzWxnNcj5MWeByFujmRB3xXBZ0OIdzXri7qYrktnesCfUTfdRCxd3JH6bZm74DjQnNEC7SItrX
yaweoCyoupWZ2C5AE91XBJ7oIjdITqrCHaEjdF8vhOJT2Pi7Kht/QPlUHqDx9YF2+WcK/NEmCzPh
flpB8w8q5kj8yMBvrpK5j+Rt45RN8PXyAJZjbyL+clDSEIeS5EQAvbvS89dlVow3r7qDnk8xNEda
buO4dE30n0z43ILDrzizDApORcP44xBvBP27Jk/ghCz7MEwIHNt2qr83YUC8G0JIpg6XV2rxyu88
15jhIMKhLKbB7aAoMSFVWQbyEQ2d5Eigv7IygvWQGV6BOOA8b6O0PBeg29qn6JfIyvE38mbQNS8j
cZJhe1RSH6JYjD8CPBYvz8z2ljeRf7SfPO73DPdEQ3+3AM55/td4aS5MWkCqgArJ9wvEiQbVXZHl
v2oNbazLQ3vvL6pJKSjqGCfaT+Q5BQHFVTwG6SNw4dXN5a9bgmMTFRhSruPIyUBvj6Q5RGUSCQ6m
prkBaeG3Oq37lSDVNoll+DfXbFzGYGahS9BfRDV67JYyVS83ZjNN0eA4jRsHN3dx5pAyRfI6Cm4q
TfnKb7fYv0kkiK7/3EOYgNg3jU9/UjhL0FOkyS/IXOx6LovddgVkVHP+XirHl+XcVrI8lxih6qqf
OkzbXQwYwTCo+grgloOTjE/z6HzXLtkW15kCwqUQZQYyLgicJP59k1cfMrdynoOxloeZpLdt1err
tAOnrxdRsnJh2M6E4S0qpSLZVzo6xumoP4doP7unTfd6+VzbPm74iSkH3bSO3OhY0JF/ynPm/h4H
1Nw3ff0fYCC08Cq3G7FcgoCGj7Gmr7/3OYX23jarN2GAdTzFNUQiYfUug5YFNAJLvRNNOmxb/H+Q
gDFYstUAr1KXqc92Ki7b4ZOi7iCPl5fIcheYAEC8QJpWCVGgbFHTL9Cump6mgmA/prJeeUpZfJeJ
+1Nx0IITmskzADBC7KVixWd0NvZPqag95+B7LPy6bTLLKXvjvnhRExaUNDlN6STTHeQPyZ3mMwS4
oAWSrKXVLI7G5BAsErzX6xIZKTDXsJ2DnIH0QKUCRZlnHjWvHs2uKF0DTVoMxOQT5DJE40IN9Scg
29p94/fDnStXqYRsXzdsOwfwux+HwD/xUtC7RoF/T8hiLc6wfd0wbgL++EA4bnISjvIPaoC8RkMh
gnF5s9/fBmbi/UJ/CMOu8ZNTLuJf4dgDq+3z617hZejVw6ch1k/BejvR+4cYgOG/j5bSU9ppH4qB
f6qKiKC7PVQ9io9A9MhdPoptqsrMBP71suZzFpXQBl2qlwQ53MM6L8L7xs5M5sCJOS1t+iw/T6V+
cMOAg/qi7T5Cc7d+vrwp7285dAL+XiYCmuA0jFQGevZgeGwCJNUyb1VWxfb7l1Hf2HdDEZ5E5Zyd
/xCcy5wmuxKg4tuicP/b9vuNWz3rkAQWE8ox1GfhQ6Z4h+wq5QW/uvx92wyYMQOgZ/yur9JTlnmu
ew0ycJ59Grraqa/RTDSv1cBt22DYtXKrsctRWTyHbd7uphCUbruaKndbsMtMgJ4qkyEBHWB59jyd
fsKHJahNZj39vLxKlp9vwvMqWsSRdKv4yFD624lBlVfZ8rTf9nXDlPOyyAvQkGbnIg0dfsgiSsPH
pAQL+EokavEVJhAvFlMyhgIwCoBWoV5EOnZNWTE/LGVpRCJym62ZeDzStLpuO9iaLnwPgtxRUP9X
TxRlvsvrZJvGcobfWJtAYiVtylyceYfajsChOowgS4KogNTHnNWQbNw2kGnWpEbYkWpxjscm28ei
9fdNmzZ3s0Q7BysL7+nyOLZjZRj3JPsZcOosPqp6CG+SfI5/BHGZfrr8ddtyGabtOaBPGT1XAFNK
fxeDEzm7qvE+Z7iM9hQR2xrrk20Whm23Xqld6DDh+KoybfaV35X5dRRrYDcuT+T95DEzmf9AzFNl
Bch5znQepEbn7NA/grel+ZhBwPSlDhR7DmhZk0MwgauZwMVsM3sTnjflcyGnSKXnapTud+WQ5FvQ
Jvnh8rQs62Zq/qKSz9OqzHF5sFHeQ385pjveVWs4F4tnNyF5daxlhr2QZ78cqwckRIs7lgZQLQAZ
0Irjsg2xnLw3Bql6XtdFP0fHP5JDRem/iBHaZYBdvF5eIssRDgyLp4MYJtbF4hwAEs3C2GG7RXh5
mBxxbFi1TQ6Qmcg8XjjR4A5OeiaThg5kHd4MfjVtetAwE5lXybqbnSDLzhU0mA8lnOJ12/PP4+AH
K/Zh2wbD0EniJ5r7Qwp6Ok9e8W5ih3jg+WH2ACjdthGGjYdaJdTtlfiTy5giEj6RdimrAflwIB3a
mDfahBGhL6CmCe290ZHM8S9VpxCtGlHlvTwJi8GZQDwvKYhw5jg9N0jLfFKj5vSALn8pVszB9n3j
HkdzP5gyXWSUqZdGh6qnbQLGhzz6su3nL4WHN9bWQ+cRjDJ+eub12H2UaR6eNVIHa7AsS6qS/cPe
hwinH6d2OEEZTtwvhbqEQIi1T8s9QXf5TrvgiidVKe+9osggKYp+ctSlt03OtPRypkknpTj7UcIf
Y1JXxb5JmbPiSGxbs/z9zdoxjxdxlyCD7eddHd2Uc9929zWksvTGvXf/HoCD7CcSEns/KX+8TaK2
QrfXTKc1MMKyyf+myBk3bHxKQOglAOk8F9rPn0q8N+67qfzMpwz9QmDefIqibXyyQC/9PZW+SL3M
nVPokldlVEIcMkz0VdRXa3thycWDse3vAQruxk7dIV/B+upbDabLhR9lpLl/CBb0xsJSjEzMPUUT
427zCTMxe67rU1c2Pu6SzJdHhzb113bwe7niXCxXlQnaKyI/4JM/4g4hbXQ3pUuvPB+qfRWW+ppA
nmJlHIuzN/F5fRVpF1xWEKbPmjuRLE8oHs4fo8mXawIIlrPmG9f6OEAR1hk0hpi0t6vK4kM6FS7f
sc6BF+BU7QMw/m3LWIKG/O/T4MZiDoa4S89g1vSKa+lUdDyGbeFvS4+xf+B56YzON4Dj76tZF7tk
kNOuCgLICX9JEjTqe5noP5Rds60OzHzDE4hQp0kS4arsnNEB+VOHtsyFA6z16n3FyscMxa6VRKbN
ZZtcfHPn5FEDSv9zgIT4bs7ZjyjqP6Ws+OpXMdvxGqpoaunSrOQjqJzvdO1s89cmS19Sel0eolv7
zGpPPVTpwGMkHKd+5fO2I2i4CG9ySeNJTAxouHSHS7vYccagczzOP8AZne96GheHTVePCehD7qD1
oewGPDLawEdZiQNyFGunYblg3vHbJqAP5XNPh9mAElNTfVcKwKC6BO3q5V++BBbvfdyICJpi9ivH
nyJIucQnNGZfiaoRu2pwP0Rz9SFI+L3s1igAbGfNBPihSgqad69s7vQE/N2gx93E+y990WiIo+CM
8YDu5yD9SBeARxZOP5aa5uV52hbRcBGk8JIY4gJA1bNIzrtKxsW4y3JvTWPR8sA0kX5TEY0yq2Nk
p1CkXaghoF3FCu8/XfbnPoDgcwP2hrHfKC3MTMhfAOL6QDnu/8aj4xweINW61rdou15Nij6GLGQ2
Fb08y669L3GZkjLvduhm/F07oBSGPtPH2gMevg6ru9bN1pRALBegCfXrxazIkLDwGNeIekQMtaEc
iVbmwDP9aT+6fBYs959neAblq7IYRdY+gApPPaq2zdnHTJTOvHN46zm3l0exnDgT5xfX6ZDlTRWd
dAHrasFTV7ogjrv8cctKmVC+BjwdruNU4RHQyCE8cD0kt2A5U1diQDTHOhI9Xh7INgvDP8SqbAvW
oBms6UPnBPib/pxFQlxt+7oRJhRO4A1pB8xJKxPncwuxofG6c/1xGyQdSvN/BwZQFqFEizE86iZ9
8QYAidkEqR9E8GuvTctZMun64hki38Eg4xNaXLJh32QhohwxjMMjZPK2SUcyk52PR5S7JXMk0jwx
nfcy4MWpWWKelZeHbRLGy6Cq87ofWBMeqyp5FgSqTioangBmWBOWtg1gvAe8vKe9nOLgmMftsPdY
dPLKILr9/3iY2wzCsOkkHgcXmd3glHcB/AeaIqcR7GuhH3/PqunH5eNqGcTE51Vo7YxTcJagzjRm
O1SYkh1YmM9NxN0rGqE98vIwFpszgXnT5IfhrGj/UEzdaxGH5U2w2XOYsDyS1tTTvh8cyVBmZ1FQ
+QzOv+ZLUxSgEZynfJVb1naLmKg8Eoskq4FGPzvO9KnNG/VJxQshRw0a5mAhC8hRW/7SDlN2iov8
l+BrgHjbAhpm7wFS0o8V2N0qFUefSIfKyy5w6mkbshZ83X+7FaTKRkVYy09ehBJtUSqBh01aXG/b
fiP6r+ZQqHmI1SseM+BcJ+jT+S7kRlAXM5F4YFpmKoFSyMPEIXUI7m3EJXyVIcC29Ial98ptNJF8
eECrV70HV32W7fwoGFbqN5agnhlmjt7gYp55oh90D54ahHLtvuoBUlTCP+KdBCHCza7dxN0JN/Wm
cijVAyuzX+GErgnRDgmg+audRpbFMvF1U8T7GKBF/QB4163KISE199rZhL+FSIZxSPEmKUoxktM0
Q0qBhCndC0Kmq3jo1cN6ft02B/MKT2MIq7G5fWBNFD+Daz8VIBUeozW5M8vVYQLsNFeNl/YePcVN
qF5Jib4W4L+LL0OaTyv+1vYuMWF2XPJsIYynJxUSMQygDJrc+AMVNe6tHZ2jIex2okcd4VaDWrxz
r4Eu6itQexFnCMWdF+VKcnCz+dCTuOwDbLM2fEA8j2HnTC09sTB8DBXgij3YQr60XKuVu8y2b+ad
T6cWlGuSnkhJu0MRobM49SG3cfn3275uuAGZQM5etUgAQrSsOSY6Rje5KNfeJ7avG16gH3XYVkMx
Peh6dD5IaCTsfbD/HTb9dhNh5+XjpJNW5GfPAehRhY17dJZX97avGxn+piXoQwcH/uuYF+M+m93g
Ni0ab+W32+5cE1xHi0jG8VAAXIekKGH+ZyiGRd/8joeQhQfbbSmjUwE10msy+fXdrMfXbdMy3IDi
UywKLnBgy9ZB2zpxP06aPl/+uMUaTLRdVbcCqhfwMQI0qOc8H5+SOJg/9BxSDttGWE7am+S+9gjs
f+T82PPhC4ny5kbURbwrBVvzY5YEgYmwkx56SmUWOT9SQO2uM/QiiJF+aHNwAlFcaXskFX85gfxA
SL1xSwwLZ56PzH5QsxNg61N4FfsVTz6krAGvyuVFs4TDpkyvmKmIaMvI6U9ULzT/6qm5RXtx8mse
pjVOMNvmG8auUapC/SCDc5b19CXpY/0V/Ph+t2sLlEhWroD3B6Em8I5xB0E37cgJPD35ji1PIJG7
5ChjOjxeXq3lKP2baaMm2q5SpYqS0CUnz9FP/YCUhhw3dhRTE2JH2qwDqD3sTqHiwNSGEbJBu4A5
0Uoy4/3TS02U3SD0ECeuzs9JG7Ld6Mpq12fiV1yp1ylN3F3iOAU4if0PDs/WeBtte7L8/Y1NNpGT
d77A8aoWba4/e+K1pXdFXUVvtu2JYfZV7JfJRHtygjJ7+rnhzAH3dbkGOrFNwLjE0bTVZG4fdyf4
Ke+XCP3osUk5yMbHtJZft83AMHLepUFbdphBE5Q9OgJA3s2r5rDt48YtXuhprHrAH08iKtgLVzoY
PpSguJ5Wlv99B0JNyJ0I8igC0x8/skA0uylCdpQ4jfOhjOb+xllkFjbN4x/snUK/B+9qgjLKIO+B
/q8+BWGv1opdy2l5x7JNBryw8Ira1YQf48bXIOQFZLfswKux7ccbcTxJZDn4UYmvD7FzmhrXOSEt
73/Z9vW/7+3L37Ccc5Pmjk2O7wZgFIRQ0MIb71F51cc02ctF2ufyEJa4hpq8dmh9zKYxHsWrdiBP
u7AHayevv7IlR1U2aPpznajd1Q1Sh0NM/Q8gAV7jb7Oc0tAw43DowXnnOv6x6BbtivHpTyIRT6nf
o1+s0VTZzpBhx4mSTR8EKT8qL0le+DRXP6OUpZ8vL5/t64YhNyUpynSe2f/8HMp40AZE1LGyOZbL
wQTXQclQOr2evONCq5A7829Ci58k1OR6oXnvwuo+o11z6+JfNk3nH1BdHVEUj4l/jHlW3aK6zB6A
ZSlWFHIsx9kE1YVjVZBsJuIVzLFA9pdVDLaUDPT7X+ehWIX6W7bExNaJmQl0V6TilQuunlCIYj8l
cIgr97VtDn+b9f+BoBxoDKA2eazCWB+QUSQ7T3p8H6l4G3IPMkF/X89hpGsI0FL/iHimvKuqDrSM
PSp4Bx90hyvpHpvZm7C6JqE1sqzLKhEkMShj067tyv3SHjGVrd71OFw6786IRPV9Pshvlw+YbfkM
k096hDEgG+BHLutvf8h/OC2+tcMqaaptAMPcwQkyUjmCva2K4bsYL7/FpMj2LkEK6/IUbOfLMHlg
fMBlSVT6iuwMWNwcPsld7QfFJq04GhhROYu9AXDB2ceDSYV/JkCarNxnCjRTmybwD9RONhV6Kl0s
UaHGaMeLvOx244AOksvfX+7Pd25tk/GuCxqyyLXkr1wxRg6ONybjbmBJdHaiVN2EYx4Ee6eani4P
Z9nxf2jvwlyDA59VD4hF+h0BIwtxibyiS9fNthEMm5+6jEdxPlcPXtifG63nfVSM0y6jqwGt5UyZ
arkEmj2QPioAUGJI7iIHlhy7cDXvYluhZdQ38X7kZlVOkT88D9D22nVpXO8ySfknlB+L58tLZJuA
YdcF2mD0HCf5a8H89HNX1z+DNvY35byoia8LSSZZ5evqgbA6gwIFwlcnBn3ftp9u2DPzgYkQ0CI/
521FwN88AifPqSRrL2Db0hgGjYZ8VjVBBgQwH5vbsBcBIBhFXH2+/POXQ/iOtZnQuapjA+mR5n6u
yvGJQCLua8PLD44DoHTtKHZ1eRTLJEwEnSNYNlUuD5+DyRP3uewc0Cyl0YoJ275uROKThH7oMETR
c8LQJODonD1qtso5aPu6Yb4hT5OWSC96XqCME7Kye86HtSZ4i22ZCLkwdyM5Vkn83E/QxEBN/1G2
UMlxFjmYy0tv2+BlWm+sVzQTYd4wBM8iD75q4c7ICeDwewVGGMuU31wexrZKhgVz3TIXMl7NqWgZ
tI9FV8vqKqyR6lqZh20A9vc8ehlzKOKQ6Lloev/gVx19bYpm2gZVpCbobagjYAVlHT1XiS9vI+V1
P3XquCsoJ0sk7htGXAxdMbkKetairIeDl4yftHvKEWaEvX6qnIwcUnDHOnO6Lcw0cW99RIogKURw
9lSo7iol8kOI8vK3Noq2gVXpP+i3AHz5KamCM5TSvdt6juQ1bZwCXP3lWtftH6qBd5yTZxg2B49L
qrtQ3rGGH0Tv/xdm9WMfPjLAz/Sgn0jmg9mjfKzK8Jb5aH8Dgfvl42yxSxMRN+i+6SP0a736AwKB
QxovPBsZcCrC7xzncHkQy5E2ae9IRVRPVcTPScHZz0oz/dENUEHZFneY0LcmbkTLczd4LvP2Z8qS
9AAcxmswy20k/dTEuqFfkrvZnIXPcZb0z31Nbloo1H3dtjimvXdlFTIW5i9ZGLpHOvZ1sRuqNF47
XLbFN+5tMfeEB1MvX6YCeO6kH7qDRI/bNm9lQtkoSATzuZzkSzlI74rRVO1y3a7BpyyFUWpi2EQa
hkHvRPkLURJ6Jkm5bwd962ZQrXDn8ckZipu4Da6HlN8v+k1dU367vCu2h58JcOugEtz3YyNf0Jn0
opS6DYn3MQU7I14z3W5I9LV29aElxc+FsnFl0GXP3/EDJoEdV/g4dSSovrzhdnIRp/t/2lQY9I+5
T/YqHX+kCzs9DnmxW8CpMu6vOdNrbxKL/zY57jIej15Tg2sMQnmnpO73veRohkvkNw+pNB84z/2y
zlMZrqyz5dY2AXI9Heteuo13SjznWyWrR5527Cpm3ZfWY2vYWIsJmBg5ktSJAFlJedc0UNPlMeC+
2ocayeVds33diAgcGrseHtP5i4iqdpe0TviYok744/LX/+AM3jsThn/ImxmBTV7nL1MN4OByHMp6
vC71cP3HJsoMEuw17AF99Xov5+E26Ir70Qu+8xRCUxUuKd9Za8K23BYmCx4NIlY7pOCv6JtL831d
argp8M/RH7qqgm13uqlwq8KpZKFu3JPqltSESPq9mFEKC4o14ifLjpkwuhidGZ5XRewU1ulL03T+
gyxQuLi8YZY1MsFzFY1ZgJxX9Ir90OndFCbBdeqkHoNANMvXUp62KRgRA5H+0ARz7B0ZlZ9JC0Ab
2IvWMPm2jy/G+iaUJpFHk7nBx//osIZ8+pHHeMlsW59l3d58HAlyNjpJiI+HeMOrzPmmOXDDJUBO
G0dYpvVmBJ2FIIbMMAJz63gXO8EjuJq7Q1sAQn55DuH7ftqkqmvyvJe04N6xcdoj9+4YSs9V4F1V
wDxITj4OtbeCw1n28x3rN8FyUMT2+nryvSOBf1QF3vWKxnvwczzFnP3Xh3QlhrL4YZO+Dlyj6CML
CvaDuxxko05S1DuaJd7eSzvvKZbTGn2UbSDjhZC2jdv1YsxfxrYvrvsZioFDWEFphSF0mEEudnmH
LFZoYuc6hZ6huZ4wjJ9Mt1zIa2Am6xOopdYiH8tETOwcGYou6DgjrzJN/GjXyl7vVBkSCHuA/oWH
/VoQZJuKYeraHacmAWvASz6AlqVx++CWiTzfBQrse5dXy2LwpnRtFIQRNOZx7dcVtOpI3joffD1s
9FUmgk5Ae1dBZoq8IiXcHTkO791iJJd/um11DGMXflWR2CvlS1QI+XlsJ3HkLeiKto9g3O+JQIlb
tU72UoygCRR4v06Adh/raBUFYDFyk4FuiJpUZ4AYvjZjfj1O3rz3e7qPmuAIVuYa6hJ6JZiw7bPx
FmB+l/cdFMJfhRjoTdM4EFUpm2Z2VryIxS/+CabfeF6004k4B+P0a5c47DqjCeTBSye8C912RAfc
FB+mfJgXzTF2vWn7TaxcnntNOAaj9yOMOH+uJ7Axh1DOuwpB/bpiHJYTZtLRxeMU0RQm8eqMvLwZ
Uee9at2yBBsqaLMvz8KyLyZorkgn1fQzDZ8HJ8k/ootckd2M/za+AU1CuknqzukAgnzFZtMbxcvg
M6f9Wr3S9uuXhXuz6xNphoo6uXcfoqT0NWxAKb1z3FUcsW39DQt3cp24DgRFXsBB+5EsfBCpHpwj
81vv67blNyycKa0FQJf0tZ+713kI9b7Dxb5yQi3GbZLNQVlvSIIw8+7BZQi8EtsTtbQB5QAtDSp5
iUizZn22fTCsW0PTEYO18XdJe1FeFx46yg4zJPpWZmLbCOPqriDCG3dt4ryqCO3hcYDAtnFpkeyG
NF27id4fg5g4uGgAtU/WaOe1hmrdxz+crNR1FGDI/lpC7/1lIiYOjk9eGQqt4tdwGOTncPTDX04K
GO/ls/R+WEBMIJwWZUCdeXZemwES7WndHNsODzPtIALt0Iuy4jFswyx/f2NzGQSmhMqU85qibrJH
lxy4ACPozAv1P/+6jbKfmNxzFam9Tio6fgefXUv2fZzF6pMzutkasM+24YZ1a6jsoRUnd179fEBF
csxOY+q0hwniACuXkm2/Detu0M/X15X2jnqa1Y86JOGHzZ1lJGLGRtA5KND9Gr8KBbJ0n2r1rR/R
4qdqRlbSQrYJGHYdlj2LPD/2MpAxxvqG9IX+L8WibSobEhME10/oUZrGNPnZZiDagkAdv+kAc/x1
2R4s+2tC3/SYzxRVST+D2GxE3X3j5MguTZA7UdxJry4PYlkhEwDHB08BWzywbDchWkNO0NF1dnLA
KDCvPSrfD22IyT+XJ8D3V20eYIh6Zs9DA0B+pfz7JMviW61L8BWXWXTni3IlM/9+Ko6YTHST1zcT
r4PpO3JJ/L6uacbQ3Tn39z3E0cU9iNKLDOJmUdlBV2uKW36Qeda5K/7Ftm3L39/4F9GMqg7nfvre
gEfxulTxo5PI8EM6iLURbHu2/P3NCEqAThqyKtizpARd/h+4FnJYK4fatl2G0fcdOjC16GAzfSC9
+ZAvssBQTJC3Wrr6yo/FsB/jofSvASIanJVzaNszwxlAvKDsSSfm70mmr51wvvHb79KrjxHi+hhQ
NNf/2rB6201j6sY2gvhK10PyMwmz6Bqu+4roaDgVJbhz63FNzcl2EIxLPxpj0eT+HL8OFNAqCBvU
02HsgvzzpMtiG/sXMfF0UZ8r0IGO0/cSPIU7x0M6E5qraLSCMvvKgbYcNxNUN5E5L2ePOkhdOpAG
YsCSf+MEU9rkgUw0HR94CBGkKH5tYmf+v5x9yZKkONPtE2EGQgixJYbMiKzqmoeoDVaV1c0ghBAg
BDz9PZHfXWSri+C32IXFQkKDSy734+eI4wLpHDAGFNEWZ/XKMvxHOHbJ8yogeVilpLHkYCNAd4xE
FGCc5fPtIax1cf3/lUHm0vM7sPt7vyro7X55EQWC9kf7Ni/ofRfZf8B0IusZowNS5SXwynLYZQb6
Hzuo9HnhFmR8xQRdqjoxCb8SbUTeSMbfKyI+ZwPS6GWOc4teMzeqa8ZdGevTIqfi230z55h9j1js
MCue/OKV513mIP7c15n6rDUqeG73sOLuxY4LIKuc2bnt+MlMzV700UFDAzkNC3u80pXc7mNt/R1L
5xxiWuHgZ99ixN/3uVRq1/mQlml0Gd9nJS6kTmkVDyrMyEn4qL7Gddrs4zjf4q5bmSQXUAdMWNCL
LKohxASe5BFigPvK0h/yyqubJoCEbCzGykS5SLoQwgQGVQL8V9dYdWzBNJbSPM73RbGlhLxyWLk0
dn41TNE8h+QNqmbFfiahOQxk8+2w1rpj6FxoSFmNhgEjJnyxsz6uRs63ElZrs3Pt9dUxooe4Z8lC
sl9XOxANnuu5jN4MJdJ6d+1T5l7tePH4hU3IKc8J8D0oZoIEwbyHYtrH2x2szY9jzkRCSrmaZ+9X
aZEO3WcqqtpTZaATvDGCtQ4cazZzWP0vDCcaVOz+5FPdT085fGL9cN8IHFNW/ihCyD60l24K7cMi
avLoVVvKvX8OaPguko4BdN2wZiRvyqZ/K0YkVaxCqpFlw+FapND1cbi7axgumo7A3U4K5ZXfSVmZ
4qjyJe7TJDOWbniJKwvhEtFBJm6GbljfXsQUqx8x2IuHPS8bu5UjWLEFl4VOlllAqsYD10UsykMW
NlnK6zhIt4PTa4tx7fmVtYlZlX6CZNfJ8izfI3pPUgWOnKOwyG9DKw5cMMS/c7YcyxacmLwhSf6M
eJkHYfbei4o3i6dBO3N7vVdAF/5/eOc8D9JmBKxCV/+ZgMQKZTzvSvAoSqSwZ6NPkg6fxk6mYDN6
vN3nykMhcoxdWwonM+nz5xma1yCW4mHaWAgwNkv/UWZdc1iq8nFsPAiR3O5wbc85xk9xTY19KfmJ
LgH4CFtwYLRC3gfvA2Pnv/eD9qgpg0WTyzUvXGR02JW03lqflU930XZa+2UYgyXvV1lz+QnedINa
yDD/cHtiVozlP0C7ppQN5K2SKhXB8hNQl2xPDX+75JtQvrXvvxrRK2Nhcx9OJcRxLpqAE92UIztD
ZnmLJm/t+52QnFoApqwoDU8gqk92DOK0KFFFlHcpkt/3zZBj7PMEHtsIBnIhgLjSXtRQZ2b1Qctg
Pt7Xw3XmXs0QwtQlQ2AXId4y/uh7c/1w3f5eVt15M/0HSofi76BTvanSrPO7v/OpLmmyS2ofyPj9
7TGsuIEud5yGpmVgmCUXNYDrCW5sls4UbM9ht/ysNGgsb3ezttyOHecBZQKqBOUzlT5LEVXm+7ap
ZNpciVru68Ix5sSnaig7SS41uGwf5Cy6Q9wpfpCt3cJlr5iEC7CTKi4A9+qLZ4DJ9Sfa1apKUf5w
H3G476LorBFW+ioLT9cd2/v+PzRKil0S4dC7PUUri+0i5uxEe+jGd+TSmfAHypDzHY0A6a8HqvZ1
t1nastbN9f9XdlFOTRnqkJbfddZcZGOrR9ORb5zO9SPod8uN9V5bDMe+BcTLea8TXqU+j3r+Q4pI
im+Qq9pynVcuOxcIN/MGWvVNB9yKH3/WEfdP0KRLdqLCIeiNYLUgYbLzylL9ur06awNyXHXApOcu
AZXJcyJavY9C2u3Bx6Q2ru61RXGubkvrmcVS0hPFC2kPsUD+T1aCxTNIQJRTQLRow9JXfCwX9bZE
pS2QvFOXVkC4pta/8nKE+yOm45gxtkPh+315YNRf/XubaZ+N4aSIuphuAso76AEpWbotOoCVcbiw
tyIhDLrvY/ms21aUKAGDpGcbRsUu1lXyV1DG3qEf8uxwe+1XzkcXByek1yWAOOF8FCJ6JDk30CcV
/bENUTt9XxfOfS5AJLUQvOsvAPNN1bGXUf0QQ42bPc2E3ElO6LsscrYIqkzYKj6RARUraqzNU+Zf
s7dlvXXQr9iJq+OqIy+KAi3Dyyx4jLoVVp7+Dzxia61f/391eHH4riQsM3qJgPowP0OfjNE58kzs
bYWn1tbasXOc+0VTxBmSI7lpCpr6LflfkK9/LJZNWsIVNLjvguEEN5HphGguXR18oyDFOlZLlnwa
oD+/i3Mgu2wQPoU1XqRBqMwnxZr5mBXi9+3dtjaNzoWPRzrqJOwgL3Ojin3F9TlKyLxhLWuNO5Yv
hZ0hBRmzk8zbr7ojdjcmmwwOK8vjguG0BwmgqK3YCSAvmZJRZocrerBGReh9kV0XDGcKJIvasGQX
jQqJHfLF4TmRdyqo+i6TXN+pidZl01wyf+iehGf0p7tLGHwX/FZDxbhpkGu7AJg6A4I4LlCbzGVO
N06plaV14W+c82aOFr96zoIGAWHIa4Pnsoci2sareW11r/2+Mm+ry1Ai+BVfaJ09vqh1R2F3CnwI
9N618V1V1qktFdDyhbxwEyDZ6IUeK1KrOX24r33nHpfeDMKzCucT4WEojwQI6uoh9ny6fLuvA8dy
o7DBsy8RFSrd9PRYQPn7E1zeYWPvr1yrLujNxEJkI6hknkPP+llaxiGyjjxWY9qPsLWdB6nOv0bC
NjfUyoK7mLeknzkTUonnEWIa6dhNSxrWZEkzG+b72zO24lq5mLd8yGMwYLPo4jOvfVt3eUzfQk99
pns6mrHY1VBs1xvztzYc5xYHZHCMRYDhXCOL6WjZ77mkkJyHountwawYoIt+8yMeFxMquJ41Ald6
B3hGNu3DUuV3+iEuPVzbepCNKwi7hBjMgVDzySa5fuBjt3WGrM2RY+MUerhwz0LxjBLa31LhZGVe
+GPM4X7eN0fODU4yUS8NE+Vz3phIPag6osVj3Ir+TtfWhcGFXIuFgUvoGTzV/tkDKPgDX1S1QZmy
tl8dC891C32MfK6fFTbmh7nSsEPoMH1vWV486L7a0pBa20rONR3h+QeyoZpeZItq6X2fm0CdwPOs
xD1HFUtc/BsJ8hykFkX1DJq8/NBQ1X705znbUnj54z5C89eH4au7IlJNN3HZsUsW9vyjHmrSpMXE
7Q+Qi4Kf4/Ze+mMKFp04Bs0CHcZ1n/gnW9Sfr0oL15IFX6j32sbvzWD+4v3bJrcfbvf2xyVBb9ct
8WpIXtPFUpC5eI4ggdGA+rweixQKJtH+dvt/3Fpo/zqVr9qHrtoQjQGtn8lMoBJiGSCD1byTS9//
qrzxLkVwdONYeAVFHIFTNby8pEa7OZnOZsjHjafy2iQ55o2DD5R5IJl95nG5LLt+6pcpzcs6uecM
x9c7V3juxwDQ1iK8hCPuQQXagLqQJo3rTfW2P96y6MGxcGmiLK9lEZ7UsvzMp+hjTpqHDBCbaw1M
mGylA9ZW2zFw08nR4HlUwFlDiDvii5fOOfvqTahcQK3iPZkUlrigOAqRe6mKPrrkfY9S8sxC3Oth
GiAKv7FpV9bbBcRp8GHpDEWJlw5VIqdrTOE5yYpii/925RhxwXAcfE6g3Go6+DlYDdU2/fsG1XmA
QZan21b3x0gVZsixap6Roo5rr3pm45iFe2gGFx+8APdfgWwA5yo4RQAVzsjWbYFTVjaYSyJ3VVm2
Ng/ABYhQZV4W1WmeDZSpLMsuI8WXQIJpK3a8tjzX/1+dKYFitfIoLkM9Fz6kqHjUAi7UGL5xHa61
75h7wjuU7Wohn1HCpd9BVQek1cwofbm9OGvNO9bOIJPBCogOPgdtHYz7OgF+99hA9X4DibLWvmPr
ozcXwlS4ZUVRYRkKJv5pidYb4by1zeuYeA/lmlHSUjxHdRSMBxStjB3CBz2lH8k4bS3BykHiQtoY
pJVjAjqyS2gVz1HNA0Y9K1IsNGiq9qJYAupB3rn182TDZFZmzUW4NUGIvJ9V5XOVZXOcquSKJ2Ax
BN33dy27i3FT/aA46wb40VYvbepHgz2aHMmhDR90ZWFcjFsXJ028UCUvU0m9E3ThW72jedN+BThl
S+NwxTdxSeNMKQEfqSdxoQNqGK6nFyVmpwfFDgqFSy8V9iW4kT3r3WcsLugNSsVTHyCue5o79bWv
OZ6BCQjdt4S31ybNMXXRIbZwBTc+h0P0ubt6uhnItf8PL4O1jewYexwE0VCBkvCZJsTbdU30LU66
9lstoCjdtIYdb2+utXE4No+bfIJaOJUXiBx+wyFPnuRg2a60yxbZ68oB7zLGaYBw467DpZvgVd4c
hmjuH9mQgd+tUQyBdgIYFCRJoAh7e0Qr9uiC3SR4tlEAN+XPJGxKDzKzw2kMtWk2rGWteceVJ7ic
GqN6dgH5QPUuV0Px2YOw4n227mLcKHj+FxUhcVdywr/0fZOch6xetgC/ax/vXu+1nhQqJP4X7iQ9
eHfj/L4aIpa4LHE0bOAtQkkdMFMswhlCZXEhUGAOoYtp38BR3SpWWhvF9f9X13i+GANmG/Bh2Mzr
z6z2p3ZXIynFNxZhxSZcpFsC1ie4b8Cm+L2vHmvUNL5XAHv/Uw/z1iZd68Kx7rEDV+YcLMVz5ete
fzAo/jaPWc7BLpAiDBduGd9aP45598PsV4kum2ckgX+WmU6+Ihv1GQDWLQzuyjHlCrJ2vlcYo5Bq
LCrJHyirmjTz2bAzTPUPPdDk91m1i36zeIPYrhj4hbUBO7PMj3Bq0ATSkbdPjZVxuJi3TjUo6Coy
diGx6Z6ggQekRD7ne2m6BnDWbth4Ea4siAt96726prVKossiSfHQj+Lz6JPqbdODPPn2SFaswwW/
Zai74CijDMoUZPMKPjVE9dr9ULSR3irNfRFI+Q89AktcWrkM1Ljt4Kn6MmsI9gHqgdpslCVmkI6k
1zwQXlfjy50Okp73VwIRQ6uPzZg8VqX3lQJHfd9QnYPAj/I4K5WJTiyY1RuyWDCFdtmw3KdrjXE6
t3zZjk3IJUIppVXLW9oOUGNShdXj3laeCHdFaQOd5nDLxjTsCAQmZ4Rwj6gSAyKl4pJMGyNd257O
eSHIwDnGF7y15SJ23FbLA8A8zW6RyW+vNdl9LwCXpa4Pi6ULKsEuk4SSVhow4/3qOr/aeAKsbU3n
CeBFFicQHZpna8i1RCyZSmZ+9OBcbrfCRiv25WLljCfihTDaPDdt/NT0ZN43Dce0xey+khaWuIC5
fvDb2G8zcdGBjvb5UH2OKvy4a0u7lHSazVjpcgbFtd90wAUAbMbacktibGUbubRzZO5lYRRmh9Hg
HbxX/aBtr/WRx80ZTKOGP9wexdoqXP9/dUNDo8lDhCVsnqfZa3eSBePJNL7a53MZ3EV0jGVwjD9H
umepaBRd2saMdh+IChTEFA7tx9tjWNmsLmQOwstVkVcdv9is9UFvWJSQZFYzailvt7/yJHLxckxC
qo6OCwIfFe2/SNtM3U8zonxuF82TtHseg4Bqh6p+D9nRBemmd23VxGajim1tdI5j4CvIiM4UXrgJ
Y/GFjVDLfKhGyAgdb49uxet3CeoMTsbSNqBqz6ked4bmw2ddy489HIR9laj+6GVeshX5XtnWLprO
QijGR+33dSoB3bkCl8scoL1ZqjdeDSHZ20NamTIXVNeXBuo9cHtPNp5/Srzvd0E+VRsWszaE6zy+
sphaVqjtBgfCJawi//DC6lfgDE6tsMO+14HZuEhW1sVlmuPZWEvq1eq5hxx2JgFJAH1rfx5GGe9n
L5NvwwFydLcnbOUUcEnmOGIKvccobpO+LR5qX4f/HyBINlOAa2ty/f/VtLV4C8jRNtFlrkMEduqi
u2rpmWZLknNtCI4D0HtUsJjE7GKT5VNOA/Atkt2w+Hc+yELnXtcdmEfKKAEIIgFxq/FBgN1H/L7r
1gXQ9VZ2EYrk6aUHGvfIfDunZhjnDY95beqdy3zylM9phZwWql9leAQKO5PvM50JsRFYW4lF/wc3
d2XNUXPELkElfzM+xo92rA7ZoM69GQ/Mg0o9rYY7h+Pi5pqpN83kBeq5SQLACWxLQ++9DFDS8/u2
NazMlyvAKiClPZO6/V+gW6kGCYgWjwF233K4cDnuRahuYIZdIojMDQh45p7ad9aj906Qc6ebJso7
qByrZxS+jFDHsPVvsKnH94XrXGlVWedLIyQiEy/0dHMGeZdkuzxj5XR1iePGwZekyQxOPQnAxpgM
NKWhHT9k6vpK7TP5/b41dswZ4MfKAP0GNZSxTFI9TeRxAv3C/nbra6Nw7mwNKa7ARhD3uJboiKbT
e1AFfMgZf5vogWy4JWudOGZNjfSmPunjk6Zg8fMrZHWzvvidad/ugjb6cXsoK+eqC43zWZepYAri
U1/NX17EPbNJv02KYYtRdcXaXGRcBlinkO0YnxCm+2dOijAtILZx++PX2nbualVm3dTIHqTqC5KV
pS5A/9CZ+4Tvrhrfzp2malNExGbfJl4UHyyf/CMYxIY6RWhi+XDfEBxjluDFVMqzqPhqQcyfZgWb
8kPQU7ExRWvre526V/cyXUrIOBBAH8uKfntZXynz35XZVJBf2aYuOA4SrRb0TkgbyvwaOpNjXidP
ocQMHRk4LSPgqiHnuPEsXhuNY9aaoewVqWjIKGnolZGJ/WBsyR6KZNPq1raUY9q0D0lZ5pyfUIPV
7wgOK9AMj/elJf+DlAuBKEOwJv9ekKhGecYc0l1NIr51ZKxMjwuMo7SrWl/x6Kk3vn9kmogz1yzf
I5O85YetzI8LjCMFLTX028hb6HRiBQZwAI6xt4UCXhuAY9A9jxY6ZDN5iwEAaelnzfLe2M5Wu2kK
+JfbJrfWiWPWCkQS+Zws8QkC5ThTZdI8LIEt04HHy/52F2uzdO36ldWpZYiqpLTeN1sF2bu2LPw3
Le/08b7Wr72+ar03XGRJmXnf4HB7p0XFwOM3W8Uea7PjONq5ADxtXlh8Am4XEjNKlymg85+74D5h
JAYhzH9/vuo8Mcoe/lfZBe8yAo5EpIXufBu6kqgMcusF1CohF1AJFP+qsZnt7n7kgu/cyo2oJFRk
jfetG0v5YMpKH0FD8+n2wv6Z65pxF/1WGuRrZEnDN7jZcGEmb1Xjm4eMxe9tJdUxI/JCpobvWMaO
U+w/DBa1JEUFx2bJUYwxBWNzaGW34ff/eStwFyzng0zC9GMhfyfCIynujOkhttdKqXITdrnWxX8M
PqTt1Cbi91xVAU31MP7FYqpBXxqgfPT2rP75hgIP5r/3G4QcYl52ufwNcFMlUhtmX3Ez8X1Gl/Bj
sMlZsdaNY/NyiKzgkBc9zYJBHCUEoxMosvI2uyweMqv3jcUx/UzGXdQVTfvcx1mQCsbU11kY36ae
h3LhohuWLVGJPx9hPHHOAZ3U1TQsI30iPnxBCfBGCsYYf+MIe3EP/pu44C5gLiO4BvvWD080i+MK
+qZ+RHKUkvGhxIGT2IJ9JX6uS/XU5bPunvKkyeYChB0x8CP7mlM5/mI6kfWc+p2FXMwhE9HINgxx
bfCOF1DEdWR4KLPfVSWggmVNbS7xUuUbhrXWvHOImLinrRKGPkEsZu72ppi6AFVPpL8r3sNdeJ1W
QBD5QU2feOzxpklFZxb1GSKsVsTpIqDzurGMKwNxYXa9H0cyJA190jKawCwW232JOonbe32tceds
AEwJZLqoKH9iS/0RJa7jCUnOLXzdWuPOoWD6jg2yT1pgebw42FFsqOahkDwoP97++j8HTbgLp6ML
p1CLGK9lYIgsvb+m5vrSz97No/iokhBVwGop6zRu7xO2Z9xVaDWM6KWbRfB3hAKSY0eq6PHeKiG0
7pwHYbA0YZegamruTW7/SnIB4tPFtJ3YSMiurYjrFlRN0sySkGdTUA1iCK5AdtIE6q4SAgzAsWkD
HcvZB43gcwQh1tSvoe7TeUG4j6ytN+x65TZzdVgRZkduZeDB84Cib8RN2phEu9br+jPxyi2RlJew
2x+OThdZF6toDOF9+1U6gRE9/4xwSpsdsPpatalIWKAu/Sih3PcNDEqTjQ6AsCi/eiDNOHZ4EKiu
9R8RklfZjkLC8285USX2uRji5QsJRi98yoNqCOBYjlX3kdC5A0QPaggKzSMFi/ATVAvaWtpd3kFQ
bkFSpOvyJ5PTigFNr2yAAoqIZN08HntOa3a0fWu945VZM9zYLCuXrYv1sxmYDK+Cjk8+kgyIPnq7
sjWfShF8a4K7tLUYQDL/9hsYHyoFTAiKaRW1O77YY29R1RJcXeLbZ8TKlncBfyWkTcopygD1qhND
f/YDRaW7LPK42TiE1jpwfBIWlRBEYcPwjEd/rA4gGGnmx3Gy00b0aK396/+vXiJCjuD9gwjAU78Y
FB1YO+//D47bWuvOkVPFxtiMz+r7Uo5fxgFsMR0Hg93tuV/bQc5xA57FbhlBxfaUBQs7gzY1Au0K
L86KVgdPbyLF17pxTp0BxXCsab3h76jVTXJYOs8m6byIcKx22F88eU+JbL/eHtPahDl+hSg4rCH2
wyeSRcH8IBLRl7tWeo3ZSGT8WaiNcRfT57PZ4MYCE1iqYquEBuVmpXGNzVKHPNyH4QKVM9CzWq98
FEltJnL0IeaV0xOLho6ZJ47sByv3MN+iEiAnKUp+vGvwLvsdATlMltUKL7+FfcwGQOoiyIXs7mvc
OQviMgqtllJAZ2/+ZSLcTLWPHu5r/Lp3XllRTwxVTPnyrGsolPUQEksB/9hYspU94YIBkcgSHm27
5GQXnJQZ9P32iIZvwYnXWr/+/+rT59rvas4Ye1I96Lfghy+ptXTj9Fq5Tl34n6CmAdyA6fNVDTCb
fHK8yjt1elMEeu3rnTPAkwHNahuQv/t8BJ/b3JQROSUsHpe7KiNhL47500UlY4SAzYno4ReEGssD
z+hHsJpsUaaszZFj8iSUgYe4H0rbKTi0VGm/CwkvPIr6X7c350oHLt5PySaZmprUZ1b0+cEPxGcj
VQRM2ZbCz8oiuIC/PCiLYUBh5Hm2XrD3uxacRclWrcNa447dkqwicgbr/BmiGGAqYf70ONh4K4e/
NjeO4ZZDT40SFflbzWBa6qvoPY8S72tngy2g1loP1/9f2Rcz+agWHRfnfgK+GY9+vCc6f0xM2lF7
byeOERMjEomi/AwxsxFMmLgPEbaYcNviIZne3kVr6+Bc5azNEtPGVJxt0ut9D6GG3YJNe1/jjhln
EsHhwE7qrODjH6hEdAr1fj9vN762Ao4Fz75dvF7O+dkQpOF4DhwYBQYIkrogS7jdxdrkODas+NBo
hurHM2shNqiC+Z+2je7DUHMXh0fCCPy1YC84v+RzCUSsUyPjYTdW/j+3P39lhlwYnh923sLA/HWG
DMpXErDPhJkZDCSbfK1rHThGPEOnp2oGo89z1YgUTGkojhdQy6oUdurtMawsgYvHkz2Nq7Ku2rOW
wJWIGl2YDFRK97XuWHHJNJC/c1yeIUz+/mX2J4rE0n2NO9YrwUMxjX5Un/3ZHhldkB0u9JZ2xNrU
O3ZriqU1/tzIs6GlSo2Al5xVYN0OvPHOQKMLv4PSYR+At6Y+9x1SDJIv79pxkx5tbV0d65WLlAbl
uO2ZJNCuykJT7xd2F2E44y60rs+EJ+ock2NN1eHuxe1+pfoNrwfQ7bVdmX4XT9cnlY1zPUgc/+P3
3FJ6vF6Nk78ZG1/r4Bq9enW/9LNcorCeijMv4DSjIsGnNtsPYDI63B7BygK4/HS5Im2bWwUm0yDv
92UMfHFXT19uN7729c79y+HRxqGZMD0zjmXO83m39EC9g458K+C+9v3Xrl9NECt1J5Un5FlwgOdz
yMzU+b3+g0tHl6MQ03ocy0sq84uhSmBn4/FLd70db0/Q2tc75ougORSdCq3PrIHEoJFggezAC//9
dutr00/+PTe67CELNnjF2Uz8SK6HDrBVD9X29l/7fMd6OTdI02bX9W2Q6thpWBjOn16yw+0BrLXv
XLzQnFs6PDHQvlXP0LQju3befNWtzI6Lmitl0jWeNzTnfB6/U+H/A/WNYd+Em+yYK1/vAuUI6PGg
bFvj3hUaXAlI8Xd+cRdTPeMuSM4QC5rSkVZnGpIlTHPa6PFbCC5nchdTL3pwjDcbRdMbg6M5tK23
i1mcf5gGBPFuL+3a7F//f2W3OfRqOK9ieZbRUu+Z5ccX+8KD4ON9HVxX5VUHfqJygkRKe2YB/EKF
jXSmLX8L9uat3XmdiD/EeV2snE2CadIBQMDgwsjT2QLjwoGrPl4Lx2rT9Q/3DcSxYjAL+J4/4YmB
Om27t2L4TofxGG4ze1zdtD+Nw7HiElQPA44eeYbI3xtjAUrxrzfZ7ANaWIkFfMeBkuP+9mjWjMIx
aVXxAQ94jmXJx086sAveGZtZy5VN5YLlVGmGsPIIRnJ9ql4lwtk1L5qx5q5iAO6C5XoTDkRb1pyt
B+KQl8sguU8FHHIsjhutIeYeAXIgzhQhvBRZY0Tu8Zy/a95drJyJowqvMF2fuc/Csx83yZuR36do
jE93rDlDCiJqTAYB83AsXyY+pyHbhWaL/GJl27zU172yZpMl1BazUGczw09UZtCPQ511921KFyMn
QSyF1BkX5wy0s/kMfYBCQUn+9syvbUrHfvWSReAKzxtwxc/LDhIj78HOqdJt1Zq1Dhz7BUN8logi
wQtSAC8lW9S9o6ZIpQGR9yGauAuM8+diSQR8FEw/SOhfTuoYA7k9QStr66Li5rEsxQwmcgT5Z7V7
ORNwj329r3HHgc7bdhmbrG7Ocz0eXpY2YJvO88rMu7KofhiDabkg+kyCrkxlOc37ORw+DWJTymXl
jnGp4SSoMDloH7Ez86j4SMAwdIQyp3dVhXwz6KG8zwBcgrgsiqCBPF7dlArFdFm3iC9xs5nLD6IX
SNIf7hj/uvav7JfbYoSrhWeGP3H1AxgE3X4yuDe/mqvm1YGAb+I3Csmr5kjAmP3YD6ghytKFLRwy
udJ2UJMaOSTS2IFMbV2kQAO0h9JgbtKqbBCtJTYRZN+XRRkcEKwk8l2wqKk9K6tb8chzI7hE6JvM
ND+U+GIuv4H7uZnEro/BW5+KBp94tCiKJXsVTkWxIz4tiyON8+ovaFgMkESNhqU9Ki3JW02ofEs6
pc89Kojtk4WffUIFUjntZOFVhySO2guen+N3XxXFcsizJfjpa1N8iIkfvtNTFuznhIQf50ItUJXM
yk/52PiPJpQSvRGT7CwEcN6bpvL81GvL6julNViKuSfFQUIy6milWHyEeYH9C2YbP/JmtMdRRfJv
JgU7QYeWjw8gObuq8vUJ/0d0NZB2DLS9WGBQt/5loKeNGSsyFM/JDHqKvaIAyC8IKYAApNPNSUXL
9IPlufmGhxD7YIKEHSH1bg5IZGMNGJOoVZuhfpvypoN8Ts6uD2BkmT8AR54/0Ws6H1yrEgWsQAEP
uzppWJj2VWY/50WTHwkJlwHJtqB+KjJkVjPee9NeQzkSbk5JxjQPse40rMvDoln5RDpkq1M/bGKK
CqDOHH2t+ziFwo76kLc+Cjj8JWmPqFyYf3SosmEABokSDiCgsAgwDDgd+xZyKogS6umNnywoUjbZ
NLxT7cxPjOAJJockJHsRC20e+onTLyCaqM0+Z8I8+bSOKRBOYP551Imi31Uzo5A5H6eAHjNPmm8J
ZiF4xOMcULnRn/uf/lC3Ucq9IuBPsmf9F2ES74J3Zb7nXdaqp4ZN3d6GtrjIfgj+zoNgys+6FEuz
r5Wm0T5UYJh5A5wIMp5+j5rNKvIS/5jXTfQ4MU/8Flqbi1lk/g66MxKFS+3UHGpVe0dwP+SnAtD7
Lwr1UuBsDwL4FdZG9aM3jNiqplo4Txcu5uDc5yF/288+DT/4CxLf70sxsu4E1GIwP+o8y/5WXnDN
ficD6K6I5r0Cdw8Oi3JKgJDhurJv4wRxol2nMv6X9gd8iweaFJVWM3Bk+7mL9bwjAimX3bwkxfte
0gAUpAMZUITjj/Fzs7zUheuip3sQL2g/zYZZtCe/BAoEwPIhe8vqhQqA3fKFpKQQw3DQLRKeezpb
4Jv6QNTxoYoy3rz1KBQ2j3lewrZ5XwTz2RTM/1Kj2rI/EIHjYDeIGb/LegIwIeCG4DM0jPej3+tC
fqjmXGaoqDINNEE7SLjvECRU/aNkkKf+SCfsoMiCxBnKLwAtJmOGwG0J1xDk0qLizS/rwWx3HK/W
TuyGEqLpj0HcZsVbiCMEBq7v0PX7PovC/KMfMZBsoRAzL1LTBZHYS7xz5U62w4Bly3oQgoDzzcaH
OJni5pAgt9s9MDJgLnjUgRAmy2I/f+BLEdQPEEroFFBktH4IK92TFBVh5HEBM2R79HQUd0DUNK3/
gI8ddJ9CuE/ScZdRlpG/SinLeAcS43xO4zAUzZe5buUgd8ZU0ZKyeojowYRL0OwEai0Ts/f9cmj+
spEs8cwlGTvTxJj2UxkiMJZaaafhsfZtG7yZ5qmNitQbowpY7niYIT3JTU6mvZHEI8+5zqsJKI7Z
mC5lIm+S7yxRDd4gvgdap+8Ch9745v9xdmXbcera9osYQ4AQ4hWqc5W7uElivzDik0QCJECITnz9
nbXvfcjmpuwz/JbjsU8BkpZWN9ecAhK5AwCuJeNXs2zK2m2jeIzYmC6BP3uvKLbCF8PM2TRdN74P
HXdRLDM9gV63IfN2GkG7MKYBln/ceQs0Pn5U6B+MPyuhpDmivl82QTp55aRs6oDfHuA1BsEeSQiF
sK12pJOHYnEKAipVVy1X1F+c3ga6tEMm46T1d6PvW55p6yzbgPJxYi/QcbG31bQky5dqNABLIuGq
bFq18TJkevTMvI1wwU6ZDQplNoBXifGeyVjXmS1czq78MabLDQGbf9YIGogd9dtlL2Mcgx9Qex3G
qylxZtgh48nBaklkCXRrj1mnk67n0G561Ydxm2IksyP3PijJ3deyU3rYJzSpinmb6Ly197HgBnxy
QxeO8K1em5MToEhd8ltGng7v81wk7Ddh3PN/FFDU1rspT+AW4yUpxj0YmNh05Unt1wvsqFq6X04k
sXhGtamadoBzCIcJ2rKYUu5EOTxZGsgntLYcee4TPZZ+mgxlYGvk0MATFhkrhiRKi6hi1Qm5hIkx
7S1UP2W68vX0lPuTrg+FxbjJvJkU4KqAgc4GPDq9Zon8IRINBxJPeUEy4FCD+Lmap1xtwZ4No8+d
8No9GaOOpAWuxXbjml49AW/CI8yuVJIdyg5M8ZshKedwL3CxuJvJlE13HfsR+IVxYtVV1fimbVHX
5EN5ANEK0kxCcfNlgFyYehNwZ0WGU2KCq7ag1Gzd4I/TDRsIlHHBo+K5ByAay/bK8tn/ETAbMTAl
90p1z0tZTvYUgNZg2XjjiDeJqnCBsFSDMblrVXExbVnHETFlpBhzCDzgwELKPZ1Feb7CwtZSngo7
9dWMGwQM6zs1jMlyirgr3yRUFKO9BjbLbv15VPChsxzNlhXzYl9Y78fJDWQdVPJGkzbxp40uIat0
GkpIFu660ObqMNJakx1n4Dj8YZi/JNuhX2xMM2h4tK7bVqzR01FNYTL9bkgfXo9xPfg3OQ61uGLA
0b9gCeci3Bd52IfzzlDA/MIUeUw0833VdEv8pQATmvkWxLWqvlSECvc1Lz3kIRvKhTfc8UnV9QZD
lkGLvKr3THJXQQehuQYRSVc9GKDZkm1Q82jIYax1Oe+J9vNmyBgkiReMA+qqw/u2S6d+QWTLAKrc
yNYVLxSlHXPvpKJdOnisn165Y4guWJRoX+AdaTzuXcHC6lEgnTa3jNWCnuwcsADaaXpozRtGY/r/
RAIo03sttATMxgcj8rRt/B7cXkaqCKqM4BYg7pCzdkg2djlfpKYYaHA1jx24DEwo5uSgKLoMOzP3
TXI7FAEHkU8118RdsQr4awiONTEySjVP7nvux90EMlvgtjWIL+cxfuvV0sNJyLYRPdimkghypqTU
A981Mo9OlNfUO9BSzXzjVGP9rV5AnrIJcl/CDzCwIGPkDYw/WRFgPEbBw2A+cBwrseWE1vSRnGlC
b03YzFOyEV3TvAHXmMirUFP1YPNRNtca/XAGHZdwik7DNCt3hBqK5g0qZgW68qgD5t1PBeCVyXRg
ve7O98Iwf20twem0THbT1ucVSASCpFVPczRGN8KTzdikTYvY59RLB6c7e2WQ3HpWRKcpbKk+DAC6
BbsgQWVabvJJl4lOHRpkuGiqSlXVkM6uorwHt0o4h7uCDI6O0KYDGb7ciLbU9IWaqfafl1F6wM5h
XKW8pwJcoieDRYu+WjZCjTYNlzqXWdUGiJOmOoiXPW5iR9K4qTAvSEqb4O2C2BPsAD5b3/sxecby
Y4wxtuPsDJp3qeqgYJpBGK2CaxqC2eQ8M3UOkQ1MERGaLqSbo2dkmmG+68slINsYHNivmnet+MHB
UwKaU4cwYOO4q+suhULg/AQprsLca93J8Zcuwo7/nlqmiy++GiOdgtKel9eJlUxlTdSLeVuAoEru
ENta/cIKGsktBjcV+RVQwPw28IGLuAlUaFFrtnkob0WJHUr5XHfdlbMBEFdBrZf4MfBD3r1xGZbd
NswHRa8obV2/46pxc0YbqEjeBJFk06/KYLE3cWcGs1X1PI5700y6eLY8DsXOQAbEbgh0vu033sL5
HDxfIhBi0dgh+QB5Ee12hheIRPeU9vNr18EHv4lRhYKlo+Ss2CHM78XTNCS0fQhj3S+nRHUWcziq
R0SCT8rpY4SAn+Dymj2EJcTlQ76f/Lh4zBeEjXdFwGBSVIGN/fsgem44xmObsNjWruC/xOQDLRgY
TANlblSuG9KAIn/agZw8Gp4KA2eTibJv+XWCdV9EWtZIKFDbm+Q+dLK112G1mHorx5BkvhfBP6Ym
cd2ypbiylzTIxyncT0kidFb1NXJTEnXTkHWzlQV87jLqDbMlQq0BwYq/sVFgxClqShDhNbKayFUE
cOxP7XPsDwiFvGrrTZ3z08nVCPE6RPTLdomS9pteoE6/H5AYn0g7IUgE7H6BzeESIlcVpj/865wM
/NmVLW5FUACoPuNKt/rEkITvRE2hJICkyL6BCobSQ+XbpKtSeED6dQS14Hg790x9S0jcym9SRuFD
PPKuQQ7SDNelnIP85PsdW3Z9TMdqr4XADTHpOMmoPINqNFTfuh0d23PpbEwadJvwq5lxZ047hx4R
0DEdQbaBYZSEbMgwxQ+cM1Ftc2Vieo+gARZNqIRjprONAZVSJf4NRkIAtDJOGV++uMYvKlzgXbRJ
RB73m2SWSf0EdrDoaxP2SFSamsIRUD8YvZ2Ig/GWLyFzG7xj8VjFxv5wPm3uh5G07A5Vv0rdNgCr
foP/HOz3iQ+YyYyhyvZY1YY2e8THovuiPahE3TZLG2NgcyzAMiRrkEOcIYwdbuQ6D5EnoT273ECe
qJwOxBeQBR8dW7yNsTBgQ9WEml9e+FmOY9hsqnmp621VwPV971vW1HdNzlDSGJBa8VtobJEt8SrX
pRpj8hIyzQ44VBpz9i3ogOZ4g9ElNptoG15XbVjeeEkw8y1E0ANvCyuDdS41cEL/eHO+7bx5+pXr
s5fIewO6OQb/DBkDb5bFpgEfiLcZqAVRD4DOw8+8OIukok4MzWMuOp+nWpC2w7s0qtFbMULLfYvK
e/02NOEA+uwpaHydCh9aAg8W2RvPlnBR4W4GS+l3Mp7LOyF1sKrAs+qK1OdlIE5Yd+oTYq4GMpZj
mtcVQts8DEe7gwp9b7aA+8qXCuQSv+BmK7PBYC6a0khOkHipGtfvKzQz+mobx+MEQ4+SKg0RXF01
SEaKDNUX2m1JQnq+s16P42TbGZ4KEic22lXALJ/vSV8+LZHzBpQvKk8h1CALWJ0aDnrtrChmyXcO
5ghrnC1sEvjj/BdYQOfJgrjU4sjJDp8VxWdio8nTyOo6nFX8O24RRtdtF17nCIJOSWExkFFNEHtL
BmFwinxP32EObYmzyvXlHVNRnB9zL+jNhuoI5oS4GJpEIuzYWxORckCpXi8q7VSMazPRiz8eJtBR
+nsDx7KF2KiPHGXUxkOcq3Ao6TxYvAgE5IPUJajYCbDL6Kz3ie1SBZyU3uetP36fZIhzEnTtrJ+a
GRRgG8EpJA8EIzkqSIbP8c3kUKZ5Mqxj16Bt6MpjIRWGuoZiRPAL4RW4q6JHeUkHDuW+mgP7E8SO
HSublxs9NWepK47pS46c68rL1UCRZVoUhoBt8Ov0fJa/OoSSm0ATJBYg2rHHYSzZPgFK6eVsJScQ
1QW3SYgKTwq0C2h2FZ86tWm8YPEyCvzsGwGeb95yLYv61IBDSWSYhrG3lHSg1AJBJUboq1zgTCAs
DOwVlW1oMoiiw7U0A/R09ITVmK1ebhDUB/mmrib5TQSj+FqVRt0jOjx7ksRWzxUk9g7QhxzvF4YS
rPHoGCEqkB45Vch72y1DsnRkcxF3pxpuFm4rD0cFjhevRtDcdPDM1wCZhzdgrhqejF7qNpWuUD9V
7LpfMJW4vJZuBPGeddKcdwFBnZhnIpGSOvF1aPvyzeTj8FgJAwFx1nvTD1Pjzkx7yfWd9cwyYmyG
ioz7GD9BOyYIwFDN9XIfJFOMWQ+J7ieoE/Qjs6jEatklXwlqH8cxkdgRyFPlB4EqHeomle+2NQEF
6gbKpPOrsl6J4KdR8ZIVIgfBLpRkzk5uKMkdG2PppXVB7ANDz+YazOdzC+8YFrcUGirFZqnOp5Jh
uHubgIejPoZIwVBG4dMPObdgq+Q5KsKj3zcbHBj2q2/zZdwIyu22pFBYBp1U2Ga5tLgrgGVDeYVh
zPLQElwV3Ib47VmyFjJAJcLoJHdmyUhQoea1uGSq4AU8mU0JQVGwwiTEf6aCj7cEfe5dM8Km/XoI
MtyeEctmLZo92mjRCfY5PatWQO+u8tmi0wil0K+QtbcPoWT2WCQjAvhakX7jel298n7Wv5wrlt/d
PJU/CEp2CNRwUWVVHsCkcoCzrv/5zxc3z688qeY3PRWo7Ds67dtlEldY+PgwxmaYUtaV3huY+JuH
JkjKzTThVto4VqBmQB1CtU0DIeB6O8yVvrU8lAJjBbY+ctqjimrrZPrVttJ7BefAcBJIqWug/zB8
RmdCn6FLh/eBbY82neTQfWdyNiTD5EGJySRt4ofIjOMRiQn7hlJBdRy8mHzFR0T7oozn/wRtp28J
pthkSsCI/eRQpwwOlU3yHxRpsUoL1amnitbNF5qT7ns+Nbg1EOOc3WAYVM2mcDysUiPmOLkWSpXL
nKFaBmNcZOuVm8ZHypga3NA9xF4D1aQzwWDpYRkX1CutG5afuJ/yfRfGAc3QoRhORYyBiRbnRd4R
zXt+o8eqQRBDFB/ReUONu04a9aCClnUnM7Du10CYyJo2ArMoy6EtmQbotHxHqQWH349zpPFnBsB7
yBiZ6hnESuwLrunxPoypPrvnACElSP5RM/USg7FzkCyekpgMP1F277+2bRFKVCejeK+WiaAI1vhY
zBFVvywfEVi1k5N6D6oDwfccs/FXmNi1+UYzELunvJXk5HVFwTaEY/IR1WSwCkFwFcsRn6e18mpB
Fjp1Ybl3fcK9ndIACqQBqjFuF6LK9Bh7Reil4wwns+m7Gd27JYE/w5/Jg1eThGcYZcCCT7RKbktA
qewG9CPzI850tYM36K8c6ADAas1z1NlqSMzhum6QPfHIc2NGiWiRyOTla4wuQYizw8Uzg5DHVV2B
gg1k35UBB0KMTUJOpm/ggdse6Dg/uTf8zHOixz7KJK5eRAAeKOiCYJoeRtKMhwJM23v4abrziwQD
MoZxcKIGC249xWT/BJoOYFnnsPUeCPCzBxQXUeDFjRr+Rm29fyHjgHBwRqtUgJxWLPsWFBUt8GET
rsKuNQ53wMx0CJ7Tik+oDejpBhVYs/NdwjGvPZ/rxSDgN4d59BD1C0WLx7qBlGcGuEd5Z1H7zHqO
jBds7112jhCuoI45RiiMedEPGNdvbiysIGg511sVwaHvufPktkNE7O3rIcGSai/mz3leYrcFOD5F
CvlqleP/04o7ImJAOzAwQA5taUtoZieo+5WSoLwXJ/wJw08QbE/osJe+Xz0TSmiyaYhRD/jm5Tco
LjyB+U+BarU/wJDQNQvvhs4gAKBwNDgLLHC/m2iyD0B91FeRhj/IZcB/D0yon6xW08M5IjlgF4C7
ir3kwJT0HjyoOrXXgmoErMJL2u4hDljTAVc2u+3CIXuOOjPi6BooiSyaG29HTY6bhxHSmhSc3YCq
dp7AokFYK3p0AVojnUHXbXCN3qmpZj9qFQVfcJZRflBegfYWXv0hMRrF0yJMMO5XeohOnR0xuN/P
Kpo2ZBrzTatmuOIwMtjiRiTiK5MMPSWOFswdL8LiJAdNf+Zx4b0Guhd3PLCon8QEaiDPMynD8RDZ
HjrtQY4acA5m13v0ouUvmBBG2kLElt3I/PxKNKgKfdE+SjegiA5ykkbQEA7uqdcMJ43CbL/x/PNB
sWYpu72OakRbzQQVb9PEJW7PIKhKNI4iXDHOWHKXgA963DV+Z3d1F9ljrGronCLY6OMr5LqoaBDP
b781hTfKLdBLMeLA0Tz24xwfVFAhofBnS66Tjvn80GoQGTsPB5O0pGQpGfSQnAeXquq1Gym/SniB
hKoyhEDYpWT0aRhc+zKXHcMMbIL5bb9DcptVujWPNQcaNDFgW59T6O4m4yZnjBxrDxOQDgRbbxWQ
Km8iov2ymW0gHxaUkdt9BSaHLU3Q4XtckLDfofuR7+F9cSVwaEnaE8gC4/4IzzzdSTvV2xz1/AZz
AdzLNwJKlklKgYdhKeSlOpUVPfXLDMpJvN0S5ruf45R0XzCQHGy5Zc1rYxs5bjUiqy1BhvsAbDi/
ZQh3bmhTNCDNJ0O0qZHjNMjHAqT2kN/Vd8tYyHBTGm85xUsFL9Z2OTplJoJEpBGodSZ+b+asC8Lg
S9AW3TYAQfijnVtImll9Tsxh+Q2GTiMkaoEnq9dxPrs9VViUC1H0Yj+qhha3C7rj4QZerBIbBlXF
/4gS8aoHjYpum8io+oruC7ILMZaIfecY8g4FcsFpC8ROtWOy8d5UM9h+m5CQLmkrIqAYmmkMrxeO
4mkaiXBmO19Itm9CtfzsCM77wQPbQ5kaH7SY0O2kfurFUMDZcTj3WwP+u2obuB5BEnwKShG61uWB
V2X5PfBY8x8INOougwaM2OVdaMjG5U08nIZ5aV+qAf8bMVNx+0+XFIGWfGowtgYnCqysh8h/vI0L
1n4LBOoVMuH2AKkuaFVOlKkDjhqSvXOdHkNKVR28dQnkcDdzPMZ2p+aiKrYyxgRpWiCtwXg05d89
nof0MI5hUx10FCED8MCVe1ZNzsEk1tYyKB68nAboy6DfhLnKFpQQqXG+xLWmyQPVUDpMAVVVD+OC
lws9VB7TPmJoP4x+tfyEpJma7oIlJw+k9PU3glz1MYpj+7X1Wj6kMubSA+609Ja0OPsftL7V1uI+
URti52GPpo19nkht9l3UorsABTb800O0rdrZvdAx8OVNI9DySm3RuysNMMdrgE1+CJVDx5eKsDmN
M7z9ppghhIOIEs19VNCxjSYab1sEwAYgv38aAdXcLOGrKHFjg8q3HH4jeDLiRzMXYtczEnj7qgR5
+ewV7j/TYnq6bSp/zMvUAoB/6EcTL4jXEq9+s7F8zf2hTvZixAu3jfYekOovSEmdRgHCTKo6e6J8
i1ys/SYWXcDBJgMa0yYe9aMrInvwbSlfUJ42j7hOxGvLfHRE0WeTv0DEg7zAxqUKswLtwrumr8lm
QKJNX9Cyd0e02hsvjf1whNx6aKHF5CnAdFSaz6x65oKYg84tinVs8qbpYEsfrAMSWUtqRwzcHxoX
wPWBhsBsxGxNe7AtGGM28wBSQRS1kwK03JYBvJIIMt+NIFWubjR0ssonT0b+tEcjVD1QKQx/lM5D
w1APvvpWlQoHEkExGIKm3uvJKQBFW7RBmyi4UYWk5VW8jPnwHT/h94fQxWJBX4YAqkGiXPGvcV/P
P+u4qjOvZaXY5s2ELlMiSZ7cohIT1FnSD8G3elmIemlQOmoOSVsuxcZzC3rHMOlm2iNvQj0GFfJC
3CZU4T5B1onWfyIduNvTdsFpvAfQYniJoLgAmCCKtHT4AJZ+Ce+1Ar0HpGauHQbxvxNPZxmgw+It
4SehTCu4Ha+6hvlh3hwrFMp3ZjnfQjLGVfvB71/CfK3QdkGu2vxMr/C/qN8iNFFmgv7Rd5Skn4Os
rSCyg46m0aCYc2xCgOxODqAHgjIG4ET1p3YgXtNYNfCkHAlYc3QeJsLOnwCOn4/kfv++vYgU/w31
KqiZPU2xQLQs7uDYbPpfIDXPP/L/cWTxWroR0V+RIN8BjiwCg15gZN3Dh83+PpBhozE0N0tEczFy
kDosKPsUQjFeM1SRYkbIP3MN3Cw416aGtVmsPtKH/PuBitf6jblvAQ4rG3GEY2AZEGgvuHPuewiS
fgqAGq+VGxlSvCDAxNwR46LsCxjM3BaMxOFvL08+EhO79A0rk0Z/YAzRSsQYL8jgUwT6Lyzoov+G
DuLSqVqZNTRxzu22GEZBkeg+M28s6RffW5oPZlT/DrSM1/KNgdGQCO9i/0QgPBoeCLqu2gfYyyFH
qiHZ4aBx4xaAEd+38UsLtrJx1MmRwMaA2iN2unPnebFhKR/+i8G6Cw9YU0yRyRsiyjzvijowf0xU
1oghzRuogofPfcKaWwpUYEKxSAHJj0ZHAyWTos5GMSTXc9mop/eX6cKu8xUkniImF1Uj1DFIZnbk
ViGMntkQDx+YxoVdX6s4igr9PtZTVLQiL6XY3oxMAkAZg4I4vMinJjgglvjvG7FBQGzcDPC68Vug
WUKoh3b3bkItLt4sFpnJRzj2S5t+XsY/ULZi0FBBmHVzJLgmEVvVL2CsgBl+ONB3aT9Wdt70YTRL
X8C55guu3/Msjdbhr/c3+9Lbr0wcfWbpG6/GPQUUPrJakCrP84+y+3BW8B+4+l+8x5piytAqNDSv
R3gP8Sqi4o5GT0KT34ARPALn+SKMPEDk7ccC6dbPfdPKztkofPCLY+yiSJpxc54A1sAlHkbcNh+Y
4YUtWbNNVYMPgGivR8zg5QhBgrhC2VoKEhze/4JLv79y5yRXDA1I/8wzOGwHz741Qf2BW72w4WsC
J3RYct90ZXhylgf30DrsxhNBkwdF4j5CRen9D7hg42sSJx7IWs5lGJwq6ZMdQE8iQucrmLr5S2/a
Blz/MWnaj+byLn3T+e9/mCDk9KI6AFXgyYUYCahEI7/kCA+7Ph8/RRgTr/UaTV6APKTvcIiDPMwc
rDGVqn97f7GSv8dX8crAGdJar42K/jgkHegm5o0N+E/hhQ9TIg4UKoEo8RzVZ2Up4nhl88CrOOto
0x+nRCn0QWmbeeoj4oNLR3cVqgNFmS+Jdf3RcowfGxTXNqr6cPT+0m2y1msc5FBOLC6GI5pOqJM3
5U+0eh/PizXIakRVVH8FMvIQ83pfd59LnuI1wRPthhBItQDFLa56TOODMAUwg49kj85+9S8X5Jqj
CTWlpPbyGZ+0TLf5ACI1USNyMLG5QVYKjcgP5z8vBPJr/UY9t4MSEb7jzB00YAYa5AXDVo/m6iyK
NyPviZ338v6hvnAO2Plm+MMmGbrZxGv9/kgL92wwW7Lp3ScJyeM1fxOaw0UcFvVw5DPYWIKhe1Mh
5gref/MLtwk7f9Efby4Iyz2AuIdjFUMODniiLLe+yOb8w3nMS09YGbygfZJ4vXHXlJxDhhKMXG4A
f1Bcopry/kdcuIDZysaJxX1lapCnmgTUhDzWaIxqLBUdbmP9SYaQeM3kxEpPQek3xlNgiByIs41P
Ucl8/xMunaCVGwcKijSAd9qjpuyJ+WWXoWf9ORKAeM3gVAE3xxQN7XGSBYY8ePI1/DjmubC/a/am
ZsrLMfQ4vJ+CaBnGrnNgC5oiVdX8ObbceK3UaEAKPRjj7FGoKt40OVrd50DqUyu/FmksrFejCaT6
o5DQ2UPl/cX7eIj+0uKc//6HeXEIfjKaQBp1QAXBhCrfnkXqIExuPgj/Lpyb6Pz3Px4wSf5/qz/w
4meDuyKT4YcJ2KUfX5vuGY+T1xJXaDKra9AgvdgqoR+s+6WlWRntWSNuUAt6YXkIvyYntPMErrbP
crHGawVFE9d1mzscTLGoJ0tad5W3+qvvx/ZzcVK0slkCRK6duLJHspyF1Rgwje15iz91Lte0TeAe
8jBSUyG2GMQrQx6cob1gP7j2L+zsmrGpY0lcekwVvyBdA3iHJHe2yc0n3/zs+/84k4DTs+VcIj41
DQ4/OAFBwJ4C6kef3l+ZCydnTdVEOPgnKXPhScumy/SZJ945UDXNTv783BPOT/7jCyiaMXFXm/BE
FkvLDKTxk8mqCCwFAChBaDV7/zGXduH89z8e45QTILCagtNQAeoEsNHLfzHYe+nHV8bLAakhNdq3
At1goq6AbMKgCrqdGGV4/+39c5T7l1huzdvUMW7GfgzQoK6kfJhbU6Ul+HfPygWLlQoF5eKgtOIZ
5tkM+k/w92acPrg+Ln3eKvSOqpnHFVQ0BeDStp9OCy/LAuNnKGv/ev/7LoSqa3InPnqdZ2WMBYz8
WF2pyPvZhe3XqFhYhtm67zoMPmBrvxC/rEmeRgWtqgYIRKAnBk4y2dcq7dHWuSI6uiYAVHywZhcM
Zy2bKEhXscH3B6AqzmhCU6uj4v4zZGDd7v01u7Ara7InOuajPwcKT4CnaLMBvNMbAMQ/x3QWryUT
wQ/euxkDLiLtBCaZCqBMtqTzP9cXidcqiRg+BGK/p3h70c3PRg5u05fDR2tzafVX1g44JFgh5wi/
nujhRkqMuJDG3c6o32w/t/orky+hHTWJBFQQKTSMwm5rMBfcP2DyCMPsHziOSx+x8traQ2uiKAFg
SivKriIf/UFoq6jtHATe59zqWiuxtz2PfdPjETmI7Q7lQsyjUZi7e3+RLn3BymvXFAPQBN0JCZKw
kUL0xwMvf+BFvxYf8KX3n3HBDNbMT4p7C8dAUCzT3u+/z5X1bqQASuhzv87/7TaGZux6j3b4dZRq
fg6lF+1DUfPPrc+a96kB4BeoMY5fB44+TmuJAMHqChAEgSTC/+QKrTLmfEKXDdM2mA2IZjVfewOL
7sMFYrSfW6Lz5v/hWa3QwPbELcdH+ICTcSD8Ui0j4DI+9/srW+YD7/jUhAEOkR3ZVjpu0vNo7AcO
4dL5WRmyq0NMkWCSGNAvCW4CMlVPKFt+TpY+DlY2nFiDoVcS4+XDOvgBeIreQAfrI6LXC/YVrBxz
FWFyWnct3p0aKDwKAv6qQnRXZ4f2QeRxaXlWJjyjEdgCv4zD03YLoOs+BJHyBWjET23umuQJ1SlS
mPB8AcULwsoi52AlBiXNB29/YYHWFE/glWi8Xvj5T1lpDFxgQC9VEEtPIV5oP/mIVQQOtBUE/8Io
/6kcGOdiPy93sWvKPQWQ/nMWtqZ7Cg1g0MNAYGGBVfdtGEaY5JjLDyKVCzu8pnsyhQPjbtDhEIWE
X2s1YKZq8ZIPludCZLfmegpBGYmJmgG/fo5XdWRvhKWnwUPVYlrqvWb+/nMnKfz3NST6ZUh68c9N
DWpx4KJmuWcWsPj3f/7SSVoZMmj3FamIgysLwBl2TUqFGZVYNrvIfkQef+kRK2vmQe/5VT1MIDyD
Mxhy+kowiJMutv+ceHy8Zn6KaTlyfh74TFmDgwoYYYWpzLxtH95fpAtHaU3+JKYYQvGU5D9BPPE0
lRh4wbCv/pSeI4C2/97guhqXqABIEn7AQ4xFBOB0aYD5+o9C0rM//EuOtSaAArFvPzZ1S8FsXRwa
6VI91F8JNA6UCb69v0CXHnH++x++kot4Ao2hxDcAPW82g0juwfbV/wByNdhOxos+RW0XrymgqB05
2F8cnkNCWW1QPSFboAY+Up6/tM/nv//xGaAg8CdqzleG7QARcR4btu2Z6ef9Vbr08ytTNueud4Qe
2zEAPNtlEOKTL5iKnPIP7qRLv7+y5cABpG5bhddXJQysbie1rQZABd5//Qt2vFZFBJrQAjDjKGpV
HbsHULB61lXbh1sAYV3xuetuLY1Y5IhxMTsxHSdH7Y8KvEo262ztPjiof/8GYBj+vcOVBEcTt5jo
KUDTdT3Z4XswFd7Oiz5HYcjWwLKq7NFAWHSACS6MBQMF6zIPnDwfAIAuvX7879eHmCKTCqWKf4gp
eYOuVx4Nt+EMhrDP7DFbg8h40s5jjQz8iLIIkLoL9D6AtgZJfcmke3z/GX8/pmyNJcNm5gkmOMaj
BigUNEcxpvvBFPe5Hz8/9A8Tbqo+ZF3txqPI2QOoAAhqOx9pyV1a/ZX98kGi91HO+c62IZi3WsX3
BSkfohKE5u+//Xkf//9VzZKVBTvMgsrBD/CEYtoFxZccrVmDinMQoVwho4f3n3L2LH97ysohN2xc
vNBiygo48eLQBdUdE+11rcftmRnCdPGuWz7XGoFQ67/3IwL/m/GCAs/ym3Lb9fwJMzSfih+hdPrv
34412KWgvAdFR4FJpU2iwPRlqvkDv3xht9fQMQxQo5oKkjHMQv8PZ1fSJCnOLH8RZgIkAdfcs7Kr
l5pe54LNTOewCBBiE/Drn9PvUq0pJZ9xqUOalYSWkEIRHu48q3Yomr5wOC475q9Jo1pW2wSOkb5r
5w5KDSlKplFLQ4eLQ4qTEuIFXHDXvGXHx+ttG4lxO7eszr1OaozEGZGYZTk49oSifA8ujG3aB9yE
j1VlNdRUS+fnFC4V5jWEFjpHrWGBbSMwrFqVtSdpMy/aneVMjnGl23M6tM6LBuPP40mynEqmNCFg
iH45ouodi1EzcmTRgAxhWnoru8lic6Fh2WXRVinxRjSvXEAIPFD/ZtmnhKQX1KoysCeivhtUEdvG
Yhh4r5pCJJ2HzhKP0y8ALEwnlO2ucUrb9q1h07gxM7BcDc5POo7ODuyN/QkQKXXWif5C0sb76OI5
93gklq5M4BiDvikjc4SFR4kM+fKLor9L0vGA6lZvPwxKgj9F1yuGYuvNcMV9DmmcqVgkYucpv9Ap
+TPlAqQz+cvogayM1JvCk9zElKXJ0GktlUh2RJI71JEGgMI3Rg65iSUjUzmm+IPWOzDh7qM5rvcu
XXvNve3q82Ax0VcXLC9iGnTMSaH4yMFL1pVA8tEUukLIBSjIMgiULz1ee4tFBobRg/2AUvByJvek
h8RvKnBagTDKQSJwW/vGdZ6NbahES90nkeYflAcObkjorKkyWk4sEzMGchW/bfIkvSMQF5/rvsyR
4Qr5KVI62GblgWHlGUEFEAhEhyetw/YpDtP5fa2RBHw8O7YBGEYeO9RBZceY3sHaNOxB+MIOUw3R
loatKZ9YjsT/oMQU6X1/wkmFLB/7VuX+PpbD+9kf/opU8Llj1Ve3pPfHo7HsJRMzNgfeEqvhyR0s
MuqKEzf7Q/pVuuJQ2VpfzpNXNgEStjpGBSosWNUZUQloYpK5jnZz7ER8U8QebB6/9wHCWg52mYE8
oUD7pjswrY6outxmCiY+DO7Z0NbJNEE8cJ73tOgQDuKIW26bfMOQ1aBC0Bwjso3EQH/WQZT94SSo
6H7cumWjmgJ/YRE4IJrywHmHfHXxDrRgADrKwEcNs8sXzplt3Xi/z3+fg1YzpVV+b6F/us+0OMUs
QhXw6G6LqWM5f++B5JFOZNVV9/+XSQKR1hHFtNXh8ffb9qhhzwRso3A1+/yuGohToWwc+fwWxfOb
WjfhYaFLwIHpk+oOQooCpaz+9Algt2rF0bcssYkPa1PwbHm5dJ9KkniHJXwVQ5h41P1aZMZyqZno
ME/4uumSUNy7OQ53DeI0t4bTG4/d4WMEnuK1QKVtIIYRc3Ai1VQJ9ylpsYlQrwopxxks+I1eg5Ha
elh+f3UUUVdpBMgc8tR7U3VElft8SXz/iUVg23i81LYeDGt25ABKjKAo7jKPn7sIdK/gavsX6iLl
8XEHlp3KjHt54mCfAYOmvOPRIv8qu8lX52BCjf1K+7YBGJYMFqWQJZBHvpcxdCAyCTtDCWMM7hFV
bnPwTNwYqLHBZTm2oOyU8jyPTXz8HxIb/jIRb7zfTdCYcIvGmzkdnyQwz/LkS+To813hU1RQ7RKB
EoInUOrq+QV1C2CU2elhIbT0wVnegDPXzUBofHSTrhUMvERhXeKfsiyB9M8APnv119CLen7PkEJH
whzV4MB88pJ8T0B9gMryomR+fXAjr3R+ZDNorby+cF5yoirxHfRvnYvCHriD6dkToLEFtAZkaywE
G7IbMbIrIQlUf15YbvpoVzYdWEO7JgrclfiYZeuYgLepn8Yimhv3KSuLFz4CsN1W+sumbWni3UB6
PEZyasW9dSKQVtCBgoUsz1OeroSuLPuSGl5En+UtqGBkdc+Knu2zyPU+grB82nWyZSv70taFcf6A
hRxa5E7lQsWi58fJZwtVlUvrZ2yOjblPTpfOXx1BrAMNejKR4T6HLAZvfPwVPJTZyuljW2Hj9AF1
6MAlA7dY32tQzQLSWI2oiHu8xLbpMU6ehVGfVEPp/sqUKB/FXRzkfHmQrz05fuV/3zBdE+/mgyaP
lKCnAckmNtEnlUUfSTqSU150zyrJAAGFsRx8BSqPgdWg+lNzcgU/wgxGuPRDVWK8ZHDAjgtuEbfg
B39gL20xTE8ugybztlkw/BDwss4hNuJwH6GWs6tHUB176ZBALCDNVsAJtok2nJGY+80gnb68U5QM
gP6C73ICYenAR0R70yBMPNzoTmNTQ2TvXvhlAsp4nD3OnPKnoQ3WurA4DSYULiwhO+AUUt77oRhv
LKluzPHCWwACLWhVABHxeCSWHW/i4ULA7QKZwHtGyOBjvDxTQXe9MVJkouFA61JDQmUY7uCoQAkN
KyEo723UXAVa4PeTgDYdHYaI9HeQ2tR72qGWMc8rMA6G284zU/sQDBzKIWHc32tf+wApjO8LKIHu
p6rf+I7/dQe/OszikoKfXHlwbFFL/MWpAu9bVKY4/x1aAM/0eIktcSff8EhCgapt6MbIu4iRPeUx
tCHTqeRPSGuDOYx3f0Qj2NQe92XbToZ1UyfsSeKq8j7SJrzVgN+RPVws6DZsa9807SFhzIPOyL2Z
INQJwsR0/GfOa//H4+YtJ4cJiyNN5OeQYKnuo+vf0jQuTlUV/Uw93JPbOjBigNSTFVDARXUXWfyT
RtA34wN4uDeHIkxwXDYQChHrtrznIavODBQR12SAJMbjz7csrymI6EKYREDDq7yDjygAV+dQHUcI
oxwet75kVt64vjzDoNsYYg4ge5yeQqJxedWAzwNiWTZgfctfQCB4HebPoIxeednbxrL8/sr2phQV
yH3VNfcM3Nq7Osv+rFr/8+OR2No2rvqWBAJkDVhmVlUvgS9+hjz4+bhp2xY1rDkLfajFg0vvHkCz
4xc2lJetey6G1QpIWw+GDSOqgSxhkzX3EgoGoB9HFntoMrCUT389HoLlavMMI06kaiY4hM2dDNmH
tKcvTHfvQSL6zWHbxPK4iZALQwlhnsxTdz+AkLgHfiK8NdjGe+0/ADlI+kDWZe7vnut537iIpk9z
Mqk/Hk+PZf5NEcQRJaE0Spi6Z4PODiDY+xoFFLpVcbKGRLEYmgmNA1zKrWrcBncndS64474XRXuB
7/Lct/1lZvLn6Hf/A0TLYg0mVm6e65pPMWS5RJCPH+aaRGynMl2nK461rf3l91eWzEF3NMqpV3cZ
tfWxxf25F64TrhzZttYNWwb1bz2HTSJxToCkkGKfCrC8oypm49cbBg35AFC7xXl1l7hqPDCV7ZgE
LdjjvWT7eMOWFQRMoWPRTU9ZscjtZM5X1YBt9HHjto1q2DG4wOYcicDqPoMnGCIsDsp3dPEPgu50
pQfL55vQuK6tpIDelbqPopOXeBYvDeQatl0AJjQuWRQBpBrwIh5RkNBHUXV2cggOPZ4c26eb723o
fBDwj6k7JOOqv8e8ioqd3yOwvq15462tc56TvGmqOzQuvvRp0d9aN3e2BTpMINwEwaTA98bujrJu
bxf0Qp6jrnE2zswyY6/MFdKfXTKlgbpPLrvrjkLsbQ1DY3F1iWGrylFTAE1FdQe59I+e1k9LCrwl
w6dA1h+Fk63sHFs33u8jIGD+73APqzuYk5M9T+k3UXTfCW8AKRfDJ+h7Hbetsmm+c8/GAdJO2Q4M
vT8hsQgWy3rQIHjc1r5hwWGKSKUDZuST8MGMGrKOnPwMJIBbWmcmHM4rmz4KpqC+IxRNbk1blM8y
pe5hW+uGKz1mimjWs+IOL7pudwPvIQFF8m4b1o6ZPGu9CKCsACWPe9iCE/G5JJq3N8iviE/bvt+w
4HiGOmUt4+AEjtT2yGXan9d5P97eocxEwWk+D2PrTt6NVyASyorTgvXKRPM3D9x9rcl52xgMU87d
QkIOyGnvRRaAvl1HKJXey2nhx93WgWHQIYWymKwUBJMmehdd8BOR5bW0pIW9hJl4OBkMw+wxfD0b
5J+dx8jfIg8gKtahHDBkbL7l0Gs5c+evQUtx8vPkz22DMqzaLUYouTA4eFHgeKcYSkrXvum/PG78
becaScLfzybJIHkRlVzcMwn84wim4R149EDGk5APbpSv0aS8ffdDlPv3bhYd0kEEGa63UlKI/9G7
gqjGAdT03srS23ow7NuB1uzYQSzwXkJoM98HYPZ8imbX6XZBXvcreW9LiTAkEn4fRz7NrPITiird
AZqPzrmumjb8Mvah5N8BV63FaejxUJy/1aqAxNkOUbnYK+Dn1A3olJM6QJD4ZXTArL7GNmUbt3Eu
eGMioECCTACU0zgEhqJnEvbt3hnWDjbLDjHBdCDRB0U+1GDuAiwt4ZegBUY23gcgIsi+Jwly6LGY
Kv358Xa0jcY4IZSjKXBpcnqKW5BBJWDohjof6Jp49fVxB0tD/w0aMBNZB3VR7kNPBS89Urj7PBuS
owvWt8eN26bK+313lKCWWETEWqTlfXehcgbP5gHw+lEchJIuOXRR4v39uC/bQIxTIUSYpopGHHWK
APqk8hTbS25LL7HQOBUqqLC0kT90d6fpWpB9QBaqPEEaonWOm77ehNKpUuXe5FZY5xrQbh3rLxwM
yCtHgeU2C4yjADnAcCw4JEz1xK+TW+6lO+Da5J9VGnwcobS00o9ls5rIOUByXVaD9vK0KCecQJ7a
7QkdObIU6c/H02TrwTBu1ID4cSJZdCqlfq9csCS1bf65GvO1p71lF5kAuglYgyFSgwt+dfm1nVGo
sfk1yUzMHCpMcAiCveeU1F14Lt22fc/K1Xi+7dONu14AljzJMZxuIF1r3sGrli9ITrYrrorFlE3I
nHB4rrtxjk6irmooeGQ+PHeaAtM9lkCY9mtHhm2vGmZcygiPG9ZNYI3pYsh+ebr7oCOafmtRD6F2
kz9BVyH18umfxzvKNi7DsnkcTiruwdqaQE3hVvIUWlF17sR/knLwwcDP65Wta1keE1CnJAGHSeK7
Nw9PkZjreV91kC54PApb44aFt9yl4Bzo6C1sHXcHV/5r3AQft7VtXPFcj1A5ndz4NBHXu4AsPD9D
reSvx41bDNoEzokkI1la8vqJDlWP5JM/OzddNZDa8ougvD/uxDY7S+evXswTNKnHCHmtk5hdKLpn
yHJB7mht7m1DWHp93Xqre7cGgg4CtCWEUl12m+DYnUDh/rLt8w3DjqHIoOO2jjMQ3MHJQiQ2H/Jv
o2J9u0YXZLECk2CtzDJaV0NPbqXSkKxgeXZEKnZYxKvinT9CCHzbUAzrBnNb7BedF57CBuwhai76
E0ujtSetbSVMW9aOG/hNPN1k7v2bJWD3IJweixHgmcefb+nABNJB+7GLA5VDCR4R0z1U1V50DN9y
szdmYukyx6/hSJb0FjeOPnsDCtOTZg3Sa/t6w5DrDnryfe6H0E4PRpQ6VFDqLCrwcvFhYz4cKhe/
G4PTgqq0qCHgsgNh+MdBC9T7grhvZf4t25QtI3tlajE0+cAHoJJzqcOPyQAkKRyZkOZH6KmdHi+x
5aww+dZQK95A5KdzTmGGgnSolzZQzop86K5ta98wZoq3DoQlm/6dgubVAdLSLwA+rzlglsuTecb8
JE5WI27av4Nuev3MJfDmXrFsJBQYJOB9hCBosJHRkJkwOuJlcZSmE4rf0gJ+0ggwFxBkzd/b5smw
ZcI6AcWiGq0DmR9efZDe7Mc+WaPtttiCiUULQQIEdY4SonbZOJ2gGQypNK9j70EI0R43jcCEpHlF
nftdQ/0b91oc3SPkYqp57UFi+37DlnkW911ekvgE7YVOPHOq+uYY6qpw35NRQ1Dy8Rhs3RjmTOOJ
kQBaUk8qVdBIAgBIh8mupvVK/ODtTBoz0Wg8jtMEAidYZa1qyKa4wLbTbvqrz5u/taYvy4TV4IYA
OujyeES/SFDeePBS47oGTgfSHnUy37wYgr1AV+bN0EGdLobqpBNnUOIOEx9id9Dtmf4p2xnac20/
gXpdwgToCZJmBfmjd6F1dPfjgLHjUHTj9IFE7ix/ws+AgpjoFxdZ1h24Aso5qmKw2is1HopCp8Xz
0PBhG/8Eo8ZpUjoKsReRxnhxYQdziLsfYDRrJB221TeOEwl1RN+bg+zcEyURn+wDisrsAxji3QK4
YpDL/Pt4USyHLjXcghgCglAHcpxTL4PPbcKvix7K46YtR6JJ8gZMHnNDCP+cQ+jPHFvo4yCOG8iD
zgFMLBs8knw5rxVoW8Zh4toSH88HDlm7k+oKfoZKmPwcFUpv8wNNSFvmxiEbk8g5TRLCgmWEa8NZ
5eW3rLUJZKNRl3m9Zrj3Bgg+eYH88YtiV7VruSXb3BhHiW7mGsJBWOMy69hB5Xg/0oSu1IdaVtnE
skFYrUu7OXBOS/0m4n/vEk1RwV78iJ3yMObDyuFhmyTj7FAplCxHF84BAWZ7TzP+ji+55oX96PFu
tU2SYc+ZM4aQTE6rG9yO6SBK0L3GiNE8btz29YY5i6YlOFu1c2q7+KeuIhfijv6fkLbdmG0wid1C
TqBPOwQQyWyhsR1reK9Aa61cFbavNxwC3UxJ7Salc4oFAvNiGD8lzoxswyhXEN6WuTfBaxoavSg1
icpbvFD5UAdKvGUv1p4OttaNF3rYsgFsPqq8hRJY2jABnXwy5Z8fr+xiQ2/caf9BrQnHKXwIbp20
P35ZQmPECUHSzA6L/MXjLmzfb5hvFiSgsE4Cce590L3uBGdR9qVmQtON07+s+yvfXocp+NC0Lm8E
woU70lZ0t1T5bPv6ZVSvGheBRwByGcobpGzkmWQdOaYoEtvWuGG0PZL8oSI1tOcylHD9nTQMqrmJ
sy3bZZK5hWnj+tBqLW+0yfP3kCl2rgyF0Idt327cvIqFbVsGEOZVEah2aVk079xpSDYhgJmJVENZ
Xj6Hvl/eOKrZ9r2LmPyE4sijS1azkJZjwUSq0TbWExv96ty62DZlAC0LDdHYDrrGu8dTZPFRTbSa
Zm2docZtubjkV/ABJRegO0Los0PNAAjkYOemQXvxex7t3aZZKwax3Ggmig2C56xrh1HiqeueCW4z
CGqeFh0QB+6RA0jG48FZzNqEsslijnUuZ3lGmTLfl2SejjgHV9I/tsYNk45lQqrARZEVJDf/6GtP
7xs+rsUCbI0vv78yaahfIw83uhBBnxDKC93gJ7Rnt8GDmGuYNElwvE3eXN5KOcn9BLH1o++GPx/P
uW3LGvewJ5PMcTQsOoszues57l8v8IMdQ4XsYVsXhlm3GjJIXhBK8MUgBpCIuoYCZP8HuI7XikRs
+9O4jnmVFgWfInnmYEYhFKYA3dEF/0iFPqR6Y3rSRLCBLAN8H6Wcn8oODlGc4twg8fTv41mybCET
wVYq6KArT8xPLeUvssq6nROvEnLZGl8m7tX+FIgizXjY1mfdx89QDZY7v9tI6MKIcRuXXsrSDo7E
maeQ21gEH9J5Ncpp+3LDbNu+Aek32B+vOkIdbD+BGKEQfK2AafnEN3wVsvT6al542UFDNYyyaxzW
7xTe9v1QfRV1eHEDtY03kZk4trCqRuG6uj5DRvarHuHpyhmyrUG2TReIEcOEBatcUiYUi1vkH8iS
kW+27xzDeKE/HAMWGqmbV7f9SZAa6rNqWHkP26bfsNsSitzZlAfNk+6JTM5x1sKbi9O21NW1qZK+
ba4Oq7t+hVnn7b1ETQwbj4ZZdoBjPPVinLwLzroQYTAhfPe4xYapSekGICGc3zGoEcGp+h3hUJoF
qvDztsYNG57AkBhns4d9NINLR8w4HLZi7Glk2DAEfUPFVdnc9AgdpomIl3KpZdn25YYN0yiAk+gQ
dZNRSE9J4iZfG28oVi72tzcRZNING9ZeWNTO3NykhoMyETz4UI4ZkXIfLe/6bUMw7mCaQI96bCB1
LuC0n8sRektl2a3Vmb99f1ETvCZCEaMMuc6uyxGxUJ23/HNWNNcp8e8NWYuf2ra/YcqJz1Dq0DTN
rZ2wgaDenHyou1UW6bcdCZQ7/b4McNtyNjRpg1cNauUFKvjKpQYVUdTvj5fA0oGJUqNDh12K9NmN
do4H310k/EyaNPmZpmOxEvKw9WE8jGkHAmDcM9mVznFykGH6YaGPUDx/eTyGpZ3/3jfURKiFtKj6
KBvhQQzts+jF5xaxZE38J7AhHYcyeu6StfCQZbVNLdCJBl6CrFRzi6niR027+ENXANu/YtO2mVp+
f3Vzek0ATqSob26Eyo9gm+x27Rh9HVKEEh5Ple37DbPOAi+Ms6hqbiqEv16hLKqJ8vm8rXHDnGUv
22CMfRx3A9CgIgYSGFweubsGcrJ9vPf77CAbzprBz9ubyJ262nEvzU7drIB33Pb9hilDXqjXIu7n
p0wiY6SC4iWcsmml5NpyoJr4sjKA5JXbwdDIyF5iHYBikl2D4h8k4teesZbd8x+EWRaLbOrc5ubN
8qtElvZdxvB49fVqwstypJows7B23STyWHPrAVZAuXL/x5I9eVK+B2mdKnqHGMmag2fravn9lSmI
NhsBahvmpxjxXkrHL+B9Bu7FaXbCQUJ+6xOBmnRtXBUu10Orzlw2eXeusoT+O4Ibay0saFl4E28m
wDTTQwh8fpoYwCPEH773jfdNztEvDuhNO9eEnQF4D3XSzk+v8S9yoc4brkPZrKnZW+zO1PuEgFgH
7P2cXnURFOeEUn3wuzWot22dDaPWoh5FpL30Wk7+txJyWTt4x5e27L73PTbvLKKVSJWtI8O6k052
MJA0f0Zy62sS0Ns0krMehy9gw91cykcD88YWHdi2wlqdvaWerOTkw/pWtQzBBJjFgS+biTXtk+Ae
1zuQ1YbOXo95d/QaniXvJfj8b4E3u2uC55YTxaRtax2hW1yv2VVmTjbvJ638/NjPbvteTqT3Pm3a
vabMZ+yIJmR+14KXG5xJAKO1H2tCtnEBURN/hoqLrg1q7V4lqgd/+d//g4K6xTRM4rYWRaINg3wR
BEkLRIdj7tTTPs2zbiU0bFsA476mbthMERgormC+UQevDciOp0QeQhmuybjYNpVxaxM9kCYjrXuN
u/xnxlpITLRzMYPvuG73rNKQs3eDvDk+XmvbgAxz5zJycmdovaseF5d/QYb1GvSoOQUX1+MubGti
GHpZQs9P6M69hqlDkxdIQlXRORPtRgAR5YaJl56nulCBNCnkTnaLUQ9xZnO8rXSamgg0xRkFyXiW
XvkSmKQSaseRs5YgtFxGJvqMl7FbxFXMbxmbk2c86SDwlSAmWToVf9c1iN5vWgOT0I10sgBzVZHi
zeU25Fnyid/FBJ3lL9vaX8b3yjsI827OAfmsn3QTPccKtCkRiK4O2xpf9u6rxh2RVyMZZ3ptWhTU
HiYFdOQuarrgr8ftu8tmf+PB8h8EGvwo0o9YYloDrQopBReENUl7WB6pEniYLIAajoD8yx4n+mfK
mnEXEv82kMBfeXlbnkzMMPq2n718bqLpiZfhqYzrd4LEe42qTJ769zT66EOu4vFgLdZoAtZ47oES
TCr/GnZs+ASKJTZeHOE1zkr7th1tWPvEIaNd+ay7eU2FOFcLOBbqcKfYURS0zuHo98Mx19Fcbnwl
mOxvOIfnnKBq8ylrgNHgvvL2gRd/3TRbJmiNq7HRtG3ZrU/cDyJF1JFJJFW2NW68wyeZepUGe9fN
H7z7EPZiJ2Txx7a2l9vllc30XFRRMzXsCtEO0BJHKAzxI0TqHrduWWRqmDtklJ0BTFzJFfRcDYRs
4jA6Iu1UP+d6SNWVwct63JFlt5potQnKAiJKPXblbSkv05h64lJ1hETnbe0v/b6aJtcRyvVjiIbu
EF8e3qdl1UGjLd9WsE//AxYjTRKPS/qw0KRuviAdUcpPg+O7jty4h8z7GwqhgiQxuynHDeXOQ3ll
uM/hnWwTBgPD9O8zFEPXJO9L37mUeY5iEIhq7oY8+rlt+o2bu+3ziYAKZQRD8HLexhTodF9sSxlQ
ExumWq+ri8Trb32t3wuZ5d9TlNx92/TpJjQMQFCd5BGED3eJzsShD5J2587b8rjUxIaBJNBHAV/E
rknvJIdYIMZYkHLtCWyxKpPlTI9hq0pw7l8ICA26XVyz6i+vA1p229QY9/WsKubyrsHUzKJB+dLC
FzhLsg3yR02SM1I7qi3cDM03ktDjiHz6mRVbXSWT4UxGfSFiJZ0LuBXn9yCmpUuUI7hsmxvDXsUo
MfO6SaCdiOAoXfIbaQE9mcetLzP8hiNjwsHIpMOhifHtJKokPYSNP5F9LHJ1Slepw219GDabhSNr
dVxoEJDUuf4+ZwFABmHlPEdKbrt1TVyYFwntqDkGx6KcwY/zC+cO6ZptqXrqGfeujEs3jFMfzbcZ
XL14ljeoTxIoA8gV8JPlDWeiwxTo4wJ4xPxWlu4Zgkr7STICEu7weU56SOR1/ffHC27ryLiIhd85
LCwUuxDFbovPGC7u6lDd3K46rLtBlvve5DnrJykgcxCppySCSpQ3nBak2xTMH3K60dPyjJt48nk7
TfUYISwwAlGE10qa7Byn1afHM2U58zz/93sMQRKl2k7oG2LI9U73MOs8Xaupsy2DYdUyB+cJam/1
TYnwhLRWmwOnKvhnWofPzQjU0rYxGHfxxNKJR53fnkECNKLmEJVim10tEzk2BVp2DMoJZ1rqPNpN
GaJNx24Wa2WflgUwYWMTRZ0pS1p2EUXe7CZAKf5lCGNuu45NyFjiNgnUagL1JDu03mp6Iz689cfz
blleExkmFDSsk6yCRjb1ogt05V6SGDzSi2Zg0NKnLqqzlZ4sh6sJDuubAUolTq5vlNQfOchEDkID
RpGKSa0k/2zLYFzO3jS0PiR2urPq6ndTAcdibtTGyLSpAloKB7LPsxtcVRt99PpOXWdH9CuHqm1u
DAteBD1cXqfkGsbwiVD9ketsV7VdJt/5jNb1thv6V5Dg1ZMgzksm87TGBDF2F4IlhxQ/bHONfpF6
vGo8zOSi565iYLb4VB+8GLLWF88vdfzl8Va1La9xO4tyioeg6Ngly5wh3FMn+MRCx9m4wCY4TIIJ
Ly88yi7JNCObWKde+Vy4SFtu+noTHjaVjCUNT5onbxYlxJoQaGEePI3HrVs2kCn8GfdFVk41D7Ld
L1kPlHOMcscb6t3qjoz1yhJb7koTKJZ1CoEPDwVOhKHKhTJUlnI+x7s8hLqEO2+E0lGT8gxEeZAw
U7l44k7PUGKdfZhEtXGfmpCxuC8rwmLQOAuhdLknTc2jL/5QOt5aat2yUf8DGAuVA8BegrJVDo6f
XTjoT794vR8vta117/fbXrcomq+7hF849NDjcxW36RmKK3xN8su2lYybOCuwNR0/45eEwZ/rKQ4I
3pRfgxnlI9tGYBhytgjIzW6PbYQMpehn/wBy5zW97LcvNN/EiCme9smQ5fyX2wgCugGK37yDBqsq
mr9B/TAHe2ci81oi/BdRz3/fJb4JGdMRooxh5PKLrqam3CmUtRW7cRw45BIinVYHgK/nT3ldh+Fu
ShSj3U7nVB+dGhv87FfhpD8FzUj/rRTz1AFfCdwxm8fph3IrIt7HKCn9kcAh8sGcOis4SJPH/sjK
rpRHUedRfEFVTP7dy3hYvZDa539L8GFWJwoyrR8InGTvY1Wl487NXL+HtKHX9R8d0Pb/4LoLhv0s
4ynf9Sn3ox2QM6R9HuZUJkctgaAJd5xXnPFdwiovOSjeiQxPxjptIDFSAHYMeHzmAGl5wVho+mHq
ol74qNHWPajXOaqTA3UM87GsPtO5V9FnTkLEcHSpgmxf0jls9x7E0BQ2GBRn932bIc6DH+JiB+K7
4SM4/PBzKYj/MgtokXxEzSM8t0qJvP+s3MEP31PhA0vk8j4eP0wzys1+BJUTZAeglEGs71Vj5++D
sBr/lhk4T3WVqW9pGibpky65hqwwq5pi78UOSNIGcPGX+9IZ+v4wh2mW9VCw5uJLEYCDbN+HYeod
C5K64T6gJe1WKlXeNjc/Wvbxq2szFjP4QQLOLzE49z/GILeJu1E81WxNxc3WgfGOgvZc35Cw5ZcM
Y9238GH4IQR/czfmOj1ssWgEb34fBIVKY+M2ml8WlYNQDd2hXjhJtjW+HISvZki6oC2ksujPApic
veYIuWjub/K8/Mj/vfGY+r3IR8YvC5hLBzyhu4CV5OAHTbPmY799YvsmOnDqHLAAhQG/UJJ8yzLA
MplD1yS/bctrHNeCynTGZdOfM4cX37KSOs8eILk/WKTIyhZ9+9r3TWSgV6R5JWYdXDSPLnG3HKZe
xKi7S0GYyNpCOZv8U99ECMZDXoEwlAQXIQDACZ1gvlV8FTNmmSlT5VUWchjDmQWXkKE6pW0Aectk
Fh87D7JAj7fqEmZ54zIw4YGQ6YvAmo4uFhRR6Hj62OqpI3+SBpfcQpo+ojDmlAo/J38/7tGyt0yU
YKjiIuDwv/5/ypZqd5qu0QLY2jasGnHgSPt+wiAeTIh/8Cg4MlKt1sLvtvUw7XqgIWvjJHkiWgu1
o7xtvk8x7Y8Rg0704+mx9WGYt4LKskzaFEPgHJAoKWNQV+B9C9DVJky6b6q9qll1uRqa8DK1iKly
ZHW8Dw7o49IVLJFtEQz7Tkif9nk3Rpe2kf+QCXWkgY7WABm2xg1PbHIkZ2NL8PCPXKnTXaaYYAfR
jGP36fECWHowgYJ9mWR+FqDU/5cbrFP64nDEp7Y1vpjhq5uBxHzxg+bwArbrItsrjuK5fQ4Y3ErC
17J7TAo6oA9pwxyCj5ex89VbgtkLmA6codui2r6JCERlRhtRCIGff0WO+gShVEBkut3moL9vggL7
nkQFmFU0CkAgmg2yU7WTHrrYtgSGEYeoyuTa9fRtqtvnPkJUB0d4d3jcuG3+DeuNFbTa2srVt7Lg
f8qxHvZTgqvNb0SyJtNnudtMJjow2pIamYvomi2zQ4T+pCMZf5iS6pCnq2BWmxUYRsx7CJ8FUH28
lngu7Djk2fYOSAY2roFhxQigVV7vyv7cBwsDdoLWg0J+3LQGJhCwxZPfGUBuckXszt/FPWRzy4q7
hwJ8pSvfb1lmE/onk1yJtA5dEGunVOl9z5Fiy8952Hs0PzUOHdYERC3rYML/SC8VhL6x/XcZKKt3
0O6Q7yokGVZiPLaBGK525hcjIo6TfIJ6fAsIXalOCcoeDnmAksnHy2EbwdL1qyNPz26topmGV4iv
8+OvWszI45+3Nb50+qrxMJIdqmOc9Bkl4exZzHH0qc7nbhPgwf8/zq6kSU6c2/4iIoSYxDbHSqer
bZftdtsbwj18QggQIMT069/Bb1OWrSSCXUUtUGq40tXVGWz3VgqwWZinJXZT08MTnYL1cUq8LSke
18DQn387VSi54M4a3n6o5qog5k9DHm9kwK6PW/G7knezdEoDcZjj6L8QtoznEhJ3p33DbsWvAG+E
6U6HN4MU4lkrBmnKXkOqctfnbZQfmyiBTMSPH0+DL+D8t8e6GvW+4LVhfiRt5jHL0wZ1cWgKz2Vl
DnOi6blpzXzZ1wHriqxB+x8Almmwe6IJ+C5XB5Tr/nz8cUfM2hpzyJ9pB1Gf5kaj5g2MyP0/JZvN
dYhXYOq+JqyY5UpQCdWg5gZ5dnJC8SE9xGPRHacSKenjJhzHmA3zGzmBhHkfNjftQ0vGkKw7wS8t
+9ZHXXTs88p7edyOIxBsMF9Fk1mDmdfcZNu8HzOIOhbBZjbqmgr6cwhLBcNZTovmplZVE9XiziEV
xOC6dKc1cmDLzI192cpkKjhsH2GCZ9bXrX4c9l0FbLie8oM5QQrK38jSq49xpJ5Q4Nx5yP8C10tN
0iWUIs6grPmOSZPCqWwR+54wA1tfjkh/5r1EjIUUik1zbD7O3SbBxrFqbLvTCqpDXqd6rM6UxF9A
n+z/N1RjX+zbP3+B7IliyYX0CfaG1WSzhCJrTzcLLK4fb0Uv0UFJE23wdVWjKpGVXnRtBpit7Yqo
cG321ZkbqyoCND2YxYGE/v84UCEvg1/FG9mbY1+wUXph4scwhvbK24rWkBDPyLB4eMeetwUoXONj
RS2vOMoqddvdqikaAdLADTWXXrcxt46Kio3Ra0sloH0wimcBVuelHXR8FsgXD2BAN0dgBfoTcHvR
88A2AaCu/linMdwxvVEsYXmTpfqHAvF7TgewhR/PtmM+bNxeFixm7KsGi6lq++jIDPYHXoP5V6X9
x8DghvO4HUcnbAgfPANib1kQcSasYWKlaRYlB9Mt00alzvHKYoP4oOnLkpIS8Qxz+egW6mTdrt9n
Yf7RKO69DGKn3XxgA/r4MpSKQM/xhjSgeFbZpD7Dd4Luw50EttZb5sUNuFpBCZHAgAFN2Yi33bil
tew40Gw435j1TQUlpPKmpiW4jVUXvxdppD9RqraU1F0TbV2RwQcaw0aQ8sY88a5VuHE0pU8v+1aR
FdrKW0wQ1355A1tVvYWJlnwz8H2opcAG9M1lvKBUOhrQp1EwaE30Ccj5rZTasW0EVhBXUVoIQtrh
GoPqB7ftmxzCu/TNBzgy37zeO5Ryi6ftmGQb0ZcVAR4cS2Oe5sXQLy3AieWaWORfwdb2/ns8Ea42
rEJX1mrssENngE0YL1mT95/6mr1Pys1zwrGMbFQf47BVgn2WvHEytU9xCd2FNgPV5fHPd3193Q1f
n3FdPiz96A23uM/1qYIb6nVYFQP3fX0dtFdfV5DdhLZ1Ym5CofwRDm1zpoD07fz62qfXX0/jqe2i
GbxElACrAAKN21hK17hYwWvSoOF9PwrcPaCrLEqMy+ry/XhYHEfNL1JvTdOMw9SL27yEVXYfo7Qs
MyDUJuAHjqbzpCJHvpSbSZ7jSKDWHRlEIt1DP3G8rqmG4vHbVTZQJ9X7DmY5fW8+Pu6Wa8ysyBYi
zPw4TcwT9Yq6v6gAQJFrOhLD/3rcgGPcbDAfVNn9hkmCCY+T8POPZ6IYxuLneYrIbQEpfd/CsmF9
JmYFaZDZQCQEVpbIM9pTCuD9zq9bd2ZkwzokS2aezGS8EEBpiLCilJbPG9Pg2JFsNN8oao2n+Gm4
tUUDuHrmDfMZurvTk0+gEfZ4JlxtWIENMGuW07iYbz9yP9miYAoow79a6Z2XKhvUh1JpbnQwDdew
6D28/U/lUp+ihPjtzmmwIlwPMa2GuhyeZhl/a1dx1G6nyG5go/lUk/GBsKRHPa2g734k3i1tnwua
kY0JcMSaDekzUAvkXbEMN9zdisPYQ5QQCGax8+tWJKu8Y4DDRPj9I8+/6Q564OtW8XjtOH66jebD
k1PBgiiabj/g6TPUgo9JOwS7kKbQlPn5UAAtt2A5881T7PvwHFZtuByAD+V/7vvxVvCSbKnHcMmr
JxYu302d9sfc5DuXpA3iGxfZBGWqp5uU4180VuMhSsMNDrlj77SBe3ypK12igPCkvRUI7ReZdwjJ
XJ6DBgLZUT+08UZgOfYGG8XXQukikkICtp9k4s55Kv5guZ4OQbtTEzKwYXywqtFeBcOGm5igXw28
+7XvoTq2b4rpzytoNsnE2qCZbu20vgjBi/ZceCinPf66ax6ss9ikkmuU/oabKcuXlsbJgQPcdM2m
9jmC4fcGdsYVY1YAZxGeImrhLbcY6pAnDhbLOS2ajZL779MJauP4snDKwwhWEE/tAJanpOY4D+Qd
BC+uLOPvJghqPB6q33eC2vg9kws4C+pyAkEaXDfCQ+xx7dbjmevjViDzsimTRXD/TgSAB8kcH+Bd
vTXJro+vk/8qM23xCuoHuWeeqhW9BpFscowG/fe+YbHOXg2psdaQcLjxGky3KzzKM/8ecYCiN97W
Xb9+/f+rXy/wJp0nYzTeWFMty5GTwkQnlDa7jTTO9X3r5AUJpveHch4RvXjp49X02TQ7LwU0taKX
QkgmGjKD04XD0IU3Ul8ib/Py+vvoBfTi56EhNXwsck3HG8lVe1V6Zs+QxYEGmJ8VpzzYdGRwDZEV
vxBXF7olwwgGMiDphhp+SOIt+tbvN2hqY7mUqZOghkD8TYec3OlgxFvT40bZLTtLQ9QGdNE2Nz71
CC73BfyfxqQgp3qcv+8KABvKJXs/C4D5wnO3AQlggZU9nIcoeY7I6DdbVhWOmbbRW+1i4O8w9OMN
hNt3cc7erxw3WtV/emTLp8kxybbBKARPQDMPJZbqsBquGdQBSRLtE3egzIpiAguSooECCkqA0Rly
KDAjxEY9JReUoz4tNDsuSb1vo7a9RUfdjc3cjubG5FS+lQr1g3Gcg51ftyO6zVWlx3y6mQZSKHit
kxcoo2yhxF3BYEd0IHTnBVN/U4ylx1VbEdoF/TESyafHq9XVgBXKugfEF/w5fQNPtnzPSwn/lq6M
YWjQb0krOtaqjeQavW5S80j4s/L4Ny7BOsANJH1qTDJee9Gay+OeuJqxUmsNbUjjIwxuBMJcN1X4
8Z86NuwkCmDfGwUW0EaOlGI3/RWrSW1wVxUGWZRHOIAk8L7JvTXF8gdphik9oI5RlEcFxSXvULEq
O6skNcUHL5tQ537cS8d82bivMJadULwdb1W9soEkbN6zpvqzbqt643blamH9/6vzlQdCJTDPxgMn
D8tPbAKWY6yr5jzIDIKGj3vhmisr+mnQUDoO2ONHVdWnLDMfFcyKL7plzznudhs9cexgtiYcUr4M
uhhquIGYYt5CXWkYDkvTtfuKANSGgIWQmptDWPLeshgWXlXQckjib91DXUNkRT54CcCu56O+VR2E
HtUy5NcfeSBcMPnzAn3GxzPhmm07/ks6BZREmG2m0hhGc7I7S48VpwjM6Y0t0tGGjQRT+ZybaFn0
TaSDeksh3TP7MDnbtr5wNWCFvhQx6DApBcZDG/4ti9P6Gg2sPA4xAPmPx8kxHTYALITeiqegNnaD
uZk4Z6w3l6oBWAJKmcFxpNM+5CK1leDagqh0ElpDRab3jrrS7GwGXd66BurMj7uyjspv9i9bD056
UZu0jelvFRvose2XEiIjON3jySzHRMe3vO34OV3/9bhBRxzGVrSrLvHqMC31LQzA/kMcfaFi2CJ5
uCbGTtfxAtFLUo83vhq2qLEqD3GIieHCH8/R0PLzvk7Qn7dFE/ZjRpu1pAX60kkQ6FBFvNgCQ7l6
YUU7LYfGq2dqngTKZs+0YfoJXCdz9uEy/T7AdfDT41645t4KdzZNSsjUzPdRzwdTq/tqXcmH4XPd
mqOv5AsYYO8fN+WYdRs9NkuP5kPU4yju+RdUA+djEHn7kBvUBo/hZWKZwC3TN97J+sDhknwY0p3w
cGorwwklgzJTM2rUNU8u7ZxE16Xbe/22gWOkIEE5tAK7FanL8tCutXuxUiT2jfu6Sb46v0eRFZlA
8fg2x6H+I4t8vL1OInra93Urlqum8btpXG83bMa0thj4enWRevx1x0b+C0osyUJd5QUGngMSUhV4
EcgaiK1Pc/7v4xZcq9IKY5G1xCv4stwziEvLhSyHaZUhefxx18+3onhWQ5UM+YzBwfhH8GEqu3NV
grZV5lDiftyGqwNWBMcRhdhw5k8/XsuyFdLo+d7XXd+2oWKzAlKCtPlwkw3SMjZ2MaQWkn/2fdw6
pNkYCK+RdLiRBFeZLpmW8yzJ1gbqGBYbKcazpePz3GLof1CnQXTO4U24Zd/o+vq6bb+KKWz8ISlE
O9/GHPaNcA5MDnMb/Pd4YBx7v63nhjIlKnBqxcfTsS2OVPjFda61d2xJ3H8BB3Uf64X+ghgT1OeM
jWgIZiocopo6eQqmnQhzakPGVKc4RK6wJLGvtTDtbumXbRMnR2iFVtzquUogH1Tjt0NMID6zIYBP
FMux+pM63VdZtCFjFUAw4F+tE6GU359o0mHnKVADfzzPri5YkUubStfIG+Zb2yafKgjLHCRJ82Ot
N1VlHTdTGySmmsnHwx4Kuzrl32jI1fesq319MlnJoMkGZ4MnoJaTBYTpaQGTJA22vO0dfbNhYySE
Jm/Gu/lq8JJ/JCMLjrNXDKch2uT0OGLQRo6FdZ95naQCr35D/k1QXoEtj0F8PDmur1sRzgipi75c
ZgAQ/OwEz+28Pwesp8v58fcdQW7DxZSnSyZrf75CO/Ada8TTqkcfD1AOnLMt03BXG2vfXu1SM1NR
E3gtRihLARAHMekrQ97yIZTDhyHDH4+7sr5B/Ob+YIvBtRSyvLVO56tokuQQNuT7PATeswqr+k1T
4NrVIEI32nLkq4EV9hK+YWkKfZArpBnerdKz63sOR2lQJeF5NUnp+y26u6sp6/A22vdnL4jnq27l
mXr+uxZGMqv+uhHRp5Ww3Hf78N7UBpmFo4AkwBzN14whWuaiF6euGDeGzBGKNqyMtlrOOQz1Vnxo
Fhx1FvT0UvGkO00+b8aNO70jXmy9OB6kg4ZhkPc2ZCW/wObtP2Tj+7CJ9BdQWbEsSwiD27dthNdr
nOV/QQ5lS+jRsXypFelZDR1sqFcF+YFAuC2MPgkDzLppbytCcZnyDfKMYznZ8nA0koNuTECuaojO
cBz5j1XRXfUhvPyKF7aYD56fbdS5XD2y4p52cu487WGltuWLAcZFmO55VONJNtHb7QBxTbl1054h
uT5FkfKvbRB/iwUuLEkA6MXjTcW1aq1AV6EPaJbq/CuranA4iEg7SPTiJTo6Rl6a70PtUhtrFkdI
gLgC5lLAC5JW8ael2Yo71yxYx3tYtHE9tUH/pIvpFEr5aX12DtO/y7T6mtB9TpnUBpmBy9HUahq6
p2rA62Q7QmRn1dJ9PAmO/MFGlsGGwB81VAGeZDVeKJxp9RK/xFJeRIHrgBg+VKy+e8tw2dfcOpKv
ziueVR7nuqFAZ82Agq3wv0zRowq8r/O0vFv33QZ7cLL3ac7GnsmpNx3LVPFEfXDwMpH/m9Bi6+7q
CA9/XdmvehMn8zgFjY9Nq0mDlyzjyTsPiiYbMe76uhXjxkDgPZyr6hk4zA/UT4a/0nII/3o8ET8M
RX9zpNtGo3zItGy6vHpupX+l0WomPuHd+AdhgmE6wrz4xDSYEihKdaeR9cfJ6L+neaJP07D5rOzY
A2xcmqR08RKkSc9SJvwzFYYes9oHMrepgw1wiKsJ65AHnY6TjGfeW1n1w7Ed12o3g4Z9T5Li/Hgw
HVmYb+0DM4w84lTF5TN8VPUBVHCUO5sOljHY8PlpSTIoxexqyYaq8SRNuzjJ+bNQ5m+ql/krKojz
qa74t2mc542igGNfsyFrrY7AdfCKCv2pT60czibCywCbQKPpI5ROhpjvs3KhthhdGEXC5Gkq33J/
yT+JDGzQcRmDU96Ifx8PmeNUtjFsUGydCuZN1fMY0eKZEUhdgTlVBpe6HONvfGjVh64PoruXkGGr
YuNYcza2beQGFbOQybdVPuir9IoClPgqOsEfdOeytkFtvI+bpO4pf0atkgDRA8U1ZqrikNK9jzg2
qI17KMvlnpDPlURpC1rH6qjBvb+i7FJsKJY4Ise2M6V9KEdSRXgoLnt25TK5ofqEWntXZOemjj89
XgKu6bC2ABM1GWlIhtnXMr20waL/5nn4JioANHncgitirB3ATKRMU78pnwlFHUSknjkDkCzWvcA/
AhYVBOe6aAzbOEZ/fzT4NuBtLrrJJ9Ake66CCfjjWEkokw1+F7Pr4/78fl58G+kWa87wq2P5zMXs
4b6KB9oqTml+7EqVvgmI729V8X4/ckj5fj5Dw6lLF41QeYZ4AFoB6JxPnzTe3SAnGBTBs0+oR3eB
EP107e2r85qpIm15n0GqUFA4A0DrJziWvnx5PGa/X2W+LWzWVnLy+0KApScj5LOtAjGGqel70+20
yvBt+9OpKGPwPWX1BDH526DVhHQw2Xrbdv1+K9mvJpZAyqTG6Iy+ek9lw1FzC1+acPO0dy1bK+MX
PCphjxFBPIiDvwpMw3AMKrIF83WtWSvKZaL9vIRoxJPs8m+rlaHKh4vsB3hIb/G3XB2wwlx3nEuv
ShpMcZ753808ePGp6RO575HLt5Fw8FlJspkF5VM8xN/8UDUHWeSfH69Px/jYEDgxTZAPghzFEyXm
TOPhSRbiHavZk6Ls6XETPzKeX7NK/xckHM5zRXHOvpVw44NkM2TTRPM2iwp5QN4/HTrQ6XJcVQuI
jwFJuyVp4Fi6NjaOLnUT8H7VIBVwff60SvOopkleUhr+97hnjpm3oXGsaACGKdryaS7H9b4CSd6m
3Cf079vIOIjyKLwLpvj5SLiLGxKt9GlBH/b9dCuuAdVMBq/4MTjZIt7CLDa61mSfJoZva5pxseRm
gmsP5F9jsJQNvEsAJ4OJRj6140bW6xp8K7JhCov7B/wXMT4tnKl+3BB8rKJ942MFtSz9vIALG74e
9yueT0JpfJu351iaNhSOVTqfGKHYMjgAYwdAe5ajEoM+NuOmM5gjsm3/U+J7XVXDTAe3alq+jCa8
iyL6VABmWZRbqCHHHNgQOJjr9KP0cvSjkst8QEaIs3PYgpC7Rsk6mbXsaE6x36EHjR4PrMT5H65P
JbCj33Kwc7Wx/v/V6V/BLGUBdQttxLGE3saS/Qu92exk0ii+7FpKtuFpqz0hSt6iCbkk0R2s2PjW
AAqzLyuz0W0gMwxguKfeNazLT4LSI0uyP5WMbg3gdI974Bok64jWhSo7Npboga6AVBA1H87QVYtO
BZuz0742rHAOdRpEfRPWmAieJf9UeRi0V9hrRuMJSsVju1E/cXXFimuq465O4hxdyWLsezo1fzEI
Af8RAb+7sTE5mrBhbqXfqM4rBbn4efQUDObYtfXJz7dgW46Ys8XOymDMDGxgyaWN9RPVKIx5LEg2
ZsH1cSvxZlWId69AYnhYCFMiLqBxWoh8H2PP/wXVRmjuhxRDQ5VCQb/3wNgDn2znj7diOezjVtZy
ni+GDYep668qlxsVUdecruP1apvIyi7KNLxX8gMN8dilKPmfkQPkx7joNpaNa+itE9mDA2UAsOVy
qXl7WkJyhAv3xq93fdqKX1NJ4HVgsHapAnmZJn2b2/78OGwdp0xshW0V9BnrumW5BGq6estbrcuz
EfWhHnb+ditgAVOj3VhhUqNYX4SfXNtkS1bLMSw2Mi0UsSxU0C6XIgOKk35N4y2Pox8E19+kvDYu
baB9zlmLyZyKS3qG5PkBKuJvigM/edFx3EisHYvShqdFGeSEUmKWS5b2L9HovURBdAm8bqPg55ha
G5+WsgzgE69bLmRS14mMVwiBv8l1dZBdtXH3dvVg/f+rsGr6iWa5VssljoPw5EFY8dhM0IWuZbjF
kneUEiIrctuySsM2T9GEgsd1KApxhstndtYB02fgkb/5tOQbb32uBWWFMGzi8ryKsFYHMZ/joQWs
fWt3cE2GFcLhwBSMJZvl0kJH+7xMWXltEjyH0c7LDhPP1EY8u7pgxTMeYIjw5wV76PJZBsM5VXJj
taaY09+FhBXIIdTNhrhcD3i18OKuqDJfBbSXjrBj4+84vD/UKvwKy+h3eRnIDSyPY4XZUDYl4oSR
3EOrBDaKqCH672KAYc6Lv+Wk6FhgtvBZz2bo4ybDfAFnFpVW7p/qrjnUJDmPVfgCeYCNzMUxMzay
LcsHnmch9y+yKJqD5ny5DgXe5B7v466vr+vuVST2Miw5kjucPtPwde7HL7H++PjLjpVrw9pwJasg
hBthBiKl/mq95OJPeLXKg09VXm0I57naWHv16te3pme4zYaw5u74sfaKC4wQD2k4f6lTsZFmuwbI
im2WFqNftflyURm/EhZ86PNoI+Zca9SKbVL10lAeYwXxzyWB2it5k4iNHdb1s614ps2MEmqx5ruq
Bhc0rsb57ONF9/Hc/v4ZxQ+tmKZ1JKthLul1RTJBWfklE8MT7fqPgLK8C0z4pmjG0+OmHFNsY9oS
GKRRiNHNl0DI7NBW4Awt/jkf03NJo/89bsMxWDZ6DeyRvMMXZxQIlfgHnq4dPcxInfalMjZyDeKd
BcqcHblAZvY7j+BLsPTBuLGIHNuQLXOWdmUUsTmZLxBh9OGRHhYvc6G/9hI3Z+HJ4YDHx3LforJB
bGFVwbI6zckl6zuPHCrlMfFm4WXfbawrR0TYumexx/OSDdK/QAbOf6PWx3nWcXH2o6Da2JZcc23F
Mzh7QRFPhFxQRPIOsLhi10GNWwmg6+tWSAuuZ8WyBSM0NNmZLmL6DiG06M9969QKalkPs44IKXFX
Hpn3zLKpRFID1e7Hn3eNvhXVAiIcaZRhaCqC4l3bZPWVp4l/GLLN1epowganzbk3NTBlIRcJnwv4
W36C/+THut1Z3bRRaSD+QO4k0Lhntoy+j5GKzcd66DfZl47ptYFpJq7mAPcRnGmxHsf2jYY8UnaD
j2ayT/jBt9FpMSjQ0BanWEABeFkzVBJvSwwJlMcz7NhMbVDaCKG5ajQDvg4IssbRf/n/GGt5ffAH
1KceN+MapvX/r47lsVBNBR9czLIk31flJfhPicO+b1vxO0IwAFd8LFIJruVR+fCaSoSZNr7uWp9W
/Go2jtVYVfh6Cewk9+UnniPh6pqd2gO+jUBbWi+v4k74l6XBs+lQlt65o0F+fjw6rt9vhXArqw7W
UzHubiNOfcpAD4HXLy48c7NPk8+3EWhCV4UA1J9cBE3JLSwm/T3qqMo3lqhj7dgYNAWlTehoeuxO
0zn9U6luaA++DtL3jwfI9fn1GH21NAFw68emKNO7Nqn/nYaGw+Fs+/OO8bcRZsQTLTCrRXIP/TE2
b3rSm/pSGEqmS+9TIFr39WJt/lUvTAwFozQak7shDTUXSLTBV03XMd0oAbi6YQUwSlw0pEHB7nKO
X1bzzGOlRHvpwrbZyNxdLVhhTPohzWbZrhXBtcRfQxys7UV8C6pubxNWLAOTbFgS5ezOCc8hZwfS
ThQwc4aq4T5WsG/rnFV9B8GtJmieZh+UjqJ5I2T397CE96nYSrVdC9aK6FGyvMwmeDRXsqAfwziB
hnHZAHi3ayXZGLIY8n6krgS7iw6QyBAvRFHJ4427k2OSbegYbbsCXvEkuGR4HZ0rRm7UmD+mWiT7
Ci82YGycQLyv6nC8ZxGMIViJoizFWjo/HhvHafkLWMwT4+RPfnAxYQNHUeylrV+doOf13EuV7Ttx
bHQYAbMfLFOGEyeGsDzJqujPbujoH3Wxk/cFHcWfdwvdjmWfChNcVgPlH8cxcMMb27WjumPDwkQf
KjOU43CfC8DomQfJHjOxC+jRy5X4sbiNg2bPYzF86DT7d9+8WIE9lnOjkGLQC9wpmoOoDD2HzUQu
Y1fn1ygpEr4xN47YI1a+HfeofnolCy6jVP/IEJbQ8N7ZKlC6Pm4FNlM87Pson+4Q0JXdi4bXFeeH
QEIbYyP8ft8CsYFhIgmDPMvldA8HA/v4OWvi5VjO3Za5ye/Dm9i4MB2VRnZyXK66UgocEIj30Fxd
GvzxeKJdDViHNUmlHMYoS+4wWuKXmSJBDWcFuVOv2VKNcTWxxv6rk5SmGnjPRAUXkpsWbmbAppRz
guSsmjcqka5ZWFt+1YKBcY3MJIF9OfMwtah8puRe+mVX/2/fKK0Nv2pgJsNUpCBEXkyAJyqd4bbA
ZKvuebdp5OgaJeu05mHk+xXIDTitC9hDD7K6AM78JcdpdN7XCSumaZ4EMdG4mXAWohpMlxCJmcej
LD74IF95G9uVazKsiFZNUixEIrEJ49p8zSrU6n3wNb7v64QV0kBGTl2BPePesubtiDf5D3PXRYel
9LcEPh0TYUPCVIKKTtWx5J4V8Tc9wE4oU1IelgA42cd9+P2hR2xgmA5NHHYddlMSjh9Wx+XTipxL
yvFDPtEvj9twzIINDBNjkYJaULI7QAzZ07ho754sbNxICtbd4dcHB8hX/RwPvtdDt4ziRCVx0x2m
hsIsmMT0VOsAz3CsTo858raNdevqyjpRr4IvjAnFM1M13WHPOhVgvvbtAO2cOZ72rVgbDpYNsu4Y
Kce7FF3UHBkez+9FBqDqxvddK8oK7RD+rEMk+f+n+gpn97O/RN/SZSfOk9iYMJUUfkKq9cIb0u+c
Lf67DDbqG9c516+34hkPn7j8JyiXsLl6mxlvPss0mM4ea8qdLVgxzdPeYxwefJeg83CZFtN4QuXw
Y8ZVetkVDTYojMcsCyn8gy9mjr5VUR4ciqFmG+vTMUA2GiyOy34ulzC5cwoL8iOMhFUJJnhhxkNn
lj7a2QfrpG6XiUFxaVkrk9gCj7GA0V9X7lR8Jrbq2dwaCN22CcwioVIVHUbat+IE/UO0t28O1uF7
FcZ4+KpEWHXRVQ+p6M9V7anqn7QhQbwFOnDsqzYaDO4COZvFjJ277OGUWsdv5yV+r4XHDl6R7rrN
ERsTlgVpnA7dhGHB03d51CmqYznePTfOBtdisg5pOXkohsm1/tw2UI6dNexMKy6x4a1qBo9nwtWG
FdEcBB3UxDK4jq6Am6ydy5NO5vLJazcF9F1TYYU0vArnAfZt83Xu/XeiK1+0MrAECu4s6bYWlKMb
NhjMcHByZJINdw0y24n3cAT9YZ46eODnPh4px9FjA8LGRnkyTDS58youv4Zt6A8HDwbh+7zZiS15
pgYB0J9fQuGQQj/oMNf9JN4thrRbb5SOg9pGhRFu+pB0DW6MGkw5KABC6yzI1VMbB+ZcBLR8aggb
/no8Wr9/siS26pkC7atg3UjubcyCF9aA/mcC7FIkg9k2N1N8UPCFOAZ+v6+WTH6RPctGUPLmDrcX
2ev3BNRTtAOWg87rnQ7xxLbGhNA+tNJDL7qbHMILYDZnp14OycZ24pogO979KlF9kcZ30obqM5DX
H+MCH+frvX5OoV2RDztR+8QGlIVNNLWgq6GtCTIfn+OapvFTpn0AhbBBMr3PyZXEVvALGlAJtc74
DuZxcZjHWl8jDqW1x6vMEZM2tGwe5Dj2zIvvq20DJU38pqvwwvj44449xQaXkSnIYQOv4vsY9OEZ
d+0O8uY9uQzBThIzsaFlo2iaMhoW6C4n6wuviaqwOCRht9UF1/isW/KrczacFn/BKRjfBe5foMZV
3q0L+M5MKloH7tXXqbdU+eLD9lnVAgqZUxtV5R+s71W78QDumoG1W68bKCASE3QmumRZVN55oYan
MRX0OSrpFnDJNUJWPg7zgDgjvIzvYLrB9KCVZBanwmdsV+GdRFZM69xAJ6uS5B7LoXiqpgllxlCY
4nnIWbxV1HR1wjrETawSbLMivqtZpAfZYL9Ihp1CU8S2y5wL+HDlILne9UjH/yh8OAH6yVKyr2Bj
Q8eyCNpSFfeGu0g1QJtqBNpu3iwqO5aQDRtbhnEe04aDcQxP14OGj/GRzsE32DlNG7m4qwUrF2eR
n8cF+LL3cMzlKaawnczWEzWoArbrgZeEVhjDNhzKx5WRK89HP+sGKoCR2il6De2on6PMwFAX0jU6
uouJsVM2dPrzXOXzeUTJYF/uZEuhzZGBT28mwcqA4IHSS4A7OwxvH+/TjtVvC6GFbddXJRHjXce9
bA/KsMIci3Yod73+EVsLDTlRaUS1YPS1it603rgco2AnrRTeoT+PPkmngNVNGN3bwNOHCvWNc5DI
Ladz19hYxy9AgVCIG1h0pyjqPc9pL96yKHzZNfA2VkyUHQkmxjEwKyaNzLp8OyTjlvSKI65slBhf
2nGiql4XvQE1rCWc31O8sx/9qd65cdpQMYjZ5qAKx0iJlfiXSigqLfEmv97VATtquzRrUEqil1DC
j5bPpbpkXUBQIut21ld/QYjRqB7SfmU7tYn8TJkai+MyzGTrzuPISG2AmBah0mWXQ0mpgSM2yEPP
Kjfl1znoP3YkT2DBVVQb26hjpdoyZyrrEoiOkfBOYUAP8tO40OCWiCYU532r1TqJq64aTFbR5V6F
I7IsSsfEexN4bJMh5uqBFcktC4N+yrrwnnlJonHW+FF8LGGH+mFfB6xYlqGey4ITgtqnSD/BMNP8
iyTCpBvbqGO52lgxvxQiArKE3BetYZ/MqxfV9tmB1tMuriex0WItzIbZ3PT+3VTp8Bc8HOJDNCVi
i4fsGH4bLNbWZcho5C/ItGrTnngDsOypgSZyte8Qs7Fiq0FHX1RNdA+B0pgTqPL0eidBkthQMRHE
Ual0hsWDkDqACliABDgMH/y03OcJj4Pk55NG5Tzteqh+oMCgl+YADBH0EYc4D/x9EUatXPr/OLuS
LTlxYPtFnCMECLHNzCJtZ3mqdnvacLrdbSEmMQkQX/8ufm9RLZeSd9iykNAQUijixr2Q0Q3K2Jv8
Gx8Qm1cIQJ+a4OhzzNbJDFH1EeWmCm962hhRFq969IOuOv0/npMuE7AtWPCoiSsfXeSZ+pCta3Yl
HlKsTSzanU3k6sIyYsUpA9tvSVMjQfNjTsiwLPRSlkrKr7mkjTy4GDZujOUNC7toWm68CkfxrmZA
sp5w2zXJToRnu8ZeyPvYyDEuUY/e5hLxsEx8l1HLHkI+L9/HtkesuynLn/dPPUcgybfda1TKdEGI
BBkPsnMIorTZgNu8DKePvxJlFJTSa7NXaO1YHRtPxiq/TsooDm+Dz9szamnE51/F1mtFxJ/3x+M4
pn7jLcvHsIAmDpBYI4Qm6lxmDwW4IO437vp/y8QFmRnUkDxzE54YH8oWEIqkMObiH84c29xl9QIo
sQGbxQ2wLlSuJkt5ZjH0opYZsLX7o3BNkXVT61BEwtPxehPBrD4aeH8/ULN8EIJgg8ho6FUVMJrr
bW5i/przSN7UlH3rOUZy//9dq2DZOOUQQ+jk4qfC4EVoxo6ff2FzqgVvw/tdOKbIxpFleQBPey7W
W1erMH6EXBHTH0co/hx0x2wsGYEmfU167achNmfoBWEKnN2w8+R3HB02jkxGxqe04vPVhJO8SEPM
pTNgHJWgHb0FdXZMcZrYiLK6Qjpx5MRPMyjHoLahlebsJ6b/9/4iONbZxpJRRWrDygTrnLEnssEc
Jyz92dtFXrlW2TJn5tU5WX2schhABKM08fx+A2p8Pvb71nXdjUOYtBW2KQDkQ5qRqksnsf4FoGi0
E/xy/b9lyLKpVuaB+CbFCptTFxt+m7py3bEBx81gw8UMAN09SGSzWzj4Pw2L/p0rqLAW+l0G3t3T
QIM3owQv87HJsmwaNGlQWcxXc2v9tfMvybzmjTmFse5i4Bt0jPLQ+x29aBtRYqPIBFN1AkKRbVNB
W6esvZRV4IasxPTHQnexZC/OHXrZvj+LrA4h8MZASWc3FU5fSfkD3FP8gYJ2lGUs9QfY4lLvaly/
+IpEZ9YV3o0i62szzNeyg9os9ZrPWxnK7Ad4z9fnBLVs96fuRXtEP9uUPhuUyepAtxXLxIl4Db2F
RUQfkjWYXyd06nc23YtbGn1sfT/vo4E0Ec0amsJ9e50FLHudg9twJ97tatyydyhQZ+GKYOWNGMrf
1l01NWA64vmH+/PzIngU/24ZvKhWndFoxPx0rH2jEep+IH0+neqGilPJpgvYAEFvm0w3jyDZcb9T
1362zgCGU3KQUwZO7A6hSw6cn4wKmc5rc218xBLu9+JaestzR3iiiPUU0hS5GdNcxnj9V4NV/kRi
2sY717prdawjYJaiJ/O6GKCf/eFPFZfmNahHxkOEtlFiY83MtA6LzBpzUyJK8PqLa7988CDbe+j9
ig4sm5fZdqFXobnpCMp9Z80l6F54HRc/7q+BY35smBmeG/UUT01w+0XTBT1vCkhYs0eD79hHNsys
Q/S4UbkKboI1ItWLX124QAhBhsgqx8L/eX8Qjo1kc43RftAV8RG0E0vTnCGx8QOJ8u4SkGPwcCyD
ZeSi0yVF4i+4ZRo0sgUKhSfSDOn933etgWXiuqnnrs89/1Zn9fpuDmX5s6KmO5KHwK9btmx0BLT/
WuDXtwIDYOcvawKRi/u/7pp5y4RNs4ao8c+DmyqytzUbQHwOTZNzEXSHaFvx+5YBd32i/BphuXTr
QWx/3k7R94WjmOf+EByz/xu0LI69MKYS5zck7B9NDXe/q+CLHGvdst9SLGseNAVOUlT7Qbem1KdA
7CLXXP9uX9Jhwkt4I/SGekuwNMtYfvVpq4/kUKLERpRRFNAu0l9oqssE0Rsa1zE5e10JFc/7k+O4
22LrXha4kjWv2gQbf3pXB8EX0xgBjAkqkSBZEYI+51RXQ3Tys3jnNnXsVxthVnfcLE1eJDcTMlpc
6iGAWN2KB/hpKuK9l5KrE9ueC8lmb9N6Qd1FGUCMZ45fydpXl2iqu50zw9WHbdUkCJKg5+zaKQFg
FlgpHzrBkMBcwUB+f3UcHmBs2bZew8YstU9TBjc2lH6AJyXDxaY2BJivMKgpAMHBjhm6erPsfKYN
pLkRfUwZWmcT/cI60MGKMnxC/cd6DjK+98B07DobdsYrtqKOSyeIgUXRDZx5KKsbsL8Nr55KFHfp
cRz+Zhr8W8UU7jiJjovQxqF1yQhNuKpJEIDR7EO9jqqEpCuoZICV7bI0JyPZMVrHxrARaVBYgE4H
iMqgR0CD9SR8v2En1qzd47KKPf5N13C2788d6gpebk1qmnZTs/wV4xp41/I46G8g8k7k2zmso4/3
N6HjhLMhaUz1HDysAUmLMOePos+mxzD2vh5rfOv02TCgL4hanAWhhnIekjfgXfPOmaDi2I62cWel
5p4ZCPaZlAZs0xmt5AcOSidyAtUbeaoJaA/P2qNJcLk/HNfSW2cCnSmsssOq6FmB5h6yF2BAGG9x
YNSf93twrYZ1JKDgte+LHMGTMkJeBQWvgf/HMibxnrKrq33rEAAhxKQm1SU3HuXtZz7ExU8UBu/J
kDvmxwae0aWkJsO5CZkvcCBchVf/YPHYvV6gHryzBI4B2PAzXfN44jzGS5Pkw2UeQggA4PWxcyK7
Wreu+0x5UwlOMxBdtbF+O6GiCfImUNo+Zms2qZmekaz0UcGSwpQJuShpqPdlXT017JxNrv/fFuaZ
vSnKiiypOL9BSsP7wsoQ0YqeV3rnkP0V8f8tuxElNp8Z40kbjXwGjfymIEaz8W8uUIsIlejv4GWZ
Lxmnf5hx/MOE40Ncq+sKkayE+8mpWoU5baIteV497Yu3uMZrOQImZmQR7Yr/UYIyUNkStSHyD3qu
NkwNhaSTrnDzo04fir40zyGlAdPfOb4c12Rk2TpPJj9uJY1vLGzqlOnplZoNLpQCmgl1ND7oUT1O
6yeAkPaAC45bxcashZlIygmOfTrkYfEXC/N/Mg7vb2bV8uiNu+LtLyu5RIkNXmNZMudkQdE7g9uZ
aTlc6ABJiC7q3zIDhBZLwu+mij6xBMIqEHEqrhOClDl4uQGZJOn9o9QxWBvjVvMuHwAjDVIABPSt
g3ImiJtW9WNduvYB9UDFHsu7YxPa3GhDSwawpXTr1dDgi44mdQaRwF6gyNW45QggcEsGWmVgLvnl
ukPz21w8CMhc7k/Sy1yRWCr7xBjWaShaAwvKdCTOhddMJ9KXD+EI+Eyk/1DJ+hM5/vikl/oz6aPH
AjnG+327Fmgb8rPDClpCqy8Lja656FGnzb+ZCQ5CkQDOnXfhTlbFcSfZODgPDgHw7iuEjpGulKcQ
IP9yaX4EPOh25tA1DssrYLyvQlQeYRwQjVCXug8whU0GdZcp+xj75ff70+UaiH1cxOAnbvtturQp
ESAO5aulJ49FnJGdA8m11yznoG5Jn7B+2wvbyS4zQPrw/tjL/zlat3Fx2EhI2uhxW+4xmy/AgfqX
rcrv/uy4WrfCABSi4rKJN4ETKRkEqhZA0sEzr445BjYkTrfxUmoDMBAez0v3Cl449Dnbg5Zg06fR
akAByNSGKeDQESwNQZ5YzYAsNx+Q4X24P0OO95+NiutMk4HSvw7TrSrA1IOENGP0RAL9say8b9Mu
oaDDHGx0nAqoBzawrZ92gJTX9BCy+c9u6d6O8y7LtWu1rXufVbkiYp7DlGZZ8ZB1ej1Dx+Hz/Yly
DcCyZz0QAd0cE/5iypvz5sf2Rp4acAoe4xOMksCy5brmk5HjijmaeJoBQH5GRuBxbeP2vJTD3/fH
4Zoky5xZ0VE9qTBMsbvEZdgy+cBS7UySo3EbF7cxVK1FrcNU9GP7oBL+Dx+qPUYbV+OWMdeocvX0
1IcppBy6k8zrb8XhqIuNiJvZWGvP88J0q4/vs/EMXocPyCF+6qb+76McYVFiA+PmddRVzbGNNGmg
NVKZv1pk8o+dRzYwLuQ4SkkeYQOhEu5EdPjk71dBuaZ/+/7sYqbA4TV9RFBalZES5cYrAkZRc/Ck
tvFw4TyB4n2FcMOJSbSuKYJPCJ/vMdQ7jjkbEKfz0KvlwGC90fwRTHYG3LsgUAP5ErSvz/G4e585
7mObQ8002st0h0NbK0YgDeGRs9Y9ymSMPhY9oZYBCwbRLuCWQQuSVJ9KhfoGr1LTsR1kI+E0Kp6g
NofTQRLgyLNNUikg3sG0hQ2DQ8JOZHTtcPZ4fnCB0vsnlIeyh35MdmCzjtm3AXBz2YE+c1qDtGta
Hzsp+m7WWj3m8+Jd7x+fjo1ko97MrAMpGxbAxPiHGcc/KIzATbX8VQLeWvlkB5zmMLbfkG/gC5hW
CEmnSAp+HgycuaoHvOH+GFyNW5asisiopaM4pRtgDDSe4nC5cKTeb921BtYtPEeQ14FEBhY5q+sB
V1jBQZpSrpV53U+bdvn9blyDoP89jgDADkMyhOB9aaP53BWgGl3z5J/7jbvGYN3EzGsgQx8uYcpz
kzxST64f506AsaM4VokTAcRo/X/ZDX6rlyBloM04G5BPnwbCd+zAMTk25K3Ml6pAyArsZpAUfNBd
rdMJLsv9yXE1bt/DUZCDpGGjTvNAX/+LRgbq8X8da3yzu2e3DOrpjRyGCTPP1LWWIjgt4bESliix
MW6sllmiF5w/JpnpQ6kBQDOe7Hd2pONosCFuhlVD1/dRkJaDJy7aGPFazXiTE6DVP6JU7O9p2iWr
da3B9v3ZNLG+DPWEUts0AwbqHeHr8NS1kCW8vwiO7W8zpyVV15bRxi7XaFhwycDgU1N403OU+5f7
XbgGYJkvQW4cSpo4R+sRuUc2IenUg8J8ZwCu1i37lVPTd9UyBCn3Ie0GhUB5Jo337divW5Y7kLCi
tCflFnyZ/5hzENSOwzES2YjbmDbD+qDJaAHVjBj8xuAEpaccNbCHDmduY9lE4QH8M4M2LosR+xBC
mTdk80HDYj2CY8T/WwZMIVwS8TXDuTapbxxEA+do2A29vmxi3Eat0bBisw9Wy7RU7En61VOWg/6Q
sA9iLD4l7R5V9sv7n9vANRknw5RJbB9dYZZ+0XPypv5RVN4h/UTMkmW/Q0FoA1crSMVM/hpWsDvE
BXSNjmxQ/ht2DcSxFAIWQark/HWWKzv9Pxzcl02LJ5bhiiTMRbYw4JXGNjyJsvnBu3pPNto18Zbd
8ikPgr4xFJc6HgGEoZQEWmXNyZuXQ5oVmHnLeskyLL0AfR8KMQHwO3MCYkaQl/97aOptYJrK5mgO
2qYSpyFYAKlTIIzD2bYnVvVyEILbsDQNUHbVVNOWapz+oA0UK9vyKUMUpeF7p9svSfPfsznImv33
aiFKkxUK5CvkVRdFxSfhyZj90Hoq25+hyILiHEdZ8cM0RbJ+ME2QQy2QqYrHxftS+VDmOo9JB6nI
MziKTKJ3AraObWdD2qCBXsjB6zHyESROddTNJ6iO7WETXK1v+/HZdSpiVOei1tdPO9JDxh663gtC
6ofcbW6D2GRMCsISwOSAp/oEYED1kAd43R7bcMF//zyjC9hdDAVsHK8p6kfA9+lVX+837jBHG8MG
KvDE1CHcyFHN86mbwaRUD2ANLMELernfhWvmLYsPGceDM+n9lEOAIhBRdGYoQDh2ENogNlXnjQIH
G/LmDVIvLGwp1K5RGn3o120EG8r081lHCujzTZPTQBvyAcK+cmfXbN70C2Zos6MpFPhiIVFUoiH+
AUqVePqoi/5tjETSOJziBOQM94fhWGRbMBMeCHhwJ6AxNhC9QlXuZQ7keOo7tlct61hjG9C2Pftb
1YH1kAr4emam6lKsu8IBrtYt2x2CpvOzDXkza2Ah/aS/LAnEtO5Pjqvx7fuzg6EGawsFCTV20KA+
iGAiD4WXydf3G3ec5jYlmh6Xwosy0A+KEiWspiufBhBZnQKUjlctoTsbyTUE68LOWOUhz9WhF8rC
P8OCyRvvl2PQEW6j1Yz2J+h7Y4JIPc3pr+lv6/Hv+xPk+nXrrq5HPBKWChM05/5wJr0KH1bD2M7G
d7RuA9JER9diGEYfMmzdY8mgiuXXu3x0rsatR/Kw5J6ZahwOJAY2ms9gp19jlNncnxiHH2yjzdTq
hyieX5KUgiKuDNlrxgkSzfRfTsKnjST4fjeuQWwb9/nuhyvW0nA7GlDAoQsULbbLKC/3G3fsfhti
JlBNRfNkShAJ998bvz7TUr9TA3+1X+Ti+v/t+7P/58g5gaK0xTSt8xojwziCga5K2vnp2BCsy5fJ
WvQL4F+pGuDi1dX0jsbrdYsoV9Ux3q6IM8t+S99kmZcZXAQeGd4NoAXYajaQothZZMf5b7ObySAe
SaM3M+DgZezw+jzJjP67ZCE53Z8mVw+WGUsGSXU5BSgt9JoeoE+EfX1A+RcT7qR5HVvJRpgpFNki
ztWgg1BHJ5GwR+VPKZWICfJgjzPPsZlsjBlpe8BQSkRNwWYenLtJ/tPFbE8x2XHb/0ZuVkH8iY9w
g8ImekOi/JWAJupZKQCltLqNRfS9MflObNmxHDbejILPSXdBx1IZ89ZHNRPtygBUWBGVTYr0VNvt
hAJcHW3fn5kf5RDP9AjOwHIxf8pIszcJaiEa6e1doK4lse1bt2rtYqx72crkK49U/gVlR3tRAFfr
lnXTqSqSiaJ1s0h1KpN2Ou8jE1xzY1t1OTez8FrghQUQixIB20vtR9W5Sg5WWIBb67/Tr3W+QrMB
imUAVs1n7iX+iQK5cblv1K7ZsYw6q0eUEE4zbK4v5Ac1FMmbSCNver91h0XbWLGahOOQDdBRICS6
cTxuuZw+btn2w2ZgI8F4v3oYgUCsAdF+UA5BE2oAiUgFIqWdKXLAqLiNAZP5Og96zqOUQgN9Trxv
eo1T1gLStx1PiX8uouipWMM3Yw4QRFs2Ox071sbmQMvM6JWtwpE+gwofKnvAe+at/Of+0rgat6w6
60LPq+oI99H2EpczNNeB7T3E+RFxm/1s0hS1AOsWnuEM6a+J195tarri5G2u8f0ROGzPBn/JpB38
SKM4qCrIpyHpi1PWNq97CpDb/Q5cU2QZ91x4w4jCZLBZ5VV9zuZKnyDpW7+637rD+bNZ0NSATDaw
ZWE6+/osDBgGh2kr3qAfPIJX1f616hqGbeLLsCrZdO21BLPyK5KjzjVewGR1fxiOVbCRX4AYzX3k
dTCOcu2Gq/Jo/okMPZOPlc6HPW5rxxhsZjTNl6Rm2QpaTPBjPBqW9CuEcGuxB551tW9Fy1TOJ4Us
JI7B1TQPBi5NKXdRC67Gt9Px2QWqUAkOTh3437TXyBHS+MO87tbjOI5YG/llUDCY0bxqrzoMvmRq
Hd93iO1CRqY+5STZy/O4Vnkb2rMhgJMsqEciAW5P8ictkSSnAO54EdlTQnLNkXVLD0zHTZ8NyJQP
0b9DM32lw7QXXHNNkWXHsiuGfphEBJUl/SBa9qgD9Qg7y8tjsBduQ748xHgWcIr7aQRuz/McwLrC
Sh5Szo54YBkw8xQo+nKwVvAAakSGyeFUyejf+/brOIZsrJds+gH3WwXnC1naH1he/8x95BqgIEje
gzGuftuDtmfnRHX4xzYfWiYgPeRvHj5byzQD2/Mvn4yvc6p9UNVHeQNO/z2NSMeetbFgtZpMEUh4
BvUIpqZ6AWPPvCTvKhQM70R+XHNnGTZbyQhV9rm9gkTrR6nLBySOX/Oy+rGVSATyEOd+BEa3/xof
iJnYkFCEtYcQd+lWiFz7vdgZg8PwbIo0vjZB0gGRnYYA1L8S9Ux/xNUu4Yqrdcusae61lUc2/3hG
Cm4OkRyrTRjvbCdX65ZhQ9GCqiDKUbkemeVBhAE7F3r9475huBq3/G4hInCSJ0hidQX7d45Qr55E
YMu837hrb1omrSYOtbQF3hfxyuiVqhA4lHk5PyX5Uux04Tj1bAyYyst+k+YAgEd3NLkRrhqwPQ9d
i/rJ0wL5jFCeWz8KDykrR9xGhbGmoTmr8fbFrayuBHfPiU+ApYIw7RhQm/+GCwOUahqaEqi8cAWr
a+UlH0coFB+zBBsT1kpFxzbXNG1HMp2MBHA3m/hetbZjxX+Dggl/ROk9gkz1uLI3mKr4FPrgmCoQ
37gc2lT+tpOfXdIGBbdLTRBiAphnq5YP1EUvoJWuwnnvuegahWXP8VqUXWW4n06J+QgGv/esmj+p
IPx2fwQOm/uVzHw2AiG1183I76SkGtYPwMSI95VamodjrVsWHTajIO1WoQde7PKccSQfNT/IVcBt
JJiKAO33MtzSpRomvBZq8bBsV/Whf7ehYJ2/VV2rApGlvB5PesXmbCn20P3WHctqU59BYbHyhgHJ
hdlHuruD/3UJyTxe2nIXEOPqYrtDny1tKXnuyRzladic3wcCPmxi1vXkBcke3MmxeWxYGHikGw0q
nPaqCugulAqYrTgY914Irv/fvj/7f5WtcQfh5s11QRgmzIdvIgFnzRYKu78GDmfC1tDs+ijSPWj+
065vUbaxRIE50bkqG6gjhPW/nDH+ZmXrXnGYazyWJUM6ZkBKFRsq66AWRAfk2iSUZE7+dmzcH5Gr
C+t6Rl6fMsoxojbMhscojv8NF1Gm5baz7vfgWnLLosuxjBQp4QCU0DE/1yVoB6MFej73W3f9v3VJ
l6wxchkQeesMbjQwM0aIYcj3yRYIuN/Dy/8f/4YSq8tlCSe4R3W3iteCAVSAqoK9lOHLHkBso8T0
ko00Y/C2ZS7KB8Cw1GemRXfK89G/tjO4sI6NwjLtdiuGGOBQpNUcJekQz39C1iU82LjlY9c9y7re
3+J7hf5b5c10XvLdKl3X/G8r/8yoDep9FwgZ4GUeoD6yLNB6JJtDl1lsg8PEYkxU5witYiGqM9Vk
Pk8IHt6f85f3ZvwbOGzqI1QLbn++otiLxlCYjM0cvPZEaw75Q7ENEatDE3ujxLNjlgXyCkCTPvRl
3+6s68vHXZxYpktMHhNT4N05+8mrDf8H2Xfof/fjYxkrel4N/+f+TLnW2LbiMRhLA+XsqygQjL50
bJ6qt61qVu9YBzZYLJxp3fagLku7qgoAxhTyoSXHmGGj2MaKUYJKJr/n6hp26sccQfU7YJD6OjQ3
v4HElt5f8RwAjrQM5vNWi/Ur9nisccty5VgKkEgD+lLX+u/BB9PiMkX8cqxxy3LnsUcFSjsDeFwV
1RkURN+qRe65Q469aUO95gboddA7w5UDOzm8ofJUI9pvEgEw4xrcFtnuAAAce5PblzCEcpbew6OA
dZ5/HWgxvYpZ8NexKbKuX9X6iwmALrzOo08eZs6SV97sTYdqE2Ju2W+Z1JAZBK9bStolPOkBxd2N
1+1hXx1Xlw35yiBl4qE2Ifspo/lduNY/hq75ADKez33WfDg0PTbuawYhZxQOY/aTNfKfuR2/jnpX
YtCxrjbqq2Qq4LTI/+9e0WDNfdsvuTy2a2yoF+NcCh9hlRRpqfwUJpAtRGDo6f60OGbeRnkBKWzC
zMOvM49/oAoIx1nxV5UCxfmIsOn9Thy3l01dRpnK15ou7bXLIMHIaCseRD+X574Dfff9LlxLsH1/
drVnfSbAeV2qKy9QOn4iQYwnR9wfZNaLbdRXmOWK+UQlP+tyNaeyh+miLh0xLi6a8/0hOI6h2DLg
eo3AxjL1LYIp4vsQsdeDn79nqnia5ZQuC7ne78Y1U5YlI32wMGxYddVeMZw4dJhpOx3DbkLF9r/L
UNZF48d1Ai77qJ0gq2r+mn1UWhz6cxv6NVcDFX0RI9qURA+q5cUlWHY1wBx71CYdq+OoCfqwR+Os
Cr4NrF/0SUV94L1voBrS7pjbyxHx2IaASRkmPdKM7XVo5pT480UScp2D6FF7LF309G5BuujYbFn3
cVj1QU4j7//WGTVNGVJElfB20DuObWQDwdQsFN4BY/JTwY8+AUcO9vE12vFFXYthWTPLxiqc+Jal
QOXXoxzVLWwIqrynXRIIVw/WVYxaAtU3LawApP7jyfhItofBzN9WpGMf7y+Aw55tCFgIBGqIRFF7
raeBn+GGNheR1fqb9sFrGfJMnYqqyY6Ry8Q2IIyJIWtFvr1eA/RWM5SV9VrsLLZrtiyzJtBgDkzl
85+d7LJTGUr5YALw/UzeUfuz0WAl4uMD6ev2ihK5ORUTimv0xh4ThdExRFtsY8HmfK7qBVTwV9z8
E3tbDiLwQCAD+P1jawYtd46pBGfd7xjw2EaFCVGXuV675poZqM3lHIg8NbVDqmg0PKEEBHDDbnqj
dVQ8gL+/2/ESHEtk48O6aFX/m3phbQDOsAmyt4KC17eAKvTOwBwmb6thiiABXggRsKuJPPKa+Etw
zecyvW8trv+3TL7DpVGWuWivsmfinCWJeoJ6RXBeZa52ThWHQUaWzeM1FVMQhONtBbiemvVXeAnz
ZbtdgYHqL/6GuLk/GNdM0f9eg1k0q2Dl8KpMK0CYxcAEo1a6J3PsuERsiFima11HQ99cReL/VJ75
a6jKT9rvXvcsvOW5/74HOdv9gbhWxTL8TEBbhxBYZTaB21QuGXkzlUv3h3cUdhP/BhobF5XE09hc
57qL8gtS0sH4sI4x3UsjOcZgQ8bI1P+fiyv8oLp200xTf5neQQlieLo/S46NZSPGeFg2S9Apkopw
/sgD8aXuy6dNZ4CDo2UCq82xbqwbfVhXGB9L1LU0o3kj5vAN9CC909wiVJOT2aR5UO4Vsrgmbfv+
zJ9mqCVelcEhJqAVVFOQ5bYgRI1bGMz9wThMxIaMZWANWVo6kY3o/Eoz70dA8oOOog0VQ5wJoopq
bq4buet7UQ3hn22O8pJj1m3LZaosn7iOWlTGZDisfkihqvVRDGMV77jorsm3XHRuemhJT1jozsM7
jOX8g5Rxf8kRY9wZwrZlXrijQsuugQAQVRPDld5gDExWQMuSa+hXPxoci/cX2NGFjRRjno7mpcYp
JVHtQDNyrZV+UFX4tG2kY11sB+SzTRomEy/XNSapUqDEGMayOmXYs19BUJldko5Uh2rGYpsxTPZr
2IUdLj6RiOiVp8Cu6Hm7kC7HatuMYSwYVwCikXIABq28iAn3tY6W5VXOuj2eY4ex2aixLgvGRAES
cDVICmSQALgWqhLp/VVw/f/W6bNVoDmECYWsm2s5tOpvw2OWaj5n10CJcuewcO0l6+YGM4CEbnvU
XEOlrtlK3nNUnPRT+CYPD8YoAuvKZn2LKhAED65yhJKPGUEZIqZs/RqMQ/7p/kS5VsEya7yTwG4P
4uRrObUiJarL3qOy/2AExIaNKT9RIJ6T8G5r9S0TYIbp1R6NmuPPbdRYLbqkxkMebTNkHooAmOdW
9XtT72rdNuM+02OCpOe1jvQwvzbgWGnOZR2LYxxksQ0NI5NaxgkMTD+Z3y7q1DUdnP1i2SX2dNz/
Nj1YCE1ODrHP5lrT+EH1WfW/MS6yxbhYnLFT2a07R5HDEmxwmDFDnkQ14lxr/ljJ4sIDyHYEhnxv
ZPzl0Da1IWLUo1NDcojGlqNElpIKlP94HVN7YHHXECxj7tqBDcW08eJTVGpgvorPKh8+08GcQby1
R0rgcJJt7rASBPJSgj7nyltI1M1DXiEm7t3quOrPVGhz0WX8gTHxz/1Jcw3Ksm2h5RrNnldfo07W
56XNzmUO3hiEcwBDxHbb8Qxc3Vj3dglga5yVpL7OYXbO8vkPXoRg5l2vq9hTWHR0YQPJdKm7RfiN
ujLDl+usl3OpI3Kp+kSfOpZPD4cmzMaPDThXhxiqoFehgYYTIJfOaPcWT9j33m7M3zWUzV6f3Uxm
TgbjQQUsDbn43gX0zMoSiBpQQsVD+en+OByHlw0jMwi3EPByqasy4ks2AJLgj9UeOZGr8e3KfTYA
ULoD2E0HODjJOpyNACV2K3fjIa7Wt+/PWq/jlfac4z7aJNKgXiIfmuRgnW78m4qmDx2uWiOeyigo
9RhHKEfJ3YITx4lrI8fAEJ6vK7gHAcWdP5peTZftPb895ZMh8y/7YFyHc2Nraa7TuuQTULLpKugX
NXrfumUSp7kcgx1P3LUIlkWHbQeawxH7Z+PppcPGqFT4e3UUjr+3YWQZoIBQTAd5u/ba6ULHofkq
BbTJEmgh7lxIjv+3sWRzMcQQKgazjCnzOkNI0yvYqet1wdNDBmZLaZZtkMSoH8dLtA6AxCEmFuGp
JyQ/mHy0gWQkiz1ENKGawfFaTNkCuIkCmh/lwdnnqNpjcHUthWXKTC08LNoEwBah/x06VOXwYfoY
aWj+3p8nVweWNW9JwpJFoErmYuN2IcPbEo7OpYJQ685WdfVgXdwqpLosxVhfGQh6zwSMWt/4phst
IxHuqVC6tpPlhjceiO3nGk+tBXRI0es+WVt5qpJiPggwsjU1oWGRxflcBIC5GBBMC1DYLzE7Rowd
E8uaQadABPdHAXK0fJGXGhxFKFzCu/T+Gr88O8wGkHlNDpmpsfZBXCLCLz5Qs2fq+ccYP5gNIFN9
YoKh90kOopK6P+WsV2kA3YmHYz9v38ZDMVIxbDPvF30HD6aeXq1TvetRvHwnMJtmDIzqMqDT6qVg
QLrOcGC2Wk1DinQBTUF0kF6B2TRj8zz5Te8Dq6BH2BlUOabzujGBHJsky4q9ctHMD+LqCgzlpcnq
tAzWnQyBa/NY5qtVHRC/R9O4DE60bK7LbpjY1bRltbRZs7rhuCXF6H9gBqJ28ZAce/xDR+K/bgo3
VZzFFWCSg1bXvqSvFsgpnTKvvkTFLoTj5bON2QRjYQfZ3jmM1hSiFuo09zBZJoCPDYZ8793j6MIG
jvGsGUkwD2uax1P3aa2z+U+R5J8hKOkd2zw2eIwwkgOzXJNUVuPfw+Kp068S5UM70waPRSEA0WWN
nMaa0xKqTJvyRkf23KCXXXVmM4VpcN9VAl5uKkBvcN7wV5kBabUq8vcxyq7vD8HVybYyzxzeMMDh
NoZwp0FWihwpwp6bR8e2Q3qhx/AVzEaTcR90GUZgEUgHoZmhzPJz3BykemY2hIxL1UUB2F1Q/z4A
x72i7H3q54/358dhxjZzWFYK4eUcgW0hjQdoCMRHG7MLqXe1btmxBmlP1BUEv94nH8oFPJnRLI+R
qIM4579Li9hvV41KAhreyvIipRqueRDtIQQdG8cGj5nAZJGo4iCF4u5NiPVN56Oql05/Hr5WbAyZ
2ISDwlLiqYcpOpUTkmAFBMuv91fWcfbYGLKSFU1PVmSoQCxZnjvoIJ3HuHyKkWbYcT8dq2sDyaip
/4ezK+uRFEe3vwjJGGPMKxBL7ntmZb1YWZXVLGY3Bsyvv4e5LzVMR4aUamlUU+qOIIy//Xzn1Hw2
Eqw6wn9sMozvx+6bxLl8CyADOx/2YKa1kDfhp/XALemqs9TXp558/fu/vAJvlWkXDuYu3mFer3vQ
hbY5yCW+PvlTn76JupVXzEWWr4iodZt3dczSacQ3D30Td5XHSFkCL79PF7d7yrHJecfBxvnNR98Y
LAG4qvRzbMk3GKFe2g4j+RnAhjPT+FNXcmOxUy4IxBRAvNw4WN2xQ+MeBheEGksJrrNvnf0WMAay
dwGocE/2K+VvUwKrgtRqOmNSJ17sFjAm/aacWQ+fMIEW/86blY09X50bqpz69E2yrPNeILsBmrqg
5RwvgdmbEZwd3zuX1c39deORf2sIHmL1sVNMXXZQIu4ieJ3uezrifIsNI0DpKX9ZVrRqz4uPdRpe
BXP59vXTn7g4fD2yv56+YyXDEgTET/9jUcwBWavxQDmO6uXcKtOp098YrW4HrBoRhCoyOQWKiKIu
swiBhX0PSsO32DAxpdZnLsgVlSIflQqKnd99k3uMb6FgBjTjXc/Xpx8KeVQSUMPFnBsFnTr9jdky
b2YZ5h1g8LegzqjETF6WbHIiNBPLM5a13vH/HU7zLRSMQnJWOxwbFmkBaCFfQBiNRfscoz4+1FfA
h51Jd05E9S0ebEkVD7WfY2U6o4/LXCW26W5kRjDmPbe3cOK0tlgw7gecqx56B8Lkxw6Dy9bUyeKc
a2ac+viNIbMio7Wzhi7sMITXeQUeU+A8m2d/OgsEOWEKW9BXV0F7bwmxucyNoA92kvYfP7fnNiJO
veqNLedLS7IWBS9kk/VNrsW+Sdskr4pHu/SRZ84Jx536ERt7VjXHUMtzkL8ZUCs1lCzRsny3Zv8f
acnaq6E8AZka1WbOR0rDPo1Ghvroa3936uE3YRjzsnoGcyx2X0L+LDDV2mVyDI5ff/gpG9iYMyiC
LACWLtsH7nLHjHruZH0pWv9i8r3Xr7/ixCXdArywb7o0XoXOZ9oyBuF1r9bFJQOOO0j6olLtmSWD
E8e0hXlN/kAXCR3uPWX5J4Qqq6hG4/vrn3DilP4H4EV6108zrB+t15SQle9gBNCW33vLOTzUqVPa
mHLjuqBr7inYp3Ra3FIvd1870dNdocbyHGH2qZ+xfvdfkZN2U1FBWx1E/MH0AA54ja76+itWtc6v
D+rUS1j//q9vYDnvFmEgIyPKagHiZw6fslIG36Po4ltgV953IPSTGZxR0V1PdfDpL/U3b+kmlQbe
v5cF5LL2NGjemwBWJnI06cMZHH9fn82pN7yxY9YVTRCmCDfStte8dw+TYld6FGcs+dTRby156Zyx
gbzOvs/CCasLqK/lGBZnKo0TjnqL5krHWldTDh5NnMrBZO01taiuq7C+Xr30OPTtmVM6cUf/h/or
K8wUWJhx6jovsm74RxVgroQlPEhOQaBu9/XLOHFaW0iXkTQwA/St97nvvVVt9ukU3+yibPFc4Nof
GR18BGUC3gnG6iIK3PwctvHUi9jY8OBWuZpWNZwuzN/DWd1Ny7MKxY2RhVnB7Geqs1OvYT23vwyZ
Q+g9n7Hqt1dldZjL4I+HpaRBZp9DdW4iduqXbIJyypFQ0/WXIB+69kJQE9Dsc6VCbiueFN/NkbbA
rqoU0zgGoAObep7FXQf5clHyFMxTXvbNy7Sx7BlkXU3OIX/UMrvspEk/q0Bl+69v6gm3scV1UQnM
JBS/IO5WB7dqEp/UFvsw1M9ff/wJQ9hCuyYyDpnw4DYwQM8ikwL3NjtngfAn3vGWAQycuC5dnBLv
uCTvfq7X28rBoRrxrrkL0ej6+kecOKMtwKtFUhRiox30Oln5BOZGYA2QwoiMvH39+a73H8fwL0XJ
FuPVqbxivoYOQYRcMvhduRVX4NGYxLTXhS3vOamcR0GqoIcAn0FHmTcW7NXTMMw/XUPIyxB0FP9f
cOx9UG8esXsnwKUArGRYD5gKl9We9UADyhaScZqJrIonvzX/kDp0R2x8OuzV1rq5zkFbUEdThv06
2Xb8shsluHmwbxLuGhdVQKe4PrISUn1qBGtfjB3z5odXtv49uskk6p05VBgPG3PdhIr8oDRvjuvE
9QKC86w7qNCfXvqwpbeiY+1njV/sJBCTyqYI4PPCe0ip8OQe8VJ6CfPTsfutw9qkfwSt0epOof5l
MRUr8jLRagg0FEtBa7pL+WgOPThIHhevbp8rih1Z8G2BB6Cu5yuTC/cXV/Xw3JBS7VOIIntRN9RF
TKAggmlVOmqIewbN0Ea6bbFRM7UWtIfp6AIkSAO0jUhr0TJl2VD8MKUxTymtQFLOJiViXoJnJVL5
suSRdkMnjQQdZaJmPt6CJSBdQORWgvSOV5Qtd6JnOF8HapNTrHw1P6egFPidKQHKTtXKpgMutIAE
mYZ3fIXsNeZDspr4h6jD5Yo7jMqfkPfu1Q3NWHmFqnX0d+mEo43TgXmXIMryLnOS0QRsrOwHcS3t
9iDN0s/Wg6ZDUtZLP1xWZCkvcq8HZClU6VVDW2YSPuTTGIFhF0DMtNKZ2qWYY5SP+PekE/GJV/KK
+7o4OsVo+4gALvQKiQVMNixD8EYNOlcsdh1b+6+916U0AtJrwLlyrKZ1rKpsFE5hDuNJ++5Jlqjt
I92IpYrAzQURAqelEJh35/amsUYcclcHaTTME3Q0dOeHD1XRIGMiasBbqlnKilhJV9rH3DbTozV4
MNsF+XKkOMbuRjSo92I652ABBFOmwbJ9gA3PHclt+tmASeZCBVTeWQHSvX3Z45+4zUfw4xhGgiOh
zuJFONUu0UVjaEKGeXAv6lHTcacWVvx2IDyTRlS3eEiAY90PwiR7SWGafQTCce+y5GExH2dBKXlS
2vO8ncHl4zsyUsUuxDLk3g7d4Oku56XFwNET5RtgkUFxDI1lP8DgMx+136efWH7k7SNFifYIuN+k
I12WhvxuwLmrEw4+ViwYLg6W54SHP3agSYhF2/XX2sXtqhbm3GSB2/yxujE/F9mX10XWi8PEPTx/
n1LvQAccUNQXQ/MAR5f5VyGrcF+XdqgvB69in6Jb5WN7Jq5sLbDJVLeNjNNuwISx6Mv7NB35r0Hx
PL1089E9mLQyJpm6ofTisZlQCEtbIhCrZbZLFOpQ/OMsXWkSNoEk4qEkPd6Oh//oCtpU9BbOABAi
SscLMov6gi2N3qMv5CVSZJk8TGCZjmi/wqhzd6yeKj35US6UbCOWmYFfto0u3fu8H3q1RGkLN5An
6Jz2+W3LsLh4lXaN+acqqIMLBNa8LKlABpNG3pCOd64abI49SmWXC7AOawB2pnDqD6mtsBsqO64u
cz7gtLwGPOBJo8SqPFzkw2PXEW7j3K+H19QfgkdZCPWCBYKg/tUKhbsP0EMqDqBV6Y5zs4i8iDPr
dksMpFFx401qOWS0sCmkxSi0lGILCfE/GhvDvyiW1e5N54T3FQz7UWQ+TlE56/WbilH9Ixu4WEK8
LN3LFHyOkcRdeubQ//lltC0OM9zkUUImPMFU1UtfTU694rAug/tJFVBH3kj4tefFW+9MK/vai7LJ
FstFD7zJfGBFv4J9FDSxEo1WY5ewOsQNict5oG+Oqcn8R+WTdzdZaAHtaR3a4JCOYrwVqT89owcG
okAIpw13XiZ5DnLoshgj4YvaJg3B5SC+64RxRRV9wnR+HKN8oLqPakieXIfADl7wpRl+GpJXe1SY
TZ+EfqppJCdWvtXAxba7qaVeF6OT4TgveVhoc+cNbi2iBm0xEpOq76+x/DWECZgvh+lGptq/AaZM
vFhs278bxL1DAD2rmPGg1RFr5/J+An/fDeNMPzr+CGiqAmb5WYEU8sCnvHvnRc8fELqmhFrXgTDO
ks7Pci78POJBRcZEOZ7HjjODfPHtlGIDo4iEKcjyTLGUyzs4I7l+VQoik9+MO4iegZ0pj0kpfTyI
Fd4dKnOnAjt74zxSXkpyoZ1gGhSgCXVX7gXka1twz3mIhKCIc7MbnoKCrioJJTtTOAK+NA/GG+V6
6ITQcW70sQ37stmjg5e96dQva3PEvrjN39nIQPlfVpitXRgxtsFjG7Ssj1SKYTmRmJxHNPM7WA2A
rS816+gt0HjlPcS+2IuZcA67Os/c+ZeFuPXV1E+2jMMuaM0E1uBuqN5T3B73pXMFngpoVv4Hbb/+
jyNh2QRqT5+C2qaMPEzKdkhdoByXIrm6wpZmj1dGxyxh1BlvOfVsEDWkqNxbME+64RWo5nwKviIF
NVmZjs6jLYzfXfXKclAcOPkPYM2Nv2shmvTJQ1v/CLOiCyNNVW7jAFWaBXqH0yvhzM47JLdhjhU3
fn8l2h4Pz+nYXA8dMZ9tWlka+6QtVIxUaiGxJHCHJferu6ZxOuilO5aCJ06wAT4YYc2Nce6TjEGo
7D1Oy4xgxBtf+Ylkmn/YsTFPgcadwywf6LZpSosLB7HtYmqY/gB5GxKSSYKDoJAVGeIW7A0JbysT
JlkQ8n0bdiWJCk8ONagZQWKNdQlEzzDMEKrTkHgX4Fqqnpjb1wAR5YZDfBSlikOjtEpBQCrhRJBC
Sn1T8dB7BEV1849N4Sy8uXHmPR9mrq8WC9EwmyMQRZOX6jRaAkg0QTGF8p8g/u7aKzaWeG+TERaA
PTvLAFshtOSEx9CH6zLgOAgiWDSbHKcOF6LqG7gkyL9HWFcnJHFyJwSNe1jCkd9oQDSGxAs0Xqkb
ZGq+HUOelrsBj7gkC6m5eCrdvLuc5n58AER2IcmCuYA+AKylX9UysjZq4MAhyQul6p3yR1fFYdgW
cTNivd+tHfnTV0t1u7C8vMZ4J4+nigPoWRCH2Sj1Cp3HvAN7ztEKK5oIE+ehiEY0z7JY4VRVVOrZ
o0ktalnuehp29KIOmLiYh9m+B2Vr3xq/cHmSFqZLUgRHlkWySPsy6bK62+PksCIQNuF8xeEhnZjP
Fil4h/7lHc1y+EmFjFPtTIkdazamHMEtm6+o8ey7DOvyswXc/F7rqb6EIAe5nrEDfNmBoDCL4USL
G9GX5X3oTJ7ehWTpvGRE5nk/yTLDEkep4cBHf7JzXHu2+ZnmPMziECRcZTyaOcvimnpwmqRnOIyg
LNoqyjsnfYcuZeMcCLCYLBLVmL4MmZs98kKqhwDe1kAeZkELjqCGWWLZsnRMrCuKHUSf2zbWUsgP
UICYd1CvlR+CNO1tJw1CaNoROBZdAk+3Hywt35CMLx8dNuyCOHcdJIoGgfwSu30+noQ4IGnnZL1I
wumr7k7MYOiLRr/LHqjK8vsC68ojVmE0QgGkFEQdM29tAueoffxjbQMQVIDfHJO8Gknmz24u+Aer
++nFl6AKU50zf1Dmh59VLviee02+70SG3DhbmpfJWB45gQXV7STC9zwL1INEdQKC4HB61inA6Lgm
Io2H1nASM2fBWePTkKDbcICFqGp+zUsQkDb1OP9CQeMZ1GcKJUXFHPkGrj73g458Do/cQwYcy67I
kdXoFoNBQwZsBLKCFr+zldWsaQd7UaiJIBFtgYaWdhwvU7+Z9pyz4U3Mjf9qWpSBSk/OFUPtdnS7
oroVflo8pYCx2KQX3RjnSGyfJorpuIH8RGLrMb0AwkIA3jL4N0EOLEdsgUe/1FUDpGaDray8B+8y
YZNM8rleIELbQjivh+binEAZ2H3N0P6IUDlMN9lElzzuPbRpGwxdntvFHS8EhcNbh2IJFwP+c+0R
kF6iqUFvLdYebSRAKnzPTAUvM5F2OciJ0mlnaq1vBVZFij36B5jHkjBoY+OF/YPqAhi93y7VDREG
h96kJTmquptfZVXwiy7s/QRb8uxxccLxplNDc93RprtE1qLifCyXh14UoECdO/XT7Yk8SENx2jKg
3UUuWZN0pjZvZM2NpIuqKuUkeGRtrX5zO1RhDPLD7sJ3R37ZdE192UPc843ind5MnViuMLqUd4az
YjdouKG6AfgjbWtwl+EQIpKn5p0ia5qj3LR6RqyTS7ljxJbvmJrTIumhOEmTQmd53ACAdAldm/oG
DSdcN2NJ6ERVDf/Q+ChqwRI1v4YShJVY2ipxfrNaHbSnjYvmHbS+K1Xwg0umMojqtoY55pyAnzPM
7tNOigiN6GoPzIS4sNCghXCVAs1vylOU+JIKwVFWgT/0aAc6/uiCznwC+K+RgqeV3KkWd4xZhJ1E
kKC9kRiH3XeC/6RNCpXioJTp0TRNhTJ6Drw7WCcoAClFzVK1lX5I+VBeIyJ719z648UA83kaWQr3
jIZ85iV56wNVxEJgOvqocnxPJ4gPWAA+oFwiTmQFdhJJVGYk955VZp0OuhQFyY+12/H658BcmR9S
x9EKLCztFAQXKH9RbXBIf82JmFPyQ6HHeaElpHEi7tPiFyW6RkhbRvdxcCWZIyBnry3pQ/2Spx1u
KvIsyLQbaKmIJ4J1TgfFcodYyJpqmKoIrQwGF7HI8q2avbn8x0yu0klHGtR3azFURNRgKffIein0
JfY2YWwh6WeWFBl2TNApE3hRXQ1W8kvZuKhVsFbryj+ypco/mKDKeCx6HvRHb6mLJnEa49WXqUrl
EYhtxNysrXJoCI7tmk36yLW1JiZ7UshEUZaWdaryJ8cdshzk1JPE8iJoesdsB4ZGhTs6oPCIbDbl
3qvvwAWAHwexEeUo4ApNIHFM0mYFv6/ogNQLrtf4lwyuS8NFe/6UKN+hD6xRAf+A5C3KZmw0a+Rc
tEFddLXktZPeI7sIA44A6jYv46igvqH4HOhLymngXugGKz6RULVpEoj/Ts4Nh5gm+lWQvwgPPSV9
cJyAhQ8uWb704gUaSauvzFIKoBIYLCAUXCK0Q5YYJyBnZMR7iVtRghk9mHB2boXSE3xhU7Czbajq
N5XLpr0JRT89knpNziFH3tLD6ui6o86GydkLx6o0mayyT/niIe3nlPFmxxdor+CzvDI/MOQsPUbM
InSSOsT1jrw6Kx/tgBTnnZbYAb6ver/+oGEBc2iQt2dgSjRFtq/4EBCkGXCftxWrQEQ+u/WEdunA
6Y0K2nJ8gzlV2a7ShBdH2BnSYKtrgEbykI/qUE8Nv7ftuMgI2cbwKsG0iYyFVGu9kTe13Dl8AKtY
BKbDAfqDEOBMZxlZf6JHhtGHTqpKjdNPF29ljCng+b/pklXuh4dVQ3bFKi8DzlR6FIMs52IZUeJd
6Ilhom57VKhcuBmB5qCqaFRr5iDpH8ShoWJKkGfO5NNUQ9Ds0krAbchR8zIuQCg4R0OPLgAITAZR
YzUdq1xQRYIOU8zHVdrOFO0rGzT6U8KHYxamn5pHmxPxLMNWxDkK7AOROTnmjeIXqpiw0FGZFJ0i
KXk/7soRqDVXOmW2K+Y6/dRQlwHyN59nEV52C6SvTI2FOlQZsEABBmAkfMaqWI8kvPbDFpa33pvs
Qg7AX8EW1eDupgXeEMFxQdOBgvL4Oe2b5XMiNH0NGPiIAZ411x4BXGsQuftQEEg9Xpp61rcmDfxb
yU0/xnZ05zQheVgdAmSlXiQ834tZjdgG4m+JlpDyBxWXAZTSswIqqTnkj6q+uDJIvcsDOMPhRfWM
viHqlOpGhWoOweXdmnynfSSlGl47B0G8zO5R6/q3AEyKizRofsNtoBpwhdOg+up1H2NF0kU1xh2Z
9CTgMqrQg0Xf0cDyKZv9m5wUaDG4ndiRmcw/yegXH3JGPxV7g/x6gTx0ti8CSWK9+Kgkq7KDLAol
ze9s6cm1O9fOcvTQq/4tWoHSCcDu67Ic7T5kAYQ8e8NKWAH1WRkRB8XsFbMmO+SGpjF3Cw+9R5B4
iLBZ7hm0dfpEjhK9Fl2K/gepBrbryoxD6whkZy/ZgKYlOqaB/8I0PKsVI8EwkY6XjVOj1StIZ64G
iwaA6MoRZAtrBgI8vt7PoLk/Ioi3t0NXhFAMHAfnSmcpEB1zUKJGS+EPnusW7zhEd3MHbzQ+SLhy
fsgGLEGBbMmsJ4mg7LQBVmgGqPJqge5TNC2p1x1slYWfVC7hvejr8pFNDCUtR/ex76vih1y4+9O0
NQp8tPNRJyP+2Uv0KzCeT22Phkfnd6jJsbgx7d1RB2AMByZQsgF5AuqR15bXS41cQTZOhERjuoON
p3dO07bPOba37iY2ywzbQl46/XLTNKSxh2zlZYAOxQ1lgXwTGFjGfCoJtB41wQBBMom1Wah+x15F
yyXSa39d5SD3i83gwf0az2ERg2xJNGMC+RD4VtXYL6z8FrEsRabtDQ0YyIxWjtxBOhh3ugvdvIzc
sqA/sbCTvRkR9Cm2jDBEi8DQZXdMTdkh8JuqSurFuCIaKVrfO2ULUkUjhjAtul7aB2UhuphxZRZF
kwU0g83OD1Rhr6u56J24x2ygT0jruOUeQ5T5iRMVQE1ltJN6VrBt56IDfhO9somEr5Ovxuo1l32o
3nOndvbKbXs0zkpV3eoy5fcOUA3JVOao+wfPDnfgZBGx0/vN+pqU+j3nDFfVULvLbF42SRaihgDl
l9obs9TrCpsrXugw8Sk2aIehyWxCj6N+b7MH+MoGjETzYshODrSxR4l8bkEY70f4W29BJa12LbWB
/+xrN+0uEORzc1EPeVev3elZwmmM7GWoVW/3DsjLRVzQFs+KAQ86MaBMhG+vQ+bdpS4aNlpi58p0
gah2vUhhE82A/wFlHcQdqh71NyxpbR9BJai7TJd+Kf7R5QI6tlZMqITRmHP1hzCD/iBhaq6sV3Tv
mrYItlVrUS/7bWHezOxrVDyD+axmNv/OpSxv9YIm7jwjYUTCThR+gUPiZkEjaXaxFelYEZK7jDiD
d422ZH7bNXT1Qg5ETNIaAcsl+JNqKn3f2wk3MXD5TylcxPpiysPPDPg6sKB5xc1UrCmFx6oXRyPv
jLrRiCvcW0hwCGjwImml9p+6RL8hRq8V4xhEnuYnHD7yms435bOTIuQkqLacR/D4oXfXTxqzJr/p
zLWGJKqIrTHotDQSoN9OOSh1GtWQR5MW7WM91cUPj/X0lraQOY1L7bhPGZxH+wxtpHqIBiRu5pgV
Q/A+pANBRx+9hULvbOnZB+DF0WSuhE8uVh3xV+n47k8M/5bHyYR6V3Vpo5IByYd3rCs0HbNu4iXa
hPUApoZ58MhwEULvIveTbrHBOwTVENcg5gn92bygY4c82hM4IVSACS2HHIk9trb6K5ZSA0Igi1EE
mydUUiqnxXS0lYfQ0MIjRqZuFR7VYcuVE/YBS9CZcmzU+9AEB5dJ8Q+4ItJXrNKCjixXugBCCsnX
e08QVOOM0e46DVDFHm1WFceKQRYSHSP/AoMhVl+AurW6M8XoVfvM6fNi5wS1GA8YiKA6akFxeE5E
8tQsd/37v5AH1ZQZF1TAHtCrmCM0shGHwetvyqDszkzUT428N9gGitMTIgBAg9R0QRgA91tLvkcD
j47nfz++yQt33cvke2IsShEkTm7P/nw9hj714BuM0qLqdCJu6+89n/yC3MKfKdDuGYDPqWPfYBhS
5Un0GzBGYsYeII/3RrsyjXwEqjMz+hOIErrBJ6muD+BJAZIQnflA/oK26HgrS3M7Zvx76LMtdUVH
zTjpBoovDEgx9HH959L97g7QlrACQxmQ+mUD2w/EXHfE7hdUrVHlFvsSrBJfv+ATcImt4pF0BqB4
mt6H3GgQcYZ6X7Qqpmh1hE5wv4znuLlOXKQtacVE8x7KSoDpMauCBJ5mSMbgux++MWC9gHJy8mHA
VdBgQI4No2HBlvXXJ/TvtC58K3pEQk1QQkA4sFxsF2FRdq/Qg1+VWSvfCyJVjHsHaPqvv+zUMW1s
GfQhI6QEPDDVTGgtYZjsTfa9NAG6aV9/wQmb2NJYsBoitvDd/h67cf+gkZVMjv7BDAi4z16pU79h
Y9eo4IEiVaG313J+QWHaxuNwdhvx1H3d2HQfQqCmmLW/B4ToZ2XUKtmO6sKAIiPg4H4O8u+9iS2R
hc7qUoPe1t9XTZ4oqd+CgZ1ZEjrh+LYEFpaYLh/nkO0rCX9UrTkiksGhSzI4pzO39tR3rOf3d0zz
eVm2Ixw3Zt1mxyek7fkCirRwRaN96yqR9Yr99RWN0SxrKuKByQ9JQBVW7yuyFyCCK9eYp6+/48Rd
IuvP++s7bJ7KYmhh2fkCHndNUMPzipwROD/14evf//Xho+/TCRMHqAeHfIibsK8v8x491+89+saU
KwJgjOvO/p6k+VHOqPzm+qw6xanXu4nLOGSN5q/H9xKtxKgJsQmjneFHK/lyBo556nA2VkywkBjo
gfG9BQFvpKZRxV5dvHx9Nie80Ja0Al3LfiYCj99QF10khioZIM/QsqgdMudMfvHvv8DfUlfoVomy
boA/yLX86CQGS35Jvsea4G+ZK7RT1KA9BpoXIqAvZlzf7tyd25b797frh1vjNV3FCMfG07p/oSSE
TdD0HEFMbc4p1f37C/C3zBU21AFNm/7/H1/As63I8Nw0123WnCMtPfUr1r//y7wmXbHWVogDK0d/
xEOckZ3MEjsl5lTfuUf+VgFJu23gF07jrwCG+9HOSd+rTwa0Kmqec7ps/x5x/K0QktSBqyEXAgkb
DVbRmsYikK8Suyvj8tzCk59x2Kdu68aiFROiyLFeu5dsdP74Kqx/0zotz0D1T72LjTXrbMwAX1sP
KrQYN9fX69JZ7Y/3X7+HUw+/icoUdXpvSYeQH4LbviMIyZhD/PrWh29ZLCR44FPM/1bgfFjGCsO5
xF2D/vc+fU37/rqlukpNyQt8OtHzQ9pihyHooSz69YefOHaxMeQ8HDLspGpv3wFgFqHZN8QdaoS5
wx++/oYTt1NsgvA0FgtJS+vvez5dLR76tIjDJAzjAKtIpfO9AtYXG1v2eJNO0FfE4mIFBCDmiF2E
7se5Tz91TOu1+usd5H3rAxZtw/840xVwXgXu2wDBhzOv4cT13FJY5GUAXlW+iD3aOT+wRlJiihic
44E44Uq3FBYW84AszV18eF1d27y75msm1KIzV5GHr1/yqfPZWG9epaEVwELvMeQoExRnU6SkF8aY
qZ6rlU8d0caC2UhMgLkMdssVhqy2h65oxvozUk4njmhLZoHRUoG9+AK4SE9gKESwzJYdm7y+P18C
/nuV5m/JLIBgwIAf/E5Ymk6deynaa+LU95nHPtuwTkhaoKV+jvfsxFltqS3g2TAn0T0iTOrm2RET
Yr1f+PfoHbGu+9/GkA62Bmt8IFB42BVNDN3MGoOE/ddX6dSzbwy5GArH7diMZ3d7Ne7aLgx2QUbO
qHac8EbB+q1/GTLVQD2ZWmCto6rEPsjNkzebl7b3duh+/yy94Ey8+Q8Z4v/uRvhbcaScrurTvoMv
GiFjo5WFBlm1bzv3z/9/WXs9eVMiluLOgyEu1fv3To/+9++rig4N/9IXCKM6vDQjQB2uVc2ZIH3q
3WzNnMt2mYoMi+4hcBiY6wZJC5rX5HvPvrFwYdGQdTQsPCfDr8kBYMcV32xVob373wcji8JvM597
+6IbIfEqTBkLnz2mmech4k3fu7xbAgy/bnmzsCEAR1z9wju4QQAHlzOR9MTpb4WSREqGKXR8dMLI
4GPAi3phnL63oefzjVHzZSiWQaccghbBc47FyXiZgIT71pvdkl80k4+RmTRsj5Eyi3JsxXzfd2+5
Lwr0Tatl8tZNLeyG5H11GLo6B0qIXgYYfJ+J0Os5/Is9c++/7w/mWQE2VuQqvO69dWtWvfYSejIl
kNN++94xbYyXAOMgQ1MByQeE5w4J5XTw1NlfcOr6bIy38KoRjP2LxjnVw/3sLfM17ZviTAQ99ekb
45VDJwDINfj0zvXeKCSur0YHwJ5vncyW/oJYMqfN2ODThWmGC8zW88T48v84u5IlOXlm+0REgJAQ
bKGo6tndbbenDeFu28wzAsHT34Pvpj/9LYhgW4tElcrUkDp5jvl127xmV1BZL2g2GQvwIChqLqvC
pWT1aWZQi6ra+tWj/eRbpNm7OmscpdJfTIAqAAJL8S2o89mnKna9EHfbL9v/RBOmquRRUaRD0uP9
Grtn4f7hwJEGMrfRkuD8dAx7ZxPVHGWYskUPZgzZFcdYPzLmefhPf1fy6AHo1BjdJEMdELzc0SI/
tqmx1ZXvNm2A1uoC32twdAIOMkjnBZDHvjimEsBUDSQJFux8qIYWsGdwblPfGPoOLS4yaV62J0U3
5Upeu2MLNlXXgb8GgrshYApoa6mWnSKhtabYB0sTUxI7isHFVnTrnKcMciKtCMrJPfcWveVJ+ejh
pDnO927j3KK38FDtjTEl24kVe9VsAugNdA8IKNMMTV0221PT1sSXyo4RjR0uXG4F6zEBKtQyXpEw
J2jj3FoJtNZETC5Ay30/NDkqR0bK65EbWd79NkshfZZgl2qBkDm2cKksGbRFB1Axjt3vCsIswWjV
r3hftU/Hhq7s2YAHJmWfu+3vfpy+Qz3P9TMPYMFt45orHVWSHKUxgNVty3hLB8jDZaI0bjnPo6uk
Id7j9if+vel8ELmq4FHRza3Rmm6MprDJ+mvwlvkrA2XL1vLMqrdKMhSkZzpAp2AIoIL1DdzHEqtx
fYj/lankGWOWe9OMDq+/6/YSAAALsFiWpzvHHs228j+iSBLdRCYj6Rs6ok8FKioIhQc82XxZ+SH2
/4TuM0r+52LyPBsAy78i7a9nQ3w2Dfc+ncXVugovkEPfiQjNMkaVpBfYs/Am1M2v0pxjwHA8nH06
5xifJFPZNIqaLuk85PStX6Kz5dAQlQT0GOXQe2Xenu6Z5i+oTBqNOTspqFfYa2Gij2TqqjeQLWQ7
6ahZtlT+jBoKh70niPE6NzifM2EFxlg+e6xOfOBPgM5MxqCndK+wpvsvSvbHsu2SsozNtyhHe5Ex
/WIcNZHtzNTZVpIfak6Fk6NP780ZpoepkX0wAES/kxY64+vv77dzl7okZfX8ZtqNeXLWUTtL3h20
rh7U29YyIKJivyVJiRrg2igBboudFUs3dGUnrzI5z+OMoS+oIPMT+mw8D4RvVZ8egmswW8ll4TgG
B3W0+ebOln0N2DvI6tCXc2w3UnkzwGplx8wzyr9u4jU4oAG6y62DG6nKmlFmnoxn2plvYGQYfhWO
1Tz0ieM+bEekrqCi0mbIMaHQnYjyv5473FPi3YPvaDz9gxKj5TT1xya6Z7K7F23c+jJhP9vxGAk8
U6k0nLmikBJ0nde4T9H8lAG5kQrQWWz/M01MESWPKVR50Iw+0lejzmhgttUYoHt153CoM64kMjo0
FneuG/qK1/sRBG/SQK9cunMP0Blff3+XyAQ8gS3kTOK/cw6Qvl/OBflmF0NyOeYYJZMHz5znaOm8
PwZ6yfxRMgvtMunbMeNKJtuJ41XouHVeE3Ty+xGYxoKylXsiI2tV6YODDVHSeMkW11vbPF/7lfGz
cvkfx4KO/GyXP4gAknDpnOtoWdDxMklyLLlVMFlTg4tldIh8ayjLgcKKQUvbdbjBbjtMs7upQDKo
XNo1NQ3nz1pTTNMqaEFAWU3TfQYhzGJobtCbsrPKag40KqysdRvBsn4a3uo8+dmhW7iohtBs6LOH
gvDc7sktaU64KrKMd3a8TFM5vHmgULvp0C11iRcHOB1jBIpj22u6byjJbTATBSk+SVRzKr8Tayvz
TzIf2ywsJbkdkUA9SDQytMAZE4Ngoj6ITFAhZYbDJzaD5y208k9Wdx6yr9vu0KwYqgISKWzLil3Y
7VgEQrZi+DWhHX1n5199+kHSqcixeSIecA6zRMvQ1QydsTH1u+5rPR1bMVTZI1GmnSRWK0MRN9dy
aV7jlu8Uz/5tYh8NXTlal641jyk1ZYg+x7sp9Pzh1IfdaQ5qH/K/pyZ8cE7J6csb9a0A8swnGUIT
yZ/8r3uVfY3vVDBZN8+LR9BmHeb1bWw1vuBfE+dLKvYOlJo8UBFlXeIuxIvgvK6uPxWiujFM9JxW
ybftuNINf11J3u1EBTTD8c7cydATKP0WUXKNfegBJKSnpSrFTnxpgleFkwFZj03fxCRJsyr8DARE
fpcewzEzFUfW4sUdPdwLJja2/IEPZ4fssXLrfK9s04ZR9Z5TiXUNasQJ3FfFE4jNyNXkDPbOPVrn
f/u//k+6KB+SAa7J2FuVPKAnEV1oPq2ObW2msll7Xh7zFM3GIZcz2gZi+YfMcXTajh2de5S9uhLC
7fsSsWNB28FBa6mNb7DWC7fN66JGSW0iZC2cGOaN9ks9fqPkZduupnhCVfQYzcAuM3Ok1PS1+mKG
1i2oPIpv4Lghp+K+CuKdff/j8VMVR2aM1Ux7yBaHPANOVlRnb9xzzceepyqKbOzy2lnwKh7K8qUz
Cz+pXzv367Z7dMNeI/XdikBrUCmiTUaGUJMb/7oAClYBy6qp3VkMdGNff39n3wbRkglZNBmCYBeQ
lr8MwjhR1u4cG3SjX39/Z50xqJYVDEFT8WuIQfq5+bztFs01Cn0z/7WMtr1haVxYznCafmX3jzIY
Lp/zc30Sx6juqadka29mVsElXFO5ULH06lPtHctVquoeQcQaxDZzhWSS53a6TqfGn9tkZ0p1Tlcy
FWWm3qv5ajw7z8ZP59jBgarwsG5iLhgDsXol/CqZnz1jZ1XUFP6Bv/vvXPbgsm1q0FeENh+CVJTP
uSW/jD0DZwV5s3IBinv7s4X35x4tj9vx8/FCT1W8WEXtGH21+C80+zZa4O/Lwyx10D36um1fMwcq
WmzBPRK9ngVWmwQcOrddtlM++PhKQVV4WD1CkRttujJ05vTPVLLnCUz9hTE/0DwCfRTZAc7rhq/k
7dw4jFGJGSHDXSpvivTQ/kpVfNjstTXYi0sZmpSHpOGB4KLz0a/y2U2raWdudYNX8taz3GaeOlwn
stl7iY22QEy11U5yaYNV3WbJEKGOgoUHhCH+EDVAeaAPzADXAG2uDereDBz0RJIHbbIHbtRNupLQ
hl2l6DLHH+JxcSodyy+zc5q4fuR8mvjTdsBq9gEVOWaNSQPNOySEnMAGavXXzHHRX1vu3Aw0c6Ki
xjzXarISxd1whvoUKG1upWnvLB+6kStn5naa7RZanjJ0hzs6PTnddRPtbL6aVUJFiDkr60fRw7Sd
knAZumBkXTBAhAraDDuf0DlG2X8TMFGxxkI4uRX23r/okN6eT53d9fd3Oy8gkgAdT9gEYp6Dzj76
zIt8x+E608rWK8HSYTEbiwO4ZUAoPAb2VO5kl860kroznRxXcIRJU4AR6FmynWVTZ1dJ2rjqiQSJ
yBSarA1bJk8GKCSOOVpJTlFGVVeiyyK0oATujfmpsPZUNTXhp2K9JJ37aZng6KpOziDP8ev+FzUT
8NPuvb1ockfFebU0LYkNqtSwsv807Gde/Gz4oaIO2Bv/G4DdmFVW3a4uN6Kg79uTBIfGtst1hz8V
5FWB0otGBhZEAbH3pvq6WNW5qZygYlhXIDRe3PRuc1ra28nb467XRJAK/YJsulsaM6aZGYUPfkl/
HPY6yHSm19/fpWpkgfcPlGky7MEL3D11PNx2k86ukqcTXRLhLrAL9lqfg68NNbtjlpU0LWomJLj/
ZNj0V4W8sw8eO1R1I7Y0vAQ54Vq9eSDilDrPx8ar5GguwBSFa9QUtqCqGRHs5227ururiueaEF8k
i2F4vikfxCW9/2M9seDGeART0U6waxYBFdNFhGsuFHqNoSN/ymrVWGl9zm8lZ5ftP6EJExXIZWdA
QlDbmULLBnnQjIaGZO9JiKwB8b/1QPo/MC4vBr5pAeXFHDgXEBGcsnN9n5xjP/oyf7qzL3YQJP7n
K9vw6fNt/O3YH1K2VNaJkXMOjxX9NZ9A1HhsRVPhW9AxLVsvx4rGQD2JpeAmcg8uASp0ay0lFwON
phB49JPk04k7e7crXfwoudohVXuam1Potv29W/JvVRaFZirRow/O9G2Pa7YRFblltyAXEEAfh2h3
C1o3vvcaD9i5vaKuLkKV9AVDUFI5ObbVmdmgyjX7PJzi+pggHFVRWmD3xQuKDQfV3kMMAvmFfd72
imbYKiKrnNquBxMjJtUDywm/Wikzty2ve+gHaaWiscSSuqKpYVkO3c3KQY5KxYvETRBVuje2gF9y
+zv/SAM++tAaVO+2Jq9o7Lwo4BvnqTnnN/FP/jD6F+PFvqnP2Y37XN9esS/b39J5S8naMed201X4
VFuGTfqJ7C1vmthUsVlV4lXgLI1RXgTLVwZy7yz5PkALaHvUOuvKHguFGZ7lLqwv7DnN39r02Sy/
HzOtJO7i9K5pFTA9oi24bX9ROwlEenDcyoEYOsZeU4GtNjRoFY4gWc9mEUCX4th1T4VYDZadlyAF
wTleuA/cLkN75Dsj18SJiq+CCLZsgF+fQiJBXAcYfgeSsm2P/3uY/SDcVVgVy2TKwFU5hd130BX9
zK+GKyPgoRcsD4/lXXnHgid+/bt83fncx6/rYMT9b3bJkWSVud52zPvpT/RIQHr9aIJi6wwNkNe/
0UN139wb19k9P0W/8p3/uGbuR39x/f1dRovYKHEox1rqYe3ws9z0/II1kJZdLwGilDt3RFfzGSWb
Gy+aBlmAP7ZwX+L2DpSMp7p9iqyXdLqASm3nz+jWJ3sNknf/xvBqk/cztIjjdAoYg26AF13IAn5f
iCB4LvnUIOFbb3yyE3lXudEtidxgqeqgqkjo5MsnORvh9mzqHKusBLVlCteIMBQiXrL41IPa1Xxs
00P4F6oqHUUSXCUFb6ewNMvQc6Yzrso7U6UbuLIUDFmRChFPOCCkhXdqDfsELfinqbmRK4X0tnM0
y6QK2BI9H4wuwuIeG86dA/pykD+Vt2YWH6tXqpgtFnccze5YK103MI0Li4/VK1WwFoOWbgv+uSkE
DT5Jr+r4F5C14phyN1XxWHZq4uGoGKYQZH9B3DWfppqcZbWntarJQRWQBWWK3o3adQMZA8vC68Ud
m0EP0N+COMyZdg7FmqMIURJ9XEhpLdnq+Wx4JA2kLFp66Wr7HrTAYHS0TocCiCiJ3oBUjYP9EW8P
6Krnd+lyTrOd1NLEpsrqlc9xL2Qusei7rPBLPICd+dyCat/Ji/P26DV71r/r0btlCofA2RxHjH6S
P7l9L/eYT3RDV1K3gXax3a9nG0mfZ1AptvetsZNROtPKmdsu6FBU61bY93eGfV1Ej8XBypCKwBI1
6yEehFGDRsIz7vpjr+tUhVulEsJUIO7Ho4VNfSd6486x6qEKsCrcmrUGREZClhon1g24ghw8zahs
XWWUVNMoYZrOYWF/MotjBzAVUjXFTWZBhhoHsLg8W651s7jVZTuYNRmvYqqwykbU8BIUacgThGoM
78pwf/DpBVyQx3YLFV011BAUNyYcHiqz/g6G6Qd0gv0V0KTY/gOabFTxVZRFazbiD5AoChInAn5+
Dyan842SkGWeR4CcN7iY1aBuN9CENbTET0fxMGUtGkCcvWcozab973Xq3YoikiorKy/HhzJyTov5
4jgvFsgmxd6bk8ZJKpCqphwk5Q4C00n6r4ARQsrty7b7NSuLCqGKTKvkRoc91ao5JCfzODBTcL1K
SxQv21/QOMdcZ+edc5zRoBHEFCY82ThmaJSFuDIAzD85YBEOE4nG1O3v6Hy0fv/dd8ic9VWb4+Bs
kcDLb0D/tW1Xs3GrGKrJAlKe5phcUl4KFGlSaFuwCXTeYMWT8eOY7VxANNFqrv/r3fiHvPFSSAdN
IS/nBwYtqhj018BLPqLn/yotx53P6NyknIyp7ZVdawnUQVrvJ5DnkAJx3b3eJJ1x8t//ULfE5T1D
MoPNPUiY8Iflsj0LujhVcjmSqYw5dATDBlzKmXXyxh8diJi3jeuGrWyvTcLdiEBcNKwTsIrx3Ecx
54hlW4VTjYJNE6Hr6lbd9uKqkzuL8seXVVvFT9UldGSKJl3t9n6x3CUoxWUAGQuo7RQE4kBPBTQF
t//Dxwlsq4AqqxtsaN3jPzA+BXjx8sv8i8du6R785t82+L+3YFtl5Sq6EmpNw+r+r6994D4+z48X
fn9nnmb/swE0+M7/+DiEbG/9/V2CSSg3oOcXn1mVFfqvEwFRevV920cfR5CtMnI1BasjO4Xt3LyO
5U2yd3PX2VWy1ZK2zYoFdvvuDczI/tjt0ZTpLCup6vWQWrN5iTtsmSHmIT7A6kMrMQSF/+toGwXc
/x/0PH9aqutlDw+qm0AlTWdqjqnJkZvQYYVCqd/W17x3d6JD4w8VTzUkUWZAWAqXYp6Mj3U1f7Yh
EbFzyNGMXMVUcTnZRY0lLCybx9y4ypPnono+FHkqdgoBAUmeFqYbelez50gcm0QVM2VkblRFi4ti
c5+eKhGFgNmftoesWbxU2FQnRJFAKGctxWfiPFgGDaA9B80SBr7OcxET82TjAfkxb3JQGTTentS2
bhbWqX+3AFiZwXIaYYoju/xcg8sGbYIOPRFJd6b54y3cVgFVhoSSq5vU+EDf2cFc9z8iNM+fLJos
N8Mc9acY4ovX207UxauSvxHURcCV6OFb7kM/fHKP9UfZrpK8Zt9C4kDgqon2w4uRNRdoueyElM7/
Sv7mNoRiDdwlQov+dXg4i9YXxbEFWEVMQUUgwikZ4QoN77+tlPJ3aVrL67avNQNX8VLANqAljSFw
pHlXkm+99wIB252dXDOPKqtWao5tNBMcL7sk/cuFt/iDl++UDXS21x39XcBDTKeq+wzFFBlBTyR5
LKyrbYdoAp2vjnpnGEWDhLhrqQNMjZCcCmj6xsrbuvpexXW4/Yl1jB8cClROraIv8lROGDs0JU90
urHmHxm/FuQYE4GtUmktHRQcMzDUh5BhOtvZ5Ju2PLXzXmuKzvVKetZ5m0L9CW8uBYWiayMh2sJ2
ZlUXjUqGOq60SujHjaF0f+fJb+KgDXCPkEg3sUqKznkPNW6JFWww7hlY5QqjOaXzowe+oLxcdtYB
jW/+B0llJInwCshHmz0P6wZT2k3LwXxSQVQN4AZQV8Q/oE1OH8nQT5dh4NPeY6/G+SqQSkJVCzNp
4R5ClwB0xJcxAZcEs3eiXuN/FUsF9R4uiIXyf1vfjtGXxSqCvr0v3RvwLZ62E0v3ifWfvcvdxlka
DzQCAN40T3lxkXgO9+iqzmCA6XinDq3z0jrz774B/BmpamaOwMg+1D0LyuQCRfudP6Azrp6JxyXL
Z7B5hMJN7pciv+SFez25zU56aRYeR8ncbHJI7cSITi9rzxJySdDO9JHJp7hKju3dKrIqqZqYjzZm
OTVvci8Gq9heN5nON0r+Ms/KoQqGPkWX3br9Tzb/dN0v23Gzzt0HC7KKrqqL3jPLdo2b4QpqMOb8
e9uuZsgqpKop86HsHMSKyK4H8SfD++74tG1aN+Q1Bd6FIXQDZeQUqLtmy7mG6l0TbtvVhIgKpIKg
jTUlEkNe+C8vu6vm16T6A4Hwbes6h6y/vxu1R0ADQUrsTMskT80E0iiX+yXwfdvmdU5Zf39n3pCs
mDMHT6NzZDiPtj1wcIZZ8m3bum7wSnLSpIMa95r5Y3cf42k58e6i+tsx20pmdtCIqq0G00mr6Qyu
xRPEjE7u4Pjb5nWOUfZVz5BQe11xUxY6alxQ6uwclnQuUXISFA+NSSvY5UXyAgK1sByru5pmO2ut
ZtgqYooUoC531mC0nPiOg70COpq/DnlExUzNDd4rJ2+BaRxLCYv8WFY7ZwCNU1TQVAM5N7trUsxl
LE/C6l+dZbn2JD30jGjTNXPfBXkNNQ6IRqOYSuiPwfpV0j8Cuk3bXvn3tvLBSqiSWFHQ45jLEBm/
5xKEpdAW+Zo1LvELbt9CHdn0c4Ndp339o+IuZKWnxbmxLDAarQoO4P57lLLOjl0eVDgVmPh460m8
5DdNBz3J0e+NPTStboKURDbSJRvHde4zyH0RpwUOoQYRMz+2yKksVnJxqooWI140SfbC58L1vZz/
qHtrr2qpSwslmyMHRKwjxSmBm7/5kEKMZa9SpPOMks8tMUrQL2GPhfajv0RQN698lj1uB5dma1EB
Vd4Sc6ciyGbP9m4gUXyBxv0lTca7Yop2YBQaz6i4qtbKE6OdBpwRJorDPfnGBvfYhqtiqHCjmtMa
PUuhNVinxnNODC8k247ReN1WMpra7iSBLQJVh30j0cxlt3dCvm7b1nlk/ea71WKm0NAxxHpqcsf7
npW/Fi/aOU3qTK+/vzONDpfILS1s5rNzHpvP+fj32JCV9ASvgiHtEXYt7yLy13na033QDVjZZBmg
h4Zrw7DZnbv0k6h3zry6wFbykUrA69wZCz6nluF3FNcB2Ts/3c4qrqCFV3zZ9osuTJTklLwao3nG
8AfyNcpvySJ92h47f6i4JotVzDMHJE43ApZVsnDyrPto94CtGboKb0qdKUcbhyjf6Jh1fk7LtzRH
mxHw7QfHz/8bi56IC2GvJRWvvXeaCrS06CjdSU8XNj7YE1V4E2+hbJo72IlsS54tgUcbl0QQyO5B
g1SO51GkP8bM3dML0wSTinNiI+9rIlFBhhIKxKMly1rpt1ONxxdWyLMXiaOncRXrlEMH0J6sfgoT
1vuMeJceXHuDV4Tb8apJNxXvNHdQOkb/HtLCLs7gxsT7Y3ys7dlWgU6gwUz6Yp3vxb2v+m8kf9ke
sy5QlVRu4yyBeD1WeVcYN7MErsId42BMqt/H7Ks5XC59T2bk2eimUMOuvjpuF/D6GIDIVhFPNRm8
oXbglqmqQ9xVoK9lnbdHrplNFfTUOSDG7AyYzgX3E25A8HcPzKIzrSTvgEoEG3ucaC139ttuOkEs
99gpUoU9QXmkiEsbZ7EayIBwGmeC95eE7JwJNLmqgp+gijdRMaKjaYqnu8nJL24CgMxonUbIU+z8
A82LkoqCMgawBhgzIrJy720Sn3v7rUtuOv7VQn9WM92ae1uApuHcVtFQU+ouHc1l/CdJkuoEjbCg
j+M0mJqk8ivCl6ssh0x2U5NgjKBOhgePPSJQXQAoG3MXlZSgIwOlwe7sVM/FwWLUv7bOdyeUyBma
gjuwS50soFZzJSty2k4HzUKh4qJAa5TUNEJg2d3V5N1105vl7t3CNO5QIVF4Nimc2AOOxQWJjz+m
TevnVv95e+CaVkJbhUVlRbu0U4ztrBPGG6lt9KkIvxfDr8GRJxYJoNRqKMw7wYB7Pe2GLBDC2bm7
ahJGBUzNOR4NK4hJhSyKr1xuP0KHE9wG+VW58J2ShM5566ffzbkn2ixqHUxMW06Xgpg+E/PO7Vhn
eo2Fd6YHbi6ySLB4p/aNgwKQDV2d7UnRWV5/f295dInMZ5zSjf4p6r9He3TNOn/b/7WbZ3S0waiI
I+O4vBiR+VgVJ+AhMrc/du5SiaZ6WvRRBDWJMF2uCHs0+VW3B4nXZJipbMW8cTmt3LR882rPuanX
/rZ26tJTOToH1x1VtHBqcwFBLYQjN5KLm2VBXHk7N9GPR09UdJTD7NxOUmTQCH2ERTy4Zud7bOdE
+vG0EhUilUR1y1mNabWyl8G7maYvCQD30fTnSDQSFRVVeSQrzbXDJKpve+MnpzvD1vlESc3WM43O
Wzvv0jrz+7gLIihbF3u1SJ1T1q++yyHTisy2XW+6nvPqGS/QH/OrsQjs+tcxryg5Gpuij+cO2T9Z
9xQvGxU6qI5ZVrKU9dKYcwrLWAybtlzQe9DRcNu2zufK1pp0Pc60A7ySFz0of6+q9NucHCoAEBUM
NcYVuKXWnaTprml551gHx6wckhmqyik3kO+eDWqpT3P7lOwtKh8vtHjP/G+QlCCvF3ESDWFkLICc
Dcl3CmHJnXnURKAKhfJKiCMhBHGfsuPMdyQkviLLWfw8ZrkPNvhq5zuaOVVxURnpTSjapyL0+uaK
W801KKzCZjYP7aBEhUeBX84xZcqHEOwLYNR2AqM/xjVOVHgUntwz8IHDQ8Tg0KaI1kbrQ40IxFXS
M0+okzpRLMJoKn0X2gFjynf8rQsaJT9ln9vwCOI8EnnppybUyI2u6Xf2fs2BjLhKig41awRZcGJJ
LWPwlyJld4k71o+VN9/PtLICkkwvQ2OxUz2B+7Ueqelns0n83lv6g3OubLZeLsuccNzu5tlubptB
Wt8bg1qH3nGIqyR0F1VMTk4tQrZ0PvdkUIi9zkxNLqjgqGnqjK4d1rvjxH4U/XyVpahjzMeOfESF
R7kdY5A7gXkefaKeE8QyP20vzJqgUsFR+ThCXKFGUHnNsoQVQvfk9bttsTrrylbrxbnV9BGWUGFd
19G9PR6LExUdZUoKDqnUHcKky4M0bYKIuwcdsv6Vd/t3zyjUBEWFIHGjbxbqJD4eab5vO1sXJUoG
Q/oIqeMaIlzm2DfTh8q68sSxRxPClfztI+a2CUkAWjLTn4Ln31lcnmya7NE0r2WQ/60/Eq7mplF0
VmcgBvHc/8ct5+VSzoQGBecsdPPly9yzPZJOXdgoiSoskvXgvh3CBlvkxMWlxilqewo0plVkVG60
i70w/AtCUdVscp/u9VVqtl0VFrU4rZ3UORvCNP8slztzlj4HiQTbOcnrBq5Up4yiHqDyDvMSUOfA
8Hp5liJJds46usEriVqkYPapYrSgNbI+DemzlUCyJz6xY1ccotJJNYMDBeSV0iQBNVvSsk+Gs3P1
0/ll/f1dvnLwOQt0yo54WeLeqQG01heGNZy3w0UT9Kp8YI4wnPIa4+575wJo5MU24stQSCgcLScb
tbztz+j+hJK73RSX2bJ2JlnGp96MQXh4rCWDqECojMTEggw1DmkGwAVja/pRJc9F0/8+NnIlVXNZ
4Jz2b+TWqc9u62OKnETFQvHSlI1cFhEm5gjQ6ND47RjlO2cdzayqgKgpE0nuJijIgTVdtpDfko9J
0wUC7w+J3MlX3TfW39/FpZW20pRZKcKxuXddEOfH56G6LFHnU7qnEK3ZT/4HJeW2tte52KsE6Fgm
2712oh6v/NMeglcTlqpgYJHWJQoTxhDyGuTmsrhaXPtxO250Q1fStqT1NPU5hu7KF9e8LeOHajx2
BFfJpdhCBOkneF4aX2b7K7Fetof8cQmcMCVJ5dKnLYlzpJJ8aMVz6z4mMcjS+9a36ENVfovEHrRZ
5xxlq8XbVzvbPeLTXK5n+o1234t0jxBFZ1tJ2EY4oIldvVMuP73Cwh74u9k9BrsfnxFUpFQzJZlX
RJjVrvrUWt8j9tjxH739lwkTuvE7x3jNXqViphKjQTGrwTF+jM2LQcBWiueUVpTntpPHDmoqdkqU
XWPTGOWKsX1yoz9uf7VLv6AbvbLTxkNKY2tcc9aJXqC/8gzSbT9m08lsvB/bgaqZYhU9lUTumC8l
PjGA8iYun5v5et7FZunGryQurp2sZ4DThjEVeNz+XdvJZzp6Z6PYg7johq+ckpd+5IOd4+QHyOp9
P4vv7mA8VfYeJ7NmYVZxUXWx1GlSIAEmY7yaaXJm/e/SNa6WAVD5ubwcmwMlhafOHmuL4iuEdPe8
sIJhas5VZj1vm9eszCrh1Gzn8ei6uFgxKzlRdwwnCKxum9ZMsIqPaloumGEWIsytp7FH+SXG+R5Q
fLSun7e/oJlgFR6VeY1hyhHZ1Y3teVpmPBPHgTMYO+Y167QKkRIDd5a4g2+KUt5CwQRt0lBASIog
AcJXRLk/ZLPPu+K0/W80U6HCpjIrBbmHixOWySovcCWvzxBb3+Ob0ayo9urDd8eISRhlaVRG/oaz
ROvjLX0K8t67n/Lhe8Psa3AnpqfG4Tu7siY3VH6pJaG1VwlzCJn3qTUA7EE1rxjOoI8PuHdMSZnY
Sn67ED8HUAYlss4EWYTp0jRwOWgRjk2Hskun05jOnrsgbiHgicve45ROB2dayWlW5FM5Oxg4EErA
wohTbB/TiCcqYRQXFnQbuwamEzOEIu+1K/bwcZpsUzFVaRkXNelRK+m64a8o6m+WhTLtNO50ZOrM
r4H7LkBZGXkxZ3BKX3+FqsmJL5eI/jw0lyphlNvyxhzB6htmgvkMYA8p96olmqxV0VTRKm2fr8VU
my9hbcozrY/pURAVOkVnnhqdve6QpfFgR8t93g07R1vN2qxCpTj2rcYs4OyE3FXphQBxu76m8r0n
f91kKqkpZ5ZObYMD/xBZ5YkPiwhaa+qDbsnMcHtOdZ9Q8nP0hnnuO9R2OkbALOQUfjGlHrBs6Y6P
NGuYquFnjshK0q/PEvXT5AUe477dPyf0yYj2EJy6aVDO0OncxpPpYJmMrTgglvfdLZPfIitWjEKz
8zc0flIxVAI9OxDTw1Q3DE+2Zeenw1VS9cdmQYVRebZbdr1AZiVLfcrnLIiW23Z3DdaNfZ2ad2vC
xG3RdibCqO3oVRF5j6br3BAivm6HkCZ3VTRVFoHXDYodQ1iKImg8cRLooTxmev1H70YOjdgR1Nk4
mqAA4ZkvhmnOX9paGvkO8kSznaswKt5GKLXm2J0sKQrQeV5GYf916/mMym1+mjsSpo437EyyBkpF
VCgV7YGwKBhO0kOdhG3zlkcEtMgQSsSjo4fHiQqo/YbU0GLIr7f9p8mMf49L7/w3ECvj3Yx/4Ew/
y2gOlq4IIucy1C/b9nVTr2zBzdA1Q8ZJ+ofmjbiN45ld91a7dzfWLB0qmgozI010kyBuIwqlO+sM
zNM5buKgAMTGyXcul5oYUHFVJGF5HTt42Kwme7xlETh0vUKeyFw/QkzQwqOkCUkSyfbegzU+U5FW
E/pybLNeo4A6v8iYnPvW/HZoOlQgVUd6MpLOwkLodrfOEL8Orn2MPoWosn2DHMBsvtbTGUBgeTWf
cmOPflxzQ1AJp1ynGx1vZtVvc0ivTPFWdegGmYeruq4ucqHgTKhPZNpj+dd9bZ2XdzlR5Jw7vYGc
YJ13tu1PeBywmxQrTAy8W+hU0vf2wCe60FL279ho0irN8Km5vE3o36l4dOKvov1i0yfb2Sm/6MJJ
2cBdxoshF075u6YJVC3FXIRLaf7dDijdH1Dym7FqSDKXQjaWzjdE5H7jLj5IUoAB/T/OvqU5Tt75
+hNRJUCA2MLM+JaLncRjxxsqFwcECBB38enfQ37vwo9iDf9iNzULIbXUrVbr6ByCUO/FWb/FumcI
VTrqigs5zIShyCbq5IeD7PLzPHT2wfZQj1k8P9+IWO9/xtYRWG4+hhSEeOsLv/baW+wbPD797Dni
VBbJRpps+sRqzLcLDG+GwYulqt+9B66qtC2+NeH4h7jhqXW2yFAMUqe2jsYqZ0p8twZKn4G3uaG/
8QQPKsgkGtnrmHrRPEK0HTfTFSrFS+N+qYeHKv3M/CRCkfQKJCiHyXqtcohcKHKs2rPTsiOV2VF4
/YE5bjTlT8FIIy8jD1xs6bOaDLP+/8YwodOmpdMr5Jpg3+0874OqHv1BgCnZ+3N5vZq+oOULwi3x
YGrGjgHBlPKUc1xRKDdIbqaK+nFYhf5533e0GMJcu1Bh2MCxZ+cwlH2ULpUFQ5eQ4SJzdPkj73u2
rWsMNsDyQWoUH2lACnvgMvuZ8HHr7e9qkX+vj21dXTCb/GoimQIlxUT+uME32ixfsn6fJKWtY8B6
SVgmF7Rer7ScnEz2bdovdZS7rX+4bB3TALSknw52QbJ0HoHZIldTU16JJL8e02TXORoo7f+u1aWb
KxcEpuOxgy6frfrblBQxgeLurt7roDC78lGYL2GgLgjxtI/lFjB+4W+69OmGfd7f5mwdDqasshvy
EewFTnvKgjp25+Tz0H/38pskSE8eufa9rat206c0v07rUfYC3Ld4nGQdWKuuWlndh+74bcATZ5XI
X6UMPoSZd9pnO83JG2JTwKLBjFjYxRHwZR4LJ4TIGF6gXP6AwfF00FjYNotd5yDEWIZQPo6s9sMv
vT/JLWkFQ5TSWbMWK/S8PksB8qGAddZOfern8HoZceVpufnN5UEY/EPHjxXZssg5xAobu9vavWPW
ixo2ypJ/y9rvBA+dMsuxbVwVUrS9fCgP/Mijm2/zh+ZbeievspOI08cv7ify2b49AsIU/yHR16/t
VXGC1A5+Fofr5NN1+XGVKHKjrSLz+0cFW8eSLc5iZ0P/l6DidighxurdQWZJhutrwo1t3bAqdEzZ
3DGepj4GLUv76EPkS3XDhq8a5krHk3V2VRaeQO8JStZyVMeQZ7GgfGfz2vmfhqMLjCJynsx/aco/
YOKbu++7VpkuUUia2akmp8cjZRLcgu+TViEu1NMNTzeZXPN03xO16kvFfw0KEEuHF0M0htZG102N
r/+/yUZ81iQWd8Y1QCa8j4C2zOxrUWcd2XKT97dYnXBLsqQJGQehgBsQFdUr82RR/Npndy3rB5lA
k+EkiccPMb9h8RYcy7QQtXw/tZalK0cO/jTrxMcxsqvDyDfM8f5Zwg60DbvO25k7rMt+TZ2PfJRf
+4l36JARO6z8XoO5v6IbCHTDKHRQGRtaXmZZAjImwR1Q8lquVfyRmZQu6CinzTBo+oyW5w9c+Z2S
Pl6bHpwj/SU3em9Yl/8QbtmZ1UFjZgEbTsDishefed3wja3N1Gdtq65xNAxq1JqOHXVEBJo2K5r8
CRK1Rb73E+un3/iVzRYe1gy1zJb4IAx7gth0PGyxABi2Tl9zWkuppeo8VJN7HGUAaajqp1zec/Fw
2a1MzWsH9iaVSUZbNA9CyGjGW196X/sqIvvUOm2damsCECbrLbRfVd3VXPixVFt3BaZlo7luz0Fa
TxOYvXdQ7lvlwseNBWlaM5rjeo5lAQOOllEoi8A1ztIuXqzXyxY3dFsHlo1W0uVFjuvakiZRTZ0T
mf/sa1lzzzwLkJX2sHXtNB/KwXnh/VZZ1ZDw6pqFY+06BdgrB7wmvCNS4S4Mwib0PIJXsT1hscxb
b6NM1tHclXjMmoWE6Ue8gW7s9DQyebhsHsNS18Fkra1CB8/8u2MooP0A4aloHJoDrYKTI9x9b5hs
XbPQH5y5rtbZtXqoSAUylvU+T/0HVWaNvWic1ZPgnwO9y4XC2sQpc2PRm8yjbbC+zEHr0rUdACN1
BK2yiKn7Pn1ouq3nOobtUBctDO2Gc15jAJa6d5NT1t+J5Ddimevfby4fg+d6mue2Q7m0rYD5++Wp
w212Gvwukp0HcB1c1oY+KRfQYED9BdBqeovqDkqCG2HB0HMdVOaXeG2YNP/zMHR+JpgE+/nyyje1
raXDYiJt7tRwqs4bb8OpRMipD9WyDypr60xcKVSvJS+IOjre+JI07nUyuRuL0tTz9f83W2u5eIHk
FBd507BEtF4ipCCxh8rTZcMYoo1OrlWpNgvGDM17ICtwhzDu6o2WDcczqu2rNSSAGWgD8IaxcINj
pYLubpq7uE/b7hZ0YemJ11v7oOlTmuOKaXFVCE0x4H9wUa5OaQFR5joCniPy3Kd9htL22sEPirxO
oZkjUfpTvrgOqi3WJ1P3NZdNJbo+rviNNa5x8TSEr4w/NvYV4sKuzuuAssnL3an3MMvrnlKD50yl
+8A+to4ks+vetVscxI9269003b0M8tO+Tq/merPypxSgOrwMXC9qc0AD7VO/87Cg48USUYZ5mCFG
SoHiOJgVHJZESbZzB9QBY1aQ87x2+XLkUAeXof3VY93VZZsYtigdHSYmjnusGgF4qO+A8o1odscY
RCnFvmijA8MmkTk2bqoxm84cef0rc19HsU+BBNrO/53QZEyddC5hdt4HcTd2MfamfWbRnLPyLHCV
S3gQDBG4r7l4GD0Pze+r3OrQsGpJ6rkI4T6FvF/zPmzZsNJGnDQEeB0cFvKSuI2P4IXG1+MBMpoK
HnrZMIbwrtNtJcvchU6/Xjzj7BQGPiRltvptWIo6MixLBpFZZN1S2ROSGRybErX7VKaDwyaKXvMU
HV/sV7t6bsQd7LI3Hur4sEaMDh3bNeLiTBb4zWFzJRpiuQ4Ps/nkp5BC+GsVHCbX4PK/vmf7XlvZ
OplWXfTScjosxir34mUA/eDeZEDn0upcd6ihhABctnydGnmYw2DnOtQclIyFwoNRTCddHgROfSvO
8vIKN7mPtnnOARc8nNDyiBVOrNcOd3GbJwJD4zoCrPQqVy0zZhO+SUrc19jPexN1Hf9FnSz3uXDV
MU/b6TFpU0iUlla1PNRjyLfenhn8X9cRHKSaIWNuKXCUq+dqGG/qoNnYikxNr3Hhzfa8uKM/jgWA
DhTsBnblfeXgoLo8p6am1+l403Tmtf3/UL4OmkZd77QdtUxNr/+/abpK+7pppQOrd/VzP2UPC64o
L/fatFi0hJdXVUrGHN6Dw4vbv2KToNgrLrdt6ra2dYJGwps4D3FqF8tN4KaPVdXuuzTSqbEKxiB3
BSX0o1ByTiNWOsP4IbBrS8TNoKyto6Nhu9CBXSqwPVtVCFv9eAdvalfsW/26WSQ0GEhHdKVlYkMf
CGFgduTfqLidthh6roO3Zp4rUJBgXrHRlfMTc59GHMU29yJT81qa2/GQgNsBzWO7KMckArlshFJb
iMrJrrWjo7gqUQyVT+Goa9qVgeS68arDvqY1RwXDLjg2ElgdG0aVtuCtaDeii6FUogsF+qHvQxIX
kHnGr3GZWb+SvI+svIuc5LRZiDRs1kTz2Kx3wtwfVqwWTouVfd/290F17+XA55/2GUjz27yDKOTM
OfAc7jC7sQ3m9WtZOe4WYaJp8Wj7KnDWtd2zqQOCqrzzS3l0mz8VG776WzcTpnnQtleHy6JG6Plb
9pzqu6V6psh84bn7t0KiA7T6VozKX0ueldffJGH7eWx4PCTNxun3/dIt0Umy2nIaRrbWOGT5Z8lr
FsGFq+S+FTRupPXJ8Rrckj5dnvD3NwGiY7QQ4IJyVsgsoUoUrUEOmWWwVYN4f7aJriEoXWeC3jsa
H9wqwhZD6W+EIdq/Xu77+zGU/KMdKPuwEmJ1BzCSHKg/tFECNNiuLYzo6oFVGCjRreW99Y5IMe//
UIMw2UX3YypGPvewSzg8sTyNJhxZIQsV7a1yEB06ZRc9qcb1RQOQ1X8j9P6mNReuVFkw/reqXTSo
zeDmqdpCn78f34CW/2+yY1uVl+YBeo0z8Tj+WXcXBDfcnPGdQjtEx0yB9ev/l1Jw8hY2jsbiwSpf
cVYj+1QnyT+wKVY4vtOgakAad370u2L52S7S23r29X6Ag8rIf23EraJMCYWNMIAMPpsphiep6yYQ
8uA6zP5c9i1DXNCptKZqEOMgOpQP7e8AIEQla1b2632+pbNp9SKRDrbM4VdTVfVDUVnzU1255S64
MV4D/tdEQ5YCzeDi4UszZGw+ysDqxhOzJZgGLxvHEHh0cFRJhpBRAGeP7XqPyVUEgYDry00bQsM/
kCh0Mq3KQR3x5PhpcMlnYASufJ5dt1m967RCdGRUnjltTyBRexzmIHYTeSXgZ5d7b1o1mgPPqWAL
YL3qWIGdNQTjlNe0h2KiuzJDosObmsqDJFlWK2hUzoeOVfHA3Y2mDT3X4U0NWcoQSvMdqOPG26Jp
DlCcf3CWnYbRObNkNSOpxUZ7bBtBn2Wft+NXMfZ+eGcHuCzZld4SHek0kGJOpk7Vx1RiN2FBlUep
Rb9cnlvDytQJtKTIaSsgUwRIo5feOZ0MwbPr3Yq+aR4dfwsHZtgCdIVBhXQhHNsKBYDejihvIwWo
ZrnEDh5hN9bGUAz+q6Oe5ranJe9wpzxJ706R5TA0W49EDQ+oiM6pZWGql2Hmar2gGq97NE57+4rN
EwCU9k0h0rj2afd58s7OpkCdaTzaltwPCQ/7HGjT9Vyw3rkRVMMvz7rJLzSPdoBssxzlLsehdeWp
nSmLfQKN+Dqv1YbrGXa0f6BQtcVTOlf9LxSSrpNMfgA65BOKnVNkL96rsBdosUEraNd4dMqtUTp8
bku7wzmNXrdJexDechpytjEWg7l0YFTBSD43vdsfwwTYH34viIz9nVUVogsR9kD+gWpu7o4psW8X
If74/bKP4JLodFvjmI4L5AO6Y2ZlH/iqhlRUYquYYjLLunDfVLGWdpjqYUDjee8dUlBbV375WLbN
t8uTaggaOuWW7y9lTQbYhRco1dYPyIcytzrkai/KheioKL6oeg7tsTtWhXXEEoKrqQ0XM3ivzrdl
ZUCQuiWMs16nAjd2bxXuRq3M1LTmvVkbKHfswbrStvPXjpKPYbIRQg27gY6JckAtiRMwTI4yRJq1
B9y9JXjo0G1x+ht6rvNt2b10uryFUYLKewq6LmognLthcFPftRQ6LfMCT43RNqpjWC3pVONpaxWt
ONvL69H0gfX/N8vdt8J6FmvngZtpxjvfv5fhbdNtYSBMza9e9qb5JRm8BhKqHSTXIRPK0xjIlsm6
nb2tO3KDP+mQqDZdMuGtVRrunSw87oF8zwpcsnAXx6dkw0imGXb/O4pWFIHtZAOwOX3+qZDAMrbl
/WX7m5p2tKatpat5i6ZVnUQ5eky8rTqfIZLpkKjMHnxPzU13LADmksEJ4M5MPF3utmleNW9FWjBm
4QS4WxPe4pR6QG0PIczp+n2bk46G8nKv61UFvFji9l9E7d/QqficlVu8Mwar/4OHmlBMQizrjhPu
shkNo9l93mUYnVsrCKCyMrEVRTDxYzNG1iqOsEDqKd+qORtWvA6IWpZxqCwbfbcyay1sO/YJN4BR
C7zF5q28YXp1jq1Rdo7j1zhicPLgDVdr2MGpffa+7jPSOi1vosIkqxpMnGgeQadMsniyTy6hhxSo
i8sfMCx9HSDlTm1n2URgedrdiYmvTTpdpf2+nUqn2GoC8KbTIkM0AOLHgxqD2269xTLkl1TLjkkd
TkSkaXfsyj/e+lzbugXganJ+Q5X3xtuCLJmsozkvIBdeZ6nl71eEqiMB7ZnNaozBtf7BQ4U9lYyy
FvrZ9DA5IDbn9HB5Vk1Nr1Z7s2woF6rKSdAeG5pfW5M69eEWzM1gEp1Vi3iWmyAodEdv7m8FST8D
SxdDeu/7vp5ru6zk0O4skhBHdphb+cWdx9Q+X9IRUW1VjHUn0fMgcMQhDdMX1YXHOSP1dbOUG8Qe
Jsuv/7+x/IjVXnp90v1FdU1O+rEpd5Z4dFiUpyifRe7jgouU4J1yi5c6yzd2KVO3tc1V8aRbKs9t
j+PYNVEn/DAumnBnicfVnLXzVbpA+YV+Z3WTg7Ee5xBv2Tr8mbqu+agFXhM7a0b6vQxLgHVdgad3
7dZ7a0PjOi6qY4NfjtlAv+ddJvG4b3ommfi1a6nrsKiitdKGl5J+D5KQRZ07+5GzlONGXmDq+bop
vlmIRdNmPu5SrBfLq8Byz3GyaRo5nC733RAFdGRUXTc9xEeE9cIq248GPi/xXEs8pJiLrZ3JNID1
028G4C8ScsuOr34BXiSvfTyb+9aJtP9yeQCm1tf/37QeZoHNu2qi3y0CSQzWDs8OKbfOIqbG3f82
LtICb4XaXv1ckVhR5XVTVHXpVgQ2ta75Ki8gJQFQVPYyDS3EjlVohwAF1Yvc2LUNKY1OnJUAW1zQ
NBS/qhWuM+LtY6iCD33aFfFsb7FumBaQ5rXuXI7h7BXNiwcmvRu2JOE1iu8SHJa0PVyeYsMndNwU
k7IpW0Galzotv0l3DH55zqwOQGnzjR3FkGDq6KkOYjYFqIjEr7H02w9THtLTvDA7skaex6wtRBax
3D9eHo5hWnQUlcpbyinBx+baf2r7CpKf3ocu9aBEvhM0THRGrcWSYz6kc/7DbdR4M9Ccn+xieLw8
AMO61eUJq6kMRVl06Y8+9ftYAaodqc7doh0wtb7+/8ahJ+Z0vtsi3hFaflPcmeJsQiXwctcN2aZO
oEX8oQypl7XPWEZf51bELmuOqDijUJ5/yVUZC8vdOc2adyPCzZYfBPKZhl0Rjcr+kFsoMxOZx8jo
osvjCWGUf9/REx1upfwF5I+pK5/l5D614lH6eGTHrSgtLKzY/hky7zdTnl9f/prJTTRfr7KBWwuy
0Gdn9A920F+HnL94vXvspuQ6HJvny58xrAAdfdX0S8MJeP+fQUB1KCGSG1GWb8HpDWPQ8VdZCIlA
YIGcZ9cqY2xG91PmHZ3CfpLwRCvZOs0bFppOpIXKie300m+ew4y9crwf5H19N9TtR+k7r0WeXXf1
1r28ITzqiCy/JQPO9V31ow/Bgnk1T5I9dvMwFQffEQPfWGmmr6z/v3HLQNBBediivnsuNAGE6xUP
kuAAPgVki9LENO+a57eWI0KE+OpHC+EdkPfXUwSClmAjjzJNvLaXj27q4kI4rX4AMfTRC20SDSxF
bbEZfhZFDkFtCDDvW7+a54dCWtighv4ltJP6kLbQdUqbrU3ddIWl6xeijKDAJ5+XP4re/8KIekzT
+mpdWeuqSlX+LfD4iSccr3O8fVf2OrMW7oy9Mp8c8SMFxSfedYnxniWutec9BA11vBafi4aQpGle
QK8NwihRMjAi1zwqQDixMfd/4+E/cRLfWN30zeollSCAetDwZWblyae3Tev+ScCynDn+dYZg5jQi
ltx74kn/0HpsI16+u6Dx1XUpvvmqDDjIedavtqB5jcq8qQ6Vqsjh8jJ7N49A6+v/b1qHFBPQMomz
fOdekzqvLJizJxpkNQgdei5vqV8Ta4PLyPQpzfll0WFu5jr5jpqkCKAfa881nn45ZdF86Mea1STm
uEDaOHq/66kYmBYHaBtIa1Ru8hMo9nKIuy77kuU1P+Skzh5bWU5Z3NmblTnT17S4kE5hWlnt0P7K
rOl6TcdSa3yQnfyYk2/bRNympaDFhEJYgSXsPvwJXIEXUyvjeAyPpP/yUjC1rp3Lp9mToqspns5M
xTPzLBKRHJfclxs3GUjb9SfA5SVo8NjPlPofJmt6GKbxE6+H606OD1a/696Ehjr2a+zDoEjYwp7A
FPjUQeAwkmH74HIrPcgyub88lr+8rO8EAh3/JRik/BqaWD9nu7bB79vKoLVJLFmRQ8+XqllU9qnz
2Fh+pQkEst2IA/FpRS00uUP3sQtUJU/20I8FyIfwHgLESNwlRYhwxTxuf7vcTcN86jCyXCY9tvJi
+mnPrX8lEzu5Cho+7fNmHT3m9oQNhVjUz5KCtga08PlV0HruFRsFUK14e3zaNwotaoSLVzgJ9+ef
vuOTyHVCN1a03IVSw3pZbfcm/CWACVgc1A9PzlS4kR+UbVyNotrYMdY+vrdOtKjQ5nMoxjG3XlyV
y5PyJ+BAeUivmb1sLXjTJGshgeRJaA9dOf0kqeMeqJeDKmfaIvV8X/0R5tFCAp+73sO9nf00tHSK
nbQ6eZTYUVuwGIQQj1W73CVjhfv+Cvz0lB6sQf1GOrwx9aYNV6fTYgMry4GM3s/ECk7I3u9tnx6z
UH3G4/nPbMiPAfh71gNX6ZPPc7NLtpGGOgatzimZlLTrs2zzvo+zzPKXkxAODkh1mFUbozPMnA5H
85FnV67w/Mcxy7w8DuyqnWM8iK438q13T3UYhZY3DAsJhDPL8NGi/l3KlQXggYUzdnBK/OVzS/0v
XZFdF9182OWoOjKtzkF7XlB8T7KARCqrvYOVplsi5O8ehTAaLQxAd8ctnSxljxOYd4JXcFir8fuU
DHjajUic2DwS3VQs5QmKeIt6ZuE4hRsJmCFv0fFqNOk8XzUW6L9sCUob8R3spMfSJVcoYl9dtp3p
E1qgyCDeQRpoIf/KxuDgYzHTovjGQzsuBmuXbBcsqEUKZJFJlU4zfSSdKmLfFufeRbi7PADTYtYC
RcK8bCaNoo9NCaM4clCHcUk2SO9NjWu5Q0slgejrMj0OjfcjqyF6JZx93DBQSV3d580OIOaumZbM
mR5l1dyNM5gUErV3e9GhaN4AYWtcdkyPWZKwCMpUdZyncksQzGAXHYkm52DIV+2Xx9kexgMj9LM3
gxX78owaHE4HotU4DUBIbpge267/2jftmTUIsDNxrpQ1fKoKoE9TL9sCCJqGoru3B4Cg8P3iXIVF
38WZBXxHHFp8lz46Znn97ptZdhtbWO3sh4+pC3rqbFXEU3x8vGwqwzavY9PG1uv7YOnEoXeC5Vvf
gbM/wJ581cs/lz9gso7mutbS2CAa5eIg6FLES5iWbeTYSfBrX/Oa8/Zj54D6UaD/VnDTNGP9OUeR
Y2MbMq0jzXmHzoWCTS7FAaXwazGnTVwnOMeyBPrpqswPrjO4H6UYd+kI0VBHrS32kOWoXItDY9P+
VFtOe8d8SDjuMpWOWYM+RtKqahKHaSyOKqyv53Yr6zBMss7mVbGGsgnZ84GjqpQS+ctV7MflXhsW
qK4IaVtOmXvOEj5OTeDezvWURaFH3Lij3RaI+P2KEuyueTBLm3wE8j34CaTjZFVXlFiBrOKpszN2
79E6h45I3ncEBbKmTiqZxrxKoYSJU1PQuPlpFovrexvTZBqw5u5LFZQ+RILEYZTAWDH3ZKUn4u2i
p8RQtd0aJ+5RcWKXB+qMSXoMR5rfi3aZ7/N2INbh8pyZloPm8zWVRWOHS3mo0qA4zXnhPc25v2zc
6pkMpLm83U2y5klVHlJJMUk0pFG5JF+chu7LaHTOLxCUgVnYzUrIkI1nagXfRr97aLssjVK1S6Uc
XdS27qJXNTDBojwIq8+zqPAsINc51L32rSId7SZK301AQ4r2A+59avJiPFDVe1lEhmkjtzS5jY57
y+0KNNIWS88tXZiXH9MCbABuBMrnsI5bu+Tg9gssq2n4ocjwSqKJ01otdjwoakHArhDVyHYuOR0h
R/o0G+Y0p4+0Uw14ORu5BEMckq4k512LWsfHUdu2s3wS7HFpgh5HSBF+rdKEbZQkDC6jE4cJ5o4O
ztvpue6GOfI93FU3fBewBItNc/ppaULZjXl7ThKJ6uVkT8lH7JvuFobCcATQ0XGq7Oq5c4LiF7EK
Kzz5xVST9FplRE6xO3olLa8rTyl/ozxqXHhaBOgn3qcghZE/qm74NDdexHCWbtLyyGV1lwbg0sN5
Owvvm36LssiQCejqlI5DXALGO/lD+OsjZFLjlknc+Sm7yaryfj2MunKLTstgTR1NlyjiM7AkyB9E
qTu/WT4y2d4B5PFVZVvP0A2rTWcZC/s5oB7W8znIuIj6mkyHvuBbscfUunZ6J6zts6JiyI94Mmbw
epQL4iCtxLAld23YAnTGsS4T4JKfveRxnMr5pVRWbn3tUEBVWZQHNFf7Dm86zk4Ebjm0ZZqeiU3+
qNJqkHo06fFyPDGNYbXem7Qez6wACswz65GNblPfk6Uv2Le2amjwp1Et6TaitGkyNN93/KZkUGrt
z4UjcG/AbXfsIpCSbNXZDKUanYWMBSxzs6C3HlHDCz4FTu5HQtH6IJT3x5+zJHYWVFMU65w47Dbr
/X8Bd++UJ3UgXkpSFCOrvj4kahqz5CwoTT5nc4o7s8gSfRBCXq6pW4sfFPHyFtJ/APNPP6Y5s7iH
hTnZvX039M3SvgAKq+yf01j5fRQkjD53hZNZaYQnv52XRzXEBgoXpToxsk+zEzqFOJRdrsYimvAU
UHwPWZoTebScitfzNRsh//k1KKTKyyhpcz99CXLmIh7NS1j3sQXa2xC6pyhihdVVpvwELGUbm/7q
YO8ZRTuvpG1bV9ZU8pd69m9WFahpPDRWffW33MiyjfBrmHEdSUj7rrVIEvqPHZ9OfB6/sm5FzmVV
nI0K6L+enJIwP/nJ1unCMCwdXqjyPPey1MrPDMNK6uZDxaavS1DeszY/DWLeyrxN39Hi1iRdCr1v
NZw71/7T1f4Hz8dB2LM/g5D0vky39EUNHqkjDlEU9isrkfyc8vRJLUKeGu6zw+WoYmp8jTZvogoO
IvMIoTXyWIZtFjk0LyJF2bfLjRtCls7GVueeP7XQBH5pU/dOpfx1bboZh6/7mtdClb/gRX/HE/ZC
ZH3l8Ie1XtnaO7dVnY3Nn5e8qbMiBKEsO1GOt7t0Yr89we6XbLPUazK/lplMQEwjGuD1LBFe4Lwi
91HedWDnYgsiYlqjmov3s+PWrj14Z8T1Lykd52isxD2G1kSWr74JePzlyTB8SMcc+hbpaF15SHdZ
9SHPBpzjkPFkM5cR6N1LKGVtiWcbbKZjD5mDu8aiddgjcroQwGEEEc+CxunlcRjWrA42XBzkiq1y
2WM4qE92E9wgN/zou84GdsOQrOk4w8ZPOe1pMZ0noq6WsvDvphWYrxzw5tLA2/iKyUS6V/t9n45h
S87AM1lxvTAS97X3ctlCpsbX/9+EjDG1sxJdnc4od0BgbWxVNLnuFvmcIXPWAYcQNppJsSgYqPK/
zL57t25KpQ0gILc+jZ66Stst3zBNtVZ2kDWIxepgmM/O4vjgTkn6QvDIL6c++RoCTuFdXTaYaUia
k4dqyljjuNO5tMZD3QcfWFnf59b8ucIL8dUDh07unHjN3bkPApdB0vlM5AKVOZKgLLR5N2EYhw4z
TESIq+/Sms+MjcvvwKrnn8TLQLXNcB+VxHMCn/TdcDWlSoAHuWw9w3LT8Ydg3cOlwjQFLwEpiiiw
gibKq03cr8EfddihVDQb+djQl5ANpyqYD4AmfGRieG7llqKjITLqcEPaDH41qmo+z7K/oWVyvbTi
732kTaA+XG4RCRrSLF3SM2F+ZQdV676sadaakRQ5LngKaxmuqra+ygf7xZ09emq6rTKBaWBaIGBy
on4/TAQ6tyNovPyDnP1vrhK368DSYdlwH9MC0LZ5Ho6ENiOZzukCaEtCayueu3nrubppAWhBgKop
mWndhufFcqPAtWIJbue5mj7xzNkYgOluX0cgJm6iwgpA6rM9z9G6yKZ6erbD9PPI3VsnheHy+rb3
8hzUWeLkJHLjPsI0Ni0aFFnAeNHgu93YngpCDh2ht6lXv9AtnOD7c8N0KOKUdX3Jp3I8jzw81zl0
iCUJtt5tvx+fmY5B7OYpyAKLDWfCiB+1Dl731kUYkXn+sSe0MB1uaLddEFhDPZ77tCS4cHK6aw5l
sOPl1k3dX2flzT45QR+0JD4fz3ZZCTwCFd+AGfiyJpCX239/dpnOFzc1OJvWYFQ9y7k44aLm03qr
2wnvi8K960Y2ZJpfzcVpDZBcQYPuTKgc7rKClF9w1bCFq3o/ZDFdbnNusWMEdsHO3UwPoMWMRSuG
yF5Phco9eLwEbLr5jgTgdNliptFovu6lrPaKZQjOgLI3eI1XFqjQy5+XG38/GjJdgNOG1nhVe3Z3
nqk8O9R7XR2beR1OVb33f0i0TYPQnBqAsLLKEr974bP/4vgT3vWQOTlcHoRhzeqYQuYXzFFAL5/r
0rPyA/iF2+cmtdInJ7Tm+PI3DAPQEYW2DajViHPhWUrc4ON6iYEOado4E5oaX2fnjdORcZAh9dP2
TAr1SGwgyd0EsheXe26yjubRkJJiSkjRnqdxlSZt0vpmnKpfVZLkO+2/fvlN96d0IVOSkfYMfGEZ
D3ZWR8VkZTENN/mJTBZa/3/zCTZxxy1Lrz278wB1o6nuHjziFLsSUKZzybVTBSyFA3njrOi9MhqW
Ui6xqtPp9fIUGEKGTijXFcRVM2/bMzwtwnb6A+DdiNfVgf0/0r5sOW6cafaJGEGCIEjckk12t2RJ
lmxr8Q3Csxjgvm94+pM9V/rwm82IPnM1oXAQjaUKhaqsTLc6+pn/5RJ7XNTLbxvOCN17bwWnNHcH
3G/pWyPkk9NjmEmeSitLyjp7sUbvvsn3mmA2fIgJAhTM9m2b4oBdXDo6rY5rAbVdLzjr0v0OzYNb
KPNoYIL+5j6QxdQy9zX11jqi2tahgiTgjpVsHDAT7Fej2lF7oLR+zft+JXdT2bdO5LkNOgaub8qG
GZpovzYrHGm1TvMKrMPD6NQsnpq2AShzer4+wNYMDDuvikb0ssYA6Aqsz8D64bLIhN7JsG9ssgnv
AzZNLu3loricp36SeVgAmHg5UHTESEAGnK9PYyNAMMF8kACuG4peh9fL24b40zfupS9DC/DvrSFm
YHLPUbmW7gihmFcWdOdiBTtHxdKnAcndm326ieZb6452XdU7r8G8Zk89l2lcBbTf8Vhbq2SY+EiD
ERgqYb+iBQh0c+N8IGX7MOrqfvDtnRT41oEy7mzH1bocK+W8FmLymnAOdHGaISWzE8duOEUT15ei
kE5ZR+zXHt4oLZ2neqmnsEbcNJDq4DTeTzcbHjMKAsXrJ2vDAk2sXxqAGY6Mnv0K4ST3ha8FjKP2
HWdKVJHWe+zaG4ZiYv78DOkftSzkAxnSZMr9pG7n50tKbmnI3RiUL9cn8+e0RmCi/4I5dxY5YvXG
tnhZ01WGpesnrt8/XHI0uI0hUaJ2bH9r4S5//3T5pjO3xlL05IPYzR2Z2fdMg7cIT4PrU9k4yyb0
r1lzCxCzlnzMKzsrmr6MDvtatCSap2EHeLC1Ke7/zoCjRq4CkVevfVl+Kev5MQf1OVq2HtK5fagb
dtsVZRLUQaST6aGx9GsPse57ey2DYzakPLm+TluTMGy+acCbD15a+xXJxCSQix1n7fJ82WYl8ChI
vWHnJtnab8PwRddNfVlT/Qrd8Swc5tI5CsgXRBaymzvPwA3fYoIA6zKfmdcO+pWmk/4qht46N5Y7
/nN9pTYmYIIAuWflje9X+rXzJD9ouxcxNO7bZFzJerg+xNYELpv0ySagGF6IFSqzyFIIeSCsSJPS
8+bj9a9vmISJBxwk1HrmwtavDh7fbQfrHql9bOf5H1eXOxnxrUUyrLrpMmCbmlG/Ci6duBIMzbjo
9r5cgcXONLYW6fL3T4sULGM1kNqqX5fVGx6ytH23mznf8UpbHzdsekYOerUaZ3ldL4QdNR2fU7mX
ltwwNc94c+cdd9BikgYfw1C95Gw9OoT8nPmY2LX+7bV7RdKtLTAs2gZRR2CNefCRMufJQdsMChTP
uh/Uzo23dYwMQ27bVQTStfwPf2Lx5c0BfqmnYKiOGs3E10/qxkqZED86qImq1Jav2h2+oZwJXCEU
SdJYj6An2M2mbkzEBPqNoqIQbARwjNopJFYxE2hyPqPL779qxG0zuczw02GVZd2O3YIx3JX+vgwB
v3GWmXe+PM72L9ONi9vE8KFqwsAt47kfs58+zfo7wTPwcrJqbMukvzdBvRMibtiHCeVr+xRkgzlz
P8TMDpRDo2T33G5th2nXHkXefsQcKJ8P1eyfrB4iKwsgJxjm+m5sDWFYt1No5tslJx86r+9wrlav
AwMxj5w9PsMN2zPhfItfFynQo+IHWzgw9ezeCdY7PJt3njFbdmGYdm4NgcAqkf+WCL//8lryJvaQ
IVQH+8yOgW/tsWHgYzFneTVL9yPNydNaW1VogfZk5+MbAboJ0QMasCnLvF0+MsK+cl5ELi2PFA+9
S/gH4OGFSqPs/JsqZoGJ1pubbJlUS8sP0kyK3pHKHapvGc+cPTjdxokymfAqqwazJ1fdh1U10M6I
MpIt+li2FN0PISRx5hoI5dEW2b/XT/DW8l1+x2d/IoTsi3btPmYuogIOGDituAJj6ZJOBwWfMo34
++5R2PArJoyPZU3n2R1rPjgcyWWncpy0GvyZczUlFYLEjO8RHmwNZZi/BP9qSpeg+agxm8vscL4v
BW+IDSQXyikHOeTra7hhRSaHnnCbeRJoP/iY2fy8Ej9hSDi4HIBv+pdKyU5qZmsU47bvbUvSBi1s
H0M/nC/cAGCmSWgTPPiDHdlI7F+fzNayGS6BD8rNWro2H2tbhJehVqxVPolo4MhCpGMidoXTtmZk
+IW6W7o5R0brg+v6oOQPgoKtTEWUVX9n696zcOOAmxA5kB3YgwCJ34dI+3Am9VGsNJyQxURXe3iZ
TwCfkWF+Ny2fCZADFJY6XlfWH/1QhimoxcvLExE2ZOdl+P8V1JgypUgNER/NSeq1sslJ+mniL9O5
U9NhUU7cW83O6d7w3iZGrujBt1EQl7+3QFT9guwnMJJtTas9Qt0Nj2cqlvZOp/quzrOPHNf0f1VU
q/o6ONMjL/cC5Y1b1ATLjbNvpSkUlz8E6dIwUPWxJ/z10hh7fdM3mBwCU7nUxmdTx+qtd0K1plU4
EQndiAhKC+lYH7oK6sBthExVzV7gKprqviRVxsuIEGe0eMjq1muLUz3KsUBmpBfzO1VrOZzByjax
nbt+ax8N/1Hx0e0tvwKTFW9oc+pqB9w8VC/OHoX8hjmbFH8179rMUZ79PqapKKHgbC3rDGjfsmTu
cQR9ZoXsD4ioeLT4smx3Hohb0zKcCJ6GsulWvrxD7cj1vtAMLcnfJ1vr/rYr30TftZ7UslJT805U
U/8a4dB/ygn9z9ePzsbPNxF3bOqKBSWj/r1uqkIetGqd/jgOmRccrw+wsSsm6A76seD94f3wboky
BENbdCE/EDAtryT3Fdur/26YmAm+09RV2gdg7d0VUHz8RebFF8+In+z8JzocmPx222wuw38KV0gg
BQfsu3lP3fr+cm2kaYUyJAUzAS743TLIxqXxn51/GqZUaKDUJKjf21z958Ul7te0nx7LQIbCdqIG
QUQnbgxVTGBeDnTRyoKxfCVi+OuSIb1ERX1L49Vx3qT8Qcl6W7b8P4aOTxPjfWYLMbvpOy96/r2H
Kvr3mun65frubLhykwGwkVIz+Bn1bmHdDvnS6KThzonkVB963Yw7IcrWWTNMvp0Cnq5lriD7y3od
YqE6C7UwC1yi3TqoPaaxjWFMTN4iHQ2Wki54y33+MGZFonz/Y1Z75Gkblm+C72RtIyWk2uAt68nS
fwjwWKpwEJVjfb1pN0z83VhTmo8k9d/Wpn+QvoUQX54WTcOMzT+uD7ERLJr4O1/X2Vw1FXtzmKqT
FvwpoWg7EVLEU2QkwWGAjF7YNqV7uD7g1qIZ9h/IVLPREt7bNA3zoxLl+FawZdqjB97a8suwn8yj
DjIK9XRF3nzZz92R9rbv3F/EXDR0NJd8Tm6bhfu/w0hi0dKu/Syec0iH9e0cciD+dqxjwwht456X
Xa+9OgvQAzrMyWUjavAQT9S/6wTfKVRsDWG8EUayWJza+fAmytR6c0gthZtACGj1dDgh+LXnrzmH
bsrOcm0NZ9h73QMASSc7i/NuCr4KQapIiNS5awEqTmRF3d/Xt+XP4+BW/N9tqRlH8bacVJz3xfe+
RZ0vJfWdWNoHvewCXf58gn0TeUfSIpNEzSoWC2JRMFwF0QXocn0GWx+/BAGfzi8D1t3OVpbFwbT+
SEe8eAoy7D1At5bn8vdPH1+ctW27Bae2mPpDj8vPpvLpkkG1uftx2+83zNtNHebWAKe94QJhv7I5
VW8DVb2zYxpby2OYN5ytpYN1zN/8UYJeqioCPUbVRXd2Z4CtJTIMe7Schv/HA1YP8q1d1D8ss4+u
pnfu7nv2zy7KN/VaAWcFsZTLsrdc5vMD1Q3lh7zy6BpOqdPuEZRuTcSw8AnFqGFdWJGktXomyv7q
UxdyfstdMMnbHJVvariCWRkSq91YJiAprU+lWwy/p2ZMj1BzAsgyWIN2J2jc2HYTeVfqpXLqwCuS
JnfB498Gc6jRQ7yz5xsbYmLulpSC0roSRbLIzvsLEgTueGnrpt8pzYosuckwTBK+HvTZrERKKdH1
UEdOnS5HPS+3gXJ8k4TPyXwIijUVdsJFP9Gphy7BO53R6bLzhPrzG8Q3RVwbCYqFwMISCYIHYTXz
9KgqWpzZIlNoF/Ur8lezF922VIaR+62scuR7imTtsm8eboe4dvo9Poqto2QYuE3dovW8BvuQ0Se1
NixaKr4HUdv6uHFzD2Mr0baa4yTNLTmP61gn0HDfO6d/ftP4JgmfINQv3JTIN+jSVWEzkv8yYSAB
isem06FGtOBWf6txD0q24UJMwF2pB8ZkXxVJ7fDTXDheOIKYQuCNNkG4c8f4NiZlwu1WRM3O0M3y
za7TEzhIDuDTbUFtq3o0Dbv8O3hTV8/ZeUpv7I+JvitzrkAyn1nfmbSRQKzQaoD+Y/RP3JZI9k30
XUBJ1/KCW6+XZ+flyXkpu616iMk8RAind5zJhscyKfZavQYk7wMV02FU4Yzoo17QobofhmztinGN
A5Q/2mPFrNesqO7V7EQFYsE8HaMxH2OnLI+iAlfTnnfZ2pbL3z/FJTB1mTWcFAnSrDAZWcuqiidv
XvjO/bG1XobRV94IggP0kCetr5fImWiZgMHZPa5AvcfXndaGsZg4PK9nrHFXv0igkOifHeD5j30x
2CcPOMMwKJsb73XfuNd5HkiaWUGOrLce3TvH11YAjYyRRZIK9dE3StK/bpuSEbUDH+6C/hLerB+D
+ee06OGx4t5sRUGhybOWFt8jn964XkyMnp8WetQQgUy6bs4eOlK+pKyIRUvV0WoytB75e7DPDboT
30TnoaTU1Xwq/VdyUQ1FAhm8vYm01cnT1hFRxnF0xqSd5hOoB3aOxtbsLn//dLy7sgChgoP2el9n
J1vKBHG4CkE994RH5FFn/l4We2ugy9n8NBD6Zyeytk12gY98K8ZhiVbfVZHbQiin79JEDGwPi781
lOEgvNFig+VKHMN8/BdRfw7YbHYvfHGyeOWEvhq+Xz+EWwMZvoEts+MuQ54nUFr4Fszi38yx3vuJ
HN3VqUK3y35fH+fPiRDf5O6z7MCvOXL6aDTWeVi5Gn0MxbnxplNQTz8A1n4eoJB5fawNf2fi90Q3
F37Xgc1rcLkgB7S0ZxAoLUi1J0q6NYDhJGrieQSbw17LiURDl3+MeXrjfhhOofC5U0mrzhLUGB/8
wkrDkZePQ+mCsyNPQS2b7yS/NuZgQvfSacjsJbBQFJtzakVFG2QPtZPN406UuXGwTPCeb7dDM/c2
6ry1OGqvzxHbTnG96LMOcoh6pXukLlsTufyAT1Y5IRSEEtaMgTo3/WDupD/6wONyJ4Da+rxh9ErM
1jBZJEsG1o9OGJA6W8BpOS7qttNqEvpZboW3EQwtseZsPTCxgsF6rG/9+ZdpfVodS7JJrHKALUhl
f7hD7d5Ztq72aLE3bn6Tom/M0kGk6GJO6GA9egUoRdGUnQSQmN85RlvLb4T81joyX6FulgxB95eX
Dy5asdWwtzobXskzDNlyc9vqwT6deLg6lpw8Iif8ldjVv6UlT0PvxdNa652ZbBmEYdnEs2a2uipL
Alt8WRRy2ZPSr27aJNQFE+V86xPMxPKBRMLBkqVZopQ/Hsrc1Qleqs5N4GjfxPBxjwXaduDIwYBS
oZ8cZDeP5QBihp3b/GJX/5cXyDeJ+tYKJBW6hF9a0UKcyIKdPLs6dUHeHMA6tZOf3dgLE70HxRrp
+eh5TlipkSXlQwLHepwocvGyWd5t3xc77mNrOsZF3qZzTlYvx65bzv2i/Z8enU5ltSSoud/Uae2b
dHwz0Oo59F6x3233BVE9iJUtCbl2qGyu/rfrV+qGnZusfK1DZIvcKbRqqqKLg9JxEPLU3ZeBt+ON
0zAsfVhoV9sDji3vqpgzTIPn72wd7zydnq/PYsOZmPK1QxXk5ShxufYAacRVFgwxFfrtto8b9t0v
xAkmW6hEp6P/VPNMn9pUkz0Y38ZvN2F8qitLKANieZocaP5+nmRk7+L4N7bXRO0JN+W+O+MI5ZWC
/FH/IwOwbamanaLqhhGYmL3JKjKVzoFKesv9K3XZK7FHUoSN49RhS+d2uM3YTKo9Nmh39CmmQf3p
QVX6qbQHTMN5H/o9fRX6X3XzDw7KROh5C8TiSttJf+AtTYOzn3KdHoe6Iv9yz/G+1RClIz9Yl+ru
UE9ObXWolmTp9OLwtJvvu9VOZWJlWf6TVfgvGtGLFXwrmJfadyOeueKnP65KHCDzif+VXl7KkNZ1
yg5cSDdhPgBtcvTX5tDpuZ0O08rGICpzuviXZm9kCRUoz+QRJEWIGIGoYm17LIeyeq9A5dUkgZj8
NPI7CE4cpjF3nMRzZD0fmsmX7mGoKv0P4BzBB1kzpwwn0fXvmqI+GbW2u5yKYGbPuSTQgghq3TyC
VQb8vAsf54BHti7s7uBVgA95U6CHcF6D1TqjhVurbyT3KHIpEsLXYdGOthv2Be+fdd7S+i8iptxK
HLBW0kSu7vB3lQ+4Yvo1cNihDi45SuIjXRWxxl9JCHGw0nlslVD9+zqVgfWiJqK9+85x8imiWSBY
WBfQiLmHJ6yetGe1a5KCMYQuj8zvVjpGHhgS1yhg2hWJbpYpP1qTbIOTGLqO4rVlp4X86jcdXf4l
a5c7z712pddG2HMXkoDF+IVKRscDiI7GpHCANJzTWvMDtoD7z17TquoA3p2KPrhodqWg5JMZ8CVM
BUP2UWordx4BiBRFqFfgTiLW1cF8D/SGWoCPzldof9SgsQd5X4C/uKhYYtVUkAHPXvhp6h9BHlTd
2ZAsm6DCBQqJ+rcgF+mblKdwnaWT1d4jS0FNdQoqOZXHAICrAeQ4botd9tzcQaQGiguex6JvmsUK
M7sBf2dIZOPaZWJ1q2JP1sSCVy4JZDmYn/WQj3SJtaKCna5/z067fptXqz9ni+y/aunNLTxS5tYh
6YYhC6GhlL9UCEBR5Fa0g9wZBxd5AqLqrpwu4H83/aUyd2Jv6zCL9nc1FZL/i55tkPcvhQ3Iq7+m
EDmg7oDt9PGqm8J1nXV/lA3tp3M6W/2rhdRT9VJ5Hqh6a9bMtDhM3OrHLy1gWywMaooDNLiE/M1c
NnmRnYFzKQS5ZCXDiqf1XxZv0y80WNflS3shmA5zaNpVcZ0HvTjgoCNcbqv1J5iz178r5nrFfcsW
UMUid5ONZxtQxuxYaL+yX+yFqCFEpQbGl2PRZMgnmTZR16hg/OGOYBkNNbP0S1EuizrUtk9iOuvg
W7VCHOSEe4n9gt6C9+hPw2SfnMXy7YiBqvyH7G3vVa+NJ77PMy90mPvN8DSsfpfeoQ7vjHFFKmcC
resgnPs5V4HzZUB4lr8vPvLLBytf2vyh9IUaY6q6ev2OQtjQPVqqceQBBX37vWtsCjX6UjVpSNCR
Yz9XY7+CnpJMgXv07KUaw9axsIJrQGkX9mCETMN0KHx1T5VooL/V9l97UfN/hJ9BYAV+GKxiyik7
1HGz5kXotbWiHGWmH3Kwoao19hb1Yr+qRffVWb0AFA/+VPjjy5jqGWRLq7fwrglhjZV7ZOCCCLD7
GTiylE57KxpAJdSFC5ngSKze8R76aamf015x52g5A5NhIHP9T4/FHMIM7Yj2QdUDZyFrCfePLRXr
V8chbnvoAZLoD2ztrSxyZ7zswclZ8+9LNw6/JvBnQUYCLbreAocnUxXlyyATQgf3N9Zh6ONJVi5P
PLmAqrMuW60j6tQ4O6pnko9hx4si/wfOq4OAZW8HfcQmilS/R5tcZ6Hkym1PE7fr6WmmHnMvDdmz
rePJAaFjHnuk7tmTLcd2+hYUyv/ARYBzB1xrunxZwEEoo47Xs/gKqTdgfEatIKo0tOXKY16gOzpO
feiwRbnfE4oakpeL+4EsRB7RcQUpSEAc2ZuFji4gf3Gp9InFRk+sYUfHniS1X6bLQRVz873THCnW
EvQN1jFD5jKAh6zzPqRuKY5gGwcXT1hAV9smYd8E0xiXDuhOEiEUfC3NUGjXUTcRD+INC1fDbxhs
3x/sQrAPy2f2GhNrKL6PuE3eEC/XxSOnvbafZ9R4vPO8LHVzKB2RkUNTodv4vJa0xQ1vdWQ8okV+
9GKk3kYr4WRo1hd/strhnrc6A14Q3AxfvIKsAhnvwg1OMm/95pkOonXeqFigtgRIEVjZg3q10T/O
F4KEvwQvm5A52JlLVfskAZgmHV6oRM0vtFJ3IUe0G9Tt2eo6DWTVDIFdhfvMxc0Tokk4SM8FOtkg
WNlOchnxwRQyHqvq/epgB8AxvmjbmxtcqdXkgVMowOlaeev/XU1ZATRbKZoWKKQGsUw8aY1/KeD8
61MDha4+hso1yaMpW1R7B2qA5rfiGgAfaI+3+Q8vK5sXZ5Dlvx1YY/uodl0WfIwLH94WeIb2vAJT
Pp2Lovb6KUI7DqsflhkP9yDilWq/0YwX4g2FWV1diAHtdQbGPc/lCzrEBLub+tEvY8iy4XbuinQN
YnRJd/Md9r/sHwLFrTtXuYGMvdnp/4aGDPKlYd91KY/q2cnQXsQvSYIsZZ46urIdwahWKArRHwfU
DWXMHV1/n2nLGxRAs0zeUTuX7U6mZSvKNXIhQAJcVF4RhvogYL+XwuaAyeTsee5bd2eIrSjd/d90
iwcd4Xp08AjwCmguVm6d/3CLpny+/sTYmoDxRIK4me0QAPuSXqteRTOKbXM8FAqiu7k/lXsJ9a1J
GFkRkXlDkSHtgu7k8Y1UsjsEyt6rem7NwXgmpYRNeYZUZmLVdnHiLvld9sSKs3KVO3uwMYLZ0FA6
rKyq3lWJ3Y7ZqXXzMpqRGzy7Mt3LSm08aMwmBhWgTpwvlkoGn9pnSAmoSNGZHNml7UQt1Xq8vuEb
eQqzg4GthS+DLE2TcdAPkxp4mJfOA5oBYsFKpBP2ekA2dtxsYXA9At/oYT6pN6M2bLH5bBelv/Ms
28iymQ0MXFLWogNXAXAAgxaMn9eqe6hc+9AFqkvcHCEZuHV2sBRbe2NYeW6lutRTi7kUzAejdvFo
A6F28FSDjrfbdLh8s59BLX7RLLxWwB9AEcOf8ioBJXC/c4K3tsOw8xbZrk7pNU3qWgwnF5JBgAYH
VTU1N76UzVaEZWyh4RuI9IcXLI9OMJx9pz9fgHzYop1H/9YkDEMHm7Mj3aZPgcixxDFzIaygwI29
c6Y2vm42HQQ2pMFBAANH69T5L6WANQ9xIXk3Qk3MtgM8eYfWJRcnMlMQYZWtAh88eLGK24C6vtl2
kC89cyxrVolwXfUocY4erVSlN3UN+/+n20BNszsWWHyHcWhg+k57IV3WAIPcuP4X5/uprlDwFW9S
V6uk5hZF6INewcXne/JPGy7cbC8ASZFcag+P6sXq64i7Q/Or8UF5T1F3y3dmsOFbzZ4ChHdQF0ix
w0ujnrSiTbha9SmV413mB08tWHKu+/Ctk2oYc+l2oN1pbZVUiLMjYQ+gVeuDGzGnZkfBlKpVNQgH
EnDPQVMgfVn8uQ4hM5Bk3m6VZ2sKhimvK4cWE2Qhk1kxFdIMWEqL1TtJ2Y19MLsIZkCxfV/bMhH9
3N+XQhzR3/WQ1esAsH+Tg3S12XGrG/eQ2VCAZt2x9Uv4jIXmIMNtv1Ad10H+M0ub89CMeKnvwYy3
RrrM9ZN1NLaymuBi3GXPz5z/7IV/3+Fl1vtL7AJckmbjbSGh2WAADkYq5XKZE0AcUJuEr3K7vIyz
Okh3DGVrMoapTwIKWaNEvXOp6culW9Mt22hpnJPWaVKsD36/h0zcgEXZl/P3adl8JVqV9iN8YqUR
mrvRkuZPgwiSoaeP+UROk8VfCk/tFDU2jrVtBOsyc5XoakQK9qAAArcaMEmHtWUxb8f0t462Yfok
xYWRpZkVW5b6lVU8BjTqktbqsihr+ruM7mnQbs3EiNiXFhFC1ZVWDL4taCZ1+XAW0lpfrnuwDW9s
G+ZPLIKuaoLTvDR9XZwdCy++CCX2mcQFgcrd4fowf54EM7sLMtlJmqJzPwbEyg/tgDQHL5PLztf/
HBYys62gRo7bqRYEoXXWDcepse0nmc7Zj5UNCsUyPz/eNgvD9IF2IEMP0aq4AcrvW0uGLpJZ2t1U
fWX8MrtPFjIqny4tgp04nfyILsMYumLaE+neWiLD0FPb1lPRUJnQVtV3CM2tZQoHaLWm4QrNtHII
3bTMb2pLZfxyCj7NJB8b5TNwrCWlQLD12gZtWj4qF/i7Hbe1dZwM69aM0jIneFoWsi6ePYjUJ12f
ezduhGHaWT3Y1iKwEVJY5IteV4Em9rn6cf0QbcDomEnom0Ptu0CC035FRhtdr8IfC6sHhmOwmjZW
jtM7ZdJPeHeA4bcCsZ88sqZMYZAMGUzqRU4ZMLUz1T97MWa2IQzQGRrKohZxe6FdAzMJfUTVP4gl
7URUEbZEZII44PWZb5xBsxWBDW4nVWNb8ZrD9LVXiGOXtfPDCCGPA1LkIr4+zsbpMJsSFO9kOWWt
iCuV18lEHMAxBuifXP/6nz0mM7sRHA+IpAEU03HQzdZ5RrI6QlKMHiDMV0fXh9haKMMT+G0ROO6F
Eg1SJ6dpoG2oFyTPB0AFrdX9dX2QrVUyPEIPZnUC/jsRa+1UiR04+gmdNPnO/bs1hcuon1yAAyId
vS7Y6zENWOipVjzrgHURQdL12K1TthNhbs3C8ATCssREgLaO26EQkVW7kFTmlbzx64YnAMepyxeU
3uJcMA90xn5wpiLYSzRsnSTjZneaPkecUuGcdtw6LJQND5qJ/HHpKb/NUZp9COgmsxntscnoBSm+
Cu4757QWe7zVG4tvNiAEWcYH7+KGbaAa48W1nKgVcg+pv/X1S8z66Qhx3vnezOGbIA0i3kYvHc4y
T5udu3xj8c12AzBVdFqgbhuT3K1ONZ3UiUzZfMqG4sZ7xGw1oF2gBWE5mA3TAE8FNeV3TGrUv64b
8IaJmXy/ypvnDGqJInaGxT3QvjiVfX0eUvvfwVnSHVf057CdmVy/LEOROlsWDrzDGDVsTCzl3uVd
fsprkLJeaNdgzzyddpzr1p4b5lyWM8jDK8ypnRpyWByaHQCu2tNj37jtzEaDavXtoCzxdWnzcxuM
34OszGJIaYYL4AWRTSCjcX1vtuZhmLbUuuokkyK2iawiqPhaqB1l9c4qbc3DCNphDyDnlErE1M1/
gaI6D0Fk9TG57tGn6V/Qa92DgG4cMbO5YEa/XTYTeCgcA/4miyD/0vRBf7bx0I0d5cjbkkLMbC2o
M9HxubJ4LNIujYK+y06rV7mRKm37tkUzWX8LC9IKjrdaMUjGvhLAT/BYyz9QsDwxJlDNk+1t+n3M
JP51qFdCOMwR8SxRWvzJq1XJuzJDtftcTAJldkhz4RkczMDw3HTcmHGXV0yuQ18uVuz3zvJ36TvN
swgW6+W2r18O+SdH3NjgmHAHzmMrm3kk8fUDybJuBxt4cef/F3OFZ8H/ft1lldK2W+PrJP8GtEQa
N3MJKAz6SAYLwAy/ADN+te7c6FsnmvzvaLinXOCZWo6AV4lkFW6ROPbcn2Ywv0etXPfIFLbGMRwA
Uu1eVzACWsdSwDrPwtKgbYV+0k4GfuP6YoYLILngkyjxfUkerPlLhqDK+3p9uzc+bXYPFKjcg8oI
n1YSdzqq9yr0qmLnpG59/HIKPp2lYSzrtBsA3PGzH/ZyXNq/3fTG333xlp8+XSxlD7gbPs3od3t5
HNuTfWOwYJL9Er8DdT/3eOxnbABVH+FRBiIIgI3m21LJzGwVgGQJYQQtIvFYzv6BVb6ORt36O9HO
xn3kGSaMN9yy4CXK45m3CECGYeXASOnu9fqR2TjtZqsAoElFULUr4FjeELOlONaQ+O10laRdvmO4
WwfHMNym5BOvyIJT6Vbx6EAHgJKkJNPO57cWyLBXax6h/+WChrUrvWiQ7xPSL9fXZuOy9gxLrYK2
bFBQZgcR2EB7IqqxJ6R46kQUTjjZwc4wG+tjdgagA6SxchsTcNURELKId1nInL2nyobUGDNbAyhC
JwB6Lp+fAGq776WMRRF8o/K3TxPfK2NZWgfo0B9ovVeG2jhUZrdATpjrT/+Ps29bjlPnun0iqiRA
IG6hD3bbsZ124ji5oRInQQgQCCFxePo9+r/Kx164q3yzKuVaJVqHKc3DmGP0DuDY3gF9uJz6oM6U
8e/kcu022tj1da+Ab8OmISU+ETccJbTPU3xN4Grrx1+26Z/LSNsk7IjBerXmhTmRxQDJeI/wbHfv
n6qt8VcGrRMQy0YUv5wjI2RZDLAgBzEX8HDLNTWXrRO1epirJSwXN+ETep5PRZDvYHFHKYIP9WlE
a3ZfQZgqGokVKgJ6UvWcsSXOYtp/6md10PSDhr3uC2grwnpz2eIpX3bR9K1d/A9a3MqwAxFBPCS3
WB/6Sddvc1ikQfvz/e3dOJjrjoBW6wbASYzdQ46oQ1JDXGuP2Tg463YAeG8gfCeE76KhuIWFHXIE
by0rHpm91g+6cXDWLQGcQ5Yyb/HjTfXc2B+ufeDq8/vrsjX0ZVb/mFUbDa60BkMLBqnv5CVOnt30
/f2xt9Z8ZbImpHah6Enbmekr2rbTqf5YvyQg4f/7q8cSgTnQHrgM9G+3gH6uvm3bQxzO6EQXVwL1
rX1dWevCpfMrSHrvlr49ifCG+3/iSO0Ken5/dbZW3v/fObTWiysSYw4UXUiR93lqH0Rr9u8PvrX0
q9fXJTxIXG8weCSyuX/V89+PDbyyUU6rheUcfk8ZVOIk5hrNz6Iv/rw/+saarNFoUrN6ZApr7prv
ddmkE+uykF+BeWwNvvKUZdQXsVJYcD63LIX87W0fz6e6vXbct8ZfucsFwZsOJHy06+KvHT8pMuxI
OOw+tjIrO/VJr+DawJZyAsxZ/X1p96Dj239s8MuM/rkElk5MIFchcGZr+wtZiN8lMxfgxbU+7a2V
WZlrXFYXSZgepuQdDA32MeCefX0tub9x1tfwsqaj3E8c1t3Xd1588Kc/76/K1rgrA0XLit/EJcbV
s/k8dPQpjK/1bW4NvTLPYEDBo6oxdEOSTwIctia4Jiy9tdYrAx2csg7NU/Arw5ceBRRmDja5BqDZ
GHwNJEusm0MuLxsZvNg6Tpv6wLW6cuFuDb6yz8AmFjgmHcHrvSsUumvQ46OuZSo3VnyNICsZH5mZ
YfwJbV5KRcrUiPGKb7H1w1e2aQMmESfgh8fTc5KUN1P5Kfc/BtCN6OWj/9hmDx1tCr1e7GdUHev5
pa5OSx7v3z/iW7/8slr/DG7k0KNrroVXdIkB3U2OpqwxunLfbi356gEVDkLJAcfgjapvJrS9++ya
yW+8zWvi2WFIwJ1jMbQMXqRi6AtDl2d85pru3l+YjRzaGik2qlpYsBdgSz3yqWZI0iFk6qYeXTRN
NaSsq37F5Brv6dYurEy2gCxc2dIq2UekybNcjTLlZeyOSTVfKywl2ND/yAmucWNuUd0ougZ70R9i
DhCusjuWfK/Ez7kjqQA7S/mxPNoaNzZJHlbNUuG8jvp2ZHFaSHRHjDG9JtK9Ef6viWhN0OeBYTLa
sfix4dMtG59GEF6rnyO1N+/v/saGrHFiUdjEMgH3987IWwbyleDcgkfm/bE3TtZa/T2ahjhMPIzd
zt6Jey+dp9EM9KuGQAYZsqr6ELA7WqPDanRO1mODzzjxM255ejFuiZC8ufYUbJjgGg+GIh/cSxGx
XePQXUuSh2V2t2KJzrrVX99fqo0LZM09q4GkGKgnkn1T1NPjlNfDk52WK0CNrT1ePcFRv+ioEigo
oZerszvt9aza65nyaUcTyX+/P4WtVVqZNoqgnefPgqMLaDZHCEHLGzYXfkoabzngF7RP73/nv08V
W8PBYginxbEK+L7U0Y9qSaaj9J3LHPqPqEUfYEjy8c4E9Epy779tkK3xYXJxbRyyie+ntrmBXtQb
H5fXQpnjEo4PSUWvJX3+e5PQDPy/71MFxQP0h7XxHkTcbVZydEzHyrXp7OCsvr9y/33I2P8HEoPa
yoQms3gPDoL+FMZJeNt0tbzi02yNfpnYPw9sCeq9HN0P0Z7EM3lgeT3ZG10nycewM2wNDAOJz1ij
STnaef2QSS8Cstk/osHuQ084W+u+R6Q3NInrcO9HPYTg0Op56hZP/PnY0q8c7LLuq8SXnO15TYPx
RLppQcozKCdx5Zhurf7KxlsCzlk0pbJ96y/DrsC/7uKeRN/e//lbNreybd8IMYWNY/u5psc5fy3b
9q6M2Y4swV0AxiYHgsr3v7QxjzXOC13hrQdyerYvrIce5CIx6AUmfz82+GV6/xxRyrrJQMAkBLtH
OSUHrqyaPiEyrq8phP73HcjW+C6LDNkIyZdwb2R8S6LmzY+XI4X4beAtV+aw9YnL3/+Zg+Ug1pfC
C/cgU+L5DcTl+/uZ1t558f3gESrzXXjz/mptfWll0FZGk0R/bwga2PIx6qpD1SYU6unyLC//+NhH
Lufgn+nMnau6sJnDvbZoNCL2OR/jJ9mWjyIIyZVvbJ2plXde+P6E6owf7puJuacy1O19UEyooLw/
ha3hV7YN0nY68BjD+3VuflU56V9ZPyYv74++tQsrw24oWu2RPQv3kYVIdkHDce/3HXrSo4APmYDq
8bXWpq0vrYx8QLfw0hR98wzH9pMZ2ClnI3SHVXtPQnolftx4TdeoL8PzfLbx1DzzSvzIm+4EiYBn
JDTOFxVGyqBz+/6qbX1nZekc+BlToznr2YJJEPploB0dkJSlRzqYp6q/Jjy8sfVrIBip4LLZqPX3
ugmqk+4DknoFXo73J3ExtP8/kmFrDBhQvUXtOzacF6gNfVngN++lVzefEETVH8pbg9vqf82vAX+t
ZiEfzhUKZDez5xfQrEMk8/4EtnZhZdxjD0oZOSh/z2foehaU/BzxUFjr6h2ghftpIsf3P7S1UisL
H8AcAWpvOpwTuyyp52qVzfVY3AYXuoL3P7G11SsrB9vIHHZxPZ1FgpSec5xmLpF2/7HRV1aeEz0a
OY6YAJtAauKh/T3h/rf3B98w7Hhl2G2Y8IIswt8TO38l4FwdpfucjP2tqD/4+9dgL7/pWR8OUXJu
u/JmTlSeglv4GsBrY+nXAK+hWKa8o7k7dyAwyhpb9dlcgFPl/dXZODtrbFc+8hx0QtqchW/zfauc
ymLgOw/BfDWHszWBy8b888iVcQRWjdGac+jd2/xPfK0etzXuynoHBUojobr4XCT0L4kitZdTrD52
JNe67ZOMq0lUOdaFRvtEQeA5vCattfW7V+bqRyGYLC3B0MJL7QQRPvHBO3PN8Wrgy+m8mvpzu5R3
gRtf0PWdpz6/Vo7b+ukrQ8V1yQWzvD8nS0jrTzQBy+g5UGMXfXn/OG4Y6xqcpbUKmmlQ/TnqorOn
zOuIDkQGcbjOu9ZFsnHi1yCtYrCU5BXRZ3T1P4wg1Eq9OrodBHoE35/DxiKtOV5NX0uQGVF9noZG
pxD5m1JDq489Wezy2PxjTOBH95pxbvuz6cCGD1acHzYMrkXhG6u/Bmt1uUzQBzZicKPno0eS9mb2
jT31SdRmcyj7K8a1tQWXv/8zCe5FF6VDrs+807XLFuAZpmxUPnkLS+2b3fv7sPH+rpFbIiB+0oat
PbceOgNogJjN/9ZofTsV/l3gs/PHPrMy5wIpypJ2QXh2PdtFuv1ej/2payMw1oNHigEn8P53thZt
9QTXCEONGeV0pkWyKwaX6gbyp+xav8PW8CvTNmADmgYOTiq4jjXIMq0PyiblUuHV5ZUZbB2v1UvM
0B5mDUh8zl2s7y7x4cW7jqEliDP29UOLtMZyRWAi8EMpprP1niLSpVKB83yIPmbZayjXyEHY3ERm
OlcyAU8RA5URjd0VVM/GtbEGbTEbKKoUrg1KvbxIfROCATyQ5srFsbG/a8BWHnVDZIXSZ120L+j9
e7uoygrqrlVqtn7+5bv/2HTTzL4dTO6fK5rXu7wOBQocV0ffSMGs2VwV5DLKqufBGVKnXy560w59
4wEr91XHb7wB72jQXLHnBD/4P+KONakrm+fZm2ffP0uC+K+hR1DAZICg/zCROraJ/ZyX6qWFfb9/
Yrc+tzJrCG22nXZhcEZccJ5rt48DfR8P5oFAmvL/ZgZpADCzXokVtrZpZeba85NhgZYsPIQO8xNx
2X5eDOuupQO2jtnKxge0RXcT9bvzUMW/RxDf+Q1kY0qQm1+xwY0PrPFdoekDrXqKe2qpcE/x5TgI
BeyIviZ4s/FsrGFeAwUnTkekPg90eCU0PMmlOSK8AjUiutPjIrlSuNn6zuXv/xiMF/dd4DRWql1m
kH7F+8aZX3HNTuz/MInXPrOx4Wv210J5eez7ujvXAJakgyVdJufl2o24tRuXv/8ziTJ3CAOhaAO7
dFM6mVylU6XAbgN55o+d2DUELHReEE7j2J1l1f9yahh2wrUfI6Jmaw32OWKBaytlIf2BTAnu8mQc
n5GSe63BxfS+gW9twMrA83oGsTZr27OXLNWpAPfjHWnKax0zW6Ov7DmvWQ5+38Cefcv+MDOU1We7
tPM1PYStQ7oyZ1Agt7wrrTq3Lrm5OMxWV4eoxjrx7j4MrnZ9bbgGazxYVKsGPG7LcCZJskwQWF8o
qltIwqag8OZfQIorvnxoO9YkZYYiaAR30XJ2c89SOtcc6q/ig17UmppsZrmXz7VqzxEg8VkZLeQr
CZswhdB3++v9CWyY3JqVTDa9YYmS6kwDaTM9gYEJJLc55H6u9pRt7cbKqtnSuD5gvTr34/IIyZhf
l2pHnLDDJVL62Cwu5/mfi0PM8M7w0DbnEf6gbPWJNOzexiD0/dj4K69cxssYKnALn4OlAbGzslDw
Q412X2hwbr7/ia1VWhl24bxuHHysUld4T4M2xQGu1X0ZVpC5bOqXj31kZd+ljYjxQY55JmC5vJuS
ovuCdzvfV2AW3kErt7yWM96azcrSI1YUcG7j+pyT9iXg9uZSjrj4IT06Ga9sysZltUaVadAoR2gB
qs9RNYwpDXizC613rSVhYwZrcrKwbsZlCKvyjAv3Ebwpt4It3y6Z1k5ew0Js2N4aXAYq6MSYPizP
oLYOIGPblVmSzN4bULjt7v0N3/rEZXb/Ggb3pIliX5xZHNyNdKoyeNWpx/GP9z+wtQkr4x6rwo1t
u4jzRIKTStxPWU1f3x+ah//XEPwf3vOao4yJPloG7bl9V02+ljtFZOk/Ax7upNmpxoUF38EZJEGT
KRYkPWjL0fEUTqghQK7MT5EZIOi/0boNC5EmINkYdFZ4kSfm/aTztpjT1sgKdFhNCKzRDmB5vzhH
rO6xF42ZI/prnvGW/CYA63nFoyrGzht2ZWem6DXqTKN/zG05tiKdu6XO3/wqGQzELsapGFMRIKF1
AqM7L8eUg6Cs6LJy7M1EUsZmuh9avzqNOmINfqgmpvzqe1bpPg28gAmQzdpw8kk62TkvQtDLxUkO
p4hTjiSTbETonoay8FQAbnKn+H3Oo3l4CSytgAeCVFc2eqT8LZulHSeQE/M6APCy6Tx6BHo/XNRt
FQWLOsd8BKHyXi5S1W+LmInWO9+Pp6l/gDtpfQ9tsqXX13vgq2cCUjLdsO5p9oJm6NOxwVXoZ3Rq
/QKsysnMxO8JTA12L1Fmq5YjuLjL+HUEvsOxz07UyPpnfOrV3O+bHpFRvwuGoewfuqkGcT7IeiXo
VsCu37sBlOX1HIGjSjWSPAtw7HrfwQdpADk0YR7GUyZqqFmE+1x61dDcWCMs+2tkQwovbV0rWZuG
HS/iI5UC915K+hkK90evNtQtKQcrffMGCnc1NmkFXeHI2/WjikLxjF7kgt7FPpTAEj5B+9KH9l6e
Mr8c47MRSxvdUCgoy7+Ocpn8TEiOoQ5wKFHYTUEQ7MDkP9ZKANzkmHM/SEgUjEO0bWLuQHpYIt/O
Sz+P6nSukXfRp6qWCxsOs1cXF5LjZqkRICQ0LpFrFWPF5ocEBOBldfAWqymowXOI9rwAfZ1ATSVB
N0DzHYghovvMIyJkbzEJy7HYFwykcg8erfy6viOsYuyn5xUDveggDY79GNu6q8I0EIApn8PehMMX
XZfectc1U1TemihsDRhFxzzQv/vOBl2VCYBeFpqOXoMtjLjn3CNjI28g9dGgua5JbR8VethxSdXy
nAShCKCtUNfh9KsDL7Eo7kGx7sSnphs5mXc0J5AqzlRvgrlOqepzwPcLmrNg2uOdisCy7mlWEXJQ
vOXLfdn1tT+mU5KX0NokUmn+WtVj4viBQTGnw/7nJbvhwqqB7MATLEAuMAYB/+5ZJ1x4l/t5WMU7
h6ywh40N87h7hEyeCm6BnyTmITKd546maNvhzjlX5f1BxaD4v9deECVfapEz+o0IsiR9mhgcMbQe
+ChigalbTKe6BmetxIO9OPoCakgyvsY98/Ixa3yj8ueEzUH/S4nBDiS1JhnzhzZPfESH3QSrBPdi
D9He1KhO6KdKeKKGyAxEvoo5UyqY+zmlVPBmrxLI7/3mPrwqlSrdGR9dOGhYtT/Bg1WJe39yeT7u
NCjBl1MXJV3xo1Whns8ipvWw60twPl7EvJaeP8bgnR++joh/+SmOGMpCu0ksvfma+yK6pxAaCB9s
LcPGPuYxdyhjJ4NcpjKt+6isnmMwg4hnsKoThzq6lWh17HEZQvFwCmcqVbaMGOdIcWzy8W3WF+2D
fTloMGGlOvDMeMcs6gDgkg/zTv3GvhD9tZQ+DV74WDm+UyCWb3YBNWOxmyfXGMh5UF3dS9TwT7bA
hRWm82BL1mRtXZrys0iKyhz8RdEaVYuQ9OizlcPcvEGoIGR6V42QJpC3MZuT5BGEvD34FhWkKBDL
qrYU4JUfQHE+vnkk9MSLg7CF+lsSW+jPbcTDpbhwfI7tKaiYHv+oso3MNx35pfyreT3zHw5iAYO/
h/NAKGo9eV8coLrg0zlLdKPIt66eCTpmk1DgXqZtPjVnGyQeaVHuZlGuU5AjDO1TSEJdPSCLJ5bP
oLQPGpF5dFbT36Icyg5yDFg6s+tCMAKcm6iNB7LngQl41g55XYapD+75CdLro+4gMmgrHzSPVAna
nXoDkYgcHP+ui34rPvQ+jufoRvMImZWuOlYoCeBhbFxQyofGIY7KmhldKmj+7CDv8xxFbTLe1YHp
vVcH5pz2VWs5i9s5qKsRohq5dSQ85FYH09NI8xlydDpPkFJBCrgEItMncZkHu9KvOSrZDe96cuQT
wqgmTUq1aCwE6ECiKi0DylSXjsBtt+MRXfY24BBgItHCX2YCio3uk/ERgsl7E5pp8u9KoK/bAez/
BA1kRQaO88uNCEJWOR11Car3JvUs+O7/UFME/AEYA8rnHUD4Nr5Vg2ZQ8gr9WFeplqrVx0L2Pah0
4HT05Hc5FzUSHdL3HPj3l3H5OfHG0VtD8hC3tAWROhdH4PZI/kUbv7cziPurJIAeSWeH9mgaVfY7
14W5O8awpjjrmNeW7CQTVTM/g6IYXp20iWgNzABojuz0rcvn5lhTCHjtC+AZu3C/4N4LsxLY0LSm
UydZ2hM4pksK8vsFbfxQb2NQDYvE/CNpWhFkqorBqXPqktGDnUTL0iLPr2wzq9vJEWLPfdcFXpe6
BnC08oDCJ0pxUC2uwj5KzRTaSacm8IDzgXIOfmkLt2bqBoirTZotaVfwcQwO2L7ZPgmBnMcvEemC
cTwqrg5Pg8d5sYsrZno0KsfSNkcW56r7he3SYbfvFVmalJTQaiGHoiTLdw4Jw58+uCDAFiZmOjm9
a4I48v0DroxFRpmCOF14DiAP1DZHAUG/6JhDa6O5z7u6EI8FBBhagirlBCkLXIpYtntZgu0WJyGo
Cyic8QCPK59t4VBO8zyJ9SDt3L6GXTBBPSexPbkhTEQnirpkgv58LkMHJ9J2aqxTBx+wgVcy5Xim
skk6aPrcgrBogkppFGhLHxQegego5cySHbzHCWcd74jNnyAYM4WPVQKPs9olE57etwSEK+Xnos6p
mFMR8tEse03ib+Pkl9EzzqRYvgeLH4xxlnQynsLdUOQQeso4t/MC0YkhUu2nhdJQ/Yxjrcc4bUMP
lDppDOlmhPBu7OjwaSqIOTnwpZnw0ASEOYhRQg2ihDBAYQYQpuYFk74CqCEmxR/XJ0x/aUQlQ2hm
L742tz4UXvl8UAMecjCyy1h6vwqXXAjli7Ca8zFNEi3zT57rtPpj5s7vTKqrMmjdzmdQOPCzpPQA
KDc0wmkjxgbUwVeA7UVIONiGfVLD4g2/Y6fg2oLt21kwzsB/asTfZhHKqAe1UGIg3SMbvkz3dTwV
wb7jQWfCHaAx7TQeWVgwItMmN9x5KaS/R8Jup7H01QMAP8Y7+0qU9bdZThS6GmopaYR+5Lmyit9G
uF0nfQ9+RiE+e7pe7gQxHIzOApTX/tnZhTf3xSALDcR9LruguvX5OATNkYjCld1JFEnX/epDH3Hd
DgQttJmBO1Gx7U89/gPRpF5hZ9qbWgLVuNy0eTRArRPvreiiY10qa7s9/BXTObj3lvXVERK1tHZn
Pke9D7GRwIYVACEzRIZOqNV2YslUQRNhoQEy//QWCS2brlJy2plEMfeZq0GGAxSr8qSssxn3uWd3
NIC2Bkf6YgjnMlsu7k65k0tOjEkHnjBRHZaKj5D4rWyJcCcd1LhAQ4mhTgI6NAIHRvxeWA/W8Yzj
Hkm+4TLSzYuP5peS3DRVFYxuD7lKh3t0GOtwAemviPOlv+V9gfjrtoIX3tGDZSaIu0MrvEG7z5IE
wRIiGVgr9BBiPg5vmArgB8oUJD6G30ExnjqBXQE18lOsRsO+LbTrsJ0kxkMsZOHXM+KwpGOHGWk5
ENOHFUz1zQxjDBmkyBaCpxF4QgMYMx07Di2lFpRgb53f18FnLhY4ajvuhMdeaDHK+klaYerHTpAi
eLUdROHOlbG5Tw5JNXJEWNAfY7zKaocqYZTWAanB0QL5LsCNUktRgo53kO6sarZz8HDhv6jcoYsm
Yq4dmnSYPGce6miidQCIVRs1n8HuAJ8DHUMudO3On6Qu1B5MoRaxEXTpUA7ZQerG8mPOTNyOaZ2T
eEkyq+wcvTrcDMv3Gu6i/eaIgiQpOqjhcXyVokoqtw+gITWUUAEYi3Z4nt1sq7sirpfwb0BsWLbp
AutvQTvcUB1BFCUmRIHocPDzLnwKoBCVjGkF3sC5StvIh85OGk1tUnVZVBbt9DuEFBbwUEs8+Xhn
24QREqeYuwKpEwUrvaR4pHxbvEFBydDPdLiw56YV7uRdCCWXJm2kX+RoylKQUup3iY2TSaWQnYbC
+b5qITnwNi7liHs86vXQ3tGBlXn/5ie9KCmiRKVmkqmpnIw+zWVVhiodkATQyYNAlcqcuhAnjQHy
FJX0C6FzYwimGkeXfkRRlc1vr9GQ4cry3s01y/qKoJ8jzYO2518kng7ZZVCZEhAUwjVr+BGEIjhW
Evor7DsZ+9Z/Wihik1MAVxJiC3HiaoiNh6qH4mm/VOOQqqKP5Sch5pnsZgbxD/jurGbdXTLFFhLr
xVIisXvovSCQbzo2OIlphHrC/Cg12ibhxRUh9X6MQdjyu3guelsfIesVLt/gJxdFnzYdHBcNKRw5
mG9+qDtr03AsODAjtY4undEtodL7wRtoEP3IE+21/gOgfpX34IXw9nqEpRPRqkybKYAUG2hRxq+2
tDR+buJOQhysk0u3fMbpHHG/yxJANSjDS05tdNf5KoHfp6Km8bx07MfoT+5VUN9bAuRM5qwnHcSR
Mh8pnQD0dVAWU0kWzMs01QeC+Lsas6RoOg4nTKAP6a6Oh1pDicdq6+FG6BF9g7KrFS2X903jOCJ6
p/OhaPdtrv0LIwpbhtJlaKlEtgZ1VgJjSiHx5ejvyPNiOWTdHGvvGEnXzl8rsljAAzvEsxaqV0X5
3HDWBPCkutzCPR7HMQl+F8XMg9cSh6X8k7fQm5lSLrTpH6XBdfM1GYGR/FJQEAQjNDYLje8a6FYZ
voPj2EZnopdLzyiEZBDJpZLaAuFTEbR6/sYR1+WfokERmBXo8QGDgqBfCJa6qdPRcD8UXlccYwjX
wYU00ublDStQqXysF+1N804QpDbqLEDrq4DbCDWi6mEIob1jsnwOqvle0cH3v/oNNSgI9pAAk7tS
Sj96DoVY8kdgMLtE7EA83AN4AFEpjJMuNBo6/a0tBByRjM5Yz+DIeyQ28HSSCVxICIxdex4RSOT9
aRgQj8F6c/AypZZNS3taIjPODCE8ePEg6kWrHM5pDFjGRS1sAWfdAZEQfPHUdmTWBPbvx+S1ZQFC
VcQCKsgRjCE2ysMMCk2sCJDGh3f3bGK0gw4ZyeHA/qKkSzTbSXjMHlorvdC/0PHijultKgt0jRv8
KOTY2ixMerqEoCI12n+BDfZId0T5gLRFqtFOrqOsh++KssRUtsVjC3+hZBkDwjAGiYgqPWDzNVzN
6m3GPb6cWqUr+SjgI8/fZ1dDWOoiPBfCNwRvnj5w6zP6xFk9j/MebfdKvJbgnWz5I0lykGDvO69D
6H3saZOUM0SiUY7y90PPBtYcfChTRNMxtIGdkUaJiWna1OLFiNRtQznokPC/i69wpfE4Zbprheb7
cQKRGj3GPvTO5M1CGxBzYBmtnYbdNFnqdCYK2g1VBh/SDl/QJiOJekHPDBgv0pohF6pvZedPtLjx
0HIx9c9DUURPw6Ti6DGC3aCBKvAEHIkdpNXQFdj2Qz5F5zBpJ+WyEimqfRkV3OYoiwjIpkEjTlT7
MZirOut1C6QssCgS1I6swL40KQKrDgWyUBrvO48C/8Aj8zz6ZMozGVR18Nsrq9GatOwF/Mc07hwL
1K0TPcJh3PJDWz9xKGGUPzXEDLtThEOUXyQfihCGVhkH0T3MS8mlOrSQqqTfxx4+DT4/S9DdQlu8
oN4zlF2Fi1C/HkwNTYrayeCAt0/l3Y0l3ujyLzmTU/tlMvVQvaFc6OkSmXM9DH+roYIyWI4uyRrJ
MkbMXczw8iV7FKAANtw3beVPDz5eXlhXkgxDaFOIgVf1vM8DMgXFoY2CVi5ZAhGr4idIbRnHcrRL
VPa3+MG4RbORFbN/oa6v9Z6FUvkQgUwA7cgmw5DQCpCZgfFp7uJfJAkZJPAU9VT4FW7tWGpEb+h2
PfALIwYKYXppj13lLcGyD2qh2ZzVCIAQOvkDfJcGUYV+HJAxAJFLh1CzOJSFROUMup2Qk3llEZmS
M0HysHzzG1ycZ+0NDXQjYkQE4lMIHuTopVN5UvzWFdoRAHKp7Qi69Al6oMnnBGza7hsOq5qRtucB
/4TM09JCVk9OPyuHhzxHsO2WZD9bi7MIx0wm5FMBD4XcFEE8u591xfD++HVE810iq6TbdbnQUu/y
GZKXCGl9CMBlE3ImNUBapuTTt4Ihwgky7O2EBNs0+9P+0pxLELZxVYMcCz3gc//X9mUUHXVSltFP
siAp9hUU1dIiUUNwX42n3I+hC5XFTg78hJefPjdqKOIdpBDNnOoePnC6CFpiYZF1hLYqsSTOPIVg
8j5v+kmfcGbtIVhoiWUpeFRAwWqGdGgBAdTyrkDIYW5RUAC1EPVpO2eYcOMyqZyR+yTxltc8V9UP
IR02qrI69O4qDQISPPS+Zwj6f0H/iax7Dwk6E7n6dg77+HFE7HgXhGX1iQ0dYokwt+pUNGGMnBDr
h//H0Xktx6lsYfiJqCLT3AITNZqRrGBZN5S1LZGa0DT56c8353LXdsnyDHSv9cdPf17EW7rV9m92
c/8/zyRYPQnNaTr2EoU/IIvBVdVazcEnbK+OF4764TCSCmXyieYgYtwuL3XtqTVOVW9/9t46Pdfe
OF46M6V8US10fwADLU4fQw6Ne4pxxn3u1N11o2zE2c2lN38DeLvhC71qnv/LIf6RJRqkqtzZc6un
XZN1MDxAxd3fIbT7U+hQi5rItAKMmrMt9CIu8earNw1v+A/p/Z3D7IF49+DJXZdUvCxAEOGs2kOz
GWF/2Nbc2s5iIDYXR19LW6xN+qGKwjHNzTOvHUFDyDdoP0wH1XxIb6VitMWQDuDgtxQF9mHQJzbA
2H/9Yq5nx/WZBcjyp92ymUd1C622D+6OFe+9Jf3jq6Fs0eLN124ZZ9whwW6s3OLDk6bAiBpkcx4N
lhL1VZkjqdOOzqonjPsUBi6uVzmPFHN6LyZJmFtkyko2R2YU5xE00f4qLcGRl091eHY0L3CE29XW
ij1po4u2hnqgzJ1uTbXjRfStJFw37zpCV/lXb6pI9/JqSRuiDQ/z0jVrWUTOYFOe6KAxPRvlUIaR
LRn9GDuW9m1car7ORVZ1GDfFUnqnIKvSMpad2QwRVrBMxdY4ZoSe2tn4427t2N/A0lUHj6Pt3+wh
q5v0YtUyEXJbf1PeOGzJBirnJQPLTEWRaa/yi2+Fi3MYHAbvQ+iRQAouE2DtpLBiXGjg7bn+OOi3
hWS7ac29h2LBpBxZwrReGG+5z0hIzZgwcyrBj+4d7aDHUXRX7YFqJwqlnRNvXeOMEdF/VIcvRtt4
cWrPfPcQ/GhraazXf6thBVPJismWe5hCT5+m0V5/nEmG5XkqMbceeyiOImqCslweM+P+UYFa9FVi
B417dAmlr+IgmIKb43rlr2rJ6nFv1yVPbZCZbIqq9LvlNDGZUoo5uxMejGY1loRDgD8TtpVsv3Ww
5q/C9bUiWnTunT2ub7r1QqcovH05e8saK4Pat7NQS39xNQ/KMWfCUc90GnhXKXLh7+ctCJ/rsc+h
P/ya8T4sxj9WiU499tRcPHQuZaYHOXPzn7dl9O+XuKe73cCNHcauaY9NnG4mzISshoA65WbdJto8
2Q64obGRvBMMnptsD+3sgblJpcAuQP+f6YXg8e/b0r7m3pRRiQl9kaiwyuFNXMP6dBr614j8Fdra
uZVaCj48bjmoHdd5tabUec26vJ0ucz64y0nAaKqD1evlFd1yc6N5wfOfMmfm1e4QTpS7gS2Qv1y5
ojp0cpTEwWz+dkul5N/NzKRf7XmRedRTyWb9HuvQ+s6Dzv9aCj9Pue3G3C5vgygoFADxKMy4YM63
Yhc3mhs3yqZX3KqaoTiDZM7pn7GHcYi2jsH/VQP0/shxCrqEuFBvPDtmT3EtAJTXlSCGRMZcx5Lq
aNDFzXRfKen2Zdxakzm8z0Ywc2l2SNyqM22kK+y8m3dWjMBuyJNhyHIZ2UFVyYR/pbl+d1AE2wOj
iK2eNCzcytGkDY/6RTpXjnrM6r9QCh4fFjOTdTL5M27UVf26XvzFCcDyubMhwPjVTBYulaYvK9Pe
Sk0kqFnUO7nmsppc71o7nOcs4PeDn9vRq4+ydpfxlJkVzejp/fDaaS3Kz24T1Z+CKa//V3X0Zhyh
Ks3btih+Lbsl7y/alHBu1jBVY2QjSLi4pCSR/YxZkVZfo/xY2ny8te4yfWD/bNihQ6NlNJ8Wxz34
wsy/a10FgOzQwmW0SQc2NUNxHMNATWerWI0w0prtIhamo89EDBTNHuu/+jdYttuRm2v7W3NQveUt
DILpZJ0HwiH+SZRIzxZTkRuZilTqvRaNGh9s5ESnjG28+a9VdGWwV3v2A54y/WvVwJh7nxZy/1jV
RWh+ueNk9x9uVlhyj3pOMKQo6TxSYTxQR8YFBK1cDUruCOTkGjSHipuboQ2pja385T+/bFhXKPJl
9QyG3qj/VQ186j/y0R29q+pmjS0ib58rikGoYS7qtvk1W3DNB3gsv3xMiaCcDkbmdPlxGfvUPyqf
zTW2N3MNYomb72ZCgamjnSMc2Lcbn9zjWtKWfKS7eHNPfar5kX2Apz4ZkFeYF8eYyoCnJTOqHV20
sk7GzK62S1oxthQRW31R7ioPsP/APOIXcWZ7XcPv1ugnUc3Vfxb7mzivS6qduGiRoDD1r/nyWC8C
EBW1gs9RmVrQb5oxXL5SL19gEwjCvKznQ7FuY9jHru1h+B6Rv6kv2wrC7gCObG2f7VLy8Og17Nao
64W+FNxDlBD3ffpZuGF3M0Ea+gexjVwXU9tbamcROleyT6oQC01ZGJQxxha57evCtKaainNZpE37
MxQ2/dWHkTyz/kOIvNLdxzq6dilvC+Wd9nwZpGl2JRLqkGXI+e5zkTLawAzk7lkapl5nMmvaOlgi
hTeaekA0gUax3GDaG+taeBZWx1Gh+fknR/j9RxbtioFeCIBtfzW2NhYVS0wXeUR95Dd0IEaIowX0
LC6rhkVdMFUHCRONtJNhuWvX2Xqz985O+yWZZQh+54epy5WeWTlAMDxq80AF0JRFZl4ZbmIrUt2P
RA6HT4Vtb8EhnTZ9tXnm8523dCvIZWYabjzCjQAwjiWt5FubFyswC2tqrCdfj0dLBlX71CBcR8rg
hO076/5yCzZL/eMucD/McJDbc9357OdyGDpkts3qQLUHErKsIgB+4HkJ1jlqS3juXV8PARP9tAzv
FZNsezRDIM3TirDFiL3BkS6vNn3vSTYH5bm9T9QP+TY4WGwDr3th4krTXW33Qf0xDmLgKhWp/+KJ
yX7SrSGdnWyDwJ6iqStCysgsp/O5f3XZXEo1WQunWa7N29jYVf2it6I9raKV9a3W9/73UKUgH7NX
p/MRPSaZxxrjwOTEKBLGaWeJ3qZ02aAkIWK2sbekK+9vBSUKFMMzokpGq8B3yl3p+5l8HAoRgF1N
JldhlxV0e8FG2m10R5SqU4fFntR1vrJy5w7EMSa9K61qlzUoKo6+MzH4bKS+v4Bfip+1lOGlmkwK
69sFSv2prAL/t0+bXPUuIKi+S7crH6cuhwNWvMXmo2EFHMER1CKXoUxt/brBNggESquzXZr63q4b
pEunDzTEUGY/L8UsPmTXu9tnE6Relsc85lkTxLOtsw0D/ZDd6mYGQN4hFKqbG5wnpeBh0BnByTaH
UX6zSU7hbTUJr4/deeCMswrDHV9a8AH5PgRBaOwbzBHBflgLyuGXrAjfG7MOu8csDJfPvDemba8N
P1veutWaq68qrKUJOK0CA31XNQeCHm6ztsX73c9PD7ywLeuvP5fNjelvHg4gVrl4okgJP3BSbym9
FnEWkqx7Wybf9C+VO46Qm8ucz85xXkrZnlhphma3uUFe7HXlKJtMBWd2Dsuk+bgN2Jj8QEMQw589
a9+JOuoAieCyG8vcubPZZ4kEyn4bKU8PTkXtOlnih/b04asp+I8TyWbA7YUx7HTPLxebRjecEBbQ
0EWY5U6zr6Y7tpAuPBlLk1qHvJsdmjqnUZSI2XKgC3XVXTBuibSDfrwIlQIgRz1TWHFp0CuUu643
sn7nzWY2PM3A1tnfmsXRuBlpcUcNW2CoF7Wo5cGw5+5ahM3yF9eWiYhgnhFOTyiCBmDpbXLOq5Nu
A53m4xY8clvxf2HNeZA2JsJHd1nrW9UFGx0rddo/o/0KzzYEuUic0rSc2G3Scn2izKp92/hUinju
sjzpHA1+bDDnfTkMzUdrQ0T1t+CpbI8LG7XcdUHQ/63F7L7OZEFc0MeGP6GVDa8DOqPnLhThSy1r
SjipkTE/aElh7JrnavvHdge7wFaXP80E6Ty5rOI/qSybDAy87t7XogjFd8nW7RxU4wVWDK3IIg7c
nP2bmxUYcuy24kLlXzDfQfTmusE//0Muy9CWooNJiDRmw5hytZ4EI8U+U2gXjqS9bRAWi/Zb09nP
dPepW1AKPTnAwGEQHEVB7IQFSbvEEDuq5WDZIK5MJi82rlVWVFJY+n0Q7vo7C3nf7sLcLBnkBEXQ
lYM+UEdaVodsUvOchO5SPYuVWieOVONh8tPyP4nX6OQOCyjrMGdmitAXVm91lunUmUxliTR16ZyH
VvfTORsDGryXrRr++gVZXGPXzm8A1u5usJzWBWceR/P3WHBgUkAT/DdMbm/tU+wffVxtDsM1Y6K3
HU3XaczYAkQME9fssvKSoYuHB5kypgB4FveddesOBrt66Hdp6GR+zBMnkLrkS7ejxh3FQQomcvWK
op92GcOfjhEMtt6enMGxPNfTUFxy3ch5nxnSTAAAJxD+vN/WZOvsbN1VKJIyyHt/845gVu17x4AC
uj2PtRmlyFNIkBmb/tLN9xkQzBHRmRSsSySDYEoV0jcrBvPe93ZDGuRPOpyyKeYXy83INJEyu92c
/aN2BxqByZp609Zv7DlZ3YXSYsPfihe47PJmd6LJr5DISh/6QjnpHhVUWT8uQTe2x5Guz322WSnA
vmKWEeGQv/YBD56dhuu1nkM7J0t8CY52Z6L/zgj7fpYoCc9pW1qvSF7seZdrAy7B7FCIlrXu69hB
a1dFjh7lJawJ7kNflmXlEfQzM09u4M91LLUSb5yMATz8VjKHAkpR6gHP+JevGTSbcEL/06T6p+U0
C3joGqPpo/WOXyaOmpc5hiYIrbguGu9xMO0gwti+HPlKQb9mZvhyBkKYjCxgkwAIcKN6K3rjTpQG
M0suKyQBCg5zO+T1YUQXwr2ljMZKss2Zq1d7kfJfE/T5M5ZqQmAagO9YLSH/3rYqy9NSG30y9OX8
xrLQ9HFabFCiRlVWP0zHWpwGFIZ90vV2eVjCOvguTCHkkZIZTWBbk7J+5IbWSVqnrrcLpaW7yObG
ZP630/LRqmHeElrZs5NOXQ5Wk/pu41ylsyPOgIUeeqO6+s/wQ6VhpExOGNBOY4jSqtge6zyYdLQS
bzclwIh8OwjswovAJ3Sow2XdeXnJmJzP2b3gN9TdtcoC+LWgGH+PxBMmkPbGryUNzNd19qtzkTfh
u2uBMzFgu+suSFM6Qee1d34VVcWo2DUWPEa7+uI6UsP4VacysD+rMl2NbF+XREMes8yZjOcxK1IW
v0rNLVs7aOve0zMyR78uijFeuXOnA+ALK5d2uq7gZOcYTDjCrPGSGTVyGq8Q/V9LV6CCbLVOrFoF
l1eMwpcPUxMGMLRN0H6iFHVOHvRgzv1Y8/XbLW+ARlTiJDM6i4e69DoUNbVXXADfu/9Gr7UOqdEE
f9AfFwbIa5fX+9XyoLF8IVORTCNA0QG9cfXRZwiL4srsqrceTCFHMggRHemubtwXgGjvofOCgs5O
g/ckgpPnH9Egitz2BZkXw8nMWBrZ/AJn++Fw68pfdBuZVMOkopwvEEx1f5isu4bXb8b8gGJ6LE7p
2uvpURt55hxDbWGfREU4fztNBs2sluFTVHr9nasF+wzPOt0ybjhVP00xzn5k9MX4ole7Dfb5VKJ2
W7WRPcsqUOQqhp62EyIKRgftspw1SK0c26QDDBuRjc/yKfT8e7QWqOSOSENtRcHISZECFn+FfEZV
ItdtJsygRitlybK+iknXLyPi6A9nKsciyhixZZwCc/X7kShPCi2XLaSzw2qdH0H/JfNz76//ISMe
fxfmUv5nI1VUyKYaloIuS6dznZZTs+/oW13OoBl3zVDhNdsVgYUTW4GngmOGT/rZnQ0fuaFvAy53
oznzSVrjwyTC5nfvaFSikbOaw/Rfzoux7oPW8IPjXRrxQMrGFNOFV78Y99YkGMms1kmw+F08l3N1
Hp00fOHmtJ/TNrAfutYy/jjaMHauCws/NwW8uHv/pSGbicJ0J1aOoljsvWFKpmdkSfkhC0uuTbrf
D7AdAaP5kpfurilRKPhKEQWahlvzNQwV8J0Rju4E7eIOnw7aNvfQLcvAPiRrfzcZAbFz2/azebMF
y9m4YXC6I1uS3kxpnFiP0eOP/czlCH1nX5Hf+5+hZXTBvocQeJmMxf7kGXBvnqnyd20jhkZWoMEk
mWhRDHEKD7+1ZfYf9mCuTSIh+5MhkCAxjg69pxVGdTeFFuobIumQ+vs6lwaAYGV9tnnZj9cuZWsE
tgk27CT2NqOj5q8G3PWdr2rr1pct4GjlOOWbXD1r+jBWVx7AzheYS3u9eFvWPZSed18Parf92y5D
/l2R2fDZD+CNkeVDdEdr0fZjLJVhGVEOA7vPEeC8LVM39nvbtLv1OGjD/UMwYhX5SL7igRGRFHLu
6j1Qd9EktSot4pSr0bP43HAOxGOdDV/24k4VV86a9vFo19szC1L/oAGCH7z1fuRjdEW+jduuTkWb
ZHIAC5+U0r+q1SoeUPL0Ija0ku0O2zXjILW409Nkw3M2XjdEBbKxPEYEakSq09mOT7lA+NsPPU9o
27o/ptN5hIJr5pihIubuaDW20+/sER9kNLuL9+Etuf89k8rxqu1l/NP3W3G9SzjmqHYatZ+BzBao
SNv6K61hY5taw6dWBl2cWhtHl6q8I/J3L15knzJXjIx8slyds1eG+p2DeXMi1QbpIQOUOEHgz/C8
qKVWFNeFRawsQpUkNVCcJsRDkgohOGu/NZKxIdKDQqt1b14OD417pwlQbXV15OZN++VOpj8+BuiD
r1hSUs55w++/if8omi9kKLqPqL1cyjjlb3tcU3pPDVka+7ESVqKEXz+Oed2GBwrqQRmKVruvYVED
aqa4BPAkIIrZ9VZNSH7J2EAiccVPXxCqD1G3VkwNndONF7TQqom8LScZ2aqzYo0rbjto9qAYXgF4
y7++hRgeWgtsfgjN5jx2CiiB8+9akdb3ZjQbR/+QrQCCJZzRrpNyeEN33z7kRZM+hUgiXg1Ebzx4
ZlfvR7SLN6ORUDTGUB7nztYIkX3/S4V3uDr1F1RIzbRcCsfmuFvzajgKUY2ENzf3Hpq5qr0jr+zs
PGRjb33TgMNT1XPuNLvcsQEkBw91FeIMcFLLr9aTWmdxYnjV9c7ntdNRZXjTP9fY0ED4KjAjYfTj
n1lllh3TcyEfLNZr7p9J7sxWuHuw9uXotSOTOoUglRWTq2DvJmbw/7xgML5DLiwnHrOyEnEDzDfH
eI9g6kxVMa1NlULRElijfiulW3g7Y7Zplx59I/uGSsl+XMpIf+XYauorWwmvlFATp0Lus5DW0pq/
uE+tw+Qo94P73S1Pin/ZG1LA8kOla/XcyqEzDlou/pcU7LGRRqqJ/rMW/y11v3X7hQqTr2Fe5W6E
6Hq0WrPI94WxgHMvG4FFSeYtzqmYOXeikGMp3ta5Pfajbd5U64x9HNSLOmqkaRKra5uZiRTM0Cfd
ZNO5XaR4MNGwvOUevrZR1UWPVXLJc7huaX5MGolH51DTrOd6fHDMtX1DNyP/5JU3PUndATdimDqi
1/BecXOUvxBsjtQWIJHXST8O4SW1HJEeWphrFblLbSKbEiafaY44tGbdqdImRiasbd73AdrGbViX
k7lwrSSv8jBZKKlGqU211GjPHKODGMtHqD3jq+hnbcciH+xHDnaRKM9RJ02orxXPy1D9tHae/Rtq
IUlOZRxnHwMxnrkpgBgCfQxRL+4Bao0zsBRaF/hxwyYOoVF/+i0DF6wz0w13WxhqxMhrCvLd2qEv
TraNdDSaQTpfGbMHjSgkRFyxke0szlnFtAR9No5J5g/bvyVD4AGvjtC8k4P/e7J8tmE+uPlRmnlw
M9MGERxkCDCLw/RQRd4YtOXBUOgMH4YAihSRPGyhbSxwJKU3DEQrOJ7/rOpaOYnMu/TRHJzZPUqX
vmumhqJvlv2Ac6HCXunN3llN7fa8OY797ICD7DUigHy3NgoF6sqYtsSA1iXoqeOYFxaMjKoSNTj+
6zapwvqtGShTfsMA9sVIy7Tch6E9vDKzLhexspHjwwO1cliv5L4IHAOkpOHzdbdpfvNApBHeOK0e
Ypka1peLTwQJK/Yz1U6Dw6de8GCOJlsH3IslszfuqfC9KKiXzCDHWiPIY68q78Ijzl1neERPBfaI
hn0sdhPFnYJ+yKwQr8iWc/20zdDmC4lIC0qYQs0d019AwW4fq1rxtQXTPD3ZeVq/5MCOz0Fttkld
h+0vqUw77o0ta4/s/dOjZQrvy6y6yXrwAnfI36gyNt+AxwN/V2+KnXo0Qs8+USNrLeAkgWgXZoAs
za2zWwyDT2p5PmFPnLt5Wk1cNZa1bFG1tsEvLArSuXkbl0+96+eKuGuUVTJSuRqf/QyxLRkt5W3p
l+7Rgtl/alNE0VxuuWh3QGBO/4x+ISB2s0YRFV6sbTbo1aaQxypvjLlMUOU2syiHKcBm3AC3hVHL
5y9jqihbK0lHaY+HunK3Iim6ca4OxsQieBxhJmx41RJ1hWoxdsQGE10Zb9lWD3tEZm1i4uAhJd8u
lckbb5mnwvWbZ359EOZhQ74d5Y3JL5Da1BAH2hUf3oaXDGuohP6f+iAXnMlm+hm2BitmvWxX3Rj6
bAzh/FX2BQqf3ktX8oHQYhQEYvBHEBrbQfEsOofb3Fy68eaoYB0BQghUO3Sh5J2wAgfbNfIC/5va
OBgKr837B38S/9eSDFMYe83ID0cjMYVJ7xAGEPUmTzKh0ys1mRxZqYCasxvEhyzbXeTItUCjh7Ti
ba1yCRLNfNlC/vLpPfhWE/xHiIo8MqSqm2VMBuzR/S1uGHbNo2uYC7eF74w73eHR2FeZg3M14CpM
z3luznsEC7BrhrCf9UxAbgGpuC/WikfFsrrtipysf+CEzU5NBWuSyNYcgP97xLFYhwy5n5ZxOwAZ
2fsVuPzqC1BmZ+TIkQGqzZvKndmAFpugnV/kyA8+60XIV1zdBL5sW+nlx5yv59VrA3HVyoNVq5Hy
XBYvbF+DudRXMtlLxHOpy7fhUKP+Zkg44wjKc0hSZFzMf9xrtD5gOD36pvCn2GG6vhQwg79b4KAn
gSYWjSYD4UnT73uPiQXPbWeV/w5oQ3u0Ms/+45RW9h4OqG2Yf/myc+nlfxae+AuQwvI58QRYiT1N
A3JR6C/sKDzpGXBFYX8JL1/Pdh+C+SGvQ7WrxhZuALjOetepwIdfuS3JuqN4mGVavBSSTyncFJzO
aOMB3cGnQ9R2o17zGP7e+8l1W6Nbncrw0mWZcbinDf9GncFoNtniz2qycUV528Hq8DxYXwaBtAsn
8jR86qELz3Pu+LdgLOpjmy3pDZg5vKAR857qMawZWdwZvm81e2Pf1W7xMvSivvVGlx4qaiV/hvou
KWnA7HZBCehe44hs0AtgcrMx6wIBed7yn7B7nqWqyRHCzMM9ELyEvKlhafYZmGf1x3XtQf/S5gB0
hFtIHi2fCMnCR4ZL54pwxsQdag/VQSUzsWvx53x7cO3IOdseYwquA97zanuqkd9eJdtwzMrKq906
tkd2RujJ77yAI/X7Xp4CYTYH4Rdoh3SdfSoTWdyRyP3sjz3IO3Xj3IevGR6fpSAnzRV9ZPZgZlr/
NQrR4ulC3X7ziGU/GBXmhsSa1qr86/rlcKqyFHxk5syPuIwQA8aeg01gL4G53qd6wfMtKt+OnMLK
p32PQzc8gxZs1i9LEK7MSdMxXwImsTPa7eaoQ+3KcooyWefTTpujFUJ9KUf+KUtnhsn2/QC5ib+G
LanShYGlYqV/KCZGtPqLBjUN9qKWUic+rtjfBoRocL0DMhzOoRJBwjY/0K00TIt4ZWVdf6xp0bB9
3ILhj5qNfjlS2ACM7mM1i0qjx1i8VUURHEMjL7AOhiKXV117DP4ujuAm2vq7BDQLRjGdLLctzeMA
O32usFNgoVTeBAvebxzOlhD/SvpWVVTACXhRpcosPY6sxmDjKe0UERU5yIYasXaPyNfdf0aVhcV1
C+o0pKHAc7ikQvS2EVpvxSJEmfDyWHimV+N68ecvCg4kenItM1wDqCL6/XQfCtBeznzGpC4AYk2M
eE6Ea8FKgq0WeKOnaf7mZpymCwyA9R6sHhtUiRLEYIVMS+rQdfi6iMZkI2VBwWawuu9+E0qYq7mq
ukPTkHahtDtjwl8rNgt36tKdqMoFLrVa3BqQIzQRozrCSF/qnBCfeVPY0QpWz/iu0p7iNcj1K+Nh
vhxQvTqHbKW3PFmBKG6cPoXETRCk1b5ocZ8jiVuA1TJE8jnkTFmSCazLvn8oyzav4yAbMS2JUJYP
EMcwOg0K6CAyZ+Efp03dwU7rvrYoFA1xa86Oih1KJr4N0Vfilq/hJhO1BMNtRXx89TtlrwelATQn
hVKfs3FJ653d4aLDmtujTc9ImEXlxI9+BBpkN9zsnJ2XuD6c+W5hM85Ovc/zrnBpFkxF1g7YzTVj
BB/N99yBPHfM8Z8TitDjHLrDjxBTx/GCePevwhLlP9ttV3/X6bj+wQJQdwd3ddo1aZTsxmufNbiX
chkkoR3ox3mYMUXmKbu3sZZukMVZSbnykZkExpGDbgFpAtQ8MaK27hd26vAfrhM4Pi7pkA+66rvr
KOoyJqi4LaKF64bjFljCjTVh2N4HKh2PMoXWL1QrgTuGvMM1uSqSIhtHLurP0OZ6wDfiWO4hw4ZU
vGNZgGYvzi1nSmM9IiqTfXZBbQEUyHcwLt5DCqRdx6LbECagPUmPLfGZv4JQ+equYulrk2+yxfZ9
CNLR+ZnsqXpTygatw/XdPqSbMpmM0mwKuPvywThRJh0ILHND9UnYHazVGFblfhOWNzaM1RXM/Fr6
6e+lqbXwElsKex/W7vro95M03xH8+u6/tHFtLNIISOfl1Sir2fsm42XiAmIjnEZOrsBwAkbPgiUe
3zBYVOhWvtqPrATmGR1hUezBFDM4wMW8a3i2rv1how3mWzOElkraPNVn07O5V1NhO7/kSphBhOFD
8ZiQa3goJaiqwGhPd4IJAm7P9voHy+v9lbYE96QupPp3V0T/qonOzKMCohpNce0iFLcW6Egr60Ny
TsNmbEta7ufWOvbuugSJZaDGpfxMoDnDKZuhDBqw3+245KbGjpXplt7OgoCUz81dzV3FRonq92El
tPYvOnDZJhVaaXHFiSlk0uJ/zHHTVGP+K0TYrDhzU2DgXLgo62iL8vwdPpvGxXKPAzoK0a5cuDK6
x3Ba7XrfFrgTI9Iw+IJCXWXvM1EruJEKvukOrPwyz4xCcLDYh451aVjFr4ISx/IVi76lrhW4LxIX
/uMaOP1ycX0DUMXJ8qoFOmFYjpG4TNdUjNr/bx4lo8DUoABRhahDuO3SB1pADHDm799YREKBdpWs
jPYc4Mtcaeut9Le3tELsO9pd1SHnnoVMRGeiH9qSlw1Cir2alITZYnFU5VCRtYjb83UwOlscncFD
/xRtNbkb90t0tpZsZziD7r6YNwFToxr5Guuv3zrAja2Fs/+lxFCkL+BFYL5rIPzyotDVTLhMHD29
oJ7dqC8K2O0SiWSjj7mflukp27qQPQEmsHsfkV38sqxW+rtRl8VyGL3/cXRmS3IiSRT9IswggCB4
zT1rX1TrC6aS1BDsEEAAXz+HeWqbaUldyoQI9+v3Hm/hWAQiaY5lMrSi3EuGQv2t50Y4bBi9aXp9
D5/osSPsydC3Nf5TN0TLFcd2i7u10/pGNCU+CuAH3dlVq/fGQdxXX27nYJksJVLXNQrwOV3hPVQ5
VU+0RLcLvXrL+1uk/XeMEecycMEml3qMMsK7w+A0D5wMBgudcUWXPy9OQCPV+dM1ks3Q3GU1Yap/
CHSB/G7CvsmQLcrmp2aczrY9Y8b8uSafyainkWt6LsPGZV9o5U6IfaDe5PzFWz1GwR5YL1GNQcG9
+JdBb7I/pR5wye5E3en6M6tR2J/QMBf3lAlw3niVw9ahUgt6dWaWFTE2CSJrSF653qTKF48g++od
Qkkk+lrFDDKe80J75me2AROPgOu8vhEMo6LfdENzMKDBNpiVuDyKMQ3PGdGxYMEXvXUee5sAEVv2
ukP9eOh4AIJL1Vg//QaN4PX/BUg9YcIki2N1617yyL+45FPaH8VbYm7zpqoC5kIMZb7gUgnUeaEM
PJ66KKKq2pWBtYBX0nosn1pJ2vaKshhWD8Myh8pjUwBeXI1h5qvJsEBDTA/X4grTgFE5U7L4v5Io
nryzOKsiPHrdYP3vltnc1kNOaxCAQu+6+DSnnUxupsAblluHQUl25wyDyf6t+APEwrdNCf+VEp6u
MB9gnqveBsBj+XvU+0J95MYYP9nphOPxXaS1BJhfFGyoYdRpZBvZq005CM0l9/XY52h7hQqdY2dl
6SUvOsutR8LOK+v2frCWnMf27Az2nALRzaJ8hw3GZkcVx3l6WTrgV+owt+SVd4ruCtd233TBqfCq
dd23fRa03HdVqFyXDP+8xO/9JLKvZU2j/DYeKON3U0jN3J7LqeMJnxB9zDWvzewA063n5G3zZsHH
0HWWvgS5x3zhkPRBjfrgusEQ3YhoJM6967EBDG89FqXhwkQe1TyxjRN8uHbEgpEuHv74fhBxdZwZ
UQ6vOK6j+rnt+sG/xTEW0pom1VKcMkco/cxnsj4RYQv0EUwMfUPOLO8lXKJQ73VVELHspPJfCqc3
lMReyZiO2X+cXlokXXtKwqhAaQ7n+FLNzoAppbe4nAu/HaqPyPKDUwzWrhdfmWqk2dkoCC944RHG
HmSJKvXQ+1Cc7oUplvLi4j9aH62GC9QfvDBq0qMu/dletNQJf/Vpjqf2Cddb3vKYe9v0elrWNdkF
KKr8D1zKJuCwdvpwKc51FJCfB19QMSBCW2EcyXkdevosh9AYxSUoaYiPpsaaxD+Ghq305Mt60Q4X
O7ZxcR/GrZWYnKq+j/aTkXq9m+qE7Upoyi6zVPbOo00xmsZ8Gi0+Olvdz+s5LVT6r13JjZIgnpLo
vm8r5kS1xofHU9XheFpij7KZAP8riZE+2gmnwajPVG5+snWAr6UxznofdfjRWcgY2QZ8yOw+uow7
12NM4IR6qfcf677wl6tbRWTK51FoZlv+xGTRc2L3twC1gptA+7XaLWht+VFXHalNKZGZm3BI31h0
JUBNyv7FgVr226PW4tTJXUy00Vh0x7qfuB6Xkot235uFEVveDdnZb0TgHWEJoN4BO9DFQzICAj95
TUAb5w1ZegqiMn9lxIMvmm1YVhJlm8qPfKlHrC8W2WSXjT2dkek2Ohd3ofhDVz7emSQCg7DMHmJu
VLbxe1rjFt3H2YxzdF1n1vaMWdq+dGGM6zCeN8VNVhZRrJN95XG5JtkRZI34gDqK44okPfG/fGL+
7rO3fN2XRe/87hzYO0cbNM5vNa+jvvGYqKyAzDXRDWJncNknx71ia4PmsGxNs41rlyT8whAkiPVm
MmBikuxyAKFv4KPI9wJF8aZL6rTupUR7et3OxdvFtNyAqYtdE05W31xlmdIhUjEQUYvDMPB2CZP9
N2bh1QOLDNOCbcS27VHQ2/K6Rr3gdwO8PODNCh8i7SJQYa7l6KuzcFdOY3rVQ7M+zAWOxp3F0AO1
fqqSlGTl7Jrmt4QE5ra8Ge4w35twiEbmdnCWjgzZMnO2ObdgebZkguOW9LqHclWAM+njaxiuSrfU
l7VOnt1FdHrYjwuW9tNKK1LOzFmHZWBHmlu4J9WHxn4lnUz9G8MAdjpl8WxjCp9x0jdDXJF/K9Cj
GUlW9b8wG3xsBITK7pJsjr7itXF+KMr4TCbukPKwdEQimaVvFbO2gqIpSWYaj2WFLccDZpz+HEis
4Del7yj91s5dzBxN1QS1OmfM7JUwMM9E1izqmlmKWixt+CF2gZubT/REiupgpcq9aLbO55hOzeId
6EW4VSy0iuZhbZpUVC+YUsilTW7npuW+Wl1PVZciq2dxE+L4g3JV4CLKPrtlHrP7RG5T2GNhmpgh
k/KQmQmL4JLOCnq6gLQTjTFShL34Pkle/xkVaVzf14glP7hnwqSWB8Iv1XLBntUXpzDqlIfaPDZk
aCOrvf5lKshklIugQrOMMR5arELFYWrSSJ84//GVdYuLLQInLN1aaFPmeVj3qJbIC9j5A5NTSHI5
wDy2i1rYdzudrnK81bg23zGNZ+ahGWc7n+JSVfbV0vre1Xm6mn0E0Yi7VhoGDoWYOrhtsyBMVyWu
Gs6RHBzzkQYdHwEe2sDHYOz7obnJ/JGAxDRUK+UzbzEWoMJp5287YxK5TTrAPceM57H+pUpqtKPG
l0OgIXCCT1IcfHDRWpd45qSHg6+KB7f5GuZc3hn4UtO5dqzR52FEj3/k6DHuvF9h5BGcxb5Q4SgO
YnnyAMvhhodX9XcZEihu/GobHJwRFscdD07TMnbNGnEOAO4NXwZrxn+OQpll2r+QkU8ov7/WfgKS
Aaix9i66W4r1zc2bZd1PgyND4jCZk8TcT0HzPdu0nW6I4SzuzYrT8j0Yep3tTYwIcSkJC6uzWp3+
y0/H8RO1k56jr5ywJp6at+VpFc00n6HgtSR1pvi1rz3GeSMaWn7qPCa0B1Iw3QcD1uC/VWEi3Rs5
rQQRu2lLcQpGH0sil6/KWogvKH3427JNeouKoFYHsaZBTRZVK/0bHU88yzmLhrtNg4IHODc9XnJY
weuVcKZ/JtPr/CNm5107kKX2HngEYW/TYA41YkVqxCeEnpkXWKpzf6yaU8BU/sbkKe7qsExt/ZAM
TVNTN5Uku+KojrhU2T267nFJU5+OvUEpQcOVsK7opjdMD4fgPToruUmUR76cmDy5vfJui/ArafBL
7KLEx6CGusSVBh8v/jR0RCQzUBfT3TrUVLbdXPEvuW/zaZ+2TftAErl595xwea0d6X3nTij+RCFa
2z9H6ni65vTv5P6Iixf2J7El5UgzFPl63sAr+kCeMMZTW3q0bkuPS+dSACdj1IgV9zxn6HpobJDb
Vqd61E5EgHR2VeGfBYQx/CzsGMJqGrpBgmI8cO8FUJauYxWkLmBIIT9IX0fegcGi/PYg/sWnjFGB
2MByHIQ5Nf8vtMnpEuar/rdAvnqOwA7dwxpd/nNy6qId5EM4KdMWgNtlaQCFQAxFAisM5Mu9WsP1
xes655+fOfO6Zz14/JzianyTI/C1HfPx9NinUvzJmC6vO37qbToK/eFuZWxNB8ItSNmr80srMgP6
oEuPbuFzMbZrap5jkfiPPVkUgGNAbIhCl0x5dTuI6iBHGT9tGi3GFRG4SFoDc/J4xhvpp8g3To1j
ECxUWr5L3u/hivzFCHiA/YOvIlcPjZR0t4UJ1bUAGHlX5LX7MhKrWo5dum6lDKldva+rBIaDtzr3
AFDspzVsTMA1svQuNstMzjxNZfbm+6DPCL5oNLgycwm012n4FrTQHmBjpu6n3zWjgHDYLOMOCDBu
3hqHy6Hrxk7vBo/xYdu3yaPmdxyTucY9zZ8rePjYJYv0zDX7HfSmeM8wjTKsX8OZoqRXLnibuYcH
eWl0HgUHqsKmv03GlB9PQvVRJ1mN1tlKBYTCGl/2axMzlEeJLV74NAm3tLHjvwERmg5pUGHDMJks
xN+m2Ybya1l5JxCJOUaeaMs1+kAHXuA10IPsmOL4zq31yvjkospDl1n5dN7Z8GhYvZC2lcI7G5YP
2H4I8sPPEsMjjZUuzsNSFDkKO13IA6GQOeQ4btoXdwAJtTcwXe9svsSg/SK2m8Aw9F2XMxkfADr9
du6Xoq/aU2C7vn7KB8inN3U+pCOqCFcKRh5F7e76iy4Pk8Z9dYPZBVVUrpGz9xTNZRJH4XoiYa5+
4cFyfUw3jU0vZsUYtCsqGBPUsdjj9p3vmocKlyU0NXQUf8/Pmti/iK/RfK47tgVFdOZO4k1nOwVM
xHeprNr/+wGZvqldwBjX++2MlBTHsIjscFkY/5JnmUQlTxiWw1e822F2sjqR5oSck3Z0kgbX5XtP
fmiezpXqelo1Kfz/RnYyPIdSJs0BY5vKbiar0uHFydP8Km3IiI1Btf0RvLLxrsPh+7wqkd/3sI7/
8q/r5dB7m5+tw3jAwzCRCNwRHC7KJ9yEOvnFfIyYL3+kUz5bKCDRGX+qjY70ODnOxNyXNeGXEgdB
UhpzTgaIRQfoN86PjegM9l6t7HeYoCOszLKWOn10s4pU9kTE4bsOaDb4wjShcTvMEWl/haeC0wX7
HB59al9Z4A5HfxwwZ8ICadLDpHy2Ple0evVNYLKwvo4AFDC+4ZkID+OQeNGbqkOGQzhb3iSI4FNK
0DM9EtYm2t0kRBbOcBxJBpQJdy51V/wUkZ9I6Hcr5ri1Z8WlnEw9nuMCeNNWlfAtFai7D6Lo8EYs
kjWl1JlJdFNhi/SvUqX003VjdHNTjRHZzDRJuFJ2hRYSDtBYgnbd86UtX2D14gsclwVYHK8sqfXB
BVzVkCsg7dGU2X2POoMQa5T07vTaIay6A+4RZlOE3DBvhowPuqhFY3IgAiy7aKmQ1ROsZL9m5Iaz
GtLaxcZL9u+YyHT4FQEV2ps+6dp3XPt8hXEVh++ZMPlPtTKws40q1bnIydPsQhlUr92oy19NYOz4
J60Wv/uNy4surCd8Z3ZcT1tWJzHzcF4JdzePCumzuavycrzrmdcdSU9V0dl20eZfGEQrXiDxyGdE
7pKRUZUThcepwBLekV/S7ItpTD6sWtW1WzcrQgey6MTMyleXIrUhk04BK/W19ZNUnUhwd/k5aCqs
U+yVXFmTPS7myeCV4xbgw6Fw4Ak7h7MlIF+3jOQZegtGNmPm9r+71RICwT2FGQBGj7/HdYneMfb5
8mdeCbZfO+zRDMPWSZ7Re9snZbSt7zaNfd4rTUJ7T7w4VI+5Gll3FKGBDKdkar136S35ORd+493h
F1LI/lVFeTy72hQnzCusHvFCFOQ/WB8oiUmuyCf64XJLX8DSvVGtssjVtUM0+Slzl/EsfRdRofGr
Qh+RuGrndsYyfuuhNz8tpg7rv8bWNj5IN0zrLyez5FDUWITXAoZnfa6noa7PIZFIfQe3jQkNXKHm
u4OSecWphH2FgWXh71un8brTYjzsQQq/YgGIk9jZcRVje5+azfuYadP1T4EtmM6T8IvJ/zUq+5WG
SPjkFnCPHRf8gcGVEz74T3VC4oElDrJjADe72OHpnPDws+8QS8ZcnFGLQVbsUvjE7xhD8+kcE+fZ
cqRRbS5VmLYd7D9f9vKvoOCC/Fn13i8yBMEvLBJUXrRxqf8QOhC49kxECOvGLVG928mMZjrlesXu
1kTGza+tDhxGd35OMCDlaZ+I0yyBQy4rpWWajfDKB2kTuZ7KNs8lGOqtNuu9Jr/oMCv/IvqiOI2g
4jEcsUYYX6Yfi496jXE6TlT2j7YIt0nsGLhvwh3IcSRTovFf5El6H8RILD8j8Kr4zIScUnUs8Brc
NPAIboHIMLGKZN2Pl8ZfFWzD0M2JdS0zJfypW9kDAStTAEQI2pjBd59T8wBo7VmhhKfAZPUJ211X
7iE5AMSY3Wz43RKmV4/gy+TwiG8OMG1AyOEk4ZqjJ3dzfbQkTckgdmV0G8tCc5FAyCT4VNDZbAtU
xPNSRIl3m9oCwRxS4haVoRmUhNEGufmjKxg8csk0NuIhIhFtGvsPvnXwCxQvyYsiDchtZxzRnzoM
OL7Ltl3rQzEmXHnE6LDKYlVMp8OSE1hpkO7XnZ26crjmGgLgvshbtJdEhJrxSOuq/uQwoeGLruby
mvorhrhKYnQzQxGxZj6pgXwmQ8dcJfG5UQBOVZRYokmL74ioZb5LMck/uUieuEGJd+0BAZAF6QwF
ONhibzyDpRZPUFjdas+twUFMwGUzyiY4Evh4DK71Op6n55Z0BS6IEbTDTqrt76ppsJguL7CxdrTz
DpBbBNQX9BlKCNuF5ZGbHgONYLPEh0c8xNkVbaL+blekuwuCST5Bz5F3RICJf0U12BpcipstFJ8o
Duz8DEMWczP1U+AfjXRpCqRbY0ngIiqbkzsPU3Z03SStcGCVWX+q0i59tOgGz2mb2F86WilOg2ls
H6zo1b32OB1wB6YAE3yxATFQUdmqgOdbP4gJoN4JuKX4rdJJAlnsnPS1ajGZUFwL/qAFR5K8D1dG
uwuT1yPe3qS8cH4W7YMUq3pLi8r/CnqcZMAEl01Do9G7dDkDoL1bzhEJkT7lA7GW1Ayk9ml4SDwn
R6hqalIiI17oY+IxMMJIZGNSzgEpBeo/n9gZp9A9X1r5pY3AT0N+Tyle80ncc2QQL2tFjqsmbPgW
oL6TuSKUtQWtsjo5EvPdBjntBoax4C5n1Mo5+1imKCSwajgg9npucRhTOVMpMZ41DGRrne8LUlPX
xi85B8N0xN1QERH7J0EPxccx9zmix3CNX3UzZC8VQL2PuNKpv9N9tNkC1kh/jusGcxBDz69Vvap/
3AmKAr83fldFRNrA7eWdYkr0naxB7B82QajfNxFI3V3YMYXt8AK9UuXL9qhrjy+DVjZ7TsYsxgjW
mka8Lm3i6Au8G4xro9ycP6l0got2NWQBpvTlXwgQK8gYRkPfromxfZhK6deG2Pt3xSaV7qIwYyNK
IyKZQxHmWBUaiVa1k9GI8TKtmOtrT/B30kb1KUO6EI+yU2F0I9fFW26WsSQ4pH1MGGmyPfQq5Hoo
1oVTroJezgXdhWF1lovJXpp+o1EDcOBIBNSENo05eJwlMwhFiZQT6wK+hgtxSwUmfWPmY4Du7R9l
ysD0sC12+6K44GxnmEEMuOFYfrYCtyiGR36aLsU0VHHnNHtEep6TDqvQtxMvtBPasdjQyJtoDH9L
8yft+zoFghWIC6BhhMCEiTI7IMKhaI9L2yx/OhNjEdSwMzGtuyyXZjkAs+4h7vpb3Sv6Q1U6wxfg
WR7wInQAxoXZZk/H0k2OjOaHtASWxb9ilaxVAO7bfowGzYufE3HywFyFgUg39O5bUgT5jyBt3eys
p3OP1UNW3qREZtez4mkjEOu0/pc/FziSXBqRDhlVO/WZ3fA4GvESwzdh6dmU3dhmNtFuzIcgO2UG
/9vReHVc7Jj1TuU97ndMkv2Kv+siYBjbm7ozwNtTU1miw6t0l2sgXGI9uGmQSPjLBT3mUJBNZpDM
PBM98Xdxh4bjcYgnBHTCU90V9iYWwmaQ622XUuWcaLps8tYOC9AqtW5KoBe6PeqmmUJ7nS3nAw0n
PyNFtLqqHJvAoWvoYBA+nBZ4R7rtrYlYyXN1M0XJNwCuhMmDNRN3oWJbwl0Tjf5ymloqpYWaMb/F
xNEvvJ65bi4NrUGIdQT7TXEnZl3U75pvQT8GTOL651YWSJcQVpXYpynlGp1K2MruVoZxNI3ImVA6
r0EA+/WGc6bOnngN5p7TndpwDxepjx+DvMTZgNXTuBe29ra634P1k0B+Esu3SVNogUsw7v7HAjfJ
2jBSchr9uB35DwA3yTJ7UYNXj+5hdKthHS4BiNGIsybbSCRJEk20gj2rJB4a9qcsaI+xLQ7KZ6o/
HiuMRH13x+qoInmxCw/r4+gZ2Mc6i5GBcYFy+V+HnLHKQwrlXd5aZGnnCFSJ9oZapOjPowc7rwFe
bG2d3hQBr2CAKoIX+uR6Y0coljAio/cbiiU8UHshyf8SRcqZxvaX1OIu/6zw56VETXpXXMD1dH11
cGNvbf66q4t+IDgmi89O1Mygj5jiFH93Py178RBWAylTueLM2ldhNcL51zMInRPtk3DwLI4decGR
T47QZ4zVCj8PDCWe1QDDMsXDNPH1Qz2KaT/wekw0+yP1AymU1KvcO2GEZn7Qz3UWsY8gn5OfQm3/
PAi/UDXpjZkIKn6foq3Cb9eBOcMeCLb1HCapGQPoYuI5hjsl/PuunYD/psXoeDuRoz7jgpSwKm+T
uQjVXYQrHfp8MwRASawMIu+cD2UefsPmijdDJl43AsT+go2NMGNbX/uaL2AzeDQi4UsilnSddNjC
16+2zly1Iz3uUrg14D8vyuT0Dmh2qp4s0+3ivxSdBVFlmYv1MehAD1+WVmC+ZnAn1D2Bes4Rtwai
9ZwOsOKeAFlV2Fzdvg7uDYRz5zphPoBWXAdV8CqDzlueUhEgt7mQcAoM1d3Q7gL8ad0lgQeFpEyU
fD6lU+5nv5oqlfW3ctslyI5F51GkwiPELYLvKb4TWQOTYHKBT0U0Bf2eh3Vpr3NUMpxcnGjKDtZj
5SCch6D9O/Ka7nG/2OmTuxNYUpypoQLeMNOp7qAbElrScKCT61ijyKGhK3/5i53czcYDElDnQrHa
TN3D2sjq3JPBTRlr1/Zl9HH077XvFm+I+BQYLPYiQJJIgVMZ5EKJKD1IdWA25DR/yQmH0y+UDB/J
BPsTc6YiCRfW84Z86e7PICs5/jaT34BDZunnUJ3F6q0DmC3hq0fGaR5lpWB/xnuV123xgTzikL3P
2RHjHCWODrILo0plcyPmcFhJRKOoIIaPhMFvWlTn4mQjQjoZhDV7CHIAfZ/lrIbkMoGYpA2tFL0s
ELG+605dlAKmJ7ib0odjGWfKh3ycUVMsFIlkqChY6qIZbxVd/ZLwghtQPFRlcc1CXQXIx0AwtBgQ
pkO3jL44J/OE+rRokdqPhfAuWMBUd+kfMl95ekNilKjVti8EG3STUYtAjSeyArAhvWdctDkQaZaH
QwMBpeImZXnUtCPd5c9XmI6h8y5qjctd08f7w16lCaMN5nhMLLLR5a7CmNlTjGC7APspVB+DOYu8
5dmQCmdi6DRcToJVcM0/N3fG8IZDrXtkkQgbMvRG7eiLrYAHG0uYrvJqN2Ai7RZF+gIroK3/6brE
sbgwyXSf6XaxWwbsW8pPmA6m4GZhhF+TC9um2WgAtBEciuoMRGwoUvqyRYWc2o28Vry/hKcD3/vR
leu6D+k0OrtIx9XwuUBQYNMVmYfc55GEjf4P351JbqipluZBNBarz2npcZ7w4DZ8oi8wwkT4SJ+S
nRqwjdMF0YBvfI8PGNvA6KWNejZ82ira+RSlA6NbH3dDMK/pDJdw0qgkXUxPu2PxRxTdtkU8j4e2
dOVSH9Ghh+VQkQz1ryguc/ukx2qtzB2bFeT4rG01xeWeKTdkjd3cpoxP3HCc4cWupCay1xElqP1b
mQRXHHgJN+mfWOmwMfzwXEI8dRSjLyJAXLsw3JApUg1+EuqPZq4vlGf6hzVYOUsESM3lMuYt6W1X
hsNTALTQvTU0/z3JbtV39w2J+59xgAtzTWlV+h+z9r76aAS7Nw8KRK65XSY8nM/e6KgapEaw/iKa
7ntHq7rFu6kyYAKfwmuT+TEbQZKceoIHrsHgJDhMl2YZ+ssINMgDuzGQ40iS0RT3aqF2uGUjKSGY
bjSt/rZO6xQfUi2O85/VK9Uwg0uOAgGhKNzJPg/UgG+TAfBxDbHFbztMtixLbop/oJmAKOSrexQd
+0JfO7FO6wOwa13hnahV7OMxIhtWXkBJ8adBWzLfHfhvBj5ljt5qItpN+g+3DMwRlZxVJLsM+fs+
SJduPNkhDF+pqiG/uYKfcK94NcRerigxe5FiVT9YUDj6WdZIap8UiuUG1vLb7uQi8PiAOjP6J8Ap
7XIG7IRHjgY7wIs/0T/Puzj3cU8VRR/T87imcxBA5oZYNfQ+P+Tlz5fXys0r5zFwpkbdBR7CGMc/
2wzyHeVcPb7h7SoQpzdILBYGrB5EjZboWedJZG+JLoh7ElzAQCCvCNIq6EicUykbyPCiSTcdg19Y
aaLhvHgKXG6wrERr3El38SNrgEgboahE9lfOvExur5Avd5D/k20AEC8/QZxO9LxNxNFcwIjtj3YS
UEkCBlAxTQHi7qkne7ySRd9uhs2n75zA5CUhhgDdl8ur5LcRsOLkWG8cMRJFMGz0dn6njigYCVtm
xZcVGyeaCvH98ZA0i1ZfMmVSd/JAvoSnOWHadlAy7rc5UtzqWwP4JPppArZEMfFC9VtuSP8FmPcs
XHPnSHzYOzhtOHSn1hB7hs4DrPxadQnqWQCtadxZDHcfXdw1f6K+j/VRYm6uubt93f5OLGteFlyH
+O95jAhOzgHipLYlRpwBUtSBFqsSYBCBCJ+RYeb2zBoATjQ2nzn+Hc8rh3BadzK4l1PLVC0h2e7e
NBHDunF2kuHUTZ6aScym2nkQqsKWBKUpHs5EmCBOBybqzLPSWJhux3HwMgqG2PuhKyi8f8orGu/D
koctBFBVUJ/VggXoWFUFQpLLvqjuTlsLCC3xqWbuZZWjmXG5zy45Hh9+HgxsD+9ms+TRoZN+N9zg
QG7+sO8LG5rgiFwwqQkOm3YtMlJDwg1DsGSQzHfztOrgIQRYt17JByh9z+Cl6A4KvwOeX7kSQiBY
7uqLB1asPNNwkNSkQ54954OxxVB+u8Ap5dUyKmIc5aKnvrWOh0U8nU0/P8IfCF9NW1t5RFibq18J
lGBmBlXLFWKmibpRBmmMlaJsDEmbGjHwXa2ZCIn4RGndXBGSyuVGUvTaK+ds3j3Rd9CwpwMuv4Q0
V/Tqlh0tOLYsiBQJ2uiBjX2MYlSRLv7vMRyq+qLqOaeJjTaM7+JS7yiaaZfBorI0piYmmnVggl6K
C0TnIrsnE5+Y55FkZVcfEd+4RZeyZVYxrowp+S4dHAIVJlZ5YVpbjl/SYZT2VyyK55xhYsMWnhoz
IBR9bcf6xM1OzIc4QhPzXyModB4r/p9/En5LdFlGxYuayBicMCNsOjluV+JRQcUOn4tQPiSGrovW
4M8wegQD0rYH/NUs8cBatm7lkYlYsH6PS2pxnweQ5t94HY05mn6hAhFJhUFot/ij9Q4l/imFZWad
8cQ2a/7YeBMd2uJbor0jw7mKt0F5PxiLN+NeA8eSgrqSXrs3jp88Mip0mbRCA+7ParH+/MAQQbqX
Eb/MeChmspH3Qd255Rk7u/vI3CgNb7O8pdTVNJR/7byZXjmt/fGzWE2uHmHCIrOj5hCdd/FY1VT2
hkunGsdc/+ikG++sbIig9LlZo9vC25x44FcoAaWqAOwVXrNthGkG9HDcLDoBpbZF7ZRvkUt0lNIo
Nv9vr4OMgfneOkHwa5SSXwKp1LylbMlyXrtQcOsRI5eIwrjU2rvZG+b2Rk99USCKAVpymPeW2/2j
ZzRxoC+lDxoMxc4Y9+hid+E0z1Ws9tS+yYBJ05rfPvaYiEYs55It/VJ8xlz+JLXZTfVBcQ/OZ0wm
KIkqbUk5Ra6NASUNRI3GnO0aO84ylh/72OCHJyoeslLUU748iimACu3Xkma3p0Qa79n2wFwsbfBJ
Af1J7PQt/IT9a0k5m+EX+3xK9zWXxEA+inaIBhYwMgNnqU/iMCpASIyLR3ILG4h6Tsv7FQz7eVui
J29jEVO9Tz5zmNe6laFP9c5mux2vLQ8OshzKKwxLr/iD51Ykt4aKd71pZC7/Ea6B0Cn7MFe3mE6z
fwlxv+zErkPPZWtPzVPS5b0bXMnIeuHzUkEb+yj4saeHcppFczMnYu0+XDJtiv1G0GT3GpRuyM4I
yZzQDCxrY5Lus2T5vIU19MG4ZC9hWSGuIWxh4XplOKN46UJW/T0ICv3wbEaBsUhgMccohnCHn19C
Y6iqMlbvbrc63XRsTCLrR9Zn9d7fybf1ej8NWehDWWpH9jbR9A3/vHWGfDdiCfYfUEtruurCBhU2
bibegB7GbqTob8JuXh6NXrZABsx/1vXMblc9gNhHQVqiBno952a4fAdzgGyvYJCWpy4mkL2T9RS5
Fzpcf1sBEGoMWkMAQzzSafAfkz4ZsMoYYCQQVMhlNEAenNpPPDEuoQx3DudLGkn7q6oJGkJ+FMJQ
GFb65FOLFGcSsJvkhLz6m7FXODwWdK5sVh0oPQ5wSoU4dwujmE3oQdtWbOb4P1qbNIQKRP+ZOjgZ
2ItKdNq91aaepmuNB3F8qiYnLG/ZdoWU43pph8akpQjj+61aTe85TEjcpj1gqYvOWQJwaaqpADrb
Jt5rAEhxGA+2xe96gJI0Nw84JtcSF/IaB69aTLa8Ei3FrYre7xuWR7muJ0lxTlke/SkCnPw3/yPp
vLbrxrEg+kVcCwQJhtebk3KwpBcuy5aZAwjmr5/Nnteeabuly0sc1KnaxVHI4oaElPcjgmb8SaHt
F/cNHQLunvKI7MXDu5m8ooLX+SEu3Ch5CGjcqJmDmZncd+PRUPSSs7/57m3bMTlrxtK29hE3dqAI
lYjTB9treV+kRqw1AZnwwjvBpp9Pi7+sexoxWE3fnkHI4tsRFUn3XEdMbNuAXhr7EFAl0jxzESKT
iz0o7QLszI4NFMJBmPg3OGysUJZtelwawFETG7owC55nJH3Q5Q7v29xgU4pbSpPTDV5CFkAsxoE7
ydBOIHj43J6eCRgm9YkgDVHYblJD8zmjdgY4rEiGLTszZp24Cs/AZMfngsgA6nN9ldvrQJz6ydDv
+BRmtgj4aP3n0rLXU7V3nOFCqJRXxejkbnJyMqi2L2JuPBCuNeBGaM7Q1v6KkVGCjcECWc8lqV7s
x7gc7Zdw9hAAXbxV6sEpXd5dI2Zj/5AVExqscDTCUhH1gSA0mc/omUZG6sK2hPyEix/BJevQ9vFD
63m8kgF4zf4Rzb20OSSVKZP96MXM79r1EWU6hxj0Dl6RELvSM+txHgDS1Dt7ptdlwx4cAN8maQZi
MxzS2fIAS9edrG1vU2RwX3p4cJojf/asbjiZ5+V5lSN5rkqfjoB+aCCFIzgFdB8ST+Ds8fJ4Gk8z
y09zay1V2k9SzV4GYiD2WS15tQB7T/1e99jDgylucghydm4E9j1cMrxYiKaZzJ8u/F1+eAnCPNKX
jljLswOJ3zo6aR4dUGYBC7r89sIfMdtNtROoayOelsG7UVVCfsWIdSKbSguFknbf6VpMzqAvfVLz
MmF/nt2hI6wUNal7NH1w07m397CgrMZ7jV0dKyY6Rd2sOF+KRLHyUZXIwqNOU8jmY2eb7JEhkjxs
Wg5jxklLRMw9pI3blzuQCAkOJK9puq8+CN3G3uu0r/bzEDHb4uGELA5TPq7zXZ6UU/yrbmVnPWWQ
8pwT6TiUXDES+t+luH5JZubQZVnWORzfss+K4TxOTY8vMYVu8NWTmdf8/SztET2XxQmdQw6DCycy
rz5Sj3M4lPV+pFuJuJkV5uKlH/2w/6If13vsA8AAL8yRbnLvYy+e7FNVsg9+YK7pzUer0U1PeYA3
ETcdo9F2Ai0k9a5osxWsIMY5u1u4aMzgMLgLnJIh4LY5OgMkakONFX2SWUEy2CWbiQTiAUePS6j2
38BLTX3sBU/8kXJlzgFOFfw4mNtadZcWJUkwWpvVVc/1OFMMQ9enz5KVLBkez3AJrpFLoOw48mOn
ZzaPpGrHYEQdYCGeOJ98a1X0xCLKJQRP/s686DqESJzaLvtzK58cxT21CeZ7sURO+hKvL+89LIYg
v4tcUJOXlRKNayLwgYFDeM7UUXYQ1qgKWAL3kRJL+RWmUd281h0gjkPfSz98jCaSrBtu+UnHZ85C
8RCXkAee2p44Nd2zOUJtkA/2b5bI2E9JPmGnG+FSFOdgMk56hxuWwHPuuqP3OkzR6D4UEtus3Q7W
cgz1xBEutOmvlT3hWkO1RXae3IwRnUxn2QHpdgaqLnwJGdmhFhfnOv2NAdYLWYNZoerqv06XqUVB
GoaMnjswGexVc23QUhpGIY8MwUQK1JEYv3eMv0ONE7HEp7PV/ObbbcwnBZenI7UC7xcTkoTOpKDO
kd6P5J/Btmr3kdcFqFkBrzTda98ovccxYeQeFF/TXoPMI0vKXMbBS70ezVMbA6OFvuBE0x9gphXs
nNeqoKNjzPgYWE72AYVMpS4OUqso/VO2qGyjDyPl4vGifgC2w+PTr11Fr0pRZgpwm83heBZ0KzBN
2Ig5Hx5y3vhDvwyborbFRbVvRc+TwNBgxT1FloYVmKuSNH3GnOGl72h7NQ/W2MOpyvBUJR+iAcoB
iZGBzjfYitcYysw+sQc29FJx6io0HQmUmOCmap4oHuZFxUFQc4S2pF6pB0dhgTu+97Cq1ulxRBjD
/LBMflvf2b3dh/ea7ozoDjogXLSUgC2mGH9oxd6HnF9CE88z7xGqzKyObLJh6peQNtj9q1oAeMq0
D8MMSf2/e48liWkHtWSgA7LrCARua+zL8t2lQVo5v3RuwbBuHLaS0i5R0fZRjkMeOpQfcBDOWOUk
7Ry27l9KzPfpq8mB30PRQW19ALTAemWzZuYxALNUlrvB9SbgaNhQfjk9X2CGn9x/oKshs48sMeAV
jHbDHUaR/CEXaDFYvYLiwR4r26F078SoRoqWVFM09gbVgW8W7W9cYnrqY0EjaKayE3JveBPMnuMv
nDq8utF3iPADTXEeAiJGi8YcqCiAw+02AM7ilQUPqyudYf7mfeKLl0oilsWiiwhd1oUAj7EIi/l9
IFXu/zLJugpPKEJ591zi5LtlTCzWWj5tdDs0cnwCSrptd2lqZ6KkWloLz2WsMZDscOA48sG3lVTD
BqgzpZRc6dr2lLtQDG5LWBgIaBAo95PbIoThrfOp94M+gC1+mUWl9iAFEGUn1soxRoP1+3+KByOs
cy/s9IZEg9iUtoutb0FWdn84vQr70WExQyNvkTrFf6ltBexa5rTHcc+zCUGzRgx7UvzQ+Fg7ZhA+
1F4i+szfoH687GqY2hmyglUKNb60o79sBhDXwI0je7T0W6ZJ0pGlnrT3FKUW+M+T8Fw+bL47BY9N
NLjFxcc6YG+5IZHN4+Iatyffzzy0bMIicaxPbmKctntcQWnqLgrW3B5w17r68bCMiKtljfpUw4hL
/sVzKXsY3IQ4mjU2Yg9fHR3rFHRjce7PyEkdHPxgUjFwkcEuvOc4g/+dboLA6phNk2lVlb0ZaZ/O
H89EGwMke/Urly6/9rKd+A+785a2jpsDyVWUBd0o3llpEgRvxFrcoNqHk4cqWEnGxG88LlK+Oa7P
7WEZ+txCVXVbnGlQdv2SEoEooeWH6qrYey8idtnDlmopBG4dle74MGA3Lc8TRb3Wu90X2G3qfiFw
ZHzOnCfCRCxEhDeUP16znnTVjNq79wZEp2NXgzNj81Y5+RP+ZZ50VvjE4QdqCZZvSkCpbZmnjGZ7
yFH5rahHvk7umET+axiq1Hk1RQXcA1yF/YpLwwo/dN10rzmpV5a6VskqLywdNmXdktWnWDRIpsHk
5tWFslh8VdyXcFejSrFfQ12a7F1KdXfHG6dQ3I5rvRBzYM6wYvOKWa2tajoEXNZwbFFJfRzrYWj7
R4BKPn9Hrl35qTI6yzYdlaCoFnj/63tahwoC7TIgvgI1DTIoldCCACzOkCjwmmtXcg1g9yzXhl52
Wexfe6YTQLIW1pSItXqzrcMlxivFXrm+5F09OLhwZih4+9JrwvCRp4c53/iDlkcfzWY8eJwQ0EFD
3eMBoBhX0HM/yvrbYAvAUuWRnX+ts5ICZSrF8cxQm4vEO1u9eMDLuww2Ohvbnr2nON43lRSct9q2
8Kt6XCrZ+4Y5bp2SBeqSHAQY6ZDVR+ZVb3WWZB+JQWEjkGlBvWQa7yB4fxOxt/OvuWFr9ysMRiC0
u6qgU1jCq6QmiLw8HXTjAbnbma5BasLmzNsRo/1lGm3zBkNvLmkIc62FggRdK6eotzHiEIYQ3N6L
oPk7HsEGJX1uA8cDY99AGQ/dOiYCOiXc7eAlcQhGrHzmp5iM0vJZqpyknGDdvTAVoOwQokrUf0jI
HlzpJ+/IgskDoMUi7isEJmz5TCcFNzEQatiHKGfiq4OwkzkfPMZD/BOz9my2+Ugc6BdCpT2fwcAu
1taLKpPgql4zELwo2/E3cwuIFFpwZDZRIFgxy/2E/AiUArHuYppnQQ4c1MMt+6ig2gw4GwwpYAYf
YhnVhnKhdPxnQ8Cp9p0aKV7e4NJZ0blMxNUecxw7Bji/S7zNPLf86eMKU1qGPuqfKlzTf3F+Ajij
E8c8KuZ3+WhJwq0P66py2NApinVQYA6/d9KaQp54lGn6zle1zMD5KIm1FZPxTGiAdoQai9JQGcq0
EKPRXyNC8DSjTdbVx3zNl35y5VPK6cvXsmUq3Q8tKNArv+qp/xsTyasvrstXAgqg5CZBFyJKzByt
shInYuKAf2GnK1zDJ5wgiY3bIepld8e6VTenBPIdFcZSIwMTrIi8S8SLghW4AclN3pcOb+LCc7Ac
aX9h1Z/2Kc14LWlXc+vXtnr26coNbmxxSF6lFdUZm0ENWfuMhxJjXJjG8ks4mIz4x1Xv0e22CpoL
JawQnUlWX60uxkYXJxl/kx0OPdumwmWBoYIKFhfn3SplEOL1IVTmanxg5cM4VbbAkrZcp/NgF8cE
deAid13zV1okJ86plYYQlcsAsAy2PxZf55xcGUTBvq7lt+e0qCpHScFLfGfpFiuTKSVfU/R1XqQ4
VVJ5qbspUN+69DqRQxjPQ1I13L3YH2/MVEfZiZYu8lP08PE+QDZBV+Zo5mo2dgPOwbghzniqG4pO
lwNXGmwYkQHl/GgNvmeoD8M6NYQXN7dGQTbdFH7KfZqc8exunLL0Q1I1TAjexl8Dg+gdFDgk2I6g
cQaXMVBruQUWJNlVMG4WTF8Y3YBovXhNi7S7CyNusRe62pwZ1xdawASFjA1/8o+C4cqLTyMKFmQk
nCievSdouDD1OGMdpW8TqKqAWzu/TsluvokX2hlToYvqtY85R9kqgraJ9YPKoS78eAy8bKky5MD1
/hk2QchNvYoA+XJr6z+SgbTvXdHNTRHu0yFa3xp+2lKdqydAaZSPNf10EpVRA+VErjN1p4ZqI8/a
xeSZSvDNmdbLIyOYY/32VFtROxPDayqQPvDE48hpfHsCXVkbyqOWvHZ4oEeuCclvlipATjdzIkfx
K+rg8kAKrXuMSvnQzi8ZJOL6lipNMM4L/PXuWhoW+Io7TbSOplUurG/Fl4XOHgK42LDAcr94LVX1
LJd6p9tzDzVHPoXg0+/sUv/2gok/kX3nD19mKzjSwp7+WZx8vbNogawhpjI/2C7217brcOtSv+g3
dxyjPtgMQNjPqlgtu+TuWWOlazGfUDo4ohg5N5Pp7AOMFiY6HQ041NDzF/NAEZVfbxO8JBf4twtQ
FHouKdLDThGwwykQsrmo96sO5FfweresfSnLGJJG8S8zMJknO/fguu16KsebfotTbBQgOSdfsk0O
nTYk/+8vHcske42DuTBR4CVom4gDF5XR5sbBWPbiE6xediycQJ5nvm9H55ENS7KX6ILU4LWCdUSd
JLSbsdOO7deIhSCrxqVe/Pu4xSUOvXv0B8x9Vib/5KibdOswnj9FIg/rk+XSXLpXZIvtw4z+Jl/F
GM3vhMtZHiVzS6annoW9LgEnO+uBgA2aRVIYvMYmNem1xwkSPJXGmaubLmbV3vSQJd42x91a7Eo3
CdOLFywqZZ+2+H84oC1ENityq7Mo2pUYVazgg8jRxWu8WIbxhv/7RBhqZXikO1ilYcOFgIVqRAJM
IanTa4CYu3Dn+wskCqnIzTDRxp3C8g1nCElT5BpKax8jkt5IQAAOiMLK+x37Wh+hjYzNdzvZ6soz
brXoY51jdmYhhHDgyB3ARZBlW8o7kg88S00zgVZsyVNAC80yyr8iMVl3bttMyRmDVBPc8EHzUeAZ
7v4QCDXftHTz3ioXi22bXEI/PQcJIPl7t0IV2kL4CI4sePmpAx6qh7rypLutuwBHD+K+NCcwl735
8ZhietjbPr7gjwHT6zukWObCcug4kag+B7LB6Oo/qCZNqTgDJsJ/4jwOLJYkwyN8ZWvymp/asbvy
PXel/AQDV59IEuTN09zbrfMd42jqCDyUIkLFwoWdo27Sa5+1e13IOd15Y9p9xTlHz1E4jf88ck4+
9ZFHWGTFEo/MsEvxWUfKZIi1pXKecmDnvMybyQ8+ZQpo4xPqpmYzYSFLSzqlGgcTdpzxZiztiFCz
9nvc26MJIWjHLmgybua4fP+7iqIYYbjVrqnKv02kUFVAz47PtiuSZ+y9TAs6AEG+X/2D+lIoXJV4
SNdNfZ2vbQGEu/FTFNpPiL//B+tc2hbtccdOGVdFG5KD+xa0l2J7qNnFi++VOzZSTRBSfyRc3iJh
u9KXsjxmiuI7rh+gMMTDY4amSRcmpa69OUNB0MkVO89EBnMpXeZKmDM0aeS4Yrpum8SZ7Tym/PIG
XNQSt8ZubmFi/CH9PkwvsVma1ObVUATZbzNHE9ID28rSJSWl8sn/Wn0NnLngCILyXFlTTM1i6PnW
FSIHX07y/QQjvqWEqfXBTr62zhKN2WG3LUzQU+0XJxbf906ebLzQdxWbTPWoiNS3x67MoHfGATKq
CpxYnMHoV8mOXBa+wAD2MLGBPPDQf0JW0W2LRnUyXcZFBsQmWHVJs8ZuLqgPQFyO8/Hg26XUBxxr
/Sdn8spFnBO+db3pPwPZ8qRPK5D1hsoSkxBe2D+Wx8VP3PBsR3wTbxnvsvqzaRTZyQCTlrqPcWxc
/CQVz7R4uXLvOYX9M9OeETx1mccnKyDQrnNCyjZujhxUR5+k3Kq/0C/Iuc9XRxIVSg9JwWYzaP20
umP2kHeTD1JwPclY9OPm53ypQgIwWNd5CbtuyWoHH3Gv0/boN1X4d/IJwe1q2yN5vSxLx0Vk8Mxv
v0HyxhbOsnmXYSi5S5sIXO0YrjECH1/HAawSsy/mNvYY3mxrio6Lps55StnfbCTTQgXVZN0/jUmu
fU6imjGvrtd3Quzg9cadNT7w/zVvQZQlJ5CFpnnxE3JqoPypueG3Uuejxio+0t27aC7om3oAu6+i
iZWCsLVL0MSy/Edsm3hb1cBX9ha7iotG6CUxV8DW7zTzEXTs1x7DYnthwTCE2PAtheTPgi1CLoww
cWo62xLK2fa4qHGiBkBLXO7J/cK1DT9YRs390NHxu01YVFWXsovldwteoT1ga+vdPScWd0rMo5BP
ed/5FbNJEsou2Ib5ELjPWRkCjzQRGZM7muNDf+8mNlGRvserJaBqACOAxZWfFdnaDn9OanUH1awJ
4561W30C3taF6rEz0nVt2mAVSMYd6+IekrJLQHDLyyFuz0xWdDEaLaNv1jZMrRu8xaW5OlhNypXb
3PbRvV2t0tGcTPRf4dcdIdiDilEhsS0XsNXVLAn3GdgI0Cbxow0rGDBcGK0knl194EaUv9nYnvyL
MCIdT64u55ec32nI5m1qpZdtWmM6+8wSEqPZicBkQz9MOfIvK+YncoxMdPOe5r6ovQM/UxRvVhVz
wjaBn9i7aUlH6qNZ2RQ3Erb4tzhVxsl+Fv1AOIjysdrEfGIN0tADeUUn/AkZopNw66m5CO9TV1Ug
OSmbNunGxvDmxKfIZWOzjwzT2x1ioNs+L6KHlspavuGdQ0aQt5WGjRBcvdDKqFp2unVSL5ntuamI
OEda2PUE5yKQeXUi9U/JFFx0xwBmPt3kpNyWne6cgNsGNdvkQGHyTOUdjz1jppfamKqC0nDWw/so
TXVDlxmGJ1qN6ZDkjOM/mm4LLivJBnMExfTgjbX9Ly7SzPxhhmTBy9I2d9glBqn49ss6oiF6wHl6
jTufzHxqBi5ZsS/BZSISW27xVQKacPdzgEfA38WOiIdnmZLjv9PYP+cvDt3mPoA7wVI3qLyX0eqD
O4NQd0KrwTCQU+0kbpheVHqdFEyaR3hBXnZKmnGNHjuqS/elzz8QXhYPCDXs4C4l1k/4fhkMP2wK
5eR/647Vck1n1OrK8BzMGqj5xCc2eQuRgppEykHoZq8Zlth50VBbQbrcwlnxfiYl4DpTnpF+Vu6g
zBZbqOyui+8TW1Y+60sO3IZJs7ZJP3HasUctc7ItMBvJ/tV9lzqQHmj/TF2J/1APIyJSLxxcVpQ2
52QeibxTtRAserVXUse9mv4YuijTWdlMy0x7hOcQCNm6gbPGfzX6S5l2aOXl4M6fYbC62rIiXysd
dUxx5EDdgzjNnGWGTLUk+Rn4iu2II9bLPvrK+FHVGan/qsMQBR8O1WEjgsGengUGy+oxBSw2/iWv
hR0mh2/bfpJKXJtSWNBgT51X8wUma3mXZk1u6ARaIBWTvgBeaUwJ8K7v2ZbOJhqvSNcsHZg96bYo
k6W12fTVVPnGtCzcK/IW5bH5T6QUKoyt/sDdPKa7fK5QmQU58X4Hsj3sfrs56x/C7Cn3WoC2Y7/G
DirbsxD5Ice2zvhIm6k4+Wx+o0Oics8/DpE1e8d0CYi9zHxTf68Bwfgq9DqWhXbZfZGOZAMCLMv9
65SWX+UbyolaeeP4FdUdAct5wu2zJPYPFt7xLcWzkm/5RXGHDzyPc0hYfZjd2KuYH8Y9ft+BRzq1
Lnmhb2OnKA2F9lb9PEubzWGb2+2Hl2Zs9N1ZAOBVZfNKtGk0eJMSVlkemxcQfDYXFahVoXrJ1Mg6
DlEs+MAhVQQPZWrJRyLVusd8I0AuphAUu+EwJ77PWa3C6gPaTv00olIzsQONeY3HEXctUst4cMsa
e2RpQsc9ENWpTrpss/5FC7rBRGfDA1iCZGSH8V95aG7jQaHKTOp3JBYaIMk+R2V6G9RingMeUuJs
HAPBoRIIQVBdnGXYUbzNVaFOaSSccV/00ZarPtCuq8cdiYYN5PeA1ZXq5AONplV2y+01ze7j3GJh
3WGu5XMHozsTk0JzP1YTETgwfyMec7e0XMZFei6Hja1S/6GfS7xMQHKzF0p40EZHO4GdNraY5Y5p
BY3nD2RSrPUEH0nppjjxWYpD4MVaKULzniIfwO6hzT4ieUrFhstJXLMzjSrnXHsTCVwHL9U2Ljrf
ul8zvdmRnyOGKQZbgRwAcGm+6Qip/j8WUa11EsYT1l74gpN8KzXbgjdaipL2U7Qo/m+eJeATbvi+
1AVI+CKo4+gJ5QoDKzygSnFuFpPdQ9XKTfxv5nHwg11CP4UT3xBG3PGeTB2qDhb/CpImCTzvKrIU
jg8eNAoDnlnTZkl1ZktcNPcRRobhBVWla2ksbtahDszs5FzdgE0sBjrN5vVM6J55Akexbd1TV2H1
a8zdLlz+SDhs8y5IBjE8jhpg4o+SPRRvPnYb46OxZ05LAuyeNffPvGFFqzde18oUI2TA2+9RUSph
GMrwjP2xdRPp+dUEMyn9zdBI7TEpMfS/WXGSpM8xMW5ma5RrXB7wQVRyIwhaTpcORh3EXWwI6Yhx
3i2ieVtNSi7oh0MlbkzGrFMBm/ntaWHBPD+zcKefVTuwxbYjVSFgl+E25iMmSDmLLWA5XCUiUuQu
MZtN3mH9Q6HjeeGonm2RYlztIXmo2zxZrvxyZDP/SovOzk8MfxnVA1wEVX1dvLZNrl0DO4IShrKp
rgSYYMLZsp/GfzlN6NUOwg2yiLsgyJSYFlfb25rL6JcCmzHcIiZsEQb4+mJnxHzV69a76DDkbuSr
ctZ35FmylgOEAQUPYQsGjxVzs3YFRmH7lGDqJoWUl/GhJqSLL44S6zUI1TlF+CFp3XEqXlELc0Fr
J9EpmCvxkQZuUVG3DGPx3V2K8TYBoZKrQKDaHwXdiJ+PHDf7HSXIlgPzlPGB+B0Ai40/8b0mtp/9
4ZD2C38NSPgDWRrUeNYqrqTHHbulE2Q+NljeXdFTlcx+t7et3M1zKmzatY9OC9v/xfvWPlRT0/T3
VVhzU3EcC9sr5CQS4FTEs4tEdVoZV6IgwgEBmynGIBiiGlEuq/dI1ai8CaCOrzJZI7ZFRYwanOmU
UN1WUbYOsigs1W1sV9xPzB2VvXKEsHQEDmGHL/w6oZk0c0DhryndoN05Keu+fb8E+MdLENnWpiTv
YaAXIZUcrJJLB9hi8QIzFvd/3k5iPsSEZFHE/Vz11zCfSToP0aifSKct/R0pLvnhCI6pjYvL7mrH
WU1oKrDJBgeDcH9xDtqSOYVCZpsZmVAQf6cWkWZJNU26ffQIYf4srAQcOOmswO5ihaB4nw7wH3eR
YpG2yTD9hqCuXFufimbIVrQRTY8bKR3zwxOr0mcQtIv+yAcusCeoClidiFnx5UZERvQnHaPd46iy
hiGjdlQDjxZnOzAXSBKpAwMgqMJHY1q7OGJ3kOXDSBenehe0emgO+pwdNPAPK2C9zLIg1u/apC3O
xs71Kd5ml0LgOpfY7/rUl8Vl6XBLHwqbKeZZhiPGowTuqL6ZwQNSKC2IHhcHA7C+Lomw5T5xORh+
kJs7ocBrNov6O7NISJ6Q/VxebapMgajkTTocgJT4LQHHoV0LTeuZ3lyyIMmFUhYGmFkZ+Pxof7w3
ehFWHLlJm6HvevxUh3wp0RB49+noHi8ORzF7p9nccDQRtwQGNqWEAlpmM5w7s7+NIHMJ2hmAR6MZ
FHgeUxX24GhD03POLEmMQ0g7wv/dM403K1cOSInPln1DFzs1a1xfQR6Rz+HwxhW3Wp1B2elLmtLe
dhMqg0zSk+pOqQYd+V95p7AX0CH36V3eFr6zjVunkwdhHJoygXgveFJLifRB5nM1J0CBEWg133Qv
89WCC6/epSXV/bwU/MaoykCSgv8iundmYK7fOg7A/BBBG7rjylj4jFw7+eH5YrYMMNf/lk42Pgdt
zSOi+5UthVBMefuIAMLJjFPT2vTgbfNtrieutNjQMJvAVf/vjrkCdMpUYDOqMfbzw0rFgyEoD+LN
teLFNwn0vj+AH1m45KDdPgr0AQuTZ5ajRCgErq3b1O1XYHR2YQOXWDvwbh7NsI5h08xLcdZsDeEB
oc/OJG12QN/Q0DyxYH5EwY+DX3HgmUtPtnW+xgCD/2CdJ1OdRk7OgadpK1u9fqQrjKRCbYfJHsF1
hFj5FNkAMfa41ZpmF+eSG1eJQE6FSpn5rynm22CH74rsXiSN9cUPGLzJEHYBRmDOMXxNqa6uhPsw
9uFNhXuBDYr/wryzUFxtZd7LUeHTwy0DFRl4rfctRGlcQlVI5O45LBw+GgxeZXlpaZEF52A38H2I
kFKtQe3JelEGRL0xI8xUpCEc8RcuzYz2dUQV6gHSNaZgEc2xf5874CS2QEsp7oLiW1wlFAJzBuyP
DEDjzTCA48UoSewzvDCJcthGlkV8UAQuk60esTduWBIY+t3aXLCM4E+nsT7TaHS86J4aMTE3GdmE
N+iK8pfVN0QFfUYo91FIFu47IZtEPXkDuBIIcSvQZE6JJxD0XIuSQExPN6gWBUGVDm+P58yEARnU
8sdoTIGOYHtwsWSTK92DlOHHMDPa+o67yjzd4g78wLprnVlurRY/LQtuTqg/7p7CvxE8OxVZ3TnA
Ak3ffD/AfiLCw9StiUnLFzfLGZmjSVM9F2EW+44raV35nhDNx8PsPXn2xAWx1il+7hRqGupdNVbu
I+cQU6SH9deHddmQ8zCVrboNz79Jzm2irPg6h4b6nXxkkXFLsBxBw8B3Fm/R9O2vmQzFziAfIhW3
GdG5YFoDP7znieTNbB/ctz61mvEtT0PoalmI/bekEfFMDHQdQ+i3YK7EAcV7lK7TGsAijKQ/OdbB
crsMtftm4iyUn35FeOIasJx7QS7ID1WYcQ4HAQzCTe5kpXvWoYBVIHH18unGITbmaKnH58yVSPzC
JPZ+nqd24rcfQTQD4kFqBr/kNP3q9Ao/jBqWVRiYFuMdXRpymPaI2JP4mEajtojMBZ+yKdYkEbCr
pyrGWHfQYwu4xqVhwuGLVUTUbsC5ISt8yJAVgl+IRLQcgFEAomwsgio71onqhI+iwdacuPqFgBQn
u+QXlb/01LutLU/TCt4Z9fIvIoxAEVvf51RSQ7g79vWCRT4L8XBfKJQ0p7z4L3vnUkuAS7vBYEda
yOt4g1B3eaa0j0SixZaDXmOPjtr7GOSc5kaZdZcR+wFXgtwOHguWER1gDc/51LYT30d+n7zaxjcY
4RxoFWvWsZ/Y19fZt3Y1XbtqsspgQ8Sj5RU+2WFdsWDOvYegW+xm02qWA+fIWOEjVg+aZwpGmpcx
BnWz7QffCqhu4fRggorCI8lUkuVU7rA9y8mWYfeoZgy4vhfa4/OC/Agbpeth3/ttZ08AgdwAu+rJ
iwpsVn6u21uI46x/kPPELwdCRLr3JQ6lQ4/G696TJxysgzR2OrHKygZMSC5Mbrq2OvlFqGaM0KkL
P9s29bR+fwAcUBhMg9iItxth/qAcBs0mm9ncAqfhUdFeM/1WdIZQqVOk+CfCglw8tdZDYW3oy2Xz
8f9uc4BZ5HEimvCyDYgo+920tX4YyhKTCpFER+zRICoD4mho6M2j5OJvHPRWf64Hj9cumTb2I1Ot
GK9rADiws+qBZyMjicNLOQ1LXjkW/IaZU+/qVBWXS0w/VrcLEeeXc8Dy/qedeoy/Tcdu/DBlqe1t
HfJNv/x5gJoC796u/4ZNViG7Uk3r//LJlvAn8iGh6MH1ixJ4gDBNz2XmCkoAe6sOD3JWusflleI+
3EZk2s3FSrqGYwkAVIdvlMgvKY0yUi6mTcf4lMXItAUVnHMFRZxkS2c3b3MEgg8bC46/RysnX/E9
2XNY/E7p80OARbGltdNLTKLPJXZ3eSkCa2B7aqjayB9M46zh9CkBcXGZYr+T+Q7Xt4cE4yxOcUzB
S9NJagjmG9yBPDhI/Oz4cq63+YWsJYCAshlTfpV0j1OMFFPFupxMm7UN3COaiMZHCA1YNZRYE3Mz
L8jxCOmxeIVqhykkMBaWJnceXL7LWCmSS8oiYKK9qEVYEIyr063umU73Nd4w+ezmHbYu9EzW8C4v
p/eSHCsRqEx5rN091RcvFSp8+WrRWDB9ecRPf9WkRRceuHYE1UCDBnbLrNd/dCUmhzMzbWMbmYrC
Y15mCxSDf6UeuxFw8VxgGTt7jTtQJMpH07a/+mgRXrBZ25EbsfUJ0IstBLiAabvtB1bKOB8g3IIh
iN+ibjA2Qo6jl/zCs+A8lHE1du0d4VOeL0/xemG20WOAKZ1VdkxLHjMJMPWqxq+6K8GlHgQGyHc8
d5QxtUbqc+YiNhVES+PCec1BPldfdRhS3AsuM7vViWexgdWkjaSjvUsfyMkuT65jqAWg/Af1aB9X
/hKfnWayQF3WmVP+1q7Q/oE7cJh+46pCjKYN3mmeK9W58VvB22r8LFofoYTteedBNO2w5am3pIDu
AxFwHVaDXvD3R5r77T9UstA1zBRdg+KhF7ak//qBqwRwBYNdEZSG4y4QGNMh195L3xKC46QewCyj
J4fJDOQ7kB0VD35XfvQZNJQrT9FkUjxTNZVc26BgdL2wGV/lx1jZlHfoIrRpsgljNgCpTZnyQz/1
AUCevtfjG1aJwpqJAPD8WFtcKdkaw4HlFPSnHN1lZuGhao9qrqUNeD0NYibsNZKu/B9jZ7YbOZJl
219JxPNlNSejkY3KenCnz5Mm1xAvhEKh4DwPRvLre7kib9+qaqBxgYSnFJJccjppPHbO3mu3z0wb
Su0qc1fmDz0YAQsbj9mFKeMeFB70VkP4LSZWqQCZdIJP+q53bMcjBomdQTnuGLCpWEcE18bVG2A5
mv8okcpUf9Cq3GjEonTzRnubw8ZwzOXsTCEWDTJ3sARwwZSFtSaVTBSNb7amW9xrhF2UkAkMsr2w
4GRawMWagYxnWBdIWqWrGa9GPa3JzEEPc5xNl5+aXJDztp8FhchRYaGKHsWiw0Ohx34UieQtyfUZ
1g+b+McwieIJPVRXvtVMMUzrSASra+zzyiAgqOBcPaYRetuFzt7MQLcqsZKCSwFou2hrL6037O+G
0ltF8cwIc2nUJuaAVWWhoLvvGsT9Z1ruHTlKeJXU8AGe0po+CodQ1SOVy+z9Ml04sMuOWIbmULHt
1HHgsO7uY1xG4GAlZQWnDb7HY46etTq3xLQ0a1ULxdyvreoHzx5I3m4hjEmMPAVkwiXIxwlLUYyM
/WoETfMLB3hk349mMiPobPUpuwT5TF68HTpagm2HfMhtRDuXSPRZ5Uet0PKfRDO12YbcXN3CRyck
2bWKTtXdgMQ+3I41d5FimZiwWs+ipf1X00rOI7PyO9vR3gmWNojSaTiEj4SiU6wt0Tqip3exCkME
RoztrpEyyeQHgzaRnegT6Rj5aJJTEeRhQjI5TW4QoMR0MVVp2mD8JDIvw3mfUTLN5iKxCElBNjmY
pDrbIZ3DJUOm5qrHo+IcHLhF0LJiNHlO3Qb2isRvYe0wgE685Yo4KAqp1mt+DXky3qcWY2LJ3Nlw
+xUTXs8j0oJApuCCj6iR37HS1aDuAjd7J2goaOlph5qnHhPOK8HJpGuTWnRjMzjQrnm7Ft6AIv5o
yzmoz2piincc+tyCMQnGXn7GzOGsp2qkTkGXGsDo8BLMMN7S02SNYjEUzsVrhlKCMhs1YjS8rgKp
Zgh907VeSUzXGNHOaWISpm/jxcqkKCev5zbeScNUQxViEvqzkNA5kRwlkb2vVOH+CHCZJkuj0Qc0
a62BeDmJNdvXjdR7LWYTcRSip0AsXFqgaoOYjzxXXWj2ExAj9xFTQUernZt1pdvqvQIDHPkz0ROQ
QHontfcDcrGalhxrNff7EmEotlnziVVhOlmugkWYANol4jiHh4PZJ+lPDIDyN7rTWgjSocbMAMAz
/4V8YDqUtTusY/Y9L30Yl3ckfYv1QC1wMhDunjUn854Doca3ns2SRSgALAWaS2l8HGkSv7ssb6D7
Az10t5ppl3i3yVakaaaFuqT6haSxnFXT/ZBF5d7Ymi6dJbY81ZprjvC3jEnxJ+Sx5ruZ1ZazlHGU
PtxUDI8E95qP6MBGbGJxqO+BOXFDQ07ApqrswnNWtGQNWy3SdvaTwH9ihWpBkbPwy6ykdYDAkuGH
a0JY5O3U/MJEOh4o78l5mVvCGqh+ivFTM/rQWdk5HU+YEnh+nsj69ibsRAhHeGauEfw9RZJz2lsR
nZWb6pedeEFYAceSl30dELiAj7FE/d2IRH3NQ4ge1DUiPHUBRvHtWJAfuKJITEl760P4q5rHSHpI
TXXBN8080q2dcplrmdDPcxODzVgUaFjm60RhZsbLoZ4bgOEt6KhlHTneT1FhTvAjVrhDltX0H8sG
hdkyq0Cb5q5AUlk6go0pMzuVvKmhst8i5VaH3CJoY9l4sqq2TGByXHQyjza1vA076YpWztZLdOWs
Se1J5Utk9vkWDSe3d7Bn8ldIRBq70RSGu89UJhwYRw2zunNMLcNzHw72DnxQOELEFIW+KGi3czeF
RSextBkjpsDcVOR+Bk7rkNBhRvEKUEWOBSxwy2OV65O1pHuQ276XFaLeMRXAsoIzjOZxMdWgA7F1
ZgZj0cCdfY/2XLYcktQ4kVk/+hIaJWuek7ntbkan932A9CJ8st5ZZcpGBi1GLRU9KexRmd8ziS2v
0hmQOPUtv/MDuHmKyatNpXuHONIefNLopb11ssTVVlradgzQEwzON50ReSJE49hAtcmwtnAY5mFb
BtamduWQHygdDBulkpa5bDvklPJcX2MM28izV2b0sBtUkYO41luMApZmt1clMsdbuJ2j/7QgDr1r
iaFBFAkt8Q42tgdTM6NDZE6a5W/SNdAjYyLE9DggQYWrDgkBaygMHqKz+6q+F6KjZ1UWPeNiz3T3
YzN19j5IUXyuPGFT1CQmGqwVHIaOya+Bfo15WK3Zl7RS5o9WOV1xxHzTxtey7rQ3QzOqcu+IMT+z
p2JQj1+YvCPYHTYyLjZlhNCVE4k0TWeRiE0YgXZFX9N8TCa1ONG1mh4ezcZl2Ru1eoypqVCuou3R
8ne9Tr2U+pXtHMxLpqn1Ks7ZlK8YzOZX14hqrkHCkY5yrMaQnUTE4typ2JGEO2dgmR2covdt30f7
MmXX5mudl1wRNDRXwXZtr7MFUluPgCasRighAjiJlR49eQUm6Q9MH8V4KkKGZ/RzRRr4ozlnyIui
0OScCbsK2U+E5Nw4Jp6VVNeuMvLxhBO2bJ/SpLSwKVdR5WYLBrt1iVIRvPqG+pz82wY+j3nooYhk
dFSytHhHQpVqTwo773ixoQZV2L5xaS7BA5BO6HpFxwIJVTynizcWupeAdU/02WdF5viDyivVMdaj
PFsZUVZqzH+EjnBAG7XgRDaBZm9iJKBgOOMJhhbZmnTtCkY4cnfbdDZvCTYVz8adagf5LoWtDHxM
x9S5VFAkOHd4n4YTMUCx+aZwQLbjErhPLMipRaXxohs00vwqh138pM1sVJ497OoMY1MVyDcOTG3T
ISIaZGt5YzhdGX15at0yRgOjhXDc3GBYTrDohtTSJwwuhdzOihJjqcpBsO5SkmDdkKVMgnVrd4m9
6UdPc684uVELL+iwq4T82EC8kBJlEJHD/Uj6iaJHiZGZGEtgT6GXRosMSRZhmRJTP2WjZ4KEIKnc
n/QxjI8e/aZiZWKgKLckhrbZnZSOyzOospbWPV3qCcGamcIdeKtMWdds/qdyXFKTlMU1a/us37Pa
5fl7FJSavU7yxGyEj2AnwX4W6GVzybD5mXejNKb+NJRRmV9wIciZSU8yMThkB+ChpdBrb99lTJhe
JjI+zRXTA/KuudrDaU1osFk8IVY0J6Cf3KavJrLZaFrmtk3QPRVWxhDXiZGScbMqbLyimFivGVYk
8Wl0USHvbtyyaTXNFYfJL6Bp28iOJhSovhiiWq4Yg+QZWreQaedqBNF1Y6Y09X3E1Wutc5YhSkPk
5r8cQnu6laaiipu/LuT3cZT5o2Cmk6wz6faD38cpUj3HieggCgU1lhbghK5jLL36dc4dSQfKli3+
qlT1pHHQdAU/jX0l9T0lm+BcR559rhP2Fqu81qYfpHhYVBBJ3+FgckZM8j6ppSmuGSZ8C8U6jcTU
9MznBsMppvScGhCfBR172k3Yt5Y6mRaXinrwJoCJ2hedhBu6vYxkDhU3ooHuvNH+tJQy1C60kg4i
fOy1w1Y3GXNDGwjJyJYV0YBw7ZghQMcsWWq4fJic6qPnoM2aPDqtSlWKDKKwSZmfkVZCo5lZWLmt
PBIn4YjQS8RAAgFp1eWx16ymjGDcHXRg6u7IbvVg2Wh0eVbEbNRoIi2GbAci52o0kLTriTDPbwNJ
6me5ZMo9uIvWyuJwDewOY79Aa0Uk2G17u+A9td11K2RDdnLFLWIBb9V8kQHNmJWFNuc7wHv1Kwx6
pImgU8hGaN2am7CZ2Jm15zwrX4Y4mza0sZ1+VeFOTVZzm+n2lrVLRzHF9ulilAHI5nlKzBniXtA8
S7tpp+ca2eNAUrumpo9YJVT5c+nApuHIqnFLkEl0hhZjVA/soYCLu1M9WTtuG6HFCMcFT8Jwti17
c4HOu1ZnxJtmuXUE3BxweSS8rAPlUR/WTW7ismlaLT7FGi6KJfP2wttGWjOVuNUqQiYXbjy40QHW
fILMoe/LCP2CHf4ABGCbAGZVdEgUVMvzTDrnfPJU3zkXWIlzD1ITro8vNM15lyBrw4VoYqoco6yz
dJtODLHIX2yT27/EzTlBMr3n4uq/hx5mP874IX2twtSNLuAAvHRHBl4zr/NayAeQPmpckbeEM4hV
UpXXmQ4pQiL8xiluc1YQtoHOiNCNkFXeCJFoLw5kvuqAeTgoDk4eJyNHBMUAauyuo+PnFYEDSavu
VzNPQ8wGUF/N7zWgNVfHxCEO1Qml/pp3rJmv7OQ90yeqoqg4kerpHREV8ZZOGRnA50Hw53dD34jq
mChHJcfGTYlYnDFllitvLnpQmpSzH1ClkN4Xed+8z6JSwyogCnrghcU5F9tsFRjUh3laO11ky1Uz
uRBtMhJGrSdLAE/5aVQ6Ylhmqom6m4ktmXxtsK1qUzd0rjZuxl1rwXrZE78yWa7rl2auJJ3ooSAI
vWRFWZPXUT2mk9n9wgIOKRD7n3MJalRJqOB6xPXKAdW/SxD2qK3manHkD3RU+585HXZ48xGDcMAl
qgk2Fn1uw0dZD6M9m6T3FPYa+k0TLEe2H3KtK3bM3RvdZ4ysDWt0WfQGhYjK6phjzNgKUgldCnkg
MqgwsQ0pk1EsQPBPo2L7W4MVO1vMvTeTm5f9u8j7DNnJ4H53K3JMm8KsN6IttOtg1S6yFbDrD1k8
VRdBJgbXPDS8FZcE4TmeLD87InhvTDQDWV4WBBrlvjTvK/oE7y3r4HpGcL4X+lCVd9QQxtkONGlv
LJmyYbMAaH7mTeQhwpvbPYZtB0CiOfoNY9hHljRzE0eaka9w6jsrwLn5Bu7CdF8NuoWVrADXZ7XO
Dzp2w2MVEfS+w54lPiZW5INnjNqu7oL5O8RViK+lK+slxiZ6lC0xmNukgY201vvRFtxBdGn5VRG1
j2U0Ovu2xXK9TKsBOWrMqPleA9ZiwThNnA3qqHhVGESOguN21gRGILLJvWGPsrXX2aZXTnwGBt3H
u8K0JWcDoY3LXoPsVyVxsIvaeSJNE+HfAndt/NokCXhXVVlsm7UYxfcCuDnKedFaEToMLp6BtFaG
vXRbO/UCwTiqSaaNsKRrjmGqbVmL5iEILcYKMA0hZdAVIPivxgl1GknAqKsFFtj+J0lkEqh0C7Uf
AoPenjS6Ca0vmErgIE7SifDQupgp8NpJYCmCbdKvsaxOgMct40KT3ztGKS5oDITzm1STdSXFFbED
W0wbyCS+lQPHOIp3JOslmPEYKbKsajyXXpv624ifU9+CUbzVR/T+OmZtQwkgoEsBHHEihu0WAs+s
jlNhJeUSOA3eDaiujJh2+pjQIKFgzLNN5+TWHewS2KZDVm8M1TYHqHTWBiOSdXHhcz2nNXEdxIM0
a6r+9iHMiqbduLEH66Jh88Yq7NpdczBThLl0UlBaLKzY1RiPlGAB/GJIJ7oPYSNMn7Q9aFqVYTsK
nTPOhucwg5ld1yp/LKfWPNHba/CKQ7V5VnNdEl9WuwwHXQTNBrMSZyjKrYtLy1tlxA/D2wR2Qqj7
0NaUhoWquHkHHmx6AoJ5CxHCMBMmASRYhdWcnPpbx4e7AF2lmqMGYwuuxD004HHbVIZ6ZdQKG3AO
9PeYOIldYE9ii7up2GEgSqaVDHGn+SqbtXRnUzjn37UaWuPaKlKF+pLQUHupV14DvZWdX7pEe2ck
qzBhfLZFJk+2U+LmoPFpLOaG60C4LBo8uENsaSSv1qrk3e7Y2ZFlOY+buEmHFjl2PAcHnAazd/Vc
4paeatZbSgPRkq05JW6QHSHX92S3MI2no6eRF6NLV/iGW8U/Es7Ngww7m76AA+e6scQdOq6R4ox/
q8ohQ+xZG5iaqzqhL9n3P5XBheoVTT1tLec2Wm7gQxCXis+RXf8YzIRWI3zeDM2MhbYiVSu4lBVI
Lig5SfgLGmt7V9h0vUhpjpv90I2P4GcS+6xnCbaQkfWdfAZrjoE+QS7yE5u0qXUHnxcuAl0QBfFO
G9o9YjujZUtlA8o4x1Uxc6lazHNisLrMevvrpDGK4oZggA+MNwlME4NgQI8g4GjtAvo1gwvq8Fkb
fQ2ZZb+ZLS1ld6iJysuf0H8acefnrS7cdg2ckNRVzHuIU1RX3skWk4oqtBqeJGmLkMJWecc+uPNj
Y9aEDUKstavW19iq9+WRmOM5uxKOrFUvk2oH/qqqM+1xL4yWieiuqSXjHt+FDtK8I3sc8OmVJB8z
VVAhTjIucjzgoS/oYN9OOUd2DKzgPE5LzbO9B5dQDeoC+BHatHe4Z6effcchhxTd6o3NfLSNZmcV
Yzwx70xDaPru2x//8Y+//8fH+J/hJw0/iGxl0f7j73z+UTKUikOmf//66T/AmfPf18/89/f827ds
PsvzO3Ojf/+m2+/575/hef/6vf579/4vn6yKLu6m+/6zmR4+2WF1X8/PX3j7zv/fL/7x+fUsT1P1
+ee3j7Ivutuz0dcsvv31pd3PP7+ZpvF1CH4fgdvz//XF2wv489uj+vz5+T9/4PO97fhZ+2+Go3u6
Dq/QcxzpyW9/qM/bVwzjb7orMcAxmbQMZO/utz+KsumiP7853t8Q6Itvf1Dh3j4X4m+WJXAOSZ5G
8j/x7f++2n95P/7f+/NH0ed3qK279s9vlvXtj+r323Z7NVLXHUgspEGbt+fUPZtfXH28P8T0NPiz
/g/iNXoR+Fp98jgCaikHDoE5DbvOifCQNYV1RTKHOcfCRedHOMJ7mfl8MW5XbhP4HYywlvvmtfck
zR40ssVSJFCZUmEZG8W+AUELoryFdBkdYQSZh0VE9Cq+pexQjfPwzBgV7wrd7I1u/1T2YJz0Nu+3
7GDt3ZwTigzhWfP/6T356yj886u2zX9/1aaD6kBYdDoZBXue86+vGnUNSdiuGa26UC+Ofa6Nd96Y
9ayI7qnQ79BQFR95JczlaFrdmX8xvNjz0dpFj9x4iod5OszCixYG5KDNTDYvpJkmWEwGPjRYCe1l
YLO508rsoQggvEctSrZw0HBmhpqxDTvP3sZVfNOuF2y+zQPNR2tnyqHaUFPDz08UsVldzHBFyo01
zRir+OJzycFLE+EPYS7AFdTD4/9+XNA86P92ZAzHtQRZXIKyxZDCvn39n86HPuh6SSfFQEVgW/0y
Sh3ryL2VIC5AhX6dzMNTNjv1if7kNFxnVvs7RCtFsAiB9AQ4kppV170iWFmosE9/oUzzy4mVdx6G
05wWxR3gokeITpTFgKcs6A7cphAYBYeOMuaQlAtI4faZPqx9NtBZHDGQInhFjGwoPT9ZFbh5zq0t
3Czm7J1GhWEX1wZzLYmFJqFeoukus3r5/adAwgNn0GvLeXTlI1WEtlRDShqd4dXrGSTMjslXtzbR
AbzOt3nebA4/oni4w0n6s0BeepxEWj1An6MsV2uQOOkZykjxhCmeFgUdCtwK9lqbMW+bXmhdTask
BNMwz61j2auwUdPrre3aBp6zGfAIBAsSDn0m86HvWPjE82Q+jgAE1onn4ebRC4D+udKRIye6u/fg
GOy6GI0etObarzX4KFVddg85LIZ1gwfetxlkNHEePzCvMeEh5/2KALOLEw/98et4BzrizxuRqR1a
gtmkF52sLuc3IMBbVrSUlgm47u+CJsLCa6poNVelvUZqX7K/GKL7EEz+zYKEIongY8zcYXexpSn3
VpI8m+GYX6BbfVgyrF5YUzUmGu49OmLX3qFxuq8pmiArD9YL4XovKb4w6J28hwlyPX/oTPPcYJTc
FkjdGbVOS5zg8bY27eRxcsePCKDsXevMP63acHcAY2nuuIRfLVBEI8T4OovogmN90qPHIWvh9LTi
PHCVYse9wT04bajreAB3u/j9sqnCbxIINYlbwgFzjK7e5tIOCe0zvCWpv7rhoyIYDgwDw9OokB2i
WvVWJEHxi5tm+g7bz94VykbNF5YTcv/EuwAs8y6JUw2A54xzge8tQmtEHZ+mkjwjK3qHwsAUHBId
yQqxiklpPI3GKB7JdJu3aG2gW9DZOYvbQ4P0EvyVxDw/VXW8zsyYNA0ulK8HDIdIg76+WtZDuSsI
SeYcMON1MtHBD8wEMljc43HThxctoWgrSlLlipzeBHocd5kMTb3Faw9rsYX64eWdvkFZf4F6aa1C
Gr5vjtWsoZDkHznjiUa5R2Q83cPvB9QjoEOqdR9jtER3TGeNWejZNG2dKnam7V/av0JhndG3V8/M
mReWpAe8cMqNlP1ZOso9fJ3ElOiUQDu0EDFApN58iIQpr2kE+o2bpB91UQfXTnZ3eBoI7rA/6TAX
73X9EySBc6qMGx6h+5FRh30Pozha4x7LVnKsGYmyYpG5qTEfS0AD/IAc7JNeFW/jKc9XtEyss1dO
AfUg8LpEhR7LqmmsI64SK5jsU8X7eqZC9vyyYx8GphsMoJPXb67XaGQifR17FbY7k237qsknfExE
LmzQ0kzr1CyevUQNWzFVTwyb1QkHYbnSLGRixDd5ld5jDqMzXWDd9jVEAv6Iy2Fb326jzRRfE1oh
Qx5zO0Z15PlVRtwcKqT2kkedAlYCAc3DOiS10Xro9WkEXy+KJQEJ5VbUBP8wS6jfskHez3DF+nzY
RjRHnofU2w8ijn9oWs/gJaep0KeryHHVDw3+lF/K9keDI44d+Pcxb80d27d8oUdxcymE0HY5Ioqe
hj9Nk4WN0YWPVTXdlwbu+Knq7g3kVm+/LzGRtBMsIGKEiyx7L+qUeXP7+nXvmFuJgR84F+bE261E
cdgTSVm+4A9yl0rvH7/W0TwtBh/MCYG+QQrFg6XSGJ5nVJW7MQnc+za+Oa0AAJ7rnjNwhHi7V1zl
qzla/V5Ae12GR600ow2SVd6k2x5rjOu3SUQnDUbhI1qEeJtUNnkIcKpY0eznMCiuXio3sPXMMyik
Bsj7UzmV7zbynZ8TFhDCh7J1PnnzoQUlBrloHi9wY9UD6rc70FPeq1d2Yg0UH3p14LivU2ieaJkt
m9wh5ad04501IoDC34SwsLT4K7hrBKG48Z+lfYo8KCaUpPkmgXjwNEoSgLETmcda9NqzputbBBXN
ZnYE4kKcQiEtvzfPK9Ua8bKzTgNr1TBX2cQ2V5ApOusKQNPbkARBe68RDxzW/tiZn30bhneTbQEP
Gz/wVauV1tnWC5quZJmxXLCv0+TSQZ738PtwqlumVTeaim5ldYHa8mTS72nHonph/FngpM26gyQZ
6dQbmOz8Dp/Bxp2hsWBWLHdVK5iGsgC4wYeb3bwtuWlxQmfztripK1zuloxVNairx1suMBO7aqar
lzjPwRwVd97UiD2sgCcP0EfngvUYwqmysMjE1aK0b9h1S0v80YqLAxvp/Jk924oeLh2P+SZSBn0b
HHIjvKvjxLpaoXWZyv5VqKKM2ATNzD0JaVokpmovthd4WzD5nw2qEzbLhEmhB7oLsc/d6MB/faQK
4aw8R2LcrMaTaYfGGvfKcIii+Jeqo+JJw973gFxsoduJ9oRjqj8ZEZvsr5PEdLvYpyXs7PG/GK/p
VYateCzb9G6mml6FAjE7wSfBWUxTuZAMZA6i76Dvf5XhdIHMhaE59oWJ4bxyp9ZdVkzQJLQMdpxz
mH9QabkMiHNnmetuuSx6tK8U07Qhbw8Zd5Yz0t162UY94LWvu2H4XLK/BiKJRixKX74+Yoy7HmkD
bt2BhCp8hdOwtNLwkI78nt93tNuiWVdTGt9XmUbbvjZmzkq78NZT0noL6BgOEDi6zq6Ifo4lrM6v
laIK5D3zwirym2AMVpXSYGCJdqV5YiC0HmF0W7fYPNzBPiczFy+UOdSKZAz6XvyMj6p7IqGg3ESd
52FFHmkTBNqna5Mf0Wnu0Xat6dXGuSFqhxwcxH7Q6jOmvRPsGwHAOTb8vHDdQxT0e51I5DME9/ZR
50LV5savdHHMLMMicRMv1eHroYzvGzGIA8Q64yhQD61+r3ZEnGAFQop2BAWRHnGomQtrHB/cNF87
kheTS61gmdLLM1A5Z58HxGCzGTillpH7MSOC9zIMMRISQ0enXqHGhsI9mLH2fAMU+E4w2Li0jHTT
ADBiWp7I81Cnyh/ZkCNkbZoHwwnuvHDVEn1zLVsnOmMqAAnF9KcTbriLait/6rQu3EJK+BHgnYTq
lER7OmXyNa2XJIUZx2nmnzuwCQcsKO0SG3zxXLUXYM/qlGqpOtQO8Swg3O7nDA3mV9E4mHqxjPVq
2nb28ObGaXIiz4i4rEx2mwr3KcIUTW4rgTYGFo+2x+x9aSktT7U3w2dU02EEbnj6eqjc8w3IUXWq
u4VhOVw8mG0Mi9QZIertV40nwQKfgREdOMo5q1+f805geGMfVe2IQ6CNN9jcoCbCkFd08aYzYl2w
QYq/0HKnczl7+XkmnAdvdBOfyrKYkSlCLxr6AYfXNH3Mym6Oc5OUqywJrcXvqi+XKcMQBfq/U4w1
OiU8KmT2xnhOj42hThS9VyegDqwrbGt1dVWcxle3qLKH3hM7PGvrpknDc+iE7X2gbPLsw2Otcaup
x0Y8gjMLUQJoNJkYGT/aZlSffl/qFQOIh4AY6yc05ZXsjSe7lcaTiqs7vdP2btlodzDIyzWFinmw
NUdnYgt8PaRntGVjRsijAQU/aIS80L/Go28Z7K4IZVq2dWQ6qAEdhx15Z5+gRi2+7nmuI65dOg+H
r8/AEoNjCst9jJMSOgAmJYAygMgTnv1UOcZrc3sJYcUfLm6vqhyjSxhLZ2HdyFlfVbRRenhfBE8y
TNm8y7z62ZZZ8pi2t72F57QPaEqiRddmztIh1Gf9dXZF7bZ3q+NEVPVZt6L5sQopiItxVjtECPOj
6jLK4hlLUhTwaYbGZtHPXbQ2DEsvkKtCG9SOjvMWVq22VpHGbI/KDivO7cPs68PRAZCgIgBLvTPu
tNqzXuIoo3ELfhN75PS7BYKfudx4WbMyAAWv0a4TIA8UAdOlht5zQ6MHbIpIqPknRmULRDfvHVql
XRDlO0USi7GWqWvfLgbKpgYB1IrtY7hH0SwoOFt2AkFdvQ2t/eyIbqCf2okXZYw6uRjZ2gOkv0BW
JOngs0NJy3k8GlrdbttkHBjj8h5GAb0+lL2wc9KSZGDSsPMxH/2bf/chmukowEdwt/bAMECXY3if
xuliZPeSM18hXcuOug2++vpcEra5mjyiqDpJM1IoK/7ZR+SXEgdwy+nqj3Vt53d1PXx3vTQ7dHHG
Eons7ZECadmqMvR/H4cq47mxNBMcRDmEsd9+KcfgqrcENFTKe9Q1i5572vl1DNooY+HcjEyjIKaa
5bkT6SdYpunudxFg1fZ4l+beyWud95aMmu9mWbIyMKNfGugdfKvq3UdPr06EzhtvXZB7+K7Nccst
Eq0qbChUrWCYG8EJW8JXPTeR9iP0ogsK0uppMor8QDTbZXJKuhdZ3pP+aji8mV7M9k5i96HQrPw4
lfmTA1tnj3WJilY14dp102TFmCN5sNFkLxq3rvkqn9ae9A3guYgdkS3jwHIlC3+BlCajJSAxvvjN
bJX7GdPekgiD1LfDwVwJi/Oro6SRlrJ/0ah+4Bn1W/aGXCZRTm0V0I4J7XlVYUT3geeoM/77laxt
WMABdxsf963Nlq1c5V+b0K9vuX2KX95m1MFIg7jk4OC4WXCwqFB3UVgwkNKGXSyDG9tAK99dFkSc
Qe/alD95ugmCzV1AAcECePuIIr14lmmRkufHy58lWYhjL6yTyXzo1DeDdUK7Y2zw2b3XhhIHEQg4
9bePeuwiq3DW62Wlpub+6wBjiQnWydC5K6HAh9BM149fD8AqtwCi5z0Unb2hcA8tHYXSRtibwoE1
Y95W4MbV8u1kV4OPrJBmpWmUf20oCpAsficX0GBu2lenmxeG1BBR3LihrUmvZuIkW2btyIrR3ekY
exhxIGoyURXt7MSdsV7049mLZ+S+bXsdZZ28fRUvuBPH1xqLQCys6BnelDrm7QQ619O1V/ZgK8ep
/ciUSIELt9kWRUZZHRQx+viaeaBWInQsmugku+ivh9QQB/KqwkucDt+1RASf3HIXpDfOd3phsk4H
aJOWSuFxGkL9g+FJQUvVap5hFNC7FbeLzCPqFAhweaDDxSn09aGpuodxm1jY7piBJD+k7LY4OlEv
jOPgd0So+jPhG4SFJz3W8wmo0+xMy9+NWoha6SYc70sXXzil4X2CATOhpLvH+RchtcQiyHsDxEXS
wTt4twfmwrcyMGWYLouQYPgwuwMfkR1agWO6S3p3P/PGoZtJk33QCszft+VDNJuM8LsVsvoe7Yhm
yVP4XLwEsxjv+llbIRCeT1BXpjssUD9/b0lCw3r2vs4WN6ciw2a5cJTX7ruJFtyg2KGY3CBw4j/L
Qs3rr5VDmu8ES2ivDEOK7dc/pwFWkSkYsJVZmCgOFqVxPCb9J3rMQ2RI7CgKPU/j4K6wiWJf1hqz
VO50Z8vu7UMLum/r0ozc5aEB/VHF9QP+FQcTUh3+NLSH2HXXRh/V/9TAYQisI2TCzxQpKU9ggzhb
WpRXX58aU3lMmE4sPGQEAbCdaPYhYLS+iY+PuVFzAFqwwF4WnsrKefzdVcRuxZzwFkXHJHqJEq69
TJwwIzbzE/J2188JnlhLGrUnEDnyVqgCTkgwV4HhJiAQgGYoGY0Ys68lGnL2W5dRnwh7QmSFmCvo
lwjQy3U3z4QJcj+/kD4GPz5oaBJb/0XXe+02zjXRtk9EgDncSgzKklPb7huiIzO5mMPT70H6O6d/
bGDfECItu9sWw6qqOccE/gYRspauBXhV4E70H1qbdlBDsTu2T2TQxp5tRMPXqw62OSPDDqFEdmDd
r78VeaE920kc4PqavsEAkm9daP6CuK7f6AGSubE26LYNeBQEh4pRuHBttaBU4bFt7QENW/ZFM5QP
R52l58jL5aa4DirFJdB+8S6K+i1dP1ZUZKT7md1he+aKDvv/9tSc64vomuzFHOxPVlAsUaemfwZQ
hbBYVV4rHQLZ/7yaJsRWBDy4YStrV0UuI7JPwaicMev62zHJOYG+oqgs+/GhTSkNzqa5V22V39Xh
JjV2/9RreAe/2pjGbJ3Bila3REWwhpqo9EpYzx7SE0yoWigOVsQEdSs+mMIpF5zvvyynVfZ0GIvX
uuxB9Dejysg3tXzd6iVP1/Xu2EQG6rpSb54KGSG52uesoWz4x8Zc6FgLwWHi4GpZPJfSE0NFiJix
KQINsCZojS69fnVnhJpdkrXoU1hau23dtPdtI4M/PeSzycq1WXt7TvnYZkh6Md5IgwzvGAHbNwgy
T0Bv5PvW21n35p7sr69T1yZA2ezPcGXoNcTigPqi9Lab+TRR8hpm8rQdsjTFORnwm3ZbX9vJybea
m/xkdde0AHTAHc1ESt8yO5nmMDmiwjnLhhZ0Uxw/tlYrLuXFjfTM8aPQMYgaYjjBDO6c6GF1q5vQ
+e++t6095iZu6Cc0CjnY+Le0vpP9SKOgzNoTK16869nr1MbcSfkk7nauGd6wKHSb1slFq5r4paYS
x2Kf/lHQJ99Mc8TxNUW2K4YIvKYAl2iX2pmOy0cbleGldHoTF5jT/AC0cRmycnrDd1djg4iRaY3o
jMlnXpJGHLGfZe8s+lxVzaB8FSlYqoLY2iB0Jr9Rm8PWqJWzuLoiZr2r1JPeQMrH0TYXvN5a2l6M
ojX9r79/QhCguyA9BS5F+sJ/T8+vOyJ0hDlAUZRdGohT+N7tCcfBClpZRznwH0uvnxX4JcuKyNal
y9fDKpV0TlzBISwg9wKf4Is90h/lmsc0ENJUgKKdgucEwlMlkrELrdH4ZqAQPRi9AiW30LIXZbHp
IyXOLV87/NikzwVOzGdy6FhOk3WLbrEyoPamVfgk9Hl6mFP0I4FUHRhru5A2dXynobMzEUnA+8rd
iJ7LYKAvcVKW4TNz9jsALxDT6+yitYWvFtXyskRGfvqqIr9OfbJiy8N24rJyBwU8dqdSL9K9zDL7
qZgJ4DDiaPKTGAonkRAfctS2B6SqsxdPPFklDBWu1RPCQ+8NDrkDQVjSk84vqz6/Uu/JgZSaxmUp
MBgYtYLePomvRqgMRwt/6x7huMnv0LHEluYpUEXKOmbu/khGaf6WJgQt+vRK9GB3NrkrA6LUjya/
yA1oJbfirKqDbbxZj+kfOcJi2vQNWinkXhCJ7dVTUc0XGHTCFQ4PSW45n7aRWfvM7MhQW2/0aPm5
20+Nj0vHuaRCJTNV5R4Gapk5Wj2eM8kOn0YVC9KyOtf06M/6gmBB5T2KqpewzavrtrEw6n29mj4V
KCRIEk9N1bYYBrPnmNi1zLfllvOiCtWj2Q+EWJjGsVCGw3b2odH7gxx48bc9Rzj/tcPSaJx8FX8w
i/vTduqjvAYnLY3KkW6a4RttX7oWor4zvu1fWJA+jDn6rTnd+BKOlGCOXDH1KyWviOrL14c+x7F6
3GrXUGtzNJGmwCxH/RtJk4VqM6y97XPCCglTbhahm5VKeNXHMg3+vdLTlhZlpo2nWnzbqvdtg2r3
UqYj/U8ETR6SUAFKJlV3zKvzF23kyuzC4c2okGbkaB+f06X7W7IUfC1WLrhmsVLu5OnrnuaQ9usQ
RK2DbTgRTCXe87G+0kxCLCbp14hIpr0O4QpAiGS/G4KRi2nL0VEaOfQ1cpBt9S0p2iSITJgxRiN/
q8rYooXMUG3O1fQ+JvoBGQ0OYoKaKU7X6eGCBk3PFCgYtTp/52aGQDX+jFSh73JD/5uqds9Dr2CO
XNjNCxnoKE2ZhA/MnvcoTZiEV9JpVKvmhCu41khcG4qATGWSaSJi/ZrFgMkQjkhW0WG6cs0kUmDQ
8pO8a6/W3FqsHPriFOuaee6TqEfGpAbb6mQ7X8lSrN2utjKk02HiKmEiX4XzZFaz8lzjYtpXrfVS
IjY72OtJKa3nKAEbeqAro+JPpOagl6k1j/Th6EUM9ZuxXoH0t+t7NSknJHce5MQR0qlaPAqlLR9q
KHICM1VgoEZTBRM3PFLSMIMISQG2YcO555CyYuZpKxLh+McBL8hQFesCfN7pmWAH1ScjZT4ngPL/
axYgN/xTJWp+jqZEHLdXC6QzXnXJYYq1D72IMcAMiQV4EaRBlYO9gaSJkkxu4Gqr8qlrRuxAoj0T
+FETrQMjQuj1ZzXrfwD7GTyqfoOaYKQq2adBxY321fP6aou1Iy2fsJguS92QyJPW2hNG7J3h1OKu
Bk5pMdMcxByfwwLDayZH1op/Kmmi4zARBK8FDlEhyNbS5lrADAzG3vgjFozpbV21dI5hHwZbTZWH
erVD0ZnwsYh6bwE9BbDICIY+00RDmBv8GDvKfrvA9UVIPnJyaZ/1wJPXlidxTWSzmxN0BlYMWxEi
Z+p8lVKZIevo3JBHs0oVZs4keO0ooGBs3Jqin/jPVsN5xkwboV19nJUpv0kWjsI4z4B4T3PMGnLA
rdXb5wbk7A0For/d/jH1hSd8UNFum+NU4+/R7otXZR3qsOMMSfGqrlMYdnSG84exo0jbuoATtwm/
Wghl4RQ4lStKZXvIjISinbddUdIM7jHRQTan0s26Z11Og6gcjd92F14y6tuLgXj4XEeFt4zd8rYs
isYyDe59PmvRp6qpI1ygBfi6jWquwTRytkBv+vABm2OX6yWBLUN0xWOFymS7rOuhtU86LAX4BKo6
4m2pvKQUdEIZrbSnL1HItj7Km+UjDf+KtdthLnn23CxE7nRlTKpTL4gqSFZAZCika1cMDjDtwtdx
37wZI6eUpSMAT2PMC/IQGYdOYbI/WZr20JNUf+jNWN6jrsUUJtScKrnNr9sred39euWgvI7zePAx
1E8McoBf66n8o+/xQ4UWrsLWiICJZc3gpjST9wOdocJSolO4FouFiXzYmuvTV/04L/LFynFpLc4k
Pkez3zVqiKNVt9PI60ABudvEpBrEdaxBp6RS9DfOKNKr6akACPQ7BQy4k5ZZeUHGMfnZhEpFm3H1
skRQEHvsbQSKHqS69L51S0l93CskLYGxsqZTjCAAvaI2f8dTdQhNcNe5uej7YQgPcZLNJ6V2ZswM
wIayNGeBrqkvVX+PZiPFNsepYcjl3//W6bgbnmiG/6RwFixnGQ/uNLl5QrqoBXyflxVL8dSWi/6C
MgMGDCfqkLIOgO+HGEf7Nod5+dFrshKAI4OSldTFZTVWwiyR0ucJnqGnoOzxtl1hA2tE8dZcqcx7
l6SL/qjr0xRkiuiZD1kopBqrpeOx2N52lTvnrdg04Y5cmrwsnw0RY3VZShN4EwHmpUTB1mfYU8Hi
CBf66XNtpOk5yaTukTBbfTRLCQEhnciI2HbpWgvZSt96I2GQ0TVvuSqN+3JdZk3JLAXKekaN67kV
JzMoaTEXBIjRbbISR3E1YDEvUzwdBQEDJ6nIrl2u8jiyJKJcK06b0bI/BIjafVNO8yNJeol7RtYE
Zj6XjzJpo0AS/HX+a3PzSW9POFbHhHFQa3kzc5xdhv3cI0ttORsKnoeIP9mukATzzThud0reVdx0
OFVs2CgusQRIl+U6IQhmqL+DV0WWPM/i69V27OurI+tMBLSti3ozJEiP8QFAHuVoJ4n01Bp1+GRi
kphSr1RJ66j699HomfNWaXUr+5lW31Ird4Z0GGh7RbmXbWe5piWJz68JrorRnzwaVpKibChGLfSw
US8BMdD2/N7Da8I4DKdffpnD/xYFufq7N5zc1TatDLGfZPjgw7hhOH1Bily/cvPud7k5s5BarEJx
K1MnPlN/q9bb+1e3txEh11yl0f3qGqhBjbKcFTP9m03JI5l65444oTy1AzVZVDgx4L/EFtcoe9nW
DViDZm9ZsVZGEuQG42gAhLkr5USxK7niO6h/PCAizaueDBBypdTxSoRez6JnUTMD3XHDniZIPf5U
NHMCUAPoSq6gFvCL7moQ6b5iOu8dTnoITeayT1Q+UB1HhsyJw416QAkSKugi8cym2DNsC22LLMQ+
N8WTYHSFAdVcAiSVc0o+ObcZ5tlF9aITRcnVVtb0lOsXZyGn03EI/THxN+00JXZLrSVwg9RfnCzJ
zzjT3G7EtWzhPG61VLoaTLFo6YeelKT4XmLaGrXyLLWOeuL3ict6wQlOKcHDP/ajhs9aiVqIm1o8
uzFO8/2UdEdD1CXjYEGLZzIPtgbyHouEaElKyVrydBG2/lLzwvaH2MDzY4d7VTSp6+AhQjS10F6X
doLgIqBaeBKqph74+1+1FCdf1vZ/ldzA4b6OyGxjk9/M/mrOApXCmTTNNGIjKpduiMjmJNlFwdDi
hX1yMTBBnxV6QD6jeprAy3A3++STZyaepXI848bo+NvPiTcmBtwB8UOPaURFlhTEWf47HJbbUiay
N6kuTV8Jsbe5y+Q0CnQ4zrtGto54W0MvNbv+Kkd/WqPy42GiSkWXuY/Kd2rcwodHPnp9jQau14fk
UMz0QRJso4WaoYFVtUB3xOQT/yDxzJX/aEvzbQiRqs22eZoM9Q9TpuJB999wt40El485sZQf1MU5
LqSJXyY5u2O/gYUXLT+ZFyY3ezbuDXbPgcINS/7iWmoBWaIfLjSlx1Ovw5loViSMrsVilzQ/lG66
4bXG8DeD5gzp/WCR/DuWkEkSexj3k04nT1acySND5HladC+bHSrmUU33XcpKbTG4H4B8+D4R22Fl
ZEfKKOR3Uvs+kS3FfFL9oTU8VCLZOSBqLDwyOgHVS+890bhkdyXANAWloCI/4k6eD7JW7biBt6+z
iexSrlzgR7ZvAN09T5m8x+pR0CoYh5uIP8nO5jQk4fy5mnLIi5LFRA7/by7b35p6lPZ119uuUyw6
BbH9OyoW6zYRMZe3bTC28Pr8TEiveId2TQ6RRZGHXziMw7nIPNkqA8eiWwZaGLLcmL2CgyuDo0VL
/dh07QsCBusppRIbU0IHStWfDDSa3K9glQomfz2IvX3VkRI4ZrJPo6zzVIn1a5M9um75xhkyHxLE
TXtVgwVbRnZ47x0Q7mMPY9OQueRJte2OWIIBMxopBiHZAn5jGtTIiXboJulHSB+VG3U6eXK5ECBb
tBCF61bbNZ1tBMKK0USkM+NKVa2Oo8l9ZyQCeRgE56I1BqVmUu/i9QIJ66aZVXlDmAVzIf+gEfhr
1KuAHiOmD6l5jSAOBVOtfQc78oSVO3WXMB73ai2Tk7HUTkAC+jMsX9mtsgZPluTsE6Nuj/AbvqsW
3Ji6yf8Wo9TuunE6EZ+c7UeSdnnWQKHgevirJDj0O6sPJgcYgt3xOymC9QaDiMIrRcZocdbI2qP7
zCWf/LZ7zoXcsBQ3V9DCRthd4gWiP+SZlMEFSzdpUj0iEd7lHrIQKbgeoBPQlWGsHpIoz05ObF0B
Dqm7UWeqaHD1uI3M550Umrhaw69owt/JaJxf1VCUPYJj9agSfoQWle5HeANQia6oyW5RHQb5gFbR
Nu1TWZQnqUFpDCQXEFuj7gpTXW4gsrkVOH2/HxD2bMJYLx4F2UMt8jOgRDhVAT6AuGUIWNSHFqgQ
+kAFVACXmKmp9L/NKl8DKNQdCTso8dCAa5r5AOuY9+ZZV195FoSuYRiDp5A4uxcJsSvMqnh6HhQi
Wk5qGH5Xul45sFRV/UFFdjHq/R9SmbluySl0bZXbQDq/52mfeiJJEfL0aYB80Lcl5pAKtNBw/KwY
rtN6mdw+VurbbF2S4qcMCfCo9W3hDkQH+8kMBrBeogeTIh0qx4ARt1IvE/9T/pHqV1YpD7tFgNHV
UObs3kkOIsNNiQJs8vtwEqcwOgAZfe7VgaTmVTcPsr/qm+kGvpQYGaV6YKJ+l/IUjJCI37pU+1PV
4e+IcsadbPtmg6w+cSW5lWiKexXL1q6ene5gS9MnyEUS2lgPwLk9wU5ZHTeiOxZj5uf6Go9EDPBB
hoyoq0sfqAbYESPNEUy189FIo+RqrRs9ad8WOfneGfPwmdMKBd8SNEYrPwPzuqATK459DhqsAriz
N1qccTZKZHjYmvm86mnIfMivRptR+CfqR2xFP+w4Ka48nAzsg917TtIEKIg5dw3nFfzr0RQIMEtF
Hp/qN9Eto2fUzudctb/KJnxSsWu6SWfsuWVEu7FAUxAttuFNdH3SEeakaBvF60prhCzsXHOlb86V
MvLHaovSVdL4ESHXPyiLynVEUTLEdvhoVaJSF5t5c9aU0qOh5eRprInJgYyOJGmGsPgXye8woEVt
N98swgj2NApFEGVYFIBmItKNDDfKnTGIamO5LNLIXx0l44nI7tvEpPiWZbXhWqYZeYnmMNpiCg9V
CeoJxkMPAEWFqX0/4ND22nyEujVnPwFmyQ+rtK5L9+gWFmUgNtBqckd1u6Z+I5QWvWvMYlYtyyvh
ZYhSQSEh6w+rq3zM+7w+NaTUjIMs+Q4hRSS75hdTs+vDYMFCgsbpVazw9pmFDaXWLW5FjH7WJ8KN
cO4Ta2esCAliTjOyjxqojVuaG9lOoe/gN0LlYaUhI5DRID8GPdO9LrbAGJCRdINXZO8VxY69wcKw
x9QmwTLWWneT9uFukZLQzyDH5uGiUFOrD4w/LIZsivjOCwkcznVPqefKhTIRoeYcBX3wbD4wKX9r
ck32rZT81nIcPvo+b0hHWIZDr4XnJY8KYmmDIZGtbDeiPouMaQ7KUbtqE6lr8WSZ7mg5vqKt/eq0
JQp0iXxs+QmKTlnaa4va0x7F65dFvXrKtGdr7GqfIAwUrTAG9oaa/XJ0adlLc6bvGC04Lj6ZitZc
/ZOC4xipvfEWY+bdT0izgrF4rpoKEfWIjmTpSxVduWEH6GdOtmLvqfozBjeqfBsMvJNGo0iuDnvz
XEbDqnRQBq8wuxUEyIeklfqpFGELd3Tq3Z7mzT61Hf5QrDBRtb1rzFjcXJpaD9LYX4tSL4RGakIC
GBXjG1HkQ4nwadAL3LQF6tpUPgmxJtK1LR3c1g4cGcD7QNzR1OeMZzrFOhIGf22ISjzH4kWimj01
eHTFjGzcnsEWQNDhJDzTdFcvucqEJAPqvXPqwqV2Gl6Zh/we45UGpoXKs72qs9EkuYuqRXQ1F+5A
6vzDGpz8kNA0i0cT/+3wbtetIDIWCBG5Ysm+oU5wBS0FL88GHT/wnQc43n/yS8cwv6M9AsyvsWCN
FzJ+jPGzU83k5IRIZphtR3vyLpqgpeG1o3yNzpIO71ItYNnmDZWyMKfO6yXFYGLU0MBzplOTSqyW
FKJn5PKJ6n1AL0CaJvOsg0l+2NWZuPOAuaIZ2upBWGY2n2V8X7oZPBcg911oInwpzbOIYZBEsqTt
8E8UPqPt7/HU/ezX51tpCTmYpT9j+mgBOF+1PMUjNmYdrF6LQhdxA/eMsZy/Cahne/SMZYAMhit8
6Vm4iZLmInKsfdOa026SC4pjzDcesQhHi9Nzlwxqfoj4yD2BJxgaDrWElS/urKgdtV0HatwxLgUp
lzs7HSASEVyFYqFKybA33rqq6O508/sKeFRtyUc82NO+5cGHBAR6w7ZRtM5fFlEfs7xgeAgEjgKR
Ug14S+3pZIfsUFBXfjH0L0YWcVUXwzvDHoi0Ks9P27DFCZ4y19T2UoM+ckrXW9a/3e1VgcIOpNj6
9v/Zr7ajVN5E1Ifjn69d2hvZqUts+ZUmu/SaIfysScMFzMIeUcwfXIvpbfsaoT0mHKlKP9m1iN4y
MEI8KiMn2L4qONUYAw+Tl2vz8JzDSFF0tfdNwJ2agGTCWUMCV2rvWwCvft8Ns5va8U1B6nLtlDqo
tAxoLbFcpyUkd8ewb6X2ikFAfp/idibaoNK/9WRkqFH7akaZeasUhMtDXNR7kNRPBDVb1yG1UH7j
cIiB0t+1goEJoeqNV9mVcSpgFvMwd0e7SY42HXYPamJK6EWEN4rm6kdjnlGrFzippzEwAGRxlSo5
D4/q7syD8kgJ5jiQ2fJd9N2vJm+vhpUiiEhEv4o0vtUsFy61LffPEtWcgXKirfv6otnlbZHC+Gnb
9LOs3vPwDxKd2WNQSeeOPIBgkEtIbqHCb64pU3KiDXGrsVLfRgGfKMkNoNV6QhRJ50jvqmT+dMJH
pEfqG3Mz5ZW2imRW3/oIBJCcysNLuUAUNntnR0MMKCAin6cwnrMTvoF4Bz023800To9LKRD+joyN
9An0Msnr1X5BocxlWdzeO6GOJ1FIt5geSzCKSL8Spe5AS3Io/SQ4djWkcWSv4AToQhwVbTHmneXY
KyaNL7RhL5+10dlve/82Fgmj1+1twDl7H/Xlio/l2L+3bK+2Y+GA1yonqdL799XtC6Te6dhBEX2s
7KjT//UDtl2lUbhf60rw9ePW/9j/fGtXQLWfclTl/773339+O1ZKGh4eZWn87SewdJoO6lw/9dGa
itDYkXmKBaZw2q3CPG37osg6nRswXwo1DuoxcSYL2TZfb9/euH1hkpPYE+DD9syuq1infctUgF6O
FSJ5lzFtMJyw/yrZWJAqidQSD0RMq205EzJknCHnvhAo3/D/M11uN/ZFVtcerCCb9fr1EnqTilQz
szzTIY4pSKXZG4zxe8iyjsHp/7cZIEleCUsPD4beXu1+0d3Rscq9EosZUUAdNd7UYTYPkUaHtDgN
+0jW50vV9MpN7U6iRFiPgqz+OWNF74YVZdOp8Ztk9H9AA+W3Km1+5ZDH3DCp0qcGPD+yj7a+j6oJ
H3YalCvYDztoeuKVjCHLjsSXyQQxm0jp1V4csy5xzhECt4NOcs81VTTb78dUBx0B4wDMDQP7jlvg
hPTTWZuVZqlouOf6vUpH4TQ30t+usId7s26WYcDVBb8USwm7JpP/e8KpfGfAne6I7Xrnzt64MZIA
Lik2IdXmbduNJ+nZtMmNSWnBEx4wt7dJL9ub/v+/GuNf8DzKI6GR1yGv41uSwzRCdyfHN7PpP/Kc
FUCsQY9FGzch/K4CCPrh69oCS1X6ORPTJElElh+PSCvssbceXLa3fBEIe4SCtWvChgTq8iUhnJya
wKHJy4YgwdQltWv0/x1rW/3vGA/qKVU7B4VM+t3Wi/JcO3fJyJznzBidZykWRxhboZdgs8N3kcxI
ztksksXQAsVNYFYNKz9Q3kiAlYrBPZt6HdcZYHpMq3tJQtF+6irSRwPyy1Xq6uKV9S+8W46jbV58
en8E1tp590l+j2fKWfiWJ4N5xmwIlW/GJjtXzi/Jcm34tqy40sKHmO/3c1K8cQUHEWmiZ6BPDVFg
NpmoKPagZ5VArp3wLVNzunZ0z3YKdCJOTKvwpTBjlCpehVVFl9EihMugh6doTvpio6MnpEUctJTF
Yj4OkH5DgGGlPkOvy021wzNMbNcOYNxnjmnFJ++9O28bqWSAS2X85gDNWyM9q6ci1rqDOfbagcBl
8yEnC0jhxTdgGO+6uYx+dVp8kBCJf/TNXPoS0p1TTwrZU9KYmE8nNfploUSeGOp+Q/MTBRPJLsd4
rKoXxHXx18+wi+VNJtfjbaLbzyxkzA71YKmvnSU+tn9Ec+zfsl7b5zSWkbiM1nIWrS2xQF1fZgAk
faijxxw87b61Cm2vJIni6/lQPpEYWT0lbVcQx1vddT1ffMs02uc67ttnWKu+jBfyvh2iVSjOcj/+
3vakvl2YmwwyRf1MI4/J9smkp/hK1MjsKamVYyheBp7fOWGUBul9PM0qih/L+C7Uz2JoEpRLpXG3
K/k5hILxEjbTjwXc7K6EbPYwHU26DFFF6UYkxI+i72/RRDHfyDBGsA6jOFVLme6gkv1wxmJn1sAq
BR7zdeq/BJLqOB+JMgFgTT+Z5A1v8DERh6pO8qy2Zn3IKJIPZIZWh0ZZ4f82WqwwNJJfVQu6frZ+
93MmXRiMBp0iyW4eK8YhMbpzb1j9C2U93FZKPr8e7GdaMvVLIlf9qbIJtdp2ydKoX0Iz98ElsN4n
eqHI8vBFD0PTdTREPvTunZcQHuKZuStTL0X5qS9GvW+QQh1Se/7B6FS7SYb2u8N34kqCGJ+QP+2t
EQvjtQ6Dh+Y4b+unrPX6rsus+qOfht/w2uhKRsMblhjGyIUxHnO8RXPV4C5AxPggKxmcE2ECfDov
pExUj3qtT6ZUAVGz7m7HrKqqHrFZvQFlUU6oRYCRrIfMwooOfOw85tfdf98wEUtEsnR43r59O44W
nxM64unWd0zHQDTz0yMR+xYg3+v2/QxJiW+rhswbuhHw7rohmF4+zevm3+72SiCKZC3///qyI0LM
heoEUpifAhaQN28/ZvuO7eC20QvrxzJ05Rn231XOk/gCP00N+QgmCJjwHj2paZXHtnHmvD22rNLB
DWZS65m1RwhN/lgUxrb0p/RTJE/zSbd48JbI1J4sLrFRnbR7DMuBZN9Q+Wwa09obsqRyeUblXs9S
2581yEeRZPZvmgMpypi6fF8btUWRC7d2F6lydmLAvw6c8+u2mSLlv1fbrtJOAzxlrAAp+evo5v/b
gJjGkbLtT7kZny2h1EeM7d+7KgXhPBXVa6FhE2dgvO1Y4cwRHTcGubr9Zfyop2U6LG2lPePD0u6h
BUUQuu3ztrF7kvkkVsewbx08t5YOqj3l3tuFI2ppu20eljbn13zG4TxXovuxiBxjWtS/9bVUH6cO
7ru8HldOxtKWPzKoRn6DVJuQ7F5/syoDdsXifEv18mA6xFGaTSbfw6gijAfHlUexr75HLRD3rjV/
ORn/tF1o0ouNwjuQQXscMGo4INQRrG9vWX9QD4HrowEf7TXcpBl+0gmGk9tcJTuzVt9E+0F68Y3V
SPSHdKK71IzJR2QhFoK/nF4TU5LOlqwr3qABGGls7X17a8OP7oD2f4cgXLrogqZbb/G45fEx+2S9
qNQ6HXk72DdvZRciWeBi9QpA4fuUwETc3Vb9MJFXPSbQIeeKvgkZmpwNYv1CodKO6JBAbO/Y3hv1
a3KwsE6R/r3OYu2C+94kX00QdLS97FNLeDMYaJXewVnuHHAXpSbvkwhp9pqgSmjHejCuAFi520v+
/t1lCLbXBl4pt7QzaU8j1DWpj9x0Hppb6+S/G4rMnzGjlDUM/LdRiKOd6yQkxDj0RZyAukqJQaxl
+uvl+KMHiAZ1esA9PJj5t6ErzvQapUtllf9tlnV3O0bZFhAuRCRHmjoEXffW/77v69tU4y3CiXUY
52Kgzrdpw2VDhDSnQ5S7bSIziS7cvqPLMmvGgVA4pguM+qps+YiWJA2mTksukkzn8mn7wjjaBAAS
QITBjfeVhngrudMH+HVoZjVm5qNRtOZbiet+jojXgZwr4oAwD3XQ7qb1NnIvf2Sw0B4iqaVHUU9B
Shzh9d/xoloZGPyRoGZ1QTOnJ9wY7ZMKUvfJfkGjsvi6ITMyUxvtutToHzWrUn6iq6EgabrvlmEy
X7dH44Twqn6yx25Arcc7rFxwnSX2WzGPepDG06OcdcMdcda+DaaCSLrtfqaDhMpirMZHFFfamaaj
tXYGu5+zjxbCeVeJLUwQeNFrUOxA1npQbGScH+B1YdxDqvmNJxQTo0JZzVB17zq4yp/0BttsLZm+
Q1j9K26JgsSpmAjZ1Us46SI7kaAmYVnjq1qCa1Rtv1Pbv5SdqD7KYTaCEYgrWnKr/MC9htsrdvpb
ZzbqXREgOSt4zU8xdYxPS4/pgZBH2BicbpTfrKnbrPE7RoMBpUnMhFHp3Qnt6UuPxmcfp1PzrTAR
F2FANCg6u/lSzMZNU0vpr90ZTLfT+ncUF8C66q69ZI2NiJ7ARC/p0/FhsUjxqXFQCEuFREO46K7J
pPO4kxhYMaHWWMfw7OTMO2U2No2Wz+22JFVGe8PuXqVpoLkZRtmPeJmvCeHogGkdH7lPEoHgaV5H
kSyfOXUXzktaJYSBtVg0nPuSCkJfkio/h2E/rtJF+buaKdcWktirAnuavyljs+14n05njI9Q70N5
vCIiCOzW1B4QMbpX5IH2Lqzz8iSbY/dqLZ3w8XZ0nk7lQJNwmFweVI4nsVAO+kFf3m06djvIQQPR
xmH+LhI4X7n8rpKwc62ioUXBEC4BppIeLqQRhGpkfcdqvNBNlduHozJpJH1dPhBlIl3bgn4Kip59
KafVT1mCAT+Gy7ds6PRg6TpWrnrRf2P9cNneMKUobHqEzXcjb5Mrg62Y/55c/swYbKGRKy40Okce
nFbjKwvZ1OR6Vwd0B6x+1P4zrGhWK1FWnWHbJlq0PHWFMpNIbZm3Wnbcf4dw/3AemNV9e8N2PI2M
8YSIhrqQ79k2VjspOxvFzP+h7sx2G1eybftFLLANki/3QX0vW5blTL8Qzo59G+y//gzSdSv3zsKt
g/NygAsDgiWqF8mIWGvOMZd1T78m4GdFZqXE8QlJ37UbkuC5mS5gb1jXTHv/fUuUC/+ZTGGYoc4U
DcGdBNkCR6mn0SoJjWbjk2r3pqFoXQy2aE8I0Nu3ilQxWdbmnUa0/ZRIDpHp5hoX9t5wKjL7pgdF
LvGogFmz/fwgmqaPtBnlU1eJ4tUAYBeK3FmhwYFhisilWPTTagVQDL5QwzOXPjFpR2iCqLmt8adl
MxmdIIsbhtX+fWieyl5YH8ju2YVjyrUYZ4YbyMJf8+1dQMC6M5JbGcbkKJfInFZyekBZKUvU0MYX
rF/h1ou0aqe4bflgJzqQemh9KDY5SJYkYTyG/bxlKWi9gkgi0UAJ/XMNfvm1dSEe6W1eni1wZa9U
Fn5pVap9bizaagkFe10NGOPsxtQ3NN3DbT1dRcd1F1ooz0zrwg0skWyF97Jfu7Le+Tn0E6E2+MeH
naIMLkbs6r2z03BZaAT3KXnAwl1LvicwPib/uR2l6x7KTpBG39LOeA/yhhZXTclYx0I6nXZXtTYA
I63lgrxodeUX0TqyVAMdsDyPaZAdqfhCEk+Ojc/CHzsJNb0KsVYc2MvGrM+DrPWdTj8MkJc5rlRc
xB776G60rXbftlT3zdLFRKUce2sMDvO11ij9lQrNeEXqUXTxwQBfVAaCJXER0bry0ujQjplzmzA8
OsmZqR42q8TUlGVbaOBl0uwrIy3raTTlF8+9A0F1OTSj/OSk/RcowEgSUOjXnklHKe5fQPyuiYb/
xlTY0gc6TLp3wfYJzt+LgGUa3dq1DMg4Srqx8vLdEdG4aSn2LEPFPlWcIt+02H/2AyXaBANV8olt
8W6JFvMIpjGNeOoDUY+HVvhiZeuR8gq54hh2if6hN1hiRWcae8vzz1bjJzSD0psdokuUZrAFP51t
E6nf7ay/9QlB5HXwKqL+bCrpEdnBKRzkXQkA1Cbet1Gov3B14uNXxyNhV98wZpxtGRdnF/lXQnb7
ztFiuZu62RZCnmOlq7BZwnyvqLBoBs/cAUNEmtci0EhVfvI6R67lRBHt7I7KBB8X/Ea6K3PanF1E
a0m1CnshHSNfosNcDYhPsZN6yTJXUFDmygWIiLsecHfQ+MsgN6Q+VO/Js016ZwNZEY3uADUDG+0y
jYIjeQHOQlUoxRAXQAy44gZLo4+pfTMThD0EDrXCa4IkZGSw9usFuZHVgQCOFZZAQfu1AEKdWisY
xOFSNnW0dMAMrOKh+1m53XBmsfw99eAM1Va77eDoFAx/yzAw1XVodfdoLLLXeIzu2c2jD3DwiL9b
2Srwhb7OM/QoTrulvPdGF08/+zZFg4gPk5Hqs0XzMG4rnWpnsiJkJtjZkQESLTbuOZrHRcQBufSC
0VrojkqbzxijfQmCYxF8kNDtHbSBSY+uetraKr93WUPytxF2sJsz1C3pa+05AsUbR0WtQ3o28wvx
DQUaSpKCjJZI6JR/1BxgfW/0ezcBRkH9FCjDLcgMRFSQ0mnQsjbXOqJ69S66GQR9G4SL7vsMmmbh
00cCy7VirGlaAJ+Wqp7UoGtPKF5hZCD+Qw1z6N367uhkFFmBPm4pgL+A8nW3vtEwYsWtvrRd8YvJ
VrbIRPsznT4ySvWVEcTViplD0E9Z0IH7hTjYX6ZF+noQPXCdEj5Z0WkrQmVDt1MguyuddZK82JpH
G03N7o5aBrugxHamm8m6sAv0FkW6ccrozSjjb9R1kBq3EeUx8Kj+hf4fq9XvflEe4Q2fMi3W16ba
E1QAh7ftVslgrU0DijvumAyjJcgCsgQfjHX1QtoiWypKtwdrv1cZsYJA2dZ1+FMdOxQjbfeqdrC6
qTIOa3IX1I1r69UBJOsxZfW/JMplSc853DiF9JZZXF/o3Kx6JXhxNR/zaWmQHOHTZa7VrwzsnMH0
p2HoIOqayDEKgVIwLWg1Ro2/iEYP5nK3INIjy/UD+gV8Dp6Ksw+yf2h+q1mqLJO0fg3DaOn3cY/y
ICE1kSIbJ/rj2BDjp/uavtQH/7sSF8/ThyQX70N453AIWAXBVh+7ism2nu3yZnjXdHPY4kM8FU1U
cNKOYoyDGQZBPenXphXqMMBOkUxRu1WLsROU+UOUfxJsM30RwK2KYAePPG8RNJytDqrTvVXd+MNr
Rua0BbBLLHmic38RGewtcg1qBrkfcIZNDlKbvTsetQ9OrCgBdTPYK36fbdtSO+pJUq2SGuZAiMH/
bJuXzkqHxc7IeR9D4N5rkjoEhnC0h9lLfSEsJj7ldNl1h9yGaV8oDYpBMem19NzFikXfNF3YA4La
GahtMUitE5hbvkw/HBsxcV+b8KayBNtIkH4UCKhIDK4vlqO/QYZ9lnZxJhGeHlCpBIs+s/mK0Zai
6OegMuMdWWu0/9vgYXacWajtR1Cw7ZtQyx+94p66gAzLJHkTRGW0tSS9p8TRgZY68PAmFHCuJR5+
zMDeojC+GkAFAQ4CD0sHiQzCROhiCKKeSvFTGctgqYS0j3AKL+POO5Z10q8wnH1VEEnodbwP4gHk
VnMS2KD7lqcqOmeFcWVP0fCUjOl1pF1c09816+ZpoCpIJl+1pLqyCgXZHoWvYGIr9yLAuJ34p97O
z0HcPwuzbm8cc5AVydTOg/QHpMtoyw7koy4hX3h4IU1+EteqIYtzwU1BRrCSMA72OHLengKRFa/f
jBmctyJMNpKUYrTbk+vfw7IoSZhKqh+oMKiHuuguCT3Yhl1z6VLrYTess1EEc5BC9jQm2UPtfTDd
PjpiixiSH+YGQWsZVAPxziNJjoiWx749U1Knj0hSFCW5Yaln0b1pTORGOWsVUym/dbrEdyqCe1C1
R4/0lJxogV5luQVsx4+fyqktVHQ/7VQ5V0r5oY03vzSvFkYIK+x2aahvFct/qiD26/IMcuynVaRX
tQ0+ElS8SesGGxnrSK1/IoJ3cWuUHN+m91AokSFm3vPWOqS91QWU3pFMQWDOTeZvkeaH+YrMJjBV
BnJkObDW5ndAI9JidBmUwAZ6h5LD9RE6G16SLqAsV9T3qxCQO/HY6DI0yj9IkKw+wyhOpSNU+xG3
DIkGVcx406gkADIKLipsW6pakAA//gRbAZpFqMMicUld6MGTqEr1tY2Z2rtK8aswk5Xdjv1SdQik
c9VtXpYIL6grrYuUCgg1tX0zjquCOdlO2nSTEs7ypqN8kyPRso2bneLURytN2SeJ2lVGLfgI8Y2J
fJsOSxPS0lWo5Ce6WeO+eWb6IOZB/oq7cmE1efP+aSxt7OGJVk2Ap5hMx77ylvyEO74LZcN7S/ej
g9hGSaGawVpn7pSmxUpg8cXxyjKzhWZEjjr9o8mtknUsykMTRZpiOvarP/1HmrR6mL0sqWK8Eym1
FcI0fo1ZvYOG338wx1qQqEGzUfXQ1w7KUYl68bUjL32qwA78mslPffItGSVWzixl31M651sWGhU8
P0rmDu0IS+nOQ6GreynhVoBxf5ovOr9d6trtnwiJwmqutfCGQwFRe1X1ttxpKFYevgOwqXXGj7xt
IVK+utJPVsFg2d/6X5Efpd89xaWNDJbvvTC9L4PmGKvIEFjJJppW66e3T0CSHk4BWzFpCXHa5nwq
eGmzm+DTPgy7ITu5SvaIxm54jyzrLFsTQFTVDtXJ0rJ2a/YUi00x9mfwkjkJEkRu9xQUnpQ89M7p
xPpM1X6NwmX44nCOXiQ4EsCQdpG7ykD8bUVlt4teUj3WtEb8KEwWeW77cEqbyQxIqN8XVfs8GqBj
RGLnx0zAjWuHrwHdpqm3j5Gu6FV+yiHu6GsNWCQcpJyKkh0bRad3ONMgihqsz0DJuvasTdjI4WvG
5JOwwPHDr4G3tnQmV0Uz+s81bWxMNI1yBvT24U6L2T4qjDdsTwweAMqwhYbXtKjiEwspfSML9/ts
rDXTHz3eRUWy3gM8OpxoCYt734yCU7ih7vJOWncESXJjZy2BohrCepI8Td6uXT1bOsorS01Xg5OF
UJGY5j4ZFkgaM2vkhnkdXB2Z2+eq7u8i09PXyhq/dH42PJGGjktEErRiDPKBEwJKpkNhtgvHg+pV
xdGwOmVBKvO19gVQywmCkKju2cqoDdQO+FXy3A8ZqrR9E2W3mA9zmu9UoSdd4Ita5RNzxkwd/VCo
7Ua1i0s10YSYTqgI44UkbjFCgsp+Wlq2/SSDSH1uzAzCBTlcsBeQdL31JTqi1nTpRgAaGFHGbHro
Dzu1igfcIngGDeKBFrGKYE9z3XdJ7BMAv4mlDHpo4bQBbp7pfbRhb20pO0DV66ruDLb4IdVcPWSW
rJ4DB+P1zJn1Ov0di23zpLlFBR0W7IQ4g+JUT+A36T4RZQKFhlVmOJg3OM0WBoaKrEOvDr6NUtva
NDYt7zZzxWQQGi8Y+5jMc+BTWKITQD3O0CWhxm2I45d3yGIm46QSTLver3ykvlPxlk2C1n/46m2I
zEfW1N032vkP0lm+4M2rbuAWxBJqQUK7dTq6srjoIR056q4ui+5Zp3wVybZZx8QrMFxP+wC5dcgr
FSQ3WdLXV4/m/2xGc72fmVEk908/ZfuT+gU6ANbu5UQZa0rObj7p1kktlLNP4uUiTRsHcitBk4QC
3+YL2sDBvtHsn0k2HNRO6V4GSUADdcSasliYk8XC7Cod6kM72MVXIuNINYymFAtHAbo6U7rS2FXO
pm99IJbzFkBDtJWof+n54CChsApEFGq8bjrlZJe2dWpI4cEdlZb8KrtOhPr984vwu9TE6ZRZL2nC
bIKeZ7hVUiLYa3yj+gRbR4n/1U7q/sk0Kch/wrMIXtHhFaY0RwYb4GJELOECG6p/KOAZ0dgYXkaN
5qjB6vgYOfA97NZ4cyUr3Xp012rXDwB1IF8QPvkGPOgjLUz6cAY4qbIaKbflIwTRFpaaFxXPQ90F
/OrNl0yI/oYcIlgwdRkeBgB4WUxwTpENGwwF6R1IkHHAuneBPuXc+yLsIPA68V6gglp7oe9SWFXh
HU1UjJl82+ZYYpoGlmsdYuppRKvsgiHXTp+jw4AhkdQ0cyFjo16XdQ9vW1LdXNh6Zp7U+d9e2B1V
9LJczQcrBEuqXO8amTtb3bWXmd/7O9Lpo6Oi7AC8uE9FZY9LvDbpJku+j3HpsMiMRL/1G/aBEUgm
nGjxUcjGW7pWpV+kg16ng7i5LrtOPJTGurU5rNaAPawhd+DmcNrELXtxW3cy16EDmL9KyHkN3nuG
YJIkEprEefXSTdI2B525QtzWocmlRppKTGA5JvNLWXpvn+hgP03jGx7bCEUqDMshic0VH5yQ7zIN
zvUYip1ObMmi68YCiGoHKUnN601q7FScSPmyJb9zncPU/TTtOvDAjL4MnhU5CDARDiX3xsZgmkKO
UCE6Ug6jlwbXTFdN+8uoodyTwbeOeuTSIecR0fSwp6nuP1q1R/KdLIvRU95Arpm4UTFZU1WCGguF
5V5oTAaDtEVhHcQM+gwvPoUXWMAm9fX54Bf0vraTf/+CugKJ/xecFK+Ro20d+JgHqxf9pqCvsQNk
SAd/aJo73EVtrURRsfHpfMb4/sFL+4QnryotZ79IQrk0TSNfN36Pv9uRqbpQPOvR6pxIoD9gB5gH
Wcc378beYT/azUTv3xfgbKytGomPIELZnhlGsGTZEm7AB0DrJMggXfxnkr7xbwkDQmBPM5BWaKpr
C5UAh79y9KWM6S5oBKSzJkeKF6rRmiwt0JJSGue6ctmdcc9vjEABUhYF9h7Gkr0kTtR6+HZR0vJB
yhKS3Pk0Op7HgiVhOGcO7u+swkZmH9KPrfVXvaqSZ+KG9x5yG0qwNchYHe0PKBz5gucn2xAsjEID
If6BE4xyaCo5rtq0d5f/+QPr2pSZ8NckCc2mB06QjOlMf9qcNPGX5ACXQ43kLVtZWp5bHAaFGtOA
uWT266v4XI90+H8wJmJC6AcFE0o54r3QqEwGOmHOalTtXJXSU+rm9hXFjgYmH0ERcCFACp1XfThx
tVXNezOlMMwXhkVBrtJJUo+qKHwZABGf5DB8/X0PNff6RatV/qEr3C3zjfYUt65+sm3OCtIzi/ee
eOKF0IvbgKDi4preekxj9aJkBFXUyUi8gPVzBlp5sW7uiBcb15AJy6+anT4qbcB3axjZVZd8yf10
u+PZGfmLAlqxIg9GNGmub2mYJFR51PLC+XHjtFq7EWqv07fCq0aQ+gKqCsD56SI2ewXzY7MJ47qd
moAr3wqnwB0yBziXbZAgFYcunrSytPuWpUz9D1dp1zniiB9OP/4AaUy0qVuAs7Ga8CgiNbtoOJtW
KmiYrwST72EMej/Srnmz+qB7+CGYi3i0OzxoycZLLP2poNfX4L844FYKLz4p7wF5SheiaODcD+vU
9POfuPXfGyiMtSncHTRexN0TtC1wyqfGZ1dtp/DlYRAkVbl3y7RyPDjquLNtRPfGxMtpCceQ0zwm
N+3uqPZvCMxqtU0/PEamteNDV3cF3nbgXXwIL/1oHC8Ec/JC6GECZUuNSWx2/3kx3ybcALIALtQL
TfTbpzbfqCJkVxqvnIxrXSThI+1QF/tkY55b10uPNl0HzjXGgEkmYarU+PWP3rjXFiVdRME/up7l
kms5j4ZctFUh9YQCvQxYPUfalgSG5nkEYrKk3EGjIsN120DabtuBAkLbw31xR+uNPExk5d7wLXYj
MheSJn1WTB9I0OgQqqyF+THM+2PcKArtkcTa9aba3kfdfkSxaL71NuWCUknF8xCW6qFvFISIBJVM
M/ZqBcmA3Tm2tFPoUTQfg/pC2Ga273ND21l9G+LpYnAGkWHdjNyol2LMTcDVpUJJxye7orEpGMqk
gTpL6Q1Gx4p6RHvFKKXvCvmzAxR8xHscHIvpQgEVwjcz/auaBv/O24HnB0fD7X7953OK+ecpRbUc
WjO2o5oCnZk9n2T/ckoJ+ghbRGI1K1Ft9GL80eoaQ2grEBaCo9qkeaS8WTVd9tTFWRNUInpror2i
l8EjQc+qDcPRNCirUrcohqOcKr4sauuVd5rNSk1T6p+2pXbyLhl5zczfzyb5s+JgrZcIDtGho+7x
vHNQ1PWbP140xS4esSr0q2dgoBx08fBJxgGkcFZH4zoYREo2evI16OW3McU4VQi7X7i0bF5jm9zv
ptz+529J/7dvSXDWnWJsLMtyVSH+iGyJwB8UBu79ldUTqhlZiXGyjWRibEUpciOv3Hd+8Uo6rPNO
RWMft46DSoyVnBuHt6SLs2llA5EoqOuTbJGFVYSxgX2Zrs8XoSpoR5Mo/la62s8MR9ktDKV+UBC3
rHX00//NWDK/478OJaqwTazkpi4MW//3oSSrnL43LZNzVphwMqzdy1CHxDbmhb1lzoiwrgmiZZol
HvOCdNj1jBhtm6+UiWz6+6IgTREXsXIkaMLcAr0h217BdSkhOQFXsI5aNARnfqgWzGq4IlOLStio
+axEKH4F0hzOeR2OrM3CC5PKinNIczODAcn3FMaheFm2FW3xJZ6IXTOdEDjs58w2rzvjUhTkPIrI
eXdtfOJOWFu7Ls8PxuBTWLBI1nBhz+4x5OYPSWEhq5knN2jEqPpZ4QkxMe0BKra0+fXzqBgE0rr9
m+b1u/9uB3L/GLpV4dgY0AzDZklqa1P61F8nKwr9CDsLoJGXSjMssWVgnOm7upj6B+1Shg7tBRpc
t7B3juW01qBpR64jTt9V0xjuvZmWfnWe5NtYr5PTJxWyRwq0J4f8bRhb9TSTfQrWKPt6hJcxw6Uc
kqJNq3udym9HzmOUZaZFHkiutVn566h1EUq4Qbege97ttDD2FTo5MJ81WS/MCuz4TD9BDJhhKyeM
LkVpxHCPXE4Lom4v1d5fUmT/hNKho4zo+pBp606FipwWgYiEuw+txN6rrpws/YxeHa14QdrJMa4T
6yXrZL+WOYAXGe9919QPjhIZ+95KvrczynrCcGqWSJfoUZFxRcpyhqb9JqexE1fFZqD88Z5rRCjl
zQQx6vxvipW6LyXpoUtCPPyVE5OVirWxWmBkhJyHbfKLIdPzHFjQeaAORMQcRkHZs5ahGEFxtiVa
VxBXM4o8NaiB+a4Wr+ta85YFjWlcqX31S5Hy5ROYOhMvkUUFhEtYr4jP6n3nQs5n1vlD1gHQW6VK
L27ZbjCdfEEODp+C6fVSAUp1+FxqFFnSnqlJ03LxiL9LX4B2FG+66ebUDKFgNE07XNUBkNpitMTX
2CN8oOhJAYtyaqRp0MmtYRoMwHUhnmxAuQ5RzZ9QygbexSGJx+ekodaeUxtcobWn5SSKLzRX0/ep
20k/v5VHvETmvSpg0k+3088sqIEP3Qb1ukfqSBXHy1DVaAxTRjs4Rlc8TNPHlq9alYUFBstO5/TD
F8z3vShAJEnR7BSjlLc40FcGZX3aTXBPSvF/iZC5RmiQBUPLo6H1PobEWoSG4d+qHNXeyDqlLcc3
KwieNaSRy0/IFMvjVTSjk0C94bKMcvBlXdw+6WVrvo5tMC4mZcCdIGAIIu4kQjeKfUhA+wWEdEJ6
h9d9MDiCpyOpJ4UteEB9227H2PTXc+1gvqqPT0iY+pVWMVnK/nWHhrLV1VKH+2jbytqXCUD+6cjF
nbmvmAs5w5C9m6CyOPmjthBzhSqpgvgYZwEAxMh5iaqYPoputFsGiytUwO7SmVMmESKS5AtqQgrn
oRFda1PZ5vRy1hRMOW2pst5ItEGDacfHwiZPosuNSWUYm7So4NFqTLaqOd7DyDJJyJWePkGvVVef
68dejb7novYRSxn+WWw4OrHc2rtkOtR61y+XtFf1zXwG6QP4WRM7xgkcvL2uc6V4j0BL6yqCHIgO
yNOKnODpHkGRENrtxE31E1OKhxxcJp9YpzkXg3OedyErG85/WIMJqbTPKMS/JSH+NXNO/NswbZGe
SfuISrWrqpr4Y0XI4sMFaFr2K5kxXiw4gxY7jBn4u/1muJiBozxGVOppn5jMqvWMb52CTWHLcqPg
sEwrtB+RZBZYpdWyb0sLNDMolzynv0ZKaf8exdjde6nqrDRJWnemWoLXQZ7mR2P/MPNqS4u23loe
62d8CMPJtGsmcxJomDEV+8eA1M75amSlFIfsN3ViEdDCP+vTRayp5TogEBnTswIem136RoR7ebdU
Sz8yCJekm+njvSo9Spgc3fM1r23Vu5Laaz1OymdiV9V7K/MKiUSlHYHzqfdg8IxVMNLucHs8FHOd
tdMrwu5GYzzPV+VbYpb158D3v5VO+ddwyv9zDr+Dqsx/1f8fZFhq0xSSGM//R4blIa9+fPwtw3J+
wGeGpeH+w1RNy3Y1VF4UNiye6jPD0jD/4QrNpnEmHMf83PLPDEvD+IdJ0d+wDcdUDUNXSaGU+Rxn
qbv/0HC02uRYGkLoFEv+J3GWmm7/cZjpCLtVPPeuZukkWztimuv8Zc0QOzUSEqOpl1VciFVepf0R
C6m7kmA5vpELSzqq95F7bcqSmfVxYlndc07xYTHfwQwqLDpDdM9zUiA0IIibhPLwl6q3VnWsF99M
shmWpuOM6CJcAkXE1HyentqS6U7VGngbbZduzUG2O6LRi1c6ds+fT20BcGP10DyZkeceJekYq4zJ
N82R+jLqobwOQQk9k6LHhxT0d+Fa2c+VoWWnwTAjGDtd+jGoLSqoXHv1+6rdN65Hgvr0gF7cHF+z
v1qknG+Z9/u7GJHgl7INPx/nOihqTKvoD5orwjvpx7dmej7RWB0JaCMu1KRNkVTp1aKjKjFQw9f1
c9YilzG18LuXsr4Z5g2f/waELtfKqC8H9BsrN07hp3w+ZH7cdKGSel5aebMfpjv/3jg/gSRz6hiR
tj7f/vn43/frhB8h7HH0P59zfuz8EJg448JSoW1beRGTZd6puyqUN6cp7deeveCaJR0JNgbXcHhe
HDv+mLdpJk2SMcp/zdt8RLhnx1NiwCU8EK/beEpMHx3ldFVabXDqQjAX81VrtDBx6D2/ktGOy8hy
tQMQNWebdOBXHC3LH7kbQNDqCZVEyJ8/WkHrq/CTGCUbWyEkDEBU3eAg5qsNM6OsJ4J03uql3odn
9ioFSh7qaMPRN/Pied5GQXkRN7Tk0q4Xy95NukufO/oGo1+Pq3HUcOWG6iWoK3UTaIF+QSEJztfX
jQtUnklSpVmXHkERWz374iF+3vQC7TReqGbjmYNy6VMSjdNyCICUo6viLtEVSUG56ZMsuaZM2TZ9
lGXXvpP5Rkmy4pqnKAw98uquZBQlG8yVGOork5V55zZXgmMitnrdlaVUuEkdb7gG4Ox5NYjZ1DEA
7iL+vuZ0XWCwBxavJlysq6ZAEa86a5K+3SvAO3ut1DZh0XohCE7JgyePhIN17yvhE6xLE2yvHkPD
9Q22kk5CxDrdiLYrnjgTqDwLs3qmoCPIfUXSZmywcStB+xQwIVj3BE4/pb7suF82PvWEf2L5KLWn
PJ2koTQ8eDW/Xve0rp5Sz8Faaxb2U18rGGtk7T7lvC1ezVGePAyGIFK14BmGFRgaUUfPfTimvBqR
CSCDEp6vzp8DypZ4PymQKx1hpbYWtHvpJO/zNT3X6+v8X2uXwZ7m548/bh857HaxViFTmR7++wEd
YTQ7g8Lb4vdt813IaKRNrXjyzw1BGzRbz8ADPj+CDJN/vnauOsGWEHLUUf+6bX4qK+r1TVGj2OKD
IV2dbxzaqNogMUwRCfCOfl94SuZvSHWr/9xgMAdf2woyvN93nl8pT3H9kOdCEue/nmregMw9WGdR
BPf/7xtUxTcpuFIk+mMDFpV2VQZUC+YNvz+IRxsSslIOkObvX2ApHHeptXC2/tjAuhJ205DQpfj7
IzJTkp5DF2Q9P/3vL5BklRTTn15ufr/u/FhbuqjxbPQTf2xoM9YmKBOD7R8bwLiPC5kNJKU1EpFB
Gh4MTUPpgdrLUuzhDSagt2uUINh0TN7eRYkURMVUIcmEuBQpo2BoOsGZLjOUU4y1lP/zhYfj/Gvl
KhsgauK7AOi/IB4PgldGekyYWxQWY7FTa1qFvi07LGfud2F75nc1ba6uqbnAA2gfSXKctxU2ol0b
BSUxdu2zMZj5Nyo49FVAlrGeFjlKMeMthTBwyi33lCp+9jxfVE6TX8BvrOdrwgg5piwlXul2mQB2
x4TTlgmCqcxPrn0Yayb6v5y+mp2e59vmi/nOtQwwrFqNOMVYep9l8mSWavWEl6MKlpOfIybD9Tpv
my9s6HZqWoXX2CvjzwtCHbtLUu1sTSvXY5mjex+Lgail8AzIKn7WdSd+ViMvvKKJWf6+qVGSGC31
XgnC5mm+Oai4e6klWyoI1ueD5zsZPXbYQtbE1XOH+aa0wcsMXy7fz08/39ZFbcbS3ay2v28rLU9O
mmFj/fsVar2DwYL6dfX7+fTRB86kocb+fVtXpqSsah7nhekjzK8hEFMeGUJf4jYcKHgprXIWLgLw
zHuzG8wrhgNIMyz84VU2ltiUNKMIgAbhhLcZWP+wRZUzrDxlM7QyeeCJRBAkXWcddFbysGCRrusI
AVzSKvED4Xi2kmSmrNpcvMvBzx6xTYpsqQ3GARJp9mD8rMBThg5hyGP6kE71VjEKczZl4uNOQ6Xq
jbu6qvzbfC3tX1SyA1+7sX4f9dQ7+YG6NLMO8J3ZSqpszXgNG/WBo3Jg7S/NI+t8FqJeMzzQXHc7
wrtIfvPHN7UKu2uaURM3lBTXmdTHhzYpgRH15Yemj9QHoKlwoXdleApsQGipqT0UQACYjIybFTa0
qNoPq0r0R6lZ0ZPfi5fRq0BAxB0BL41HBZjYo0XsSuMBc1DZhnUVritNefU6S70WRE1S6pLs61Ef
rtVACFjMU/KdgznLT/3uIUYlW2itlOf5qq5QFcJw+iyL/qNjbnvpolM0mc7xkpm3wrLQD/G5AdYM
l7HOfwxpWd2blvdAhevA5CRfzp+z0wptm2GNXZtZMT48yfuy1crdOiBkjoNJv2W+0PvJSG676kOL
0y9+SWXB9SvtYdThMtH06l73llhlVdttKgCNhaHoD4NYx0vY9D/nz+2wXgWu3YIimjaWmbyKOmBu
muSEL7Wq+SiTgjBr4ij381XHYwWq4oQ/I572cemm17IMt2qMZ7gTSnu3eG2XKMQH6j+mM4P2HaWM
eHRdCuKJ5peIK31p1pXz4Jcju2Bqp9apZz+CmmMIPemiDxrlFJolETrVOEWIPJulpdz8HsGuKm2O
yoKqLp3bY2MGMVgBcXQRwO3V9FpnY3WpXTBchtq9+C5SeCsCtm+L9Go9R5Ffnx3R7YW0Me5k5Jso
wAbb2DgUjDyh2UwBruGEGVg1fSj2nL8tODY99Jrpv/kiN3tr70RyEp5Z27Cp4GDZ/kZtzEMfR/22
ClQkch1a7TTXl90UoD5Qvz46TrUgDAWqgPkCCss6eV6tHuws3gpnbNcB0uCnSTy2pKg0LA3Hxsyn
ordQxLsr7bNqOirnfwCoWpK1t0gV17hwvzRlFt4nreOeCtFL4cbRsgwgjiZK8GQW48j0sm6W7hAe
q3G8m6jGFn2HURh67b6NIm1Z6QEiAXVmA1fG0neG5yoe40WLjvK/2DuP5saxdcv+lzdHBXAO7OAN
GgC9RPlMSROEXMJ7j1/fi1TdzkzdulXdET3piNZAQQMSJAhzzvftvXYhFnsTKQLAcclJ3FJpMRbi
iaaF3JTzQL7egiwdkqdSmvkTJ8JdXd2CQ5yR3tt95xwKR7jAq3QPpA5mx6XZ9UHtqxTSyE9f1klr
/6iCkhNSN23qpt7QdK88HXbEKgjK9UzktK5vECYMbpXXqKbMNUL4S4gqd3Y6v3SnBLsmsH+Mkth5
ejEuPBTGLwSZ6c7zGGjvxnzZWfqNbeg10F3rZRS5j7wdDV1h6n5t2C9Nne7FDB4rxHVaylo9BE19
0Frdz9BPewHUM7fM1cTtaCCiLzUakoeazK1a5OCo4WROMLN24sWF+AMMQ6MjTiuR4g47AIAQ2Pej
OzTwukO7RaFY9Z49H8w6HtZ138cIGvV4g4+VWjMNXBK3c79UU2fnCLkTDQoPI3EqD9B3u1JUqz7A
v0MjMG5Kshl9XFXJZTYs71Cakrq4q2pp4h/lKhmVnUtT7boS+RXwUw13TAc0f5IHLM77Kh0TF0bs
Y97QqDRqbd0l8buRKBAIx/qhXsArOzKi5i3YQAlqTzaTPxYLrqGaCCLFWIt7iXuYcuzYUs9qjgt2
U1dZnfysaZtsxzHd1GW6c5B9eQ4J4pxpSSMCSYHYZ3IRhq80nJbu2C8vztDsnJ4RRtkCEALNdCQl
ld0pI268YD/3JGq5LO45i6vf7T5ZPKSyt6PT3RkKvSa9vh5I3ZmiROAAK4963ylukIRQSytxUPHw
L52xBxmhuoMoV6FVlByLIf5oY1rP2tKSR9nUvmAHNU+hiT296E11hCdJrVtluYVTLXtxgb6ABCYw
R9tK1RF5O6m6uwvtsL+c761arzZKjtsts0Bl5Dja3bAocPh330WYPGtOAcEPbYA+EAdo8Bm9AqrA
JkQV740pGWJBIZUVZ3IUM0zx8lz1tCCcbxenQLBpqxuTkjAIqo8Iv6jXt2rOUaOjcI5MOHZTsUcU
Fm8IzbkRQbNBIlfvgHeADlgW7Vs9ouSPm5DITcY+5JdnKzTez7XACtVZ5rimEN+uK5WDXDdQB0Sl
Jo+Gwqk2WbR43RI5u1XV6SK0J3nslk0XzuNxmZdyV6fDQ1go/ZqJBvAnkWzMNEifDU1JViHfQYKU
XoHzLzIk8kzO5pIRgek8MLNhV+TMekNTdwK8eGMwC6TeuU/VIj7k7ZPSTWCwMvhuCH/hfrTNfiRP
OXONgdORFIfSui2CurqcHZRVkS0vJrP+IUmWO6KCgE6m4jXoZ+PewH9H9ROL1qI4b1ngiI2F/R5t
/HJqYRZb26gP2aC3F059rNNTfVaRg2dhGXa3nVFEP5JoW1VhyHa25QPuFHAzpPztVX3LSVnS3b4Y
NXKVmjLml7eL4bAU8rLXZ7pgtbxBhfi0ZPtIvVL1UXvJRxF54MsYE6v6Je+lFnp6EUUMK+ruhPhm
U+FyGNc6UYvUxMBmOrKdLiU4hTlbK3mpELxtG2jgERAnTrBWBqQB8bJ03wL0if4UNyAHdOfowCDb
OcMtYpnyopTvBJ/gWSVRwndG9kYjrIkVGbsLkPDFJdrHA77VYg9tOVlhT3kYMufaUJ3wvj2VwrTI
OgyJAu5WLcxLowJTMHaTuqWesjVHAiwxrM9+TpzLRWj8iFN1fOzTrtlIp6Gphoqoyt8UeCNY33qy
1uwGgTJ40Q3CMQ4MPa43Qz68LOjqbhOxOc5VZ0K4AURKLs4aFC4YVjlLDJ9pQj5cbK2cNHyu6fiT
3MXgJsswrcQ24tIZqNKUVRtwsulmKOp7Mh6bXdBq4ClmbYcoGgOjVfWXQYhJVTb0T+rF2TvtdEW8
uXplUf4y3WBSXpMgiW4tSEo+2MT20mkM+zApwCtCZxHfAPI9EL1eXNLJUiDoCEzd4fxR9xzKWIuu
YfTYlwEebrxxVoFeO1T2IRc78tv1fINtk5gNFQHa3FXF9aJH19YwtRs6ey15jiGkqwnWUM9WS1Ta
nlWIy7DRlSubNKErG1d2fxp388suvuwb3CV2FmKUcFCW2wFjgGwi+CoZb9FvHzuyhq6d4qNKG3s1
YUDGojRk605lyK9N0K0r86KEQM3vEMCQcbRHyJ2HtsX3WjdETcA44NylBugWldE3tOxatRcoLalg
tkrQKlHe6svo7ETlKF5rxW5wKtNR+3mh8FAGlQIvnhwmNe5BIhCVwWTLaVT0U0AWkFzd99dZAYx/
CqCczjo96AZcgwvI0yICKqS2Tx2X95LWe0KWXsVGcZdgedFzZz205oPUum/IeoKdAT25WOR8mKOu
ulQCwcnhdIsRzJ+3AjkonlrQX/p8gsLMhO2LZc7/UiMrCakHMPLziV9uillvOIAAMX6+xA7rz9ed
757XN4lJ2eiD+fhznX/1OZLSuUDu11KA/e3z/VzWKFJ6sbCdvfm0msqU2b8+6f9aLeL4xAiDiy+f
htmauTq3Gf5v92P+Y6vlt4bM5qM8vuQf7f8D/Rg6gf+5G/M/lo/m9SVOfu/I8JLPfoyh/iEtx5Kq
EDqxIdC4/tWP0fU/LFQdyDIlPDH9/Myf/Rhd+wOJjdAd4XAQG9Yv/Rhp/2FLHdGqrXIVE6f+zr8a
RdefEp32y/1fm57ypD36RckjDEOlOayrNmNSNCZftUlzj+NHtDRbkDcM8ATttZQztRlCuzGb2cA2
sIFqg9mReBIE4GdHbB7JVdWQccV8hrPCjLY6A320irCEeklV75fuQtLAwe9U3dZ1PqyK2uISasIF
nu0ezi2GcCW5VtM63mPfosGKGlMgHf4Hja+m/9uXQ5yk2hTbqHeZFE9+bzUtRaakDaf6la1YT1Y9
Qx3EUeVYx842XwRSRcdOvgUlvjLRWG8UlS8koTym7J+cxfn4Zaf4c8v/tqX5nX/d0vKkM2YfcAyd
/pvjiNOH/aXvlSBZYV6WMhisk8fSap9wJN3EVnVB/ab3En2bmc5GzFzT2mmMoGAWXpkMl2Zh/ghT
QfasFbySsk6GWGu6DhkaUAUaJOhok4FWtG7V4eikqKnG9rsW2d8lDrRVb0rXAFdcLujRYT/6Jn4p
/CjdDYk/xKHFymY0s+9//1VPm/WXfUoa9A8dm++q8l2FKb50+PLBkChkQnWlDUZwQLWlb3T1Gzr1
dpXHneYqaSAPqHr/fq3/tn1Pa3UMjiRdGqamal+275wleltAsGs1m6AIXMCJma9nctH+Qf1m/fvX
46hFxqcKyzal+mWvQvAoYgJz1FPm2FYZ8nqF/YOUBQ3SAJW9w2JPwervv9tfrJJuqamyNhNTlf5l
3zHz3Oi0voTYuiTtQZkxEOWddePkDDVbxxg3tJDKf9ie2pdTw+lnpIHMpBipuMNGPTVyf9lhtQrB
aHySV0ldN/ZZsC+F+TDMxWGsssMip6uS0IxQI6O17E3N//tv/Bf7kEm/mV41ykm29BfNpJWFQTIG
cNHU3O7dapq2s+1QaE7J30zkQ2kqN0zh1v/nK9UdlVOijrxRfG1N4x4OxMyUfQVA5yoU96BQDiP+
/mLQn8gzhSurm/+4mb8YEU6bmfmWerIgCLa1/mV3coK5k2kL4tHU62doLscmFEeUOnCsTTjWbT6+
kR1/MvmlPgZYU9nmOCP+YZ/+i4PHQvpic53iisPx8/tvXRGFbrUmijsZT9siyRLXzti/yvjj77fw
FyHj6ctarAgxrGY5ktPD7+uxRZeoy1yPK5tyRpXNq9SKYPFuT3tzNahA/YVfi5e/Xym61K+HrM4f
Z2DBiUFKdqzfV4v7yJojvcaEp6Pct8voJlTgnZDBifU1cDWaTcgSrZ2GZyadinf2SFyQOh47chxf
lfyGLT75YUrBayqSLYTZB4ynTABpaeZD8d4p2YNAzVOkJ+C22m4HSpeoZiy3DCUoCUV9MF8GWpUt
UbTuPDnvWiXoR5KiliqbKb0fo+Kt0dInbIzfSw3DZR4+T0mKqMvvrfSeNAeAzuChI+wwXgdEZGIi
22Yoi6yGWMks016s0rrUoQEWMvyWtNOPMoZl0JT5tbEMiBffqKZ6U0gZxo4fhQKyPo1vaoJVqrEh
0tlTtHzrAIXSRvXW0oz7QJ1xkoltOQ0koCSr2miOpKgf1cW+gukce/jR7xrZuXGgbnXaD1l00RNU
gSIkAyN11LHQ0GBqLpnnHDIbXheGdHx3Y4P0TAQOldccDSmqoVfd7o09tor7uUuY43cJPeDIfo/G
Jlzbqt0c2IZMCcA21LF2iJD2ujOnrl0WDEDJUE6PdX+Bsu5mMnOk+tL2hKrAQkqLeaPT1OZHAEhX
q2pMac+gTHiEiZFuCXh7JtiB2gfDA8wmISaeIbur9G+BzoXVGMNTeoc8JEy8L/kxSTiDXePI3LOc
kuCYJVjJgAQ9Tou9O8kwP8FJJhArizw0ig+ZkYRAfTQAD+mdC+Vgoa+Pj9P2WxPM7rgTCylCnSqa
1agqd8i4RpS5JXGIUeFhtpJrRVfhP1XKoxX2G6NzAGDocUbumNwQoFsdsJmEa7rkhRsbLR20JtiG
5AGDpzssqXlrqZiDAbIuWwwl4FggFRjG0F8vk7PjK0u/BHmGewsBTrbE32VQPzqQt9JaoC6e4g3Q
wdUy6eWuBRACvuu2csY7KR6mSenuQDlvRfQe2oJemKMSayYmcMT6vDdo6m9USvGeBKd/APzlG+1x
6OFqFY7U/Howf9QgLmb1BDCZpuStYr7a2zWmscgBHk0KnEpMqx73pHwm33plCH1S5U0fVkHt0yPY
iFDEPpT4h8KZ3/Xe+ZY2s7bNU+nCQWZGCV0051jN4q6Ajc8h16Kk2/ZsqM4axr2wmWLSVgfgrWov
TmdQty8zPJcIG0AFVom8sTsdlkijuE1kGpu6as8sY2ddlXhY7JNTBn3y7PaUbFdEgo/+MucbhjhU
iCnRrPT5iMoQJaZUIdcJzZOAGJ6KStzCw4MunqSkZTBD81VnsNeoLhX2WZ3xGuB6ZHrVFnx0v6/s
xFzPc0w2u2YeiiC9nqtB3wzqSDL8qEr23Kq40BDuFvPSXTYxRC7bqSPS3bSnqvQYZdLWiB/VFltv
UzawJPTmaS46Lyv1G1p/qkfTj1jey5GW134Yho8I+Ldvtu2zNo5IOEAIblsRDaslcdCZcHwAetJu
nXTClMVA05nKF8JZr0ArSD4xLLQOYFIWPh3tTCy4jZXLBWognmLYSllduIRzvUUKke55Hq5Kp8Bi
pMSeKrpjT6qLnzlUwNLe9upg+iFIBlsNrXGbmQ1dd+UQdpyWyfFz3DgpWphQUMOTsNzg1fLzroL/
pgrHMwbl2aqya3tMA+AxSCbHlIYcBm4MSytj1h/BBl3ORdW5wWMRVaReBRYUU61nyjI/lpWmuvnS
2Xvq0PP9HF91rc6RjFsFnDym1FBUvdvBlV1Xuk0ZtX4tpuTH0FYJmT3zQSztc/SsC3EThuQn4aF0
0uq+S4zVDAMFYZmg27fqaN9uVIwykNPRwE98qgiqsguQM7gMOWvdmoCK1iHn/LDIWs9Sq2lXK+SN
N1X3zAcCjRZTmaErQsFatbBDzB1trnoCZCEjMiyZJniZDWpvjgzDAzuIpYsqPVX9bB0bWG3jQNuk
aUS9B/LDrSNO/tyw8cKeTJABO/ABLn8M1I8eUIt0gRZnICksWqBgfft7UUdghCotXPVEruDsRZWd
qTPqUElLL+zWo619DzTIogqnO9fK1MWzmmYAzml99E5+oN/9MLd56zoyjFYx5uFTluKzJgv2AICT
kuAj2s7+mFroclRaFboTywNz4hE+H/2YBQjJWw+3bhLv8kTTKZYSF5LxZslqWUfdcOzD/Do8qYVJ
pbjtkur7OAQbDXZSminvVTJ5WqHg+xvvMEYWUEuInmrnCkFtYoF9H+5hJlLzzazvbaaTzpjQ/zPl
Sz2Tb+fAtW/gyPhtDYPKyEknqWHgncNMBYW+Rd7FXTRdTDXgk1gyR24hA68twDT4BwbwZiMXhWRA
esXSod4+050/aF1LHUur2E38VjejO8QZN0ORXuKj6GDZhO+VTXVfbOZaUW/zQDwRw+yZJbG1WD+z
GwMSnlcnzQoXmO0VXCXdBEArBzROty79EVvDVpftgVnGa4rIfEHrQXm+j5NX06nHvQydXRHH3mgP
ZAZmOIEHdf6IxrwnpslmSARj+FTwu1cEqcB/P0qT/zbkhwHGAJiK6Wm6gU7190GaYzkxZ46o4+LT
l5s+dW4ykwDsZXB0PwxIwE77Id83CFrcCZLTXqkYB510MRTH54txVl/KU/0wY5/DhaJ7STZ0246O
086iMcYwBRWfQrqiaB+hgrV3fR695mq2coKK4niBFAkTaDLPHybEkX1f0KKwAFv3uVxnGRoMq1Qm
P+igP1uNcqwfz1///9fW7ufq47//663si66Zbz/CuPxNuswM4W9qawWpOoz2Pwp8/PPu/b//i8U/
62pC/4Pc+5OQmLYXvih0yX/qnDXtD9O0kDs4VLf+fObPupqiU4xDFq2qJjubYJbHTPpPobOi2X+o
OvOTX173pZL2d5U13UIz/UsZhIGprp5LBCpzD8TTzmlS/8v8eS50vZ8poVkGdKh21tv17Jw6g0o5
umYP8yyhl09NX6LRcbLnjKrfCmedW1TUro28nT2jlxh4OQsd2qXOkal0xq5qNLwBPHT+RxgpFtl2
gTET6IogRzddOECrzmvHNt2fMAIHvD4fE5ANqmDEEbgmFoM95n0QV0jd/Nq8N4O43//8l/f4JTFD
SBf+d7XXMeJndEmJaKC7c7o9jIQvfd6sRwCJTkOER1fIeV8P/bxHfCRWSpy9JUzJ9ufBfeRYl2Ws
XhvoRAEU11i0QSmYriChMEqA9A8W6XXJ0BEAr0aGR5jYJrIbeusYDNYx6IqWlsJlhwLndDG/MsuJ
QaIrZgbjDsJm6vmJpxI9OKspLW3pXM/TSNNBYhPUM/1VxOm3DrTtqilQzpXJyY9Cr6JHtELtkXzm
y7AT34hXQMgX1SOs23ynVGTEOVr5nBpUIMIAwTf4QKQYZnqh4uT0yMd7dhJJ27TfKy6UYMZAJTOJ
UM+Og16vwZf6jJwf5TCTAGe3/hRedJZ125Lh677OFiXWykFwFqOZyifb1Y0eoKoojsBdOdlNzDbm
oVg21Wy+FvYwUNkDU0xSKePkmsGpyqyjy7gY2jL2AlIUvKpPsS8r4Wuezwx9ysirU2J27VOfWWA8
oV+SrRcylfxBq2+CEOFfR49nV1PVAEG6UuOhw2ouj1FUPChmvQfZS7YFkaaLrq0tLf4BMsEiTMw+
TWzZ0nYw6cQb5d/0Vn2Jx+h+UfKH2hgee0agNMj4deR0aSrqzpmTawgp18JEIh0iVnBHiR0NbRrC
5fwqyNOPZCperJpu2aTSxNW/qZYauSPf0nQWIqyLyK97gLxI5IeodVaOwChkw3eZWvBYWbkvm8az
Af+s4PgEbi2NdZq1l4MBwrAnyD4rU7FuGt+sGoJCVc/OiXUoGpeKhGu0EQYe6ygaaLUqgPE8JGoy
6ALs0zXEIdV+ZoxV3JiZX5XoC0ifrs3sZoait8rA3zM9sXR3Jn9SZSq9jDQew3IVYRGHOozoGBZK
klC6Te3lcan5cWcWKMJHDPrs6IXKjKY0MtQJzI0jfVfFkc8EbnoYVNu+ZMczGfv7SgPj0B7omLVF
u9xXokWPQBjKPC43yMClP7TIRCz9EI1IW4qcYFe+k3ylW3ZBj3E82roRuUHVF4ew5l9jUuYp1f4m
EPZqmCNlH2Vkc5GSwPV2CF/N5JRdUsXhLpzru5OLFDjHjzij8SzUdmWFeXswtTVlwmwdIV7yJpQc
IrXVtaFSa0AcDjlukuUuVO+0MEHmOffpCpOzEevizklN354Z8utTsKWuPXIUgkIaB/W7qYevs8Tw
OymQmuJ4PEHAkonxuLoxenIqiZrB3NSk1WaStAgjB4cjNFp/MARJb2YcbE6fHQmtDsln7NUVJk4K
/+p4KPSExGy8D3NWZ0dVC+4M5h07YV8xM77TAsbXNNpmF5RFcwXrDvaWWNYqJMitGLOnrta7XWhl
7/Asd4lqy73TYDVcSKug7sLsK5xU8cik1HdisuWHXtvMpwIiXED7Ka6VbYrL7mExxuWAoghVT9RV
G0i0zdrmyIzZCOzIKREMaA0sIR4sezGYF3AeMZvtIFHeGjMn3IAk7sNQajTYl8HT1OmHc1I+gkM2
dlE019eLzYFSJ8O+68kcWfe0IbdTFWhoGozgSGrwnNnHbE6Vo9rNyNx/AFmojpZ5iCuxFoGmrCar
wtY3RAxUs0G9wmL8OGdlgp1hnNZYNZv7GfO8uxBK9+FQKcUR+ZbPwmHqWSk3VkH7JzHSW3xoCsP+
hOtWFd4PjTXdBsoBjn/74rSLXDGh03fa5EQXWCJobRjiYinahgmOofipkhZ7kMLZt7hT1ugS+11S
E1DZj+a4sWUKSM6p2mPQoNlp+tp86eiXpHMu3aWZCoaRMvUsfXpa5pLCaYS2JcvlbgEni7at28So
F68sJSRNsBTNNu275A5bSnzMRHp0tBp2g6YH/sBF5nI6/Zt7rok2yWMrrcdxQvajchjpvKTjIDHg
qa5ea1A9YlrfRURYqDaW2qEX/bHXrXprAbeqkAl7RMiIdd+eKOtZ18C5kbMX9zh1mF0Kjxac14dG
R3FmCdZ6rnHlJPc2WwaYs/PyZIBZFvM0v8SIVw0+fCnibvPLIOv6s1Xza69K/73fQMuRUZXGhF1H
mOVoQGN+H7oIrsmJmcqrNohMHL1TuFM78aQGfDTRJr5lB+GqsN/oBl71rF1vArkmQWrmfFKh2gNp
sjaq4puT2skhyMiBxi0YrHuxvNkomZH5isFtoURNMtikQ4ILx3pz+jI9nXc/9I5MstHuw3UVDT5q
ZLyh5tSwZXq3oKqU12SHh3OYXMe4KjeDHGGB2khAEDJKCjzLfBtKZb4N9J75NG56F9DttAHjwQ+n
yX9qB50Mor+P9DSVRq2OiVxjU9EL0b6M9JhUMB+1h1cYE1xLlmKXh85NWxKixJWD47JnFo8UB/ld
F6AZnJSbpSzvwzy7pgr9srRF5086U2tINV6NLBbDrSdqAsj0Xuv8omr93mlrX9cifR0RdDBARMk7
HwJnegXaam+PJTH3NepdG3umYhUSmmfz5jgdzVqMBkaGjThsasB4cbuSmbgbuuR2poToI9ngZAP/
om4oSTJE6Jf4Tu7OZCbHGokTk/NbKZt4A+35OIYgk1MuUkRGvPZemEEENusBYZBFZMoYKeuGk4Ul
om5diujSptS6mLXE0Iz+RcAI6SQ8HWV6Z1Kl7vu6fiiBxlBgmPj8utWuyUlWuoBxl13fUCr9Xg2M
IegEfcxm7DtBSWh4qF5ThsJlDVNcJ2yZzRtd4lA3Xa1FhFIm1VPZ/yB+o/HZ0rU/pNeF5ZD7mk2e
qXiJNr0FhvFu9I1Ft1p7mMjp27civ8XAfRGl8k2Uj6Xjz8aIn8Wh3Y00Exthm3lJbxP3R4Y5gXUy
iY8tqdPrsCUENY+mCq1O0PHg6d/Yk/MIU2JnEVr35xOfy1RL5/EW2cX5HUj0AdPb9X3mNsrcbUCm
ZhORRahGRSo5c861SsH09JbEtZbbuS1fzys4f6jPD3F6MhOiwHFx9cvn+Lxphtn1bJGkfX7V5+oq
CksgRUn1Pb/L5zo6qg7rugFad17y51ufl4Fsou5zpaRCfvqi5w/0edPB7FarZvj5fc6vNZGc+4Nj
Qg1Vs+pIWflbp9G2KmurBAxKsub58c+7bXdHik69O987P35e4nw3F/p17DB4/Ln8z8XodkPOCcP9
+aHzvyUEV0UagXKYQf7sR0s8CawCVAy1wiUBBdFV3Xkq8XCBooTbqe+lh73io9UGZ11qTutnBiBr
co/uQqOlfb0UazPAgd1hzZiH1NwFBCFyWSLPKRtWiKUHVLjGnhCn2B9CfTsM7MCMmMNKu6Xu3mxs
Sr/gb+fEQ1D4mI9USEUawvgefKVNGeQU9iqvTjptGd8PSlO4vXYw9FD3nLwY4QN2W0PjUt4vBsR7
bco20FhJTAmbl1TJt0lNXmyrBDoS4MnyNcSq5O7tymqkPZFhAgwo+OlpnABLJ2Z+eDD0PPNzpbhZ
2vpC1P2PvDHRfn/vFK0jjZ3eV6uQDU1PxI6z5bLq9G+ZgAOfT9e9Qt5loFJfGlWkc1lDeK4iVkUW
9dctiWSwwCdqqFa7jaf+tQMp7ybWhvHBdRSKG0zHDFZrAkrUwR7RJSo/zJx0JtKHnMJmVCpL6Wea
Nq1EnN/Rx6n8iqwTAhunycdglSAG20RRVrgyCvILuzqdFnJMbkr+ZFGHY3hBJrnsOIVYQTpfK0Pr
JnrjCaN6jCO6RlDqc8pHUN3FIwjyy66iddXWEE2K8UGx4ss+VxofZ/VjnDNgtxTiYQE+MyFrB/Jd
yhDIp84mFlnlpYWGUFiBQUiU6qu2OEcxYKMjp2i9TFGARPFVjbSrIeKAcoRvQ/T1E7N6rVHqIyAH
bl4lxQ0X+juzCbS7uH4IyCJ+ahMaKDriaeSE7B5I/HOYZjT4gJaW1oQUDqjwGmYKAGuH4MywKp7M
kuJ6PRMK0fTEUpthX56cVBMWAwmNMiBvOccmdTpLghhcn7R13tB0mhfDKYTR11eXdsRhos/f0nbk
J3PyH4vomn3TBzs4uiuB4W3bdU14kJy1KbO6U2OW9xUzUbQHWThaD5oOOl2xu+2Yt90TpJoNHJh7
S85UJvG5UJmfNA8m5kfVTioHHAGw84IBSlsI2cB/VYHi80DcG1emMsbgIjjQKFI81MMqKdvBr4qR
3HEiY321jp+41Ml1O4W3s6FB2B2dxyUQV6GqMhhN+4oUhxSm3txO3tDntlfWJ7Y9/UuJ/tTJ1YcY
Ynav9n7Yy3QfTFxK43K8xsT9jICjuLJjjDKF9WyJq6qGFNyKpEMdpFJXJBirvII3k+6khc+Pcfoq
NXF9gX5DCB/ucFUkjDzHzh0hfUJcLG7ot4ptCAJDYZKJZPj15PHwpqgcNyqWXpbuMP1Eer+OmJyo
/XKHq/0dTxIhKiiX/SbvOz8REsSVsXDlnIZ3RM8Myco49ExG4a41UKJfOEir4NQ1SaofOh6sGQNV
P0+X1aiYpOLZL8EsLrBFD1vcKCa1CsL2UnLLzERJT77ayUdxuqdmXOxpk5Sft853WwMHgmJstdEa
9tEpr6Ow5WNWm08mIN0D5aZgAyxyT/5aQidBm0iDOFWNsIKUe2dZKHdHZGL8+fz55vmp85LnW+fF
P5c83/+5zOeD5+d/Lp6eV/TzPT5fHo6vzWz2q0Spi/35X29rtJLKNi72nzfTefntqfNSMrFDfOKn
V30u9TePFpimU/frAv97r/1lPRj1sx1RJdCo82Jvx0FOtMbA+jvMf+75frUUrOn8/Hh+9Hzz5/Kf
z39d9Odb/efFz8+cV/f13f7y/i9rP7/7X73852MTdqqpsut1Ystijxa/2MdZai0gZPl+v9wkqQ0/
//nRJaiyxdMX097hvui0sdkTbtFC6eJWT9Nu357/GXGpEu/E/fOD56fx25ja6strGIiz5M+Fzq+h
Ufevl/984/Otr0//8p6/rOMvV3x+0JoHBm86LnVt9fPjnm99ffDzracF+aOznhCh90V+11PbRlBt
PVpz0fqGNgtXps3txPTJV/XMcIHecaYVaCsgXBchRoNsyKTnKIcsqqxVXOqRZ8VgvjuCjFQyV9u3
rKIYY5V4wEaoLlGjvtKtXJUmVT5tYTqEGCZbh/1zvmgPlmBoOTYRnOBaumUO46vO5WaxgpYUbQIb
GUJvsvA6LbN6TyngabSbad0JKZg/L/d2om/MKEIzCQI26wg/wy7SoOHufmitaPe4no+RQq5FB1G0
wYOqWgwusnpcvNgeXB2fOhGNoMMDnbDUkNPmcCpIakH5TKOc4AFYzGptMYWJ0cGbc0KApUxXhHQz
QldaijqnYksbZaoXEjsDajBjI423ZV8Hq8R+01X8a6lVb6KBXG+9tn4Mg3wsS0Q5TAp3MQAnU+Ci
DJHgV4GVnjIc8X4WosF/tg1qXFuOnftAtgoEaNn3RSsAOr8VcvBNwFhjeKPHxns6jM8Zl2+/HSVf
Xn4rCMugQtrgM6oAnOYOHmC7669ykc1rB8+WOzqgXkuuUp2lfZTqQnaecohM9a1sHWcdOM6HdPq3
LgquJUU7EYUXMipbBBKmsUL7Ynow4d1OxziiGF2+iVXVzQKaqYlGJCZIMovLyvBsOiQ5id7S9/bC
JcxQh52mkp1jd6rh9VoLDLnUfMrkHo4jfQfe/Bo7EfTGwsiZHWBuSxI73uMOxbJL5lkTNuomZaIh
bMc4FItqHObCH1G4bRhRHllWbqxMMk9poRqNkTyBMIJ9aPXBvpnDnCtPI1cUdheCbUaTXrYeua0M
sw0SYwCtILeMPseVzGYUTSm2rTwRNQZtqzkE+VUXuHkv8qLALt5Ojjvb2MXakIpJMJFrQwlwQviB
VjYR6bs617Yr4kqjPEcph+EkDjAeSL/3fYnvJlXndSrpzlpZc5/G3cNUDnLfZsG6yoAGNMuErCKy
PSsjBC9XFJTOs7ma4+g50cf/SdSZLcWtbFv0ixShvnlVlaoHCsq0LwoDRr2USrWpr79DnBP3PGwC
s42Nq6TUauYc83NJBzIZtKtXeTPxe9rWFxiy2m5xd1nXr8xRnvM07aFgI03JzP9c+mHcN1z1OEqq
RxJlsHjod+V3obFxtTRSYsDZELxTfTeN809I1zqkBDckrvM0FxjQILVroLqw3MSkAlDXp/elG5NU
VacHx1Ht1tX7vY5MGCOqZIhaoNkmlCkIHkzPFpEHBmNSBfR/5elsTHgCVTVEfC20dXLALKiJszc1
V1P1DwNA6YOhuQ/Y5aaH1sGSCIQlQ3Psu4V+0EDFrhfE+2jaewMEVZMwseDulL98Ah5qEOl1gXxo
HCwWsUHCII5qL0KaAfGyH+h5U4wkDvvzsWVKQwlibu3S/3RLYk6ncbmNuGvtBB8KMybwNVbzlpao
Rqz3ge5kS0PfbGJMJGiNUaKhFo2KZNotdoaArX2IWydHn6U2kxMs0MhmuH2D3+/xjq+JMJyqQVnz
t5JT1Siq+JVBHOQH18IT07cx584SHxUOuHEN3DCFtHeaTiVVUPlan8EgYeGvf0pFJlpopFy53Zwf
Uw5QlnvoFHTACwOwdTzA2Bal/VpK4oEd+7GCtnJPNnERFjWEaV2D3kjxNl5K3qgeI5ZZBSqqnRY1
KGyGSBJwHArRXyaUhjsT8VRZAoYd2gxl84R/j6KdvdHibieL4JSuIZkdo7va8lDd5zCUoZunzL+A
DB+LdHpcRtcOx0Srd7k92GSwaXx70HEQL3gAjZOuj/qBTpYH6HSO3TjfC83lYK6zV2BtWNCCWYbG
E1qmfE+NjZxFo6+zej3bzC7DN7Ss3imT9GYpATKA/JxNpR14jH0Axx+ufpm9zzWdo+g1InUUqTIM
g+CEauVNL1i7NHbfHqA0syKKi2rvJRr+osbENIToILQcgZimzT/7VduUINtnhd88UBCOJ6cQ17jA
jjT6SXDTTee90684Lbtd4YB7cnvrtNhvy2LfDN09ZlSR20m3jY0p2urNgx8JWJ38ivJPb8ZPrYt3
FGMcuN8i00LDTTNylYr8LqgiJ5nE7jflRUdrbuMTJQWtmcsYZCKIgxJzc1yRyzg4n5ZXoMDse8L0
oBP2ynxeEsQE8UyKdyUgx48FP0XLNRBrCZvgOeDl6qatZ7bFLmFZs508HFiV63/HmaEOvt85OLDW
mAKtOy4eITFLU4odERh7u+pTVp1Tckie9aSxTygWLrEZ1Pt5PfBrw/9Toyg5uLaL3KTUenwQLL+c
Bn4DD3ASyDmwBNb/zGFiOTe41AKeYabGUo3wQTtMDPtJy9DM5o3cpnVOvpbKmjAg1LDI+4ny1aaq
Sa2nRRfOsWa/YDg4EIdKThH5HWRAG7elm1GrNQlU/uo9JT7jsoAT14z5ZK6Ezaqa1Nv4CuMSo2DV
xTcGK3esYcXemPA+mOYRiFFyHokNgymTRG0yczwXVYwxjB8aMMnjkKYPhfMvnT1vOxSTH3aGg6AW
G65ex+4xFRjA0eFEdRV/FYO5s4RTHYaWpWZjk25eoykJW7+2LrVrmGF1ZArXPmj2eFL1OG+ELN0t
A1jYEWU5HiEVUcWkzq7KrLexTffx4Fyswc1Pmo6BtzJwcJSaceAlBw1oygt/m38uA/9WTfyNtUtz
zlkYVgyJyIPnTKQ3U4FcMIYH3y63PjF8zRXCGLkxJCrC41hPWcc/Osp/hgvOKkQ36f9nv9xKB90f
aXwCcDcsAQ2WwBhPOxa9457lG3mdC4lihcys7UCSEOvsS9O1f5YCcaXmFF8MM99Hljmybuut1cZX
XRhkATaetfHLyoBQ0PBI7+KKEK3gxKKYNJay1KNhfkSojBnbRyQUUMDyPO93GrnARVlqe421rZ1h
t5M9DvlBMiXoG/dYOayTgZOUBPFAgOm2VhYTm9mYT97SbGu4z2GyzPm56SpWIjLVwl6UD9mIg8Wb
Si0cPRJSFu/FIyYdZPSEw7WWz8NksnXRpmQ7GeX9YErCOMYSZHvTb8FUEERqT7ija514HCW2Rma1
h85m5TRRXxnetw+9ZgMOsd44xjxgsicw1HI9JzRM/w0JP9U42PVwKBDKU5XiR5i0g2zxSzEXYgbO
+CpFjLFhgAvBo2LakSrvYAXgfJLCPuRpeZO6jgRD//Ad/gX10nb7zNsNSU4MNuzdbVtHGeiyyHWd
JOLpR9JSsrPIr9jidn3VtXsvDUjosLUvQp/7cIxpa9YhCV25InN6mtFu1bzZpT+JvZof8SuQWyl6
cspdSPckKCN6lPWWZO6bDuru6GlL6KGB2ICk6KN6h4u2KsePxiqmi+YD5FSJ3BanDEIbeeutA35S
scBJkNj2gXXXpuR5jugBKeFTE+2Da69MNC00h/EkGS1h2VBXjuP2PKw6gtpCtTdKZIJzpjCxfHD5
Dbxb6L6DSebsi+dltwQT1Ww7f08FdQ6R9PQXZDngu0ZyTd7riYj4rBlvVukRBb74p2wp9VCZ+s6F
yBxY1rNfzygiiBSh6dy55shjA7Ud4/tt3RD4kjNJZPdPmldmAEmz+2ZPwjS3v6DUoJkI8Zuf7akd
w6Yd33zuwZnoqchbD9CpFw9Obj4WBYs4W/duWtBdauVeWC0L2qVpPyxwt/BshixO6605EhWWe+Cg
kuyHlJBthkdoV7gQONxKW7NaCePSeHTqvQNq0KGTc5u/2dD8Lf3KQ/Ue6JHLv20TGNWTtLMHZcqn
jojdzRA05QkrRWWio5bVUu7KBJGJhUWGAvFHdPZL47FvMl9cZ7SjoW8IopHuZrK8V8JrPpXrwS0R
NwkCP9JE+TfxvevgMb8mb5OB5Lpmfk8Aum5NK/vXLOM9QKk1SV3lu7Ec9m7SLcAN75NZfbcm627H
094K13iJne6Vcrw2qRtnD+2/7pNKl7FB29rADGfc0OhGgajiVEAC3HKVe7clsHejrz1qgenuOiRL
0nhlKUGATDtaW8bxd1lPbagGlMctjpmtcckpgbh2kLnMimBlrbxrUoK1ssnZjPVA4LkHlDmJyXJg
OH2aVP9Yl8PbsJAx6DtAuPzyew6sp0EyxCMqgnVQELwGrAhquCw/qJrIR6hgF9AG1b39YdnTq+cS
d9JSE8hrD+82srN6xSQtdwby930+jg+kO+GJby1x8gVtirca3B+LgcgP2yGxdnCQYDV6VPhehSzg
97sPk/S9XWbmx8HuaJnqajwYCnlKoRHi5SIliAJyYuOcJCpPHQxxRCeCbDGYTrFfHudpJBPYhl7n
NtNj3ZvDRfs0TG26y4udA8XlNAWJHbXd8EWz+jVllrYnDX0I4yS45nnJ3mBJHqxcP/Up+qbUZo3R
lsemHP51s2wJgSJWVo7DHNULj56UvIHZy3fQsXXy9iayp2qHcsLtngls7NmFecfZz3dTrL916cza
TrMGdoOuz44L9RXJz3d5yfTddB4BH81bYvFiHs9c64B2V62NOJhj1XNkquyQGs4ARMbwKEvPSTy0
kefzlMxxXtDLsfasvfrCxgEeGvUwOnO5E2REZa2tol7T4bDwBAsn1zUxUBxqnYVI2RXg5VLjT48I
dZ+MzTt5SNnWczDzrZFS2TfyoE8Iq0M4avWTWGeYRL3vfHcHzwLwzkzGiJdQPQ04PsMuJxeSstpZ
FnWE+/2dpu2+awNAQpouNjELyRAaax/OAuGf0aPaWaw4cgVgMfwqUevnAUX48Mr4mivbr8LhztTW
IbeXpoirHS0aUgNGSW+/NTkjZkYHP9ViHYSnuRyovb1xspG8VjK09Z6EzPXJMpCkCa3BOjWC4Dct
KYcN2pYLgdjHHFDBlhSBc2GCNqftZyBUH1XBTgPJP4sc/I1hGqMe6ledH3yXS+4OYzR3Aet9qDQR
odKEtDKvqP3lPdFz6zA7xoaVDOe3OT4vBA3WzfKBM9QIW9Jq2+SHQbC8kHKcbiCLsKI2gk06cMWa
qsj3nWAznFGENvpUhm1hHeHRiq2jV96+dNhpddMUH6zyj02WI/xoErc8GTwl+lvSPMlcQ8rBEIe6
zfr2UHDR2jNKBHEcLtX4lQENE8pMHzkzu2jWhnsKAZ/Obv6Qg0Us1Ky/Fon4OxdP6NPuM9V8LeaA
qGP0CopokFruWMDb8G6ydU0WXyNiqYy0qARtko96JCK7EpAneLR4PtovaIffOnCT21kx81zGfZGp
nu1/1m2XlqW2/OsYYNAsCZ/UoH9BMdE/VuzBqHi5jqz4L/uegqbPvOHeGGfvsZrEEcdCvF30ewAm
q/ozeUL1sfMdVBGjs6B+qYoHWbsoSkDm8BsYSaq24AmC+yAd35aeeFdr6RUhfz5vx1q859yBtUvi
9AhQgWkG+U46XaHpnFA3E9iwXKup/4I6cdC89qigiIVg+U9pQyZxbO7H9RR3hiDbV5XcWUb84OPm
3Pal+cUeX2xU86NcIPjj2FywcbATYXkPYqe9w1BqJK4RClu8yC5D20EqDQ2vP8ZvWWuAXMlYzPUk
xaBEi7B/7eiNiJV79OIFiA5NtmSmM03acAKVSAZrtNTmXmJZm2wUF/ZAqqFnNgc0Q2FNquRGR4S0
yablpidiR3WNzKgFALXMP/ZCsLK25ogvWrNL5g47gXq1pIEBpKei88p8Cc0aQnfNFKpZ3SbkXISA
fJ+bJdBPvx/mjur49zPGd/opHYKb4VvNDi29w/BBGdMhNyg8Zs3fiC5FpdkX8sAQ4JAQmnpKUzb7
RP7S5DasiTj1+CKvDdNWdyIoLa/M4BA3zjqvLEhVJjbB56ZAEVf5S5T9DtmTFj9TucyoLlrv1o6L
v1F5cM+GMAkDLTVOA6HvRQJklP/ItwhY0Ejd4QoUk2Kjp6GuzWGGleHv/3LZzK0/kn+W+Nv2jaMN
2E5MVjvxusqptCWSRc33NQ4Zw27BwZ4WvK/NfHDXLbubxmLXdWQK8Noe6pYddA51qCU0r874GUfW
8VnmsUoS6QF9rzOWJn4NO6fYzIqwneAziZh4NcjOGlWCSyJxC46N4R9qE6BiaV3T0Em3O+qDek7c
Ybm6xAwrIDYKmmZMOsBB2cmJCKd1CMdQtBHwFpEnmbU2bqRiSmyTfhGZmt1FKRZkntgGa7qpnMnf
LsdTWwbDCSWwy1BNtcSyDRdKW5Z+c8/oUDL70XKeoEYm3hNz5rYwfJgkyunhAJYelrAB2ULTio1V
sDcP3U61JyIRuXl1Eiz1EtkOKFM60T+lP77hZnoCM5hvfann2yzv83BUeJqYx0agUp6X1tx6OObG
wXjzSbbWTHPb8xbsndk8/f7Zvx98Duz//l2/v6aikCdtgjc5dc5++N2orB+SuJWM7cRpTpBJuP/Z
YPgGI4rG/qYju//9+u/v79bfbwZZtncFm1rTm88pVx7iXSOI6sO47tRQBtSn+f8/+/0a6NljO5ve
3rdJzQOoRQa6HvDTtACcYk3/72e/X3NEb20y4YAxsLK9oWc2V/iELne2jg26322Q23+JhHkC7NuG
BhTQcPAIBQavE2yAKYlNP3y2TdpsfeIlTklvYM8hv3HvT9PEjM65H8VU380+fIS+RBqcd/oNxJYI
kwDdRg5plFHFmWcKpz4o6o2Ztbthqj51af5zZgHXVZyZ0SKnHVsBZdyC559+8AI+d6m6Jalc1xAJ
cxDvn5Mgq7GbNSOuuW2aFFvncl9J6wrhjBlL+mIuzQPpNbdeuhdLr79R8PHNGZLMoEZnS+9Rd/qW
eABWhOLgJYB9oBPfSFA5AyhG78pVFzQzgApIzDDABio4A/TicCmzpeCGZemsdUPoBfIqkux+LFI6
V/Rny+A8DUn2J+3L7exp24XBdNQzTdivMFJWEiSzOwlHo/XU6eM1d1j3duN5ilsMx7xsUTLFxMXe
y8nEXlMIe+/V7Y8xWPfE9Zx0oxbbAAd0YZSUECNJKWBLv6fB4fkDAG0x5Bv5Mfezlp90oR2CuWXb
H6AtWVwq93ZHLfZO4iOSlaTTT78f0jE3jpZtPHWl/pAeKrmqS2P3q9HH5KLM6V8hoHSljfkHQ+HX
ZBEGg/5jA0XQ2KXeNXGK74X1WiTAAmoVfWpSvxnj2klpYEAMFGiY4fy7NCfyfJr8DfjfbYcCr9fa
W2+TY16k2tYh771wupr59TDASyRxvJwduIyAJM3xpk3m3frfYhXP0jZflP1TsXc+iDrdCzTXDJot
stZa2m5TpdQtNg2Nb3EsDdNjp3HNTha84RntV+mL0Iz7cUuIRM3wyrnjxaIIQ0fAIU7qu2AUlNKd
2YW9w8N5DrQ5OAjlvTPdiqVAkCxr7UoauLGnMmbvXkvETouCwVf4IxLT7GHE13t0TSatTDySUBZ2
1NhcLZVnXixDXYKxfsK3DFlkOYykGrFmabtwxEumZnH0uHWoBsuVaidLBO6mN1IgjjYf6lqcfn/5
n6+hsNOj3y9mJXNMg2j5pPUTvFc3PS4DnArUkV47/gAQWcj7KU410qL9PFiXvK32bbwQtOTl2UUn
9KdJjjBTBE6PfJP2yQlq/7XBBhn1KcV0S3ryIjM+8duXXKBFAenm73yyhm2Z3aTRPlVIhR2323QY
B/CcpF8pCPINdCpGR/M2dZifFKV+zbz0ToB7mxRFVFqP3xBG9+hM9ZDlzkJLn0MQDX6cQBbb0c5u
5JRvgKF9o8vnh3PsV5z/28nF3Ifsj2TPAcTagoZkWZIMvHxxcUqVbQqL+cvi28Y5yGfKoIbyHzWV
dxnW/Kva9zLua0wHWcOdYdbxpmo8HQfBQpz1qN610huftQS9JIP0qKzYYinFsOV/jy2/x0SMdZ+6
uVx1uhYv20APRtISOzJgAIOTmo+jB3i5CpxnBocDK5R+3Ezj/Il+qd7FaR2c8vQBuSf7ErSi2J5X
uGud7a2ixD2vxqMyFeME8OGjzviOBSwA7ntOzQAzBdWn4zZRHhs4EuL+irNVO06WdoTeYtyZ3nKs
EVxyP+YYjVjIEs/L2oywvVMOodRhwq9R6xyN4kTTowMUMwkVbsETlyIYNy209F1sjI/M74P9Yhj/
lB8PJy/34byzp/MTh9VoPeSMTIisn3Vj4ZFNT6brKJb6ABuMoJLoVYNj1fH/CeGz+RzKaCKYL6yk
AU1ysd5db9w1Lr4c7I/+Y7rYe2klbmhpbXvMJ+ezD8Sz5gP/WzckieVsCOGiVrukIAz1DpCqUuLZ
yKgXslT/np2acrUN+5sszCv6m9Ms6AkXbnpfZxnRqeFt1OmVpxOKkA2lPndGHaYD4b2eQHbNUIHY
+9Rb/hGnfZMuB3YbW6hEpu9qfE+q+J87aS+ppRj2i5wBSPUdO8kxqKwgipfqo4rUoj+WSfBStaxC
AzYjdv3XrAr2vxMzGx+3U5H9I/DtRKjbpg8kA4L4XslG2/syDVugBPHqOerc6gB79NLaDEhqNlRA
JqxL1jfH2sUt0PLnIQowWX1UnV7QkeeftVY/cFI0+XLTcu+OZUmosrX18T5tBHB6ou3z1D3HwXBe
XPuSjxUjHZkwdei2Lhp8fDPpt51YnyBYQVTjX9dGBcQw63bt4CKPzPBva+lOtI5Fd6peO5c7Jp5u
eTC9NdJlyjTumP/QwgeP7GPA+mbTrXH6hxGlhMW9tfXK4CWw56sbAALNjSho4kfdLZ5ooCTzFYZL
JWt4rzmBy+q5qLVgQ4jWk2SvIhlVEFkq/Y+4nR85uEryul18JSGzKZx7JjWsdLqNnjxObNEir3K6
7djT18pEw3Zkn3rgtza5g9YCPIttOI6C+jN3y2e3DS62md5YDfGy3lGfPiylcx6nnPqf/NMRTp9b
U8h4iC4gf9+sGnSp4ZPhSQpXPZNS6lh/q4LaZRj6Php90kJmltoaqgF+IGrllpa7EqjgVhdWO7O0
7Nk1s9zI9F3RQKA1QLn2Rg++VU0bTyYH3yWe3LZHNgT9gm8MBXDh5C0LhpkL1qnfJufWLeNHm/Gn
NaC5nSplIZbLT6/QAW00SVTp2r/RMlj4lVxRmI2utV98Nvt4/RMHm04g8EJAj+gDa3cVckzsBnCy
l8uVW465y8R8V8I94F/1kU05z1MIGbY5vPWF+1XPtRtZrfJJrOZemmWW4VFkqlV66UkpuBB53+6d
TlBKFZgKpvSpTnSeawbKC+V/CdgqzLWQY1vFRyZQXqYxvWTBGEs1LsJVcUmQBa6JCmxTeaoJpheR
BZHWS7yfAsRurQ+7oAdlwRSq7SzjlLIcUxmOvqAZYigM84eNjPaE0e/QzPa5ZmwaYnnKDwQv8DSf
5y9sBA8xjJDYuymv/iaxkmVGX731M8sg7u5QmgMOyBTfZIc1jTLrGgwL9v1im0mi2QzNY9ZqLAeD
Kpb4db4751mua+m2wHaGCeo5MBmSqtE9JMzbwmxeAW0VDzrZvWe6fFvfpEbiL/eBbcwBMR7KaaLF
Ny/IgmLj3el4s3KsPZrxAoDta2JFS9QNdZY7zHj3sQX45dmqNIQN89SeDEg7v8eKzNn990X8yhSQ
VAi9/Uxq599ifuVa8sOz+6/rXPKACbKh8LVXyyWtuLnLYnzyy6trom5VRaexJsWD4yYnNzF/dOfR
mdEDSJl4m/gaLN4Tgeg0xbH2qDc+11M97+KiPWhmfq069WCb9RxaEkkE052WLRU7DeZeqFjySIzJ
wTChIWvVH19o+7LT/npAvUL4J1tvcJ/muuH180MVpxz9XEuimN9ArH2oIP1mp86IILh0oELCT/y5
RLq+jGvDQRqDe68ChDg0EhT6OdVLSfFpE9FF5ckSVjvERgtVX1f2Tp/i+9zhaqlstloYjnDDMove
jT0nUd23m5qw43DqreXiJ2tVpx/0Kn/RLGGfi1jf4+zj7Wk5eLwmvhUpVPQMLRnbBwT8Pn+/b6An
WQx72fpjwrZC5MbWNJw7N6vIpy61S2ERxtc/9ClPadobd8aKJkgKM1HvdNSAU6/2M5sSN4UNrQk/
2WUy/ZOb+kkW8t7px0esGXs5uPQOxmnmHkkkXp3At5LDOFV/lonHszdWP8wRXiYt/6Hk+SdSk8vE
nv8q0KhTxWuYUZq5pcWepGAJNKcCeQYnQ6X4MQOfik4W8zlWHyp3PzK3fZsq+TFO3UJVzQtUxNhJ
Uss75DKGd1Q8pbn3r0zTfNezMWde9WGhLAlV3zzPHe37GOw1tuo7pj6H1OVPR8TwNE+gA9tXT5a7
QWODlTM+Dfz+VDZ8h6UP1Hjf2TjHO6+SZyHzp16WJ3tOIqBMCYILnq2DEE8tQzlGfAatQr3zplHC
N68/7bqH+aJ3Ud6a8GKpnnDb/QFbuGkdz44ggT0D3zgYpfrgFh3JuKbi0x9lnUELh2UcZKzLvAGn
y3JfWvzEou5j4PX9blVzeyliv3zn2uKhJhyHULuNbYNM6W1sNGDhg4PRTSgYDCYoThx/GRx+ne5/
STJLPIELr2MsZDaAo/J8/smG/LkseL06UzyoKvtk73CtyuEEYPYNW2PElJHRkZc9jxx0bLane0DB
vE1YzlPrgiLkXx24iPvPKYbTLXWbHVbFPlD+FJoJpcTcPpsFru12UPsBQeDWWcpvk+U0OgFxsLA1
w8l4s+L0w0+qT8cwHiZB3ZXicp4ZCi3o0ns33a8vpSHVTSVdF/lxcJzFsO3tdRGhkmc74OFJEUrK
1l62/GsYdJ8tRFxM3F7Ytndo+JBjJ83zsqbvEnz5j3du1zHpbFDstaxwjYRyBfe5NXqPUFlPPcnN
VBsbQfIhSV3HeO4vOfNnosja2+9dOC5c7WbO1F83X3sEl8XQnQnCiHrHeGuDUnuQiCZbbeKkcx+X
NH3u8oDUL/Z/cmRy5MTNmUgPTtamL3BxMygjwjtyFpYMylE/mD/OKlcja9qEdr8nraDBaD7XYG30
9kN2jsX+dwJ869wT5Tdtu1l7d+0ZaZaTX+ak0DGNeeSINq06oYpWpy73O7SQxs9SS7GhbzI3i7DE
+fdDVg9MRQamWKiIUkYENdtuk0VEP/uo8Bvf3pTKxAXaArK0pXmPBLTe91NH5PlokJg+xtm5rRp8
rW6Lg1Ajf6KJuXh+P/2dQOG+CimkcYNBPd/0XX6CgE1jqxOfXZqtfoidLLk4vQMZyOWzMacSMRJx
pIjU9o6aj1atc04RfhKcKDgd7m6mJgtnMsTdBKuTh5bld0pGgGXL+osPv780E5+dzxRnEXFtPtJF
1zthuOEZDdV/qzok8rlT8GGMZ9R2C1v39WumLNn+/376+3vs3PLIe6agowbZ6HO9XlhDFWmrHvr3
g6iwq4TxqgT//XXmAPMB7lDm1nz2V6VL2tNEEQsNbZIw9SzNeXz8ftpX5ROPZ9yAEPsLtD+I93+n
cEl8GMuquuYxRiPf9O+oJyUpZ8oE+aWcUcD6aUJtTgHN98nfag3W/P0genBwo+20+1hNL4JgWTnr
vFQIyjBE20+WZJ0xDMe6h4/MTUpxK/36/PtL6slL2pXmsesn7Sy1ZGslfn4PGYtmxlF5FOSBc5kN
F/1hKy/eMl1F33+C0AxNQoZOeJfyWyrKXWumeBM61exQM2doLeR3Negvuo1oMPiLirNDqsj6CDDA
Xu/14OSt726pQ4/LOCQmHVuY/T3Uw3qVq90izfo9t6o90hvvI0gFXPfe/7L8OUUd6TGUsit8/M2u
hXgTCwxagm3bdk7NhJ7EezGMRUclSBfvJTFjyrR3oqzucuAZ3r3fWkSRF36kCBGB0s37a87rzqzU
xWkicp6B+vqp6/grMKOMoHVXh//9FmP9nx76nnCiIOfuXL70oE923vyRxBU+ss43EK5Mh34Qxl3T
oWFIB2lFv29zvAj2PQ2HptUUQPe5+OGnJ0c1s/HNXcRhIl5zipCshI64VskimZwwOWYW5iJUjAgg
YlOCtWc3dS3K/Uyu9VNxklaW3kx4ELik35xxmA4iLb6ShFmbkuPW8dF+YI1ZW4+CZ2xXAqwV072h
HqwSSkAsR9QMXh6cEsrLbIppnPPsCY9nlJaB2rtZoTZeXW/KFP/czJAYYBXtlF7nP4ufHaysrQ+F
59/xluuHmhsnFQIdjklknzk70zagzj3hAvVIubprJC+AhxwR/9OZWdmEdIdGb9Kz7lqKmNLRjS9T
snDrE5t035g615Rf2dvRZKYGvBTjzJIQN2j1Z4+0jLZdulOXqIukaT5qiRmqii3KsrgeTtLk1Sua
+HVSzZtussgCbdZjbSLvjdU4ydYC/2SSS3c/+fukbKxb0SNhqygAQoSUB49X+9GpUAvobXsFN/ou
8tepapvT1DrBI5a076CDPaRRyTSCZhNBL5Cj5tFImAW0ukz2aDf1k8O0QXcZzFazCCJHY9DHKlbu
9KDAuGd1D4yL73zkBpzj80FOBiJnW0cohidjb5nZ65zVj8Xsfqwm7WxmCWit0UYoR58oybUNCAVn
p8/9uJ8EMR1gZ7MAsmNVfA705tvZJfuv6lfXvXDEXaYpDkamgIclYUsYS1q5dsk+rGp+Ii7Hvhv6
yT8aMKgjVVXe2fYIMh/UN3zE9nXI9OXYAUQrC7RLWNf6Z3oV82z6SE2YwfXPAQ9ocA1/lG9+yBV8
gXixf6oCfrdtL+Se8QFd3tF0m5hhIbi3LtXzF/RmF6L/3rDbtHeWP2knVs3atqwlJE0ZZA+MfK7Q
W+KnwL3a6MeB+uNKL6cy2zkQPJDEInJWvavtWc1w1Fjqs1jQo4oqdvedjbtyEvOb78Y4zblq0OGL
w4x/OOH6YuRb6eKrW2ZQMXtZpcaP3XVvsJH4Ds3VN6QZOxemCNFsdv1BW9BjugLJzcSF+6ey7Hsg
JP6RpvXkB7Dudcv+6nPrS7FGwmcwX/Nm6S7FoG5tWQTngY4dNa17LAvzhT4k2XS1Oe3tIFeP+ENe
iecAKqLI4DBblxGWSooIvCWKX93PnwJKpF9CAc/Kt6DCm1q4dIleZ/2JF+2xadkUJ6roOR5Z+sS9
fdFTpABBF+iASd1vE6kv1wleygwSf5ZM73qWXrDHQWbLTpUqLAafmjy3qL1l5cSPsWYs5w4ydbyM
f/o16HvpgrtJVPmZkyKcF7+OAhf+wqy33dVw6RkcaduRVmfsbnWpv4CyjhahA+ksF6pTAykZ/QdT
mgWlH2Vjdo8YIPRNy7qUzSohStPTIMcnVFz/hi6Xl8bHHafVqgj1M+b2fDv6VR75tQ8/B4o0bmCl
3bJ6eYg97i1lpE/01gb8HEiAlo7znGdpEw6znx3t1SZB9o130TtuiaagyWobrvNpdL8c5RZ3Iw5L
a1bFpsRyfPW7kbapx5Uu4w9NmMUVQmK3L0x2JpbOiCAN0IO0DDPhPOObr5B5ojVgv96MF5VbD5Kk
vU1t6u3/sXcey5EjabZ+l9mjDcKhFncTWpMMqiI3MCaThHAIh0Pj6e8XrLZb3WXTYzb7u6Exkzoi
AP/FOd8hRyvcsaWXL7bnv2eaRnlMvfPA7pLfuWPl1gu5K9Pf5F11933zSbcRr13kiJskfs0qDfmo
TVne5IV8gix9xG3OhML3+0vN07OjPzS3bDpmTn/cHdLdz0EVvZSexxkbI/wVhMS/VkTxQNshngGN
LKaHTo5XkcZ6TQOcrQzEYAsRGa+Q5slE8hu2Y47PGDZPsSgj0yeLL12pTiBLU91pRMxVFl20Ae2E
aZaW6i6svFORYN80bBKrO7aKp0Dj5W8DrCtBgl8efqdYKI3yntDr4Oz6rO5hNsodJgOoOPnvFML+
Efiys9FD9xsEWHrR7ZheXAYiyaCpUePpgsLR2/i0lhvGIoeCyxx5ueMzDRhZgQCoQAtOENzscaaY
Z1kZ8SF243ChrKrYSdeAeAHoojfa4OQhWVwQ7lWslVmcGvwxjK+ddNeqLFz7t8mdRj+0lBmlsTNk
ayt1O1iZg3U/lFvDKvXq542e7DvTJIDNRHE9VOB0uPkGn53qrFcvLmmUArAibvfZZNPhJwOkbdpk
PZVn3BHVfrY673fvVedIZ+RODcXp5/m1zVCtMOovqAME89qBOZcPsWtiYr7iRc6l5L4g6nnW8Zvr
B8m6IHNyWWTGa1FGxjZq0m1aOajOY5Uu/MjsN8jY5IoaxFn7efSrbp5iIDU7RMf8UfB8VrUlvk3m
OAfHrvMVIlxnelejs8Hod256NznZNblWRUfAHIrJXTeDL9Mdys8ml9SNKlzVLotXtMAGCr5yJ6QN
VUuxQNEMAwgB8h+xvzwmpQUVyB3CbelnGTdevBud3b+WVmU/+wzL8YeIARrR6ucYEaHg3BMGVGS3
xGU8OuqKAAp1oZbuwezQbkKes9dDbVobNwEnCws6WaYuEyYjH7zNnE4occvhSUaYxbUzuH+EWf5Q
+Jm7yYbSWVd1Ve9SzWYU0LPMXO+DHWa31mmw8iBRKMc2Vg7NP8hxpllVqonzxGsRlo92jgmlyzzv
qePKZYaPsrSwyHuc2UGFHQK60Zm3BhUBK1zrLoScdjDksJ1uT5+dNXAIuoldIJ1tB/oQYskH26LH
EpZXTGIKm5Z1HWbtTvAHMUBPrjJqp4Vg07DCze0cBAi3JVdgc5BlF9673Ay6wGuOidm/Ax1+6Nug
geegi9MMKxN9GfFasjTQhTZEYrksWTdO9Npm3YgzjQ4zm8J7c4r2bK+JoEdKsBORyaJusPQuQCCL
uRwtK6ATbC8YkvyIg7iWt281oMcfA//ARrDZNoF9bLtAITctrvMwZnh7kHlEg0DxrTWNMnbyrI3i
6zgrxGpZtMSPyqCD6QRwa2jbHDaoLur4LYps1oE2gWjTBF+LwbvfMtL2mxAwUab2CXM1qmtzZzFs
XdkAPXjVSAROgKFWIsrJS0vbcc/O2niQAlKPAYqisX5VylTftq3eyC19RfBtPA61eEoQin05Q7Ep
RNuS3DqGZzHIz5A85RdpYtx3i6m75MQxQPBieIp/3NpazHSuSTBTrDdV+tvLH+Jadl/9jHN/uJ3J
TRNejYZ6Zah1cCRv09toRlSAy4tvLlp9In8RIEQJ8jwZ8YrPVZbsZZnd4xbbOJ3v3ztt8OYxZMJe
6YI2Zwhw77IXzvIpWmmqpyMlhHsGKTWsCtQAVMeDuHe8+4xD6W2oCS20UyaUVK8sJEKB0pbqsbdC
xUYWUW0m82XPg7/pB54FqkBx77L0ZY/UWLxe7C+P5d+q7RFe0DmDM1aoeGxrPlRG8jr3oMMq3Ya7
pi1+F0zI4UsQClo75O8Bsw6XaClGiqgOLsUQuX+YFudNHApGyj7hqTpQ31I27rrywamBbOYm7NqE
T7cbE2/Xppm0DYyWU1eNcm0E1reXtdx9ggNDijeUPBIjeYqKpTUOFPAQA+zylRjFjDs+NrKyLsx1
OQ33eir9gwVyd8Ny0qIOG68ZlqTVzw3ZqwiWatx0Mw/QKHpA5ytklFRKJbc2VX3NOaTwCjpWyg23
b8f+MIOBXqm6u4sibj4q5rBI5ow81qA/6RDbVYlpFAqIsxrn9slWEP9QyzHNkYh0GBugeHWR/trj
DKEhyTC09hvGZphfyxTlnUCWRRKVtXdN50RLFbxE4bvsaCqobZM9Sn3GZLxWmqbN2IpyTKQhQXjg
dcpzcg0GVnXYdPS+Cp8bt4j2TBGGlTlX1jVK3PQ43aT9RCtU5/ajGABgRBlAZtcRC+wSAIPc4QkW
NYWnUennSiXHwKx8ZLBoho1gFEyrrPI+XhYYRpHPcyqJkCi5wb+PqvnOgBj+UKEmyXSXP6ZTH7D9
TK5pqNsz6KLncuyBXdrdld0VaYsRUplYGvMWF9hrII3ynkdmGfs3VOTU9gvfz/mnzXqCdcK+a1xC
/YI9GvAKn57C9tUiLYpw590e0aURe+7Fiq1uxamdEcfAHqr11G1W4YlHb2hulq50m1n4GZQbjssu
ibyDrGQErcEz9jZzykU/wleDOf82GVOE5Xoko8oZ70mhfJSYPhEaJdY+roz9LKZuHSq7eavdawSL
6CEtWW80o/7tD2V8bEqaM4YDSc25rGwbdUKg1c4qh42dmxSSnfzUMouOUZowwckonMsC2WGD7G8J
9w16TVcMeELN7zozzats4Uz3eOmEEZwKUsAWHr5fGBIF5t/qOnf1V9byisDDUXyVKmZGqRJUrZPD
i53hSCFn5OemhXAdr+MG+e/BdOxqa5vEaLXVRRliugr4TGuA3LuM4STkzceqYq8W+zo9lRIRgWup
a0DW6N5tgRI3bOqxJ7PVauSldKzvrp6Jl3f6fsXiA4dJyXWkRvRcfTKaezczv7ALducxHB4GlGdR
o6KNU0w7YllhfoYcw8of/Z2JGHjhaUs/tAF65Mqqy+Ucz2pZ2zSQg4m5HlWTYB/WUG5mxbwy4HPR
6R5u2dJXCGCPyhTBmvjgPTQPcDByNDawIrdNKyCPldS0EWvHAY8EVCCFexzB22rqvHxJZxfxRczr
Cz8tuUUsSrw/d6wZ8JwiTkfznB4rztS9p+Dwk/7L5YG6oqq5UubmK2cotxIkna0jeerjVGyqVMp1
bYtzlZFh0caA2D12ZjVaQnSpy8QccKlzo63aaufAQ+8dfC44s0CsdPZnOI4KpeT84hg5gvOQKWFn
oAjA1VCzAhXuivUgWu/EhvxXvudVwyUXGXuPWAmzaFzmVv5WWfsW7pIz+GodG0iPq/nUFbN46Bu9
mWRC7+9PK9h8CZmA0WM72jVBn/lllFBMhxnjf9US2ce8BccDDvNFR1ju3axiF6VvCvGrQ+ZFYbas
guQ7ijoyN+GvI0PxhLVSRsc2TJonJgc2VHXLW4h0PKi+Uxu3ZAM2eYG9IRQkWOZK4kAzmIOIACC/
A8A90e90M/U6HIkqhSGt8KEWmtFUjbCfBqCgTDiMtz6OY3toovwEZc1ctyggra6x8BI67/VoVMdo
5Ll0APruhVV+CLfqz3izu7NUlbNkzYWnzRT9KUWCcxplenFGPe1+/hVW2xLh2zHyafhhxuFyYqDV
sLHu0ACTOLgf5izg2cKTHjYgxFtZ69uXRmvfi4jRAx24mhTZAWGYwCsF3XoqgvTeBkC1EcHM+h0c
6sVJ43iVxJPegX27S+zgNQ2D/NzZ4QW7kjp54NSYKVlibXuC7qvOz3byMXCxPLSDeESvczeO0zPA
texSgS+L2uw2MXlRxSyfSknMsEFYj2fn8qSS5nHO8xFwOaepTI6S4E8shRlINI/+dpzCdVOG4ir6
4RhotNxTNu/rErRAxEp5BxiXRiRJ107DkSlxYRmtxpcy1O+VEfpHT/stDFpfcPcL5UlmPn712tpn
UkELtxLQwma+mp1A7qSDxqdrjfU00Z3YlvepTWbfeLiyjcMBvYxYP25yB41n6BFF6k3WWZpjcHQI
FEksOGBIaRKiX0orMRGheTTleYIfsG/oQuWEzEzpL/afIIOrxl9bfdrgtnTYekbuJhwqzKMa7Byb
StUSQ2vT//c1aAqlMHynIPIfEoMFM8/mOezVBm8/SFB9zfNhK6PGwdC2LpxSbb2JZqr0UQu1FhS/
DuB5YbCpU4OnNqMLwLwerI3thdG641aMDtTcpyGjtxTy59Rm8yoL8qtfzeukx/rnZtGvZDabi6M7
KAd5f856+rEsjc+pU/0RM63g56Z63TvZAHPVxpcKzip17WEjZ6tZtFg1EHP76b0pKvNMTAeaNhOu
LKsesomrNsk3kKCIqI2G6UiXTqBuKdA39Wx1c9aZa7IeT+ydza0hsUv75YiPCp3yQ27i+ByjgW0S
aDGIiSyTAZWBV/5IamvrFG19dDwKMOl6xkqEFEJV4IDEwi23btmJLiqnVUdG7he4AObWMm5ZulET
k1GJ5T5PbyJsGpRjNYFj7Wv3oAeUex4BwKjzSO/yPJzzuttroFgnApqn00z1x27rtoC3US/bhbec
dFBsONzEH9k11R2hboJGq2hDAQCVurKaaGYTpkXIpdgYlDzqh4lJiKzInJ+ykD4aLSm1FV7AxsKo
2UCYJB9TWys64mcljXwJQSskvPN5DNrmrrH0QrkxiOC+Y3EOvZvhKAMPLZ/LGhWh1+I7Rzu90qOD
hLzMiW5x/QGncGlu5yl/6SLxCR6PXSwOncBivVK4rK3NojiVLXe7RFsOsakYI/smzR86U7/MVvuW
OzQ9bEeCrDiMmbdvgiF6Cwc3YOGg00tICGeoYuvORgmG6M4V716Bz9iv+AD4lII10OTcANN3CYuI
O4GqP0h9/UAEC0TPok7XpZhaDhurnY/+7Y1M62zv2gGm7+ZNcojvglmaFxiW88VnQWX3cbRNUUmp
RTNzGIzzzI08NZITMWnPPf49kKJVenJCJz/2LiFWEZje2xv2IeLP99iJxugXslIcBtMnFY+KERVU
BPcg6HaBz5mX9OiDCw+tclL73Y5I6IewiPnLWvVNHHSyqhixArQABJu4BOI6DSSUyJXjGWMzOSZm
9WQqVihV/k0c6wRZVwe4YQpeZtSPXEA1wC04rOihjGqRaurUUY/7UDbWve1DxLt9q6jYMPbNj5z7
715af+opjTa1tihJoyhYu0uX1I5z3/kp7FCn3tKtr/rIaA7FDJpFNkG8da35FURKfCrm8lIwbtzN
DWYM6/bGR/q8YvNEsmriZsefN74Z/h5qwvviNhoOLOjnneYRioN+PPBr7EmaWcWCoi4pUA1I9arS
CNyjkW6BOomNGlMfrAl7sEHQehYxElh9ldNdMIbseCJmTFEDwoJEJnRc0j3mKf4zy2u2Xlf9yszs
HVUIsw+GeX3qjquxioZFMASr2WPymbLDSsqaxJPRZStOXkzr6I0xA3iBHZ2leDfr2MC2i/JhcSvi
PCE+EpCbJDW/qEGEKzNArSkGjOk1SifTw7M7ti7zO24/kPQdDJDtMNQbV6yHufvMGo19qdrWMX5R
tyteGL6jGqmQARTwyhc6REFlzgh1jFOU+2AwwAcuVbxVhCIb9BY72/JZOcbeoUko8pXk0alM8qfp
zrJhYbISop/sTn6CCFThg5lZfyYmCslo9N+1gGDnGgY+0zdDmsW2M71N7QSaewiittQJycud7YtK
+3MTOZCC8xfhaK5re3irCf4YFMElPjIVitiM4Hm/+TUFyNxlzhyBn0Q241uNdnyB5k0t5tB61Ghk
oLj6h3ay3ngVuWt+va0rg6+00SxAvfo96hHvch+AK62OSHwUKV6fbpw+51kwrv195TE0L3qekMR7
EreQ6UIAZ4qID58osavKf49CgUtZJU+Gbz4xd8Ii3UDPiFGidLV/NeBzcopHeHtGQNZ3MyIj2hWw
Jzf9p7tOmGkgUbqUN3NR62tYEzW5anqgwuQWl+YAg0QX0MSULHSN5JCmGMoARi1rhPlB5KJXgpER
Bewdi3g4tsm9BK/aha8TiUbLGBvxovOoOkfjSl5mfBX0taT/YWOJZwk2yH8JZwMwRPqCXH1eiEnc
AzK7x0KyBXbzR0hKYiORxhL6+Vwr/x0k/bJujWAZ+CyqnYC+rEN/a2GFbHDvZilGZxAkrOlwHKOs
/rCMjtvAPBB/U8+IYPDPp9ZDbGqUPMCrxsBEcRgm68z+jWEMNWAKCYhNxIn7012eE+tGD7wsLamX
nmi3QtjPuqDKLI+znQrseQ4n/A3gHuttPakHEvAo3Au1NzqUVPAIFjPMYJA/xM7MTJ7tBoU9dc5T
6e0gbnyM1ohfp2VSHdRvJFOiKkIE73RDtCZn6qZxyZ9aI3r1cvVqR+mbLrNrZGLTx5bHVjIGBdCy
Uc1cwmOBUdCXADow/hhy+/umRrHyTz9vzc0w+EuVxecJ4OSuRZLujALgbEN2VOOdbU9Wu6wyD+MQ
f+bS+WgKzEEyzkg9y8j18R4xxKJIKYZXRDM7FsYvfTw9Svi0AZ7/QFJP+cqnparhegTJczACExk0
Rj/7tjv1oAplb2MbZKumwZ880nbqMjIX481ZR7P92rR+DIDBOpAY/0z4HCZK/CLW3CypdvxlguB9
M871G9vzq65G8pZCzIQBorzYdwkLoJAVN3l6iOmiAYjEAhuNaf2tVfUxhcPWq+kIJst89ZmwoC0z
53YHVYqcN26LeYJ2JLHiZTvDRiog84jw228zBngWKP5uRAc1siZIs+bk1MnGdUHVxCK4x+YWL60C
JnYLNyVKdIymRT5L3QRLnbA9mfPmNLl0OaFjm0h878rMPicpi3uZ2rsgA39WxYjrkGiIdRjjJyF2
LUFMqN5bb9zVjT2uqlzfFQDhCJFk78KAbB1dY6+ddoVKn0rYTnT+KAnDeuKJgKWEHc9lou5LkA2+
HvTWcNE7FMyd161bffiJyyRtSfqA8n32Fhmcq9ml+fMfggKtet5hfS4AmdBR0p252bpUKP9im7uo
MX0NIzEhXreBhNevirAptkFdrPoU2V0fsLRmSEBdGq7HKvMfsOSux9YmBqKX+UlENyzdXD01OafE
mHw1kzEeRMPBT/rbwsZXi5WeByMOW/7Q/C6ONLaVnnszMQQbhLBrVRSPthPUD42ZMgvR7TpIWJob
5Ufr3pvEqb9avHhyl3kjdsOvDvZcNjCp6JxbSfHV11wJNRhYJ664A6NjaVgKA/2sueNuG6uuF2bt
oZp0uqNDbmluhVdoYTwhjAZBp7mnyGyCjaUm4tuy9Qhj2Byr/c++0rKsl6xJMNGxw2ZhYFsgR73W
Im0jsr6AurOFrqbbSnjB6HUOaMfl02CinR508Kzc+0CJN8Z10bqYeSxjm+p/JqjAmuTd6GNJngz8
8bMFczpjkEjb2sy84mWJkMfkFmuJCxLmuiP9mZPiU9Y8T8zLLrKUNY1+mYEzXvceBRfziGczpMDP
iuilItsDYaV+CCL7inMGcbcHj8Ud7lhHvkmdT3DiQYPV8e8+ZuAYTLxYyaYr6u5rDhe6hshkEOO3
dtmCEiyhlmaCwlr1xS+kSFwUo/WQEeJS9WofzzicGJeJQ3N78/PejOIHR6fxlgnfXfs3R2N2s1tS
8+pDVUuEbD/vAgLk3b8+9PNe8OOC/HlDFTaqm64jgwMa3WCgP++Vg/XP937+72///O8+5a//+/lk
NBbl4a8v+9v/kf4DQ2curaU7R3gabuK1v96ksf2v//z5wM//yX//wF+fJ1N9cwzfvk3x8+5fH/qf
v+3ffvzfvux/+W1/fr1/+Zq/fvHMd5N//n5//cQ///NvP/Kvr/nrj/2Pn/Lnd/j5xP/4OX/7+//6
rj8fCAjuXOdJ8xt72tcYEhw9uel6QBK608XINrCA/04KyDJz9GuQ62rTTZNetrZnryZz/fMS+3nj
auAE823gPxW/mYmNu7ZodoNTDYc2/+DyqrBnglqxZTgeog7vcW3V63p0XnI61EPZJM5m6IwrRI4v
FczJpqkokrqZqdHIPnyZNsgQQ11y8wvh+KWqOvz1Js37YTkHCYYDU24Vmq1dw3iGardCeAv5pAvz
be7km8CE3gL+kBDFxL9oWz4aozNt3EFz1hSlt+20Ftv8j1H4Yucm5irp7XyLdv/cp119GAb5EOJG
B8GByk7cbOxmWZS7tAAUMFp/cAQUmzIjqTBsYgCWP/c67zZMBQGiCxYaGDEPAuvRnjkQjStuduP2
xiUunCWlVzChjdpDNJMPnDiA3NDnme8/F8/suv+8QOE0MXMxDXxLGrgUpQLex/lmhUTZQUjWz7uO
BcXAxQUddO2vVEVYhH0T1WAScgxldk+WETbHibQi1vkvrIMZdkpkF+BYQkWLFSg0ZSaU+qEA5jK+
kW+IxElmm6h09SJleqWsdVIbLzPGkCXD+vuug73VKtwRfbaFa8Oz1xU3KhOlLHAWjsT+VFjDIeGu
S39A+IoxZx81yppbF3Ii31WtLUNCRD8PXddt+7wtMPbspRntIqKNFm06i9Nw9FSKJSSM6Y+K4wBw
9SBvpZ8PcmWFCpi1iUV/xhlcFkhVAYWxPk3Gp7ao0A4a9rAkkuJsvUV9/OHiQ0aeH3z6cb7MhWqg
f/IKVpEbrJSdFCgt+ztejP1KgMuVenBPwupe4vFm8mROvQ+c8XvETcWD8x0gUmaNmB0iN6N5MJJf
eS+erTF7Z+T7jo+FpptNgxxahvHQRMkQrrnjwp1hwZAu4xbFUGNZ9w7ZJZaX7pTZXz1rep298Xdi
Vq8ZWM+s53C9lSUgQl9qKN12Pu8KESDqLPtXWWSnTJaXaq6fmLs7JyAG57jrV6iuslVhs903sxKV
EppiADJARhhcZfvmmJckYHq4VZclGT2ZG7LgLN1PewDO1Qe0xnRwR9LOUXVN4AFGdlPuEBwGKemx
4qlaO0F4iQBlLuqK1iuzXz0jyldyxudjOCMa7v6BxgKriq32prSfB8NCqdKU9y6+yDrxvyKGj5I8
7oXCH7VOh2FH0HyNMmIA31K4j5o8h62yuasMxjr3igc9ULv2HV4nVvA73G64OaN2bWjnwwCux8Tt
6mX6zhr65DH7Ikjn1TYy3IB98xgIUKeRREuDaU1SAvTBszulLU9++FU5UK7qZ8Q8B2lar5VN/Yvr
5AMcKwkIdf+WmVzeHoJPcA+I0kPMgMTAIMaH/OWDSGLKdMkoW277IW/tga1YmkH8MrW2uW7MZNu4
KGNBEnlUj8nGbhqWaDm/cByJA4Ock2yr3w7VRsKE1xUrm1oEz8yhNV2mlB03Z4yvW1fxjGNTnaHN
L1PC4qo+BeAW33uyBTQzHWP1WXADIn2OPFGWa4diROUep+PFSxnJB9RUa+YYK6HHhCH5mDIwcUhe
ABM2zedMUVH7oIrUyG8SO9UyxwUCFUW+TTwlpPdWuHfMi6XCk9LFpiLrZArpULgo4q1tNGg+5V3j
Td6SHucSuqUBRKEXywjRHRuagbVL/8sMRL63ev9VTslDknx4XnrHAGbRUE0jkFwPJPxYSQlcZ9xX
ndhHqf2QRYlD4RDc5SVpA4kWy7FRd1RbhxD/Nq12+VxP4/sIBxddtzhIRPiQtYgstNLX2IiWomUA
bDbNpdXZujLbT52wOWl5gVD1AZJurBzaTNCenGl8berCO7QhOBN2vDnARCav4IuwbBb2xzxH5a5A
Hbiwb+5vkVtfZgk1m3p7fqiK8G2+lbs9rfyKGKJTmKDgIKkVGepJ278jEb4qUHZ3tqnOEvHIwkys
bUhaHE95vsR+soOFKvfzlLy0KcCsUb0FLq6rgVwuTo5iM7vyHV2jAehnOnPHLjoKVkxJxy503tJ5
npegbpv+TcUEEXKMI0GKPzsbxBzd1WuXeghCtn1LrIGAor0IypmtzmWSSIjB9HEoins/aT+a2zxd
T8Unq5RfQeV8m57CvnubXybSP2CA3CWl91r300vYuCfvpqxWDcaBylaf80wAjsY3gEdhZ1Vlt+kn
AnnN3FqQqcztsiJwoWRykMUp4RaeX+B/mNcIIGjy6vJhJFABnfmxcJ1XL0KoZ4maTX79alUtGRNm
DdImio5u8NJl4smZRAJ0sLu6LGOBZ3u/Q3GDBWPgDQdJ92JlH+BFix0bPXb+5pk8oxUBuSkjBuHg
f6Q4UPEBOchJNlxMHJsPqQ6Pu6ZX5UMS0GO1IxPjfmZ7U+YkmczZHQ7cGDODf3D6+NIGcht36apV
bPV1CBbVm+4KMyEMohYpMp5vmST4vHjJjWUEQeEWVMSYrC4iAEhumd9kVtfYbW3gcbQltk4ONTph
rNX5VjcRWNYOqiPmepiRg78Qsf9VJQRC2FhVplRP26b+bFKaIw7LSxX4OR7gZJMU4zMGfHCrOYiO
LPruRuHuWE/uap0eRR98Q5UNdp3V73WUbCb2QeyLfqbRTrH4yfb6/zmzT/9zzqzlEfX6n5Nm74qP
f4ul/fn0P5Nm3fAfgeMHfmgRjGYGtknQ6/DVtP/nv1z7HyZRssBlwZ2Dbb9l0P4zadb2/uEELgs3
y0NJE1JT/b+gWcv7h+c7oR3alhC+7zrhf/1vcmbNWxjbnxlut0Bc3/Fd3xOM5U2bX4YMx7+Ftelm
Dkc7JcaUms7YGAnO/pblQIzwCtEz8AdcPOVKWbXYEYLEkrxJn+k7xrsiBcQEvce8Mw3xGweW89GR
OjTIfMcFL6+zzsZN4CeXNrMLCDi5Cc0SMxFbtoch191D1mDSeCsRtP+qBENIROB7kVnpHl8EmpFM
P0TmTIwsm8iNjU1pGYUuRwn3JLMe56Npd6+KWHlWp915rnEyKLfdzVZ27BvUTpa0v+IqGc6o91Y8
/jOC6JiJUBmkH0kBpKG1D3CA+0sl4ItBpa0WVO/muWtIIjIdFa/Ij3OW/dDlq1Rwn4uT4WDL/MnX
CAjqVmJ0GANCVhjlYl537iKjCu8w4K1HAXk+zj7HChNCrOV5jAv5zG6sW41lfu902a/GTsCDkEBW
R59i4s7I2YDJw2Mxh7don4AowZyE4qm9KZXTazY15JFdSRsqN2iiHwCNxSu2jiS3egg/S3IH2IlQ
qyicubp1MKio7jUX4Evr4c5oBMrAuMSAV06YyBocfmhsVj4FQWIXp1a5KzyWCe6r32qyrC0ay26F
E/i7QxmwGjUnr0nFGFoEFTVZ3a26mfjZ8Y/IxbaHUhDv1NHzkkOZWezQA0J+cXbd4IrQm5wqivBP
k2AQpTWLIMY503hKnRG13Vyn96jtiEgikmAOZX1s4q4+xpn9bttFsWHfo7cttSMFPNCeAFS64Tkr
KdqQU2NEClj7TzePudfGNLodnOUEuWAdnvFd9oUgbwU128qAuV0idMGzwgycMyiooLw1jbQOYQLx
L+6H+9SscIXJ7jcjuGzJUxp2LdunmBka4TYhaycwX+QzXbWn+i2F4838rN5MruE7rqFdmxKI0xTp
MWSo+WBG410AgJBBowwPA6ukrumjA9wiaGwmm/zREndu1DwFWdZseQ7ypXYIVkiDh7KG9+QX0BBl
H/7qKkV2g2N9pgbaBzpUFlttC1XTCetTb3oRemiOwTwakWbkyS4kj4YXFkKAYT0lHspEszonldow
AEiFw4bNBOiFWXVZdkPPQoUEWRARn9Ut8wE952FivbiUhROw2TMupbReRF6lh54KzhnocajAsj9w
+p5zUQlA0UiFmd04efU2GEqtnIp0ysazGUa7vN46C28Z0DO8D4ELOcX2kk0Wxdmm1ON9fWucwnFb
DcBTLdIPn1v/ZOCWA2fdO8+Ma3sZBITZs5xxZXtmk+9u4WWRHJy05sQybj/aD5V28kPAjXJhIPzZ
SiymvAR90qr4aWtphnu/MsRxxraAPAppfycNdtbUMJHjWZeqOQHO3vB7Pre9g8m9XpMIKWFuhDQ5
voK1iP6SLKge7rlH4ttTp6l6Wrg1yy4fv0Y/uuTctc65ax1TKGGnWfY3A3wi1sGAxaVikN/lL0WC
MKYeUAMbqb7iuea10etvQ8Xfdj0etTZo1BrDWCSOex86w7zJunk7hPBmqi58GW2BxnK4yMiZtn1J
Qm+m2gDXA7hZPyKhFxjeIpkkuRy4Qcb2FuNQRWvLC9lez3Rm8YD60+9scggtikvLqeZdPLsrD2vy
NpbPBqbPfR7AScqFXe0T371L6KZ4uErnKiUYmli/lXQKrnrvKZZ4pYHlgNgfbMuW1ZMVx+U+Y3xH
AM2YrbOhYxdkqlM23PxfaEpKAcndIrqqC9qL8lDAJzcdxjwExbm/EdYK6Gk3WQqMHHfjoLrd+LXi
BWLlq2wKnIsIlHNfFhSiVrxFskxjfguuorNDuD15j26RPkYx0in/pQv87tS49qObGN6GVBqB+o6Z
VzUaqMnHpYu/luw5aKhBjZrcruYC1x4qaObHX7XhcIcIpH80ovTDS+7+pTD4b9JR7X8PdvedwHZt
N7DY3Pqe49DG/Hs6aia8XJQGokKUnCmIaIPBBhpwcHoeVLMyKzDQly5UBo/lY+O3x7H5pisaeLoM
1IJZvuuMIVvm3OYXf/5T29Uqzq/5/2XvTHojV9Is+1cKuW4+0EgaB6CzF/J51qyQNoQiQsF5Hozk
r+9DV+ZTZBY6swqoZW8cog+UDyTN7PvuPRcTwKOqaBfg2IidODtPyG72//rtm+If5wsWAi7dsnV0
b7x1w3Tmj/fj/T7Kg+avfxH/K5Ah4rzKCbE8cA5FLBXs3Jp9PxE5c4Z35xbtxyjDHfrYb8wfSmpi
8+GRzJ3Y9LuXTK+lujhEgC0gNcEVzf1TlgXuDYd+PuoYMrC/MVSBUzT6Em9n+Eqo7oFhfwFZZuWi
lbLiO9JL/m1qrfzPH4xuBXMg5HweE6z58d8+GDM1gK5GgeBRp//rp99N3JFhw+JXFWHAwjB20Uqn
dNQ5dTDm3oTkZq4k9UAEguN9Z2Tka4DfosEultJ2cZ+mwymoWvwyJg49LayYCk0hliqCGQuFqpyy
KpgPvEktNqLUp7RgFHBHbeFBUzKTY6pJ+1Sr4IXLQaplGceu/gujrbOalwBkh7BbRLabLgYeIQ3x
mIyAjVJ74CRyVv/6hxf6P//ypqBuahm6ZDbLdNbS//ELwlpMKywlP2U0o+h2RI3+PMRHEbz33azb
9u0D0jp60oVebBT4LjyCkJZbiArFiM0PUaKInR9uW7fHoCmM20zPyJUV2BFch8tdabVbZsqza2Oo
XpzG+BkXbXoJg9pZumPHla1HaeASu+d23pvsXH+lGa65w5UXPhJZ/+wmtUuIc0G1lsn1RYtQePlm
Sr3RBi+uq8S50CHJlu0wWvR8Sb3GOKNjnF9bBjrCKC+TtYrohk0hKWRFPSY74F/ruHdgpDgRROa4
l7S/usvotOPRN8uVbpMWkMWEOFgTNc5JQ9rS61g5YtTFSSbrM6pO/W7KoRBxyqPXBX5L/xlRYoPT
i8pds9J7BPGybNxdRxoQitNa35Ok7uHzz0GehtYm81uuzYatVrU11+yySK1DUSsiNGt5soaouSnG
hvKRdEHV5jTtU8oMWyikIz11TXvxWv9nE7N+TzH+Ld04KA/YZ8twJ31D2zvBHjtCjOtdffzrY8Yw
7H8+aAwXvZPjep4Hk877T1nQtYW2W06DtXAl+oXSz859mMt9mdQeEd04JnHKUsT63K6tH3bddSiM
5bjR/KoAyzegrAjDWYiZacMtRPHxNu+ScVXTRcSJ6WuP01gdyqGNbhkq7McJef8NipbhgONiqSM5
f6Ev7VR1+MZ4LfADxMmmqIzxrQChPun9vgTAxJldN8gDBEqzHbrhl9ivs91U6zDApR62Z6T4+a4M
6qcqaFoSc7N6OWWxj8nQM2/NwhrXWjONC+ET/45nRj9WDLvHLkGTCaDsvugycWgDx71t2togxWO8
cwp70tBccx8/k9c6tzrD4H4Y9EfO/7TbuUm5LiuPZOoitg/o4kiYzSnuDr7WMkcuu0M1Ib1VszBf
84NjmznkAbnjiGMVG3pEAxgNWgIMEWQOFZ0Kz4Y0+1viKLttkAfd0cYl5/jmOQgF2qYSo0uJOv9S
pVRzrMnYpnLQNrRJ83Ud+ktbICViPjAtqT2Oa9E6zYEypo1tOt4bvZbcZZr9pEkj2iLUjY9M1ABG
FMn+uuXVBtVeb0pggvEz9d4lwiWysQKEXZWp+/e9iRQZDEm/zgOVMDwb8dapWHoknjvBlgRdHGfO
d6MlqLoeI/lcMH7c2G3xY+yrCQTJNGwFFrelFqr7ymBSlIpiWdkBesvYbjdYwPalhNNOTzxZDCw7
yAQ3DWT0WrVzYHEsJQ3jx0KjQA5LzkP6x4zGm5qLlZbNBY4SqvgQ+RDxZgdmfHJTaNpjpifBrnCr
bifSQC7w2ygx+o99jgGY0/ZAIzsjXDvV1+GodTs6X6x0koYYL9e0ibNJ6htlqGfsw1mDailRRb/t
qVrlSJGWRSmGS+IW72Xbq58NErmHwUc7IhsiZ0lr4W2DeGti4I7lIJK7XsF51RDASZOgNwcN/y7q
tLeOaeR9RaoZZz3VusFPkbaNIUGdTTUuijjfl51EQ02zjLpUiM645FiEPJS49YOnANoEtknK2RS+
lRp0cRZ44W70XFAiLgczVTV2FbUdORt58czIUW9FK0dWiS0p7lFisOro6fCH/omECn1vY26ZbqY4
a7d15b/WfDOnz/s8uoahH6qdnTeOvg16z9ov9b4cD5oYx0NY6K9aibDHtQ51Ujr3jpmHj75hvpi5
0Zy8sTJIi4xmjgsBhsuqtvWtTRzPkIfDiXnjcLr+5XbQaqw0eQ1xW0frjOHSGoz0xHzTOg9d3gBb
o8nQ6M10Cmtqh7jHcXRZZ5zOLuq23FmbffstbRv7hxDtQ1EWxXNi4uYZRHP5fKbbJruRqPnFkLy5
Vqy/28nVelTq+zgaM9zh6i2PkvgtBBxkZvoGPHp9lw1Zc6dk6510WBcB0phdOtMmy04vzvV8Uw3C
O+YAt4rUOfJsdW4zr36ArkDclD6ADnTScqsJapRT6urHzCth5EHvW+LnZSY9WRDcUP7TCfaGZFsI
xpIknwa0F3Fyhkxlb60htXYZA8cRei9I3bYJ7luFvSI1HO8Fq8pPR6/LN6etllPQ36JFae8LlymB
U7a/TNJGvokss1dgTtKtmgLzW5KUu8pxgscu8qZz5OGIvj4tJ0Zohacs28lZg0PKrNxFSPtP6VBi
VsUdJ0AO3TJdwyfXo5wkwETtrg8khtUCftC/Uf8d0P/mPEo3pmVwrIGdm+54tmlGncmvn8OAbDe7
SYXJ1X++s58frkcy5yOXNjiTL+sgCY4HocJyCxWYfohJWNlMk3HbAYciJhMuw1fDeuwiFpLVjDT/
/PP60HW7FqWBlcL5UaCcRieXSugrlroYPYtCjcQrm2vMgeBAmjNDvwO5QjKgaRmrwOsPXRp0fGOw
mkgEr/yUzBwDVIJRGYRXGHBTZO2cYIZMpybLDrXhy9NYGOgt07REM1u3YjcVdvsUwwfSTcS8kaFP
G5Sq8SWDA3Ru0sN1oxvi4SC7aC+yKr8NGwlRlwUf6zTWYk6iVl09OCdbT91TELq/lBWxTuZX2Bgq
I1bNjKbX3HofEERfRNC+JRAhTp5yg1M+QmwHY3AfQ2k7hPONrKZ257rZPlaW/SzyBOWbbR6Illzi
Owy2Q5M72HB86t7+XHDPqo0S8NFET2euK4+ejPGkjf4eXZu1QS0aEGkiLn5tVG+ez8DdOX720M7Q
RStKmSQqpEYshCcMP8EkdvY4Ptcm8slCFQ9+ZOUPpOF8UHlwEFGyRSqv2olitG+GKiYLJLcda+u1
HBR0Auv5xqRqs9bhsoPyZPP6gKzDi1117iZWDWy4+cZruE6ij9BO3YocP+/JVY54bLwHd9DKO1Tp
kEVmkVk5OMEmR/C+Lgm9dnEo+15UfMfygASK2K/EQ40WOQyFVUpXPu+fOCjDFfXT+myjXt7VMXzT
bJaHNhhFHwQm+33R9uSEthrlV0oV28rrs9WU6veEm2Mx7NsR4BI3fRdH6zrg3ZKkEMDFeqqbwF0G
gd8ukKW1Nybw7oOqBFFVVZ4uojoob23fVeRj5YgOxwDIJkqytW/3b0ZiYbyNu5HLFxoC3b9LYNSf
KkaWtUuGKLwYWx4kLFDq488uUdFGIOs3RxJS7rGCsUofyEWdHqlGNknH9Fo1xUnKLj9NkhojKL/u
PXEA0vFmpHYO9GHd9db0QoYjKGwhKAClEmdUTY6Uw9DSk5YeK71aRJNWItUrjcvYiA/KE/03Bex6
NtEe6fZVy5GmlMtAzzjZhQ/m5LkL3CuU9Zh83gkMfiY227sJovNOktjeCcydeIUitMf87BrSMXMK
3o0ei6gWlYtBV+pEO707N67VYTMQ1CWKDFn8YMyOUVrBmUfLrwaj6cW6cVfWpb7LOWcJDWV+OITp
8zhJAwgx4Ych+RvPoYWnTfOwgWAkUjtl4ANqus7bI1Xe+UV5thrDv82hEt4WkVYdc284WR2ajsYP
fgTesKPx334v0myueJfOkzHwjYLDr9cMqWJBEAhSYOqpZ73Ge9qiB1hjtYYDA0lu2Vuheh+7+4S1
nqlHtwocxpqWPWO+v/YAq6/sSfcouvY+pBnA256jWUhW0dbCTgtvW46Dre/kgt5iXd5KV5mL0Ujy
N91rcC2QFZmQbnGxteIZrJX6ZrXodD1Ry9sJmgqq2X4XyTo/Muk0tw3JqIcoqfvZJjjOwsl87/eE
wOl2FhyyTI8gB5s2qPmAtqPWqVXq5P1iTEWwZBqcIxNhIZ3kwxPSdrUDAONADHfy91i/bTC+3EwV
nByJXPUesyI0T9xDSx3uP06bmgpELjm/XC+09/qcHwzKcMAKOT7MvQwWZkCQcS2v0tGbF/jaqqyK
9l7r5qlo2dBghrVEopp4ZQZKBEqZPoQg6Y6Gz0/EOE9bcGjcO8PzdmYRbgl+M85JLzZjV/UPGB0Q
XHqq2hQmP7/g4PrVTtp4p4pfU9nX34ocA5hvvvlc+t8gOzGVtGvrhQUheX0G8NtwOmI1M58K38M1
ix8V6MarEIyIqPf754EYNFKiEH7ICReDhL+1KpBHbiPH+mGCHF1oGpYJyjPP6LnCS2o20co18JxP
jGaghMtvvk4RXS/Kpywov+u+nn+D82guyCNBS0Fm7xG9M+Xhqe+WTcaVViMAbl22LEypEX9jHuM+
2rG3oUm1KWOV0rMXtyztd8Ahx9vrTTCpaW+p4b6eJnrv880IuiwtGbAC5AxIkn0Kug70UVl7l9lh
7wZtuXHdnBFt2o++7R3GoX3MJAoEW8TFVvPBWDb0QpYhGSmbGFHHMqlcuYepQ+aK2YKqgI3SuGN7
iA3VXEpsuC1anW60p53fjc6507CsxQjN8ODiOnIDJcHrx3SOKI4yFuj10Q6CR34POiPQdJYNfvS3
oaovcQEyRZEIvTKcoV8Hdm4ckk7Ex0w6h6jGDaMndo6ZVMRgMWNjW2bAfPKum+U/bnURZoR5ofPt
1xr03cIZMwKCzbLd0IshUNL0y++aOa0mb623oX1v5qP2hOc/Gl5rxxleCtUH+6zzwNIp58OqYhhL
qZ9cDEQXu9baDe1A6AIGyweLTKiVI1GcA1VAwi5672mC+g6kMHoMKSwaQqq1jBgxNE8fjmVPOd/m
io6RKyMST2bus40DdzFMBCVlKh83KsQOH0/M1yHMpSgXgPT6OnKllISqpHcTlBfA13XPvVGK0HF6
4S9D7hVLuMoxEPuiWBaGaG/bvKw3DpdH2uGwIzR2uchQ04VYD267UUS3kwtCmEjJLi1KSHylt3Ys
8OtNP4j91M96OnuatroxUD2AAdVW9vQtV3x0ifntOYidAV9pv5E2x0eIdMXjZx7tZa5hgqZS+Gim
nfjR6/daTupzX+oYulzL22fzDRyItW4CbNK1rDuozsluNMfI+UaQogGqCKgOquwA6Q7tHMCUFRoC
uOFVNDrHLCM6timbu16WdwXx1bdV5W6lE+GbTZoLbi53mQWYYygzx+dANPGZHoCa8bhc8tMev4VO
q1MZ8biIJ2ntjIlmBsKd4bEas+Zi+OJUUpQBWkDjClM1lGvOgV0QKzRiRmHAf1mZQq8fGjF6D52p
8XnDzueLZKni5e4eSJgD2qLQARNYuFtYbwwb4mtwZ8HHllXvVExypw2ecARdpakvUyLhn0NiGVc+
xeFNOt2TUmTeF1GB2tADd+f1KVHi3lhv8j7YRUjLdnXR+4cho8uYMGohQUtICrRQZcYa3k7yLXtQ
k9Tpyyo3d/ZUVye3aJ5y2ooPWRGPD1npgKnLglOjAU50TasCXhYPt/ZONaW47eab61/TQFxhmZrR
bw9kGnaHCtgnME6eJ0dd3BbB0BwHXx5Ii7ZpbwbJFuNJfRf2cCqlZ67JQqrvOpMWtGXRnO1lRfXa
MdS9NkoqR5kZbDoOtWeE93cAOXHjYci80UmVfHAU4wWqGVRkCe04MnLPlhYPq2lI8ofCBxddy0D7
NqjpVaSR+jBIyJwmmb8w8e9vQGfZ1QRgCl4QQ1aT3uaWCdda92yWqV74NGb5Dxrl9c8ByaIqSxsQ
M94f+iXDkflo7o23iQHN2C5C83XQNIwNKsXKyij7XMfpqipLeU8NgWq/FZyHQEYvuem2h1b4QMki
Uz+3Fjo5r9HWHkaR96YEAwLhvNgkjnUZlRkxMyRUwSrb9ocU/moAr/iK4wIOQQvPhcWCh//fyJ6S
GFpZbXJK5bGXPlkDXfhkhELuI5l7GsJgMYokWuZWa4HlmOmDDeWUQFYjBvC4eGapat/obTMdAqnX
uwm41gI3hraaLPgNlEhhwanwIZmmlhQb5qlhnULw03CTIyGwEpNlh7axwYyDoMV24Js/zJAWZKDV
NPFIcuIbIhmsvxsa31+WstmaRQd1IE5o+lsaakq1znvZAmBDrpNp5ltb/KLQeyJ2bqTVaeWL0eqO
CReVSR/JukWlukAR+j3UvF23q9rmxfTxIAWj+mFZGXEgBNxbZQ3lJ3jok2w32Hi6ugEBtiuD1ywc
ILwZrXFjiYewr0gPhgYRIDBlrQVw7CEAIczOrNVgsj4YEtEvVdQR5jfk5O8gyYb9CUObdrHr7dIu
eBLt+ArHEMx+jb7UYCYM9OsZfuSl691vefOc6XAoIgz7i5B81+sz8ohSHyMvEg5gOEGGzAs95zjH
UZsKRFmLNZCLXnYzyHqW9UK+G2kfZVH7Yc2KzdQiPwiooYs7ghYRF+MYOg0hex6LoESOW6kneytZ
ZRFqSVY7NpSe9IKwDYMKUAWqVKRTjuD7zNK4hY5BMxxMTI7J0A7EhzQgyPju2hL8H7+zs2XQRkcZ
QXenSUrAbPYtzoBuIMJwlmn74NSCdfYLygR66K7+DHGIxBIWalhZQVziup4YuQzBKq3tsCapIfvl
Sww3FHRwxyxL7NzkocRgIkk4aY3qZLXm9zK7s5NnC9vRjWrsYZMqwfeikGkom/SYabhv9QRhQ5u+
tVN2pqgIDaHCxQrq6CAm59Q4Lr7FrMdh1RQ1TEmaf6VE8htmhLl4Uf4mOYPj4U2NOPwrr3oSgppH
GWsdH4133dOSwD032it3FstGsXw2i1t0FdnKzjGPirw9puBLlnlkkXeLqzCKGnfpwX0qSSd0FI6/
OLgTedauMzL/qiz8kJkiux6dDgEVNoO15pDjvm5CZ4++ExKjaMkt0lKOPHsC5mgj5eb8pU/PTwdC
0DJxVOY2nCV/OhhuQgsG1/CNnj36LbT7MpmSBRemEzEqqyQLYdCoakTx/T2qmQCaNSmu6eS/iWZ6
gDxxjSo/y2jAx5N4TO10FqxyeBMJA2wBZFHXJzC8uvctkvnBM6O1Lol0g9+K1JI0VdOabOCM5tnP
nTvRIO/Ju/QFgTpew4aDt8TZyYyQpIPIItyeUBs9WNHLfR10eZGEFeORJToT1go69IiMUWN8Ljq4
9zXxvI2AADY3ZpQR7qdoAlXi4QZDcIuCpzOhuonhmeJBtM6zw9AHwaoF63/Tn8OGelBRkTpYWxNu
NaLctDRAIcHsZ9FhWAa5E2zDstvFtJCIpcJjLhOCsuBfzhpvZRJ1YXEZ9Aycy7IDz1UFGDmUZq9C
jXJEH1SPjpp+Vqp+dlkft1CuEIDRhLFYn90ssrJ5LIw22AaoQglJx+qE4ZbwEOU8kT31ZnWsYNFc
gAGu/X3DGZVHVKpQBzD8tXijahoWxH0sQRES+4HAeKwjoi87scuYIi5sVtKE9EVEJpGG4Nqk07r4
yEpFt0CDVILG16oLchSbzloPTv2ijRq2SwfPtjF5rAP8iYxJaM6OhsLdse5StaM8xzcNxBpFF+pn
gygP0rjOkRm+RJ35q3P2TojM04GjNuVceB2ysOmhYzDPzGYxNrNhxfE2ekeediJTfjQHBQzKzaqY
uEjUiFFbaqdoMqubFLgZPJCZSdkxRgjzV0LcVxOJ79DiDN7oNC5fTKvuLppripUdgit1pgcY5s55
mG+sto+PSRCy/LIjJuU0l2GbV0uyWsNt0NFiajiXqKCBEvGnhwFh1E1QliVydr4+Gearqgfdwxs6
6mZiLKwwwsoHOt0vWHS5WPMAeMzpkD5FGkL/aofTyhrjbAE+bkv08bgqY34kKyiiA+Q9QsyLbQmr
snRLNNaa5Ltv27ciLfCDEuV8oxJOrCzdy56REWE/bspguBPIvBFXIw0zFFcKGdxVbvicNY63JU77
PagpzbvzcAQP554A8GJpGayuuv4BO8uvqkrtlaXdmfC5FraGShfSnkwgIQc02pTMMV6Q5AK+e1ro
xCggDrPRASyicWy3RpC1q8Kojg3TsCnCgF5UuBfNjFiSiXbJKpcJw2zsLmP0GDhXWWJkyP38mNJV
6v5CnG2ts747SaV3q8RK9nhtcLvHDHAE0vy0t3ryWje6feNMJUaWlCZBkt03HFeotogpqST5kEO8
8yHH4PU3rHV4T+oP57ea1JH0W7LSDEnFKwSvGARyM0IWSSlAbycPebYWRrQeWqjVXbkfyFGPbfA+
Zl1vpm7A6A84cuFkAzAzFDdtwUV/IKSKRfXEYMb6vNX0YRHoxs80lXLZValYBiN5JZGp6DLp0ZrF
U7MHxu/0wF8CP0adSNx05CWbAQgnRFeDcK+hWnVt9kpYp3dTwR7g2Qn+RlfygzjYhVFF4ERMlOTc
jbQLplYPyxBDFQVVIzuTWWhj9G7VoO8y7MhVlotVY9NVM0B00lakzzL3xGR8KhwmDjrao2DG2BFs
8JHO15tAR43U9YoATuVCJU/vfMUIBAZqXMHOWtAyOPhm5J1cE2hmIZKtLggYa5MUk43u4u/urbXz
i+RMRWV82VLWWcVmdQEGcad6qH/kkhaLkNzQrAIuYfSATgh6xbH14Uis3PhZcWMkBfBDUmErCVtl
sibcHGipzNT77kj/I3Ch+Hdm9Tz2/gvccMT2VfILrnEP2HuhciR+Zf9R2QmRYUG56EEoQ3a2Dm47
3vbDuMwKGyTDGFxMv2DZW0BcySztu8MFYuFNwaOsFIW00kDzT8/uxmk56GQUnUfXqbaqEGAcxIBv
tz6XwGk56yN1ZmioxmjFogN7AWuVhRF2cj3kw33mJslD2A7BqSW0k+Q/DKc2ozLW6aK/ICKrb60+
BwPvUArNDS+4MLYheXWpmLk85zFQ1rEC1fA6NUxIUmvIdsLSxDerWfhyY7RwRVSWGBvB2bm+bgam
h3DHjl4AFuPBodG3tJrJOAXCJZTLLe6NSKQPAEK0ozLIG7q+J9NImLKSzHlRo0bmT0nSGNHkc+6H
t2L2Ym4Z5UC6xUhNwbZdUioI56jOTjj3nNconMgAHIJoZ6RF8ur261Yv3nWqz3dDWrubti4MYEpN
/NYhOvKsDm5VXvxy534bRP2NotZ3um5Jvf+8a4p0SROKXtz1rubvz7puXe+nL//5wq+7qAxu6ITa
v+1rfpZO0eh0fZbR+9nOUyhwQyU2iU4+x8iCmINT0Hg1SC9PkS1Krc6YcSb1XeolLIE0/eDhTipm
TkiayZ4SVqKoIEc0tN4Gj6g3HRzi3YDq5m5ASZwUqfvbXU2YbtTgtEs5TgQ0/fmZOmlsOoK/Pt/a
9f75LsdRzqkCy8sEnzep5mf89t3wDJwTQJLnb+p6P0aMz7u+dv3nC0OIOevcJduvw/7D1w3RY821
JDpfX+/MOwlYijDHpgF8/cgKHa/utMx+2S/wLvcElqwj5Ojvm5/vTdAdvT56fQ/Xfes6StL5O/18
BrVeOl9sfr5+fvS6+fVh5mcMc6v18wVB3H9ufu3SpyXg+6Z3ilIXWn2X1biZtPauDNyVpnXt+bql
B9DtM4EGBSZGqLoNHcPZ7Brpt1n5mNVhfYf4JFszecTGN28m8w2VmHKtDIl+aN5MZVPfUS5kdo2d
dNEYUwO3fCqHdZOw+Lw+p/REdQcMSdBfaQhImV/yuUMd4v5YU9j/2hdsNlY9esrs9s//yTkRbJoM
tMf1vusNCyPctSDkf7svMpJyk7QA1K7/4/p/fTx3G8v1i9/+R6GgQIDixfj652e4cgdHGn2L68uu
D4yJKzesYOhbzc+73mDM9DczHhV7UgVImFletPX7zCMni495/cexZmbb3HVhY/35Ovg+9TYl5e23
+0xQ91vft4zP116fbBIpM9sQ9Zuv70kauA257I2fr70+4JYODTOnV7+9torp/Dj0W377H0Dksp2a
l8W/vRfhV7vS7JkG/vlbgPjud7khsBP8+Z2Iqdd3wmNB9vm7Jugtdkyo6SD8+bnMuvN3RkY2yNd9
VLfiPVpnOt/X74j0tgKhqv/ra9eQUto93ZKPr1dxgo2Y970fX3dZtOH3zC2/f71PzAnuvpvMt6+7
TNKKD1PYvn7tvsT4fChs/+VrXzmNlkNHWeDrrnpMh4NmF0/XfV1/P8pCxgHv1sPX7hvfAb+XWfdf
u59CB3m7r38eEtcXGgkIQtNrbr92H1RNc8zq4vK1rzzph2NsF2eTq8iCSTGrdFwcnMrgK1LtUSix
17x5gCtH7VEvZoS21U9IgniwSCDNt0DOdtdHfaZaWD3hdF8fBeJA5ghB1svro5ZjC/JCNDjK82un
1kvOoWa8XB/sIZvdC5YAnWjJFiWB+cbKMKlen2pU3W3Uevnl+lT6MyR+N4N+uD6YGrNUsDCH7fXR
ELDNiu4faNT5v+RmPtCFBuh8fbT2WSFTs6AzPD8aRUV+8XL99rrlkXXwQKX45vM9JKy6dDCc98b8
ySFDv9TgJc/X/SiAf9CtoFJeX1mHmKpLL5ab66N9GvAV9B5pGvN/Eag8dnZo9YvrJvUyWHYlGtXr
psn69FZhsLxuuQYxGq7+t7dA+307uZn2+f5yP/7VGnlyuv6TuCUjOQS0ubu+sDLGcOWx4ttcN/3A
qjEV0Na9buplmu+ZHNF0mN8Rv9t0Ur72ft2Kw4oQZMK2rx/0epdTHltEB8z0JvOmsrWIGGBwUYih
LrZR0OTFkU+kO6uBPjdYzdbGUSns/KZBnjZBRVhFOEn2dOiJJEma4KDDcnu0AqLtYpl1m6Ho7Mfr
X+AxifmZN6/Pu77iutkORXMRLY1RAb6q0nX1SIzWdeO6M8dLj4Vju5frs/Eu9egLJcml111PYK9b
Qar29QUDHUeqkQbavHlnorTHfY2d63N3UyScsyaC++ueNMLQHyjKXjdk336q1v+/7+/f+P4Qyv0m
eV2+t+//gWCAOtn5Pfv4618g6/3H47uK0r/87e7ZU3d9zaf5z7T+0GeptAMh1rUd4bp/N/+Z5h9C
urZLA01IaXAQf5n/rr5A3XBtoRuGZ3lf5j9D/OEYoNBd1zV1aduW+O+Y/8Q/WxGE7Upbt0zTwpho
Scf5R0U3gPXMohBtgit0Svd7LekJcJGCgfTapHaLGn8qwlesRlDuieZwTEBdCtQSqaxdEeGI1h1K
mgvfHBxtxfg9uvfXb/N/+rB7iZKo/PgZvf/vec8/inKuIYXt//nHzeZzO/go5t/xHzZW19/0rvuo
x/uPpkt5KTv62zP/qw/+7RD4N0eUwOX5/zaS3hRto97z99+Pp/kVn4eT4f1hUsoUnk2By7Twbv79
cBLeH6jKPCQbDiOeDVjvz8NJE84fjuNi1+BYc2xpz86Gpuja8K9/0TCaeqBDTMo0xNmYiLT/OweU
Ob+139ykLocy1gC4EwaHvI55dZaD/2aiaIiN7eIuIzizyWg8IseYuuiG2ML6VaevQzEzGwkRorgv
XITPfYvWZJm6ZghHwahVuiSxQk/OnE4DkPlOsH5kvBLuwbJDZR8s5atgUUGMS55cmMjWAekYDXen
ihGiggHPfo1pX4cvYiBgNQ2d9lFvkKbiQ0hIAe+43uK2KJv+0WMK5pyyxq3rBY6QyAWLG0/RNvcp
DyyUK7PhYDT5JEkupNgIC7m3yGwiigBTg8qov3gE/jUw2qLibuQ7J9SxK5ycVhNCZPopfgsaBFNg
AtY4yYa1XhCce+MEVf+zNzoM+ZWrfat1C9YEC7qI1n2hh/E3pIldcfELuLirqW4tYL+SKv0myuvk
p8b63j7FU0ZCc2jC8yGsOQnlkikTVT+4rrPLFcW8Q7A8mBMyQBCIGRFgMEx++Do2LqU1KrTU7Hmw
7dxnlTaDeikQ5hylMUfe5q0bejc2pbQepEdJukU1JvkrDQFac25Mq32pSr7GQ6zGqHxzp8BJ36M2
a9Kjkn1Qviu3SRsCN5ACftADtclaNt2uEsmC/Vfjc8IKmHavN8WkcuWulSAQC9MA/rXyTX+Xof8k
T5rSatyvIdgY1m0pLCVeMyt0jFcl6CvdVHlAhzZXUoRbwKTVsJ2TFR0suGbNRCiZ8rZ9TpGT/dBx
nfJTQWMMbtKcY27hyCp8jkTYbv2hApTBEouCMoYigpck5LgO0tEc4CUKtP8n3MqUrDspYHr2dvCg
qB9Q8WPa+hI0lv1Tc6bsYwoqEW/5ISIie2xVpBe/bxp8PJoRQRPl6n826Oo6XDup4UBppNq2oH8/
qpu6qUhsLS2nfLRkkDUn6jMGH5BoRdoWompZy6fAKJeYuFt40aPlPcKPHb1vQyV668Eg74XP52nF
+EKWmdYjt9BsMO7VJCglIX4GVq7iYazXjhG683rWDrN9x5TIfY7qHr6hjtIvOyQYu77hI46cH2ZD
qs6+CGiLMaEX07DLAJ7ltOOD8QN9pQAOBKIvn8hhDxBEbPOMBNRfuEpQKTQWFtCl4WnMrs2kzECX
y1E+TaNR5DeEVVfv2lg0r8KEH72auhGw90K2bav/HKUo0804Dg0Axqan/Gk4XMa2Y9oNzSFTDdS9
+P9Sd2a7jWNpl32VfgEWyMPp8JYSNVq2Jdthh2+IsB3Beebh9PT/YmR1ozI7UYUf6Aa6b4TMjAxZ
lkSeb9h77VzlSGdbheJ+09RoMfeZZ4QmITgkTwY4RYnNLtVcjk/EjKv80CyWk5y7gTSpg3RBxnC1
dbPZQ9UPa5ONmi2Xo/LCeHi3cm5cR5zf2sz1nzOfzNOq+/KGOs4/C7sv9EcQkHotWZiWRXod+qhp
SQ4ehvRU8mzLdyY3WAYZ2M0SdIga0zQg8gvQv0CYIL/rUY6Yj41jHMHgsCKNQKLCKOIUtnOSXC2Y
a+qwAA1+r0d7RDEblXR+PSg+sW30oau2XPcFNKUsKalP+0ji+RxFIXPMQTOg/7maTLEjGRiFAg0B
2wtPlmN40tHWmpiHNcZ86YgCIMhCmERPVKcw32OzHZ5QdlTaI1NMwMuMX9jpIJGFNuwg6fKCxJHW
q9M5sdxhGxDMzDo0CHetQkjAe8UFG0w2MPQN3GI2ZFY/F/Ehl3NYXCyXuC1YUZWTHZSTVGqnPBLu
fnT9XEMItplE4oF3c65bd9ua9AmMcsnf0dBFEN8zW0bAsGdB9wZEjP3txiJJvr0ZWWUp9B4kw921
IHf7XQJBiN/AaNu3UEsYLTajMIvAIPwmw5iVcTXYXlOBEK2jjF9SZ98dtODDGQYIqd3y0Z2ecs0C
fVnGswPSaU4yGo/ZFOQMGE5dXGJG0Q6iQnf6PkDybzeJpif9XUgU2qveGdazbkX1VWtDXI+5iBrU
mobEiymsEtz0nGgDnBdZZKweGjLvgc5oGKUbkNXywOdouTtXt2ENgOrh7r43I2dBJzuu4jjQ/YR7
jVWrx5dxySvYRKTpZJv/K+XW/me1lr/dn8ur/yerLZMu9d9W8E/9/7j8aPvkT/iOf/6tP4ouzRH/
8FyduooKWazADYqaPwgemrNW8abpIME2bWjQNhX2PxEehvwHd2oMCsJ0LFsHk/m/qi7+SLcptzzb
NqmVsJz+d4ounudfSi6bJsJ28daZ/BN2bkq/P5dchm5PLr5lkpDMiTlUDmRCwbH6D7ZlsCJ/82Ok
owuTiYcECfbnH5PUZkcUKIl4+L62iPk4Za/oxneGEW/0hbhYJ98N3OP7qtzLZHUUoIwpDqj/mz7f
sOvft2WMHfEpnlI/LWFefS7pnWPCQyZ/aCX6VhWHc8Tkt/I5NzZzg7hKQWm3goigLwGdxJ04Q0m0
FI1O8JfnY1T+4wr4o5j/G3f237yZEmerkDYoJ9cRf/G4ovPJADIJk/yTzB/NC1U4KO2f/1LS/80P
wSX9v7+Z1Mo6ujDLEcL9q9c4MsKYKFmbN1PgKx16zAs4Efd1qw8H/FUpHJA2txviFoxvzWR/NMp5
gJAHOQ/nSBve1HyTYfRCaAFzLOQVP1X1K5UvxJxsTVL+XDltYB/yrr+uFqQ1WTBOdqKyd3mLkh05
dt2GZ9V/LM3zQNEXMllKrI9lvPZQCiBQHRHT+yNu/16sc1bA01BQIgehMFNpEHBbvGo+MqC9SnDO
h+KeOccWSRoU/E/CpdCCLxtnJnKkvghUmCa751mN21p/Iv3Sp4Zj08/ymjjynhVe5TnbsDX2RXbE
LAqeEjdBv9G571rJryyZqZpz32X1ahbq0LFJ1YprQ3TuTHzOILrjyPC6G3JyEhBhcyY6+k8DoSqI
6E0EHGLBgcfY3pdWEK7mSKTRenEdQc12KPDiYpsZ/H2stxknfxk3HN0vC1YiUHH7zvvZtRnIKcEd
3dylUYQwkOCa6pJTcTcIvpfhYi0/nUkjw6NiadxfTbjmlAuBcUULEphdGHhDeBx5saWB7NaNtiRI
kGxGiFkq9qZCYNDwbrtFMEEPruFtS7gao5fvShSulfiZpWoje4AV2scyyPMA48O1umAYFjzovgaY
xEhb8Ntl4OCC/qgW+MpNMKftwUyTlTlzQMl0JDwO8H0DiPmNBoIi5t3lAzYWVK2dGSzVHkkVyl/t
1HCBC3xHJeoQOjUpo/OSMJOdb/hjd+TBIOHFuqSNhHbhKZkFjnPi680Y9S8Tc/WZ8EUBysPn8L7K
djJsEol8zdTVZnlp8+M5RUd+xQWLCWbBnc1PYRJ9mpxus+gvNn68Biy92ZZvZWXdpRWiIoyKwHAf
TNSz06r7nOmlSvZ+EIHxfxPGwPi06I5JqPxyz9txnFiPsiweyIorQX4hCl/5z8n7AHDTp7skIMuY
zhRFtv/vr+6/vYVIy7OBW+srLOHPN8qlaOvaGGdzSw2MEORXzc2xcvv/cKMy/vYW4sKO4pQRDAT+
0mmniLITr+JOpYMzF8mT3u3SYieRK0l2I93IbSF9SyJkav2w7QlVX5E3Fdmw3nM6BrEz/YcX9Dfn
gzT+5fX8hSM1IJibRMn5kM2XaQRNwiLdO/cFjPrC2zPaB1D0x330//R06JJ8tlVX/er/Wq/8aVb0
/1FRI5gi/psR0s/yz9XM+r//cxz5D2lTI3hSeOAd/pgE/VHJ6IyILHv9I/Ak1DrC4vP7n5WM+Idl
IJFGIkZ1IYRFQfXP+ZHzD8oYw9M5yRzHoBIR/51KRpj2enH8C41MkH9GPYXA3PUoa3mdf754MJ/E
baXhHbGj+Wxjyg6mxMo2BUGW91bYfU9NRzt0aCXv09wR9zgm6afkYbBS72i54pmIy+VIZKsLN6xl
zFBhjPLtyXpxmii62Jjez21j+66misukd9ZdiMx6iRCCrQ/dqOFMdfLVteJdUC0CIdC906yP0X0R
Lj/h71e4QnuXvgXVarfYd5GoYbWMw1s0QYD8/W+//3sGTNInIk4PbNWC7Svs7xDd2K9QxDHGWhHn
uvs2yvGecn6Tdkt68krWif4QEhxHFwgYQkwv8ZLlABtw2sUV+htsQy66qPbCxg8A2NAuBBT37plo
ORVUAyHybSKrs57lNce7d+zgVx4ouJKzO5Ba2nrdPiQf6xLrEJhjI9vL9d/GsMj8iTSTPS8dq3PF
fNeuOaCtJNa2hZEYm3ZarosL6FTSVQcKLRBZpj/m2k5OuP8ITBPzaThWtGEFzk49GdnOCf2kzdat
LwWYg4KUo9i+a3Gq7Kwhe+TsLzZ9HXsn3XNfqzaOj/BN6cu0MHyGkLGraeDBB7Qk3sg0xgGi+bLd
GcBWn6o8/WkjHT9V5TZZ/WeaOXzidgo6GVq+xSe4sTuIKnbtffTU5+B8Ib8N5Gphw/zFTOuAWYNI
Oid2trN3FyV8Gtpkg40YuofBNsbvy4zdxIi+ssb5VVXjdWaIQeToZ2LrsI0awWK8bBmkAQAOlIwG
UC5EdBiwIXydGlhOlneE6IAzASKyszAzzPpib9CQnhlejqeBdIyuAK8Uh83q+KvVSYtjaGLzc1uo
asMSKT+SUnoEEPe1RoOQr9aBdkZbmtvtoZqyS1zHyd6W18TEQJQAEh0i48lFBLRrE+c0xyQOAwS7
dE53sZ1mU4gedcrv2AdpPQyZu1P6wVkiI7DHHoyl2wvGJBiEQT4cxGDv9HGwL78fNM/7LpDhoPNb
4cclQs7+bLkwoYqoeFBRafHscj563qcFU20n3OhNxGN61teHCnFzhxRxZ7fw3WsCoLcwlzHaDESG
LE35zbFIJSIb6MuGsc0XpfgoTYY04wKOjQ9Rb2YHRAm8rAgBHamndZD28WnIzF8Ch/Ipcc1os5gH
U8vSTaXn1KCpOW7cMpo3IQWdDoN4iVSAh/SlTEm3KFH7GWXzwhKV3NNGb454VOY00ok1sMo1BICI
5yneRJodwwtgGMec5FRG5IKQmm4B5qGAbEoJHbvnjTWXkohFBzGJbTtf6A0B1Nor1xfxlF/s4wUa
p40ka9PW1rdsyt941eHGiUb+y2Q9s8ogCDYDDYPnd48SyN7qvQjvDHwSdYKUVB+8YlsuDNVUll+X
qURp7ZHYGWcc7UYCC4OU1K01UEWictsUBbVdMtE4pcDw7pZnBUNr1AlBabQ1QUuREeYCccBA0AW2
C+zRLp9LgslUI8Su0cONsL/rCezHaNkbSic8zgNm26E61NckTDlUm4ZwzM3gatV2qRdAsh6fpA4u
l9HK9KglQ4irqyRWV5TfR8u4mTb/E7yN9x5K2VZTmK/SUG7QOoCm1YDZpWlRb+DnnHSQiyR3FvQ5
1HdVmno7OUmqKHAOe2xIiEbpeFjyl8RQJceqq3XCfOIY8S10V2BtSN9nGp5S5IFOjM0hM5xfk9V6
W8fiJw6V+9bUpb2Xc5zwnSUmOuKXMCmMKwVgSoOjvoO5sUMwil6g4/pMlaMHybzKagGU43264yPK
DpMBMsQKrzHcMiNRhi9k/VbINRgVvGAxGo84VMdtGe7DLF5zWxpzQy49gvUi+nDYRfsK0NZpV65W
xqlZxiAzi6ehYqKvLvQP7kYmw9NieLwc/T6PCHfJLMcLYDBt9CRNNpVDfBuAQC6SGHG/ILI9azUf
ygyya5W9kTGUbPMKSSAzCD8ppoc2yy00oVO8dWdtFedTmaGvKncu/dqQZe9RC6spRpo+lPRWscFU
fOmLj6zAYx9Cq6pKCTG7zRFaWjMZnuOVUjMZfql8Odd8R5NihBKXTdux14FjZRBFgAY8MQUkZoZW
jJzBlg+qP9nhdBeXIXYIwa3SWZ6Ib+I4Cotyl0LDwnnmIBYieUpiRvQnjE6MzENtJ9WHBPaIoDK5
VSvu3XGi25zxJA5ek7nBSa3XD3gMGd4byQ0+KRBzV50zF7tKC0zXiZdNWcKNYt9wn+rVITKB2fNV
OyYwy8ltjTnZ6hezMUoykuW4ncFDGxWHahpauNxbxqpqGk9J4XALJ698xDK0c7phi7+uovBFtu3O
j/W4wD5HEKYmozwioLiRTjQFOHWzjbKUfmc1scbMv9uPYxUdyaXfzWPTBgDwyKjOmofUbb4QyRpb
/DMYAT7DHqpz7XbDvkzsO1fhqOVd4VObp4s9if0ocrZC8MKaqb5lcUqDlk/loRzIcR3quQt6Z3wm
tRSBinD7wGHv+2pHwz7vUmA5xZfeTyqYh7IA8x15vm3R/EvRmIGzzhOahG8j4BvU306/dT1MUNa0
IwkeOFNtHnvdcPcG6wrcT8W3wU0EfchDLSaYFUq/h9qdbRevYfKMn+Mhza2gaBd5jT+LCp9koStk
1bks98tI9FnH7D8yeuQjDQnrrfvZDKrGO4oHYmjmc+HhXygkIFiZBEZOPiTwkVsxrsXYJ+wUc5fo
1mcS1Q6NYP1MBvmdq7k/XLFm6ZYOVtwa4az8YdcRlHQC+ELk+bSfA/tILLXMk6AweCO42Z7qjRhV
AOUivWpADna927yorH+M+2LZiVS6u0wXL3TzoFOyifkvR4NYGBdxvyQOJlFNkKU/TZE8tgWiWryy
9b7grNu2WfvTq6NkZ2B60L1BwqCsNgOMRGLtlzTgXgfMw6jwRubRZz0z8yY6DI3ewB5TEu527OYH
qh/SDGz98Q9SQaoPOAKdAak3TIoa7Ww8FFVgmawjzCS2uZ0Uby4Gl1F1OWi2Api0KJ/7THG1ktGJ
WXqb6fPZMvRsA/qE3J12+UA/9TIVBiuCzP4e50m2s8bG2FrITa3QlJe0xPET2/q3qhifCoy8kMqs
j6qAz2iPRIb3MRnRhZn5w2z7qajEcXGzU4t6fW8ppi9E6u4mOo8giXC9LPZBa1epPEFHTWxc2yZ5
tTI4e1r4Xnec/1WMdBbXt9NYxmHK6vdswhswEylAhY1jmGzqojLvW0E9Q+bjyeqTp0nZxElUEXsv
5W2HZtQ2I+74UpgDvcEQP8ds2LB+M4zXUW0vNVmycJ/YErTLnRDlRB0KgV1jHrEHiXHEF/dhLC21
MSnKTCv9sF1dUSkBkMmYj8wLnQ3N/ybU7ZpFacQaYhlBkdp3FYvwQ4a6ue92uG21oFpyN3AZdFXm
cBkn+hYnml8Sbr5XVSSPeNQfufeIhxChaRWNeVCHPTnPjfUznm0P2WE2brTUuoatVJsRArpLCCiO
r/4Z9BjxHXwBtlRRztVsQBVokjOkV9ElxuyVQH5YqwvAk/LWqfhSgFhF6uEc7V1naOI6RoQHq9Wq
H5KuJttvpZkbVx0XvBH2V6nCr1S4WLEmogRn9cEKCUwN/GDgeydP1RVB6lDTwYS9gN87i6y402ib
ArN1LT+GZ2wBywgk0VlB5iZo1wUxDY4ZHtqYuaIc+MNY4udJp0QGhLvcExuJzrShpijLz0WN8miG
NuhTdPaEpVlWPPjlmuTBhf6zG63HsW5bmhITGS6UDYcXs8+t9qPQ+vyk2QG4ESIHmJ1VtEYbobCL
WT37bR3w/tZhNz7FxXwvQtCi7uIeE4ckDLPOjgrfyHmaPrE7M3JKapo4VGFUBa+JXC4ayM+N1tIc
lFr/BqKLJX3FL6zXSLQyoFSA8jbG0CGYwc+KVvg4uPhUpg4Hf8f+vFmWx7nPIC6Vt6Rj+Yz5y94W
3A0hH7as6JaX3tbmr8h5JCgPa5yWfqYwcAhvp1jocGR7wMgCoTWjr2bWq2TZdBtX5oxvJfMeT9SX
NFLtSxiz5ZtF2b3jBduQQm9cElIs/EEnRrSlab2faa/IPJi30ZT/qrtiOFACOPfIhJx7eIg89AvD
Tnzl4D3n70qa+f3vhzlmxCc0UQU0u/N9XC6w8AvocxaTPcKEQUmTIZHX6TUrcmb44sYHje3JgN8w
RO5CBVOOpzmFaOKMr1ER72vS1KpuTPyhL+qHyX5vqzDd0eESnaI5VH1J+NjOpGSFafZrgj7n8zd/
c5N3kbkfWuM5TSAtwpa2sLFXFVYDI7ZRHTf9fZSW6E5Wi6gLloEC0n1zdDLNdeLCBeKSvF6csww7
rmfV72JqBPypy74bYJDzNUiH5I0C46Jy5N3OGD4n2UCy/BhmwWzhj3ADo6/tayIoYwBi+5h9xJHf
Pwu9DPBlP24A/pWbdsYjNlYTJfG0czJYC23lrkwi33CHkyqZp83EDjuC5PSWGI7OhmEh8tWYWIQd
u9+NLuuBZoyCNiucOwlRHMTNHqZiCQnNsLZNQZJoZdgbr2iqA066tyafH1wnPdSWTsqvaF/GnrJp
0vutGVvfmPiIm17iXhRoOWSmNqIhhkFBuwpq8JmbvsHbz70a0GH/qumc7rt5btROyrmm8YXT2nef
Ncf1uV9CNCmm6+NXliWXj26XFSVc92aGVye5OF19biBTFsTo9ZNMtt0wIjGfx10d42/r7NAMAL9g
LOr4iqcgc/ooOSsb2Uxpdu9t9pCt8lsFNyrBPs9iwip3khDjGL7Z2cjSAOJ4Bi5zYdM6y33kVR59
jT3w5loZw3GN0B3qYQ2D/nYijBALM0cGgVnaXncYSA+G/lHalXHXhKrcGnlNridmyT0IG1TDLPmP
g4N4oZyL3VS10XkmhwQpuY5OFmSfYbtXLwSmbY17yxlqlEqAtKPpftA7CliNSJK5088YQbdek71Q
x8dcOYO+7aLJOfYDpBHDK45hu+RBlxtjYDGKklnp+TkR9a1rwmAbbkM+jtfJLUe6XXqtEPMS+IoO
JJTFk98r+HySMrSomErEMQHvKbHPHHJjhJWxWObAbnlDVJ89zBD28rrqj8RIqUDvaG1ieHi8Is8H
0U0l7+U9Ozn37Hbuex035NATWLQJ5yfP7E6j9wMgCAaymhuurPPtPJA1KFITFb4wii1E4Z2GG5Wk
xfcUneEuq6aTjCPOtVb8So34fZGc2dXHbzPxb8Zp+lGnGBzNNdV4zMMXI3QIba+Qec/fgQncKa+9
iWI6xdpYAdiBz5FK67DMn7JX5xx1UZTx9GRbTn6iyOdd7ITs0zDF3xt5YGBCeTeGzTkrrOZQkdCS
AsO8GwZv2maqntlIZhcUKM5RQ8dJWpHm7TXe2TuEk9/LqcXqr0c0jQuxPIk9uNdsSR6d4qLMdNl1
eLWBCDACSmZKBQeXAu5xnBoO4BM1Nd9qc91YNVTf6cL8rgHANJvqBI/O9SEmpbexM88UpkRZhdPJ
pDrxYdUfm0x/4RuiiR/VTCq6a/YvJZvDDXTW+yE75Ak85mxJr+DYdFrxmOxhHe5ZCJMHCBHl6JNn
OQwC8USycy3X1B4yI1PfMCWrLcZqJHWpNsVT1Nyt386wKr5xNf20p4S1FSRW6jAym8wNOnPqy3Qg
+bh/GYb+c9Vw4Bv1sRxPe6ER8hRizOfd+eVa9UMayUeIe7fZgkQ7RK8NUVt+o+x7TGiXCOddGqOX
ms32o52apzyrAjXNjx4bmtg02YQZEc41W201VGs+fJhzQh/XSINNUUq+AHM+Afcsbn6atWluzbA1
t3av/wzZd+bKBU9dMkKFFZptyq48mHNqwn7E0Gfr3aVvupMTu3t9GA9p+Tm39jeOhL3VuSE5eO1t
nJwnjIH6K8GYlLbAYiOra1GcNe2usjLnvsIQZRG72bPxso3oqs/uI0OKC2pu4owtGKPWhEanTYzH
qKryHU5ttGGlhYezNd/C2OrvYfkUm7k2zBfHHrqNZlU+fpjqHuXIqwVciYWa0ndOQwpDNYYxPSof
Zor9kSf1I+SVfgHW6RJm6jKM4iV0Wva+LLhW62SNHme81/tsPuScKl70XQl4skVTn2ePXBtOxZRd
25x85npjPtjasOZN/VhKPTm4bJwXShclkhOBS/edhwZupcUJAwAPRQ0QF7VB33nzGtJwzLbaJ2K4
TYxztYx97LTOhrzROXqW9tzmxOiE6qBbZB/Vxruoua1GXvKsQfuVZfcKB5Ys+rWFkQwjwoi4UcrZ
sDduRi/eV4KzL+bs4no2LeR0EjqhWOqsKpKHzNLDAmTKJ7VQKrcMx+yKecwUh3cj4IiD1+JtkcfG
wtRdLv2tSAn2yGYCD8ZJ+mQbBnwdDqwY5h04+8tsxr43R1ev6wAE50Q+tG19ycWi+XPOWCBWB4Nk
QW7M/c2F0+JLDdEol0TDN82fF3rtVNpPimAjnzC292V6RB7LthYf/HY4F1PK0O5nlA2s0It7w/qu
FKvq2ODv9ZW4Vbilc1IG6v4pYl5lqBIdK4FFvlvkO7uDLwO0otzTn3/p9q1uiBXiSnvQ2oy4hR4Y
jDXze7oG+m6SAsk5S1+y3vxcyeTLlNwvo/ELAsOpGMUTA9kg4gNJBRtqDvH3shEvCL11v8TbHMP3
9TrL3pqzGIJJXGja28Mwjbu+ctF1js2XNF7oiyl1nR/pmmNEKlNiO0+hDg4RKsnGVZXNfh1gOonr
gtjzukYGYkf49pvoFQDLWwloRo5I/FzzyVrGDwluRuYfiRU2W8yAZ8eeLoCH5JsJSKNZHftOfFtC
jwVLXl1mwb014w5JNFwBAjiZP3RQE0TKIN78IoTlbEQ0KykIDhAs8V3XiqCrmSHp+XDvEgkf9aSF
tKK5YfZ8XDBerff6bZQZL+MwfYztizLG8RwKpt5VWgWgO0I3hElveV8ykW9YrA8ksr+EjQ4vKTsM
hFTIhpOOBOkzKSbnqC85cWYgHbGpPbXh/K7BPOVbhQhRTadsUbd0Xo3RzDM3BmNYk9m1kUuqcie/
lQhSiyjz9h4JL2TighZx+7ulG0+wohpEasKBKFOcnbR6NSA+we0IH9omOnSMK3y4UHwFkux+gB2Q
Ld1Xq3uPQ4qZdzJftS66SzXvOis5bV1bcEZYxBSmwHcZiySarHbeND0uBYmctlse4C1guEKvI60K
nTGBbpYp3pWan4Y8i4MBj++IGIIAhQfScta+THfAgpQfUg7gSVe16xKRWQ5pn6fB/WprSK+9JyNk
SwTnerGYti50XUXiJDvNnl6S3gr0Bv5s0kNVF1lPXjYwwgGpAkEUePIcMA3dmO0KxQULNoe2a9wX
DI8yHIFjxk0fb9otzQVJ3S1ygN5F6EcO4OLYT61VbdM2QR5p9rgaVHRuJ/2A8XBb2Gi6hYv51FsR
TGObPzHQui2xEagY5YK5nv5DkmyHQX9qZPTVpDLa1N28Ren9Bg2x93nDAEBOK+SjbQ84jwkGYJl6
nIo2cEtisI1Yke/hdPs0Ld8dSY2XwnZypuWhyLgg6ih+NyIHFWIM5Db08lPlQRYUP3rDbMFPIzJp
HPkpFr5WiUZvQRTMYqGu0edsCIbudVTroD12iO5Ue5wHdPcpxtEJsPyqaOmBVy41CwN7Wr4Wpzx4
7lbV2hbUOuFAufEwDOKFOWQ/IuFIdad/XDx2F91M6lzPdMAbk4gzJEebiW0hKCal+V5Krmcyjb4W
GWBD9Z4wnF1smZ9Q4fqjY0wVuzAuzQg1Co2AGEqm0m4IdJorPhPJLzEmUCh6QHztZFyUUf5Y+lwE
A41mkKv0aM2chCK22ltsgBAsw+Z1xEOmZwxcUl5AGxlokYbivc1N65CXJbrJXI9gBAsy8tL8e+4h
F7XrTPcb1g/nEkzO0E6n7tHwEog8GK03FrJPLGgQBCSLAV/ASdr0HTgbR2eOrEz2JyPBnejURgJ5
tOuoHAfoU/kS1zK9U1Gm9omyqVUtoGHI3EyXQqteihENDzs4HTQ4ju5csl/odzzdiY8b8nDjpfdh
XSyEj4MMrEpT+QMrhhvS6sI3dbr8qC9+pSq6OfN4qOPMeuw15muuV7dbFbLNccuqo1E1+/1CFJzq
7OkDODGD0qxlZW5rXMSEh9BLy72gZWGIET2wO+eFWMw44a25fuqVAFXTA3vKOkD0nm06ZEgc88Cx
FkHoX8N8XRp8O4e+PejpDO4C/snQSfU6Asg5QehkuxnHL63OhLOo8/BCbRAFSzq6aICRpYATuABv
pRJcVH0FK//Udpa1YVvcnA2HYVyuWIqbK7LDGr/gqbf3ooiF34w8sxLk5XR9eMyRRN+RJhYYtqA6
lBqv0sjfOlGku85z54Al2xcE5Qv6un6vL126hxLyOCP6Zj/KA7mKtNep7YsIIrqKh4hChNm/yGFB
ujnOecsDvUTwzCmWWCVzCmpfOMsEjsmmrE0GPBqyor3Nh5MEeQlQAp1yB0HNdWMaQDM1dnjSg6Ee
ND6yutw1Xq+20L78uczMJ4RCja9AzO/C4qXUGCqh2kdjN+xjScRBMSfnZkTNU64WBU78d1kX9tY1
Km9DClh8QdENoqOcqIYXAmKq1UMKmoXZRcIEANqdhbuF1fxCdkr+PGmxRwZWf7HwpPKxzPdmGbVb
OgocJJqid56b4m7R5cdoL1wvRYhCy16Cekykb1UtB4/eeZthql5V3XzMOV9PWEUhYg0kezXK711r
txbbzIyjazTHgx1JBudUPPUCPa9uMXJ6YmYmjBV2bJuaLF6TPqsefxQwadocF+h653Vr22Xual8S
54Httnoe8+lpHjQWtfYV8WBLO8Q81HbnjjSj30Es2q7pnY+mYTAL86gJgAveLEwHfpM04KexIMHH
YJCZsatu3S4okBZwf26z/lTDTmeQ4VJi9wwDq7nfQyC7Mw3Sjr3WZCriAP0XenaGZFHSLtXxJkFq
sa8q6yGfk/TcOC62fH3cLUtc7xyRP9noMci4mKEOWnQtdjZ3h6bW2cizPo2Tzt4aL7OG8l8hUDmS
RQn4ipUSlNoTG9pXUo1DRsPzR7t0ZFzkz52KNHYbU6A0GcIcHs6GMr8PeU7pVBd7e2m0XQ0hfEvk
TKAX0X084lBaNBEFLo2dViXsXzyT9aT7K+kEU3sDOZiowPp6mErT0kHIArWpL6dtQwx4MDICIkOm
poGrSLhmuDosEIXKDqwmFiAt083DwH3fcYp8OxoLgr+04SJgtLAl2gRwTmW3J1rCMaBz+ojWxO/f
DyS9iwMxPJtWQkAB40y6njBi/B0ac6EFnGqKOaJzYFwznbjv406efj+IfmBxluNyMLq3umTa2dts
W6Ky2IFmSs/W1KZnN6mZFfz+d6SijVDpqS8mtp3kre176hE/TSz7bIyINNLVyzy60GozvUQgY3Js
tFxuAGUnamdE+VtCAfa4p+2DSeTSRrLScij7IRkVvdK2aEFAfZXTY79Mq1Gm2dXEoCXhRWiXLDMT
5k0i30E8Q0vK65VcPlO/LYbGPjX6dKiqyNobXTyczPWhEpb648HRt1QAR1Dc8yE0jeUU6neAomG6
4xA5gQtkeqjPzrlk/I6jK6G9dRgGnDS2HyeLbwz+banoE6H+oi/ZlzbTJStxvmmt8ZTPDuGj689L
mTM6hHRb9bRKCkj2MpmN1pNKr01tgC3ykAobMOjIx4XHpz/W7UwJSBOCoKW4w7GOxGp+bK1kt0ju
UT2agyXSSOIF8VAzLPKTvHuGYNj5i3S+uTBPqXcS3vxmVTO5LPPn6iTMLPYhWiUaKxUnu0Utxbhe
u/TGE+c8JnNSdD6WPpqwukw3tjEHQ5ufDJNTSAvn82Iy9UqnoaTbSW51K/fLRDJyNzs/CMxmbFzU
0kQkZX7DNPHS9KQkTNpPRiomO/8ISKP109Po6Fll1X4CxCc0xJesWOOM+fIIOOARz+PGjNHWJ2wc
5qJ6UOx2uCmQqVZonx3g1dztG5/sq+8h+wR21Um/i2b94krzS2KYOwIwfJmUfPXY+0vtY+xyqinP
3jeVbCkPWXloJ7LTf+Rmdcwm3k9wr79Mql5g8Feqxhcct+jcUNtvc/V7RBMeK7f+BiaMq4D9lF8U
CSaw5VEzauxPVHcAzm7/xd6ZLEeOpNv5Ve4LoAyOGUtFADEHZwaZ3MCSSRLz6IBjeHp9qL5S9120
ye5KWmhR2ZZl1ZlkEHD/h3O+g9ton3nsEW02J4ygpjA2Qhg5hyE22QnnVL5FBOx5FPdwZN6pdnXp
/ply1DMdy/xVaACgx6QknBdCGHLkM8Vr2RySMn80qZI2pnRuujZFGGZ4QireBsJ3Tt4Iml4v1Xmq
qoM7jO+9cG6jrz9jcmLz5Qd98lNXzaHjzWEEd6wGNDW+f+0r/3cM0SkgKOjcXlDy3KTXnsC58h1Q
soaGT/eSuO9la5Nhb9YkVWj5593SkJGdo9VyPBZANZfSXN+Tp/PkZrMd2iQYbHO+Z21bAMglSzlV
B/hioKdQONu4BWezJD0FvtHsrSVxgUxrKo7ZYN7IoNuzxwYl0Jt2OA6z2iTX1Bv7bfSsK+snm+Ij
LiYIZ+g20PEsVD1sJFqLmScjoI/Ii6lUtcjaR/MDKKxhK7z4JVtpt12dPNlpaYedr51dyzyabH74
2N1s1/PDEY7J95LxipkEHRYtg5d6lEHb8Or/rQ39/xra/4MN23Cwdvx7EW2ICxtTUPqvPuy//y//
KaQ1/hKmy7/g8dcFyyl0qv8Q0pr6X7gAhY6zw7Iw1Rv/1NFqhv0X/6Vj6wa+e9tyVhqA/F9GbPev
1XXkY/p3keS44r/l7CdR8L8IaT3hGfzDTMvFXqL79pot/K9GbJcSruCW1jZSIttpAK0TJo0nnA4h
eyuNqT9NccfKx5pwrE3Do05HsaFiUWGUpXeOaxf7yWR5aRVsfdupXJOnvfuCEo7dveEePE0GEbD1
lVf1WcLhPLN4YS/UJqc5fe5sTTsZUDjO/f0cc0LAOXaDeMTCbbAPH6U2HaOGbZhs8UmIYe3O/I9a
u9OHBSUTw4ZLZGd2EKFwJRlg2jt1ZR+S4mmehXvWZrc6KzQ0gNrqo62GRzjdV9iA805HV0A85+LJ
+0n3jS2pjrhb/N8iqUNy2adJXvGt3lZFpj8t053FZmIy0Xk09MQBo3LMIAz7hlHBnG0jKhKzYgtW
h4IA3I01Gqd2IvokHxgNWGYeUh/C5Fh/kYqdMm7oLKQv+dZhiYjVCePWfb3VZ648mpA5EH52jiYn
IkVFjNt0VGylqvhYVZ27nxJ/OPl6N5wMHLmYUyoP6S82E5GM6miK2sFyowNwmcEi12UvOdSEtp2d
WV0a1hqbzJlW/M2TykzxqCaP/Q2YvgRTeMtAYFP8KTBrXcw02gvRcgBHkgT4VWMZ+YYR+EmrMS3U
ijAiK47Q4BjzoYbSL8mi/CiluLdrF0QtBNOmaw5ZQ50Faqzxu4vX2HQ0aLsox1tx6bEPG0beHqux
Q38o2r2wKxcnK3m0RdLU12r9ZRpzojcUA9sY71pEcmjd9d/FYnVonV5IaWkB09UFYE/kZEvupdQ6
xzlj9RrRVz96jgykq1gn+dnVBJ+LlkjwYTYMSZO8ONo9GXJ6SgacoGkU2PAe64iJutCGT0LDEhA/
z27GBr/GYioJnEQM4W+iZix+wdcJVZU5YbPMm1QWMe3ZgtqsGZ49fnzlqvBdIF1SkNMhsXEaFzVf
URmRAlx8J37XvtMqc2M33mvmw8ix80ne6AkQqozOr3jKtvr6p3aua5DCIRB5VeWT75dNAC5oo2z7
j6jKK8kF3sXw5+yumTrQyJnBYLycOi7Caj/w5JSifmqL9XF3espRk6ly15t3UoIWihP/0LF0pAVQ
pJGhok4ybz9mD3nOhMAsJ/WrMTpERf1yl7jiRAP5bHKCIQLov4Q+vSqtuyY2drEei16ZcwHNerWd
WgImZ99+m5bRCzBPI67V9MfYH4CISOJnk16efd0KYr5AHIkSehRpADyzWZjWfXfvZKl7HE3zZC8+
KAaI+DZXHDGZKiPJlohDCAV8G1yJvxVlmZmr9KuyGg6iCmTWTHRNY+rvus5aZsn7A5Hd7R6w9U4b
bIhR1RUnfPlQcLA0WsfIHD8hy5l513o1K3vzcZFRc02r186iSPEU+EtlEqDtZ873DI2JQSExLAYQ
lNTzx23eO/TRnn5brPqPKHWmdra2BI091vsyrX+Qi5AhFc3uDa0yjcSUrqSG0t0Zk++8Nj6bMHf5
YNyvo1RboZWkH8XSzR5iApgseJcC/TB+y7d6Zl3WatjgRqbxHdAB9iXR+1jX5pl4QqbadvVkurQQ
lP9vJXDsdt2G9UWp711BDB59IUJ/ElyCDhM76RU/hl8Y977JkM6Oi8BBGn/gb2bugLG9TyBVK314
M4uIXloCiudtgfGPW1P3qpcRXa3bWOpS+Kgxyjk6C80et1ZklGE1d9rOIRptg7YsA/94ts30kGV5
v7KjDtAbQHh7YlaHBsUsrJDiLMUbY9TolMmHsp79c9Mn5nEw44PuIc2NM9QBbOGIfOtWtyAtmzc8
I7/Mj462XMGmXWMu4YACiWcst/d9IzrGDWwz59mcdubscba5NmZ7xs/glg++qhMSGKp3baTL4LTI
AtODGw89+VeWN16I9vmZ1+CHNciFgQR3lEA3H7EMt1qjvsxzHiRFV+BhdZJACPxorNgYpuMZ2C0o
NA74LT6TEuJX2njlFsRhIJuUqq484Xf3DrHOesGEfsHML72QyDiGXgOHwiuYtKFe29VDckxAB9zr
teqCzM2aRydbc5OMFYRJOETWs9ybMwLc+9VXr+fEZdkWujsrfZf6QMwb4W6HkYTVqqSrNSrX27XS
NsOcw/+58Vowp11/L12UFSD9Q4sIiy0BRZVr6RvCCX3Ge8HSwmOsuwxxk0VAQswFFTI1TCoScjzt
D5oJe+fCUnj8+5eIuaFPbBDxtzQKrFuMBtWNNZH4GpfTxcwAUYPTfWz6hSLCQPMTd+4REInYTNb4
qtcaVN/hystlXAxwDJwg6tH26IWqSBVHfB/MLOOYRw3FEb6eoZ4K9AHid452ilC7e+VFaGpWar3n
flpwNU+NT7gcFf4O+EBLLEA0sxsZ5CkpHD/IPEzK5Iqki/NeUkjsej/uQslsjJ1AvvVtJz9mVEUm
y3CW8DVp73IgNIeGCwWF7E4Ijx+AXhNnITvEL15inxxVj//wzf3fKcD/rdVt/XL+Nxfp/w0Qkk3J
+u8L8O131Xe/i//4Hz9d+ud39R9P383wWaR//rUgX/+E/wQjuX9ZjolLbfW/u8JY3en/qMeF9Rdo
G90nzxlxCb7uf9bjQvzFPYHpzRQmnB1T/NPXZvxlwMMR+mpso3Y2XPe/42tzdc/8L+U4xZwwDL4E
HdMdzjvnb0P4v3CRmIEph5HFvnKMQ7ZU7HdV+pD7CzNIwx1DI2cvlgNHJdr3BgVweRyS8lxmQt0M
kXtX18UaA44UO3xkIkDTjJvLMBWDTHRk/kPiYTy9FVP81eW5dyTOHJnL/O7M2hj4NjdraxbxDRMU
WSkal5EzLp81muy7cnI3br0IlMLLl1T8QZ7Z1LeEMOtwYE27//u349xiIsfncPz7t8ThgjtnZY4L
gaWLGJh+1sVyv8zdq9HdpnG07+Kxyd8+CPoAlW7n971ezkc1o/AGwvrF90el5TrHqfGxNqV8aV03
s2YYsLRoRDchogGQP0WvvcPab2HaHhYNsWNNzs6ltBr2stnJdFsi8FSZBIOcCAFimiGI2+x1lytx
LbWJxC6c5WRCVzn//YvmMGmnHRI0OuztJoLIy3qJTw2ErL3ft4BOqhEHnojqI+lB94YwEIc4JTqB
ablV2NyYjOJryJ/YvsWCI8UTCXczG1f2NCSTL5b1FOkUjcWSkVWVAZ9vOnc4ORGUg9HrTlDmZ7bM
5A7EkX6cU4UTFxXh1ia4uXDNLLQMrEOmlTlbLZ1M5AMkZZFajJKX9JtNHaNzbkqk8X0xqmCZmS35
rjjmDZpVfAxD2HsFMRSmazOB4agqytoKRiI2zpESITG0MWHC1kevKB6s1B+Pet//as38N3fVJlIw
AGoXUXIKYFrPqea6QU3b4QfoYBcoI39G/8Cq3G64jV1T7haT9AqGmk8gAoZzbQ9kVhNQzMOKAUKz
MRdUepB7Do7BtYhvSGvdllxYeG/mI0T68WoaxJE0WhPOczLCsbKx0TdIw6FQUv2Dv8EHVR8HzUGE
PmG/6BIzbGR8F2UYQTAxbiPp318H3N3cYrPPn+GKZ9sC/FINLHYgdzShXylBehq7YQyWLHITazu6
j53szjmvwKR57UNv+N/eyGNSj8c6Mm5VjNUxnaM/npLvUTvxKiFhbbgoUlbfT5Q9PFsMk337NrfI
EAiDTafsoub+OK/jtyx3UeOqpdg7Y4q9BeHLsTFuSaYdsxXkk7iQMZzPLLWBMGfaYfIahwJoxLPD
hJNhpLpfivyhnkeWVJ4TdjprOia2DBeVc3Qc7eaU/syw0D/Wfh2hccQDH8XmS4eAEfnfQ1ZgonMy
68vPzK21pnnQ4WxIZObbWFq6DoyVp5mecqMJC6e+Gf1pyfVCKkPRQtgwYPzOQYde+zvWWR8YAu9L
o3mRdfkBwLk5o4hJD7IcgLivVS6OlzqkJCWy2BH3/KHtQDqtTnKeJcj2i4riZykZ8kOG3+U2NlVW
l2whIzD15eq75KdMxHryQu3qinw4K+9mVaW2bXwgcp0P8d/EgFLE4Bky7Zrsp4w8sH6cXUAALYj1
xnmFJ7w3W+5zXFHUDRp7mVEl9qZm9xR4DvyqhrCqNaIts3g88268SC1tN7qxVHtn8T9RzHkbJ6Vs
sUcwbN7XOFr7ipEsQ1W0dcgdibUtDjJdqqDwh2eoRAy8CXLxFV7FTuRoDYZuPyLBxGPohqrNH1is
GBdUami54mrnZOKi1/155p/KXModyTu/OBwnES6atwS9YLWlUvVuxO6dqqcd4i0CRJKsPpsrroLW
pmVXaTtBhhKkhAiRFLV+LJyqC9yoaUAB7AiCMLfZGkICoGslkP1wZqAi97tqExPmZHQLrrNxdcS1
7glg0a6X7X5pSU2o5oIJ/YNcmFbngt1c6R7Yia0ZT+mbHncA6InqdEd3JuRoQCjst1str+JQG6sj
a8OKWMmFurdHhyS8hvF20OE3OXuz94JjELCkwR5XuHwRmuJdbqIPVc8CtMVcwGxHYDxKJGQayz/X
7+6WoX+bLMymoKEkwmZkJ7EjHyanE+Sqn3oToIiTI6tGjXpLlIVeisiUoRife8v7LkYedYPZxpAV
6YPes2dqkedzYDtbb4xfY0JY9o2X/vRO/QF8lfkM83K0L/5H1TfDLvIduObLOynuX27ByCTTTjqB
xUF1VBZvTDJQJs7uwFHGRsTPMC6yYoG75jcPZtUX1+Qar9l5vTe9WQrwVtSSQBKV923dvug5VAw7
uzUDBykx2oALscYNIZ0KC8Y5QTJreMgTjOEGrw/RPDwuV1ICFJZ5HpOZrrUTC3Eo6BMW55gTF8y1
5DDhbvVTwh5tbmYiRPtntgkPmhW96DrQqVn0cptyv3DtynvsC5tsimqcFi2eF4K+MLQTjxEv2iXN
rCKIijVp1BB7Ty2vlYvQKsYWgguPN2Ryr1WEFMqVFpOpsRrOvkgv2BdZULBNXdj64H5KeBmh8LPQ
Q56yrFHr9la4yB5VQTh4cSYlcqMU6w+GNjr87ig5aLmiCXMx5TJYuR/8/AWYfx7YyniIEAqesURm
G6dc8h3GQXVRBV64kWY5LS3IyYhhyQCvAjmkFVZDPTr6y9fk0375ysi2dK3GXg1dSP7QqIMbIVgO
oVrLFc0swF/DZPof6CI7S2rzWRqO5HEFRjNYzDVSTmiJ3PPgtdk9mBR/MwGvC5kRMvYk43VT1MUF
8Bh1Wl3Vh1aJw0ISSJsK50AuirfX9R7iXv9rtKW/r7rl0c5rj42BGnDqvePk9Y5+pOVkq2gePspe
nX37dVzEDA0ASbnBhIMXgBD6epxuWH3i0/yad970gAyGY/A7ZxwLD2Uqwk6M61k04CBbHluuAqTM
/f1UtfKpsUEgmoPb7vtx4avIiGsYyUfo6uHCCg4VZ6eRrNODqlyKl2FRAkmb/9t0XU7qWT5aAOPi
BtdIDQTvwm/0kgmh4ZT2UQccwfRmPI4JTkOQgxiveBli1AdOxp1fgW3xdQwS8ULLaBvjvZkVfdCv
WsHS7Y5m4X7FVj0FxXhypT6x9k0vFvrLvZHZj5XbjHvfAWPU5fMdPK4XzDzMQu0aVAC2/YWna7Ad
vDDWl0ehcR8vfY7S8jtbD4Iok4pW9PeQz6TBd8l36YAVgKVJDYkknx7eyogqswxJmNFITK9GEM0q
T3yXmaFOiTkyVXTq+yohhyNq7kyqhnuNGp2MsPTRTEV+XYVtSveOxcqgI2q101E9gpsoTfemEfxS
F5LKjmeNWYxjbqpY/o5/J5jvDq5KcfPYyULxixLBRt9mFpguC4dUXmHL4S4RmJIhpW4Z04zBOBLj
W3KAUnZQoOFBi4d+r5K9bQ3WWZfzzVooyxXGXU4soHyjJkJ3Iq3GqBCk6FCYNAl2R/GRhk5NP7ws
dX/IvoaFOj8piYlPSsFSrptxwSfKwChqHDFyvbpJmMRktjjgZbACk2thGf2dju4Ahhc4PEhk3AE7
MfZpWHrIpbo4e+3cjsDrQu0QVXhJy4SqVNk+1cy7po2th1G7a9NrGiW46PNRP6SyAe/jjFgKMDlh
UmPMEwF9xOjWZClnHfWErl/JjtSwkSieGx+Zs5bJCryUedKXJNllc0Ogut++9KiUi2R+LpGJ4RB2
y2vsIZpu7CMKVpBGkkHRZD8xZOSESIBUZVYctuV3j9OFewdHYW6Jx6X4XbHp2bsy+TK4ETeq4RtM
joRc58fEFp9NijoCYZAdYkviNLKYGjbsW3ExEy5J3EU1g9xymCPxSTJxQJycVP2IJslDdjxiOAeE
z5uQTxucLVOAZ1eg8iAqEC8yC5c8fW+7lIWrGtrDIEzvIKBs+OQgbkbEF9uBeKs90bbaxoowAKyj
DnPam17xXIrCCZSGAZAZ8t2wpKxHrDJ/gsv0Mo3xXkNPyPk97SwgFIGsZnliEp6BbBc4ULZOxLKz
RVoXxisrC9F+RKaWle1lVpg0AujEE7LrI9/fF3Qf2hxxA64aiYLwwhSLyWH006+lZCc7miUTKiRv
RYbUqx2YKkeuMWwGwnmrBO+jc2KDNJ+0Rpx7vqT9wE8HBZt66dEMHtBgblOdcFI9jx6l3lRBkuGk
Uuz8if9kZ9zdG7P2njYVmhtnmPd2aawRKfWTxCK6tdkFH5pJnJCzbPNUFx+mNn3WmfrDypmxtodR
qEY33aR8KGZMdGbXdEd3bK07szA/fdomWBNVWnPMbAfsLWcrS5907ls0ErukRdHqEzBw6NsMjKxK
v+G77bE26nsnLuJwNqsPPO5UbxKEhiZwojHNVVjG8aESvDUcemf4cSss/oh6ln3rj+rg+Yhxx9Fd
x63OvcyzIhD5wmmre6+cCuxTVj9GOSSgPZ1lk7URbnkbqaTZNCTIDKjvF4fRnwIY4rvWsWYbXRn1
ECANPAw+kZ0NXbCcp4UtFwHEif0wFQBUem+8mSk56iXcrwnAp+tV92atP86H0svpJx0eijhuyQ5N
s1eRtc+jq/92rXI69KiskMtTl6dxG6QirS8OP68E6AuMC3M72IinWnK5spwQEtvLvFC2FFYq/8mz
1d0CSIdlFOoSABgbbGv2pRfzwilLw+pxWm5zllSVBryOxUawuMl3lzryMCPHKnVkRzE3FY5ntn54
6wmzlpTWE3nXnsw+XV/Duw9BjL2hfQCRVJO/TimHhduBH0egnocvY8Yat3W8/CFerAdG9xRpOtpX
buDO5yPFJsSTYkSfWUWvMZkzQqIVx9oMqYRLnCTBpJIvMv8e07IrA1CdckdixpWcmwRNYY0YLcce
PvK12na6R8j74C6PRisRCSztU3vu6u6cdatUt7Ru0VjP4PsAsWNPZljsDXuCZ4CCeHjU3MK5JPoK
No4t7hnRXiyyDCeLjF0CD+dA5stTn8k+7Kw36K5/9Er7MsZLrJfRNqtMfz+L9pTNzm3GKMh6a+o2
FUM56hfBIZPE2GTjPDTT/ANenLEbabcZ975qmJLZkzR1AEfJRRaOpe5Y2Bp5VuiLvHJ4mJYW3ZlJ
l8Xzh8hLftg56poSW1KH/JNjj1cuXWtamACHqKWrkFL/HCdM27PrBUOGvihbWUVxnFwwvvz25F0q
Xhe9uB+r+jNvJGMlY7nPY7Y4krEG9w+GO2CuGzWSpOaY9yX+SiAXLBHN2swPMVBbht88VLpNNde1
xn5aaOfLvrT3jOBx45CNZnrfY0I+GjG+O9UOPmvHsj9p9XIs1W9e33brVf54UbXaqqz8bJfmTXRs
LxZn+lRMv2cm2xSKe6fS371Fe1VVm29SJzXhxWgfI4MQnoXeR8pjHMHomEHSW27gM6xCTjBsaxtX
RtN+sH7LOALgQZZqOWhWuo9tHE/ZIKGgFHXgO1pgkWITDLFc9oW/mNSEeUcENTHYnnnwarJlCwnN
wn6vUx+ptRtv60hqV2N03msP3o7y5LcTRd0pc8bXRaiH2Um/SFqGW7z4XojvIA59qXPYG0OAzu19
qPCyZWULj0vVp6GP4o2hBHMVqmPetdX6+csrGlRDrCCD9SpiEbUEi8EyIJun5qRxOrWpTwhraDp1
+crEiRs/BmLhoCz0ixGQhss4q/ulNHHVpvXHCHWKC7Gky4cpEMIcaDeLkp8VilWYKv65ALnCFWli
7PA0Qh6bD4xiy7nQ/LOAWAP+EM9yw53U6NQInuEkO1mPuGpEVPLTMs8GH/TkTu+zoekh6LBwJPp4
B8Hh1mPR2E4uUUxliYoc4YTOOnKKfmc6nbjoUj/wUlxnOs7ObXNx1STDpl97i24CIk+u3Ky/VviC
vVm5175v4aZaFWigR9s9SNauIaxV9L6zE7H0sw4OV8RRjtw5XnGIk2FEGPaYlQU0S4ztG6cYbumQ
/XFF9FPNRAtWQ0K/yK+AfNpo48tHMXenQuVRiJ6bYyAlZQwuD4lUFZ6P8dJkpUMMpjHuaq1dM/Dm
bf1EfpzHnUBU35ifS+DWG/Yry5ZlXthUGpChDi4k49Fvn8jYMcXTQqcLfGTa0XEZQWwWL6mJnE6W
Lo0sVi8g48Q0ynk/2/RF9ZJ92hoCVL4aPWYuNi/6+1BEvw3kYUMjn1W2UMM3/E18MK4of9WNBXCp
jFymsxUPzFDcvHH6kQOqAF3yd/czbuQJzGCfR6SiLU0SVDGewBle0VaNisGpOV21QR92ecKJOLP8
bGXLAdDtoOfzcbVFEs6CHtoFiYfV4VDSym+BFGr8iFCzQgIhKrQuIfYrFswMn3hf7WuWszWuYEPB
8OZudhhAo9fFmeEqLnReSOFApcZ4u2R+fVBLiVSO7FEiAtyUF0FZeIBRiA24AeHoaoBFIgEaF+tv
+U7jRYG3InzYfdexDXN24eMzG7UbCMjKxfxFLjTysswbj+JP3mZqy1waoUQ1o+gEvtB3KPd7dua6
3QVFAZO3Trsf0x908gNiHiKxR+bMgd0Y1jYV6r3nP44c/bmSE3OoSdyxWselMulXEffdtvZX3/dh
5FQoUEVuyvo4uWmN6uMi9d7ExWX7T4xggOULGfoDinQFpZ5aRNaoZ7MUvaY1IUhICK4ZqvincbM3
aQiW/Db4eGuAEDxoeFmT9MvGTEQZ0wEvaRBFvsWx0YUMdDPYrDYEvmEOcNkZh4h2Cpnl44hwN8jM
mFzuClqK5gZt2+dh7TW7JKOCgqvLMHuJvHPdA9zWCJymF37X48Y+FP70BXM745tuAOziOsk4voge
BnfkbshHxSC6YmQJD85KddWj/FfiSGsHSOUbHwXN74h6r8CpM/fNVS1OvbfGWmfQ3oZCS1DjxFa5
q6XzBE6v26WA97eWlx2ZSrgBr0TgWtZ6ISvG0CZPhPtQ0oZu+fp/uA+AcCTcCqQ2h3E2/9JRIGcT
0/J65gPxJsr+WF6g2E8bUeFIyfRyOarpDR0iwcOxDhhXUlZxNeDLys0TIkPoXHV973V0jNiImO8M
CHZUz8VGRHHhWlMYcU7KvPhRajIx75J/bkENZA+E5ELjHtF0KBus5hkmEha5bYAPhKb1NPULngrR
+GvTrD0pw92XMOpCIih44u18nyfLW6ql+oPwXk1iD9YL9TnljXE7F+BMFyHmJLVhU4+ok3kDn2JX
UCPgFw2m1IuPmi7z42q1zOOFTsp0Th4clwv+kYfEHp4bYVw6AcGA8c6WaKqHbEgu1jReyjqFCKID
+u9TNOCiP3ktuDR8TxENxy+/RNwJghJYtRwDhoZ4hk7OcsjHPLQbesMIk5ajwGRpUX9Sg1aGrpZe
p6Q7j0XxG1Xds1yXdZUEcZyBREPaTW3TwbLB+FBQgI7PWZ2PwaRhRjSRK5Re6hNORjUQRw0tUmKQ
Yv9irapiIIJBjmvuhHsNH10evxEbwcopInw+zdHHOC4CetRxhZExbVxS89Jn825eowEjhLkKvR6+
ifbJZ78P2ZVHM4EeWRd0vlYDD9nU7ttWIChm+ZFaXvyaR85BzZ74NcdXPfFWJoKDewsDIPsg4xJL
L9nw1rzI6clyGPn6ln9DPLabIMfUJhYKrOn6Nk69hyYtH1ki1FvSujBM8X5vcCE8RjYPUNtaD8vQ
niN2SIdG40PSUVP1HTQBm+NkJ630nrSqob4xDkIWyXTU0m6Ju+LPluQO0d5eDA3GY5K6BrzrR8dF
Q58WR9wKYUdiJHiXsMhauseBo7TLCKqfMoPXotvF7tCfI8rqTuGvozEGRez/buJ4ZhrmvY9L9G5C
+9vorbPvvOITlcGDbXbDxtcUvjPgzlreY67ztphfiNrq1DOsw++apW/gDMlrEqOEZo5R7eOED2t0
PqbGarbO4lBh8KqDKcJTL7LozEmAfpdXkC/SPJiAP2RkW0yaTOCZRQTZhBN8Gop9khv6Nuvl51Ia
xoPerlQ+3IqrRQ65isZchJxyL6a7r5oQvdK30znao38xp8y6pnV+MrERLQIdeO5g/ovrP0b+SPgC
jHVEJ2ZrCFKNzaciEf5d73t/pnZ8gE/1sLRudwD9sCXOHJGGyqqwgZIkivESGd4deebckYwq+GXb
Gs2I+5j9Ix5vytDJvokZG13BKdBXH2oy/hgm8rEEy2cbF4r9hHZ/TjnnObI1nJeLhfzFepHyPC5Y
iRacrJtMo2mSciw3tYtLucnXCIlEvsylpMOIPOTiHaCU+pWG4WDCbdJi87LkY0PvK09mZ3239lkv
mZoZpsf+r2XEhmOV8fl2lJa2DuNZCCbpj18M7xPG9gA3MVRGjtDz/DR47cdczHjLF5TZiOn3TW/f
QLpdkJQWgaHRXktlBHRGBrq28lXUrFVSA70no/ae9cuYQxXwCo4DR8fvMJf81SPSlVEQ7M3E1GR9
uoNB+G6yl91Q8OJnRa7nNiT05Fr8Qxf1QX/F3oO7WkYs5kn/9rmJ905RI3Ab8ztOThA7mLMMjwWw
bYlL1WrPTswsMcmG4xy5N71zvhlwQl3H5xgQrG5bmFsLP8J30Y+nJE1+zVEq9p3O9HuxfQDrVAR6
0RzHeLnWhA372XKZ4+QnLRmn0/vCRTHx/Qn10rXdde4mhux98lRoPVsv4zluZtpF/b1RzyPsc2jP
/i4dPwj1/rKSQbvUlO2uSQexzEW0cQZCScrU/Ymi8plmrj7KKv/NdwsBTatw3/BDT/y5PEP43zT0
+ESjDG1goA9wZ95A2cFaszqKIl7O12YqWT3pbNapcoC46OMZet1uqUUdRrZ6YJP+hOn0jkI32uSt
IXfWygcXxfxQOR3FPvZLbyWh4RBdjVHqcTck6VW1rr+zSgaRvtFfM6IDQcCwdo/j+FakCx0Yu9ll
EpekJTgQXf9zOwk2EX7B8yePXu58Uzveo6z609fQO5fhu4xm0ggnnoh+fGcpeV8xJCcx5IGVWiAc
9vdt297DwGARWjHO8RvteeEG0ruN1LQXfANolClOMjxPte6OWzlBPFAtV6x54OC913R+jN0M5Jxh
Hk67gFG8d1pLa/43HDtkr3xar32PXcVVyI0bG75gRxFNJbdpWCkz//nUk5LhunHXUzGFVi3fS7JP
SK0R18nVr410610puw+ycR5yJU7KSZq9LY13twFdmba3RvmvaBCec+EiPC7QHNBSgKj80Aayr0Sj
E2C7gP7RQFUyLdgowwxbN33qp2XZAzKJGMW3Sp2LBSVYWWA0bvUCIXm5E1CuGCQWBzSDnB/+i63b
0cbwcFfUSNtZorMoznEXW8CHOx7zjfnK/I48L9e7KSd6EXbxSdbOR7JaNpZU7hPrQpmOgWlKd6ZV
vbAVyMM85tGwzOe4Nu4k4m9k6tpeq14S3jg0CMtzIZgPgTv8BDBbrCdWWTcVFOD8xeBqjvpi5/nm
awcAL6jWlTSRSRtvLE74qTCdT4xnaQJEBlI0sqaHQdGGk/0TpjvkyBCN869U4iWC1wV4bwgtjW9k
csYviuU9AX76Vnv+u4S3s/YopHv16xLGVY6nk+e+SOS+npo3krfEseqpsEwY/OAvAPyDatuulUhZ
RCdC196qsiiYfQL7pTnClf9gOUHyPzk6j+XmjTSKPhGqgEbeMmdS1C+J0galiBwbqfH0PvBiZuyZ
sS2RQPcX7j0Xqd0e9JqLLnq+Dtc5W784ZzYTLMYGDV/ermMq/i3SjQvCn2Pjh+5C4SknlydgZ9jN
wIA+t+cTMFk2XrXTPOc85fGXKmn4hOQBA5oYITQqU/XPki9+pp4lN90B8W1tTM9JRhHQeNPfc4h9
dNHV8d8wJZcpKRhj90+BoDLSO3cWDP2iAXnNWXXjODKR5GNrIoCQ7Zfgj7rhVIQpZR12ymiyX3VK
0UXUDkdHSuaVJKK6tvZUM2jAAMpTBiRphhItPZ1pT22XL6ph5xp6sFVKcz8G7hPTqVvYDfSMYX9s
i/DidzHUMTuplhA0K2RWy8FjmNZaOg2Jr/9NfvRD3BELtuIYWxbYMHvjJex/Brn0NMTvGT4Aq+YI
Fnb6M7CKc0V4iYefXDi/Fvm5vWoIGEr+EWBwmByKNpElz6XXP9KMvVPtIyI3n+s0S5ZVEXzMcxvG
oD9uzzkR3Up3JCcirK/GpG4RbrFlVWmLpK8eNuprPXzkxfxo8Y6uiBzaZSWR7FGPLLj2z4jTdqYD
obIV/GXlptKLVzYUDBY647WM9edJUbq3Q32OOclokyiv2fpTBYDSOUN95Zuom4PZodztIFLY6PvJ
bUDcq25BObwSs1pt//+ajDx5ZbU8jwJuWXqaCJQYdFJjOI0V7pHlMBYrK28gplXy3c2LnWcsEQEw
GDJXRTmdQlsinvir7RRtvu87iyGq3wIcdpAKn8qOZ0MhQnCbfDuk/qsxSmTwPlzkmpkwl8KbGVcr
D8iRa/cnzzY5d+v4Cz4Ps5lE+2wzRRfBlAvvO8MEfilzOxQcyYlpPxgN/6r/ucw0ovg5/cz7jk1e
Io1tHVirD6C8VzCvzzXXh67n6O6T12xc9W5NheP0c5BJf5zfohnnVvv+QbOxM6b+uQuyl9gVO5ts
MJZf1dXkXSXKvT9OOY9Mmmjfac4pHhPtA8qlsTzIaITJt+3eLd71qT96jTwAI/2xVEXXUu5zP+Ak
wiBdEq1FFZqu24DjQiseyrGwjuI3j9Rj7IFI9qPxxqxagapispfGclOG7m/l8UMMP0D0WQTAvFlk
zUeoT+ux5SFSrXiMDiWPMxXsXZIrEvd5CV1zlnDBanp5bUL/pe4C/Bn1Fh2ii2W1hCTECdXwQtTG
JnaSG/FiJ7OtqqVqjqbTki3j8vcZyVZfKk1uhAXhjXm4X7EhrR3/7KlipeH5obz+LqPuADfNWomx
XpX/VKM+ygczl4Noekoq0lC4H1+sGSScJgZsIIXS2NQgVJA3NIWMU7RSHoRWsQ+AhaV3NTtNjrVc
9ce6b5iQ7HIUIyQinc3+2MjwXm5sX377djsLaxSKbIOz1k2LFUqnz8kMQvJ6/IvEm76AiPqYWuzS
iWhwNrKKcIznUqTAPhu4Lc0HiOm7jPSTwWo4zijt+kjeg1j7JeSTSxLjy6JreMsCWPyJLdhU+Kvc
vTYVCAIqtK8q3kbaLPOzitWMMtZcHWoZ2qgWNqblzzshPiaNg468+LXH6IZza5mhEIJ9BqyU4gVl
6I1x95n6IitwsDr01CwzMiR4xrQGYVSutJAqnaS0He52ulbtadTrrVWMJz9nGBhoeK8Di7rbuMlM
o6Z057iD7Lcom9ee/QOan8HT+eoFExndnp7Res4SbRpOdTOr7AeRIRy/NBsXuomqqgh/YhHdWxuV
lgnUqZ5NuYEod5ivzonbPVTlfzv4WKm3NiT/XMsxfKkrLgc9oMdBb4ipn4ZxGaIyrXNuOVy61WDf
yU17Q+DxTmwdVt99RLQMkqwRzjyLwvoclrDkpPHqSvtsdcx5iY1epVa3Ax32NNj1AeXMsQyaLeeR
s9ST7poHw7qtg1/fnUi9Rnfe18t4/JZ1CjGQei/QMioCdEs902XXKT+Rz55MbRdp0bqRBR8xCykR
affRLq8DcNso1tFtdA+DBfKq7XWCcbrnQZLuNHQWXPjy32zB9rRyb6GtQ8moDRjV3+tGkWjIbdGP
8QtWpTs+FP6L8ZiZZrI0SwUKi7tRsLCH+KkddbWMLEqYwZue/by4+OXAKiVGZlb5frJKwq941hTD
g+Gtyfkk+n6RZIrZeIkWoOZG17rxHIEPWI1W+6Hs+fsw/nh+WB6hP661IFnXGNfNUNtNdmqsikbg
DdPFSzgq+4zuED1ihCzKP9ilNE6hZW5d+BlH8M/nvguZxPoSHayeWPtYxFCWcutYhjHcZ63zmQb+
0efLk2C5vKySmwnRz8D7ciXGE8YR2ALEK6rdtUloLnkm581PNq1xWDgsJBRStW1cDvmVTaBGnOBB
0/PvRnZ/0E0Zurb6d5bQZ8O+4UVg7JkRJcnMc3pUeKo2ySTvnYEXIFZzv5xEuMlaLd5rMawm0+zH
tZWTFuK25gyPQhPYjNe+5RH2jcd8LRSobBaSBooX5h2zBv2sLd5YmCyli1KRQY3HGGBgdzG5mH6n
azjoT3oyeFs6n2mZSeIlyFb/jjJ8ncMo3hBBhJukb/qNTMb3pDOCV9c9oyU0cUPSTLnOtUhxZiWl
31+dTu5gS0f3sBg6ekVtE+qPLHf5HKFFrbmFt1VJ68dWi9quOqiAteakjf55cGn9UZCvu3kq6Gf/
fJ3S06YWHVIMMogrnxPJpEF3svHgsBFk3ORvaxCx67iziG9TDDGK0P3UE8BBBujMNN4ntne+lmy1
D5UdbWs3s9ANW2sCwMqLjsIpjQSkxHJrgMm5yEtjtON6mB9A8oC/c1Mf55La2yRRuzEZzqxCgk1h
mNkpKwJsihABNj2d+0LTrpHZk8bUhXClgDng5Sk5dOyp2l6bKHgP2JsjKPzKQrZXmjncwM5o69R/
AS3iLhCMPmRoci0gTu8rgRXFBeMXShYIVaOhNfCJOTZo+8L80xCuzUTc+ZkEAoV6QPfgorfTkZag
/84+2ETeB8gH24bybGmIkM+VCxLoeeqBxAg87N1R1J0qx+y3lHkL5fSM+lJYbolbXPVQP01x5zMu
bhdl8My0CTsRSsBFVzg7IwGtBHT4h//cllEOoo/5khOgWZYkKqRsT4B5RGc4vgBrxlUoEF6ZAeZc
Cf57HbHDcxH7LFUJ6HnQGHto1jY2ILH4hGWFMfDdjE0TcsE7ihso2ekHUCEUl6E8JBphmp2cHoB7
dmWFkapNfdAj7AYLxskYtTzgGq79LWRmARa01zk6nYUWGM0qbn3sebW6lb2Lhq9hr20zqC/ReqAe
/YlTeagp0cI5QJY4zRciwbJlhKvfqC1OasxbY0vwAISPZTvp+7LTnoyx3UaGKHZNe3E5XddC8ZLd
RffuoczmaPXKVc9WK8j8r6iCb2J30SeInJEdPMALWBsL9Kw2R618F445rMcGqBXC8pxjNEPdh16U
x0sNOV6keC0ZqK788s3NmOzxw3+jTwy4a3mnFXo4WBDvWKlhczuwGPHtLcnFtU9a4XFOzP5aW7E9
sUHreRaCOPK+fhnk4DFty70/E5kawD4b7MMnlXSsOqX7O03UPRjJFhwJNydyWI6x7VqaYMmioME7
lRRfbRZ3+En7T9tJ2hWq4X8oZvylIu+dLQVffd3/IACIVQuNAuoe8nn+oS3STqKSJLaOAal/759p
G7+UvbL4HiRLQ4ew6RNbumUwHPmFPWBoNH1xxuatRoJIj0AsXVBPGLPmgSFKxCA+2G0xbAozogxu
YEGmQz2xpUJmLoqjgiC+Ln0mH5YOv8zNtACWx9WNkHw0waQTFd3ZW1PRP89RM41fX3L2qdeqpqnq
EFNg8Jk9qdZVAJiwGQhAgBZ/g6nt+9RN2EvNG5vUeFqbIrqYEQP2kECaRZEJNBq43m0bWUgUmUQp
9jiVsRumU7MjJ06uwGMeWqW0NUxAP0A5lDBx0Ob2j/0Ws5x2GccoRSz7JXe0cpfaY7mpzef/gZGD
4/1MU6Xfhpl3p+HNXqJI7faOUXk0N9OGlSfKRX015UU9OwCA9qD2QC2AVDGP/40eV1Ii3x1USMwT
8jn4MX5ymsljaCyx1Ir0ZdC8bmH1Q3TQxlPg1BgnFEZJAoQq6gmrqah2mi0wHX+RY3cr8tBedJV3
JwcO01yfvTo+8tSMSir3onut+IcofsfMgOWLLNniEOF5epGoKBqGtk4i3lUWvkyBhvR9ooEnulwt
6mhG/KXxnxp9qlW0t+TdctcYJ1X1D5eM8g1Az3c/o86bSrYMqf9eNu5Hk1QAh7XfjKgWptbi2tfx
vgsYzllhsC7DzjnWpCGG3D/rRA+2ZcLkrDIijq5gDt3+aQoGBnGBblu0hD6FZncM1y0hKZQNyLU0
2qZ4Dr0kH2UzTDYNEap/MP50UG32gjHAWVnEcjc9hapKAY3WBoPWjvSjODKf+5jhXWWVHt+QQ/MZ
dNxC2ptAoQETjipsmjuuFzQocJBaFmR151ys0n/okKd7FRKdOHWI9gzU3ylDMVPD9ZghzTnpyno0
9Ggul5RSVFYqMhidYwuyInSZPcSGIAU3anIjlZru7luLTAEuVKxfCT/zgH5/4gVd+GgljgZW8yln
ZZQVWIqnUgHxFzB9+cZvoqX66z37FzoX8irJopA6/OZKKAxTHyImTvo1sYz72NI2Qc0vgREBidZE
SpeLsSV0QF8RaMg1ypsuo+qQJyWgHLz/49Ec5zgSMpDciqz3loqHYPJ2bde41TFtuuvCRVPUu4lY
60P4jG9kx4z4qe/6f1w5zMsjkEuwe3cK70I10+6AR3/hDjNXKi8QDk0Z3nnprSO+0gUl2u9QPvu6
fCQyTHd6Jn8ioxR09QgPgnmuKVO25oAL0I6iXnJAPRYJ0gKPqK6q5RLV6vqe8NctonodlCjaWd19
BMPDmeXGPXu00C1ePA/nklm+WRrrei9DR+CooxPYv1ZY2nhaQ7UW/sNtmWeUHYh/OFk+00qmctZi
zEMaWczTPfwHp+ysZSivrAqOlnfERoJSKPNXmcLo32c0zqw0mEz/enoXb8qEaYs1qn7jVCdhI1zu
efysGtdKlXjvhefdLKNnyW9xrTRsBaChe6s6KtAtpcwhJ1kf9NbahEgvl13ITCEHuFSI4Zw60F3p
48dF+BvG8U8qmo/K2fd99Cfn+s3Usg8vQZgMGaHmBFZiQMxOoFRbqBv8D4fapcLpMWNl6bAI/Wle
MzDjTsC50FnJyieEjUmVPkFoiH5s4I5FBtg1QlWmVdqvpTx7jY92VRMz1bBDD4ocQD9j3NTiieiG
J/pgRNGvQY/Yl8mlgN6DVmhCdJQ+JTSy2MOLl3GkvtE54suaztanz7Cr7MvL2QZ1DXgmL2YwAYz8
YSfWTvnI9a00+CXxm7HypCm8YMN2ssQ1Sj3rPuLasg9az9RjtLIPH+FcbEv8BZIHltKuEZz2NL+M
6zQnX1Fvspo06y3T9UfJImetBTOw82GOUca82USUFaN7iDAp4NHnQ8oxDoWB3FoG0wIES9gVtUUf
nmNO6EUkg3tMLLprFB8arabnJT+B3QCudxH31Y7NkPdNDiU2TlDZqmOtNff4eeVgPFEAhgPOoBZX
1aIGEg6kcEX6+U9QD6ts9qDIcXxG9cqnX8oPXiRi/mIiy5R1HWX417QJXDn9VObhY1JzktMI6ch9
WA30S+CaEkEOI15bjw9hfWpTs3k2XXc3aVSSSOXJoKI7zyz3nMNPXxR1d0E1v85Tce+JQCExQqAf
I2UGrTJJXwavJW/VyrDsVy+Z39GgQI6tIUhW0bg2M+YfDktCj6NsmfYyXIDZzBA/JdvBLFz6F/lW
dPG2tzER1hgG5bQbalyXacHabcR30UgddNj8QOY0iIkRHFtsqtimHJfZHosFRwJGZaw6zk+Cw+Ew
TnJlhtMjidAwSUqqKid7qlFg9/3AOntEAmfNcMXbhHLJiYtlHh96wf3HpfVumcQhd1Lfu+TgAPZ2
7oxhvxw/miMZiFmeXwUreK8aFmJN9oMQ5t4RmByNl6zWY85bXvNOQjtJtCDbZSmnlFHh+iBdsKRU
PVEh8w1YxN0ofEUMKqs4u5iqYcKst92WR/3ZkMydAs9oFhPbUYbbnq9MCAMvcVQWm7hjLxYLm9Ef
AOtVo1jIh9g4S7ALS2lV8HsAS1NXEpdTMGZqkus0f6VOiZqU6wTNvGImAyYZBmfuVs7RrME+Yt3Y
1xWggqwwPs3S6pls24jMra0AfcFwn5l9jnjL90JyCWfKTy5BkBB8X45lttLmSR0qRfBXNtzeyj1L
2oVoyIdtG6knV/MOpl04SNVgi2cNBJaahyXVzOCUkZx28nr1peOTyTEirbyKNbftM0+xhvYNHTsV
I3bWTR0yKiYnWmvrQ0YLNsMajzgcXJS50oKMxvjSJH7RqtiqpPoJsQf/OzFYTD9mx0HO3pQFCr81
GC9NkVY3uCFTAOJqkIPE61S0dMus/Vd6yPAULNgyGoxfAJHucmJ+wvBa7noZ8KTY7Eg135Go0CwC
Wytto8UekEsB1BhP17OGBsAjFye0ovTC4b5lm/Dkpxz5qsrNtQv355xaoFBJZqzwMtEGlAUpcmkG
ecIyjllgfkdjBGKRNyAb0ycS1aI1m+zVoGn7SIfMZGnRr5MjtgldriZTC8540H5EhQ470pvnOAwv
RuMnz7qn/szYzJdkpAFD7rFMj7A9tNYf1oozbFFr9Be6xRJTioWEF7xusKtNln1RqJPG2h4udsJs
kzZf27HLPkpsAUsw8PDUAl6wctyToCFQwpJJkJJm4KQOpTVU0TKfzHU5QJ52+N4h8mkxTHFAR/50
r/vB3PhpR4Ye38FUNKR7tZhYK+PiStCbdnhMXFDBCGXekqnROcgd5DSV2lViag7txPp1P1R+98Np
1hbPpkRVNPjpCygSSvz6wPy4KqmXjaQQLGHmKMxseiqoM/YM2gEJ5mIzKaaIphr2va32AkkotA06
mhDgrZPNmyEunCXmyX9W7qFd8GO+4RIlkJj23Qj2kbn6spbqJZOMLzDLhFeMON3io4i9z2pQYIIF
97chPkKb8SxRu3BebZMuIOL1NeW4ThyHkSTeeMeAMUK2rR+ELBT4/2XzR8qXeQbRHa/yGM219PW7
3/lvmXDR7gURiyfhzaNFkq305q9MR+2SpdOmjM1kM7n6M8mN7Pc0IuDz9Ksu3fpG2AiBUPY2C7wt
6I9+mVU6DBQQRWY9Po1yeg3N2asX46TgI9EbtvcqNPK11o7ZiUE9207nSSl81Ygim0T7yKP5FHJj
Z21F8RdJEQioYxwlQi/aVd2uOoGT0kVTtS25Ek0vOPcBTgmZKhtFeSxwNA1f7jDpW7Do34hXN7Bc
6Ftz/9TonwFM9SPK9nBpNFoAxybliIkc5sjEUNLDTRxIBZIyjtVl4RPyGVM220bOJ4YWZKtZqKxS
q9jye7QwQWpssETk9HUrVpVpyK1KQM+0RB9saGysjd4bx8SMp61ixxBrzt1sKO4C9DtBXz118MFg
VX+x0vTRW6UC84W1GofcJ5dLkFtLlpPbmCjcK+PJz8vgqFzn3MXGpgn7E5SvmwjLZNt15jtv56se
mNW+a6Z5+EKt6tBzyon3MSWEhYhSggy8St+5nbrVVm4t+862t5B1iHMna8jMxSvCQcJiPFbpkZWc
jT/0euuqdsdtByLTH3uCApXcDyJ5q8aWGUGIB3d0sxd/MKD5YHSaRAEb0kIRXVEEzYsNtlclJm+X
aQ1L36EHlk32FQL+TpSbrGRenUOvZBxhR2u+K0pae0STo+9rBipHAHOrIfNeGyZ5277k3k7YfrXo
EhqLLQOw7aVREtiKLROLtquL1dBT0luouADEbQBoO7tyaO8SQwbfYokzQ0T6Wje2pZGjcCp5t1A3
IbuKAeBHU/Lh9uhEHSO4M1zHrahz6EigvciRCULV3F2rK/uo5fprmHgb2fPhjiw0Ju1RCf29NZHo
NM3m/7/Mds5hmI53s+KpleQllkyMU/QYLVBpi8nzrmneu15oUFyji9XWO2GTjmCLrtqnUp4zHN6y
c9p93qkXmTbzc2x4S09QzJC9+MfEkoeDybmPYR0FFEVWpj9zyOz7+tCmWXAzp1+9hFTbtNphMAqX
zwU4X8XP0eQ0zjq0j4YMyY0Qh3AqvjJkHsuq42c15KgjGVnpjRdskDd0q8ZgVINQgeumsLmF8p3Q
c2QbKmZdCve/DZQDi1W9VP/oRu0Xlqe8DSQcJjFHtzf4J9KCApKE+KO4H2lQM33//5/pXm72YCsd
/2TP/8YNzw1OnRaqCO0hqpp3HMJtG1uvVEGwBuwMZsLQYZ3LxDuX8RN++eqe1Ie07otLjOBx7mS7
pyRq3njZO6S/cQ5c0PMePTq9xksf2uimR9XCup/c2lqaqfLwwth35EebtJ+eBU7KXeN77l1AM+po
zN4Jv3LWBVGkO8RgYtcJl8M0084o5G+JIet/pNoaB3T/Acor9sdR2I24x+VXXamfvie4dxTGU4y4
6RYb5Wfj0KrHMFbJW2Ot7reg9EgZpUUZU7hRAWUxYgmJwPqEpD9xUnVJIjuAOVpsTba+14RIAILP
yRsNGHx2EZ02vOKVbMjodH1jTSiudiBB9mgIDH+lxR6qzKoVWIeEIkURT6XkCcvQAw+pv2CrqV+d
KIDRWN5TFVanPhxQW6qfCo04fjNe2tQ7dGg3Tx5WXa7meoAY0HqbMZ2jXiIC+TwcGcwzzXGkHaHi
DFvSFhKRSBrSSbu3sFU8mx0BIr+Tl08EQ/p1s2JFtWHWAMepq1+ETyiYaq1Hp41ctHSXS/RK8bXQ
jOBQKVC3ym+6U09hRWPDeiNs4i9/1lW6Jtrg0aHywIqG4t/1CROZw7SlB82MqZqS2XRm6HloXe7w
DEUozTJ2n863EOT73grY1oMaBoJzyrpcz2oPoUaRXGpBlIIE9xTUhAy7io4tMsOTFegeD4t9h2or
CREK9ozOnVkrlmwKZnks8NmRtvCJFwC8SG9Yj7KT/HJEC4RZHe0DXYOwMnJ1ctesmCv2OpZ/o3bg
Yzf/DL6Fw9B6d5SwNIRCbXBJnOKiJtwtP3a+v7ID7dI2OZHkAwOlqcl9QCbEFIdgLKugx/Wa2Psm
ZKQ3UmJuax+5HkiUrCEuJo9g7EXdBu47m5AmuZHrDmqF3JnUxP4smEERU8BiNGEgVaB/pWUQcusl
HyVSLRYE6Y1GLGRjxgEOxGg2p2WYKid9JSJuLwe4466EXhLWZ60UzKWT6saenWD4VL2n1P4rTv0G
V6uxFpVn7llaDnj+BQtwPf5uMg5x9A6v/dpR/kTMPCYckDzRMh2RQ8el++SNKQMm21h1ZKZDunZu
UnfEqoyLBPbGo8dA3npcnIa8R+gvyWjSPktV3oU+kvkxlX9jedBLzLVU32IbVeOIKog/awpmlz3G
4SY8V2mI/agAKcTWdp+H/UZP2IWHFumdVqY9MfRWBmAyaX1r+OvnD+rutRyo+VBfmCRZC7cFlRdI
brSoYAEhqnvX5g30GXPf68WGYD8A3wT7uj7xr7GgmkaaMdjl3/y8ERYnFwTVrS2P2B6rbBkhC5Ik
RF+TBQt2sC7+ySHLd0FDoIlD2oyvnYvOnnafkcfvPsG4HPNZLohZfZ2HOCFD77WcV5tY9koSOzQs
uAOu2A55BcyXwqP37Ft/JXMYCW3Gzr/19UfasH0sP2oQFuSzOWplleYNlT3UgSHzCTwuX8Y8Q3ip
oboI/R3mrGRp1xbJTN5zj5MAD9DZ7GivRa3+kM+US/QilmmDoSLCeqkP7nfZI6uYw1sRnH9bHg8T
2iE8sqX3qt1z3/vRLW/YcgudTTO6FJah7YIueC051Tel9ZV42KidTq9WUdn+dKPD2xalOk/lSjgG
3aaseesivNwc3Cu3776sUDrbrgovWVuKnSGST9dNQMLp/jMK8DK8Olj9dhVjwpVdu+9jdgkK8a2l
atshCV8OpvmU6/5Knz+PBHcz3v0CvGvgbsY42XcusSlVX5sH9BWHwFdk9Rr4SMbaPPON4R+cZruY
HHaRJ6ECgoAkUPBCnqiAM6o2kcuHa9FFKyaXSE+nHw9eK0o12v3w3E10oMJWf0nb9jv0399KPkKD
p2F+99H6Mghwqlc1RZ+MWJ7RJB6DujWoro2bEq8cCZ8+k61lp6ij6uQnnaK3ghyF1iLm2APqwKb9
4GFWm//HsQkevU9qoe+QxUfaPa6jaa+7hKxaAbtjYgnnb0mRZZ4UfX7wJ7WtWATA08tWeOlaWJSo
tARD9ziwX8MBc6PVil3l5tgFmT7Zg3dJe+5ivx8/LAPkqrIVnkY3X4dFfIgqpAc5GKH6N9XlVaux
+zPSwoNdZj7OmHhT1e1tQPAhQ9yT2oRP30Dpz0jgqev6e6QY4VSRu3MnQISV6+Ghw8krST9ZtDbp
z5XsSZT2zzgNjnZ24TJhjEuY0Roy2HK28Xdmg0jsxzP7l9qMsGu7jAxS/5C42qFpO7HoDftzDCmM
U7de2FWwnz+zFPvd2qnP01yQUi7fJnPAnOI2a7O3jwQ7L6IQvT/CRDjCeo4iu5DLdADCQPA5WtD2
jqPtWjLaZLuR/9TCJgiHBwBfys+gebSvA3WT22cvEtWWDfAQ143/VdfVtXWNdURROCYhJ3hhIU0N
Py1PjFsl8Xfp2m9rhk+0i19F2L/0wTGwblVY38yWdA2WBWy1eCmo6RIIIk3+FZJLR2rRSZ+9rxI9
rG+0J5KtSPLIwzdfenJZ8fMK/Jegz+3XZnJICMy8z3yIqXLSD+iOHKok7DQw0Ahv3o0dhfb41KMi
LDoU9aWpJZg6o30bkKQ1xfpl9Fxc8MMXqov8rldcGJp4z3BHXKsAJZ8xTT8NTfl8+OIozt2jbjn5
gj0EdQ75NRjciWFHIB4UsY/V0E32YfmuiPJTDrww09cuIEf3iUqfWj5YvtJDY1TWtpPdI9HmFc50
V36ur4auwHEfT7cOrm6m1GvmTkwoI4PgHWcZdX50clW3z4rsKTRR+TJdZA1DHz4G34Efezg3Gp71
+j66UNvJqppgrvxVWLvQy47hzpLqySwFU+RkeESdpbbxlG7dwZKQpYmErPub9MUHeOSvxIU7kjsA
kiLEE1P4Z6UeyzQf2XHAmOHgfROQcO2Vdskxf1exv/Pgn5HaIf9UNH3Qhvup8+HENbaqiRcfJo/y
XvFE//PgyvqN+2JQSIeReFBcUirmROYwXFkOXXkwkuSapCSrVKyFvHjqtn7ycMbwl6DROwvEQ90R
cRbrWkWcOEJ08gvPTANo2MYIs1zG3i3Iindp+r8CbYntxKjtTfuN0cuJvd20soR/Gcf4XVr1wYpw
AMUDBriamOB89vtSgy7iprvUs13Em+O6JvdqxBpjOSb5+n2w0p9OMuWNs5Nen/m7Yd9pB5ilMLoJ
Hhhfaqf4I9eMG8BNmEsE+9Bs3vgXMXO+BDcQd/cSPe4iqiKx6siWbg2GNrYFWlBojrd0bKfdTa0B
ICQssAUZX21OnAIPy9yDBj0FDRoJtopdKXIs0F2z8BvW5um/qcg/xo6HFqXUv6Ywnt1Y25QMekyE
wEsp+rsdku2VsC/RR+8zUjBFEgip5M5BjZg3z7brw9ElKgM+yN/UYAEa3IrxN2L1BSRFpHmmYqQe
eL9d2WJXZrk+iwCXrpW+lcHLEAxvmVbeR794wbl1yTP50cUoMhFFUfHkL27WBwcttR85QxaWJ6LC
TwknTWAiAPe7iEcS0o3sJc/bTe9ImBvBmen/nOXJKs0CpuaNjwmx6q7O479wPth5dquI1bqo6/dQ
sshNwbuvG8a8uPW3I6swZsb4Rhrtg7B0CcUKC3isVw8+LSplvrkY1VtX4IOuzHEXx8F7pJZqmLx/
5DqQ1snoC20ClWfdxxS8YRNsUUYpykAd+IuHsXrU+lWJjl2r23cNutqaxKrCFjUzUHjoENR3IdNt
01MHQzjkn2CnJAYNUT7ApQOCmN/JWQlZEv7DK6JZ86arRM1BO1CMtdzEwS5qxvzQqH0eWdgx83FF
gNOz7dbs5CL6mwzFGGYhk4EduhdDYG8dLLbQpkHmrlPHJyc5DRLCnZEy8DYFfmdqC1YXxq1Bxc7P
U/25hs/CyDdbyNDiWjsozHWN299DDsO+g2vAqH+jTYVntLcjWOwEQVFFxmusvzxPGcokcNjLppsM
hDnVZkR1WkXT6wRnRfOeG7tLNr7rf48YbvKOmk5B/io07RXAwZFV160ONnrJbshH3r1wg/4gjME5
wJfOkR616mCi+iDeZikqPp2x8aJt2nof0ELtBetxAmXaLx8EJu189iy1sFjUrncyI+PhF914GfD6
2E5fkYgLwkYhsVcCHafew8WkI0hymgTDmRkmXBAZVuOVNzvWyClb69zAfoFSRj8VWctD6tlnvjU2
q9FwnWpcdX3Posgqsm+fCSPgI8pJdHiJiJ+zHO9viE3Na+x/vlVeIsEsgWcKoQXW+yIi+W3E44j3
+3nAXwKaRd0hJJAQKRom0El8SjohdqbX/osJA8wLVhqc0dYsm+LIcvNN4gTjkuUv1b4/huu0LElb
HMqjz3QZMR2sCeP3zmz8XzGUxEE3c2fmnJ2Q/PcYxKE9EetB2LC+NCFkhjEzUaszP3X9P+bOpDdy
Jb2if8V4a7MRDJJBEnD3IudRmUrN2hAaOc8zf70Py7DhNuCFdwa6F4VXUkmZyYhvuPfc+MZZDBTJ
u/cRWBCAx3hPf2EVf+ijFG69j5kXwLjpDzsSTpZKC5iQ8ya5FkuAGqeVNZavDiB9NsAKtFojgZRk
4Y/jmu/CFDu9vYv6p3oScmlCWYvc8SaCEfx6ZSz6CkucJS9tCrlN9XQyiY6u3UtusRkXW2IO88WP
ZfcPzPrMvYi6jT4N7QEYg433jcBNJz07KvgxpumQlowCMPRthpzupAnFy1QfbQ7dpd1Xl2lAlAeI
/46F+i/vAAVYH1VYLO8SLQJKq940xmA8PGvmDeMmMZDZQ4q+Q8pMmeQG61RWj3ar+aseCd9SdyH5
IKuH63OIdBxsoRWfXKs4mZwF6FTJLHa7axWHNwM/MF3Oo7CtfT0wZgLOtZAus0RE6juQSz++PzxO
egF5Q20CNR4oyLCi2/T+ub3D+uIvKyy6W1+NvzaiC8g2/ZtX6KiYBHdnP/LwlC45x/GrH3FwDdNH
pJDLRz6qSY3gzbgNjq3TkgnX0g+1lfxkVsJj0VFJ2/1nrwXPzRqcLmdRH7EfTx/7yvhuC/fG6OEA
kz9d5g1wRZYH38j2DAlAZewmwirqkpVwh9iqOtodG1XpPPN6fU9xvYfTT7q3fgKl+5S39MJ012ON
oA/gEEBUOsHallezFQc7bb+h3j6KoHuOqpHf1vT3ICd598G5Bd2ujflx3Sq+YwuR13dRJTaZGfAh
mP1vgp2nyJyXMXPWvNf3wVQKtFjdoxtACK90qPKewp1bmOqOVdJDTTLVMh1wfAv3Bemizhw/hUIb
r8sE2JkXHYMmPluAXhzLnXajwsRmx8bMldjJBrZBO2XRPu5+DLvqN3o5HAYZYBriiAWQ8JhTenFT
BvZprmqbEbbGMGYIgOYJnrK2mRO1RLL5WNijT5+9GHCGKdvhBrjzdP+E2P4VstY1iti/ugUxCjk7
03lOgGZj0bTDxUYIbgn3yzCDM55GjoUg+U10JMDe11BeIb7ecBeh4mwod4o+fokkn9ao/80ruEss
1Xft2PxOenrKFYNrWOpLHUfLws7wh1vCY40S8YGPsEslJt9HN0YUzSSrWLpeQDlB3trSOU4ezp5E
xD9jXxMA7NP5jh8By0x2FnO2lNo5Du+ak+eHAHhy6NmntPpjjZnegqlKYCmM936RHaFeUHKk1iNW
hTl4G5AzWjWzwUjH0khp5bcl74let07Kdt7HyryNMacZnC/sAmzzXB+KdbXT8uIrp6iG6nbEf/vZ
JrRZZvgyBfLIR3Rp9D1EfY/dtBj552aJAt5FA2WlIFqWnAA9Ez+BeBOZBZG1lg86FTkNSzDHMjLJ
zBgX0U8TBLnTqvJgjTjURXbvW4iXhnIXMPxcJnlBjgqfl8wfrn6vXszwY6QHwzS4z7g9yjQ+laxg
A35Wg83vxiqau56zjZS+GsizT/UOgCPk0cSp5yA2gXFy4uRD253P3tt6vClyUwMAeG2N072RRLXG
XrUcWeGhYOtj9I1/3oC25UlzGrmeREfnRGOlyYLDNQWQ0HkvhEeTH6qzGq9kK5ZO8OQS1rBLk5s0
EobV1orhkgbwmrYfEXSTAsLDFQy4tWZBi+KYLiEjh9SMtXvhhzB8mO23tKJAF1pMr5lBoQB9gJfl
1nruIwea2g5cXWim0uXUFz/Kan7JMUEyhlJCk0aG0Rx+CqhfNHCBtkM79BaDRmQqRswmHTqS2dmJ
gWSdyjsfHjjuEC5m5he8/Y3Z46eveNX7wC1WyvSAFsHhsMMy3OpR8jgQQ3B0Z6AH0zJWfP27qZHV
AHDqBy8dQ0s5HagLvGI8SVDVzPigqrmYJksZX6IOCAU4cLtAduEBzmhHQS1ux9WD0qBzeoN4RHkB
4MhosUprpPykRQ9CCxaJCuwvUuhB9E7mi2YhBfR821h3GlnPoRzHYybotYgrgSab54iHuAE1P/o0
2jA+yqa66bnDJK0BFjqmFmGhJuF6WRMivowhxhIlNq2gANFay/tJjLvOjnWgVPzkvJaNUbyaJbuU
wtSAgZdku7cTbtU8eLJNGx/XvJlxRlAVICSUhpVevke263Gt9ksjAnhBZQhDtMBUhYnU8EGmsCqn
4XFgfbr4H93p1BC10mTeWa/8l7Yzz26PBLgm1sJrM1S79F1VZzw1PfIR5q2XtLdA08At1/y3bkyZ
AGRPaYDey7LgLyJLblZsmJ6EYPw/EMyMMRgAPf7hLmjRUzl7BlLhEikrLHJFmKwMuEicH8d0dpIL
qHcDcwtYL96q4UFEwbEiBEayXJusnuEod0E9nUqPGqcQ0PN6UiFG44qY5nkCbEncivbiBpTWVImY
AK3qNPKuZOi3Xal2nk/Sq90+2wyl6kbbVwTI3Ikx2yeMiVSAbEOHH3gabBYHY208xBHCSmFlT61e
3hcgXDqyv82OZ9RwtEc1YDTvfRQ+fHjZ+sWSREO6IHFuV3C4L9yyKdDWPuPNzPg8SZ0nvODucSft
J7SGUxEWgOOn11SLbvgvS1R4wB5lv8e4vinhdxRmsOqM6l3Y4bsxJGdKioXtHlUFS6gDZ5ZWS83G
PExK8bXKkE8QOnwqdKillud+OtWFQSCzWQuJThiVRERXIHPQcet3yFtusF32oU4HxMazzq03PEhI
B7ACQAB/qlAs4CMPfwmVJAsQ6QRBl6yI9K+RgN5FxAfGmZf+HYnpi+Az9MSRGOg9A6ybCdYkkQTF
Jr32CKrnO9PG1dBAF+grHs+y/iymelhNDjeKlz/W1YgCRNcenXn1WiLSdcCDdW59NwkME7HkmG9k
TS0VdU/EKF9U2TBDNkmJlOO1F/InYqh1aLyXps7LLYwDDokw3cG5VetBBbvYD5AVFt4zXv6fCpyf
nAIWE+sRDMVOk9pjkh+QJQNkicXMRx1QX7ny3M4Qaav4LFObe0Rr7kfisaeRfWgQ7P2YXGkAt1p6
sdvyVeZpAFWWO5vdioLHDmzDYAOQWeDQkb7qQ3iJ9Fm/gIOka9W5E8HN86IzJhSdLU9wo9Uc4bBo
3Ew5qZhFg4HJBXPUue46Da09bA5roaPJqAi92g32Ju3UW9F1+dZziI/MywuaK0gqtnYEJwooGxsE
JGNnNf/TJprUoubWqzv/jmrwQqTcsWncj7pJr7lpDosAQWegUpgbOYJpfUXNeqdhNLOL/Kh1GoLL
YHjAW36VSXBJjEOu4+bLRPTT89vZYYXIrsGhWNgPeJrP5LmZ1eyO1HofnFx8MUL7qfTObFxggU4T
BhfvI0F8PmSGwWdlPLgacrayY7IZFpB2WvtHtVOxRHwILOHkzspTKZ2LZCNLAGKzGYvpzhoUAx50
zE2gNduWwR3T21xt0lB7rjqAYF3MCIIr2YjsVxZZJCy4xWcflu+jYNaWJWCjayP6BT/31JC73gU+
Di8ZgR7HXOyHGCzRoVMiB2hZhQuPlygMhuhEH1WLItw4NTM6KjwolJY4lkOxZ1hUbvin98JCHWv1
JSdNd/FHp9oxvGyY1aTWhiTivYbMeCGame3v36ne6lapGzwZBh0+gYFzqDInWG1gjo4hrnXs2K2Y
bKjIurMFzKEoo6YM4a3/8aaH8Eh7FT+RS/UT4RlGf92/UKVCB7LDF0uJ51EfnpFpvMZ+tiKbAHyF
UalNmyLzlZE41mVCPC9ZW6PDSG1mfaElob1q0IoSQguPpEUsQDoSTvnPiBEWzqHqEkq2mgPQrKBg
VVH05SIupnvFM7hybQAQk6P9OCOiNTikagx/nYJSg/HHUiq/PHItHPPIxPisfSTs2xYtgi4narZu
OGGtMtCf6PiQiULkjOFmD2E5PeJxX5eWQ+3HdDeugqMv7T0wm3Qas2Wfyaufx8ZKQgcQRfTumdk+
Lbm/sD331sAvpMf+evDFeiB/g8R7xN2hvDheiysj01o2if4XiPR7wJgIVT4TUhzISqaxnrOPx/Az
KYtv7EO8IGP/7cb9cWryrTYbRFor+O7TdAcoxFnagN6TXyfWrL2TOtaWzJKWrpj4C7ztC4/Pi4Hk
h1uSgAgPHi6zI+u1YDy9tnoA7/1wiPW228ChsLc1q87YZ5Ff9+3Ozuwb5q147jhQFQ9qHRYJy/OJ
vAdYBOOGxqhgldeh6F47QZ2uOeD6kDFJXZju0ir6XZf25iENgUy5WbhLTOdKVhryzJZuoia5rfrT
HaB3cSOtYgGlEFEXFmi8/tLE1hcZemtEaa8lMFiIr8zbjJwJSCbYwUHO5CAGSMumYJdbQO4dqDyw
FM7k/YF/i7D3xHC54eqBFXtB7eaeZo9S3evO9iSZV+PjItahsPSLjXTMC+PqDpVSmglnC+ryTD0C
unc49pHxU1n9FWjMs2zdxw7icCBxkgch4wKX6HQM5OGyqQaMGDZqlBnYA/h3g/FlWkgCXHBSIWv4
Y9H88qLyXUME1iYorgMsrdCM9iIRkiCHcN2HeC8B/w7LrmSDyRjCU4TAw4CZDs1c1A3t9OEyolnJ
0j6gg37UbCyYToM0vYt2+HNcquqDA8r8OCoRkTaXH8IJzSNRVACfLfvqYZl7CCpOGSMufiqpd5up
BUfcY35ynOYoFcZLnQ3k/AL6Ts4g5K2Ny1XRYnF3+9lE7rQnMXudHYd5gbZupcqIUlEwYsLi3vfi
hek+2RX+4lrH3h/bMSMznnI+Vi0EZIQXVzcurjO/aBE5pUtjr5iqteYv2KiTmfcF9lkFLutZ5Hq2
sRVzKBsKk0PvTwQnWu3ZrIPWeh8jwyzyHzQTX4kZguV2PpHF2qu8kNTNIZgpw3H25MazycmiK+qD
nTTgiyhYQahOkw0xPFAG4CzG9Y4+SBy7RB4pcOlZpvLsTdG5K/vXapxOla1f9KEAB1YXJFXY2dVS
TDhyxNNdESMtSS704phcHBZWIc4nWCilnpJJyl66NT0CLQh8mbUp3o72GUH5wrAJl2nNeLyANtS2
zTgxte/lGrGs2qWNexdJZ+uzTnKt9CI5YXKHG1oMqE4R+e5Gute0zpP1YEVbK3aePXZLJIK82Rz3
bOLQOnkwwZsK1bljlE+6zK9FT3ASZPBzovfBKScpgy/2j4MoL8YU7UteoLDRgOaGBC/p8JZdixe/
UmBYAAy9RCkKOz4/5TwsL1f2nAShctp1d4yf3Ti5jxyaLhbKxrIkFgoG4m0URn0etexmRjfqxpWu
koD7ihQWC6OOhlN702BvWoGuTXPtUkmEc3rWQePVKdtNLqaxjt6npsPfn88R5BaJyHrA+Er3H/it
J5bc7ePgir1BWcb6nF1nCtMylk6Femw8Ic0kykgRBeVPNLEDJKWNofVop0kkMWTyBLZoZp75D30b
pU89s2EK7ZM3Ju4BWVb74AuprbsC3AZXFQmbBrJBLY0eoEq04BK5RFOftRjbMzBG07GbwK+z1t+w
Isezpmv+c5vNxukazEUYMGYnDQqpQTRjYHqEnt4kqSmamPABCyoC21++dGO16SsCN/QmMRgTpvyX
qSquZu6Vm7LSst1o1cE7nRpcDDK/me2RdL8skY+uOpc+0rWFfuBpZV7YoJqXRbz1YADdlDWkNwxy
+zzU1rO/YNdkUAHnh6Z2G7Gxdau5htGJpgb8J1uaxChfiZRBRlQyR45Lm9KxWqvMOo1G0SyDgt+6
6NU2QvFvJxtNx/lWBv1zaaqHxqnvGyMAyxRpL9Fd1MJDk3MDE8Tpuxfz0Pdgy7EzYEiNaGJ8iVLI
gaXkOHMIICEYeq3wjRNigWLcarfNDdbKXVrQ/tRUh7u5ks/c8Dj4S6dg/IFOUVKR57DxraxdaeJV
H9AA0C3U274l6dyffUdMFU9mChgFmT9VEbevJkxwaoCQBia0yElw6DrhSuZYsejTb3qIPhSyLpNR
0v5wbCVHVGzIlC3GQWbjXub/dzn7XtoOONFmTRUF1bCoadaHbIBe4xsXmK7XEIPxIWP+tJj3PYhi
Q8KbrEdmWMPGm06t7c0JiOIL+Si2TCYYB51aljkidupImMyIwZzEfQSXPmTD63AkIzcptllZoa8t
qb8F1aphs9tqnG5rThhWbB00aAgJuxdA9Qe4XGwPkr2Y6kuYzT5knTMsxByUNVPIES3uo3J4Sicn
pYsBe5d9BjKOth5igG3cpbwINRid0PZOJbtzf5a1zj6ctjBeNRFts9/A4bg0WfEXyH9NXCs4Du4T
4STb1Eo/OTNIgcPq6ma4EU3xMwgNlgmd3lCFvKR4cSsMpzOiac9QZ1GkzpUGHWYRUH90fJS/rVtS
E1nEjRjEjlYWjbiThBCpEMWTOUvNk19KnTkRzzBMj/EBiVHIhzc++glJTyPHY+H01zqEMCYzNseK
GWPHnrmMGDtSIl5Tu7DQPII81NLhVqYY9CaorRpRaVySXrmUZ3hZ2SYSzOarIL+i7/tEEkq9FakP
YSUvvfM4tqnF7AoDhpn1HxoP/biYChv1faoc5FKYBow4ZMEO6NzXPzUTJpNj1QKRMpquLLRJZxaQ
10v7k9b3ye/adMPEGjUf05kgfO0YUEfOe5QxNUj8lEjQYDP6aPhFY/HeI1hetezFMRAh4CBS2cyH
17C+1xVVuYmcwCeHNmMIkcfme98COrMGUPr+y2RB6qBQxPqq2D1Cad4LR30ArpB7IKVtAKGthHsk
TcYsgGyPowhfhzZ/8aPC2FeImFJkhqnWD3cmDxY3UbCrnZLTtH/VKuq3wDG2felFy4B4BQYZmGE4
9Q1wNBdsCD4ThI+hvLNj73OYrPemrdcDS8+F7vO3lDuvMKL2HBbDLg08F7RF/WqbvbWOJu8nCA74
ovk8hACFbbd+lj7lskENhW7vyS7qQ1Ly+ARlsht9RdGUCW1b3Asr0LZprL5a/SZ8fh6eIPZLCQDl
KX03YINFxjjjR77CjanH8LzxTtTEIm5yl/CsuOYn04ZotkH15xo9LJgN/sSsIYXMopY6Gnuk3OBZ
sXKtGMLggfaKLxxRqKE55wbUuAuRW8YqArziYiiSQYNsH0pWO2aXsrAuUrJDDayLX7asxd3+gaUq
xJ0I/i+8vQNHOdkjTg/knJT4Zev4v6FCBsHIY+H3DR+jBLeqX1Ky1XG5KGdUlBPk7KOc7jrE9Vfn
YZIx21dT0RD0EaNS94zdd/aLD1eHX1fm4tVMJYkhWv+gApeIafWJPrE7BD5yF338jOgcOOPEtI9m
t7ly2E9Rcbq1dxaWfTY8UtEyT274Gk7E5ItmDwE8lCIjGFjV2isHNlORhZAi+UcXil4lwX1LlDW2
8qLRN16nfeahnAEqGZtTG3Biy9EcWzy17Qqs82ThcXXzQwHwmJIAeMbIoHBcVxprjDi/BXLvYdTU
wtc6UG+18wXNKqL9sAP126vhRDeMV9sInmr3/U/xmszUKRSoYtC+OGw2UslL1WS7WocDKaL4loTd
Qzmh9Yx6Cb8lzfb8usuO3p3ApJPrpyg65zrZsrSftAv2Vjo8ZZMGcoYpXNaoX57MYGsU+s3WfrEg
wzCO9O8UpjvKppuGWR+PjoXaU6qNkj3zGPBdWFgpiTV3o1UoPM15GYNqSyVQd8J0RQz6D4gL3Fr1
M0PflLXuEyFCk2a8+DmMHQTC+GILecsZ5MKqf9T0rSGSai4icWAGaXmYjO5MZgFjSZOPYDhBarCG
S+vfqNTNNb3VhGrcX45ZTpGSYKUngByWhb+GIefj176XTEyAeWbNdqiVs8J9/zzp2bcNl+SSOlO4
Kro50qPNkdmYTIViOwk2cipI6BbV0RoZxk9a8Z7Y6hmS0lPVo8SHTgEDextH7nNEgs8V8UlKvm+r
LkaSxPdlUX6KCTMuHrbizmYf2PWcqGYQ6SuskE8+YdZvbvTljV+maYg7+u1T1EkdAx+dxtgY70FR
cXh6WbPMpuSS2PBlOJOhn7pMxNhMzeQ2FxtO/YAKs7vP0hmpEZvtWWWmu+uFziSmwUIcaAmYdWJt
mITne7TUWHRy7PKTEYwzkOtm6nbIshwikzY66sjtfYyGQxWLcjPFWnUXFeZ9FaPxsx1kZW2QryWE
hyXcWWu+Dmjf8W/9GgGu3piy/lSb/aHUtOZDGK1NkVJJHtDRXGdiMAj7tP11lxJ51JL4uMoDi10i
G4mthqtvHVfpOUm41C1Wiw4mR0SIpOyN3cqTY/ub590lJojZM337bBcVgHLwpTrOt/HFdeqWZKCw
P7QqMdeJMJyDXlikGnnYgvr4q5IaLM2oFQzO+eo6v9r9GxXEZ4koc6eTec0KbGllHaRclE5obliB
MhTpyqHnZJvqRcLnD1Cx9SPYbFqeSU+CuN03JHLS4IAFAG344HNyP/Y5j9xMXtTjmF14KrEhxfWq
ZzNWS162MDUUgIBkp9j23Yh6ug/zjq+Ci9O7W6PRyFMNUlwrmDKbjj+1HKUqgi/Ys1JbEVPRu4gM
U7DLDuP83sZvqGSHzuBSoWRaDJbA1e3idChMY828bQ/kAMr1VXqSuMgMuJOl+5eQ+3IxDtouM6On
MtU+E/wfrO3xrocNUPcKD/oG1tduUMB0Mo399Kg3+7yWeHVaSM+Vbm4tI8N+OPJmhl600X3vgo8q
2vPPmnjiXbcg4YVQg9GDjdsmG0no5Rp3HJ1lDamCbKWHwcB1zwqstfFyB7NsIwNODA8tN4xbbeDy
BciXQwGw0uIznJA9+ZNJ/1M89SSJmB6TrspZW0RG+tqRvmKP0vsjTqGOuOmNPVvc8xDZQdqvwlJf
kk7+PXb2GTmrvTK8hxa2wsq3q1MKOGsh29FZp0W4t8lOINUBqKptJ/ushGjOvSw37QAYX4QoKkR2
Jz3NRsuLWzJwoASiPCwiLingw8E2SZOX2NIII1sGcUF3RbzJUg74XEboLegVkJ0XK0LhftXsm9Kt
t3EYwXZOVH6JBARj2i9gzz/rkLh6XYVvxCHEOQco0UEr0l8M0uV9nfJL+/AI8dVGSEm92X2rhvGU
5kSrxJT1PUyXe4fY3Rbw6JWTAFJcDJ6BdmlFjMGXLsQmlhnSK9k95gN8jKAWG3QvcIeTgexXMb3Y
AJdyg4U0eebQrVoDfkokFn1vYqDTOXOH/vgnqnoO0fZ/8muejD4N4D/+7X+Eav/3P/7jMU/537/N
X/Nfwdv//BX/+F/Tuv/pa7Y/+d1H+lP/z2/1T9/5/0ekt+H8eZ348XmZVh/Nx7+Q4h024/zz//0v
tC1t9h3+9wTv+Qv+I8HbEH9zTNuWjk1OtukI0/7PBG/p/I30boQrSprKMGyHbG8Agk3w9780+TdD
13ULSSycGuXQhv/1L6w//vw3gr+VZQtXOUrarnSV+3/J8NYNh+9V/Mdbvf/++1+OrgvJtzLQmiqb
q8IiLrz4+riFmV///S/9X/kBqihri+fM+SAu7FMYDNsywzxbVXUPYz4mpQeiQsMGf4y9XWetbb++
GbqP+7ekHvXUjcQbbNhMZAlPXmh9fjIylsIFafSOBnNqHPJPnFYre/LxoeXYZ8PqM3fSfWpBeugG
HNopYPeUDlVqBsWGE2NtmBAoBx0RtrAOSd56Rot58WFqUo2jm0urgz6iS4qMAYMbhAvX9epNEkL0
QEEGcw0J6ro2xke2yRcyXOHFFy2t3U7UirmdRwhRBtEtjJpjk/5Z8fkb/D7bumOd3yCD2rSoIYH2
cQMabUlEmv4sORDBvzxaHjEQBiQaL2F3HWUTCG4WIKLV1x0XdRNM953QH0RfH83AmBXwwy6xm+Uw
wFm3m/I7jo1nGJu7BhjFwjTJU6iNleU2warPuDE8sjMXDW1hrxhs1LEzkyZxG5Kec6gZxPQKtHlb
6y+Gbp4haupUpn5xruPO3LR9Zl06s1rHorgZI8Vxy6hdJpl7UzZSW5ZGlHqk8hxgde1H3f5lZFBs
+Yi85RygTuWbawZ5QIP90wRskFMIbzoDvmAbuCSu68HwXXxXhWdtB3a7kXJuAb/0Dt1TsIqzkuze
FHydhbbdbhE6J2ivNqnw98qUBVnRxmEKlFgh+1sILfQPNXlI8AkHYg8SbDswRIrxDk79sGbDt9fZ
/QTIgmkvMOQy6Kpp+8QyyLItddWjrdvfui2vPZYeBHbjbz0CkkXkCG6y5m/QXEWUiL33oxLt4O4i
OAJogetTqJIneNRQtKO7fuIz5QGa8FSCOmliHVW3yTufpPow+XlyF030Om1zmpR9HwwRkvKZZq5l
0dY1kXk3gtB3rwGLmV8M9wDWcxvyVi5gA4pfcj+gV8RvTUapD4qev8lOwPdTIregZSxk1W8J7kbs
hv/GCkcSmyZ343fY3UcCcPsYO3t47SN9gEvoP0xudMxGk/pQa85haNV7e7rrtbTY+4r9qma7d2bn
vEVedoN5cXakDZtXyfUQfbmxHFES9M8DnM5VNmVrY7DTZa2MbOcN0acboWsLGX8zcSOMLaADhF5G
fNTg0RbVqYcpMbmvIpO9Xj2BlwZZWgVRc8eqdoFHsP5GBHHGzHQrYeijwEXGDu9zHRfTY+L0oGxT
dF9WVb8jMYXTMZeFiReSfKP6YY1im+kSu2J7IB7FxQmG3xkJksQouo5i7SVlOskmqKGTYfLHfmtt
MzwGPwYaG8ztS2FzDgy57yzG6q5uaahkBw4o0u7jX2eYXQpJi33aovYLKtqz1DC2I1KubWThs/eN
t8k7VI7VPrl+cAxINuJOVzyT437EVXJm8UTAxe+gIVLzJKD2wX+pcXyuc+3BG1icSdKqgZ2QrK2i
+tJ0sKOYNbmRaWwcWR2bwvIe9P6OAnPO1ENtg54wk6m/LI3XplakmzP2tJTbsmKjEneIezTr/OgI
u3oayHMNKzYp4qoAnjPkw9voDTn5RKDKTMcFUdfH+oG1ZLGiEmFfKnNOgKLANJP366rLDkVEzrTZ
ohpQJRKfaSKoryeGDRXgOtRxnVnkRW7ayjjUzLNYrCNuZgNcovKA7qyv6OYEsqn4PEr/LIai3SCd
+o2YubqkFZXWkF2SLCaGUL9zp7DftnmHrKMr4Ve6z+6gHTRDXOPJ37pV8qOi/MfDhLXIvOSF3cY7
05kTYi8ifzOeR4mgxGSqygrSWkqm98x74Xvy276ZcAuWhhW0O7+y12GFXJGowtfa0faja6zseTML
8F2lFzQj6rHw200jyt8g1YoHXaEXwek2619ymDWLOnIA/4IECPrpLTM/opSZTiPR/Zsz8awJkdQc
8WUw/rMFzT3yaqM8ZUZEnkz+2HYYLYK6WOuD+xtjhATDlTOJtEwOfDAjnnVINIGudHY2puFr2jnE
osA2YYb1Pijm/362J7KC9Ot0M/W8paVlaoiyA6pvMhe0BEd1r3sfBkE+pXg1RPUclKw6jKg6lCS2
heMM1S4sAi1SI17GaoYfmtjWu/chCFnIjxiIy9xcBlUrd678pb/1FrqAPziARGesnTmo46MJYs7U
OFs1pjc70C4j8jRioHpQ/tWz1NgkRyoEygDMezEk9YsybZRp0t9ZM/C9AJ3mxXyY0GdEgv55Fg6C
E808k9UzezVNd5+Ee9EdG7ZIOfU7a5KAqGE49nAdJlJiNcGzM+UrcgyJOetawSmchUvAeZnHVidx
Sc2QWs1zg+bAECZE85J5isjkzpZI1QD6jJvJi4e9DoKX5EFDZck1Dbq13mfq3sf9jerCxwVrN6tM
z16m0XBgkcXaDoceZpzJfOiQIECiq7NTzvaINHpvjZUzeVXJRw9kHLmU2mNF8plnjnfaPGsSWbJN
5izwfmrvc5EBgB7GNTvLLVJbmPIZb5/eeztB/A4tBvzC2H90Qe6xcXhqBlNbWQyygLAR5MaYSjiX
nNQjy8auwn323KN0Jbo1XYGheLXK8BXhxzdEzdmzNP5qxFyFpDugipwXxB2jUbQfhu/sCKH87eTs
H3J01AM89lvpZBKd5KtG4gfU1R9BtSE5bc8DQYpjaVXbsZdoRCkvJnICkn5QW16do4uPfhmBdyKP
rkUrnRnJqW5Bjumld0/RenbJWsnJY4nd8KUZdKKDMp8hUfsoe4LEtNZbRVIA77LEqrD6fBsrUgFH
sOZ4MxywfLTdLSJqZr/51c34oDWlfIIaxe3AjEOPHgY+pmhdT2k4PFvST67TrmsBJeLfiB90kx9c
AWC1NWGT0tUAhlUjfDguzSmAsg5nNADssByqRByDT8ZaAbO/qtq3PrIc2KdozSEcRxCPmaeRwewG
3Lm4VnCbP3ngY5gwxqAS8/FYgT1Dh5CuzTj9cJAcRcyZFxGoJK7vlrJoGhipwW7G4MsojHkxYWLm
tHGN4L0NqmPo6+i1JgUHIXDfAuzvQ871UPJ2Dnq+xTYO6wAVnAveso0dAl0wLGWhEOSc9cFWThJT
wYSEbCiPTY0xhBUG4pJBX1lYLg4lBZRl0nXaXYCwyxI/TKT2eVLdzzQt6rZ4lfCarJRvxNSmXLYN
18AqsvVmZVUeyR0JXnHHIZAxN+6tqN7XFTOVvHDw5sjmQcvdT3SfPFBS2wqzIuWkXGsVDTcow2VZ
cI/EDfPdeXPvDbi9Bh38QK4zMDa8NY0xExf5pJz6x5djD9K3fWSRfrQQu2K5g7KcP+mGp2/4HUCY
2OohBUa30alryCjBccbisQCOON/5BE6n2wbWxVJJkoax4JxC6R0sb+kVffImdS4Iq3DMpVZ1R7yj
GxpwRnjwGPhNWGZoqv3mGNI2sHC+gi488l1woUb1nW9iNyTrk+lZRqE++ckudoGyC//Ndc1mqVp5
QoQHZdFPq12I3ZYBenVFzA3tEuYktVSwYZkHM8gtSEPMX5pqpOUn2nT/7+ydx5LdytWlX6VfAAoA
CSQS0+NN1SlvyAmCrKoLDyS8efr/A6WOJksMMrrHPVPoSvegYDJ37r3Wt4jbBi6rHpxEXaOhGJbE
433qIfIpYcswLjattdF9Z4m4TBLlDDRKDAi+81akxDcO4yuRwWrfQHVAngEMwugJellUutK/Iw7z
a2inKP1Fu48l/nUZRDdB9h1F/c6uCc20aNJdA08x1wAZbvq0OlNpLF4z2E1xe28rKDtu0PZbgR8J
0dM5ppxatykOBKfvbpjegZ8xoolRIQiVeHwoVPVNdRaiaPsS0SELMY2uDNShrOS3onbyVdA1HgVW
806WA9JzqHW70e4/umT8ZpSDOIOEO5e9bd/WjIdM1KtrPtdwk+fellyTfO1mISKToOaPBxEGUgn5
P5661EQjbUp/WM3/WIIYhnBuzyU+ppXtGYfSoJfUKAtbbBHjaIVu1CC7zbr7fKjtdSo+SgMRedll
0VrW8ZNd8lUWtFGCJLpJOx5NT3SmAaDJ54NpyBfLcgyLUTIcTKMPdxXReaZmye/L+xjCA5KNRbWE
28caITUKW2xTcom9Al4Kjf1tJiEIFSFYHgeKXF3WZHlhsd4gBLAQj1OF0RsaGWFOtXE3+eMps9il
NT7BUt6reolenbzHyuUbG1wKhLTiKzUw3nAGBsETec5HHQMJ9v0FEwlg2+usqyR5GghtJpDSeTZE
BVPfQ0bqI1WfdR1fDBYxsgzuhgnfxEio0wp85eLdZN3rGjhgTgs8tjrqOfM2c+wcB2w/q6kDE2N0
WLOS/oHEnq9O3zyMwwyDHEIIRsFtOqH6WFJ8LTeIeKLBEY+zfW6T+qgsJ4f8pTEoWfGras4MCTmT
IojajqW6jRSj3Tkxb01PnRxH2mvIJoAnp5Ps3BZibKe2tUd+ZDP5t1F88aqh2XjQaOB/b+LZrnjr
iDf1u3Mn2tcQ0U6MF7HSCr5HXMPQRWFymLBIh8MxysbbdOhvkaeQp2Q/Yb9CIGb/k9vbqSsfyB49
tFN+NAhqC1DuopfgDamlwHgU7tTEq1i47Y3L4GINMQAWZxBMX7GW/Ph1vYh8zfhJJ3gWQ3hcyQLx
DHtZrujL2cK7CxdsoNEfddVfG1AgCAIECd63q56x6UrMnrMdPfstZTRIoXtKdUmlCBdgRvNNeZg/
BlkKzaTqn2BUtlvpVNdmo77FAQ1Qmb/SCI02dIyFR55eEt9YUF4Tl3aOvURRGJUIb6txxvxe92tY
bzkHqeKoKvlG3XOwrOIL8aj9rnQncz2bytyy6+PSJdLuNPskyM4BCQuwb9cR6eJ2LvcWPhYbxisK
Zd6SewsttuWwfcOn3kmrPmcD8Qmijvc1OqytsitOdRocqJVWry325gSeBJdxLeYafE1zrCL0H216
1yQUhk7zXvdAHqJJHmAW3TR1cueQVru24uxr1dbvLnW2+U2aEKV0CNVpRnYTjI95Ia7C6V0k/nuX
a3OF2HbbjNX3ILKuDFvuzX7+JxsmQghmxO14iyB23HiK6q9GzJlZV0Pb7HynedJt9jrI6tzX6V1W
m//ULdR2wYE6MA+9SR79j39D9LVJ7cWoCGtQ7upSIHWtm+ckQV1lAiMGqVyEfrgxq/ASNwuhaH5r
czWusXNdABvvlkswUPIOaXLpi+yrhfIAN2hFMsxDY0D68skLSCzaD+MamQJjApQrDSEzIYRiBrec
aaz81c354XYcdp5x8YzxMYbcuVh5H4revYNFddFu9LUH1rOGNk0upaZpZDWLk/7cD0iyXH5UoAHY
AEChHNmnTX+bz9UmI9zKYPGNamaQyUUNrD16XIueToruv7rAQgZ3Dkm6c+/tilkJfwUMWd7WZaaC
Em6u++umze/yGFt4M56KgP6KVM/V/OZw3G7H5slvFd7OjE9V8CjsNL2ZQfGEALzAX5RfkXfxZQcH
qaK7DhG0bYXf0AVtSfQON0bj3i9/b00uhBPElzxNv3IEFivWBYon7X/LQOvKkHylEXhqwIC0NlP8
hVTnHjXFaupJaggAUpIUvo4M86bDrVG5z1NWnR3ZLL0dtjNQnMsH+C1wGR2S+3tJ+iBdEuIJD0Co
HkWXKMIN4IA0rBvrObSNegkHadYTiolmFHcILeSqHfQzY7ScdK9w0zTyjNWStBRmFmN8AfRBMGoI
f88vr0x7vGqm/nszFtRlQ0v88lSfTZbkLiNWHTUdaSqAMRmsOHl+qfzsDnPCe+7zggmliQxBATeP
rO7eyNKjqEwRYQEYGYmAInnJ1CmhADku2ZQvQoz/cDzbES7x6BT4m934NH+bJDuz3c03ZWxd9ab5
z1gWb2lJ6tKsQuBP8CDRDMTgVbjRlUDqlsyXKoGU6nMneh1xOGQtrgY6fQGN4ordAsuzte6m6OSU
xo59DZVq8bE8Ps8vvg+Cuw3L6OT4/h6/KC2eERwwPcggxofghe1zl9Rk6WrzRSQcV+kOEI9yw6s4
UuPa94NNtmSPeUjP1kFm8Dygi7euez2t6lfWphGFa4bIQQINP01mfq465X1FJBimVwzl7Bs+tYRW
CtfZdfvcrHnXIEzwx3WXDNVxNg7/6IxIMBOj0NooHpQ7vVZIFisLwqtblXpvNwQFGobeGLRgQEMR
RWdnFEBay+eqRyEHL/9lwh22/f+TmR8jlsdJM2J5KzuSdqZ7ON5l8fOgxRZ/nMx8K8Ls2/tHE33+
//x7OOPb/5KeoB1pe0rYprDs/z2cUepftLyFcF3PgoNnSv7Jf4YztvzX4rAnYAtNHBkMgnnJf2Yz
tvkvzue+r5RL78NU9v/VZMb8ZS7jOdL3kZZKl9+RypHLxf08l8k5KsnI8OPDJBPK7ip+StHR5x5H
y2kIt5DCnR2z+3HbodamRRap1U836z/Tvv9VEHAJbaxdZj3czJ8mQ7j1TFOYruMyFVIMjvxPV1AI
i22gKFAR4xtdh9bi+qmjuxaYuJC8zNNS6BJTZGwbn05SWrT9hkkXcsbGbVeNZXz/8wUxRfuv6+Ge
W5YSCp//j+v9aVJlN2roejyrB1uR5Vdk3mJ54XyTWtWR9tJ3cyk+uo6m8p9/12JI9/mHHdNeusOO
yQOXy4X99MNFj7hbSzs+tBskI2ia6gHDHC2ciDMaNOv8EfwrySF4UwAOH3SPHDxApeOVCiFRbzy4
UXKmhu6fHv5yZZ9uieJuKNN2TdNikMdM0Pn1ytzUmYfMxctjDT3xzU7G/G1RQ/AhoYZtQHRmxRv8
rnAaoHqHs39BwjL6qt0SHe1dELhLasa00OpaO+fWtdTuz1coGGP+fO+4QltYjNx4nTxag87ymv90
76i2XcwsVnVATfYhPSJwucEZ+sx8PIbaPpTBHJ+NiWRxsVR6rha3yCa6Y6M2Q07/sXyh6PH2VYpm
yK/vhtBoD3w6NDwjOVwZHIIHFXsbBG0KyR844rZKUVC57istXtrsi6vBiA8YAQlILY2Dn6cNHg+s
sp3uy4vUzJ96exdZQB5N2KwPSeuKv71An77lHzfBtk2WDdsVNtP7X28CaR3MkzOTm6A4SwcVfhDK
kqn65lZuv2ttB20qOVuB0l8qCNSnPz8Dy/30DFwHWwIvh1iG0NKzl3/+0zPIRxtpSdNkB4CswdmK
v8aRj8xGmuT0EgMwFnWyjzOi93DD75uZOR+MTZThiOIzQN0HLu5+VtnNny+LSfWvrwaXhdyHC+JT
tiz8i58uC2FJTZcQ/yDdUpqM0oN+lcxb9J693oA/s8+DU7cn2w6YAfhOvulJwNgBfPcOZJ1D35/M
VW3K+eiRZUPDFdW/b8ZXXtAg7Q13fi3Ih3S/kEK1QU0YiIWTLCaygfQmGMLplk4FmPpFD5MNe9Wl
9c7R/nw95vo1o2vnD1pc+V7OGdIWE4n3HAoi8mamUgZg4lH4gqKVJy3K79Cvs11P0bmTMxYbcr+u
aOBCHSUyvqe9ACNON3vBAGGTzgHgobx1zkoMzBVM7TCjJCEgQx24Nl1xI0zPgp5VEFOaVSwn9CDC
vE+/RINPZ4VW9XWW0KOzSDX9dx3xb+XC7b+n/j8v+eLTkr+8qMo1lQWqSaFWcD89EqNuVdsjpj1E
WqMaUv14wzF+P+sOhkfY7KM60RdNwVUg5N8WoXLu5eydwwZKShpFDgK3hsTNQeLDiyN2KdTphtlN
x16kT5DBv3v+AowtsAtwyFMkOb6idloL/AdtWYVfXJNMJKfzSR2Y91ClNhERjvADGmvz55fPW/6S
/yN78NTy8vE1WHyWy8r+eU3XBJ2zL+LJTX3x0nswL/gUzCsdOE+o6VtetbbfU9fq9RBqSAjCh/wb
8KWKPHgENlFtAeEQgqZB3nvGNJ5UjMh3KD3BgU9ae1ILiUPBnEJGQGIAE+Thyrm57sy2OMvoISBD
++y0mGMS0XLSkVCROMHIU1psIfUZtzPk8YfYnLKtNDBpRwFMhcnHbpNmFqNJFwm03wAATQEeJV26
ApgNOQiXclCru4GE5X3U0kDuqkQBaqaYD2ohnwWmE0g8jJ6FT3JdjVjDq4FH11l98QoE21Y1OBcE
Tgec4P1twrsqiVO4gPl/qA3DWCPl69YhiZU72PjVesQx57hwmNOEY03TrP/8mBbxyX89JTQp0qLo
ogH0aec1+iFISV/JmPeh4fWSiTasw11XUGj6WB7+/Gu/WZCYf5mmbQnp02pa/vlP66RyacmiM8kO
pLQk8C96ermpSVs96Ml6QsiDOhN4KVfKaKMJ/1ZnfCozllfSMl1lLfu5sKS9KHV++nlm3xUvFj8P
3Se8HqvnAXkm1zoiF4QSoaruL3fX/lw+LL9oSUc6bE1sS/anP1j41L6wcfNDNvTJ1ezgm0jrge4P
rMCwpxnfj+Fw5aYcXqMItDaRwAvItCMZyrX4Lg3/MG8wDFv1CcfJLgc/cGW3Fiq1tLhNNNGFtgGe
jN6m/pJbCYmlTERWWJZgFftYvFHC/+UR/navc/mjPOGiraIm+vUmGoP0mFWn+tDBASEkHkAtjH/o
OY5zQpC3Du2sPhoJXkiGndmmDF1/AxUw2BZWdt10mIPDWqAiKkDd/vntsn5VWv1YcixeZYmqiwdt
fi7WaJmlQIOIlRORuCOy98obMBk15Lf4fr2fpcrPq0M2AZUwlJX97deXUvDTp8RBQi7nEkjHvvxU
KhYqrpoKGcWhrergemnown8RZ56CX0TtPueQATmTB+2vDbtSp9BbRsRDrbe1ph9uxYha/nxDftQd
ny/Jsy1bcrKm6nM+XRLYmgyEBiVYUfjDWjOtSSjWDlmo1NrtXxm0qas4vOlq0vv4cIs1FP/gOkqY
6WZXXjFo4kTFTgcWg8shONndEO+rwZ+uUgzJWJTNcyvmhT5BaNzQPXXA8//8F1i/u6ke9a3nopyz
POfT+jQ3eLHJIdMHJzIl5yTI/VMbXhcuEORMX5cY3sOBrpCZ1OUJh8+AHngKr+wa2ERQpwG2DPPu
/+Ga8KDb7Gy+RC37aQ9XVBlm1fAF1J7hrQzhYcdu4G/0BVl+Zdspbk0WbzKTWI9BYyNmF+7Xljly
vkHSdFcP5tombXXz5+v63VqD4hHpolIoDa1PH6a2wMSRF0dadhGzfI5NRDhaDoeHoieHgd9lr8Hg
VX85f/zmV+3lGGt5jNBtZX+qvHNf1O6cRwRyTfppkvR3PclUXWSGv0kXrc4iIzdC2p9//ms/nxmX
xdw2WYhsy3EssD6fnkJGGW1oY2Adgg6rlLgydZih3q2cE9gM+CRIz3fUTXtt2TSamJ+sIzRRJa0x
4uTgm1hmS+Ize+vanKuPGjfIX67wN7sdmzy1nuPhDrE+n8xqYouIu2vrQ2M0twEpLNjk4W+ZHGrX
Q2/6h7zv4kenac4+A7j9ogZo7XY+jj3w74w2eyrdS1pa6lgWHMU95khb0rdiTNPy25+v9TdlgO0I
Fw8Ld5RkxU/7FDxnR7QcU5ZgKQMJgXmKSPOdypRetfL+siv+6Kx8WpbYgommdRHn2khwf91CekH6
botB4gAmsqVfCWEKFCJa7u4SFd5jnBo3qrwb6IHs5kKPR2Ig0IZ3/V8ekPubekDQlLJsDkmUJT92
75/qgdI1k7giT+XgR7QZZsd84oK3NkkiNxnv0lTbxuuEel3zBr72w1DtAYF768IBhsCg8Rn09LyK
6/cx64gl8aGIp01F+0Kl4XcGd9XOmWdGhyO+AcBvJN+o+KqHXUeacnKNaDOEiIf4FEy8t3eXSE6/
haWgUmj4DJyxBgHl3SS5/z0G2qEyy8GNhcIDFTHnxuWgmzYxLAygjtlsnuyooJBJiV1x0E2si3hJ
gmLfrT0Ttz4qKZtwi2Y/6co4lp7e+S6JVyEkOSNR8V+qhN/eWeX8EFCbCF+Xf/7TnZ0Hp0Jej0N6
FIWz4z/ZG+ZfLuDWBgZ/Xu5x7aV/OYX/KN8+vVaIPnx30W0LGoWf9ooymjjbT4RlChVO3+sJmXMQ
BPqhsp1mV1HQoqHAZLWYRhJt9GyD9QENLhlc2n3pWms6MpdHm7T4TMnnezacuN40CQhwNjcM5hUm
n0hd/fnL+92d4op92posohBcf71TnTlTpHiY2XKHejdvA+NKdDrY5pbDuKIMh3VSO/Nf3nzrN6u2
kCycirrAW9oDv/6qSBm9UAvnhwqTCKS5TuI8N7xt60+vibuEpBaXKVL5Nq/kdJwlr3+rv7iZGb+M
JgJvpAHgYzSHeoCtJ1ugAkrRFvxtjf/N7i+k67P9W+Bj/qvWRB5bMV/x8oMXaPfay78yke3OaTYx
EO2WXd8wNr0jIFj5OiXGrXzEBjM+MLF4NCmir63QP/75cf2uIKGSYrDAQkmZ+bnTNDsoDMmHyQ9F
a71kVYPPxa/uGvQjK5SSQB7MCm5hT0fMmYMvbMLMLsvkgEsXYB0xpELc/vmKvOVZfX7t6UxiQ+WD
8znX/PosQThAuMAkfAiE48KtsdrtPFYFYzsE7w185OseqyLyX0FUcia9t5a8OwqrQxZN9Xvh79Pc
fEgR2V61glbMhIz9pP1AHPpFkJ7E9aUNg/BASPW4cVVTriPMFlv+OgzNPTUF3W1EZScc+UCcTD/Y
U+3Wx2ixss2Wh2I2TpGfk/SDeGtyDpmFZSiB9XyYSZYgkRtnsdGlDvoVGsvShsqWxxE22giYnmnn
L3jrOKwHSbLm1NyfIP/TUAMqwwoynHzsrNswgN1uhco6E2HeqNm9cdFb7EYJUt6hA8fM0FG7yc3t
m6mOT5CRvqlCTjfoKorNj2FxWowXt3DIa8vI5BrdinDZKH+Jjb8eCT83/Ze6xTHZ/dzlmGCi4v31
ccF6asiTASJbpaO99Wt5clznVDPG36oWNV9Q4XwAVvMlDftbhp4c50bRnsKsE9swyqy/bMa/WQmW
4pplwOaFpiP16+XgrNHoLtLsgBsq3Iz9/MxE0efJRSHgq0sS+m++iZvvzy/tb0ojchZZeph78uuf
15/JrAiJtYnDKGYo4Z2a77BMfJ8cfVNLHxJLA7rVAAxgjuzDf/5p97//YoeWFE1zDhRScFz79S/O
49AYzBEkaERw9Tog6pxB4oA3IoLokE1fiNh1dtD3vzlNl2zqmYmrm4jTmA3glBbXNI7PdGeafrfJ
dmi38q+Zj0dBSC+7kBNlsLlAutBV1DIxl+a30CL2AENGcQ9Tm4A6XHIEXjT98yxPg3hDe7oGXBAz
7IUnQ84BzIMKVZ+PY3WrFnazdhJ5rargxU1qEHcRCFdWgtt0zG/lDD8nS03Uql2h0G9kyNJNg1rR
ra4aPBYvtBLEkq5m4ruLQUYfBttAVVIcixJpp+7E+59v74/399flyKHmpT9g2iZ1kfz0QlXO1LgT
3f6D0cuXekKLj2bwyLjaOHBmGoFDFd2tibYtpz5x+/yuBxezL/EsbxQRQaumgY1RFzXzg2p2T5GJ
wCxp1Dnjzy3osRxTKzBgUoN878fO29kTDaQSWA0JO/qK7hKnMdV8HUV6PReI62IUAk6fBOvcgryR
+bRFI4K1AoEGqaSo3Mg4OxKCplYR/TX45CamxGgils0lQzw0vlSOY1yVwXAdqGbeD0Bs/vZG0qPg
nfv1pnmua5Gdir1G0DpcNsKf6iV/ttsgDAFOWDAiYev5+jZr6djO/gnr64M/uvE9GCbjJp5xczWV
PpmdjzeGydmTH3yZfHJNk8Z7JlMEZ3Ak0e6UC3OAzEqyTq3mEg43SFhMjhQ02qdh/JKoUyRFxkiG
dqM/uM+IjM+uEWbnMH6t2l7clh8lbaWbrCr8rQzNfrvk0iaYRp2ccHBPA50H73PWXnDwcQpt6Qej
tS8JqrYHuR1ItlV9t6UldJ3F43TuTBgOA4BaNGkIWRlxjlA+Wz+51oAgKG+dfA9OaOtNzSOiynnb
WekTzPXHsRS4zOW9D11hHWqMG7qy7xU5doSS+DeJEqsepXxjwL7rjJdAK4jMevgnBN++qjucxMUA
VpfQOwK76FmRPd+uUMCt0mr+0AZcP2GGKPRioszKJc1jkO332RwhgKClMQD0k8Q2NQy/5H2jZALL
kRfkvfYDYxOO9T9TZrwFNQhmNwCkm/2jPRTiYVuvB/YmtNwNEIIck4NBLlsKX3aTGW25BuR5VWk/
31TfdFqEKCHVRxJYDwF5N+0IytUegjsngEvN2TDYRpylga+Ih84lPiDLhttc13TNG/kkFH4ftFKI
ryMcY61fbftu9lbeh3A4xDEyxMkSn1VBnvwcNiYeZ/fBi8ZjkKuLo7rnVEvkuH6naJZQMyu4vHwZ
Abp5K97GEgs/K9h6QOhDX3h4Db0Jo4L6iKg5ruLSfqLW37ZWdO6D2UAemmBUN6XYyJ7evDTJ1Oxx
8pZGij4Ita05NcDebWGvB5PmUm2g0SQzeN5qCxNXjcycgKZ1bFiQlPwllxYdJTFeIcgy9OjJ7F5D
naxRJ5sby6jemqabT/YYn1MPDJXHgWhNrELjgR8ZWtIAO9ABNISRiIT2tsxCJGMkEt4O2S1s8vpq
DPv2CN7rCoMIoaUSKEIzIanMXPt2cv2rOcyLUzOF6trIST8okBFsc9khGogIbCyF3sJlOkCd/kcg
ZriykykhK7hyV/Dp+/NIj+Egev9kJaPYq6J6MYxCbhWKgxURIgQ7wr5aF731WLVmAa7W30QMZOB3
Dm+i1K+djohPaAkEo+REZzyhbNWTYcLj6XySRqLDRF5wh0NMdw3BSsMS4JJX706NNz9GNGOGd8MI
DhjsGaTrqa/JwyJXO64uvvpq50HMLExdeLtJdaQ1RWNSI+kxFTCu3turTEIaLd5DQa2XzOw0OMq3
uOamdQzzB2LtRWieZmjASpmw0GNNWk3OYyZ9AExhYPMa4eITAAJogxAaNPYobiPnUlbNLcZFZytq
+06G3YenqitSCS5VO31BwX8xrLrddWFY7sLhmToVPFny5AkEoUQfGQ2kLZj84R6CQ78w5qJV3qAN
yA9RaH9jGhgfh2w62PZrGk1ErE00Xe2ELCiDzpQVR284UucVkbIW2B1aQxAYSLi88T0sAODgNiFa
1RXkjSNhgSYbtjo7nr6JFEHrM9B1o/KMtemUx7oL2jN0rLXANAeNrjlb1HWuo9FCZxDnZsOFjhZ7
1/RnrxhVxhtp8e34rXebaeXuzDy+gVsxksVoRzOi9cZ8bBNymx2PxIJCIA93IA0EDfRNIO/H2fbK
67Qcbm29vN4zpi4JEripX8WoDnkAP7qPyEbHB9lU3ZslkeQhDzjr0bii5ILmK0kRT5anNPe3gZhf
ce6S9Vckb8qgUTE40Oci8w6vC/yedWuEO49IY/yg/c7T2cm1DQSo3/2RrYU1+3ttsyInDRjcvm9j
rCyphNkzLxk/zZdJIOc3GUbKEohC4JDyVts9frUx2zTURj2EOWKraUcdQrp71C3ltczTeMtGGG7S
xqlPZAu8TjBVstTeuw5Pi8jMD99130bLJ4svvmVrunUUSQec054w+enwaZ546gAtpG9fmpmpKWe0
fGNE9eNcD2czpfjp5/SdMFCsRh6msFJjL3H7o41I/tjO1AP4kFaWr74MTvaQCvnISRp2gQUcnrFt
R+E+kRFcc3hC2ozUjxZ0ZCoDPn25r/K3ecmgHRR+2qgsHzk6JaTDuXyhKTVIwtxgYw4SG6Td4/VG
MKdGfHXLm6e94jTraJPlDbCLSi/ieP/oGwGgKE14TFdbZIJwziQEdkmI+Jik81Y53QsV7KNRJdz7
ZZ3r4UcY87gdTHYM042vmI5Oe/JJD4nIz007Hkk2fvXD8t6ht4bl5S7q8JHivHRZYj3m/XB0yi56
nGrQwjjGVMC7sNzpMiAaIBcvruUTWDb3Mfd2eNRd/szhBaVnnGBssNHWGk/lyCmY+eGbtOIDi8Ci
k6wfXZdnaIgCP6K3q8Gc0AX6OvjJvvZRogDmWenJPCsW/KEa400SdGItzjXuKbDiDWzX5mUyFCBd
UqAaP/oyA35FqJtwKF0JnSKYB6LmaPPoegkm55X0lj2WjJWmKhBzez47wbitKnlw9LgbYvu9Arrd
E2HuaZTYbexD+rMEQdApXWWL/1XAGj5cQIiSVePwa2FAIdDPGEgsih2hsmgfi/SAij0iQyRdVNlH
Y0o68rzsa4D3z501PPEdVvxl0b4nxtVAYZ2Dd8M/eWgcczcmiw0yLP+x8S+vBwo5bbFTQtluzKQD
5+PsR5yMS8rCdeQIhOEkAdo51ENvYFg+BcbesdPnqAzRi7Hvoq8kncYx7kJ8xqrNH8Y+eumYCm4D
PqfV4BLmZJnVvV+MS+iUrVbKGhY+6LmaCRMdw6dEhtl+yiI6Xn2H3h2wLDFFE9r7mWN25CXMjsii
cSOCBsZQkDagsZc4Q/xujigpUrIPgZWcfljt4cIOe12qCJHt0cjkycb7z/82RdyvWoqB0TuldbbH
pgYFCZMvCQWQ1pMCQG7brTuPRINS0gfOlfrq+E/aUJBwHYOEC9tr98HCRAqcbWRFl0DVL7PqqnU1
8hjj6YVD9v08w6xz/Lja9y39UmsEUpjis/TBFhAmnNc7AsRvGlmBlklLguHJpg3VbTq1u0Gz9ObJ
9L3NdHaMipTU9gVNNDc9abVJif3WpgQnQiIjtSg7JhrgUx1n645A4ZU7jPjHiKCKUw8QShwcMewK
Ahpw4YUutD5/bhHrt9GuI9WTnHYMpS5K4OtQJebV5D7RIr4oOVyXuCe3JvtLFE08K1kM+75H3IQr
eJaIrBR352gKioMUtYA1jd3WsMhSiaA0x41RrkcCevgSgtshD6I1/aP4KAexhlQMfNtqlhiPaQM/
im7yCA86DBOw8jBXRK7xJCr4EiN11ppy4lrn5nBeiitgv7lvwY1IeyQ4lDgUY0JV+q62ZUtDGkql
W9v3NNEGkIRETdm6oQao/L1sk02lKanLCZSE8MyjbNIUOFbB6CzDs4T339Upop/EvEAS31o9OXvB
RIJWotG2OZy2ZXjbVjNAVxbvYdqjf6vPdcCnzmdLkuFXl8bzeS6XsW/LPklqLOiwYO/IfjwMwsZk
wAGafGR030BkpfeSRsuhq4duJ0JxmVLjHf/vdg4FnsavZV8iaSenTrfFQ5MBkLYBqcokJ/lLUFW7
z2Rp5Ouie+qd4a7FNYxd2zh2bfbF778lHYWSUeunyB7NLWvrLiK0AvDTiklPyb9z2APVuUmC8ej5
JUYKkAFIzHAh6Q8n25kir88RTfNteGtH30an9s9MZjpGa+Yjz5Q0Mja9+T0Y0M+HQ7dpCnvrctry
SXjKBjyISPYoIwZq13q2r3s/QkdEBDZfDw/kXOvohDb43Ha1sZlJYKJRMW06DzSqb7KCgQuptPlI
/5rqMhFf8QfsBDDeTAX3iXDfO8sl1dKoYXuxMY2O+x6bgkqk2GZdfjalsTXncpuDsC+TCksI3ayg
KL6EyodL7FxGQ6ZUHem+mOO3wCqeuJ2X4UcrpNnItGwv2GvugXqyllcFQUJzQQJZR6C4yJLrOFM2
kTY9DNAW0zVovUsk7DtMNx8tLqOV9qNpa/s0/ILwtm9Yy2jPzCRIbasm+KA1i+xLWs9N4hCHYuwx
hkE2NLoHMzcK8giaYZvGKXTX1KQXp05+zsmfTCcb7CkJ2ZKGRq9PyjCepnI/Bt5NZfdrpr+kR8yQ
QAp9A9dwlTvzuxqDkznFcBdasemB56446u8oCsgqnQxQp8bLnJpw/OFAAeP+Hg3uwzzAYZ095hi+
fieP7jiHUqyh+dEY878E7pAdATgkmzTycf/GUc4fdz8LhYNB5VhVWHi3fZpg96PGKQpi+Ma520p/
ryQLLB90KvkvsVLfd1DLV23EaaFt5YeCM74ZvfQyR0TDLpmxfu/G67iS5KDR2zFWHUpmGkzqZpbF
A1K2o+yaj8BCwpJZ4AK0+qfD278ZE2TEN+B1NF0Uonr0WJxqDRC5znDTd4i9UlFfQdpdp70E0pbP
UKerrY84YTexKvPbIcWl75xpekPvTBI6WfkYneXo7kTjvswh34lO2PeGiggfIpqz4oAuy9p7LWdQ
kquH5sPpnG8ic8UWJBr2v/hR+fyryyl8KYLU2Qwd3w1rXf3QBuCOm6BAoZPIFyLHTkbrPqZ2j6eA
VtnK6idmarV8M2b3vSbpD94IWY6t530kmH3KxCSmkBQr4DvQ3+rG/1JE8FPJHpYGnlvXbnZH4HA5
Y96KLr0mE3si3SHJMmZ/rOhDWFMMegrkOZTLQ9kkLwMYMl64L2yXOK7LB6Bu4UCKmY7xhzkJBYjV
AN2YeJX0/Ix8yd3QRePwympCTkZ85WsWJSvG8bLA/tqkf4KTh7vVmb7R1433YTrtjIK01rxLze0k
1yZu1by2r3PXGYCV+TAU07k7VK577+ewHYuUXBbZtvuUsiPCp5Sk7haS7reKY+QmXMKFWZzudEgb
waPlpEcOaVMckgU9OqvQ8Cw6ugCFQ5ROtVRkolkvcSvDnbwqYBBRMXK89tLoTUbVB3OTGpGUpr7D
XJq34n9IOo/laJV0iz4REZCQmGlVUb7k/YTQ0S/hTSaep7+LvoPuwemOI6kKMj+z99r7zjdf5gq/
XecI5GNzPUO5q6CMB5+jGq9jQ9c0rKtchjftnqFLyT2YncTsB2CUJYhlKZutajG+1zB522QiQ2fi
b5ID+U06zp48lFZ3i6g+8lJ7mDql2qamvHDJRpwv1nZMy/pkkorTVDA94D78LivFHP9ygVbdvuee
QzZa7GK/yPcdO921UKci8CkLkiE5aC24NXWrSZekSaOh2rGYHkmCkIQMGaK9+O1dFMvxTvqcvUkx
1DAtiTMQU/GeRv0fzv7QgmZ8wABjhHGaWftgNNkU44QskQrsMRSHMM6JQ0pjylRvAdeh4cxyWtOe
27u5W25DOodZVxCmUvGOWU3yz8oSpHg9zWCWtshFEW7Car3SBZFW46gHYqHiMMYtxaMk6js7KZ+F
rtuntP4ZOiy/jo5IPcUUvEhZnhNjPFYmCe3kNbVbKFMPZVVUp2hoAkC07nM10vOYBtleqM23bioj
WCFOcSGOEVQqDWGGRT1hdMQESrQ4udD4ShtLZ0kfmG9hZ3vVyjoGsZfmTXaKYkB7CUGRYTD4/vPc
9QCXMLZ3BNaP48RQrcItGPnGc8oTklk2ZT5yLETYlI9IP8tBnDOBJoq1HcCA0vqXpPF/Cob4WBAk
aVl1dm82SH2SKjkA9FQbPKniNMvlXRtHn1hcYDavvtfNePGBAUKSwkaeLsQ14Cv1M+txLvSXz1m0
z2cKz75rk20dT3uPg6sZcZN51nzGsHYmoPozUulLkqqQxHm5NUYv2GUjPhA8WsSF6srb+MqWIdvh
CtfodlgDiYbSvSNInkFopH99A2B1NQSbAOwL3SypbYZ0rsTF8FknI/kuZa7J7HBw/JnxWVDdXScS
aoa+JjsCgK0JpIqx7kqSxrYrivI6ei36lD77DAy73dbLfMmSmLkazTEvHvGdxcsQTExVV8XVlASv
i2cyUA5OxM6zqOvcR2bXwFQ5VjcJ45nDbEWvyRqVwsIZJzADR6OPB3j9FaJoGPsWh720ix5kCKwx
VKOhURcUu3q8IYq1CGRv0luTYujMu0NSZS/oeLHeaUoJv7FAZ9Gx2wEAei+FMzwzjIX2M+3aAjWb
g08Z/ymMhwB1OIQTIkBt+pmKTjigx67BCMvBmREXA0YkHujBD2bWhBNhaQlge7QTYJdhlbJwCICx
OM1TM/tR2ItY7HQCTauYOncvMvWeQBksI6hhmHpFT4mb2i4u7lVcIDOASN3ADIOtRIybop1mG4Au
IjyG1KsYnvyBKePhQOkUPHEEh5kZIaWioT1NJ2ZG8koQQQ3e4pXMoft6arbIyT8xTEfPfoVRBcvX
3dT1F7gLNJUMbzH0X+sB4wr+aueWAO0I4ineF6o7DW4BpnNGXpyRkENOJqmKqXOfwtWhBVD7Cf1/
GbfD+tJ9GxOYqFhEM9qygAcHJlDqWxCx43JkPwJYwu+BrFjz2yiKO8t3KTmLyYP4BIECacaZE+PM
Xs0Op9x6WZbliCjrxeywL7ZkuXriENO35B5pbCs0NXYfqcpQKThjdfF1cVtpsGlKd8vrHeQ13but
7B0YqUuFZIMZ7cRDROQq6RlJe+2S6QyBdm6YMemWCqtBvwM4xf0o62x+Fhm4XIg/pqreAt1xOkvq
dGC0jRicqwNzjlrN2g4VAtvWBy/n2WcPcI1Q036meo3sYFM0pDwN1XJYir44dt4SUU9pDDmOd9/T
4Xq4MSPTjK6+cWBTZW3A6sMsMOQhRT+x5leUR2u2GZVJqhnHm7+0hWs1qxRRugDzhWBqL9NyDCkE
n1VPJTzN3dsAdD6cyI8Trv2grAva9a+pGIw9Oc730WdeOtleI4jZW/0CeAywwQlE7K/CWcCOpqC6
8+2KOAS1NdCBb00SjplPhabNU01uWXOAXXOMGagrUpKOXs+7HZjxG2FPZCgNjd5bquuOjZ8DjRH+
LcjIG+zceeFEV/EJoxZ3G/tqOjHiV4lHPWdjcFQxP8Jfxk/4/OklK30ykkEvLJqVL3xTkOVCEfmp
3+Y+bGXaQ4j13hsShjfRWN8DNRjO2mg49rzXucxgQfkgPZM6TU+tUjuUB7CJE8gSCneANjDu2So5
DVFkkl5Sh2QNMyqCxXYS+YWQFkLLLFzPpD9sa4NAFUchgC8N2DwwtoLCoOYpi5F8pOWL/XkY1JT6
WSRusfCYjSYUi37X4MElYFwmy36o/Lt6YKEtqvaMI4w6fMA0O7Zg2S1ZXqoSNRnrSkPrZlvlwMR9
UntSHeu9bEnrHI3o5FI04Xym0aFANx/6kQiazPKJAHDGS5531smMDGYRSOf2cvJdqGxcsmKZCEtL
p2+iGn9Zbvt7Uy/uad0hk/sQ3FwrGq7ADfigUQEvQ/Hde7N1kwKToyINj7ARaja0JObBZQ9WdlZ7
S8ekvenSdbZNAL2bb4dt1t6VBsCBiWQVMJMwwMHG6BS+rEFDqfwGtAjLLtYaj7iLr7IgYJlJp2dN
8XkI1l2Yy1iS1ct4TvljDokjH2ZX1zh7HRjPPIgMSwL31IF8DIcUsJxNMuHk0pp14KnujGS1UPTc
pBQxb8FtSQbc9lNGLsiIDZkTbDVyNOEoq4c+AqPWT5MOcZTvqoEJ4sKrnKOKBWVkv8AJ/9aE5UJO
GCmMCJHlW2E7OdyP2r+XPZBtadQnT8CdmRec8UV6HyfNfLKNmIjGvt6nkHVA2th6PyXmtNMIplNZ
/UVJWu2KPmPUPDIGTsR8XUrvhs4rwueBVsDwa4Krk3G4Lg0VGHaF62TNKQLIZLN0qnvwbW7TsS/X
FbC175zB2KZuAi84o0RbtMcYqvLcsKvH6cb6brpVlXw2W4+2EdA6yNHq/n//NZtFfh8fumJKQkxg
BFgUQG2W0XqKfU/dq375YPNR3mTAxE0lJJUVZgYEkol9p23zkBoEJ7iWTDAVophDhsRqMKaMpy9g
zQgxBuwfa55awb5pAxBlncFuwSJfsGZnTt8kS4OA7gQEl+gNgnG5jNDb/aiFne8yGVREEQk+Jo/d
KsknN5H81IB1lBYMDe26tE6sLHeGVx6CmmADCqmtSiYoAw5svggP+Z7vHE4X4zmjl68p2wDWVMZz
3MX7soa3x45IvOp/Tqvr0HEn8ICkwYS4IFvhn+uiYw2eTzeVLZciqEHhOInHdbeIB3NOvsqSeMk5
8IBZt/3F4OBbonY8N966yB5luzPdd5517iZfH0WvmFctiMDQEGyL3WjXT5Ppw/PSGqxGzaUYKUT+
pcr5pCrjYBfBn9kGW8r8w1D3N2Se8hrZjzC5iZtKGf/6gUMMtRHpg2PnTLyUQ+dUzV/UatelpVy2
tf7hD4h2g5Edx7nRpzHv34AuWucsqzY+yba7YURLbJgUM7EzOcxdlH1GeQz+pLlLIV3CUbEFJU+1
j0TAjYbCkhpwhUIETdjWObOMjB/L6Cc1QD2xEmjSBbhI9Se4C0hhT8SunNauurgwU3ty1tD1ru2v
5D9AfDKdL/YE29jM5p0saVj90X1zp6TGSrzzqi5+jr2E7D1di/2oodI4JF90dRfSheJR9d7SEpzY
ODgGLR8n6mJDrs2sl7GJYIQ4wQfCwVDFoKTSrCajZuGP6aps2UuDSlNXoCxGsU8bogtG1EUhYTzY
vdkDGYW3HP3evifBgjQDcrEY5CM8IpaGZ9CGjh3Y/+LBCtE+epvEJxuhrN0Pi6duM1OTwtYmBYJG
bdNWgFRKNz2ZqWBTqppPz3sBm07xYACUDWqDQIzgkdyZCSAmoWnVEu36ILp5Ga5ahNIzTB4erpiq
3ciq5xrF7hrWYYngCcHJti4DD+rmr10H//yIFe5nAScizfxb2VAaUDtAsCzvzDphgFKxoig4WWgY
QgCZV20s73x5RMFO44dY0iedS7pKRoabuYG3Au1nTBjJlONyNjv1VDXs9Uv2eXpV9Hkqf9N2eeZO
Cc7APPa5XX/Q7r5kKWSg2YHS1OjshvT2yYSu8Vg0rGVFdRixkwJMbaGwjSXZSZnvhezBSL8o6OYh
8dMOdv4uALOpiup9WMzfbCruWiVozkSCYypn0m3XIYBDa9dO/D7pUKdX3XlBWHv3/PYNIbcMAo+e
RxRouh7Q7Aiv7KOSsHXIEcoS/e4StH70nfSasP0BwpJulYGOq17kq44Fuas+cWMU6PVS3g2pvJBM
OzyD03+IxsdMT/OW+SEe2GZ5HXJWRIOaH1uuLZ0g+GrLYttEgOLq7Fqxu4Xd0xv8oPE6V+iIkfEy
K25D1+UH2mTpbrgNP8dGvEduxqTK8//pOQoHIfqzI0YdEgJFBaHG85yab6M9rv92+YCOKA5rJ7rE
PfVE5EUQeICHDRGspMIivwj+T2H//e/X490nuY6DiXs5eOgrpBVLUwQvbJEwpwOqdak0AoOQuWZJ
n1WckhLtPc6q2xvDGrCeMS3wx+x7sReaksq4mIa97JXts350GvOQ594nmzIWTG50VBEpQdlLjGEw
TCLBrqSGJk1aI4oMemX8uqSLmFP2HaEs/jCLM0VviQLcYXrY81ZZdM1oEXw0s0B4dwP6v058crV7
29Yb/qIi6C62tCjg/MfZZIxnq8s48vKUCtb8wJc7TYr+CwpriUwGLj3EaCmrg27Ea86KksX80EA/
6uLPyC9xf4vsnCzytMY+Jp1iJlJ8W4O6lEBSRJrLix6TXYVL9lwUgKSMxv9mjrl0JLxkzkc1EPXR
kgnC/Zs+MTsCARbxgjRO+q8qOnnhf1pHAoh8nAqjho+Bk2HXlkxoxn8jE8TeZdCTkWK85OcsnfS+
cotf2wOzWMakMIyjGdrrfnGxfhqf1b2UzgOfsdzo8nmMhntnqBjb4KQpllJSY3oHt7He6yl9XeL0
FunuN8mYwJHd9ctC64EEcvZ9islWTegm6o+IrX71bGRi2c3SDcva/p2MEHdrVUfD3glWJGA9nKrG
fCyK4RL7ruay1y8o6F4xkmPb1pLmVTFqmaDkxvV3WShiLET1wmRz04/tJo8EAYyCWWtAz45G6yMt
XyZeU5ZuUGTV14CmiPvGJSe2Hg6yFXd9w/uaxsmfZX0Bi+V+4tzeMK0GRFdRSxMDgaDaOjtInmaB
Exdusrqlw6x2Y+uwyILeZ1TDrZDtQUUFvO1V5teYAJ9qsW2j+D3zgZ/6dCaMP+ZlEwjUVgqXVqwz
8m2A9AFERwNakdelpOKdNdnQZo9+2T97IP5c+1uxwbhMPYQEHwEOqeubduw+HMJGeBNyImuzClnY
wEiJRTgVrAuL1VkHxqyw6R6WHPrnNCDG5rMeQdrWQGL51YpNmWfAx5bP1COCjjLvYaGSLYxk2CE+
f1BZZt1JYZ2SWhynmR58iD2DdKuExGB1wbsQbH2Fxz0fepTO2WjuSCAYeXOj5zKIWEY5H8Ng5Pv6
Gf4ZjypiNKozGCJIRcbZJN4ghm8q2ydbsJ7OChJmbRzT2zJREHbZWo9dEO2XFL+mSauXGwlraS9n
hYdndgLjgNcu5SVDidYrwhhi07jJIdo7MkvovoSzszvsFSMlIpaDawkLknXu8uSqgoeDb5PG6m0g
fHFbBOVwbZrCZ6nOzmUhD3IjiTxjqIggCBKgRxZbhe4lTKpg6+bs8IzUgAoUI+SLq9zftQvxtSWG
no0fBSgL1CcThAPXqh2ymedtypd2tyzldxS5oHWR8dRE2DRnryTwz3qZCyvftZ0ttxmoqQ1x5kc8
hcvBy8RzVZsXJrTbwZy+G1MgW2rzr25CAJFMlOKYKdidDMZzA2+Q9VR/9uviu540BYdbvkrVv1Qc
JqHKbH4X4fwWjvksNbQ2r0u/bBihUCX9A8neNdJPcXCcme+1jR+HoXjTjZvtppgsZOITkQAS+wlt
5jDHBpM7BF6J9nfanV9NBwye7y765Mj2pyX0to+Y8Dc9KtngQUacsEE0i4sYBB/o0O2aJn3pVoxr
rm9Mf3jmhyy0oUPUsP2Z5Mk+ZIhR7m0/Oznccng+hnsFkJyLHaYZdbHnsQteyHTnytAQ89UvQTEE
u4vy1lmIYWRnd3ulmmabAGWcZU5J7AZfKmFtl3pkKqXVRKgQYT6+hJtoywPSd96JAuhj1QYrF5no
1ijXIclscp8mmtPApK5PCvBQGprinCPa6whOiRnc8Qa/F/LYuIgk5r6TFFnVvq2cvxE5HrDmZ6fj
5lnmnI1xR+7yHNqlh46QGQEuRkbHq6DQ3q7/YcOlN0IGw7niiIgC68fEP6uGFnWgi8Ym40pAQek9
S3ieie1m5xgrhd9FF+UG8thOPD3l1aMc575TDwO0j50JYyNDfvOcFtYdd+Wu6lDfesywE3qqsiQX
fPHXlL53A10IpWBBidD8Jyb6yo6lo2oXanPPvaajTvdcf1SrxD3YsI3T8aL7fDpb05kXdtgGGV+n
YWBOSwZOdityv0SE6tk5CencxXTHafQovG6Nd2fg2RgGQw3vzTEadgRt8lhIZsqAyKk1Xxq13IF5
v2AGgREb3PWz/eRkEfoNFe2NZL23eoK/ihxcQ8ntwH68aGEV9A53ozBzdCBptBWqQqai/xGAwxAb
m/S2qThLehAIxEgnNNqBB9jTjbauHf/iRMT3ZndtWPjNa+ZABAUKAcOl7uJDyuRb8KlwmTW85m4C
pC8/MBeyQ1EkP8jLXWp5pfZQ7FH1Gv4/aSCft0kOnFJ+Oi91ehLi18stCqyqF5vvNCdoVZGDHrt6
m0Y/hEV++Lqm3Dddwq3gr9fwCw2H/PgmIyuOfONjh9zYxAoNgx4Iac+MdAgY7ZtVfumMln9i9Gyv
VFcyCOA3cori2YklUybCmyOTaIy5Mht+vfZidnoFde6qHIqbk9ypZr1OI0LaRjbMZntHgOSq+Jy+
Bnu+D2rnmHrVvohAzg7xP+AvLpt/IhHHmNVAytwIm8DX4A1fTssSxytfSert1o+EBEwSotrFeZnb
GhmTl9ukFJbI6mLvQbceQjuD5Y/r9ByO5g2WLozkaAAEQTzxyntUc7WPAQ9uabHgeDM1aokrIIpw
I1v5AQDPBAsaHebWPBexc2AaRgzZ0O4Ekm6K63AKmi+Z5A+eTWtazMFPNvL4m2U7hQJtO4JqOFsl
6EixvKKtnTdJVb7MSDpVD83bgwzHvsyG2MSzVjFab4odOfaHXsKCaxmregYJyXXxMVCMM4Qc+U4J
CnIlsefSrLYVo/O9HHJMbdUBw/YVYv2tnmAw6z7+MEHVNIb9z2rZ/FkZK0ozIJSOJXBTj892P3FZ
DP3WQePQgYAHjNxwoV5cw4EVElwZxWw7rZmQD3K3CPEWOcQI0RZtdB4/FolrbOIaBGM12O2mRE01
w3JdFsY5lZydrTnr5Zi5/M0ess42zu97UibgK3Qvc87wU2JbWKv1jkBdQ9SSKRZ6JhnLVycixdLK
Q1XKH5Gxa+576Lvl/OBWXNuyxzBQZB23Yl6izZviRyNDGoQG554KzODyat5U7zJR7qd3ndg/dtG9
qxwThCDffZMEAW1cW4FXZwMHPoBRo0hvMdGoLKmWuzYhQVKjl4Ly3v7pglD3IRpPeFkoSAAT7D2z
uMrSPfZEcKHrQgEXrVs3PDCNW5xY+HBecH+dZpG8V2xVgaf2+wkNGzRV/Gq1+y8PmH4ZHf/IWAHS
ibbusmDAvNFNH+1yTSovRVnXPY6LJcDLeJxKTO5mZePpkc0NAuZ/Kf7Nrd4nqbTxLERAnmOPszfP
d/jF93L2GeBxvYYYBT6gXYWlzrO92VfNjnqQTyKx9pVvTvuuYdDnOodxUe+DJua3RHOVrPO3fPDn
A8yA7UDMYj6/8X17Gxsc5m7wElxEcfXjZNI+2C4ItRmp+N63qmtj9EAwI5c6KjujPb+bUjS5kUPD
CY3FjnySXjYKRd0BlxBNW2dezGA+VjY65m6Yr2y4iRcd9LNtiVUma1EzL+VDX+d6i1dsQIlCdKgu
rHCKHX6fhR/OyWjl/XSc+B62xsLH6riLv8t5t0XsQ6Np1RDO8+DtErnsk+rdT+zpANKRt9yCRjqj
tzPz6ktUARnfFK/8sqhUrCEN+3JVnqArrGFOcm0Or0b5R7i42Jue+V7WxNPVTbCJ6izex7M6dSSP
MO417obWftZmRN7t/0w5iuT1ZvgjP+StVkw9A63/MMpuK4/vh7YauDR8L5uGdGKicJxndWQgzwdG
TPOmYiSyWVTz18dIJ0R2ycVCgsrI0MeapcXOWYeWmbqnyESW2gD6hYGdzOdiKf5zh+K1LMVHkZjj
Wb/WL8aAQ8PI8FRX69gmbqB9zjra0htD5CGxHgnDgDx8QPA+jNMTuSDNNZs+i35edjGbu41arM9O
6IXItTnfysX/b6iYmxuYxPa5jNjrRBkOlEXDN9dir0dxvyR8x6pzfh0TUjebp2lvT2RPqPIORXkH
zYH40rxenlFuFpi6SHrt1g06me9eBCfbYQPkMrhUqfxbDCpacPyQuitQtqXYEW/Z7xrQ3u3Qw2W2
oLBjgUZI8t7ZVLRgJM5Dy0FpYbHeemZ2tlniPFEC/2CuiDeGxGCNpAPqVmsgoQP1zfWssfiFZeBe
lhLweZ7/5Hwg/WSUp9iy+RemzAzHHnsnCY9kvnLnaJPskLkPXtk5nM3xORtHizORdsKoPurOMTaJ
uehtmRIOYY0PnVhsWGmInFvmRvsaW5wg+z1Me8Dwblv/9rM377LGOVHRsGetSJgpBvKGdHkyISwf
qJpe0zJhRpry7rjs+BRNZmp8leaO8CMIZZ6eD0bR7Qyb1ZNolpPuyBohz/zDy4cPel/0OSoqtwZC
g+OSgJsaGQSWpjpFxYLPBiE8sH/1lWTVp7sQHAEWQG6tjAgWs3F3bgm3PwbxRC3DZTDa6mRM/buI
KtRzFZFTBICCC6DydxMChOzH1MnXD8x5K6b5P9pGhK9t4+/5yK8GI6+LaTt/dHJ7N0AP17GUGp3r
oEt9SDsi1kkbJGHt6ibL3+ji2ghk+V5UjGBxH73C45m2Sw82zANNrzMLDhWAWdJo3QrZG5Q6amJA
QrKLmaEADgt7/qU716zibdFUI0eG+KjYjTo2jW9v6teo7j+WJLl6csp32PgOKKk+Iqv+lFEbwUw0
ts3KqsZqSoZzCwyoJdErNZIwsb+FKOdjsoivsZdPIxTZVQHKzyc8eJw8dInTfIwS8yn1O3lqpok5
Xncd2QsSBEHWVcTUxmzae7Oeja21ZiLLhTcsrj1iqSlFz405vVgVMlIrst5I+tm2HX/+5GKbYgPx
wvT00LSsrQH2R5t0kKeECASSzcuNPyG9sWOtz55dv7p5e4S5VIRTESA6uAy2uGFxVQdejhkkvsum
1M7P2lJhS0DH6BJ5mjIwyFB04kA4yWb5VxTrW4UTpC6IGLGivjt2Yvwq4hdwBT+OvyaXDx3xsNI+
OybzsgTx0LU3SzjyOYAotlh3hn+XoHnds6mq95OGxR2oDkEuZ1RPkoa8mZlRYIVhUmQloB0yi24Z
/kkaKptPnR2Suwuq+nfAMv1SLXAZF8VUwHMGVrqphzR1XA7K4+3rZ6riSX9NfYujtWYM2EfGuPIA
5m0jLW48n0cUuOVr5fe3YNeblLBj1PsnB1rapWSvlUdLdLF7/J6RyoEQwjJ2guJoTXW7dVS3XO08
3tVT4IT4hf95/ugflzy5DTE7e10HMuwZE0M+m1glGRWrS9xkOI+Wkc7Y/xltbYdubt58diebBMrr
lqikABF8zKXK9XuQcSx3UV8C5OwijGcloFXl3cyEPNcuMyneksG8oBw7mjmygDkgLcCQv1ZEyVQ4
nM+pTScNlRohURIyJdXsJtB152XsbANVQLrBMZQ0Bg1WTIiIB6WYBFSDYoPYaDR0D4UtPyW5I3ZU
3oFOJnypcT4QUf7FbKbZNnFqDyX2J9aphxa0F3NmFGXas/ZNjCCDuZHRL/pISuUeYpS84tF8IiOd
rdnsfI11A60NFzzr5PLSPPV9G5/K9XGRuXmXd1x4uUVR6IxGSTjshJAysHYjOBw8/uUtcrhuSK3x
VepsV79uPb/nsUHSyFCwk53Tj7qwq8MyTWi8lHlrzIG8k9jjWwseqSDw0YK46jX3sTdleDtKvIZ1
e8QMRQZZXp2oxOkQ2umbqNWtlyFFZ/54jlr5guPJCZ2ifIy98aMr2WUxSiP52Om4Z0u901WwLwwk
QK1pU7W1LcOUl0bewdJ8642GFo7s46hjzWtXdyRvEnWY5PQqBmvqCQrIhvPjIxECPhRryAr5/870
SfZNP9sRk89E6KdC/hHd551+BWT+OOSu3PV2id/spjz/1ub/DQ0uEomioWvL+0Ykd7h4MVf7prlT
Qx6cEQ5wdGSnsuMDTwvvR6yxXBCoWGKOiSbgxWHSSyoNpdnAwMynVnL36XTohHNEAwXgEgxBFdN3
J0vwX2sxFgQaQKxIDtY8SZ4rXohdlQmQ5qgo27F2SGshYWINPZVkCKAK8Z7mbv4IEMJuIWEUxLJW
4dgRXJAyxrLSgMp/EQwhRXRBgG+GbWWbLMt5/U0PG2qDRLlI/ot6g/uF1wlbNl8dAtmMuEl9T6n4
W9lJcUq7917g45xsJi309Osm9rNMsV0nUJOzrv8hhHmXGyMVsvdZTNNP0DTwQ0rrOFfNj5kyh0bO
JClBit8psKBlrRqlusqhOwJuEOQoLVHYORmEEWa/La8lU8HhoSVy2ig3qepfY1VCs6TPsod7g9ZO
Tt69iNvTSI+4Ctcfubwey8jFM53sk65DAU9VTGvslnTFCoyKFPGhqrDLdySSWUhgYv44mpGXUaZ3
RSMguLrGuytOdcNeNnKQvNR2+ZenC9KWfr4NbaAvlj39DFZ+atFeMWnufqcioyaymTstxQ/WkJJA
aL6OqmSJ71jlOZME0Uj6mLDv+Wynm4F8nR9NsFyQchPRXlelz8DTKCNSup5pPFxWnGCRXEKFiLt9
yKQltwgzmAut5gCO7HSSR6nYQBVldR+p6qEg/Pjotf9WCj9/bjbiBDH7D5gSCGFIrWJfxc5s/T+Z
nrqObfJMrFO20RxxXj6mu7jHFWIzuBrmeDc7PaMDgpHn8sNYo5/SdHpRpPUtpvxKHe+pQiPPQhF9
fTn/lj0ttCwubnQuJT3RUO2wffPgYcTfKDP5dNgrbkRPxt7i4PxL7EucxSE976cbuA+960LdCU6z
G/8jOoynNt/JqtREk2QXN/C2esqf7DrpQqFcmu+CTOjxwXXVOcLfs1kfHSZm46EIkK7ZPMfMTXeT
0XnhhBNk0/bT2ixGCrn0/M9RwkSdhfo2SS9d3OgdS+N4607/MeHeqD5/Q1FG9FSf/vUJsabmgshY
JicdI6yd03u8rWy8GfuRWBCwJ+DaQWM7I0R3/INZek8dyty9TYLJTq0KEASgIl6szTiPGzGU/8ao
wJlQVqyfHVKmMcLh+rDGD+6NTRd0zPnxKSTOqPYminnG6n/4t/8s49DYJlJYd5XQyVuEAJI8tOoL
n9Hj5DInj5DEjPWLilwXQMu6l9J4VpTh5WhS8QYHBlIhUbe/RHSTakXdYVIm7gQ0GzjjRFbqbH5S
J5x4A4DYBRFXYD3bcfNafA9uQ6xFzQRUthxj5HThOWYkVczenRWPRjjb0eNMTKBaCMEe7WFH+1qG
DU1oH5CMEAjq3SFWuAwqUuYE+9xx6U65ic6AyWbGc4I0YlqlH4lVn1zT+80npI4NGTK1O6JJ6f39
ygXBVKtonvsENX/ynXYLfiZ/HrbV+DgGmvgtv79TtfE5Kfc3SHMAAbWVY6IgC0+Yj9pdMPM2/U65
zl4nfBwLVpxYkUKkxz4cW1ThiyBEgzfdeUQT8BjVfIQDr+qccIxaqj753XQ3YVLkqwqqGy3gwOrD
MzwswFPPTpr+0/HGf5FUNBS99vmzb4Y2XqY2yvfJtGD/ax5MSfpnbDAMyoKPNK31hdjCMGtZQHaa
PtH87tz8N/FZeE3O3rSA8hAXgcOqFzfOem8/wCSgc5UJvmTNTcQzGCje8MIeA0CcPqo1dwYr8JMx
OtzMKnnD3Mp8kg38+qM9V7w1lXcdZeuFM6fBdooDQlDnVXp1IjCcSMMAXpjVBhdutgTTVfKf7WM/
AC8S2wh/OBEubV42e1mwzRVjF0rS0rvWvOtdG6tb9epB50G+3uJ5YQjOipApdotG1DO7/zJ6Tlwm
r54JdVVL8Qa5+piLrtuRaDqFfCELzsu97vgrae+O+Io3/N1jKPPhhsZG/T8RpZVH3bP+d/wc7pl6
bQaLFFQ8LNSV0ztwZD4Lf7GQGGxLRa0wjN2j3zZJ6KzEkHKdMYmK9sXvUsKLXOQXuYPPL8bhXgYh
giKWho77WNuT3NVJY29aq4spaIKPkoHbxpdZjKfiwPo+PaBNBdeBzxRhlNj6CC9nGvHSQDkvKkw9
FSQIt76JJv3L6/kX2f5d6WDyiYstivH2rhv6p6LN7v3KpdDCNRfwPm9sYZUbBz83cqX1dUe4PKb7
xitoS+1Ohfx5mE4kgjS7Zmc/39QcnH2ToGcGOlCe/o+xM9uNHEmz9KsM8p41NBpXoLMu5Dt9l1yh
iLghpAgF953G7en7Y1R1o7JmMD1AwpGCQi7J5TT+yznfeQrIOAzK8HMK2As74fjFjKN12eBfzFEN
DFOy4zi6ZSZwb7e/oKpfo328xlpDgruzC8ucCEY8KU+z5OdvKWhpX+KdLgH39OleahXS87a0Nq2D
VaROC0TC1jtbnW6Jcmf5NmTNxkGKFE9Jt66n0tv3BkULpF98YCIAuhzjkLEtUHl5rq09dtpgV4gE
LCREZ8NKNlH9s7fnd5eddVMkn0ISKEXbg0DIgmvp1lwb4DAp9hq8HJMTrZqhizZQQzyHP4ZArksI
FB1DpGgDKsv8FF2KBDixv9oTRlqUd81Ox8J4KdG6E1Dcc7t1E8IVaag06GEyJDoeqiXi1HYODplK
LzUW2DVbs1PL0RUKLT+XlYGIi/wcf2jM/jnKsOJqrBroBr2NVuvtDnbIoaphF3hV7a2nFs6RpbQv
85Az2qzzt46o2FeJsIcjI48lZXBlDBuNMdrWaLu3OEl8Lc6Dr97Rhe+wS1Vg+pPvZuv0pZGyec8S
9xarPDkGHz20CxzLWEORy4jDYLFuNrXrCO2vyjXERITCbjD2bFFphSdVe6sOhIFvtpZAHhKJTWEl
l5KEXxgKrOQivLbgaN4iBWqQF15SpmtXaTHpFmVxDSXMU1f15IL2Wb5jpDSnDVuvmDtQNqORiEYd
JastIcqHqMOFqA640z/Q7Hv8TNYrvTpEGVbNaU1ydi2VeUisuxBWdQoxh62J4iNE13QTMvWyR2fR
oo/o9vMyvYJb44NxfG6KYnhAtLNX8P8cVk8pUv3Ybo9OZJ91Op8TwqtVaYXaOfOoeRidymNTd+ux
Uh8SmOIYYEFzcyb6TZ/rl8agAEXwxE0xxJiPh4GkdVnNZ0OnpdDm6VUN9wVhkybm2wzW/oURARbl
wTvldc673dR2OEzjdQN6ca11ZAFFbKBHwyCgrsu7UynMH+GQm3tNpgKNZ2CeShRAT7lr3iTZRfZb
ZIftnWVKtKmNrN+QMgHjRenZS4RkvkgtTAmxVzyPtMV1BtrCErZ3NEZ2qU498hK0bXQsRc5JOjxi
uphrNjvmBRODrynvMXMZHmdGbZkI9hmbbCj5aKJVgM4Yd6W6NfiLsYaxuMKY9J4k49W0+hFk+pCv
hxyJz0JXhj4UrJ2WgQnyb5YtprzYmawpQ5htoQG6IKkImEAFP1z13ao5HTSv88slz6hsK++guyC0
UE+Gm7TM2Lvb7XApbOsRN0VwygUZe04YfWsS1kNA3ejZZrBYk+PynK3JUK1Fstk21q61GExEZF6w
hZy+gie5EdOUHUlGXMmAQY52GXAHl6kYdiJAemlmyY8+n+8qr+cTyW/lmihie7VklMdIqZsRzFPk
8pY0NGci+RskI4tb4Gu/AGjVvl0w21VUijtRjjlK/PFrUwbJ1cKvth2tgtjxrMzcjXSLbo97Fs2z
4dTP9K3MXU2wv61OGFNGPRi4nnvZzpr+ATmnOBaQnBKzkCuIQu0uJ3DPG8DA95XxFW7UF5LPDfaB
5mngb3EL8oBxBYHO66lc3A8uJyw5TuYmrE9c9vpAc5dOo0bwK4YsvW2OfRpdqMKCSxacYnACJPTW
RFFSbPP3tfdYYNdCjwh1yl5ChaGI2AYIFxaIxbyXv/SMTiTW1RepE/wZia/dJHKYWoN6SyV4hVQP
sPYykXcCehJCTc+drDcFfuMVCrfuYHsJ/VlZ+UVpqXPfmePdKiLqGdBe0Ug53nh0mThn2dVXA4QG
kxVloZv9qa+cPbdD40yobfuMBf2AdsonHmslZ1F+1yOyq7457g+8R+ZV16ASQI4T+35I0isDxmRw
y40VNyTA8XUvxJ79JAqg3nsy22BqzJ8DqyhOA6IbGBIkvjHa/OJpFQi4VpvXTplOO2uYnaur84aE
ASMAzszjum/az94Ubyzc3YOVNQQzukzZY2sRxicIvWYU2RUSF3eqwitys59dUIidYafnqpvDqzP9
bAxNv2ulWBcqknS/zBmikgzIRiPnJ6cEfpoJ2+MYL+8MB39OucyeRy2kS/OmHmPRgLjZ2GppiF+q
Sx6VB6Wl9loE4RrYAO6d3HH8Iv3M5zTZU/gl2AG14pLOx3BxtLpWhxCG+vepkOFw8ZLqmGr9F9ZZ
/T52zZ2e5J5vLB5GD4k4HVuyktmM5AA6cEdRV/OW2/1KSbsrGskEMPlZtcNwtHUy0pzOdXZlwGgv
ktpwzevol2433XmwpP6A8ID/ZJZMw0Njv1A2DxakoydGl9SLdsOKUebTQWjwuyZ9FpeQbomMPQyC
7EvXdoBc1kQAs0oZ6q97MuCvdrVWUx89T07xjD8G4ShqZkrydEeAD+X1P4aaDPsWQapoQ2y6DVnd
BjtvhlMXzIf51nUBRgMXGIjd0F7jZZU6u3WDDo57WdeZ+qlzr60DygXSFOTc+N45vXf9/V4RUMIP
v52clrJQYmmvRsv/gNR45460hZjirgpbk1vW3x+G5KwSnVAHI3YGXyfsD/o/Oc5aibJ0ipDHSu5C
XpgdEH1nVKHzsrsaJ58coG2I1gmdj/xSYn+a9UWAAtb5RSGq7nv5HE6O8YPSqDKq3jcrWJk6LDEQ
cby3Z9Ob30EcL+DgULHbzz9bD0t+0wMYshvR3LMpITmweCpnHU4Zm/mVXalviRzfEhXghCydl8GN
LH+ekSbYww+UiB/goPSdYMdC8CvbmiQT7YG89f0scsvHryx23SC/jUmDpc8pfSqGeR1U+sugMPmJ
2ipPjsvoVQxGt3HN8M0YYbnKkgGSkbO2IiGWxT4RrV46tCuqzfapSxmjkPSd7JJIc+GsVI+or1Ck
lgFh80neoB+bvOPvB0ypm6EE+W94oXxtFAO9NOvjE8mOfkXI5NgQFPqUz0Gz6UcScHS9rfgu1ZJU
zT4uSEgm7jsDaWNHgGwvDgbqlH1gx6zvFh6K7uFlLSGzoCFmQmtIJOpMil/tLEGTOcY31XYClq7G
OEQUX8dscHem+7OzubWgXgGbZ3g3b2gsTAXkXdXMQaeis8EhYZap+bp9WsQvXaZVIKLTb1OjtFtd
cXgGY3BSffFiB/MizB1NcKZxx9bsFoNOC6M5PRpd8cN1R/1QCFL+cuaufdvvWw/4QNLDxJMhE/mi
YaFHBNbOY7p8mVqjRpXnjke7Y4Vl9uGxjdBe153I/N6of3Fmq6xPX01VRttipD/pTM8fQ/Fpeijt
WTFZq8AjPNXsRsat5WUM3P6Wog/Fmb2rvYTN9IRnF0Yhohbk/iF5O/uotr4HXZgzrNb1c4T8mjyq
rcjwvboWghME21FGpAsWLW+C7NeoRTtUHBFHufzBr6nurccx+t4J501zWMJA9cajGFLUd6FbX/O+
fwPYR4dgbclh6z8cDx0OmpbskWP1pPEVoW/r5SlRNBNhm9t3s/PZLmOwa5JTrvof9jC8FxmgUCbJ
ww2199h3/WOgnp3qZhwwVYqHqgqb4DJLntTQH5MW3TzA2QHIjJKPrPdrxtRoFVpkVoIYxMDlnott
X2wsMwZRKBpj7QQEGWCQRJc/6va1wFtFDqu7SvpUMvY1NHSptnukIf0QoEaGUnmHYqzpyZW2RARp
0XvropRBp8b1HjnnFlkWiJ3vUR58Kbqu2ZnK7Q+ZxSpQODbaf5e0ioxoayYs4G9HZzeiA0VLVed4
+NKnTt71aSZPxGLQ7Ta2vWunYtNNnbXuGVhehlTe8iE2X8i8Yh07zKcyJD+4nQ957ThrbxbjrbPc
cmsARkTggITLSb9LaoXLDKycqs5SXyzg/bgo4BK13ISfEDxdBx3pbjkt53jfD76LH4xaKvQ9EW2B
w9yGIUJQkkwXFsJMhRqcLVpgNyeWa35ja/aasrf23RqaqGHl+SrVaW/jiUIVz0h9Uklc7qTg25qV
YOra1tkJrEf4BNgp30FPQEQzyuoGLK2+jSnuWic0XoRC1mEmOB9UHMRH6HfcPadJokZI9SOaRgVc
U9z6vsx9WdzTYiqPob7YuGq1LPA70t1zooLnokO4/HAiMu66FB2Wk9nfrTLB85W0Ptju9cSw/WDj
gZjzJD/SCvN20bM33YERYKXpnhyZAjk8S4GleLDnwqeV1w+QlOXWVPl7LqzsZFtSHLRB7PqBDSfI
JRaQ9kjKVIX/DGfn+JQVKGSkd1IKvpzVBZfY48JD5EHcHv64Mw2Vu268ULFuEPO6koQR0kjhFKxp
LjrnXcmYnM5CbeeoWzWsn85YWu+WqZcPykrctISbuhMiiqpAdFWoaj921WuhCJizJ48TTwTRMSqr
nzGmeGg8EDT6EUNFKp07A4PQz239G1sEJql6RM58Vj9sA9sAsvhy0od9puV+3oO7HsPqMgXi4rad
/WNKTxlKViOdWSiHZzPv2mM/dzeM2dAhBuONWeC+YNCV4vFk/g/Qt7Gtw+gMV8LMjmWdHObJq3ch
Fe8K76FDB3GUbEN5oyjD10W/Twyh7jlFaueIlzbrLV9M6UEqmhgxSAzvUXjKUwt8X0+VkY95e7eR
HuBjV8g0Asx7lQcTQfM2ijMCrJQ3nX8/SCPVSDXtu72Z7u0cYNtoQ3sCZBz5Vh5yreaMXZJoeJDf
DuaiPZQJyG69EdPZDvUE93Jc0wuyOqhrZFGBnE5Yx3dGilzNtcPpkkm9PwheYBPdIr4li0vZKOPz
74egaXZBZg8HCpH8lBQzSqgESzweSwJ+EueQ5/jt8ymfVq4KR0bv2Q17Q3BUiXrV7Vaegrg/T3DY
9yaj2j2RCb90s3V22Ugmy6xh6ez0pP7C4JYboXNUYeV9V6qenkK+InbyY9AtwmI2sNuFTg+BGWpx
RRTFWFNZDsuwGUDBBg0ok3nTFafWIntxyirfqPKG0TB8VBN7OJ4sgIgaxSYe6WEVszeMmukUILXo
h7Ak5BdyLCFl3s4rYOgEofcwYa2+pJrY4Ab/imwABCnOK79xwZw4T6Qs6RehMd0ZXNd4mmbi+wIE
oRw+9O32YorvTb/PgvSZvPoQlGTfMvACfGACMZws/jkVecikmUz5udaSLd6GaD2m5sMu7ceEL5s0
bjP046X514fy6DUiBkygi21u4p028ipcu2Nz9OyhDJ8grsWRn+SklT4VkH2cDLpd7LQ6meNNvV6U
oFYxb2bLfMzeML24E30yu2T75rSY74NGHQKUyjvljtPXVk8fRHKIO6HyWHpaP6hhjzL9q/epzQEV
VWO/MhvUY9ybRiRoAjszIdg+w+EQqxWwbg/fw1ddoG0ZuW+ihyHwkOHErSN+vlpXbnzJ6zF6aQc1
gIAD9dvKCeWxh0yXaelPOn6x93QsPa2lijVp5q8M/1Hc5Zn6UqE2OvMUe8Mqf+FwS7cA3RbBQTle
suLKgLleQ+TmQkr6uVkrW0eCay8uECtrn+QAYwA5kj/VMaZIc/EEYB7f6hPrmX4O3oZsSXytI9Jk
cpykRsuD7jjjG40uT1huot7sdkYy5g+TldIQ8dYqdV7cVLHtySoHBWeYwOJRAlbrEnJR4sQK3a48
UwMgZt81ZYcmA+AKAvd+/t5PJpa1/jELEjUj5nunbloQORNalgRxc8Aee0NAGpmhU5eui8gKVwrm
pB9kIakNI2wErLT+HGA8RHJOhEnQ4KX17lMkxbeq2ra93Xz35qHBwaATXCLL9nsDaMvFce8I6DQJ
0LZVlIAtCuU44msV1ndM7GAQe/euz1CYjBmM0qhixlRWaZDkZUeIwSr7K/6zOm3qb4Bw1cFy4KaM
hOpJWg5utc5MM1AjLXdZSyjB5ddpI1VZFXwa5Gw4cNmZCIz2IYscVPFZdpuKvLqSE6Pfw9DcMkbZ
elZQPcKho+tedGc1utukdpJnDctEYQQJTC62td0DwZ/xDYL9kZW78xC59sVU+ptnaO0NCRP0FDw/
RWs4h65EWSoCLzlWLfDO0CJg1hrr85xJ7XURwa060/1sJkc/e16v1klhEQYiBHDCQb3keEyoR7nr
TYl2ieOIQ6JNTuOQ4DRFDH5xdW6Lwm1Q883YyUzc8vMPyzDESsBM+jY0+K1j7kNxWsJZIoh104Ab
WGG0QGmRBNMXA8IIqqhWE9H194M3eV8CgSaYDay+NnSS8ri57jUUrVQy7hq0IJstpAt+ygLhGoD2
JhE3OAwDMTm4mxIUD6ghNNbAm6pPhwPxIgeXDdQzVwUTEpon1kUs3EsPASEr/F0n4R1qiuujpxM8
2BP0GaP/RKHUvlQRnD72TX5oxsbaHKr6GykG7OxcByxdZ1Ah4nOqB+X6bTxrgKg/lWNlH3EUkxmx
oI4cJYe9TcbQtioT3JutVm9irfrJmKP1h9StNmj3+lsIpmhjYdraoQPB8p8a5Stvf3i81mOSubYZ
bS7GUamR6zxKDyIrzbvAQfSUGKa3Q3BknA1gS71Zekfd9aU5yTN71uo0G9Peiy1kWS730FCT50h2
7xbhQw/2Z7hb6uk0zYW3lpPwDrSV2GpH+2NKHLnVw+HZGXjZDLtmWJhjrHV69WEvA52mAADhJsQC
WBPYOAcWyKqr8/HWOmdp5PWxRyWNmpXKIWLKhtznlUL6R46TZtfkVIkQFwSb2Gtcm4DcQAetjUa/
mjVjaYoGtrSk6HTv3WdsDQjKafbujhoPNsvpcw+Y6Elvb2VkwFLSbLQXAt5V28Z3SBLT3qgKtEC4
gWlUL2IKoYK1Nd2IRSKqADRVRt6nZRb2c88hjGCM7SOSnie9CUA3UXZuZ73rL7HRDkfRR7eiTH5m
Idz1yXSpUOiYsQhOCAcafZMgB11bMj7kZcXkPmm5CaMKkLXJBnV0d+glB9SkGcmzcx5uy1jtCSBF
gSeTbNr+5vDj56pPHWwi9nBYOdEs+JVLvPAU0ADil3wuVPJq6aP38JCHMppvTMrlVrHNN3QEFALx
GuRL9CEjk7U1hrFFn4aN22ki44YSZs/pGq1bPmIQXv0C+5IcO+QoT7YyogezJIG3HnyiLtKL61gB
fVeUb/G7bxR7uN81jmsAECAmlrWbPsuj1tSon5b/A977poY22W9nhxN9EMCtNY37lZ6BxFBYIn2d
sp2iIWBLhHexj9GzGBZriTQAdevBrhNNecZR0vqeNPhz6geoCfmzIUtiOczuaoAIxWCHr3WW8V7p
9aX61VfJRzfCS3bMCIGRaI5aP2Et50fxC7vfMr3dh5XWfrV6pHTaLKH+W5ymVagKX+XFxihVf4uG
WMPjn2AeR40TSxiY2uzPBgwaLyqdlajmwC8D5rmtCY6G/MnZD5WDyXVm6tu5CTPLhmlwgp3OoEZ4
LxqkJt1YvrNCKE4oVOqtxmD0FHPZHBNdt7ZG31TPWNAPbl5/dOBZftT5OeXIf+i6fQe5Gl9HEXwP
UIIeCLp408qqw7nUtYcEdP+67+EixE3jMJOAi2A1entRwqvvjiF/omAXDz1oD4SLlFtZ1PYmLjv3
0X9Os2XvnSiLn4RWvJaFml+RHeAcK7vzrKXl1m7n8H8IWBH/Z9aJY9Fo2WQ8SbL5vH/LWuLF03Td
dYu9ZWAPrM2FBVcxvE8bo17X3fTmziH0aDN8xqlP1Ti3XxPq4ZVailQPI8CJppkteJU5QMMwAypU
N72Aq8LZ/ju843//JZ+4/ft/8PGPsqKtCKPu3z78+zn+0ZRt+av7j+XL/vuf/fWL/r77LC/vjAf/
n//oUeb89+//5C9Py3f/50+3fu/e//LBpujibrorbrvPn63Kut8/QvhZLv/y//eT/+vz97M8purz
zz9+gDLtlmcjnb3445+fOvz88w+SHP8l5WR5/n9+cvkd//zjpX/PPt4bklD+8Wz//SWf72335x9S
/5tF5BFRf8RpwVqyyfgaPpfPCP1vpmlKsp512xKuZRGGUpRNF/35h7t8Snct25Pk7kmHz7SlWj7j
mH/jQ2mTT6v//sR//d63fySG/OMPxuvwz4//NW/a/WskKk9u8k35yUi48wSK8H+LZ9QDS4Bhqfvt
AJ4H27ju/34Q1jjj1iPcYDO5kfKpvAVegwRbGlGGF7An5TXNU8HapvYgTJomjAHFNRZmb0ae7iur
FGcVuF8jRgn7HM3KuZ8mfXrKFG20mvT73GIR7lmex7IOfKFzgoQIv7auQ3wYTOJHajrDOum9mO6R
JjibF22g62IIs+NGO9QaxKWc2xZB2Jyz3ISF5d0DlYEpJO5b5CE6GBimyzLU78obSskOjlh35mSr
dnHeCz8KU1w/WNrQ1CTpjdRvKB5e02FvHr1DYCaQJmJJXrgwcFjXxbHMnQbwDKBIagvp2077z4cy
FGuNLc3hdwlp4Bw5KoO+oklAfWFEAXfg4Eutna45JmbaHJ0es6ueyGDtIVN9/pc33//lj0oh/pe4
mN/Rybx1sApLBjjC/v35f4mLcZvcmjGx6psYtOzTokM8uA6EK+WK1/Ep7ExOa9v9OqNy3YH2YYLo
6Ujyx/IYzCCrQYK/ttU8nFuXwfYzgkX9XlqjfrdSLd5MHZwBNxLHANrMCzAmtGDFGPk90WMooYKL
2Vvjs5u02mFeCP5269HSQ++LdXe86ahtpOw/ArxSDZJ8cHqm71bRYK4syS49RxweJm7Fql0NzrbT
5Zd0nJwWVyjla+XIjVYAeu295CScprzkTm9tUg2V4lAoeSd5nsPRvKXDIj1Uwa0fuWV7Od74oS1I
CgFdebOEegVeYF69MWfW5UTX2UvJmMReglffML/XQL9VkQynUSWCrl0aLyrdCBFUNEgluklzyndG
i2Qia6isuZkvGoYQqOgAw+WIUmHc2sNrx17JDzpZ7CspgOYqk8kDQA0BfGzl2VaxIDY+qsxMUAZC
nrInFjy876WvZpdFlhyCI3qWVuviC4OIahsPFkbqHGUSET06E0Scci0b+LWopInNhRc60qPi1tYO
TG+THV8n2IzjFAvsc88A/MbwWJShOil3GPgG1VeJLAGbevpNukT3gBBN1gNkI1CoQ3Q5w7FP4nWd
w5CtG/ZCA7Ds3by87mMCjzVMvBwRQ/1NqwS5AS0D+s5qqSHIZgNLYeRM3VtHHdEvT9nUXhxWOk+I
SFirwL/BjHSpNaM7TcaERj2tjx3znW1m9e+N6vvLaErisDQNferYQ3N2nCNi+LwHyVIZ/a8519yd
wlHMPAEXc0DTCjY9Drbp8tfRO/dzTjN5YYi9B2H6PAZ19W32ApgXXVHe9cLdcPglG5Y85WXo+pr9
Gm641J2ma0SRaQRl/8iYfcdppDYy92bseESwYfBNNSN8DmtMcsaA9hx14oQ+05wg7gR34E0OdTpP
augsWnoSHXZg7hXsH8wt/KT3sHKq04DHmogN8bX25Bc75bnEsoByjDKkyF5Ndo1tTCdteRQ5LrEe
EMxY6tffD7Ya8lUpZujkcwAfR1nJ9zhwVl6XXpy5ah9VxL4St6xiOQRvOsThtwOuCg+Txdw2Cljc
45OEducO39oOdljlEQLSdM9WPiYUxXF8Aa+KN0IGJ2MYPu1A2k94wdVuRIBwsgomSmHPID0dAcEU
rm29SRm9JOjF5BzdMTEJDvhA3zmkLzIgTVA7S1Lkj25lF3Ae1auFzq6scvjO5njyloe0TNIV7CQL
74mnn+weCxMXMJ7bQ29a6q5LrX1uel5NAxslCznka2SlnZ2qL88j2wdwYQ5L7SkqL/ryDtU85Y85
aEFT2temNvNnTxue56zfD6mhXviVxN6AbwUUOSaHvMoEwM6svRaVM248J0awtyReNdY5ZVZwdpb/
q/d92A9kPmBL7cfBfgGIBcmHvv2sd4eu0X5p8H0YPaMNwEzLy85rPa/RDABGXiiLsMoN3827S5e6
87FZHoJGn7Zmm71HtQAlrOA+ICMLWQoRPqPqtt7+fkFGdMEql8Oxk0P/P8Ttme5Sg2B1BvdRLNUK
t4ylBjU9nVoEOzIr5r8mjMkcM/Y0EyxqoqwVmnTOUAkq+FQxJmEHl9wwaq8YDZK7bL3kntjBG7dK
dPcT25yMON8zfJjpHB1ao+T4paXcQNDOlsXHr7pI3H1lGMHFspA+9IhRiGiMxjNIk7VjS2+VlEW1
mgpXOzPD0s52BY1EMqTDJNWpLXl6ra9goEKJ1LauSnrf0NxxAQzSjkVi3GGmPjnSMBA+Z7wr+wg/
IYrU1aSary5mb0R91v0Q5Vmzhx+OClDGEXJePd1pCWk3OmEyWhq4hFQKlyQ/52AAW74mXaQDRluw
7nmi2PWm9i6p8ePJHxqhXOepCBDcsUizxcSf0A27tQznhAkA89ywc8KHHdpAkHG1ZNYPVbUB552M
b9x2XhEzIL5L5Dev8+Kvo76g5cieWzWhhDpbm9mGm0q6NZw+exjTlYFjcg0YmT61U2QSEmAntxBe
HqD3X04XRWcBAguJiamTE9ACQ4WF4nfuIkyLrORs5cMXjYykYx1I3LZ1inaGsem+DexXg43IxazN
FpkKz0i8xwc/A/kGaRIftVBdwG0loFOL8VSaEBAb4A5aGRtHoCQ3oynka6xQKGjl4Dz1Uxpts6Vo
620JaA8cNeXaBNjNU1+MpDoopwZhF8dQdAyIvEKYmIGCMtuigj4UwCz9OOfyns0yO6MhRFRbuO5a
Z3O2031d7+QjdNlXRaZCQpPawYnd308gFtEl0/przlCLvIDKvJl57q4DxnHHOJ90PwzlefaALYQt
4mNbS++1q3E3qeOPQMrDSPabbYzWucDS/wwREM/8pFhg6A648QIWO3F5ADLSB/aB9OxhwIumqTsm
Xr1NjWE61HkbnvgyA5NCSnnAjsgZZnHUcnfH+63ez50OHi2E2S+6gt/WErAihS7WpuD6cXN29Oy+
SXox5/RsLQ9zfUi62duF9MO7zorkA2y1CWafnBVn9ONFEdNbAwwMSvfrVFWpz1kDLCt7QW42vrRV
joLM1MZ13nRskNslj0eDJonK07owZAS4a9njDWkeeohoGv0QkcNWm8RbVGbovOeEwyBHpm1ik1mn
XQZBcq6eAYtA4c28iyfd+dGUoAvJgA0hbLAOYccbXvPYYzXjAFMxq/KQzY37ANaSq2a8OCI55hgW
LjaJwP3cv9kT7kZFjhubRjxNJpXXDXzXNq6trdMkt9EaoYIsPhQg0x1JWQusdKIZeKrsAdUYlAVm
4QH8Z0HDUiwmNwdL2q60QK1OYnY3mskOxQaXJQs3YVhVcHuPC28fwMlbDdg91paokQFICMdhOpZM
DhWj69zCUsHk70zUQLpqitJmuamnJ+q99JRzgug1vsWCb9DaCaCOUMWnEPfYaa4ZJVfmaG+IaIhO
uoWrBGp5NW0AU+THGQP+cfS6AEk5gS320sMYQY+7V6tOrWu/jkjZ/NwIgUL09cGbUH2UeADAwibt
HcKQd3M0kNkImyvZOB8EgDL8cCRLX3agTE34Oct5PpfZuGEw0t4NdCb1BFwGSY/GLJMK1/Y4mTri
hGpFuKg2R+1Vy5sveBamFWOsbjXpzbitCxdYMjhtqJR6+xosNIe++mVUmJkazwMINE4IGjXY6YEH
nFYF6S9kwTqGuhwp1pTfy0BFd2yVO0tU7THEMd10WGnqBNKEBV57ly7w3ImK++TxPkAONf1IAEM+
FdV327Qdnyl3SUWWwCHRYB4xNUJzjyBgb8/zxa09jxeC62oovrCeFCcDoeAZmr+NemqwibAhcarI
2o8o1mF2Ykw7KU6eU58A6kNSymh0cXu4oe3rYcTcM2m/h0Z1Hyel7fnth3PSIdxgq6Q2NaE2x98P
LV0BN5JbEBB909Gg7wQw2c0sou6E2PsLjhdc/6Mhz0GY2uxzA/2DM+QpHczo2nkfpaOW8kffIJnZ
WVmPGqm2Rm/7+43VbYHdsCnmrwAfmLijf7xYFQDoQIYAuamvjlNun5MAXnKOXexY99YVnbJzKr3+
pSuEd2zbUTuQk9N7GS5OKzT8ZnnoA4mBifUJBoeiOtlh3O3RoJ4C5Zm+N+umnzc18DRlQuFqPWhn
Asc20bBZwBLSdLAwslQmvsd2vFOhJe027Wn+66Y3riqHgmk3n4D/u30yLskX0ExG3nikOBT4izdN
FA9I2dnJ9bqqjrSfa5ucWFbaJpu4CWsltzSEvvNIZiQPDWYQhb/oUtSmuc0Tx1gDkP4eD9wYKhqL
c597X731oivbDahajgo0XE/jRaMAQ5TEYjaDE9doq4sbGi53lQ2ROJeu86xl0Ux4WsdgHK/+Fu1G
twJRUNkc4VhaT+5YwLqAYWk8aUM7HaJMokFdHiaXYTCM/GtBoGQ/1Ok5KVy/wkwMIHlW9Y5NPJ1r
GhqHbMqQRWGCARPWsWrt7JY6wUVnXiUuHJLlYSg8Ahns+oaSbDUolBdPIicDoS7tCkg8Eo8nHbEz
5/ouayYAS2OcXSrnP7k6j+XIkSWLfhHMoMU2tVYsklW9gZWEBiKAgPz6OUC9eT02m7BMtjWLTAKB
cPd7z+2MfRmM2kkl3sdI3+kQzdy9Lu+uemcUd/QmaAoc6sYJFFUQC5g4dVDvy9Ftrmb74aq+uQqe
ZSO0qUMs8r3m+zbQYhR6UiRq2+FXX5VIT7aGWCEJm3ggVd5V87VP0cTVobVszCuT1NVaNM24Jq0L
AhKkYWUTKGAwCtj8ewoPAceVFRRzgn5cLCFW8VaKBuio3KVKlbfKS5uDEo35igYesTFT3aLq73Wd
aWc5A5OXimN02C8zntRTN/pnOYrbRJAOAbI/9awg1mfvV4n7TcbfcvD2W7OPBlB4afTujsR25zeP
9vuzj0t5tarqW67pu3x+nFltULzNoQyzr1Yr2nI9zTVYjH1inY7j94zR4ZrqZgcXIeaSzbgM4Fei
zvc/6Jw+XH+0Hkia56MsEPjhipcHqRhaPVdMCy2c/EKODofaMJInHZOs6LDoWChtRY80r9KIQUa2
gcLEjpgiRePRg2p19n3LPtiEItn1kOPWz4srcQI/kPyNpG6gZnJAlmxjTehnqy7trawJZ0wqB2Zt
LkcJ8YyExsCsP9FNhrtlg6vJ1AJzTsNYd/yLU2lIe2MeVtGctsgpEFNR5Z2Uh8YmTegv1JSFUI7q
9pan0Ljassu3burZ9JpJP4SSPv7dOJdvXoHgzq2Y55wwOQn6YOPwN3NKT0bkeuu8Bv896Y51gwRS
RHF010wCXYbSRvjEaTdLouyqApFdOZb/spq23ylTdZw9lS9ghM3yQb89BPJHU0tqvTaqriUnOtRa
87dv3IIavHCNB9M9AikUYHmhcuuQZ0GEKghFDm2larqEutec8yJByhp3R42EYxFO0bVEAnZxUEB3
HAuXBXcZta8/XYeqKjZuW9Y7TnrMZLRMXQrRk88DfnwPYfqFyFU72womdjJkzt8tzTRdPMgKLl3o
8itabAK7eNRjCL0RE29bf8she2zUWMdAUY3v3TA17KpOd6NG625aWFI9sL0KA6WCFXqIxN3M1G8a
2QwbPKPZhlYnUsZ02vOLRFeo5rA3tBBoSmWxtczL8gomG+kFFUhI2yFlgvAB5qDkm16JdTG3bcN/
cHwXFbyeeUe/7IF6GMnV8rlH/W5I7p7HEaLhZmUke5O4BbBfJHf9a57m8quadP0cdbg+O/NLJPn4
FVCGJ3WTvtKQ127GxP0cseW+hcJM7lnnHCa7Ia1clzhJikmgPARxYQXVDVRweceCUN45lp6bejjV
ttVfS6epnxa4KCSV7s5h+P7Ae2WgLyx+MN7sfptUqAj/5M9EFgfGusFea+IvpRqMR2SED62wBTAs
LdvIUA+utuC8SAV7yku+eZ0rf1/n5nsRcd6SumaeSjmYx8j5MTKrROLssH8Db3gjt1PS5OqszxwV
7crhqbTqkgHF23zcMETuMhvy+p3IS4SiYw3eN/X2PTmnTybl2aPoJUriwXi2WjIeuBKNTe4XOK6s
VVtn6srAgA5XhQIc9ai+8yu+v+RHIQkgcwkq9RxgZa0sKub5WXyWMdjWiM+UKZ7k8SywzsMHAjBn
6mO0j+zuj91bEBh6xJu078hCB5R0M+fF9SqfiBn82iGUZMJukFsjuriEphjPAofxkKYurT2WPEw7
MA3xHwyzEjQa7aKiD9NxxaPdrbhj4rGxL8vZjVSLWzIb+QlG0jXguC0hj1A9cvMTGiDPKZI/98iV
PvJQVOdl0eD5keYEyJFH337q7fqyLGGYPbwYhZnWtBWmWb29YG1qjnKq7Cv5EdaVewI18kT2n9J3
KJnLK5yIuYVpTjsA+hNHvEruUwPYnazAbHgxRaSvd9q4cauQaTREAbBdurZmavZ1UAGp4gjJL/OB
f2W0erwLwiR9MLksGIQTFu8R+gODsQGhNKLwA5fVp3e99//0oaGf2sastwglxm3rjf6rqb0jMGhx
RhY3YD83z63wXmoYI9wsfUfnJ3c4EsbJN9/6Pv+1s6zwPwK9/cflnsKCGeK9bDLYBQUEiFKElBOG
dS0t57fZueb7iJXiak4PXzYEfRl1wqSW6t3VY3XLJQHXNPN9JBSMqnlwcwQFErBJUvjxy18qds2v
8+HvYPhDtYsxmqxMoAbXsKPNbQa0LsKckbOjTeZx0MYvow6pJ6aAAkdqXTwVTse2lzc7wZDLKS8+
EkH7zcNG8U+rTpGTkCqRt/aeCigjqfEzRCN8lfYV/aR2tYcAKg4QOQze1qmcl5TI2p1pm1+0CX61
Nvr+tkwVwb8cmE4URNck1robsQXt1bBeKPHFhWIK/5JfyUtp1hl5vRG4lRSuVAaM2EMJvHVhPJ9z
jvhxzWPFAr98CzG1aE72ABXKLaG58Bfmt6pRHnrWT4qx7hICxr2Q3mivS7qumGrKvVBt9p7kcfQc
ds6UXgkP6X9pyYwap9myhx5PILyRyS8q8fuXSfanw/aF+1Y7JskYXID70rWNQ4wsunJvybxoHASI
LY9PxpxMUPERLtXS0AX8MgPO2yoRFThCRlhmlXYXfEnPIPX7cz9F/dknbmKR/5gor3ou7VM5uDmP
UpYoyoi4HCxOsj0s3OWX6nvN3YWy/U3W0ncjs7K9acTjBfUUMZKDkLu6raynafeAaSAlaKRZncYg
rh9M3bFrNeX07hDT5kX5m6LB+0B62hACQBR1FKezWVf+tFWU3qVXeccp1d/7IooeDq7IfeUC9eXc
3TD/Ylui7dJeUbe1V6cc2utkXGRYOuc41raNrJt7FsdMH+oeV1BrY1rSuZa6WFkfGsKhxolOMnOH
X1aefM/cwn2NBNfHEXaMOd70A68z94t+5MwyvJxE0OQzuJZ5Yt0JWya1jaP/CkRawJSB811KitSx
sazvU+Gb73pXhoSj2lzao+msXEo0WPny2sCYKnu6DCvNksGBWPpsPYi7j8GbZKE82MBK/Y2ZssRy
EO+ckjLXE1H8ldklElFGh64h9r4T4HiR9UhUhYU2wVG7uupC0keTaSt9LrTGga4l5yX3gMwV7Wel
vOTIRVy9TbYRbrmDgSKXqbUfHfmQFJvnZSlbSis3gSAY21N9SYSNFYzO4lYGLgp5lzFVk4JEXwYr
fxeA+UVY/H3YLY+90jWpC7FrlaI9l6LOLkPZMQNs9UMfaj8IUrZ2fdFFa7MYdAR+9DgGOyP3MsRD
WrlucR861JW9TKOLHQz7iIhOHubed4KEInHxabbso9jd2FWrfbW9iTO/FUw736W+FpXzYWTDjble
9hzdOjzDzf7T6U5HqtJB5A3oJC5xVKNBfqara4Iv7vRkX9XeW+WDOe4t0V4cO9Y2tknFqvVag/au
3gQuSdVum7UHtlzFCTyMvhZRH5+mpIpfdqiYrkwuiToqje6Oj8jQMXNt09FNWfsFLt5Rsw6+LYPr
suTg/xP422fikuprF0bqZesj2bQBliy8MeVei5z+VrR8QnEBMtIQc1gyMHhaUP4zDRFStWqm1/T+
MyA3YRWr1tqXnh1dgdhEVwyRf9IKQn3klPiV5w80zvviTrOzRZQ+nYjubvZ1hTI993LDA7HjQ0Gn
X7QxY1v6uNwdqMqNPm0j9PNng9L33LBHnr3SgqjIdVeIDroa7k/taKbwf10UXuvaV58O6sFdELG1
ePMSAtBFB4k+qeWZWdvn2NPZGuf9cXlFKnh/yZJ22PSYIlb63HzpeoIffAhUK9Sh/baDa3sZSbTe
5KNk/DW/Nd36Oy65ar9UvTrIFgzJHW2aUDJdrEnjvABw9i92rv7zKk5ceZQu9lMwQwxn5nM6KIno
ykf3j7Kc8FzWfn5stXxcDzY8g0xqB+a7NdpbmzZqShvpYqakdfpJE2AYsn7rDa1Q+j/Bm2ZU90jr
MJlUwzlseFQMg6uTxEUUngoJPhFlkF9LTREtbr1iDXyxVg9n9Ergh1vKhnqkN5VkOgABR7wZdZgf
8zL4kuaOS0XFyYMHOA6tMo9eLpPBBioVmOqzyHL1VtuwDnu7dUk9dZo3ZMiDj+osnyrnBzEkfjPS
57d9BUFgQP/ArbVdRrq4A81tlZcauJiKvnwVeChkIUfNsyl0ibAzfVqu9GSTq2MeOfPpZ34h/by8
il2LV0b1pzGtcmdMoXOe5oVgJudcd+ndiCuYdmKwTkPqWqcwJqF7eFVkcFtr5abZZoro9ZgaInRo
HYbc24NHjpVR2480pr0/BbRUDNywNLQ5WuCo1A6tzZkw6IH3UGoGT87I40EGIXLrebxUdc7vPFbO
fnnn0XNt4pRMTaHUMcmz8hCY4wSkdroEHnaLzLcRgM1L4IkYI0D8lad1cy3nRRG5SJAsvczRE0BM
RucLHkBzl5Lqt+XpnF5F7egX2t1vTuywa5CjYg0q+2ZOBzejmKkyMLZ5kX9Ejot02OLkH+v1JbR5
t3yJA/kXdBQQaSozDIFmkNZWeKV2KYNk57lNfSLDO7zYtkhxStsvi9YVw2sRjedlcRbpeWsEOzYK
YHllmjxcDbeLOETpIC52mklkkbxScX0X8ZQcmP/FFz/34svyKsfhth9d88egufWxtY0vzKKH27L5
0IeGbhcP4a4y8wCiTB/wOJ6hAbxDYDYbbp1kk8/bvdJNF95FzdOjimzsE8ymz3pq2vCF5pd2FsMM
mPd7uKkc4peT/Ly4IgjPhdFebTv8wGYR73pD67CY1ZAaawNH6xSdjboI3syhg5pB3bApPPBzLcEs
CHwVmAVJsCJOscI9wnze5q7yMQmwOJMDwD5Jf6RwoxheJfbZCiHH9dDK6bNZCG4bfkAP6dQ6V223
SVVE53I+uGt5AMBPMNhYxqTLEo4TZMHxx4jx+LzsG8sigr49Zm39FmMUzFU5PoehyT8MeiljJ09j
qkg/8TJiOFA53bjKARJl1X75CALfFVuL6fYauqGPV6o04D3FmFY1IyKz0XW9fWr2zd0Rwrsguh6M
XaJH+tbvIjK5/9tCZMcEiWCeecALegsDFJbE55BARtnGM4Q4LwunPfZwkRNb2mV/qiaS53+Xphva
Veh2L6kzBYNG1b+WBe/Vl9a3oFN7vfEERo6JgMCdhsBsxRh5HfSB+FGGwyGRaLqbXGA35p784jnk
K9AHfJGDs/Zhqdmxi6+m9dJuG2qqgeCovJNVZyQVEvCJ7Fh81fkXbz5qz79LPRBcbGj/6HX8j00c
1XdF9DQD0OG9dHIMdmbK7N+ESzOYvot+YuqwN432U2Jn3Lhxpz07HmeRi5hjah39mzMH4XlNFF9y
zdrqqTsac3zsTLuRDi4jHpKr2oMh1QrnOM6ahGVBGVZdNEZkjeUc2SF1ptaIJlRezwca8nn4dYtt
oiMXaUh/+wKrGDddYj8T5e0YehtQfoV5Wl4tSy/F2tYoTsLglAzsNJHRpPA/mA0GHQmfjcbMexrj
G/7s/qX7erhLfaa4wlPmvuqZdgTSS565YSf7oapxPajxP83fMozQExd+gd5BL4+jyBFt/+/DRaKw
O+T9dE7el4NSlJfuQ2bVw4lqcW5bZzgsIyK7+F360t1rgG/20Uh4qwuE6MT3qc923B7phYQ3MLfe
2BkopHAg3JKZrJLVGrG4qYkxSETmziPiZr8MmCqnKg5wGJlGd1K7G5wskrn+KxJcsH5MKJkoa5zU
Gs6yKc03qPrqX0n7Qzl5eApyBv4E+MJ9QDN1tiru4Epmn4lEMTZ2Y/JYRsNChMeo/G5FYflG0gv9
defN83Ngufrc3TVbkPxy8m9ZUUDMo5R6mkS+oagOnrjnYHI50awq49Q0WNcOGO25HiLOHzXI/HXK
sXzzd8rnpm+G2zUnesYUAmFNDh2cOyBtrTwNtZWelLdq/DGG1TTTPDnnMrL0JKHBs4ZkUTkBQ2aC
roTYLue1ZbEARglOS3TAwSj5pPcpNtGQbi3JqklB+uiMnC0Ik4n1LaBEsDim+tGlfvGwu3lsHWiE
hzPxdDSJnrc15LFomvxZF+EPt1G0OHpmUfh2efpTTwo5N52YZH9PO0mXq3TvreL/Nuc+RNZGZBcY
n/9eOXzw40mv0NahSE+Lr3QdOJEOZ2jJnOzysftsi4AGvcuFkTPP26OceXk00lYOAFIehKRAlb+W
yaEdgjej58OHjeOZcEqH0UZcNcdhYJKuzLE71i40Als1zdWTdI1zD8xpQpdnS6Xdf9FFtZaTa3Ov
81EMxuC8NWP1A9IsqciM3KDeaKCZ5tOAaYzhwWDosin06lvdD93WwRJK2IrXXKwcq5CIquE+xMAY
2jZ7Gnb7c8BOSxZWmj3JFqE9VRoGfiuiaBLNfw2WKt8DgVjJRNgDggBGAwq3e2B62q3Qk/w8oGdr
FCQvDqRzYGgJjLHQiRlSzUbIMoKvZZvRsQy6331rflqJH53buZHv5BJpkssEnIYUvkp8j8srpDv5
Ooi0AKLdMZxFTMsScQ46pwkivSjIn40u/JXNvOuTVsd2mrL+bHOs39SaD/LRUf25Qjl/7jzqN7tL
AXNqprhOfiSvxrx4bbmDMlIeZRYNZyM0+zPa2Y+g6wH7dez1Wxw5BUM9FpdcwY2tcSrbogAO95Vf
1w+diBQibYVcR6b9UnY4noq4bA9/NXsS+S/WvgKne9bjoZvcG3kpmPLm7G/dzuRe1bp4Cg19Jeaa
5iAzOJwpqAjESUmebHqXCiJ0CCSJMo28B5rO73Ued+eJrW81ofvvEDEclyP0ctWKXBFjOLoTQfFc
F1OLmHcd+VCiaTGcIjiajhNC1uqpasioWP9Vg3KOh3aYMW9BvLViL5/O7lw9YE0JLoHkHqEDswem
ZDEBzh2UqAgVZ5GGC8MG3GM9h5iOlbenUGN/0ZB+AbrJpZYcImU1H+VHx+5QJgZ5bgbJzhR1yV95
GAGP2T4lGY+ELeqwRCniJsJuJAN9pm9IlHJEnx8sMbacJmP6Yp41bOuOUVLsGaRKFczC9RoAJNEg
aO8qmKjg6XTrokyCDMZQUNFlGQQbQaG09cNqOqmit/9eaOnE5LgJNSyVJlusOR+SZJ+YDH7iF56q
dtM6XvuGFhLW7/TQqtE9jbOQJ41o3DaR718ttum7hSgqL7TZsyq+pZWvXaQxwautxVtpFtNmyCGZ
52WrXqHhHQMyHVaqtuOrm9k6DBLoTBNSlRuc2WhjpD+D1g4etg1PueOIAKaHw7eaeLykeP2OJCc6
eyCN7at2QE2rGpoQLBP2sUS98FutkNjkB0Sq9gqEuHoTXYOKCPITYSS1gbSJdu9segINlO7QGbWz
qpLwh2V4jmc0uTuh9gbBzb/nRBzCbeHpuYwgCVDCuufkxELNe3rQfoGzaXwNbdoXJrujDyp2jcf6
U4c1/ShS4KAZStu3Pg+rVTqAiK8jaI1kSNeurj8mbLZbYiWPZqyb7+BpDranG88eA+KLeeQejNC6
VXr/JZ78vWvWxmGmU9PNCt1H3Rbw32cEoCghzU5zkZIxNoCE/Z/fhBJc3pz5bkMV+cRqqa4k44Hz
kYR+EaMquYTb8rdjql+0R1bLeKRJPP8BFJwjQXYRUY82ZSz+86pp8EMOzHb2kNp+WbB0eRKFxn1Z
MpfvXJR4faQeg1WtDDhglvsShpr/0nOOZuO8uaZN/OcAwDvBTL7Ra+NUK2keEJg3nwahUy0q1HdV
sQnhuL9pljhrsmqQubXeK1d0piUIjow0tQ0FlQlhHwq0apt/RlcvDgyHxLtuBC/QBNMPXFOPSvd/
kfDCzjP/oLUF9ZA/x0UPTYTRE9dsxB/mRWP0YAX0HVGCmltKDLl1+xS/W1bf7VnC2epoQkmSXguN
mcxU9OZmEaohXSKHIRlrxBXme1ea8S7T7RZssyI/DTUgWNcRLH37hkyUcLIBRTuJPCMVbJlznj7g
gQTHmnfjPxozHvAMCbponv+iLtDraGjXAyRVLtxb/JHq0xIOiOuAuDZpQfgbNOLFqYeJCRrMYKNy
gCgS4PtG63vvSRgS7rcUsKuPWk/6wBV6s38pZmgnXxvAWQFR4LZ5lPM/VnVbCiwPg7kPiESlaFMj
/FjMBeRTmOJXR3O6tt34zQKOs+5D6KoG2KRzUJKqSTg07RU6scfWLb4ZKHvX5PCGeKHoWCEgL865
0r6LxHZPIewOhrklGX5F8cdsrJ59yo5PJSeetavhlkg61z65fRN80CP4yGEi39Mavb2TsaRN9+mF
zI1Ho6wAtPRoPT2ku4nuYv/Ab/dlMGTy1PwQE6dX3cvAOAw5H/wKgr29Fz2BwpmnR1vPbHm4JgnT
b8KWkEMtNQFXJYL2FtLsGof517jE6YDgun04koylWE7iQNTXm24pbb/slY6LNsMHtm9nqAF0g2Qg
fOw5vBGC4ZIsJQAo8nhAI5Z+jfH0pFUi3hqt3f07eg44RROtmcJjRnj49zasTMfd6yMSO0R0/brw
nc8R6VoHUTf2L+WY0SU0yYFMIF2UoYtkKcthgBbZESIKALh50lkJ7Z4OjneMZ6FbHLef881zcMaQ
sDBz/FMqPbzLWgvvjKWwsLa5tVu+JhgQItzA2Sp89y4IB0tRFzBOINkTsyGRQV5VvDMAmtY9CMtv
M1xBPsf2wUNp+h5bmOn1BFemGAATjNo/QQt4uu4L8wMt8gaMbn7KOz2D8KXd8allBzPtx4s+L13c
FKR9WG/8YyPRJxls2ayg9ovSqdjTWmNHnzc0N/O8fcuzdz0MnvNwAhgJs4VmWYBuWSdJytHerutL
SVeFATULk06AjHH2QRjBuoLZvk/nT2YoSB9BeoQVLkcjHswLlKVTgO7pBOmUFGxTd6DoxzoOViv7
QnomMXWMBIDZckH0ExA/WzecR6fn3xgc6Sc8QM5jWdLRvpa53h7c+mKoriONeA5MU3ny2VpFxG/Y
Jme3FeYeY398DrwR6u0UhzDORsXxeDb3tAXUiywhaW9u6qSlV4Bdar1DTpARhqlBHmNfXexZSaoY
wUsyPY8ARPgMlqFYJssDEBjIqoF5RmhpnpdXWq8rina6afBnMDSCOLICfbwsC0/NaD3kyGWWspWB
yX+qWJihGPh9RSXe+DR0Ow4t16ErpyvtPFz86KhC+2nRYtkvfaqpYxJMG/hthDV9bHBSXNoxOSrP
dO+xQc4a1KmGE/V1loLj4bd+EsM6EI3NksEB+/uqmF+V0qMvanVbT0Pht0bta7copnIoeK0ogofi
Rnsow0LCNvlvM+XBVEyPOpQcT69Lx3090WNGPLLRZORc+I/pfZk20eyyOV/p32x3ZJBDeHLngk7O
Zo3Hsixv9epn04/NWWA7gvRe1d3FsscngbPOmrb5L7ce+3MH0eVstPFw8DpxAL4xcS1QQI2N2UAb
nd8L4w2JQTN7jWMG5FGXMtfNV6AamgbssJVc3KEs5oEHjxCPuOtkAORRRiDsVa68czcvqJy8c2pR
ghYgF3bCktrJMqd7kGbmPUTxeY9oHm9caGp0Wg0TVjlAoGUypluZdbPcg7L8kTF7YyLQgGc3jrcY
g70s7Y8pVQFDZVMdHKf7wGjoHFzTc56aTZcnYJtyk40SKvtaeGBeiqb6ntdGura9SHyWAZNfJXz7
Utp4VJKeuJzYGau93TAcXuYQy5ynsesn9SckoVYycogJSImZBJ0aNDcK+UHYMrkEK58AACHCt77o
87J0/5Ow9PbjkGDOK1MUI/+71B2EpG7EbGvDgN0tA4beQV2Lu3x5Y76hCdHO4yKMc8vqa1bG4b5c
VAjKJKbQFvCR23I4Sew5exwrOmHtLBWiwFNLyDRKaaaKishUAIYIBPXLsgx2C6xvloKaA80cq75K
5Zc32yBRxnRTH2kmb3Nhk5vTIwwNLGXPAQIOni8u16CT/tFP6RP/ty26vMIygjyChILt/7t1W1Sb
5MlQHWXzDGNRHS1LOmZ/IhERSjTl2StgQnYwLW6wqQ+o1f32e5+jFKCp/Ib+6iPSaA8nJXj4rHZf
WqN1B9HNf1+pSAWOdaokM7A2ywHw3/NgnE4HqnbAdPOjKLewO4aJmLZ1bf8IYye5LcICU3N/+Lp9
7fogO7WlB045KM1NP1sk/Jap1nIu7ajCVlYdi6PT12KTGEWxVYUT7wc9Bf7QB9aBMDILeZTK15ar
7F3UlyjYfMIZCSTQNzbo3CMtkSc9JXXTWjfdzbTLdUg80811SNPRfJx4QFmN9ldO71hgqnhpaeXi
/awxf/EBPpqhDS5j+KeydWSImhe/m5EzcI/Q4ecJvDxwEoEZCb0HgEnPeodWaP5YXmSwvHNymTlk
pXxozFp73PNEtZik5lHlReFmIMkFss1woeXsDszoQJgvp0qbkaRuBXPOnBttZTlGeHe8+jC444lp
cQb0zMG76rNP5/6Y/VWE+BHg+ZEsX5jbhf9ShbelDUschDcmGzcjDf1v6W4ZOhl5c8u/DIF1Vai+
UBi1PWgmZAPLgheSbvYw7iymKQb2/WMR9vyRFMdbfKuzLieg+M15QoGHXscZGjpsVNSU8z+TD3B1
cz/Vrkap9V+sOVwgXS+ur8VaZSuMkoJWsMJ3DFVPYxjZFJZ3fqbplB2XG2e5Z0DOTVuXIOOVV4no
7MzL8qqXUXSOcpnvmgkNPNBCMhILLzlM5Irg30rF1Ug93HgWnJqq+rkIGAc255SIWzqD4z8ZjYL1
iK58FdjkJSaxG6ABYRkiOA22AM5bDYT8zMlGlK+jf+uN0P/iD9n79SgDJ30tC752tMYkG+QhGGqz
YuZMT3uSJ2uyDwRZMtibl6jCwpF5wQ0EFS61rLEhpul6dxv/u+RGfu6jdqOp+Cf6ioKykZ/nHjYN
mTg+6dg2g6W7XRXaKejoXmR0Ui8ZbaQj5pxDrLJ8naLEQGtEl2pZzFiE69ZAnZyD0Zu5yrQAY314
tNIIrrLKftG/dg8NIOsnPjztibf68JRSoM7ED3PtW8cChGAXxwIN2nHpRyeX0AjCqykDLkufUAw6
5c5qICBs5U4NlMVUYnwjy2dv9cRjIaOn/700L+aBRSb98RBBtNo5GEWYbcVlcGos8C85Ht9ZmZMY
bH+tbPj09cDYehiA/7YfMBpQxfB7g6T3T8ui06McfnFQ09/qSYotMkj7NgrSaqsQtFLvexe+rl9r
RX9MK98l1/gxbOWFYQL8tvkGWJZwfptQCWEvTDokxOAg+0rrD305ERMVW/M24Py0Iuch7IASpYH8
JrTqJq1evDwvDVY98gXku5bPMM81tjVdOYA/3qmiGlqlS9ePjA0ey7F1ELr1vZea8/QRnl+zIL0s
7zJ+sjNh3H9Ko3Y3bd7B4XWU9S6zgrdeYO09C7sM84dinucv4kpFCmUdE16HLJMPcRx+DJDn+CdE
PdeC/hvjHuPotewVxLrvbBhTxioB3mLDmh8YDn0p9ZBgYdu7L++kbGavTI15Dhzo8rdUKNMeauro
dhOyZZFHy1+7akhCSaPkhJ8YCdV8du2nZjyyhR5i5ON7yJE/pqwZx9WA33XnC1TDFtGG5OpBkbVr
9EPh/LVxNP3dcsJYzhxVAnSe7LRTlDrD2ec5c8g9gm1d0vkuU60RqGmTDDcB+1nzH2ir9w7UOD/x
tvh6mJ/M0KiWrKwnVQDG1lGB7ugJUq4sH3tXl/zyIwyc831QdMnByd2M7yhAkUX4T6gZiBrn1djG
6PGNyHmDNvXy2jD8ZqG+4KMmvBZX5mNZaMsGWJGi9xa2Su3PzX0teEnNtzGK2vUtnZse8o9WacVh
UZcpEv5Mpb1QlMSrpg6LNysguw46zG7oMAbYNZZrPPL9dvInJoNCs4hj7oC66r6MTrTP4uuEuGkb
V7+ntHXPlbKiV191gCNJ//jeVN6zy7MPJ87tQzZOYGooZymS5sfkLAUyiSzY9YJTbs4161D3P6ml
nQOpXHcFevoQp2GwcYQ1ftXdYlOB2m6F+63D+7hz8844pBDE7MaYntiaf9qRKo9UMtNZa/Xsoc8u
vKIAc1UhXn4sX4Omex44dByqMmDsETtWfhrglUoN7HGbjdUmF3X4lldhfakS77c+Ec49twlbht5M
lYgNVQ4VuVlL92oyb7mqOZPPV+aw82QjLtTe8JSmEdVk0JFNGTMtqHwgNLgxm2vhv2VSNY92Vgsn
Fr0sMVqcrkEYOmGir/81z0nTTlYVKPhsy/Urj5McCSTLxkdcAuWxOi5LJK/ZSXomcRYjyGGTLLP/
M3T3Y9/eKKMDPWc0+N6T8bJstYYbZhfseRdE5+0maVS9Xb6etUQ6gapoM2s2opK9EI6cDzgeh+sC
Tjz+jTw8I8smPqiB8bn8/YwC/6HjME2bh5JlZvBkaMff6HmvfwUReTNPEUrgBXRfiY90aWRkFS3/
iqFC5iLnxgtlbBua26tlwJT9lWizn+g2QILAy9GyzaXhUiQCOH8xwzZ2Wh88GD9We7erArEy+pGQ
twVh4I+1INWb0UAyDxRikikYIxSztZ4o7JgrGI9Yo/YD7cUD8A6UrhRCROeV+aFwefDK2X6vW3qx
scd6IKiIt8TIyn3f1jV55GrEW5eMOENzRrgwMsqUtqti2gYWL+DnMCWTpViS+FDEYJhwFPkXyh/3
0q5ND0KpPi+L16FSTHkmM32S6Wav6APTbLMSpC85pnPMveqLoUl4kclk7DyVphtoINJbJ1qW70uh
PoqWzkugofmp4ereul53OLCyPZW9k1V8IFVMQKtpH3HWAJ+iR7ZqgveoIToxUVa1cj03f8+QzDP8
qVCt0uXaInRIN53/P4Sd2XbbxtZ1nwhjoNDjln1PqrEV+QYjsRP0fY+n/2aVfKIk//lzbmoQoExL
JIGq2nutudL5bMX9TEpEN65NE17JLLUxkA7NUxbE1qlps3c/DfSd2uMFQYbIqrRI2vb2IzqHaRLF
SzxUxQuacW1t5Blrtc4wXuaUDCQvIXCx7evfNSh+z4Oe6Icppjo6Y3h5nnV6XIb5LRZGfCSk/VSa
XbwP/f4H5ign3gumlrrC9VSTnAX11P9dCL4Stiw4qCF3njJ4KidPNySxTeRkKrka8D65Rsv6XjsZ
5ILZqoJe9Hm4T7JCZkXqX5vEf6BsyY4lX6gn1/J/b9Ax73RJaPG4yI5FEOFw0ug25cyJqq7uwpnn
r8A8Grc3Q00pCAUQZI1MURVB1v2CF3xNJkQzCGNjYi7Y1VqWfc3bAKEKlJ+ce94jnIbjlLVfARC3
J3P0EJzKwcqs4VTjmqsMVtWBMDBCoah9xD7FUMeof+XGlQBRDL5oFi7i+aeCDhmdaxyJA5vPYzB/
QbM87IHYo28MtP7McpvE7wRXh/LqDFJMmAfJdyfqX0p2H+eBBCSb5TWw+epWybUlwiZu3JVGOtQY
fYc7TpOsAwAvcE3jdrN+oeGNrnGYNmaB32wEUXqOauY8t21LoIfIH8vIQXiO5elowNO4Nnh0OtK1
3Y2HBdQwBn8LUgM5fw6UB4BHX5x70jK2Uzf/EZRzYG8tUl7WTPhsv5eYbOXaEnvHco1TLHVgWZqg
SbMIms0dpD6NjquhkgPR5uygKEJD+IA6vUqk6QEbcUZjig0NeWfWya5LWr1CHxAc+/YO2499Utxa
9lmE91YwXoXaNLmJjezP+x05r3HKEDSc1CPBBpnUP0m9mUDGtWazo9mpb7omHTb0fHWqLSjuF995
wjT+u2iwsNZg6I4liPJ11MHBqVAF2K35MECEkA9NG1tJfNRAb7Re24keQSSf11DhlksbV4OB4E/z
1i4sD5hokXHtdvnidhfT/k3ZqFmxptcBb97J0KwHOx10rCj9+D634S1wCLVCZklIlDMdEqtzn4Jx
to9UkRtWGbuhqs1dWzlf/B6HmFnHtYNySs/PNerKxl63rf2bIcJqP4Z5TUiKO3/R856+ttRhYiir
zh+Pgl1n1uZFlw3cWQ6+n2AxQxK6hvxROVszm/ZVKPg9+E1ZJqPgIbILM0KMPgPVSMntRBu8r9QJ
DqKj5QQWRTxR3Eu3jmP/QZe1Jled5p1vjem99uyjV4WPWhv7Wy4ncz3CgWc1Olco2VV04bj99V67
d0Fa/iylm1UzHSmQ5mCOJjiFpfXFd1fkZOaVnVy0vvzFdd3x2ZdDm9jQSeG6hM65JiThPowLoWAz
fcicndXlc4icHjdsQ+Z94ObW+XPIUEyt6hA5juYv+VUNA6b9SxTX0x0uFnxPQle7KjGfLI+vBPl0
u3ZCltbIWuRAMfyEBuoxQVtf+YauPaMcpAoS0KvDhXJVgQzK7tvKQo/WZj80RO1H9EfFc+MA+Rxc
B8g1LqyzydKcjrs1H3s04uqXr4K0p5nMkJC7sdNz8Xu0+JiTaNSeyymyCTPBEiewb1xqxAwULXDk
P3dDijC/JXW9k1Y1H1PVdqzbhla12z71nXlJOzsFY+34h4+ltz6xFulqfc2ctZwVFSSKaEfNWXSi
7cXsLadwu8D5UxoOF0vcaccyN51NSa+U7SiHOI670yJ6EtxzUs+Aky93RQUQpE1hwNHGpL0mpvXV
mRdx+hzIVhGnPJGtRLe4asj/0TyI8Qu4shBi4/AVd/2Mgkf/BSnuiODdg4EOFuDWiHagN1r9TisI
V2xgNfTyvABecV2+z2wWdb93T/gtsw1fP+qzKUqSFE3vF0F+DBZmNTj97B2xdK+nKCZTIgMTtkeW
v9Izi+rbMNRf67q4RCjvdllc0mW3+njrIGp/GdmjskhJ5l+oQa6MBe5Q1qGEt1s/9VZkp8e3sSLn
WZBPFbvOOYW2c9fNDMGMfETvkBDMJiBcISY5MZVmWgIUtJPIJ2K5+rDPyeWmL6NUgxCg6aWlcxFd
LYf4U69FKcg6oI+iZxOFITG8GJZ04T1s0x9ZcJIIuuHr3bJ4WuaNT/cXM44d3Tw5qEeifG3bEDOB
71+5f7JpmO3uUfJ7HFgswtYp4FX0xoBojRqrOipSw7jSQ8LVFGkneLb4lOWAGx8VEwt7kLvBjxFH
2Ku0hb1CPHJClENaFJknU+uK16Gb17PX21+zuHnUVc+VXRDo4MQh1i972cS6ALO7V0XnMO6bW1k8
arlDoRJ1pAMCbNysqWoRNb63SnqaSmrpKlhPSnnCoi3T0AsidXvonzB3xxtKPpDbHASe6ZBUB/ZB
N0+6j9UwpfVLSigYPTJ93Lq11aOtHNHI8SHMOO8WE/CAb775LUpaL160689GmRM1EXcqq19R/W6e
2ogwTN/MJ6yf/pdSs8pn3cqrWx3DUtawe/q6Ti0rDMLD0PI9bEI0/nZb1KdOQmQCw6IkUtjzIU+K
X50kyH+1muM8Vul+NBJ7xYYvZkJy/UPjWHiZKdkjvuKTPjQWqPRZsw99b97KtHVXPcWMHR4LbtlO
XmeHyShztriu56/oVP42zLilWTsgKZOVnaQ3wEXRJ+OCR/EVIgZDboCEfdbc7pgJ1rqyd1YL8Hyz
0z28uvr+saWlEzMcF2E8lCB6sOICPFGfX7tmgjtOoWqVaDaxtmlY3D05lLpuXtv8x9KhPy3KHK1e
hfUd5FL+1LiiPIMikC2FPCJdLy3w77APndFL+NNtatqQZQm+YsQLzENwuCDHuzjZvXai+jCnb8UU
GvMmjYlaYglmbap8MVF9xOdF7vgS7jJa6k3HMa1/Vr/tUFjn2f8h5D7AlIMnjc+TX0sGSBVuO22s
wI1xJ7j8R90wvlcaMuRPkYPSN3wUSlugxYeunFtCFY2gvhKGN+NCXV6hfnENdLZ11uT8owaaVZC4
cQM2Ww9y5r6kNH8BBphfYm35QpZHvycoWScQjobN3ejsQQqU2pd+MeIzt+mC+UZoZ3uqXos/vfzK
2rAMGBABCyLlskQYvy4x1clk+BVKAWzdgg84A6Nwy6Uqs1tYzA6Jg1w3l9nzXSR+67vi2x+Ls1xy
CVRSA/h2/+L65zBglvwcmpbEQ4e9UYp0TUlDopGNlBfhzciR0V4agsJk81K8UBhAdcM3OncgGk0O
GhnsIoKMrHgonnvZhVMD39Ps0jbJjWWK87Blg1SLnPRBxqiZRaQcBhaJ27Aib8XcBGSJtC6zXFYf
VXN4srSvJutEmGLiTvpZfxsQsntK5ewmBUXrsPzx4R/AYC6OIbt3SyLBGs1Kz45WLGRiR9lXJ2T1
EUlTaqlp1sVJHOSsrrOjOs1qF231Rqf9jOG7HN/GItE/9rl8Pv2eL90jNsjF9Odywug+falBsOys
ccjOiWSSoFOJ8S4VDZ3TIC6JbvW24eTIRHnEZco3M1JROAKigvyIe9CSIJ6wiUcMqCz7MYlRJs6a
8IXd9HH2LHR15oTRfBjma15rP8I0KU7CgWpRsfIilQENQmRWJ8CAgzXgNQYl5Uf5rdQGeoeo0Vkb
iTF8pPvOFdDgMmrPSNAQTpJd4Ax+C6sR+ltPB/XFtqcO2iFhFXG9xSiXXFMtH+/8AuN9waC96zT8
H+rchA7mQ85HIQit/5/ic6VFR0FTr4DRD9xU2bCqPVtKRfvG1qAlGfJKyir2SzNjIZqWw7to7R4W
D93SGu/7eUQFMA3iTlxeC5k+Y0pr0mqv53F9JTvgXlp++sqsT01zIW8oTVjmL36V33qzCdasRMKd
lkBtWJFH2W1ZAxALUhv1C4l7Pyy9z1ZUk5DayeakN8U3nIv6U8/ubAvBOdsuLq53g0CHVepP2kVU
GESVrNGsEha23rj1KpPPLB7SswiznRGjybTJmSHTCVGJ7ueQf0b/bST/grRtCiOf2z+wRVh3Egxq
g49xrmKCX2doydh1AB3ypSMMQsquLmtns+iQr3GsmxvuUd56iSeIi2ovVA+Y1nKP/OpUAg6tPCNM
GHebSV0Q0HNeb0Pp11NDVvnNxdGD77CnzH3dxcnNJpviFtQx0tAQsKUNpMjH+P+khiyxj8nQT+dN
ngIT41Y1XF0vXKFwRgRN1/HMXtI7lyzNtomB9zKZkP7VY4v+Tz5SgycpVAuRBxshxfSmHIgHzg9p
mroI04psj72cOddGhH78ODmY08diSC2D4jCbzoMsV8mu+iwiPGKQmD4e0fCJthofv+Ni9Ulkw/PT
gbH4rbXyEjdbvnqA96/qz9Dbfj0PdnBRiDgcWOHKQ3lwUDNX5pHpbIwBxtB0As/fm+euCMabGqxq
0AkqGZ5jvyBUVIQW7bcxvKhBnyh+DylfHNmpQy8Snh3Zq7Lk0HhNf0qNQyj7xX7Y6ifPBVm0cpGO
bKgf4X8bQpLhOtulp93MG5MuK7/IMKOaQKvpVB5wf6fhxsadD/cRYCYMNBTijiQRbPx5is6uHECT
4dxvtdaFuxi/mh30SqNvF95e+RAlj5ANZWPtoG9bZ3JfjgTbgFhG47lsvJfY0Ul9sko0DH8+qR65
nZPvPpax0URAsmPQ0kowck6YNs5+m97B/3d7Kh6UucbJys5UNEknIqpmY0qngS2HkSTAdV5TkrYq
1BJdNV35Qi7HAW7JLTVxuuRNBA4nrMG8mqR6azVGWIf62RfaDu7aQVL0ohHUt1kaev+L6/fbj7Z/
HmhnshyUECAyrV+RIzU7A2szfz+DIAzuHA9hunOK6HsyiinAhIwcOgFzh4EAkr7qWDtQkjFF5Yip
lil9G4eYXbL0EBcsiO0EOADhDXiLkzA6f0zqUxw9ZmkWV0OGoeYSScd4De9sX87x07JH3odlTKv6
5VwmGTmhGPRdrYr3ys3oSrKUeqQcjtropAdMSwcaRc7JA2H8MVhYlrFMwShP+FNNU/85oE0ApruI
V2ky/Jjf1CSnpjttadZY652TcGNoKknTnkquVnUUS6TCEhrwWlkAprKyopQ8xYIpxUFZZFf1eFDq
bLLR5dWlOX9MADcOg2bYO2FQk55Znz9AAQxUybv5Hvp3hGI1CX9w6SyRRJfB7qnR2PCyThA9Vv8Q
RNSzyVeExtbms09al0BD/cj5NgA9PPr2/BapqkRD3XGH29jaEx+ebmsHPPTomubDjBPrAQk4ooVS
UtF0oUfTATx2SBOouYtlV/GRW9LtVE5m+TEM0vKEFqA684XlDspadgPfeL6ooWmW5TB1zY37VkJN
q2MKLN1zXsb0TKjObNThWPfaVmfnvSLDBZLJMRVMEmWfN6i966w8aSjBJPizIqSr6s6oQ7lSAC2d
jASkVghwCXk5I1zb31jPa6aNEmYcU4qaDEKankoRyWplGz63cSshaeM19OIJDtZc7ZYZgWPt18Sn
0Ap+HazGYZ0U5afBpuCPiJ6caHl1ZmxTKgrpXK3cq/uNt7Bs+azxq0d6g6CMeC09eM8zh1aYmU5n
JrfpPErVkmMX4og5GvuFnjHvt/cE2AEyixybP2bEpxaDyB5h4UQnjWCqKQYv1MARxC2D/Yz366CO
Qtd8IhvLpG2bWNde9pijyiRETCDmlx9Hac0/XWlJUdy52xJN1pnfwpDMkgowM4nJ9iGtES64cMs2
TeoZ+6EdcB97J7T3znMt64FZVn5nyoZoXyXf0pI3flPW9MBMj5srC7n+uS4RZcwvMAOGaxab00s5
JDpp1C4IrZ7aqSaQt2Hlrx9CuB2dlqWFXhXk15z6qWp0qJbHIosmfoJRAteLEQcluEl0M7P7lRCy
jJqg2ATdGgnruBpzMZZ7cIXWEfjTsZQ1/UVu7eUm5oR1R1/7PXfQPAA9LsnWmZx1AzeccXDE9U5p
eDormi8eWRcuO67FqNtd2BrdjVTH6Qp7UNsV/Swu6GCiw/zWd1O3ddn03n05CCp1mLbJMW/d4MF8
mbwVTT0dSg+qThVHO6I7l/sYtA34RJpvkIMjYhxHhgoUWWWQ/WL77b2Uwu8GHjaTG4gIlynq5tPY
3Sx5+6WyNcFr9zZ5sRl5ElBAM6fCRA/BeFtV1nKJrc4+C+ONpE6xEvJroFQGSm8wtf0fURzXR013
iOqlgbmrO3jOMCGdazoizHHFbsB2Syeke21lwKofxYA+Ix1vRtud2kTAj2ctCLDPi+lmaaSJyd7K
x1BqaCcdfMN0AeAeyjudotWpZVXOrp/dML68SAHb5dCZZn+YPGrpiwMPpKJ5FRQWC3SOatG6x0Lz
scIIApBvbLDF3dboaOrJl3JorHe09O5qZLd4Q9faHboBrUmcZQN9RtP50cfvwNFfFyF96OigH66A
xJaWyH0I5gBXUQUaJhtEz1GNcTqZje9oP/V9VYcEIPmLfvcbq4SE2LbE91FpQvYXf9ScMjusVrFr
e7twasgltTJCUv0YRYzDzcnCzwr2WSLilJjL1e0Cpd7yqss/Xr0hldR0FgCFTvN8bBeioddWCq2t
NASmd8WdA1dan/u02qVud/9YuAGwSHZwUahOuyESJXpySGMlmlQNVj+z4Q6ngoZWXR9sZMw7Wg9P
4DemIy4EYHxhVh2RE36L6JvfKeTWW1Zu+kFYlLWadGGdCOFErCc672vV5wvLGqVN7e1Fp/0Rx6jX
h8Bvnuw5cjekpxP4A1U3dET/FrAcUSS7TFbg1KNcluFqF8RlRU+U3epwUJAKI/LJDQtGIElydcTF
savjMTurjYvawtD6tI+NkT5lo0slMiLtkjgTzVxFGgXiVGfLSbWpWAEPEOuqo40yxx3CILJTRiSP
Lqp4QUG6DZ9y2AoP12HhT53VZUVJoG20LPaJQq4rpWlAx5YATzOsFTO351fubWcPBMqa/bL3MkdW
8qS1JO7EHIWUD/A+uu7alv5pBUZSQ+y+x2FMZy8d3uAAewco1yMdUL6MNyc/lqUs5KfWe+3hKlCN
+5AdPnEMbbYKnQTwbRNte22JtzFguq+V47wTZbZsE1fwdxTp+EETo3PlXWQ3yWyQipGTjpiN6vFh
Yr3uWIN2V4NVtf7Kb+pkh3vT3YwmqbaRBc0P7iLS+tGAikHP7aoelWkN82+017ommE0WdzlifYL+
1uvFSDG9xRMNj2/f29BoW9pcepdXd133H11SYvKksfwxbzZVgUE2XJadY3nGVnexYPlU1h5fxzFA
o1OO1WlS4MnKbN5ly+O2jELcCFb1NxWRqtDJ1q4sQOLDbrmvIl5VeCY1eFM/Htg/RSutj35Ueujs
Pub7yMlP/5644Hj/hZ5tGxb2D9sQbBmsv9OzExO97zgLfzsXbIjjIszuuPRf82CZe2zNSPsUklw1
S0nVQH+CvoRNi3diOW1vfaP+kcPCOfl61jHbRc8GYpDbJGBmjpbDd9hBMe9zC7+2rXGbe89GDVZU
p77HgJeBVPdHsVZOxLnBjkh3hKaRCxEaIWZ5VoMGhJ248iZaq/CLpc0FrGVuqOI2FsFwVSEddIdI
fGUmA0DHpNmybKEZNWubogRdYJb6L61sJy5gg04u7Mn9tKD6zxr3oVvHztH0E1RnnJZTrNH+5xZp
jPWvBrteKmqOc6nx3574qLo1PK8NHzrxwvqQH9UFIcTLv38q1t+TdRzfoehu6rbEmRue8I1/fiqd
jlvCprWmY4KH7GNtBjerr2rI7eHnI3VYN6sZNMyp7UZwOHrxc3BQVa/tcHhKOhogehtVd3tAkEcf
8YCznNTGHiWigXj8pA1mkWEJsaqTGXjFBiIzFsGEQkKdY7Rp6TSHBYzOXCOUnPWct24kDmnWS1mh
rrxtZLPoaOUa5JIILXnviBEYtFPbEibSavYrVgMKQEySlWb76wCvCn1bPBRs6oL/kUlEEsE/vtCO
juDUlm+ewc3d+OcX2mpcj0zZnAjOLFqxM5xvShBWyaowjl5jxcym79QTpeu+o77rd47mtic1dCLt
Ph6pQyyoP5/IvKVYg3jIN4Jq4wfakiICszoGYXXK+hN5+XmoHjlma2+mkshxdaiGRb4IoVo6cTUn
G8uus45D0KxqyKzF2qAzlrGblGUn6RH4HD7PiXtrUMFQT4kkY24SxXIw9fZ5cFLtTjPF3QjZeFSH
MTJIl+sxO+UmKkF1Tg1+RyDvJKpvNIBXTrKwqWw1HZYxhsNL3yZRtRlaJl8MczU9zzgE63EJWury
dsP61WTzrSh36pRC3amhaTCjuKl4+8f5SMLw1E/AqaBwkHWAYv48p55Q/2JJGn9H9Rq7mFTFK328
5WeIVHpu75O8C3xq5j8P2RFQOVTHHw/Vv/58Xh2qIZcv+/naZT3C/Naz9ZRSovTAUI1oLclA0JmS
CLaakqsaZiOKu416GBpE3gYZlMxB/pvPnwHdmP7lkMLAcbBZ4YWNNEzLEn0/gNhGWxJvSYBBoyoP
XWi87crIMvjWMk4ikzhhymLTRXAnXiOpwugrz30+8XmYyCci2yDLFOP4KdG86GZkzc0oi3NKNNy9
WEa6pG4G51R0Y7q3rYHYrVavP/BYoRvSLI/JZRzz+LhIe8gHNks+Uod2wixuNB7gF+eHA8/iMSNv
3OgiJ8bTp3C9NAWp0fmc0IGTw9xl2opAMOLUh/iMq8k6hDILpZUbYNuPekRHZWtFm+Dg3GoULtuA
mMQN8ZnaI5dWQUBFNDltIK/qXOjlw/3f77QOaVR/S49wBLR303Zt4dqWb7vG3+c/MrEdYSPO34us
eeRoB/7Q7jirrBdS6MOD7qT2hepaADeci14eqQF5KNrFnIon9nsSMuCa/HymGmrW5GB6kp2hJc4q
IcnpUHnVAgkBnvPYVuKBK2y568aLOjAoEV/HkuAnOTWpQc1UoRRr/X8PR4pXq9jkAq/T18lzst8j
k30VxWESw5Mm3EWd79xgRPwcqihdAZsbruoUtpuf580WjG63RA1iCefuSNGY2t2kiUVI3irxvHCf
OmAJaQzmpU3ZZWmBMfs1AfZ88/Gt/fvnYf6Xz8OydMPxXMtE4uX/4/OYIdIinbLtfYwS75YTR/wU
juxdU1p5GWzRJ3Uqoj99Luzm7fNUUgbiEEPHWKXyH7W6S+8jAN3lxmV1HUqdoBMaCNeAb9wRbu3J
KIjoBJfIE3VugbVNsF6ssAuF+788xQzd7nADEjeVj8m2RjGwSRXMLJI4Er/xt//+Dlhybi8p0/0n
z4RvpEP30BCmT4CIJ/7xDpBSnkW6h4W0QC/aZD+UlEENZGukktozz+fPk24a4VcsRbLyUhecH6g4
fEx69sWmIEaEQ4CESR3GpXbEkQOZwra+6EFydiQcp6RhDildjZ464Uwj9cJwh0ueZxQ8Rz3xl59R
J//yfJD7AforgomIjIr3RGNme5LJx/csT1l7ReaXzDLss/v4H2+VfCv+8VYhmRGWcB1XNyy1uP1L
Wlhgz6nwB8feM0MmxyS3sxe6GUAK9exHGDWixMXBG9PbVFGSotnaWQGYhRbfdAmpQTPFudp8sF2k
xizpfnXjKWq3hQaCOiMdSXMqSH5TuJkm/HlcG/YNoL59M+fEZlGR3IwpQAc+6S6y4jJjGyafFU9R
7C1/+Un5Cj5QRwUsxn37JSKU9hjlYwbDD4axGsRMZP2/vzueDL7567vjYnexhGm4vg7YDMLX329t
VYefaAgDZ+d0RbL9nJjVZDtzvI40m+gVna45yEzmc/UzUUQ2aLEM73piP3GHoeYUzt/glyQvdbIM
r3DREDfHSXtRh3aKiceKqnyvDivRePRjYO6oQ1HNy02+EPvk4VWd6sJf1YvZS/7fXyyj5fmXF0PF
9PPFIFMstyJzn9TrTGDqtpXWB93RoLkfw8t7jfFr7UcfeMhUDy2Jm724BrV4S2syN9aoHkrbaV7U
j/atl67SpgYMKX8Ui0CynY0QNK98oZxdw5Etp4ZRkWct4ise9WjsP16oMHyMin7xUD9L3w7rIZzk
ozpcphl0qd4HG3UIaay5RCk+APVKpuYaL3Rk1XN61Rb7f//U7f8nDglbiMuE5lrCtly2dn//1Bdv
sDSSQ4OtWeFzzcgyxSzcIdNlKOrR3oUBYkpYbj/PEfuOmhFv4kn9iN9G/V3+qyyDcZ3ze687uYbP
upYohGHKdoM87KhQHJJBEx/Pmu7oXcI8C1e6pENYs6ZficV6jk2km0SBYkoMgwSRPlYHVozypGuQ
H6JO4rb98yRUi5UhJ3wzaNirs8LGz1m1T0rS+3lO1WU6WZxR58xmaIBWzc2T+uHPn1Pn1A+rc5Hu
VP/jKjPYy//jOrN92xemQNjgC90zDLnF/stdyDLintKySbKzroG5t6GhqsGrqcdHNnHnqgZI+Dla
e1i7kQdOyGRfp8gOevAWt+P4LE9EZgiazTOICQyMBnJujFcnJnEYo8HyELgNRNXCv+91/J1yQ+jM
sIiKPPrO0gtVNwLn4+hNP5u6lLh/XxbqjZ/o4ZEW56px0Ba0dKSmBjarw3V4LKzsOzKW+dnQ43bt
ASq58HlHm84dnv0w6ODbW9pzhLEcED17JzJRNLLCaqM8qfJioaOJNOMc7mOkAz1tUryYYGgNlL/T
qqqU0t38pcwtOjhtT25AbxvoWQPwyuDx/I0+04seg2665eWJ7i2cyxltHBp7jzi4+S0Oo+ze9C5h
A5D6txQYF4QUZQ2tF40kwbkfmHA9LCBXgVlY6XI1RTW8OMaOsVZV3ELr3K03xqQKxsZyEnJgfuwA
K9sUF0geLA7eWPb7xgcl5+SLc0ocMIth6vQbiDYVOOjtsHC7t2LAHUJzrLvwiFQeqIMycwx3+pUx
ds/MOPCfDvfFcc2jp4s/FuAue3AZGm7HeL4blOWUdToGPgnwVp/2eU1rGyXCuK9gOaDRjCtW0thU
KpuLw8/Zftdy0+0WsbYDhctqToaZ9EsGaLvX/SPJKXtcPOG566JNIvUQpjSqxqnYe9Af91MdTLul
GJqr8Jst08V8q9063xfRb4VGeq9d2u0dcmGyCuhC3tvoSkDn2kza/ncA6N/NoopXMcEHR9OO+ztU
U9SiWMVaSxBiYYr6QUY7qAPzba70ZO9ZSA7g76JeqETtr4fU+LUsy46dIyLbqiYUo0pJuOsbVIum
VbIPqzr7OSwXJTENALJr14jPCztpXd6hGt9tB5YmW2nt0mMGuST+mNEbpFIeTXhgk3wkLXCM2DmN
+EnnrkXAgTcXCVVAd2PUi2U/igaucYp8pw1jlHF2f+zCbnzpIylmDtyvSId3tVuEF3q4C9lQXAA+
vQeV7qb51ryhvCrY7xBn1LRBv++r8seSIz/w/kP4TP/4qPpBQyeJJprJnCumBg9MjJrNn1aeQ14h
8tnpME/tqZGoWzUoxTUAq3d/sZivpyy51KbPFW04q0DSM8y74LN5jNzWyUT92tTBHygtH07jLEiV
KhqZDm9DNMWvjg+oRys8Y213obn3+NNX3PdzwnWy91RK43N2WvuFTOnvdIXHteKwdg7ZfzF7ri1+
pvJMUwlTpUSYIN2zbg49vx3xsxoLJlSmrVlfVNFNDa4zTMcSKRQU3eD0OdSQCaOyJKxdNs0zNx32
Aj+hISXLpBtCm5AlJs15lxDsno5flxn1HVbbtAnjZt4LtBbrALfuGjNvtBukPiToiWhxI8nGsVsy
Ko08JsLKwiR/isYfY1oaz9bwWg54FWESG1cRiReLvM8Vdoeabw+iRCjy2cYfCU7sLP3mlsHwPAjA
l7h4rsxiDCVoizE3OzLeEovsPO2PriEa9HOoI/Gl1M155wwCpsafA45RE3I4JbQFHYq5XTzvPdFh
Qh18S/M3ngErEDQD6Y5pM5oHHYHmgj4S/+rkZZgeiX74mkRtvzMwopzUsNhMBmMi1yEViKJYyvNj
z41oTunoQVs4RQ23FdpfYJHl4bCQm2tBatkA9CpKCAUT8JpyxosTe/e5Ng/YrOtL2Zb+qqU9d+id
wHteUrltzH1QecmZuxJSFSkXR69qniUSvCAI49iCDqR/YQ6nXj6qPTwHoK8OOjprbsHzejSgNEZJ
9JZbfr8fJAvVkpivHgHjzjWN97H3v1o5lNYqQtmBiSm/JCgW9hD+9Nc+rp7MZN7as/ZbNOv1Nphf
Qz/s9yHpt2hv47PNluZocP9ussE+aTL9yYlWI9/zsy9IKKNSZdHIXIINOe6yMjN1MRNdVq4oacZI
KZZ418hsSuEKouOQoTuQPTKSWqpmvrjcI4gXaK+ffOGMisWciWK/RPsqGF+b2MLg3jKtD7rWHL3G
EBfiBfEgpaAAilH8kong+4wIDlctUaVawcpQmUq0zLt6aT6vg24E1NZY3bksQXnr3MDZcbTeqgO5
v1CiCcAZ0uVvGlIOCvfeNUn3cPq+e3jOIYsjYnqIL9nFCL0ehKlgq8WssYGCPqLoYw+i1bH91Fvg
ZxxLnK06p1UoIASFxTt+kjldk0j4VYlMG2tMdkpzavf1WxVRHFrSorl0vFkbdAo/1VtGF3MTRnNY
lXdr7MV7WIpvdUGQFlqeS5fTm/fTZQ8oaEPYV3RUTaep6ojQCblg9dB/BAtVr8UhsjZqMKJ3IsfB
P3ITIal2re43ahjS7mtg+lWwKctXheLQ2PftylJ8x8ThHp283UMLmu91kZuXOLNYn4oUrPSIK9mL
gXvNwQQsfCQ2r47wQ8DcmTYuSp01WjqH4rYRb2zNyfZja8zQ/OzsbBH+5BMHfh9ji6QnRHe7UIJS
RyHVJDoe5a6FUJwYZvIBPq9k+myYZEdbepwW5MDrUU7RKpqFVvmEgtJ7iwtcnwq9kLlGv4K9YLHG
6rz9wu1kPYQU7YnEyY4Bui87bPPHPMOtoCyS43zOfqs7UB5qk+0jMqknzDvmHNkPb3R/UOfnfm7M
39j13RKYRhAvhxNRflwIQ/oYCNY9FENICkO27OjuVgdqA6Qii2R5KvNoOaVdcc+nZTouhhGeJzlE
tKwMfSkuuN/dq157z7QoxF5QnD7GAk+W1G+pbmY71N8Jk4Hs4+I8blISeSYZ1N3rDesXJktXM7hG
Az/h+50Mu3L0vjlOOl0C2ZKtjQKhrti4kGj8jq0ZKvjbguF2U2ZYbZUPModhfUAKJDOf9pYPQ7Dq
0wQuOvbGvmBdaSajxmYK5J7qJnkZsNw0KVdKDmXq8Y8GAcUu7BDc9jWgkcZOCAi37aeBkPqNTQ1p
hzEuWmsaRA9vKcOLp8/7nCSvN810sV/GZfqljYof4O3JE6VgQrsjwGffFlvQFciFpK6+coCt4LR4
y5FWrLw+PGn2PB4N1MF4j/+PszPrjRvZsvVfOah3nksyglOjqx9yzlQqU7NkvxCSy+Y8z/z19wu6
7qmyD9DuvoBBSNbEHMjYsfda3wKWRdnubOxR6PeTb2gbFCj7qAkV4Jco3JWLpzlz2uxeS+GLZsGI
CaFIDgviFv0yWHXTXMExiXClDvpF6p/wLKMhMgsLc80lhsamfH8NMnhc0iMhETPKLCY5JDmhs1yX
voH8DwXNge35vLOIDCCfO+qZaNO4ayxSScHD0bJwkaGmZfBFQ/G/rqnMqZCQ3Sc24UOy0nHXkxiY
xq71Ehn+Q5j5x0apNaN8nmtEmuLWy4Pk4AX5G3Y8sYvJkt+XYn4EJkhkVhxa6xHlV1ohaWkU9zO3
xW7y2KwshG+9cHVF+KQ7Sk0LFJL3jSRpBdSWtSstJD/o/ch/yrV3ARoTn9T0vSeb2fWdlVnmQVdS
hAFb5smB1yFNox9Xo/YmuGJ3Xm19LGHoeosJKQKXr6kowkTFj2GGC9h1NPFKN/oUGG59PzOYPrdx
FmMVIgR5rEZr30/63rNG9zYuBOkRjCy3Yw8MIRDPDQjEwUygKJOLuklJpuz6/Bvk5IRYifvQ6aO3
pupOaO3o8SeyPzALG9d5NoMpHG2dJS2PyIYyN4XTGWyZsSJZTbf1S8PYZ112wx3MuZVF9RVtElsW
tMrrrMY0nvXyW5wLea76hG262T/Ss2SGjVBlWw2leHaxckzsDs8y8/RtLLov0agFawNiM6sViH2z
QHAAYmLXqOZnYLFg0qvOt1HgHQqFPS30AI/s6J6lB8cV70y0zlC53TARijci7fKzIHIKHxVsteUA
u2PThYbkIkAbmSbkjqqkAbCeEAL6rlnB8JihZhZXYTP88C1yzJHj7VtGJg/ESO16UXe7Cr37VnOZ
MnUlf8ibjWmdgfhE1pr151JFZ8QCk6fuB0eSVyMoeM/AfqD8IjbhjxFjNIPxNeJ+PtRqEoqeYj4R
tZv27wIX0mGwoRhXhepkOV3/FdkfeXZEmh5wfhN1qoheljc+9zjkHrMBCzDIiyy33kL5BFLkzjVV
7xdpNAnhuP1FjGQbAV+fl+8W4mmMjNF8q6Gi2MjeJaXI7+cb0+mwiAbiKYLSeEts6QRnM+kPbWYz
d8z9lKYk87MMb3Nm94/WxBi7gL9MPkz3UUODXLs1nLchCtPHuAKqoE95v14jyGPepA5JQ852HDcN
Rlo9WLF4aYfU6yGYjpX1Ec+S80Lfc+4bs9sv93CnJ63H1kgSkMp13Urk8mEsop3vMnds9WLeJrO0
Lr1K03JGm3YoMbk79g+Mruzm3FjccdXbZJG0EdJMK7l0r8L5VDHF4v1E9IClGAR4t/FaB4BIWnUI
wFXsGdx+oIZF2jNC7Zn7pKG7GCXOigboFvG5idYoCRJWKXQ/CSrZjYsNF+B/hl4rtvKT3hB0a2VV
9Sid6ItJbPYh63txtrr+OdEIHuUcW37I8xCw2h9D4Zn3UZDv6lTNwUmruPcxLRu+d8f4Pd4NAp2n
bpFDxx26eBJz4G6i0nzQFPE2bglPblp5i3/duGnD2FGRz/suVMNrpfqidn/hCfZ2y0gLTVK8mdt5
XH+n6TgKqRNiwhnTiokhP3Cmz1GfyamVwEE2hVFxezQPmk0hrLlZc+7xIimQzHIgtXDaVWGAC0GZ
kZZDIJgTBmLNW1jrW8RnszncBS1soqX2YLUKUA1iEJmrjAgWDiWqIVZPYu1c77RMQDw1EKlctN+9
E3lb2kpEbkaJ6R8zFS6m9hlgtCiLbVm/j3arYOmaMa7QdY8nXW1Nlo9S744HWN4xE4eRhAs50JiT
0p7V0HrC7cgo6FdY2sWuM5H3kjFNO9KNrDOhi/c6AVsHNndgy2rioCGW/VEpfcZSaWgquqNiDi1l
WJ26TL+xAJRd084j08szn2YHnsOIknTRlBqSwOC4FCDclOG0j8BTacJ90l18aBUqfMbfxIU6Sawf
ydbBpAbWaLYVi8lJPiVO+TksxuRciDp6lW50+op3s72UbsVmoSYpx5UUWoKhwJz5ANus5nVZU3KN
YBIqK/dBoimc3eYGEH5yAsVWPuCGcOC3kAWf3/R10t66zgvOdOsY1nOdcTmOd5MbEvGWAkhggfNP
htnn68GAD/FXWoJZJC3WIPsulBabQ2sevuugkxg7iqZihZeiExA9irxlOy9jf9UpHawfy/EIEP66
bNDaovyUqBlfXY/dnrzV25bCIlMWDl3tPl1Tfp6YhiwcaqsDQ8/UHdur0fcUrMHzEuNSJ3SteyJj
VnZFQOTQsEOgLZVva41dltEl7l1REP5up12yQd2cbjBF0CrzYIJFLAi+Sqm3DLsjC4Ytxh5wfbOd
VT8R8LHHw2vGo+c+2yCXd5QYOc0digHI7gjR6/K2wxuA8dgtCHWp9Y3pBfT8cQDDvGhyK1KDgIxA
cd7+kbCVahxCdi9kfetrtNPacuDJbsc7F9r7NuTEeLU+R8P4URntxKYQqBZG/Pe2IZyTt3BMIDc/
29imfhld2CCBm2jbsG3AchCiUmrjmx1lxzIcnWP0jaaNf2OB+gesD2IfAO+X2CN/03VpbHWDzgOC
c4g6e751vP5LJbpjqATzuWGvoIKVpzgR6S6Q3wCm1eexyHNtW2VaeN/qyUc9cBMdWJFWs2MEFyu5
7Su4s4lrRzdyjrm3iZ7UsOmaCwQGyHsMWJ/5xLVWQ+3TrfC+yRW+Aw3pLkmTo+1rRA6SNlGVHja4
rC82rc3TVhHpXudzvWfn329mLT51k0V2fTR+cCrmjr3p1pMj8YlD2NzqdeGeOhygWgLWuJ1a+Eh6
S6Rd1MpVeLTV9Sp1r9kTgUeJtTRj6Q6eEjjBuBYaYuNv4oouRZRMRNbosPbi5upCUqY66tLzSM1z
1mvaEpGfRWyF+dkhBDo+SASJ7Lb7m7yQbOkOiwNcsh0+UjzP68oCfo0ru9+6321MKNxuiWV5tppg
uhXm8OZ7IV2aaja3rlZbt0XXPWpmmx7MuYuOVeDfLJugVkZ/eMWgHY1aR0DTaP6GLsoqnRLtU4h7
hDQqnimJqUrn180hXpSooV/WtIAdcub9uNoad0+o711FzPu+SrCa1dJ+bkx6I4Bgvk2u1rxaRfdK
R5VmiGXNu1m1Fn0xXwv05kczoRYQKvcDRsN88goD1FGI7Bc1pbePkB1flkPOKzgDBiRwLluHcSWu
Y6ObkDah2aY6YtTBmL6Cx4xPWlqJC/vyNVCB4hYCprEtRi61DN3xKiiHntY3JYVe6btJhV4MGnZ6
D0Hpug6VLdUG4W4pZ0NiBreupo8Hsn2KcxpKsR0mibVNUWRrBMR7V/deEtEOt9qcHyKTyorsyPZQ
1H0Gms1IHrJMslEMQtIudfBIKeb7HZ1Wm530g9PAOdbERHzcWFuPhzY3HgIfzgpPP0muGR3uqdfu
sctnirOlKFsxNgM+ys2b0emGi9nN8R0i2SPYMAOfTa/v2SgwezB5oZM+e4IWsq4TCCtxnNtrJ0Ra
Y6WIpyujPIooeQIQHWzrHe20ENePMvzkF9/LsK7kWXmX2sWtS5SlciPU6cp0QMPqhtj4ickOr4iH
e7Qqzy4sLSapvLBjgyusbrv3xbSChWLv6wxmVF4neUuEkGpEndDyaE8mpqu1FwNUU57grWt6T3of
yn0E4A5/OX5fHHvADHzEgQVJSe15wvN1WvJH2qVFSrLuXp/YgShV3kRCA+6VYu14Usp1oDkYzWzY
dBgZWbEGhPfLATF9fUigJf7Vjlk+0u2a9FYfeyy6uvw8MMQ6pPVMSHr8kHq69TbxzonZXm764U8r
C1k84Rb9MS5N1aFDQsLggZxQnZy9kyetY4cUbz0UlLFeC853OVRxBcOxx7e4SKJNLyWqMnCQW+ox
NXqtJSAE6mGXjqelk2HNxniAcdWuQCuNkEB7Nrl2jkGZKc0SSYCPkvS4Jt5POSMobqy3Y5Q1V7qS
1l5K4w6IyA06C/dSitG7OG6k8Yp+0l2SUSxaSDh5pby1NPNDS/C451nmQ6rV5CPJxOucbJgNim1s
ypVi26uNbaK2uP3oP4len6y1TN1yN+lDcPFIKNvlOeE0XfCIT5HCytLuUTVZN1kwvygI+V4ECQ9E
eYzi+Bm3MqA7T0vODfU/Ejg/P7v+AMdN9vcIc+g+Zlwas5dA+Euo/tOs+Fwqa7xU9cTy0djf6Iuy
WY1IAAeP3NshDoCtPzZUJNfCQQI+0ne9mWO9f6Qpz7OcM6bDRTCsaxDZm9GPsKl2YEGaFIyYaM3h
PHDtncrY2Vp453rp6fvOMf16FRS+w2ROf6unMLtp/3WYwcNwDaclAIcErMJ32ozIUU9rk+bRsBMv
BNSKu0kHDFvH6arBFjWLor64jV9dlo9aw1p1BWAlD3R7tUoHGa7QUVs735Yl0D/0etvaowEuIeKy
k/ebPSmVPhcVA5R/0VBmyFOouLI7jwSRg0n28WhKwI4EL3XHQhBb7xo2HoSJ3lwUoo8bo+FpgBxy
Wg7NQFhgIseXHMbhLlDG5OUQ2vRtqzRF2q7+z1OZWTGlaRjH9LXVjWO5exhqBuJZ2cXN6Skjx7aw
Tsgg3kmfsC4AV2wEKPDWi6ty8VdOoF3Z0cLzATVlIRbvXYwD8lEDSM4zrCOe6zuUdwnbcZIx/Tg6
LIiXSjXucbOE60EkBWJeyvmF5dO2qbunRL1QcEr+elhlt2Havtfp0MArqCzSOXLvMnlYaTprQEss
LN7QUAgQuodr3gjDeiHUB7IwdvYAYnD5tOMdWDdzf8qRufWrZevTrwF0WafEOMs+yU5R6QuJtJ5Z
axshCjdV2ffXwRiT9oZwZ8iTzKhG9Zz3C1jFAFQyWKaz16QzdbzodN6lRxVppYfBa8MHiZucId7s
sr1r3yXxbPtR6dNglaNB1vijC1OLFlV2qbtPvNRbwx3qa5y31QPD8295g/SvZh05MTDYFkELwWDk
0aaEX25iL80hQ7YuOYtscpDkdtPJa6Bsd9VAGFikMURY8j1rIwJKlYJ8SMJxM9LR3LJ69ScjbNL9
4kAPgWFRbCfHkYqILgMT4yLSjyHb8NO4DM5SZNFkszUo+ly0l+pgd+XWBgJ/RHr5J/W1M7RjSXmP
1Z9esx5LLCECmGmo6Ct+gKWnIDm9RBbfEBR2S5d6rcfdcPMdLpEJgw54wrqqEgDZ5PO3m+446pgN
u9xFb0vJTJj0ON85QyRuIlO/Nm7kbkg+IIFaJ3+lVvaOeejqDT47d71gVhe6YKo5TFJS7AyhmVku
WZ1OeQO7XjuO5tBnBzXGWXaknbo9sLll3UYCuqHfN5yWQ5zZw8meh4cKQuzfhmAUjt4amgQGAFVf
aMosFAs6c0YRvg1Z3RKLZ1prVCAzFCBNXnovG3c+TtFtieiTxwMyOOSdtwtKOAaNStpBasEQWR1S
RPAbdFSUmmG5d1RNOOeEU9mCXt2qFMMLvB5/B3z/ZBtpcOeqA4hruH3BrB/ymRZeCjpnQwCne0Xv
2ayZbQN2GYVz7QgCEQ7tApKXwm3UonxYSEku6RRMPRdyUuAMaCynB9vM5TnOZmvHGYUrRwlQM818
CNiR3XjJwMEZHWbCr0tK4AKxsZQKb8UQbWvhgUPZTytHCXnJrRX7NBSPE9FU/WpSL/CgDshaVSOF
fROhbnSMmZgthn5DdVnqwRwYF5EUhUjglMyxdvRTElJUnEbP4OHaVL7HRN3Jd7ngWmT6kT/gEwoP
eTbkaz+0X3uzvicIqybe7GwyL7tZoFSVrYHe63x204X/FmmusZsrPFROUNt0ZVt0dKj3sASqWepy
MCTnmhcu45UZ6xlK/z/Zi5FAQvJ9SalN4gfLCmAId1C33U5Bla30PgKTMcy+sfeN4W5BNfuq7esp
fJN0pz8QnLtbGmYdrGgSeayAy2A5IJjh/jUOQH06VootowVM92lKtI6DXRU7drqyNSHwPAvvZmCa
eSMIqGWGvR1V4uRfPqnAjWmx+XO09hfPLjWWvfEL+rghFwgLuD1DSJPpG/xRJjIWkiH2QMqi1RK8
4yOrSvz6s8/asCsVugIG6UBTpjiMjSAtmrsG3TEXWAoZg1qX2lvTxIHlVGV7G+DYJ9gvl1u7l6Ta
udxqkNLSBXRcUt3pKj8TNu/sshJg31p2eHhbUKc5oexp+CVFxgK1L7IvQxGZ350wYYUdJmngHVWD
CA6G8khr2j4S0UPqzP11kBYNqcF8NtlS4ivgjVH4ZnDlbfvc+tVbHUjjwbbMHNimbpNaggmjRRux
doNI7K05/2OaeLf2MZK2lVFhQ5wqhYFAiGto3BsW5lLa6QR461ylSyEShQEaztBFlTyYcjN7HVQo
RtPbuQRkMFst3xg6JWypfgSique0h2RRzwffiXalxBe8HGx1j7Lq/MXoUDhkTageZMa3zVGzZQrn
nRvYl0c/Co/LZ7xI97GEVCzQPl8jU0Go6ZS0M27pNuWiT7WuvDMQJV5d0mIxOOHGpF1ektq+poAa
aeviZjdj+gKqeUuSQnZIxXy/QCpbc7LzlV5sHah3l6rDYxeUMblEBBTVPdlYgNhDOI5MLmZVT0hU
EzdOJW4C+v+HhZ4pVEd3NMab/15VKH+WZVueMJH040YC2uAJ4yctKRIwTreu0n0JR2RgFnBwSC9d
dygtu6ls7lKp/5EH9RN1dr8qB4wMDJPNdBO6aXigSL5B/TSdmiKrsTrQUa5wnuxSPeHCxogdJnI9
jPTb2cH4O3aYPKWSbZkf4nTnrW4b41EM1F0Ol+jKxv4Ix4oUIwRJG80lvoXeDWiroE9PSXwoBE7z
xMPBood2S5YovYMRee1i0S9GJL4eMx8o79yW//unyftZu41s23EMIXVHYKXTxU9Pk9J6OuMYVMQx
5XCRXbrGyyFWCohGiz61+LJYaBAOMHFNmNCTDv9QMsu+FA3aJ08X8JXstnjuQ5/ro47fXMLFTphf
7XWuzQcPLrBtAnZHgUDe+NKJXD7q7YbWDAkVZsxILfHTR5qe/XU5wPwZrvQk5Do3Ugj46gt4fvpr
rQ5tU36JnGoT4Uo9Vir+qkbTexkqefJYw0FQ81+lWUQbI5fx3lH/F9dTfhtpHkQTZzgnOm0hqaa8
f31aMfvbdHFZ0pHB/vvdr6dhCV4+NdRHevOpnas9z1jMG6kqX6beQuNgNOWmLedHAluKc19U8sLw
ACtX69evvKo1ExAW9nQk8quS/SvKgL1CsX/iju3uOvZ4+6YmzazPmT06Ku3YUwc3D1lp3ArIcTSQ
kxjRiF9FJqnzs5e3XPVgdU6k+/x5yCNUKsub4/98Gf8j+FrcfVdeN//1n3z+pSgnUP30A3/89L9u
oy810ppv7X+qH/vXt/1/fddTkfHv51/0w+/lz/95epv39v2HT7Y5rbjpvvtaTw9fmy5tl3Pggajv
/J9+8R9fl9/yNJVff//tS9HlrfptQVTkv/35peMfv/8GUu5vl5H6/X9+8fKe8XNP7/n8nkfv//Yj
X9+b9vffpP5PDCGu7QrHsV0LTfNv/xi+qq+Y3j8Rtxu2JzFLCoki4bd/IAhuw99/0/R/QldypE4L
y9QNtNg2l2pTMOHni4bxT0da8NQxglhcqmik/9+j/+Fl/Otl/Qck4bsiytvm998M8YP+1zUMLnl+
iSFsC5IA08of9b+eDqy7h7gHXwdrledUz32bQEHoi4sG73FbNS2xgTYDrTbT3yHtjJhSTYxvfnL1
p69/e+7+PLsfzkb9tb9U/9/PxjVdIXm+hOVJ/cezUZBFllDkIHYZAf219HEdeL31UNIHfzA950lT
M5jao8XtQpIO6gKqcZ49jH2bbrmyuKEPED5E1dY3vtt1v9Cnix89G5wfblYdcKGrXlCqb/X1v6ml
S7tMtLgPYUC4nb7VjbAj45eKoBTmG3riaQ9lNIvha+SD6678wqhXvJDdrgicVS0bceX2X23HEFK/
Q/8OVZX3xoxRrEFdGSrXqV/bRe0w7wxCjGrdtZrC+0QwxIp7/2tB4wDGB1x/JCuAi5OZ6AHwVjhy
sl88UnOR2v/wUvBQBS51Hi2tEPpFPz7UQQ9o1oS0BuAIFi+tiTbIy+RVNzTYI+lUb8A3ob+0ZqQz
ldbfYYeEyBq443Zs5pcpGsxrbxsfudm8dzO17HIgOyQjKyOSK52A3gh+hbFSzcRLUFMYJ1Hk7MrZ
IuiXpWrD4DOf8EpSuI6dU95FDeMv0bS3WVNa9Klj37hguaN10jy1+BC3bmRYT3Ongf2oyvsCI/xW
VHK8Mxv7K6zjsQOPJ4ugOM+W5h5YzxGoZ0IcCGYh4cUEQy4aeK/qgP+mRyGCj1HWPj15YMFTNxcU
l56/N8OpXFOVkzTLiI9xI4rYNJnWpl3s4JUUf/SZ9sF+zH4zmgH4rntw5tw+tGYNWa73Lraw7Dsn
LS9hI/xzbgeAGqOv+QCcJXRSd+eOcrjDnhvuGncw4PQwEOlSt7k2HWI1By3xFsj6poMIcPIsAbS9
xmRt0f4/6QIpOFx+cA3zXhscpNapmmb20z0e5xAjs12QdpBt+k6Sm0me8JyXR2jZ7+mMLd7vfNDe
lrO3gXGcExp4QefovAvtV2u0zF1as3kH81kx0/aMe1qER+QgI5sIm64qoCpoarm8mAdjGH0IlLZY
l0DnNg363yt3mfhaIsdb6aWMTlEuX/tEg6Vq9w1hMMI9gfWmDzCR0edD3N4bnNo05RhXEskQSG3t
yghUYbw1yrh9MizUWoWdkAyEtPERn8J7nEhxgiBCOhM5uAfhhrdCWnsYuySg2cQlUPnuoPP1TBM6
e/0S9225s6FBMR939FXZk8Qem/h3XOMgmYYQq00sblUL95I1/EDri2Rj2PVbMs/OpaXE2YIdKnfC
9pULSzFO8v7sREHM5d4ylivOXq1l927o+WtSlmv6rVM0fupImspFMG37uvL2s8lOkP3DGVz3MTbr
+AlRIjhyI692iIluSziQT2EcVRcZ1/KaM8FjztQ2p9BoXVJt8haiLvy11OStoHeMIY3npjaDZ4c0
TTzu/bZponYf1dFT2EwZ2ZmevTGmen5obfcDsRVpS4BB9TkuNxhbI2IZCKkXNjzGKIBNJzrFawci
cF/TUvnFLf9HhgMOQVY6aUPEpDB3sbMqg8rfbqlDVU0DnV/KR9U2D/N0PoGKhbJCCz00CJQeZjrM
nDDTI+eguZZP+s/M/LNxtukuhUg8CsnJB5F1Y7eomKng2eX+4ix/XphMbpC2tHRUzugdrX+zo5GD
JlJm/yuutODqs6afzB7mLuV7kwUBQ71h+pwhfdVsdxVU42GME58ev4E633aMYx+Zn6Kxwe8wxs+/
OrcfPTw8haYwpOmAZDOwTnmuAjL87SmMqWWzZKanI6UWXAmuJuiz8723YkrEytKn9sXQ2J/o3FGe
THZoMWKhUweBeE3f3draNMFtftZNzlpdH7RhfshCaVzI8aifJ6aofpidEbu8jTHSt3gA2O0CStcp
uW/rgATCmIuigUh2E2fw8vpJRM+OF735PrjNPJmyE+k+xFaNQ7VN0iY+6kG/41JvrmFfevSbIv0Q
59FwzltjAAigOesh6wxyJlzx6GjVa5dK412fHSjwXVOsGQ3hdy3m+mEww/QYt5rJaFGrMWx5xRVO
1CaNaXEsh65jJhr4WbFBRlbDBAmae9t6LG3mYDn/oTOBuZ9Kg9Rl7rwvYR+aTC8ALWVW9Dxb9kAr
qBtvcQhkG5MKiM6FtD8zwDmUCaroabLy23iC9FaY30Zfdx5GYKQIkKdpF+pdSzPAtqCTVNFlyqOP
mtbC47ztEZDfDC0TkOXQwSBZ4XwhlVQ9KLOZ560bGtFWd8OeJKtSe5oB6Z0m5H3XWic6mB4nLpam
XGVe1+9k4s2sYaXKVXP1g9/Odz6MFrDZA4mpBKbdtD3UqH4o43VM2G6tN+9Vxrgg0xFaFcaH51XO
Vzsf3jOMcqs2YSo2eKO8GKOICNDr+yN73I4UZVKnp8zLAESnF2tGVmk3ZC2jbL+38oZbStp8qk0t
23HhZvd89xOCm1WdUbKszCbdjWFAWHE7BisJeXPjlBpkJHxLsPbLl9lI22OO1dzzg+quIcl8bj9j
8592s2FHcOe87MnihoZcRSPRHCzFSdA9PeRe3d/+4or6uSg2Tcuj6Wpjl6NjYLg/laF5bIWm8Mmd
7GsECbXdeE9uW975ehgeXVaPHaiA/GiRLLpnl0kmWm3Ut60I46dkuHNm7+0X52P+6ItUV7htqI0E
57PciX5y6WEAaTzWr5J3n7P3s7E+iMmrdmFnZJ+RXG7aGrwlZJp3DelKrLeEN1npDmytFQKSNPZp
M1VPupCPQhvdrddHOhbJKnyavaHdOLUZX4OOPKo6qS8Yxp6DMW7XcR22z2OiNeuCZNpdGc3IUyYI
sh4iiKeJS4VXATgyaQ0gNOxzhrGBm6FpPrNuffYlTTbHfRwbq/iUjQjnifKIwrx6CtTBGgmIHhPv
fvmMaBDAxvnw5nhDQRKaD5M8S8sPfGbyJKtouh0hDJK6Fd4sh1R95GWDTeZPn+3HrGO+YmRg6/Bo
Pnlpv2mTkfJEEHU1OpKrI2PqW2re8Dlqo+corM2jSNtyC4BcWY1S54zAdLw38QCsUFDflIgIli5Z
ZbUUkpQYo6mTUai9Ok1l7mKKHiQrSL/dicavGdbxNQP6T2ESzoTeCtJTq65oQU7y7igQnp4Co/MU
+ZfWkp6D8smq+CFMp3Q1F/TS/ZQ2tMWtla6GDuMYDfwq77j4Yje8qfvB3tGvzR8MPBpNOz7G6lBC
AVtL4efsk4CvZB9G4oIasMRq7DMogQG3xRnEzy2Uuui5gsD4Rrph/jjNmrspDU3f/eJd+mOb7fub
1MUMIKWFifffLNv41TpRGaJcpWjqRxF/WMGE9r/zmQWVEKicyL4v+undsbqvCW6bm0qAnzGd8XNk
+S6JXPoX2vi/OKl/WxuFwN2os3oti/fP25jKievaqohJckDD8yqKcldClztafqttDBxln5pOmNdR
78iPNuELBVEar5FNjf/rEkKQCaxoHaY0+Kf29H9fpW2HpvUgaGVjiAj6ZjgCyqlplU/FLWPckZCa
kBQZJZgvXIH0tCZBqOhtlqfppZwS54porKcv7j36QbH5xdP0I7OJ107AtkOrzj4PsKdU3Yi/nxxF
u697IW6PIXKZj8TNE0/L1p2mrU9u5ofeVXt7GJzXAlwnbiKeOxfOxMrMMJdmgXGoLKfcOjkDO6KA
m7PL3uTZrOZ9bg31L55IafzUqXQNwdkioqejyybcBlT/49k2oEatoiB8ZZgC0jij8aqX3n09xbua
Mu4SGe6uJCXq7LtYanR4m1vLPlaG2WyzSVSbNN2R3Bagfmoucwcs12mxKBbuA8lz5KiFxi0jUeCe
OUudFfj50XHrCNtuFp244UZkId26XvlKtzwGT4H+b+xma9P1Cg05yC+tyKK14ltvEcPBAiUs1Xot
EcgTmj4FQbauLSIos7jHkuR/mCPmRX+KLlbXPFRaFa+4mxFzF8iXLqXQL2V4JD8UaTGuTUaEjay2
ltudeBfjNG1U4Kf3hHGTyNWye7Nt/bFn/YaASTCsLI+dT3qyJhkApT7hkn66Moi2xEjVMLCS1Yru
p8UoqUYfH2jWCRjdhAw7XyFhPdOvmk94VZ/DpmpWPihYZwYihvJwk7SOfoj68JURXUJV4YXnutGq
jdd96p19mFrdJsz5NVX7zbxIsiQ3FPIpWTV3La/3qnAS7pCNS+ecucHG6YoYaE7cbIIwizdJn3s7
fwDolBfspLpKOKdED1LaukzNcZEWNMT9OClW8T4bC9ovOJa3rt13NxWLtnds2bOfJ+TGDAXT4pqm
s0lqjXYhHhOHFYcCnxndhmhdRxDNDUSM6Jt3GTdmAASgJXIS8YpEf5/1ETZeQKKFMdjDS4T9F/fj
K07Yni22U29jMk0GKGWrxrY0jKAVVsTgE463CYdgk+w7L9pFSh6LQ+fZ9Nsnb7S3qTv4+7FFxmCX
AcC/OH3A3Inxt+AR9/WHriFjgTfakOsEQbI+82FzHtWs2E27+JBHNYPgYN4O0WQeJ4kdUMcG3Adu
cDTpxWwoJ8I1FLlyU+GeKknUXadziUjLDd7aAexRgyZh4yOoWzeOFa1nIR8yb4wAO2uPvlM0x6D5
MlXpN1o/X7w6/BqDamKYOEm4gQ6CFizLTCmZDz7xh0+DASu79uWnoX5nibkfY9vbMLTalvj7g+aA
Sv1JEsLHNMO5ytEwmW6FZ8yLrMlufXCGtkNno2XEbSLnaWz4knV4Fwi3WkFl8NbTHF2FEeTnin0K
MD868tZ4zUzYfJYcnoinXr8RyWwe+jl8JDPE3CXteE7iiLbQt6FUOV95+wIw4MGo8grLBkPqFsJc
ZZU3OkOb1RS244mNB9Yti7wJMOS935hbKwC7GubyW232aCWZTq2EBkmow8cCx3MlMSocwU7fmrbV
0AUDPtnp2h+j1hCZKfBG1QVLtN3iQDFCPV8HKDnO3fBZ6ASJTfjq95kKSWRHqFld+VwSvbBJDMAD
WLwvuoNIYQKtOPRVuSJ4a6NDY96EXfnZK1pOjmJ7YHnfObP9JApsU1hAX0iuwXvnFVv2yR9IY5EI
pbw7Q30mOCXtNnlCAyUubwbLD9BqOMOWiyAnH5UxfO+t57or1nRNyMrN5nUTRiPqXXRtsNZZFKsN
97PPBvG+65hG3L6cXqd45hKi3YqCtpogyFurXOPdZiXt29x3BzgK3k5px3SV9VANUXw0GMSFTRhv
iK8rNrbd/THjdSCH04V+LaPx1m2Iv5KETrAVKdexMKbHWOrFprHEa4yAY0vD6MUwhvkw9C7dHvlq
iehV7x6cpO22A7xVSqZx5zFgRAdksV0p55bdEMEjVeEn63FGDhON5CU2SCIJREUbDJyejUq1z6us
+b9Enddu3EqURb+IAHN47ZyDUkt6IWRZLmYWyWL8+lnUHcy8EC1DsNvdZFWdc/Ze+zC6PfldAk2S
Lk8CYfi+M4iNJCWVM3i7IGabhAwAm3lO+1Lv/GgbkeV3GX19U2ueuE7xW+io9ugFAu9TuzYd470V
vbuGqgxTAHtgLJk0IkzbqgB5reCzLuPYITZ+/rSyADiPclieGx23J3ruup+iowxBq3GjlJ+VkPfa
9+QuGn1MHYWztdT43nceOuxcQJ+c61S/bvSFHpTlpmZfXzI131qtFq1/FX2BjWNRVi9IWrw/fK5E
bgpZMrwcJZ31sT+pJn6FOvhvGOzphl1Y0mj+8cu/lupInkAovuijjGRVQSIVumRtFU/Ou1EK7plO
47lHtB0rH2FHDkXNCwN7O4TTE42ZbdERJaFhuWpcepgZoUUrs3nq+lEjPCxa57noX7sWAieRlOT1
FhgvSP6Ml7GOP90Dvrao4AJtkjF/i0guXSZumZHGoL8ksbmfc9axy2PT0+10M5QGkqesuDW6jwwi
T4mOi1mPxhq6i908WYNi+Z30emmX+AdrZ9HoDaognVSDhA+T24ltqRhWhv+DQEhbedi7OdPX0ULi
s3iuwEo0SUOnzgyKD3tc4IVrFkB/p1WH6PMIgfsejom/9K1yOGStg8nUw1ONcfYe6RKLPbpROr4f
Q1UZW3PiCzNwsuDtlv5B5k3AMaX9Yb15afR6w2EaVrFTfVf59FCaVF+Fj3cSz+C2ph55qitvZhOP
b00rw7VCeccyPwxriyx5PiRwl36SrmEuPM3OsmWBsBP37hWi9cZD8rHNR7ygbNwBIsXiaHVdulEZ
hDCvlxoJUcOPquMtwxvItz47ZpAt28ShHG9c4MVxJg8M7nOL0LWK4+Geg9jSjArtlhDxtU0qv4Ji
7cQ7jNQdvCbTIT0UrlTMQP3o9dVEZLNVEyHKHTLm5vDeDHJptBQ3Cdw6Dhht/9JMm5ZilNHsyNTh
Kwnh4UyTekKC/S2y3NzqwIvIVg7bZke6rLZWMv8KixYZvJ0FtOV0MeBfyze/YS+4EooFnJ5wj9Lo
WMO72Bq9mb8a6NDWJc9tWbUUiZp5xP6XExzf5+eSke/CDC1j27jdU571wVyiTdFez8S3INhM6L37
XnQKN1g5MAPvxEspBO5t8nr0VxlMK2HhIyTUESpdCWgs7/Zt7VU3CA/x/dcbMXlAZtGMnXQtjO6j
V9HwpULqUaM7wXRQ9gT+mAYSPBqNxGbH6LdNEWg3esTJImqeQbAxzSuB24cph6dO0xaObEcM9nmw
imeCYV6EHxOP6GFStrUx6o7wKnPmZA+2CTis5GvuS8c7c9KRy56x1dIYqWXtTAK7D6bm6rTjnVsU
47fQrbtyA5JnFfQXDdwJIejSWY0T3fR6sputRSV1hS5abmNWq4VZ1NEdxFi5LslJHmMaCzNRadNC
R1jXA5hS2QnzHNXEvkqlvfcyiC+sZ+GhVkxBCNEtzvBh4iuWwowzLS0okwePX6vXAWfx1WCk4RqX
kEXqbEcKWJjNyNwORV8hZvlNaq3TBsO1UMGXQyfKLKfursGIfvI63dgUWHhW//2oa8M1KDGfAwVY
ex2QHaN54A/S7mpucvSGYHRPvHYa2lfTr5meWvbf0YqcN73nfM2p3BWY3XjUrBlPk+o2ITvem5tK
n9Zb0uyy2cDLhCd7IWKw5SScqTdiTLeZFgUHGznhKXGTASMsr/7/8vtnQPY+tNKvtqZefE+prp3K
XhhXQvL+1knCisqdvIHsNR5xr+2IwA0uTWG8IzJAoKx50WsCfQEqhwOMmIDmV73ttmmbJTu/wcfm
zhfZatuiCMRnXDvuYpzYbtGC5gscW+YCREX8YiSWvuaM4CDuyIFUQ79eZcL3d7qXatvOKQOkjQSv
MsrnYJSgvR4RUzA7NA9VhIgo7If8FilPvPTwLZf22Oc7AlvEy3Ro3lq9dZ48WZBtEfnNXVWGWmOE
j2+cIdOVKWytXJi2bDe59TzzplaKyf6ZJllJyHdm7Fwva8+T76kzJ+oXIhZHRLJsRVM7nrXIo+Zy
LYAKgGkWoet5H2rItsNILnbZ07NMGcljzCWQBUFYiSHUt+FsmPAV0ufKfNZlLig5uYS1WSz1ykS0
F1nqNjR9t6ePJ6Cz1+qWRzkGfZezC8Vh+FwF4auw2hbmuixeQg6vG/oiAZMNVZ+Sll44nhVtPQ1T
v2lM7MG9meFat8yLZg0zoSCFa1d1xsIamLWWqsPp18jZBupnS0tzyBgbWp6lKtgJEqyWMSLXrzxC
SFpC2U9sgtBo8bXrzMnwKNIKuDbQAK/NJ6o+quY4ja7p78WuhoOTWriSYGujLeuazLpbaVo9Fam0
9oXzRaLeNEvsaw89Oq3Z51+u0S/hqFdfcc7RfbQVVYpKw9PvxZvyB9kIaPYzcTFIdDiDTQ+eEr2T
+z6gUV0bNlWUJF9+ohbyAaNcQd4zVsTsfmh6phVxW9lbChl8Y4RG3BFeIsAF2bBW7s+shlxrmepJ
qtYJn+Lk/U8F1UAJSV2e5s7faqrUS2wmxUv+ZGQYvfKeY1IWvNRlZLy6VvJQQNm+6S080yqq3zjl
dRuErjmmDZsxrgNkru0JHzUsceng/++nqah2dO+TJfyCCCISx5RJQnT8HTOM3SB3k5MAbe4aefMH
S96stLUXBv/VrROaKSpdf0XocX6cWPAXkTEgvM3YGpy0eMVsqN997RmvwGyzdDzUfGyXajwSzWkd
DXUfyXVbidKbNrYZGC9Mxr2dTcd62fnmV89B8LkbkyfkBfFXRG4W4nPnh4cPtSbK+QsUVeCa9vjS
obnaBEmJFUpzOuB6UcvsUzb3NL030miOSZ3Ez2S3hzuOj0OS2LesI0CjGRk/Y1XIryZxlUtfIkfF
F7FpgkielLLLE3GkJepBj9opi7FzZQOhXlpKVEU4ca4ok40WjNG6tnT3puaLnQzhzisx91Y4Tbti
jDhnl+5FzShYMhjdC+VCt+j7oNhmvUXQukX6dNr7+6BgDD44LfPuSDdfO+hoTAzEXUe6a1gD4NEY
V+OCNI986dqJs8HC68GAJHwgdFxS0sOcvmlhXLIp89FGut5/l8j3yKtmwIfdtz8UXZFdg4AQ7jpt
dHzzBo7Xxvzrz7DRsXQ+OQ2qJ831ZsVXXs6stHUr6MQ7UZm9jRW9WU7Y9jEOTspMyeeA/POaIINl
2lDfKQSJBRiSSzYUySWJiXLrk/70+1Mtm2nJ2Tg6dHl7s0RlvFTS2vYdO0ze9B7MEztfp+Q6X/2q
YQzv3iTsn5UVjdXRmC8ip9kF73PnFIgX5h3pl5rWDG1z5fy1jjpjOui1ifgkEf7JgU+poqHb2T4D
YVV506crNd5+nX/nEVEEM53wynDWPU79v8jX7lWgtp3vtScmSeZ28kzsko1pvSZEySzrzGRcPTbu
wcmYdjmNMI4sKvoRRFB98DiHF+10jxNtPI4o+29OrbhQkqI1+fS0qD50Vle/R+IoUP18jK2R7UeH
Dj4mGqRJ0dDvUlRtYDponyrhfKY+SRFlwCwstowQ0IdLIF002p9NZP4bC5eCMwLSaKZVeQEMSTd9
fu4GbWbLF+Uu7OL0qbB7dUQ1wZ6Zld01Ql9KnaO/6/p4xD/RPIvaUs+S2FJ/pOAInaumAyL+faUC
9a5lzqvCarsziyF+DYeOZJnB1NaG3UR7U1PVqvdEtjJJTD3WZkyYzUxEET3S+bq0gU8Qybs3zcHY
Krg3W5u+wEoWfkiBashl7CqKmCC4GURwObFxbgAf7CboLS7SinM3VunRq121RYQ9rRAkxqsg9up7
0ZxtknGtAWIyRtdW4q43JBbdYUiqq8kQYtMaCXwFep30LlWaogSrFoogwEViFN3ZrFljxiGJNqlb
96d4viCKXynyoE+k0kmqrLTf9q72SZwo5gPyXg9F3/cro+PprVGkHPCcY8B545ypfZUa7TzQ7uMN
6SbJw6ZNGEJuIqaqzGgXBm9dpZa+0rp170dih83EYgaVsLQXe8wORBS5Y/jpamj0ne4TlwgyXYUV
l0PotK/agbJxrOt9NA7/Cul0X2FCj9PpRQYB1S/OVWCaaOQZfxoJjA5wuc9YQhemRfpO7zrBOkfX
8lWVX6o2WjanUG3LjHcXcbb8kBxKjb5DTdF5r6Gyj8Cm3EXTuxO3FgATlw9n7fpls6w95xb4+skK
Yvdz8GH1yExOV5LR7UtkZv7C9af6rM2YFcguf6N+0hgmSwotu2JaR3zml92tgzqL/kTpy+gId0XZ
F+ztrnRfpd3sB7uxPseE/AJWh3HHp7oy6W+8Bbpa2YU1fPhK39D8+4s79jwExXgaLWlAMjHoyxVX
EFLyW2ryrjhTvpH1lyCrKbJlZY3aVtdZzbTW/fKG6mCU3XBhRFixjIQwTCuMoXl6dtohvUKyIqZO
xeWfkJDRFALc28wSWgaR/ZZNubk3MjMgxqd5dnsfOn0+ncQ8pIyU0p9CrwNeJwzj6s/eUF2S4iGt
uP2TtRfyScovO87qNdHh+SaJsj9N+A+o/Au9ppY4Fxq/pMLmXwMpvjNHrblp/M/c+R6IQyIsMTIX
a5j31mGfe377Sb7vfNR28y35P91nCN9Lq17a1IhvUdSYz/PqIGTW3n9/amVWgDXSaXo5iXUi8uSd
/mqE5jlO16Lftcxt1ha2pEAPFFCgUrzAAWDQ7ZkPm1kpWWBputKM/jnKwmmFQfvZVqK6BtopjUGW
0RpON0W/woNfE85T/SQTrCnY+omZRjRI6s9xqso1ArBwZ0k046P1o6O0rgczWdvWdwHU8sxkw6cb
rir3kBYKzghjVzslFTfxoenq4n00snzPgQALslbsjeQL2+CfLJHOUth6jAAahFdp9TE0cZRLgjYT
LuSRCqhPb5PyGaO29U+EFDDkiLVyLTETADey9cVZOXUPl8MAysVuS9q90GR6EgVYn8LUNrZW/Klz
Ai0WWP504pcaSROMONP5J4lJ4zCo6AGVrFvJZHgfnTnGzRf/LRCx1hrIAgxYIZm3f/LC0T2m1B5B
ogyal4P5kYF2WWRuXl+F72m3Yqp+ckszP0IixVGcyVXYCCRMtfsWeUDcQs6UqNuav3TSo8uUJwPR
UMSiYmY45G7hPHUN/pBmdM59Iq2HITQX2yquis5PnlnGOTUG43vnc/OYffLP6qkWojaMHoAPSIUZ
HGzi6RA9BhnfWuiDd4aC2apv3WabghiI0YxPXipvjiFnq+gyyXkbZeM8BXbbPloCNfemDZcJXP9n
1mvGdbKZuFVh3ezCYo54su2ZYi1e6oBsLz9Zt14SneHHDI8iXNmcYeiN8VXmQX9NWHcEVoKdYudb
tJrzGkQq3xXSrchMp1PVT+XDSFGkBkByjhh6i0djkyqqEZNtNvIKWpAlhZ2EKtv/blIeaVy9w6G2
iOX9/RGbCpSyBK+DJF6C+071H6mqnpvI6vbuzDgKUgrPNNNvodkRVIm2ZEwuDeLTTdJH0woZTXnz
xuzVJ08cCA2rdSqsfudZTBUdMBrvapzHPKNh7HGdHExNDG8iCjdpP9X73gQHCbciufeOfJfmazOG
8qX1g5+ipW8Gl6FaFmYwPrWOfh21DPFjY4m9JM3sDZNWsKiGSR0LYxk4Ynilxz4m3U759mNyGGYn
ZlUR7db1e2/+EgG+JY8gxOLDDgLIAKvAI3cJZfUjnvI4rQSJH6UPekh8TeIDhU0ALKtSR42h/I1/
8ivNmKNWMOrQR9DH//1R5IibgGE+wFdGuySEdMD88JWZx3oQTvxwI1ue8e/AX55vs7KocQw2xSc6
Fmvj1m2xdMiHPzwFXc+qxTKKlFKKR6z1TzIdpxvO8violQwiOsxwGu8+690KicNwK13cf+CE75MO
rMGJPZvKh2+cIHi58+Yf0QBy40gMDRNq2oWWttrZ8jcRrgpcayhyakl1mhSJdY8s7z8WDXKF6YjF
gAlbmnnH2IZjSI4STD176FYNCAVFaHiZj/pdm5g7aFDyaDQMF6/9sXDFoenVxCHV5olC0V9TIV78
EjBkGSAMopqxFiVKebZeLV5HA5GXIxYq3pDaDHnWvk3Uqdwu7tXiVLqPkZ49ZGo8+4Xu3So6jTOq
p4SHUVzZMw6pVVfnGIVuDTnxZHokCIV4JB+dmxmb0mjHTdlxuqZFJbgv3VfwXrYX6ofC9k6aoNGM
PEvf+jeZO81jrIR1gR0QoYetm8dUyRArkMO5xC42aNmfC7rPZybNyyIgGqomguvgsC7KPrxLSTxK
GhpHH/MmxAz7tQHhcJV9wZhyvm0a2Wd0mfmSrSSI1jb3OC1lRG+ZTkQbFvMDC0Xy7vCRVllRvSau
dC5RQdtG51bo2xHx8YyRHuPDAMVopZtW9dJjqON/gUG6jsCeYch/KJeFiahHDgPm9NLE5tKkDNmT
IuEwNmAbB4iEX7bmN7VJPXxV4uSVpn6AUEzt3cTGsWUNMVs3efLLmlBJHtbfxU1OvXkkg5h+fBO1
DwEpe5MS07gty+a7nKzuNn/XjdeFV8vk5NbwLpNRS3eyIRXSi94hOFMT2SQUMp1uVqTERBuzJilW
Cnc7Jjbd7ET5712hPzppPdUdwdJa7p357+xICzZ2RffKGTq4RjCRcxCvWy2B9YQMHJEl0TxgrsPi
c/RqjajDtSIcgdB6ybDMNb/zeA6T1qriMIyQgdJpRLeaDE+2lg97F43VgU+wOihgHbugDFf/4eW0
UQcUSrouzJE5i49E9dIkB9PNC21VJ0SHYe2xvkh3Rsw7ebekTYiScwPOZYZ7kspX+87u3/0UD5mj
XkUCEHfS2gZenRlvgL99drZpb2kNfKU4X0mbrBABRjkWg/BupyVtx5HWq4dRL+VZt/+CNosPoZET
N16SOR7Ml99XEQC5VWakjP9NibC4r3HBU+kuu8qpD6MWNQfhYjPNdAsTkmGBbZsvUyUgpv7fjxDs
sE0P66JWitlw+r8XE8kmluYAq51BAvRkbv4j8SIdWehe0q0It3tpwrHa6K6DNIe/sxGgWH9fSYXz
Ldejf7Tlx//owuVvNqHniYUVWN99m9B0M/RhPTYKncV86f/vVUH49dZP4q2kxwM98I5OVklgwNwi
3UEf2+6AJoPZJcv7StbONc1tc1sXuGchSjsUu0Z+iGgSHPz5Y/v9UVAZribnXhdQH8LY/Ao5zOKf
G1au0aO7Bem4+u+egNlwGD1VYcCd75Hfy0gz2cLAupmY5CAphyLZNKMGA2g+yNlFvEu00+jQLiKz
Kl9pOt+sm8V8VM69b3ooVYHQF9SKHPoEJHujAMXkT0hMpksIOuRoJ/2fPptOKJKM1WiNd0p4BuN+
zPyA/AauzISfopY5Di7EDKxSZSyELNTq9x6u5zf9+05zJlQrkIPWQpvKCCMvcZllBXgub1x1+L0U
cdL+98qypbbNG2hNvlUc6k6Uh99XdtNo6PRLHlRzLDcJroMD/MSV1SU/hPjZ61/MyxwAbWsTpqO6
3EJt29cGpA8i8fQ1gX31IZgvqUnH4P8vv39WsSUsK2GcY48t4/fWHpN0J9Iecs2Ma/plZ1p21Cwr
3d/b2NB94Wwb3wLQPal4bdrEHdEN1VfClu7h9xJavJJV+FR7qj/R2ThrJd38HkHSwrHH7zpKo1k4
8sKLVaExUI+7/kWHg79sbPOGZQlIju+jr3amFWlZ8gAf09+j88HFkw/xCns38p067Ij9Q94YTsMK
wKuJjuriiipetFE5LVMz+HSYbTJywh+dMuaqRfCRDvLTkVm5y1KdIU2DOwcRLdoTRj/ezJevrp1p
rAfDGi9D96OCuShCNswdQ7dPo3RdDmXJzALPcR0zybOPcHl13AJJCvfuMmbTk+GWL4WPJcIas73b
1jtOYzQSQgbzQ10W3Nyc9EVQvA+S5K8yupZ6kG1Llg0a1HdaTB7JYvHzYHHHkgs7d2kaCOPFTwTq
yWbxW+veAUzXrDEo6ASVxYSgrH7kdpPClg6ONOZ3rD+s0nW8ga+eLQq9fQAx425t5ZHRNGMkt9uH
Fmln1Jrdtvezmwj9D5U7T40D5kLVnrGNSu8DpvylKLHVxn5/iJNCMneqGzS8TbxDmpIuLRdhlcm8
euGGsl8a8aVyUQqJNsfv1JsDuTDOIw98UqQjVv0udHBqF/TOsBOXlsMqJMkLUhRpeuB0m2qyGO6w
WJ0sw+NbbBT27V7m+yGEZRbHAXWh7e0k+s0jRipBfYok1hVWdR50bwDR2/zt8rcawvkm1Yqn1h9v
hchB/ZIY04f+euj5a6NuejbLGgPKSGs1Gr8dLbTPgejvjcbZRZTpM8Flx9LU5vl3hXi5b2ij+0tl
dGpt9uOSaT8KJpPIlTqFiBEj6101drDRyMShMC23dcUqbznfjFz/ANZbt8jzFgHRZn0ZHtLAXDg+
KoiLriPsh8VbItg4UzS+kv1oAvRKyP/46qPuRCyFuSCTO4Ezh+hWS5DvALyc2unRpijfsPKlurXv
s+ZsSXTpaZBEi1IWm6nU2J5H9amlb7CrKb5Sz3yrvJgMM/wXy7hOh63tq2ozmegPu7hpT6X91UWT
uvb1gz4quV/ZGlovz3CQLNPULXdRSm0dh92DZFwCZzHtMFG6homzHE1p7GnVtiCt3McAQhV/DrSj
OGaa6PVLNwHmgorSW/fskzFWL9x6fzXEXquUcKbloAJCTaAi9elrXINvpyP3jmrv1oDpLIYgXk8I
80DpllvDrwTH+FjScxQNgcBlvm6c7A2aoRG557pjYhg6TN/zefZsJWjj1Qe+iWc9ZmgkJp5DlCP0
5HaoMj7NOn+VFKJ5rMtnzbcYT+hIB5tZWu2k720wrLvSOtWlPiLlr/7JwCe8Lqf1WYRf1FwZMqgG
8YD9jlEf6bupAbVKrH919zNW+bPXcfNaHu5jprcvhG1g/87qg/Scn8FDRNQ16UAWesDuGuK9YDRh
4XNYcQ75dHAnGxFyvdq0CEOVIy31SM7keLi1glImzcyNVWn5AaZsBEBsSLcME7CPkNcQdZfQXfuE
CL/z9DGZT8l6COPiVNNcoi1oPsdETTOW9MNd5yr/5MnsgcCbfaygX1rm3mYIPOfeagrxg5/eiIx2
kDQVpt+TPU6wiFZV06oirnunh0H77A0wMjhyL9oaDELojmQMhskn4B0m7DAxulZf5Aj1l2O5CnW3
4HCkUwFw+pRoWWwwFTEMpd1A/CY4hBuHwfC1zA71IAqCM/C2cIcumRq8CiR4E2UtYQ8He84WNVrB
bzgvgSMfFIPZomtcbx96cPj5O2K9wjs5on/SkuDqjfmTrvxt5wGPwfPO8jqf80r6UzzQNOTCRVT8
Czht7lzFVD+vxlVGUPTK14bPpDv5PpovndD6pcESuxyt8F8Vesj32JfjAKMBlvY4GN6THHyv/xVm
PHhNG2G9j9wl6WPapZiIhRqZA5lsOqMoaJYad9P6JCAEdaujgeJxtAfrCGP7dGKo4R3I5l6UDt3n
qgTi1iAX4kT+TzRyrfjqdlpdvuRWcnKh60/MY9vJ0hcBqQHm0VI8flZL8B+IgG2ci3CZ21+inz56
3VCbOvHvfWnFSIUMf1ufnAFzlgL38By16p+RdZsAC+4LBPJrvdc8wrOGALWZr+3NsXiPajs6u4W7
nnrZ4qxIdHwF8gNeZ/SEqH4CXec4SwlgEppc6y4CF/tL3dyYZwAgTj/zMHsEBWoDJyl//DqjeSe2
dNRuvCPC48WD/t0qT/Rg6biy31ajdUmL9CCdobj6lPgxVEvd9v9NA/PsAT2hhV2xpZtOfI+BmQjH
5EjLYRUac3aehqjUPuiMnOi/F4KY5bVtkyhkyQEhh8EeW6Y882XSdgBEOISFMfDvqHitHEYMdgts
0DUIZ48RWdM3ddylHPJ4EfbF2sr4Sl0XXEMcjLeuQyfonj2UiK9WUx69olqXsSfWthu0YJWB3KHV
xPv8nphMZz2DuqatcfRYqOL6Cybd8NkjCYpmLm5CO6TJj64qcepr75pbK+PRYYigVmJ6bmorBrsX
vuVEhfdwuBdW8g9CFVq9Jj6DlNsnJXBFekVLdAm4ZVX7CoQhHfSPbiZQg1DfIuncBl1nXut4Qumc
tWqBiQkR1LeKgrvX5p91y+5eRRej8b35F0y8ROkjoUjdWLBNl4jd3DVzonoCLBSGaOE6y38wFKrX
EHLqpezJ47O6FA4p2ZbLLFdgG3sMzwPThpL554IpKnPWuvks8oaANh9BShMPL7LiBNtl2b845472
g+5Ja6Zzzmb8F5f1QqPwvPiT+90zc6FTPOFrEcndb/xzlto6RnAHocWK4SgwpHBU2yKNbgP/nBmK
Pz7wol1SW8zY6N8ESM5Xpt2/AXMEW5d8+yijA5NpAzKds+Vl+ELcD+EHF7thHxNeWO47SVMAsbFi
MlT7wwjiHjxLI567xBiAsce3pE83UVy5e3RzFW6oTWZ07xgSDzCkUHPFiEdodc5VbQXznIqMRC2x
aOhnj2P0Abr91f8u5/wodO9hW2y58VgXrqZZv0roST7ov0UqomQ74EBQta9gpiHQhjZtIS8mfTK7
RL1sDnWbfYJPLVYhEo4ZnrO2m1wuhEguNAy+Ejd7tYn2QxVLOuKummBG9+FPGnBrJVivDbnVnfYd
EBibe4IyPcmStfT1Wxfafz1NvmRatrUcqnUXQQm+t2mZCUKGIiR+iQj3jLOHdQagkxQX6Wm4tRv+
QFWKnAJX2wsU3QJYJ1JR6xDrrdyHubYbVDqSgM6hORvqpVEF3gYPLvlYJtmxxqC7u850nzINMCOW
tK3BVLn9azh1spReH23pfnGsTwTBA2Z4ZON79UASrXvp0SRyPzStkdvKs/8R9bl3NGmh2xjm/C+D
lg1zjqecQg2zHF/JUDwlFnR63bevKfPFDVT5kltC01eTj+RKaPoD1/VSVyMDmqyn+oZiW2Jqtl3A
oLguUUYiPDcqms8eUeoro7ZXFHx8FkMMG0rtdEd/c1X1VxUhNtxYsbf0O8RqOknp1bHVjWcphnvr
u9CmJuZqCKa1YrhpGXkniInA/pJUgqXqpa1NMnfGtynJ6akYams6PZgmr802UCn5PXzwyEI20ml5
6BJ1DCzCSNhAt35plCt7M8EKPOoJZ4VBjFe971/A2yNIT+agKQc564CubYMQ5qgRD7Iwx8REcS9p
ZbTXEl3vgkiPq+abb6irx0XiMPPTO+SZDJu4zTWgubncNnl6R2mcL03QXW2bMVjK/mR9jDmGIh5i
1grS6Z/Gm48xmcAmgQOi9vLT4FmksnQOIcmYtzz7KYI+W4MReC1C+VRPa3Pyg10nwaTb4r1AFbzN
anlPQvPcuHnAVyn+TOoLbYlcC2941ES3LSrpvuFpI+ismVwCa4ZymWsaFTaUBrcqufWJ0V06E+tN
y+ll9curG4MYJulMrvOiGdnIZrUcRFnjc6H3E3sM+ndA+yDMVPgWwhnRo7gHj0X0AHY2nhFF0sIX
MQVOnptw/DxuzanfU3EFz2kaaduBO34JLz549uIsgjMY5As5TeyXbbfrCXc6ZIIKTXrAq4zJHg6h
6TysqmRkpEJ5qlwfpnKRmGszd8Shnfx1nObFZXTGEM0QMRRkRJOq5aMv6WwPr4DrWugKO37PDmBI
QxpcYz134Rp21o0hARzNISFTKzf8NR7a9xihKxOAJr1VfXVLyrw/SS9NtmZtW9T6OE6UiWA+i8dv
VGcuS1tTs2Q6AuAA1q06RcLTNBtKHlq6rVLLhv7JOY6My9B0pIxkk30kjfAhjAQ8NnPEg9Cw9fAp
gehVw1vv6ng1AqO/0+Ma7namv9RKb1ZhN/v3QlNnLAHxw5mQIUC4l7aenCfnWZ+GgqezooCigaUr
xlieFV0yx6HtUZg/CZLmK0MAE3MNgXv0v655l05Ho/TG4++rOLQFkrfsvUdvv9KmDiaJJYqjX0Pn
HGo6aYMxlSejgaBMpO5Ew09jcjLCXR8zn8hCLmoYEf0EqYtKT5/TAA0yAOb+qBRIvBdkIQZsg3rb
crSK/+ZmPCN1CctINPu9p9dx8vOWSqv01Wr0LItAH+ZXtNXRTIXxHqFUdNfjdsZ8JOtSxemOcuul
sOM/bulC8EyzEHCrWT4bytYW6CZzzgn8v3M+m4CYkTVxsIsSdvI2EPG30IPq3lfpNqXKfSsCu9/r
VU2CjauZn/3E5HECydTY2Ib+h7rz2K5c2bLrF+EpAh7dA+BYep/sYNAkAQS8N19fE6ynqnElNaSm
GpcjeUlmkodAYJu15mJaRT4T4Y6EvyzultO5W2tUAxWpar4jZuuoC/3divvDQDLLX8xzN2RmydCq
+UstnmToI6S8zwlMOqyLak+z08BDMRum9BUpvZWX/kHtzbYv++oqmTB3WXRGU5qHZnh29i6NXNC1
7W3Lwv1r9fBFdo7706tJO08EypyTWcYhkn35Yes0brb9NgCPPC0JV5UrMlaMk/5ja/m9YbI1IVvT
hSkl7nuRrD+bH6Wuu5RuOrpbSe/zJ4jTrHTs6i7TKStsHo4UESjcZu4aP6lI4kM8zqEvOlojx7st
SKSyBID9MopeKVcUcDdA8EwkYBHJF/CE2j6CbYGK2vyAuVVRnZUq6Cp3vOJFWOgIOvEymKZ31NGP
BEbfuXdILy7Sw8Kv0ph1SEEonFEtIfqBE/s+4x7ntX7oJ6T61eoa92N+szQGrALuZ7COioyLSEYH
uINANmxkECTJaodWMUXJp9XwPcinmRqOVay1T7zUADHGjGg6Ykn0UVnPmKOmo1cmTfD7LraO+jhk
+afWivdhE7O6Hq+IjseJchtC0kNqT+rBtvviUeGnYJriytBEKkPQH0PIUTTevTD5ijFyryGnedDu
Z+/WM4mn2T72+0bTEHBhtG58FuHvZZfX991KqYJr4Qb0m45seH1G09oPbf4xlfZ97iW3SVwSkqTZ
6qgZ+ONtrNJhUnNwQLnDJ5Eg08/Id5Fa5JIFVlKVyAkl4nItUO+fq74wQ+RAFvuUabnRG+cNw/Yr
RLAo7LQ/bpYnj3WHVC13kZs5BtQASIPuHvHZXgpXPfy+idDXlMWHlwLrjkvDPiCM4Y3lVi/jkl1P
adt+puiOd0mdeGG9VvTjcXqbNy5nAavFA8mh7kVMLbZz1tXKa4c7mnnPL7NLTPt6ZziSJ0W17OWG
FoAnSN5pASQ9Lwba/njAr+PATNLqKPsSaCTmsmkDkMNs3LsVM0O0i1dj3g5pLIxEldTRAsklyR4d
FyEIhrriMOiSrpsA0ACTh30BcMqEGo1jwRrVb+vligzO6h5PCKNAF0onyq96sKAAo+kskVHTaJ1L
ZhdBngFImXP7Bt0U+jqVhtmGKeeO24tOR79WkNU+VBCetMDzPNRM6fgyaiS9dWURmkXa4y6tH2bX
TZ8rSQfE0cEG1Y+JSN313uJXFVfU0roVouTZ18idMZABoG42+H1be4EZBXfeg6Ott2tuXgxVHzPF
HRsjmqNBg2gzp0ckcPAbBBBpp3tZQas7TuZtBVznk6bn+UOll2E+Ps1NiQs+l48R4XA7naZ4Z4/R
eCyc7Ij3KYYvjIyLzwaHKbrmYI49CwH9b0Ss482EVpKd3Icn4JHwaKV5Xs27Wq3ZcTLye9V039Bz
wa3OWg4Wl7CGldmqglO6L83S2nfTXofbdq8MbGMl5qV1/bKcBbKRYCjJfoqw6rzdUwOEMIqzYJ7k
w6rGNDQtltDTUrWHzVfU8/cRiI2nwKq4YAHk52lLm8fsPOwoNkIdRgKzQoewJ2q+o6mQIEelkQfc
enclo7id4w3UigWvxZKhVOrn5NiN5k2HwyHGlmvoV0tS33CQ7MAmh0jblqC223BsomZvxhG5raw1
d0U7gulA40SXoolwzXptx/gC8JJYHlseNkCYP+jPWr8XFDcaD2p/MoE46x4z/xrhID9r4wV5UrSY
MerqNKBSf0j15q4oCj8aanvTV2/1fR2dC2T5HaUrYejZHq7mfsFgtYtTh4xDhZ6a+9GL5g6Avc0z
BEf+oIeReSrKlvW7bhNX3LB7X0i8k+rWyq0nhnmGH+cUbZ6BR7B2P1gXuKeoN250d9ZPZuXdaljL
aoJYj0yT4JcV4nM12j+8vstOb4f0YFoEw2xw6sS8g9GJXm87EgZjfKVSRDGCibr2SFpFl3vIY+xW
2jR/jYbqTp1IFlBqrJ/YKHOHe1cerTne6DKMPClZWFP+9yXeY8fRzo2ujN0AQzXQHOM+I5PpILys
Oo5JeZeMFaQezzJD12EqPTZ0ghBb6MoUpLV1nJcDYSZHcs9xT5B/O9yv1fLhjaBANafgBw5V/Yxh
abj3agkZtBkaNDGVe1yS5McFWBXbpn07lnN+itkWA3dequMqK8yKnf4EMQfWLBFosUPBrzWHTNVz
kCw2Q/v6fS4FGzW9/hYd41vBQ2pvwohgPiqaG9SLlnDuDHb7foemxZ+JqruIvpZB5+iIRmpiuoZp
PrmuOjGn/wZbRUdto13vk+Vomx9zqpUAW0eI2cMuLzf3xjaFX9TZ3gQhlshQUtFdB2VE+zmsxPHx
fdwR3LBL40UdkfizPKjPC/Cmoz5owOK1+UFrm3ZPvF7jt0zF9whkff1zEgwhB2LxdvbUMGr0lid6
tjf0B/u1r4qLW1H54gh+0dm5HfKI6VEpwWoZuXqtecaHWWawhM1wwyHaeUeu8bmQFghT7JZKGGWV
blFji/TBZQLEzWHeUUXfmYzkNJFaJ1DkxCNniMK0eLnUMdselUgExd1bL4a3xLK8ExuyUAjngf+u
XBa3sDv/dvB8tzO036kBQ4wwD+DnjpqGGtHL0m99mN/HTmAspAiduRe9kjlmzvCeW7w4kYwzM1Em
W5it002y0suZwFyPgz08mJDWmGlAifa8eW866YVY1z9zztwDMwiTE5K1h/mvveCpInIQgvIz05Rv
yRxRZuvfpgAE4CwdZTrrD3afOEX6XfqAgnOnl+I7yd4nntc+ucWhN28q0RUuVnKjqPkyggTt+RuS
2E1dY/roBwrFqG5vlypj7lpbqDZspi7c+Yo8NZSSTDUGNTH5JRqCA/ldiu55xhrsOzYWq0SoD025
c9gYfRAphhHeOiXBGDMs1BMaCG+4zEobN1Y5IV8UYfGSbRnkS+hwCrD1wWBjADOthmE/VW5okffe
6Ljm04H2H7UtF7z+yfHxPeTrqzBi/Gndg4GgQeqPOVMBzNf6nSFWO4wHl5g3gXtucY+mQxqo2brB
bGLMTCfv0ZYUkHYXw2lHr6Sssd/bQ3M1DtG5zytioVX3Q931tpRMjEc5gwKueFQU6RMbk9shJm6b
LPdJko3FoJsgaI251gy2Mpyd8jQUls3IFsyviLvT1KOKXxlTEa6UnVD1kbnm6H6fTB0jAXZUlsk6
FIQWHQ2DMbP1ulNZKQ4j3QQnF7FjL9miNshcoP4RIeHafzl+gp90QhfSYgRAYm+Sqqe/1VFBFRdf
27J7Z9JyQxWAEb8nl0J8olLaI9Xhfmodykd+B1Ti5n3dGo/NUpHDWbwrrwebWWvmbmrnt4lvUhNc
1Gl5svmxfadZxwcZnws3cj+TCHNURqbM9RTTgKt0qa+Ydg7juDxqie0+WiVoeqNHqJikvEtI0HRE
I8zkaHt3tlwTXRfm2u09kTjOQ4xVEsaRX1vV8KxzrT25xXXNamImKOIwZDohg/xTz0nKYLW01OPv
e1hADpNRJTxwapoaPSvvft/Eeol+M4suyDfKOxPP5l33OLcxQcglo93Vqm6IIKlutmJW0szygXV1
d7//L2p69uwD2R5aOjsXw1Du5fdPsVrpfBswzpdqe+MANfZV2dKeGDl11O8n/X7k93N+33UwOtnR
gkl0o6GJZAvnjPCUFEV+/fu/fv9kSZel+O/77iRZq1ULT6rI+vfn/OeH//trhAtorjaltf/9nAaO
6L+/Wm7/Sl8l6joP//vzfz/LJrH6bESc5dsPrmIsAAl2ou2dYaO5Mtax9trKPKHXUodOlR2lNiEK
FlwNzpzPdwkayUcYI8dGpcmbQWF5iuXY8jjms0y7Er62uimuZj7qQCrNTIffV5zccEW0PE9s4/wb
dVUOxOnOacljSBoHE2XLnFNKdcD5/Ma7CPQOxL8rX+oxtxUcaXZXqfu3FIyYirqZTgNIkGgZyx1M
B7VP4roNCEVwkRgk2nncEudocsYzShPMhPjPPYcVKbaXwPKYzOnREmoJgb0FKSITsiHGAiXr5JnG
Y1iZyAD9OXdbwkerQSHzMg3cAxOBE8qayp1JjhbtWefxhe/zT5wzCdZdrJ4s+M6/b4x5IqigYht0
TK0JmikfsHpA9bR4hxk0CAv29H3UGjQJuEAOZk42Yf/XitDi5hA+OGjfevXisuUCMZMfEQ8hAWiB
4xmR82mu4Lxg1+Y3FTPgQ2OvfzTbUtvOKaF9IA1Uw3FgwFnAVwSxMjMjsBkDdT0vGpHRPUiTTUw3
/RDT8ZllzMXaNtS85txl+dOkOJdzVBIce85lWFBNWw1XORq9pzqLz7PRYzQfm/M4WT/zCq5yJulz
iw9yNuhnh5kvnhAeRvXwma3F04r1bwtXISGC2qwYrvllXunF+K1pVkBaQ8iy87i69rlMBrhBtfgB
yoLBIdHvl+FnzXO50xE+hLOIP8cGopkw5ge9e9Ra2fgQx9D2mh1Z6h8WvoFAm537wXZ+2DDuTPgM
LGd5PTGwXjNxX8JJCcVMSL+dGCwEnVLKz7F6+Gs1PReIV9LkKm6v0AQ/yypCcg+xFl9mfKJWs7EO
EiXmIswceF2cJT3Z823TmJ/DmAL0zqaTTBgsF5YHdIJWitH5izSrW4NXbadWwwuzOXpj9QqSq4pO
iyamXZSJ/gxc966hkCABkNR0tl0dGefnNOrQwDuhwb6RX68MmhIELoyuwh3QACL3RMTnQqNgUDys
2WPs8cxm/Q2VrNYx3heI8IyOnJC2mOdAJdm4Z358x6+mP05A+uuMRHOJJDJMVR9RgetnxCqkjS+z
+Wo7jHq13jiywjOPBv9qk2l7kNNBOU6ofTxZcZ/e5RVyoR4qAjYSydk58/ggx7jazdvV1zXe2RVq
s2MhNER8vJvdqSBGZL6AF39rp2rz4+hcnPJkCylOmsfAq+JBUPGyxSxe4n7GfyXm6pYHuNVVFdN1
N8c7KU/4YQ7wFRH09beut8lnHI8MwnZnzzl3VbmFkrndT8pi16+bBOVvnDx7zPyI4wo84vbIfxqZ
6302NP3MKRCLDpP8aWHoklTbXji5YBVYO0VnBwhz69RACfSoRJwaZmLegrZapXWyxuhpWUfvEpu3
NZe9rOC/GAS9MTFjo70QWZt5ueMb5TJcPPukMZ06elOOBezgrMkRRf6VWNl+cs9jblzJacV2Esxt
HmDag46y0qLjgFpxyEzABY7URZX/i/b6Nxr9H8jv/0Ky/6/k9qf/I239HxD3/zu4++FvtXHPu/8f
wO0ba/1//E80+v8Gbn9eP/9maQck4x/o9u2L/hPd7hj/kgZ1vgCOtrHWXZBo098N3W5Z8NlZI7CO
k3yY1IL/Qreb1r9sYUl42Y4j+CQBZ+3f4HbD+Zd0mR3D+7axe+i2/f/CbWfD+0+ynWMwdDMczgZd
d5kZQZf/JwTNziuzWCPwh0k7cetoE0pLYkzNmWNlZMNJrWZt/F5uZuTFByA/E57sOKecFcvJHMtj
lc2xH4/00Hndt4iQOxQrsaeOyl7KXZ668U0OyWiDEWI2ce9n29N2rNpf0VyXoZbBNBG0sEwviKyX
zWtimfNhjTe9FVvqgOMKmgxY2UNfImTU9Y9m7A3cFYoCYKCAmbBuW0Wlha5K7vISi/KkIVQuU8zm
CDxwhNKr2iXHjiOFn/d25ntRQdx9nEW3hcRmlQGDnx12Dkig+j+6IOAVlS/ZssSJHkqtTPzem9ko
GKu9g7fxF2ZkTJibBxK1AgdR9V/EzLMTx5xFnYmFkPR64lqt6d3t4TukCRQfpM7xNNkXc+7mI2FQ
qAeR1Nla5IHsc19R8Y+YRH2xCpAGEVbH6KxbhJUbXnzD3k08aBa2V2pbRIPxZ2kIg+Yv6fjJSAIR
m0OpTY3k0GWZuytcvXmXrXGPTPmiTAe5VptGL87IWVUy/LPK5O8qnVtrNtWXBPoDQ4n42V7mN+zf
WW7OzAdQQ6UQM472jD+W2BV1UBUkrrHsMIJ51ZuLmhwwkh0HQzlVb3rrrYg3ouoCJsC9EkXu7IwW
Sm6rPa5erW+KnZyRIitKKAOQ7q6iQlfX7ghOj83a6ttI5q6E2T94GuTHvIjqkzJoLfs2uUzvU+5B
HGgL0tNGWreu0FAZOiu7W1Sjfrokd8yciqdJq/ILts0p0MV4We2mvptmO0VX675XMquPBUOaHYnz
Tdg91I3LywMlCv+TdsxaCw3FuNQPtdm2+4YRRdBZsRawsXl0jfwHZcynLiAFx/TGFduFI5o6g8X/
MW7Z9I0EhrUlskeX51pjKoTosXocmLj7aGgQWorp3lp5ME9ZdbfqKWGNo5GjYGX02NPgp4CK9oLN
P7NuejJ2Hz3Kz1j6DBaxelfw0uKUsoqmVKvXB5UX8qGrxnNbxdY+tpTLA9z+niw65c6mcdrANI6A
hx8VAKDGTlFcM1wPeWWRkLZ/WqHJ81JGZOoqqBSzdUZIAb1uctBzGC0PKDwLNmhEX3dpZ4vhtBGN
b+Ieg9KSODW1a229kNOHNz1+X0kO/1qW5TrNvsoJ7RuDzs9x9kiIjaNndut7NerjkRSxkwRVE2SZ
+F4IwWklJwg4sYI5e3PgoShfdRsVc098SRxV7CAcZrCYi8qjhmCggSbhLcV6mRoCY+s4zw9WIV4q
5NO4uXo8HtZTmlUE/Nl4X6ISdA8F7u1ajUjOm7Hbi6248GpgF6kd4EvD2o53w3HsPSmB+tkbzb10
ohH/zDNVGqOwWF3oIcR+cMw7JjpV44ZSllg6suLZtBuEimnb+UCe9PRKj19LJBw0AwSlCaS9bcXM
a7OJjhXCUnfKHhpH/xI600mBwssHGTA3sfW2Rh2LUfR9SfXC+O4pihgKDZOFOhZ0W4epwI/t5MNg
J7GX/WAHlU2EZjtKLBrN8mE62Xp0zfTkxOstJ0gXWhXBEcKK/xgAmtAQNNfthNe4LRGd1vEISkos
hyjnbhelQBdhtMuekNJgbqjTWdVCeeqdnWQqmENMJLOuqqlBmaXKPgWnt+UXo0zWQ2C9VMZt8sbI
zd1hzXpU1bc51/y1KM8jSdys0DWyCHXC/tAsYi2G6axi528L6dDXq/6VaTydu8epXDk+SZL2JbHY
5c1pbgaNS9huaYogSRzW6Oga/HhNsetoMIg7cWtOehRuPpE1ly9e7lU+ESk+o17tbCZM+nQkuaHK
7teY4Jt0aKPn4r23F5OqlynkmpgMpGnfDlqqvcdpoY5TbD3UFUDJrNbIsWdKwO0aQ0cj6a4hRhh2
DOQwToJD5zXsrnD24gjXikCoFM28TktkQ9h69LSLaXfRJzo0kTmKY0flPjEQFtHPrBfyJ6sXF0dp
3RUC2WsQaQgejPkE0IajWotuYwz/vrE67NIcoJlDA3DOy7tv+HfuTuM54ufp+t719V2fuO8pq/mc
5ocBkERslxfFTaRvmbf2HSN2+RQbHFZesmkv6/JLz7LxjefZsO/HtD6UyPEfp5XUslg/LB4C1GF2
6CZjtlpysWaUeBo25uPsQjjDWt+GQ4WH3oux/9ba5C95sYDytt8aSNa72vZ6AuLu1qG/2HP8pHRX
o7MpRiiPI3cc9DVYx8B8bBOtesctMFQOD+u2R1TYAYRLVHdAFz2fPd180UgXC1v0J7ux1r1TNXgA
P+qOJxP7Jp7Hts73kOxbK0WEl+bnjkb2YhehjFwozlAGdoMOr8NMpvw8SzqPaNUhIMj+brCXc4an
8Jx2+VOW5g5fA89vRV64toZ6TJ7d1DnkPOQeMsaSIuV1b+O2DlaK+WlknIcJM5gU7FM1q58layXj
dCEhtRFj23Dva9U7sRQoXSL9e05i5keLk/vp5D55iytOSiu+eHY0LPEY2uVyuLKUyYRdMQmyPeju
ZHBUxHVws+n2YdQM5mZMEBknCXLjLTdshE3oB6nDU7eWgRXNh3RCO8CP3vh4G348QhCPtbMQgqyn
xyLjgpqKZAw8K42vqhKyKQmZJ8R5Z6fl28A8rFHixaHKDUSlBTaJFAUGOJ+vyhLIXWD1wEDKHrrB
8fWlji+QkterEXjSlf3OplxeDxrWiSwlsUoz7iunoCHvci0AQN3ow2vNL3o/VnPms5G7FhqC08lG
s7uq6sryiP1slzs5J0HeecWpdXPEmlHBOHLgWZQ5pQhLwfy0cjt28JlpngutfisAqxzW2dLORF52
l6JNiTzF8dsT+hIYs/7RGWQyzuymyqrMfD0dzNCZq6D6Ia3WDV2YqvtkWU+jXgNEH4YnRF042dub
dBgR2BHLZxTRawt+4lgOpHHNMljr6kdMBttaOLGlpZGTOrANHOP0xGqDNBTMR8ig58DpIViCIGZd
XM10pQXpAHViplgA4+kEBenLbcqrjnFsaEnqn0QbrrKmu84kEYDOXhqDdZw8k0hDlRw9G4Fcpjdd
CCffYaNbnBKHzMUeiL2eUwt5XY2NNjc4swvvKXXuulIvrj3wKT4z5uY4I+Td8AnD7vfvnxCAwvHI
KcvhXNhelN4ZLJJzgGe66PU3N4GhNpbOHyobJ7SnbHsAZTJsTbmEq9Brpig8LgwsOFXkLozk+f5c
PS/8oop4JubGU/ExrgDiOeha32X9l5QWAvesKQN3jg+6WyFV4ohZjA3gMLrZbecUFpmaA44+m0E3
oTbiiuRrdHgOtt9E4kNdIiirdAYotYCeYSFOd+YiLyOLdm1gJecagPj0fL2Z5edau/h/J52TYeLE
cMhKMVOUt14H3DFRJePVRntLMsqqSXsZZoZUWRRMZaEurdDtYFRBiVncyBjgtOSs1PWxaRi2Ta35
tWIk8QFGu0HbsQTrrWQ+IkaXTKCtt7GT+AKUDVSgyrFBLSnJTWRAnAXVkIgbPYicGfxhkR+pzRe2
35XtT3hsr9XGTFrd8UZkOjo0jU08VL25xdJjjP2Dlk08sNBVA4Qi1NvTF0oOVpZMPxdklBzvmuih
IamV+IzZI+7XHNZLOpv7Sil5L5PpwELNtzs3OU+Gu9yYiQTRU2O1FWt9b3vj7YLE1xvb8Zgy8rz2
bJ492IXKcEyLyK/MxGHJyjnRlXnBltPunxoGgG4PNhYQTbXT9MXhGbFsJkvLOAzlN5JIC5EXb/pJ
IcKYyfGMHCaLX+nYztdKJPEecepTpbz70pDNrZOhV/r9UyslSNQU0sFigJYoWgY+1XeFWvZm7OVy
WOb4pWLrQZfJ5o4XCEUgq5t1IRZ7iCDNcqvkR9QgWkCktIUqWP87OLm6KuINPWdu0b6jcVkLrK1K
Z2osu+K5SbDbVSauRaFxOHAC/fHGvLht2vKW3V5zoBW+0ZYaCVGlTVxRQxKCRVVYjQCxxifXvu+M
VZ47cwo8QSqpXXu3c2ofVTOF1myAUTK0E8RNxnK0NGeHxqtwvPqQEQ3hR3l0v1T2ukdmuwbcyq/S
RS1E3PZ9VXvfmLrNEGJzTrM8iIvS4hCOA3nxdrwvc/JIE5R6XJfVfeJWVoAj5U9k5qh+GH1XrGTB
qtJxrDroZmt13tjcyVsBMFqQGa4GONTQJPxi6OPQ7rbyuB3fsiIariIb824zZje11pOnRv56ULrt
wTGjPmyaj8WOtMAqi2/FmouhvNVSY9sO0Mj0RnoZbugsD9uGHCRwNMcEAtA+6yRkxgjJDFnewcx6
NxDasZ8JTWin6GRZGn48CitqCCgXmZAPEejyeIHS1CGF3nn1U9wgd0eJn2nwF3tML3uzXaUviJS7
MjLzh9DS+GAL/ZwDP8FJAmB9KBeyioGrKhET2N53F2o+e8u6XwMdomxgLpvWC8c9t+iqHZCho9fM
7RhlemqUO5ubOuwJ2kTAAsbNLMNmEOT5jumjIFXHz8mqxRKXBw4+r9uiNhp/6Io3Vcc4vxaUqY7F
yHkStDAzGRQQTwmwV6FmqnueLU9KIAqPYgtlOKuonVwMrP7yFXk5NIaiRYrS5PvoBsX9tBsyeH4d
tSVz9iLA6QsYrTMdXzMzi/PrzUwbQEJAHgam71oBXdEdDFBUUqEqHh7aFPlQamI/GiJ41JHnPrkl
lVpD5igKIdaBpLnhJV8DW1L/17Ju90oiuI47j2HwdOjtdb6RVgNGQaPi84C5Yr+Wy/Wa2Iq7n0Sp
3kPK2kb6HZpsc+eWL71gqQ1+Tdu7WsvFIOp3KDyvrvs6YtXgIkPkb79VnSlB3g9PYJE5mbJoN0FU
3OwBjGrGe2c13KfS9nZMmm/auCvRVx+GYeLbYiMDpSp9xkVnHPshh3iuqLLn4mWIOWtRPTLh4RhY
tD9d/lghUw3NGE9NOWCZ9yBInns0Mojvln6fef2DaNz5viROp2EA1MxHN5PuURN3PesNGIOIFrxa
UFciyRgM0SPNsb+t2UMCscCxaqPtqnIaZNwwkZ4BK9cZWgl5dCvcpam4KuwhvZCblyM5Xe6UYgXC
zHwnZfNlcrYzl0o+WiYnYexIfhyXuVafG3sXl01R475Lb+IEHVm2gmqHP/G4kHYdAbEzh82HDVgU
5qHzE8eJb0wxFM6p2js6KDQbm1cIuK4hP+fPpLSZEVrDcECnsLO6Lt2v9ggFL/6ERMjSjRCDQKKD
rBOSjU1RXyFTv43R8+EfoRzhGRJgT3YRmGGXcIzaYE3sRA8uz3S/H+MDvuvlRCTjybMj5zpPlmnX
xbRczRAWaoFBoKdsMXMqjMKT7aNrAdS2O9QcuAvvqQqd/cJ+iKqeMDwGUueuWe5dJW+cDsqDMl3f
cmnyjBSOK9OB2zUZH9PyGnxTemSGg1NBi9iezeZpcNgx4HC5HebyMlu7DFPvTqet4QW+slfjUcug
0mZ4snfYL9btWDw4tndE6HeTzS45vcvKs5ahwWaFuAypORJgGXOM3jix9zbEtnaJBeKnLHLPqpLk
4G1/Is6JW9ksA6cZueHb8jPX/rbbr2UtpeVjcvgkBoEdhhoi4GnLi0P00r6B8QCZKSe2CCVfN9tf
tk0VlPVsPGNUiahpyZ1ptYNLTAhIeMQw4M+mMWrBogwiyDNuHpsAgz24hWv01kC6GdvIlOHOqAdF
tN4SMhOfS4XyYsVwncVs9KdJRwqXT9fOORnG4Q212yaN9JiUYKMvdDbvy3a1rxsMIJ0v87ZDk5a1
HyEkHhyE03lOn5Gs1KhayUqknZ9Xk5U/MwnYJGzh9pMlWhoyFNUggkjG1afXjOCAPYiOnd1DjpxQ
M5LN4CJL6EQfygUcHtr8xcgwH7C8cZaSKO5xfMbgPYecpro/klyzdXr1iQnnoqevbP6xWy9D6Hj6
jceW1+8pV8MKXY85rfsxnufwKJwnz0twI8NKy22rIfwtgzH8uG7L0CzlKTZ21ZNpcXYndX/VIBgt
1fQNubbd15kIPFMg4NMMLTTXYrnSjdtqJjpPthKjaT6u9zIzpqvVrt82MgYVxoglitCcaV5/dANE
IIW9e2TxwyPsj94hozc8HHeWa5/iCFxyroN+qBJgDQWcCRISjEN9qFaQNAn13HnMUILWZvmZaM5j
pdNGIG7F55wTqqAZ1jVO6nXfY1JhAz0fYnZzZl9c5n55jzXJPDJJiBiat4VzVfVXUZP6HmdnueDa
TrAJoAIa3F0DD/VMsOXRdElg3jacDsytnWOPGHCAlgHvzzh9UkaFcdwUN55aGX6O8Y9tEluv7Djb
Q2UlDybWKDwbk0u16VeQGnEH9ti4YrjCPEQNf8fe6gJ7afHCCSylVsf4OUvcP1E2rpdM4E0jVOE6
tdMvT0QQzAf9pYZCcbVGzonPra/Tj5L0hMoZjVdSErNLxCJ7VvFXvdIkUMAn+6koMGGwoU9sWe/J
ZTYBVaDdSrVYBNCc5a5MtAqqAYMjyzBxTrnxMV2pqFNv+E50hFQs6BluQJqtaPJKEplLMl7hfdF+
dB1Z0kn0g49g2gF7rMC+ObRWEiW80RxbrcfKvCSOL5Y46EzmkNszOFAI/cdri+YrBqk8I8Rrb7sx
n/ZWyxg5Ma0f3TK+yHQgysMYrqkZpoOeZnzXFfmxthpfDHNXJ9p6TTzgQLkSQMmmv5FqvY/IXvSb
ZYXUm1rkfQ2HaYEpWnbcYKVt+m6iMdYZs23vjfNAZAHiImLcnqeMKHcCqswSRTl4NoRDIHNiO+9O
RtW+pj3yWUMgzI234AuWj/kkTxbgyVR9cu5/rN52p+HIqGOQlrIzIFVMIM3ETkUocs3ewz3kwvhM
rHvhpm+A1pj5YHiyjPbPxfbmKRTzGNhckFeZ3p2WNtrYWT1uyxRWWgU1bskStV+YPE1ttuwakfc7
Q0r4n5bTPRlLNe2VYz5HDeLWPLeuXD2yfWuSbNBX2O6tluJWmxAeJM+AiYldVYfWAmUVz/bRXYXf
yrWg44Wx46j3Za4/NifYTk1wxfTKpCbouCqd+T5ZqvnUNyiujCg9dEjH8Pr1aRCL57nOxqNUyUVv
0Bg49oOFGvMmpqFPxdIcIULrzGyn96FkyKGhph2h6vrS7gC2ET6xJ6d4i/0ddtzWf1UtGZJM3yj7
K6AWx3FMX1G+w1TXEhWOZV8dXcVEpUWC1yhRHhqI5XQv0U62hfQNDZl5vrhaoHv9Z8pR0a7LNbZM
y+Du0MjJRPYMDzsxYZz9B1Fn1tM4E23RX2SpPJRdfs08QhgbeLE+msZjeZ5//V2Gq3ulVkQaCJA4
VafO2XttJnxrC0dw1QIjyGndsy5TWVpW+R3nguRYP3+ey9g7anOK9iaE6nXcgOpza8z2afVNBqO1
aejMrHxiG7Fr1qjaOOEEqL7P3VB/QEE/Vb3FMIoeL2pMWGkG0p8kSE+IZV6kJCg+NqvLNMADysSf
QBRPDa/bIQl3+BuedAoBNQ3o2BuXgMEULebE23iu+WRbSDcTAQugHdnGHbaFJm4Teiv2gJtBH5Vf
gZErveYgWjJTqAuPZikXzQy6DZoTkKCLuNss+ZP9QUH1WC8+0k0Yvhe+U2/miLZDLYL3XId7HHpv
vMU2tv9QFKazT9pDFdXjTnF42XSBWBNNk7zDggny0d5ZyxmqTxUZjRZHLgWprfU/MGgMW09Q0QEM
XTdl8oeJDNKBNmBpR/tvCGLEklaaa4cXm0P4l+75dfIM8GxMpkXYJ8fUmcgPKIwnLxr+qMnGblJ9
zB3ByFZ35jCcXsa6wr2QkaCMJapQQ7F2afKsx9DeFMk03kuyk5zmKWIIYRnzsKIdF/aKputUTqum
x4it+IMRgPuIHAzgHF7kJHzUIH7DKED1m/oX8g+xn5Qd1twI7XuIAHgaSNDwoukY++Hr1CDZsWsF
9knuyfLID6U7IG3F4W/ETXmXAQ+j98ABxRE123wNtC4BuxDW3YupWlLXAolADq/YJaoY2TWEaZS0
vCJEuOwrYO3sNayvYo9hbldOsXVZiEe9KO7RdxCXUZsUnU2C9S5OT4ZJ+JnRETvmK/NaLRNfB3T6
OvLHAz89J0GDV3YWKdVwnx8tN3vrqh7JFJLIbehkVyK2sJFxsD/jk3zpFazxoe4smojJp5OeEHt/
ELH6nWeSVKXFVpazLRc57q22tui3ENvGNL3P3WfXnu5dEi53YedsoBz3WxHY01o5EBkSiz7TpLXL
1mT/G2LiEBI21T1ByX+Rxtnr3K7ugKv9i+oIpKkn7wwrZBeUjIVpKSYyNnYzv8fO1LxgcVJ/zK7u
nzPaRaVG2JbHWb8Fnsb1UxvlZRTWTRhld+7feqtGKF3AZOkarAdeFemDz0iQsdRL23kF4WFcNWJm
kuG0b1JwmhgtMeFml9idNRPcHPYmC8cDq+4xbcd5LXsykoIQqLhL90qL6UNkREO3gfHK3ApiQMnY
NK8ZWnsHt8yo5CqcOTpaLPCpgZgNKjXkg3dY8X/UKPfOglBhhIuYr2nslRtjwsujEBOMa53y7t7y
nYPlGOz+Pnq9YSrpVUwJV3yHaghYBTETX347wByvh2E1uNGRgBp/bQTku/Q8e85GNVa3M6X/p89x
cRoUNBgLoKP23aPyaL4TyJRPzX3mAvgaY1AkGXJYgAo5SAayTso7v7HW2q3FPjSbBD5vydMSd82u
H6D6dKo4F/m7Ear52lKroWk1r0eBGAO0s8QubKZ/UI+A4qJjdtRafeaS0ZWndL1zQRpLMW89r5Ng
7ILP0XRIZbEB0/AvE1Sryic7Ddu23UZPbY7RSVRYpbD0zA723tHWZ1p0KKE5vKOTg6RWX5VHXqHt
KCaVOfpZ5y2X/rWsrJfaCXYtpM49Rg3gvxsRIB+EfHrCYvKIqPXFXcb8TcMuiIcK2sCwccJyR5Ir
Slg115sSGTmtkoIW6pEDLLJ2v74ZI+MIj3iSpEEjvQTCi22nFRLogmZ3BGA15hkqCBElj4rLO4Fg
jJTTIZbTv7e96k9HealKeZ0ighVEVXkbn9XITNoUDZfB2Zo105vM/JG5xiGLGN1aWPj5Mf6BTIX2
IfXoMIbTXG4y8Ex9SLGQgl/aVEQk0fNuF2iKseLBD1kfPyfz8Nemwz3Hi5/YuVZ5/YS5bgFsESKC
wAZThj0dxKtwqwBHgIOKhAy6TcXEvreISQjKXe3raIcYkCNQPVHr1rwTLLcC6F76J0vlsHhyDFHR
fTAMCYpF3h4tluZW0K7vhPue1LI8hUl9dQ1FxJBtxdshJPcsbZNHI9Q2BUyoNlFroyKwCQGMfeYP
LTEbB7fO8WYNvX/wuurkDV11TirvY2pTIEPOvDL0MhtWRsAwVCPARujGBUlHoP8aUVZQmzMA0pAa
btD5H4cESY/thJeZ4+RmiAGULEPJpntuzSUMq07Xc+jv4gEvQ4UdLveZlbIsJQhGd5y/05U5jHJX
0QNvIddRapsWnQK4AACn9bawUZZY46uTboYivk9Gd5dO8sXtZiaPNnJz3FHjvgM6tRESnXWvC3rL
FbOL4A7pAAetqnnXrbdtcfIhksNEXPvDLSzNqx8wi9Azr7ITsBlLq0LlYONBZ8NI2JpPvVx0k4Cv
mHCDoZpauUvr9NZUOmDRK9C7l4xaBlpi56CB6OgESGqwNTigaKp7/sBbRIF79uRzVP6z+vqzjWZ8
tx1E6w75e2PWmy5MJphP5TprAKrlWVetgwl18YjC0GGctxqy8D7K8sMgcKr0nE2I/+5fp1TuU5P+
EnZY49B7+VusGFJMCEJc2Nc+9YBfCOtioEVG9tRwZtRi76X9vhnKlzEpIYONIwRdGXzMFl+NMyhY
iyXKbgzOlT2CVf5HIQiPin7MynIhPRVqZ3QBahN1gmHzjnCnQDHdwxbEAV3w39tKL0FVHmuBpTnv
GA0E6+kwuenKIRpw5eXTOy3Rax6P2QrVPtE8Vn+zs8E5kvW9SbAh0Qi0V0M5QzCevJKdLz+5hnsv
a7F4DHE7NICdSHrdhgjYTmRJgDFN1xHxBn/MUe/iSkJRp9WA2Jr5jwOV3KPAlcfIh0ENFCLfVUX+
MAIHjon8hcUm1glqLp50iZ0rA83AExRxIhDx2c6bcxTazKF7i/bGdO6nxt5wufxL0UkZP7aP+tVP
jP9UjFQHAx0eDIV8ZXK776rBmU2K53PeY56uBlp7BdcXDWLIwiVQBMPrP9xQbiPCUHXLYXN26e7I
gSkUJoqrEdh/eloEl6yRzAnA1FA0ICGLV4NtIi0LvVPhkAoV6bTHsV8fJ3N+J5PqIGNI8R5soFWC
SWbjLo338Yr4GfczlJbirfSKGDoNeQW4ftnimuoM4XWd5kb8RijsDavLf0bQn0LZj8iVHMH2RWe0
YWbAZIbqZQqqVT6ol7yiXeT6KL+wa5Lz7dDLcTBKlrSZCffwQYH1B2m4lPyoR9YkTQloOGnCtuDR
K7IQiB1Cl2eySjctyqZjA2toP0PiDTECUpwaSG9z66P1zUM9YGDI74nSHC4aQ9uBLJTXaJz0OenE
nyb23gV5FlvrPVqg2nZu/uPyerac7oKPC3kMyHB4ykCqRfPe54CGsInckFWBQiiYKrZ+t/HC8dsc
0v9E67/IkZdhNhnqJRyMYbDIxV6K91LY1lWSfAbL+pYmk7ltBrDYMoV8JRxNYJ/+qvvvUOmJqWhG
nkFW4IdGc+2Z6zHys4PsXuOC9k8YzcjPXV68iFHuJtTWU9gH8WvdKdy6sY6vMC3Y6Brg752x4sES
on0gWbpL84gksYCmUHwtzBqiC3xwVDa9RXGV3tq4u0UBdO/Ccj6Ua3FZN5c5n2liDPDNfGMA32YZ
BVgJpXcNkrkxCJqTikCyjJm/d8lLxdy2GJ+Klpw3c2+H4LRqqY9dP5sbgiyf8jzt9s7WbGr3yYZr
aocFQwNxJxWGoXJsVgbNpjMbwwHWqgJDPzEsHU3yTro3n+PSoheMYlJlJyeNeC+XDJ1U599a9ZEE
tK80HuwNoBkgQ1Cv7pp2wK/q1qyrxOec65HGV1ZjkEfxcQN9cmzVsMtB8gZtMt5JWLBl/i1IWttl
4fTC6anbql6x3Bjxjsr4pKqAIxolqLZRi5RoBUicycnQKssdUmpGSQEaJT4QZl9hKfMnZE/uQDxU
wxyZ48BZMUnQzJdWFXTKFW9a+8TY+zbYNGbJwHDOE5a3QA7YKdA7Vui48HKYnA/NGfOr89AecLRG
gGOm9hCQo4DzHuBVqFDUy2XKEonurwJ0vWmH7FXXouZUxpmEoRQ4WkEZ5ATfvgE7dKwSfIltin+s
IfEvcTvAdYOgQW1+YYzIkWVxzhoAxFllAaKXsj0kKSWYp++xPkOGms8G8iYhZn0exIzly6dDNZo2
J/Lkand1uUJYhb88D/7O+LoB8Fm8C5AAXa1eHKtVWY96DysJawxyfQhV2KPicLDumOciAmUuEPUm
3gLRczRuCD4x0eGVwx2FLMqGOG8P2VC7e048X1C5XrppZllHHkXAwHsQxebeUC9a9cvKGdefnVhM
keBeW6ZqoRcZTKh2HEsKAKGmf4rCqXzKoCO1kc/kLcJg1NDoaKGMAiHucUZwFjMQY3iJzWiwwEc5
uiS0W22FusaFjliH49+4hG3POroy6rbfQ8u91q335QoESwXUioN8mr22e56wpoa2T763Gz0up6++
H/u14+X0XsBx8iZK73HHNDQgsr9Wx6RFshN1Bml46eD5+8EjORpTO5VmjnaNsETgoMDhrrpp92mT
IbJpoSuDY4Hv0E3jKuvDL9WFLxQ7gNoWsWrAtgJJpTyh1BQ4pglgq4Ideg1a/pgFigDiJmLPrjT3
cVZP58Be4qhUum2c00/KSrh4+tvCX/LEyMaQWLrJkFwwkMHTVDnjzmOS7yRXMJwZvTEIm0Isombd
nYPS59XnP8gc2qU9ZFPLsxcmKx2wXozm2s3H7hB7D+VUgn5W5StEu/RYbmTHMDNpKXKEp3N41fXJ
FOH7HOuCVqPXIOtNmpMfYPBK9TJwGvBvTtE6SOrso59tIFki20/A3Dhl0Vsgljk/wD5agpLBl43C
PvMIWyVTeTf1xd5PHBcQTWpsmvy16jSWlwTwuT95KCEBEaQvti5IMJLRuu/ZIwTQMx0hBlCEmCaM
mWMjew6jmERJ4mJWZoluj9p6mw7Fu/LRujczRL/GfyXxENyiO/E2TSAsjADQE3wAJ1cl3bbsHZth
b1ewboi9P0XdRecF9EcEbvuU6SFnB9pCWUsxIrsvY4QFqni7HuGm+Vszph70k6fcLbpjG9vvCA2v
c+2mJ4wnUFDuywDlLe6St95EHT1GxkVXvX105cyJx7kA1QUH6rCj1ynROyKeb3gT5WMTsurTFkdb
iOKc7rt18HyITQ0e1CTsUc4BOcFvdh6U0fwx83/ljENtEDSkS7c863SBb1QhZ+bgmwi8m/WcQY5K
vfofYZr2quyosItqgbLJaY9hZ922pjhPvAe2HeqtJDDTcwvBK5Ce2E+AbVa5UgjATfNvZahmWw5x
wJQyf3ZEVu51F+Odiq8ihHkwtDnT3ka+9mzGPGTxQc81B8/IcZWAvxfrLGKuhGKOOPz6DyXZvRmm
2PU8o/nw2vndBar6EGTY0+USwBFMDYQs4xNlzX9Qux9isHDnfvyXxJ0Nd4ihd7hM1mcdQWLXsE7S
NwM83ASqZx0jAiVf4q4nzS8qIAvQ/xEnPyzViwoYb6i+3jOGg/QzyV1SlY99w3XjoXPb1mReVOX0
FOaYDIVT7c0pVewRUANFyjG2C/5TmXl1ONNuh2JUu7qtvtPJ2SnUWc/pPAJRsFlbuuFmkXDOFDNe
1LbtNe3Np0EiCRk7nxMjNmKhBhhEo/2WjlmzHZ3yGaYXui9VvCT23J+AHxzKPqkOFQqI1ZKqSzES
7Vw1LSnxacNZxAPD60J/0f8kEemn2Wg/HQP98TCNMCfGhqiKxt37wvxoS/Q3VZudItO/p/7LLhk9
Gkas6KdTGH+9o26B38oHtdwEbr+Ni5lpxYzSWsXBVkGHEBPdJUtGpAzN8hk3bbMjPIo4m6HeMM8n
M0rTQMUk8qezjUM44duShrHGHUy8uoFNLZDYN9NLTzmzDwZPr9vZw7cKXUwlWf1q0Rreu+QywWII
kaalprd2RmMh0hXVfjaKfymeYhQGiGg1szbNiKgy8pvtQoE0iVem7/bJcJMYlwY1v8+QdWVUlubc
ElCHEfJaNEToGgnh6Ur2BCeV2Qavz3QRubT57eHDCBKGrKhDBU6dAfPRZPVk/8k9dhsxMuIltTVY
0x1PVqNAjUXRlh+aoPpMGFSeMw6oo9tAn68b3ifxeBjwJl9NmW/GDuGFgkeByCZ66lzz4vQ4GAqU
KApDyFUiXkt5Z5mEodLl0vG5jga8eF15S4xcYmXJxbGH3hUyBEBpHm1xvrwiKxMcFomXWIoL3LvO
u21Ozy7QTIpVwoBSA4luSD1Tx/rcptgp4TQh3nD0o4bwskLlSKi02aI94d4ctXc1wpeNuexgtXmN
COqhA9mBN6UhciZjY90I5EhW5n0NpDknQfFCfvG8rwAWhdFHZzdyb7SszbP/aXPlII8RSEtUHZxC
U343jfkq/H/KYloDfnyrUXOsHIOpE9ya/zoyoqPAEMfQcm9WW8QHp5TPRcUMPl36mFPkJ/vZAz1M
Y+e+i8XadSKxBfQbwJ8CRhU5E0IJtJ4Jqe87HXvuXveolt3yCe7bxrOt8mQg4dmERnIVJX+ktFjf
iJyERZXHz7Gq893Ys+PWDMwGq4GLVz6ZDeN4vrrYDlGS3rEEQjOF29/FKWGU3rfWKSyF2KTkal0i
EjldNRHwiLIj4s9ZpM6KbtAMv+0Et4P4RjNGPPuGbhIlkkmJ74HA6OOX3m2/4oSzimMX30nrNyfp
YqnUE+YIaLWlalBGgAfWQW0f+5gTUwuoKm92hmNFL6mjx7WLx/uog/aJQNRDMI2w/xmrKkBCTL9A
Jid4T/l+dCxhjhStSre0+6oHt5glBdqmtXwXWrd8yWYLNh54v6pa4BbpaMKbRf2rLBTzzNGQmrQf
i90hy8rxxqvKRKd+RPv3166m6MCAKiI7UNPsjHFEQWTvKg++0PTeeaa7qnIHKLWf3+pWvisW7KBl
nqxIPLuF3myeM/QuqNPGY96BlfdFSq/UB1XUpNOz0YM0bnCCrEdB07pr/8x1zELlqf0wk2UFgOc9
MHyLuRkt8iX/a5t2zWOGKBc9BKG4iLRO86ioE8LhVUeWda5dVW2n1n6zCiaj5pzGRyeCkkZWxI4z
/C3nkMeEAIYpe9TFo1FqS1zIQqZ/6qDjHZG0EHfc8tNmXrQfyQdlYotuwu4DnHaq29ix5qsBa6UY
ZTLC7FZOBz3eYkrbxkZ1kC1xzoQluG3b7vSMJpaM32ptSuY7NiJQpnF/7CQs9pphcxehnCARiUnG
+IiOpb7aTfOXsbVYzeR/2+WlaUhGItNkOxOGmq8Y5LxL4hI3xKueGtMRT2NVX0kaa+Byl4wPY/Sh
o5xt7BOyZEVwvyrq9LWbDbCrc4wiw1eLDv9WyEuKdoCO+b90iI5KBMeUlig5iyvlYVipI4CgHdoS
0ITyivX9CUXGpjQoSGksZjtbQ0olRzrbSm1BHdU2gqKWmrly5kMC8gZ6Kr4ycr3bfIexl/g++l4a
VQOhWgop3KnzsCM2KkQqOZfndPT+4AhjYo0Je1GfcJH70bNR+Eh6RtwFWWw+SUIoN1PA7yi9FK1z
F6UHWY7RGvFvdfLn4VYPSl2hZW98+2j0Wf9A6KbzPC6WrYIxBtog7P9J/oQAQx9Nm3PqgFbpyckn
ToCBNVM8u/9FIKw+JoaGmEHojTAPrDlEbQCQTtdQYNYORlX+VxJ0aNRT9jX3gEsKVO4cPIPPrvXr
OyH7m2c4zrE2hrsJk92B2VzPcxNSaYAc23BuZsTRLZ1IyKBrT6RylXn592iy61qe8YLIU90nIF73
dtQTrAoKFcq23sw+qTR94R9pZLirzpPNi9tDomeks/XjgVFblKNj7koPOWEGz8nBWZ+a1XAwbVwe
2qZqrOZho0fa4bQ+zMcjWK0glv/IoVzj1axonuJN757jOqS/7qRvbWGBCou/4oZa/INJAlU0ha70
I+CNOSbB9g5yz2nSUQ5r1PURKU9/1Ajzhxywfa17Skm9r8wOexslUR0dm7S98weQbUX40uLYJnzQ
sGPmcLzyRaFXnL3uy6YOkbz4S0YAQkxNLJwM3nKoZ0Y2kwXI8CLraX+KgX5D9G2O8WONM2jrC80o
km5tGc24rTh4X7xgfERYRt6dR7vV/YS2/A3c8JWxzhajyX9F3WIMLKCQNzFtXYprb5Hck61Ublry
5888TZ/MztN979CxEjVxmMqj1B/zr7gL6nNWRd+Q7D859eq9SPSptCVmH+vCG+Q/NSDrs9MkXDd2
+mhN0LSM4dgjbVAF3eqy6x9jwjjW/pB+Kw8aR5U0gnSpuyAaMCYpt78aL7nsq2ug4z9N43oPKBIL
WiAYaOYReUxCGsyB9NQzTmIc94ZH6QsH/mBiqcVbSWZWS4x3FMSoBtkewQtE8wH6gdrPjYahpHuT
chNE9+9Hy//93FU8C7s8V69QObHLyohVpUUWxEKhd4WdosvKSmthBJHm2057LE6oLEeiyDpmU1Q5
Nu2WGYiBmGtzp0fXPXdZ651LL/HOsibDK82bA8gRpjDqVLf4jZsKfR2wIVYxM4BYoII6OdMycnZh
Hrwoot/PpqkNtLdNd4RvvrUC+Nc/NyTPpb8f/dxVs/kcG5wJwqLK0aBrRrCUUrCAuUzjuGVJ+fkQ
4CPKhQyPhHBAf4EXRfhllLt24Gkco9nZUsnRqO4sUAT1RZrDebBneAwDQYqmZsjpJDGmA9KT+yVH
ufSquF3VBkHKsU0j24+Ec/InTgekAV5+bogoTnfYA0qOjcURGpWmSU8OM+6sEiVbfEMjnB2gmlYX
MP+nPJxoFs56U+JfxP7dJuAz8hTAMdkm7q5GWXdm1erVPG/tLt2b2pXHoUOREIS5i8jEPuRk3bGs
oANe2RKvRhP4xgatm3GG/WScf57Xn4/6AOtwZA4Y5ZZX6ucmGu3rXGGvkMiJGQTVXHrxuA0DAcdI
asSanhUe8D+twZz7ZztsPsoMO8TUHZM8AvujCcVSaPYawzCOVf5X4YPAPkjJh8iezjbx8gKbwsnf
lW4671LLfLAC5RFj8xfUX7SjK/DXQf+7JxHlarWw5CQl5HqYxwe/oSHHkSHEh0Qqdz4P907Afud3
yYMfQ5/vusWOhuoRb5gDt2FYO7mutmnPpZnQQxRFyJiOSeZQRUTFTgFY4Fyv8wBGxgiYabLM07Ck
6ECvqXZRSUKs4nJ88L2x440QGNsxpdWAo6k5IDCvgiDGKtlBAB8BjKZtexB5OpysBuS1O0CucArQ
YMh5iC0oF/eEIjJybYUcSeDu4IU2g3l59317hgcNp+5fs4iDYmFa1WkoRHEMGdXIsPMZ+1bXqA3o
9kKhPf1+tNy19C0S5nwki6Q62csNfHHA3BbYK2mVnKBIxT2V+dycqAYikZ6RzL7GDnwMW0dQNUwz
3WIS6uO1g1t63RvdZgCYvGR1Ia5IUx8FnGvy1FNJWWRyIhrrzAfiA7cgavy7wq+fPSQRZy+UnBl8
ap6e2akqL2XdO8/1WISL+tA7Zd41DLqzygJ0l41ZMeaWgm6wj1HRoJ1X+AmwKjRjlR5pBZbTjk7x
znfDscLmFL2Wk/NM0UwURZ/aT96okGEV1ZdwaHmXKMVZ9mhCRZ1r3+Y82SFK/DOH83j1C4fNfEyJ
RQDQgih18tAeOnjMvNRKSPYAw4OigSvFVvUhMTzjbfJffwzGyqmwJLqj2kN0COgOFMmdcRdxXn9v
VdgfZtQ1tMDCcUdLMDnkOEZEnA+vaWZaOzgAd3T0YQnOsnqU6fyYB2SgB9rRT/2iPg8pQ/axZYUv
0zi/Acgdt3VSxScjaein1zS5+c1zxkUBwhDJwl8aeXLfBA5Jkzarv0NwXhHXe61BTQvUUng3gVHB
3sJVwOg94MDcE0ewns2EdVTey7Q13tEMyz2RhOSNPbT0Q44i7RXxuSaE9Khcl1C2tyxPiD7pzqjR
uF9KydmrGa+gg3tM3TXXlzq5SbUt2/KvaTkBWzRSA1HnzqmZ51vudQ2QxeIzaqG1uWZM1NYIoD0m
TIWmZhIe7czwHmSNmDrkN1i3XDO2H9zF9peHx40nPbs0udfv6xg+Gm9CMFfVtNUh+l3hJWAiZDRH
FLB04kqnSB/iRgbnMGkQGkOJBBKI5ij095NVJIAdK1iLdk7v3peJd5jFaKxUrGhz4xREdbkLCmJk
0LphMp22lvtJ38x68CxbX6ZQPBZzhyRU9clJBsK+qtDauV7/l0fd4hyF/NpZEJDijWeW5dmj9uCN
HXU0Va6wtwvimSqQWMsNsOrgVEbjt8JxDucyv9hMijaV3U3Q2ijO67JgPuxEO5xsZFgNd1ls97te
D87p90ZF0IksBpcxCt+dl7zBgraONlokosNyiyL4I2BIsRYaf3tpHdrEMU8co0DTZkObHbjUTznk
oWUEYTD8RsnWYpukwIwkmJ4iRn5vRWdantGZGI6/bP5cJUEpGP2xLluS/RSNO5s1xwFna/Xy+3fv
tiIatGU/WuuaquHsRrV9/vnI+b+PojB4iNx52Ps6fWdA6OxgkuG2Wm5a8Z8xQK2uI/oYhZiI03UN
jyHxhvh0+5JxFOGyBgGQlfiFJKTVtW+3O+Xd26SAngGNjiR5RdPl56OxIcQ55mpci4FJPuo15q5E
n1/0ROLTNAnk3Fis6Z5rM9hqs8c6YTHMCcLxv2KmIIPFj3WhdN3fm96CpUpi1yHOJ4kKhFA+J0EM
1PeD2pAFhUgAQqluzeaaaFp7iDjzXUtA1e+3O8sD6b4K2fmza8GZ5ywRAwT0ZDi5VOrADJaZWaQu
/39D7FxxmapjDiH/2iJ3irVHiq/dPbQVJUBpKzINCPy6/P9Nm8ng4oxAYSDBF671Non2DBvQv4wu
p89MTp9+OaOHzeGWEADLmtuiqU5h/Z9SgjlFOKPKmqe/+IvgyTYGz6h1pc0ZHLIxUJdoeagQq26V
j+rU9z2BF5hhmjBOL479WC4Z1ynLI+q96BiNTLzU8hcyOY2vP3eDAzQ5fx9F45ubkQWGG7TYxzTn
kfEw4POJAYerpS+4dhuaTmP0yrmu3Ai7Mm+YWI0d6Nx4QZl0hGJWxSFHOnVn6rbY9mnmPgUa8Jug
mWh42fQOL+rVd2TyQa/6TAo7yTIYzrCrOsei7pNPupVg8AorfhEjjI+qNuytWxnTmoxksU+D2Dw7
tDGHoI/gpQT+PtGUGpHjWBs67vWlREa2wk7NmoIMEBn6fzopkJz64M/N7iupyKvuE+9vTq4vfc5S
3I9V8+bX0OSzKk4ezIa2M9f+SxwUO/ZyvU3miZd0YE+Ti9ysl86htpbQ9lbRMpPlAcWVPtvqsfS8
j7izIAev2ChggnfpXQXS7XsuWUKSXvw1lsW6keP0rEf0yCEhGOyyvDQVTNw6TsUxbUJknXUzbZAG
wHKgPnw2SAwjp0p3XzaVajst1oeoaK5V2H8AavGYuJCWmwiO5KDi9X1pdqg68Wn0UiMDnm1v7VlI
lw3ffi1QJb3y41I2KU5WXuw5rym4633P87j1elO+CnSGTO1zdfj5LHIMWtoBBM2f7xVkZfYTEU/p
1JovOrn9fBGQlfhm2/NztTy+GZAuRPsAy8fygKYOJ1Rfdrv9/VrDmjey9sTh5wFdW3PQ6IgQ/vne
2bHOBQqEhzjhQrPG/c//Tgzkb0ynHn8ewQVNgaMpMUAx8/t7lefsizDnZV5+XDwLh8WAofPPZxHC
0sOhO375+XHeXF6dIaixB9ft65IJvzxEMjj2TSrz9r+/A0dhihvv95NhH4WHuiUz+fdroSxtQtrA
h58fN/cKNQ9iusvPZwcvunf9IsLAyjPx81+eX8UPyZJuvfwogGWa2DwQ1j8/yxmFPiSDySh3+az0
qmRbDZOx/7lLHeJBwPTV+ednSU/eKs+yfp900ByZGprXSIXtg5doNF3L4+cjMeSkq/3+8qOLyfrn
Kfn5LMPxYuvPjfP7vJKXDklW9dgGl+8NaqZlZdH8Pr6R49apwleyyOwHk9fl52uscXIuk40Z+Of3
1zoxD1mOlLorOgQQXmNfTCsj8BjBDYe09Is4P8B5hlM9ioRnaR671597NizhUhmcwhWcSzqq97Ih
xKFoacOoLLde3Cq8wWb274Uf2i8QXo5h9JW2sXf/82nbjR50XTu/99xQPMR0Pe/tSFgvTKIf7Wye
fj/X8GcNs+p+73l98wSVpfn9Sj17TxZ7zu/nqmF8xiihf+8lU/Zi9jr5/QUMEFSSEJnfz7ll8xoP
SzK0Rhel7aIEuRkRpWWP95gRSD4OygoDJ3cduvEgXtq9KMZ/Rto2tyT1H9DinzIbIDUrwGFuLePO
NGKm9FEvDjUZGfdMXVvOHYu1TADYpHCU2zGsq3uQxPPZDY2jcBaOCsvQuibf8H4WhYIDQzqb+Uor
wLyPgy7bMPAKNqTWDyip7zyyDlatG8SHqMIUDSrtQtz9ixEylicAw0cGWiEZL2VSngJ/fnSKvtgq
Dscs0+qI2Wi8Zx7vHO3ce5VT59xleSoPs04+f+793CQDyWCyQi1M4PF4doqRysLnrATicU/4hjgZ
oTzhuhB3YeOJOzvp46vO7/WAyMPG5MrRd+sDteJA4OPcGfjjYwsZSll6dDFdqM2kA6q1+WO1j6Vz
ZyL/HMzJuvgFoEMndPN9z/B1xsHLKIJdN/JbWoE0cFZ158T7MEmduxmQOHFqFSSm5S65iPado+6Z
Gg1XcjY4/UI3XuUYlChwsFMAYHPvrNRx7+rU3PtoM8/ECPv/w96ZLEeOZFn2V1Ji3ShRTKpAi+SG
ZgabB87u3EDo7nTM84yv7wN6S4VHVHaW1L43FM5mNAKqT9+799wdGNc3wu/si4w6+/L53ucbm5co
oxu6b6li6Z8VkJh6HFwFqp/P16kmHuAQUjgC4bYun58KWma+jahbT0U8u4TY17smY0iYjuSlsmFb
K+G4KQ5qLOx3hYWpoJhwtLiGDD0w2Az3O1IRQK0Nq75uSIBXme81IkbHHjw0dHvOzvIsP6+Fz/cS
h9aaTVN+/fmhEQzfmVsZu1GP1IV5+KkYRLebKWpdK0Cmi8n8avgCX2s3H2I7KfZDWzAHjXGlkZ6O
awQzOyJcCjfDv4xjOK4yMPptajjwLktCFwIAB2NZO6eJSl+/h7TbEpCpvmp9BbFpRlcVzjVy0M83
i/mCwoJgW3xTVDPdlvkrJLS+zJCkOh/ShUTRdRx24xBjVuqi9x7qEOpyoq+jUNuV+CWmlnQKQy80
xL2jTQwQxhTtlFPBbkn4BZUhYM9Q9XGe+STFp5CK4NgENfmC+IzTtnrvM+sSTnHqudkL9Im7rJPQ
Xjp36weCJKjgQFcETnhRHckLx7IBIDu2LgH9FiZy42XOGKYgeXJY5EnDFksatgidiS3kPz+G2ZUf
/vwwsLpxZtKcEwVE/tb4+7cay8//+uTnr2pgDaKHXH4V2jAMcH1rIAH+9R1/+72fP/D5C9hzKav+
9uXfH/bX+1ae8rv+/LbfH4HwFq0+/v5of/76z/dITKQr+/tf8fnQn1/7fPPrOf79+fz+yOLzdfrz
Jz7/zF8P+fnJ3/74X4/zX16HX7/t79/86zcKcCJTryMGIq6rhgKxB18WbKEw3Hd0s4+/vRndWySK
ZUz9MdTReawEBv05+0ErujvUepdgrcLsVlb6kWrI5/DqvEBHVIfJuEqpymNpTeWxK7ecazArZYis
VJF57RyUx355U4xmcczK4Cetzd6TQLq9PtV+RstBrMl8RR6e8eqrzDqqZLCOLrZA8jMo0yaToNRo
y6yBGFF2ibLJItgYxolzrbtqKmyRQ9DhSVxm7uinj1CLEKGm7slJVXCciRw7uuDuV7RwEcEKHWK/
q9l3Dvzg0+eb3CQxvRyrdJWigjjGg8mohxpoLZfjpshD7CxL7HvpRC/J2ECcQIl/FjXSETQnHkme
QPQaK93EE5P5Od5OUxdjA+RZ0wg4VCWj4nyq0SlqPnslYUCqfMVljLx4TMa95mg0e/Rvqa0Rh8q6
fp3jcYe/tvEI6fVmgh8IDweTFffI5M32qYnivTEW6LMygmyMCK1i2n5pLFPsp/KMBMDcYWDcJG31
iMUyQbh4tFGB3tHiS1/C5FrTKl1Zs/PdmSHsJzUhe53ClRtymDu7EeqpeHm2zpRom9CwXnIbrQKM
5K1hGA+WcohZkc1zleXZ1tYY+kKSXqnGKcHva7jaK1IUApCCRFtfiV/Ykl5vnTpDvmAeaw5G5/5o
Ga9RHSwznYThdxWvyxpigqWZzqowz/1ynnc0pGlVT5Dy1onpkgz5TCeMK9KOInNjGB0cL9hpGETS
awxgajM5KPPpguFnY6rBxK9bISZAn993T6SCJ6STYgFA8XmuOzRnrv1dDP3gKZylDgegQ8sGXi37
ZGrgdhvL9nyMQzO8NT1SCqW7xT5C/jJU7v0g9eSxUci7B+wzPiejdY8oB1efuU8xIfpusxGBLXZN
M7HjNUS+BOnHVIOthrqH3q+f91Sl5i2YYfzOM201XyN43nkMglytErhtz7i4MbLCMActe0SXQwM7
aL9ay6eGrPSwlF+sbE1xVERz/wJQ00UbW8mtoD9qDlB3sHL0Z90fjnlaBzcDuyTRkd3WoHJySDxG
YDNu84KfsDQOcvXIixvaD+kCHsKB+kb6C0Mu5Pa7iEzFP+9wP5P0R+eYTnA8HjSMuHCQ6WV3T6rg
YM1MCasXcx+zXEiMib23ciibaYc+XU78Y0vatr7sWJqNjBTKOHLY2jWdWw2BaDrm+xlizh7HBj7z
kTs/aVwiSbFsrZgYmHFWcKc5Izmi7i4JGIto02RsnTH6yHIsOL4/L919/HtTUrjrRI+OmrROMtSJ
DMMbHZP5dmjS5rHscLpIXjFE9QIVJqiCRfK9wnm/UlrH5KdOvuR1ibnAZbbttB02fICprWWR8eU0
W18mt7BSQK/boAHfRkcRnaE9JcZWduu+o5MX++0+t8bUc1CrD6qWWIFt9PRWCzjcjq4ErdAaIa/H
kc+iohJuMYXToJMn5kG4AQHFr4d6Ile0yM/44dFxpvpTXRfzMS87DGECGFtqhp7Zp1yYhfjo6/gt
bvVX0FtpWjirGGbISodGJ3Deb1vt3h/cW90snHC8cD1G9TsKjm9tziPVIIf2AywPZ+kd2LxYsz4h
29c5KIaEz5bJKQkJSBhF8YR4EBmwEXxzA58iTU7fK6jhY1HpD6ACqtPYWOcoKHlNJenYOs6wbSqL
n1hw6ksTzfUlV02yrfOSpbQ1LBTFPFJLf5zLexGXxRJUjDzSIbdBNA0QGHT/GsbVl8REJ69syaJS
1jtCy8AeKhtcCe3ETe/IF7eJHhOJmd4yDDqHrvWQq5AgQbqSS5+btkyDeQOh5JSBJgly1z4BMjM6
HPwsK+bKCWsda1911za5eVdbClZVOX8jiGcusBq35c6eipZAstHrG5x3mLLVGbp4fldNrVo1EcGL
GAo2MTcDsjOMI6PSBm/sSPFh3n5KAEqiT1AQCnWj3dR6favpN+wYC2ygTq4Ybaqt246kW9vMiYbp
LXfSnVESix1kyjg2XNZ0lglhAxOwDmz/2U3BqEwdSUqh6+VpqR1b0LiA5jWOwmlEop2dn6V16yV8
84btlUij1jERKDAa7sewOjt7+tP5wyxnHF1hv3EK0H/0rZj+WTNzJxv9hG/sRxmHuEkGl8P7+EN0
KIVdX2m8bq9EKNTrKIgo0yNa08pI23UfswoiDxzu67ghDxJW4RyLK4DfrRFm/Q3WQoYWYQ49p3H3
CXEc+1my69Rmb2+6RMWoQXa9pBr3a8QZGgRo/qnDYyG7YZfQsrtzfCX3jWmeFfHLXjI0JK2b4gTU
Nd5Jljmr0o3dMNOkVQVIpqLepUFxC8ay3Gd2d4XMwlRfiPUgZbiRvv9F1t0IllK8u8mAdmQk0acA
P5eETbMrHUG2FyyjANVHM1pLoAqnRIsIEuguDQsyThM3+4ZosVhFeWwC5P+OJ5n9qyOm2UUOFySc
aqKGmV700Af5k5OMxdbpzaeRWAzcj/a6UoCEyyrNvJi46HYojnT5Q0qBdhVWcf0zUBRbphD7bESx
KCzkOFGhytvEcW9vz03DpF1nUKqZKVLRDKla6SQXbl0uLDgB+UcbLrRPaxzpEo1vnVLItiq6sLHV
xhRv5Hj7I4Et1dih0U75B+RkiW3iSOyNBKKGSPQXLAtvIPKCbRpyF3XDoTb9eKvygmx3RFgbKJfd
qtbkyo3kMwrv9BjMdM+DOaxXtdtxs3e0xFpDonG2sw4R4T2qmMUmMmOij7EPxonh0fSBiY+ccw1+
CO6pRcReHEZe6rTn2Fz0sVpl3YFhPJgKiFWgzdFG2Gfcrv44aRs15C6ubhDkZiCXWV/wgD70ixB5
cN/2xbsosEck5nOFSYCmKvk3DkIfxydRgeChmHwOtvNqwGdrSmJyibe8G4HwPZVd/NwyY17ZaZmg
jMfNiXn2UbebiLYpuJ7MTofNEthQ9WnupUvVEdsbLQcAV+LF3SZULEk0o9SY4lUBgnmHoIfueI9Z
NC5M5VlzT4S92XgjpD5c1G62MXEM2nG0JXz8PqpgfiirurXSzI9TPiL1pRdICF2xH2kZ9hlU9Fmb
d61VsghmP6Z60nZGJrczJAYwmw4ZiRh5eZFjZoNEYAQ+HS6/3Fid6A6yDMotPJh7Rmbybp7Tr/NS
80rzBQ3Rw2yMyMR7BTm2ZoVoXXmRSfPWK8Ih3IUDL5kKTpgHZnjhj+OpnUaiOnXnSehE8Plab0NE
J8GNWnRnYyuC4U4hgfXxwy2aCkt2fUkms3vsI2cNeN5L8K5+JSd3q0NnNQi4OsK2KuA5Ibac3ET3
yrpJT/aTY1dYE2ViEEitVWv6DXnQDdvRIl/comEepdJcR1qSo4pDxrsIVa0eo5DWas/G4CJ4R1Wy
BLj4A2u43RDvUhB67VolERjIjY0g++73Mzo66TylVf6jna2PeNEtKTvUGF+zI0RZuClIBV4lmUEw
z4CzFlXXetC7YK05qIRp11yGckT+C1s4NXJnPw5CW3Ortw3bBYNPEsIzHQbbiCdr43Q1kW5TezTF
eC2IJ1zDAKEm0KKdXdkHP54elzO0J2Ly5KcGv15Wwcg2bJ0KuyxWeX5FAbZgmLtkDX6UoL0F9T/g
kwS3RP0zJxuNcKaNMKFETj73CgzLaq0J9Drgh5ns6s0yG8wXX91EJJmVbcrRz7dJTlcvB8xu6AKp
1ZfBKtQmTLNH3WWoIiiKToVRrEzAp2PIBqIwVayq3BnOptXfqkXSH9Z4fa3O2nflvNNBimxCPXSO
gxweR7hUd/Qb5bEUTKLBXz5GLdNcA1W1cPoHLQu8Kk3J3pM4EEHlQwWUGUkmHBvaDrVs2OFd66tm
JW0CG3sfF1bnbow8r55ZlQG5AjexLHQdQs43P6/P8ETNNUKmsxtTANTl4qe3MABHNQJylX+vWppI
GPDxew7Vla2oqc13GcTRXdtONqc7TDetmj0UZV/bRCwOgg8fueSuDALA33F5x3NHjTqwBXaddfIH
grITWzsTF8FUMXPFuiceBd7Uy5wbrGw9CTw+uT8XctbfyonkUNuHf85ob6ErzcZZ+UA/+ufKHdE0
kcK56STx2qn8GCuOGpOf9yu6q9h3F9qbm2Tlvkr00HPH7BRnaMPt2diXM/u3XE5KFQaDuiHKPu8G
sRKkDuMJNb8Nukrv3JmUY81oPe5gQuasliu0RXumeoaRpf6OCdUFOOaimW7c49DinIFCnT7kgD/S
UsSHKIlHzEtOf98iV2p8f3hEqMI1yM7DIdF/aOPtOMRMNjusUxl/Oa0GQutsw6OFVQO94VNF0N0Q
2GEtqx97NRZ7ppZygwXIfJPsF03m2Dfa2g+O32UXq/GvFQ7MQJuipxyZwJ2lQn/vA5NDZWxA1sSm
4LzQ7xKbXtIXQWcxn6iUXmMB2yEyx+ekyaVn4dgzYyffS8QQxzLxMkdNdDsMBLh+km6NPLui6GuJ
Xc7u+5qehq768pCbcDxt58Hoe7gmftKdBvopd5EyzQ3ELXXA4pLtmEbuNN8iDrHJOdznajitK2iP
RxNtGhFrhP1Oh8LHrBWY2qWttRR3cLfp+4BMzNnxWn3cmWqs9oMJ2wcUm02cQvxl9Eei07SeqYfV
cjw2Dnpswj2gIgujQxL5tCCi+pwqAjehfDBQS7BGI63oixLUToQOOObwOyYIBg3fR3hEMVgxu1W1
x+h+6eSPyDlVjn1YQevh980UPtxvAPtiUAIUOrnGUX1gQTT0cCf0ZyuLfW8EfnfXHDVnftOEXpID
oJ6Tvvg2Lkqz2kea6cCjHMC0rQh3fyjU/GrnODxtnihuokuRiQ8ifo4aJLa1FgUYxifQT2KurjQy
8XcN5hM6JxBqS0dxTglg0iJ4xbTM11bInkGh529gJQLhgdvKoc46c3O462KywD6AWvDjZF3qJnhN
tLsuK/4dgj2gVDmui6piL2zXpL7lXpKUw8o3mnZfTcinUVnR8WgM1B+o3o5GOHvcEu1Zh628ZJEn
LMTUKDPEQGOG/MvEPnDnahPV7VkDS7/W7OijapNyA/qqwOiBASYvDfhKAXRq+HZeodnvBJntCnts
N7FRWzRfeneb+Sg99RF2c+PLL3FGzYgeZz3NMsbpEJvHpkfUQL90IypWXNV+xR18Iz2jfWqrBati
+zGVD5GA7aA/5E6+nZLskuVOc8IGT0JvY0KPdeR17gygy4ilkobYb4U2NgneRhsoM9LUHAPbGrWH
fke1eCHelZK+WGbmGXkXeq8xwxywpg1EQclmpA+Z+h9oM4odN8V9FvnPEHfNjT/PT0Vp94gYYaqb
S9a6WFT1qiogUBcmanmZrM0uPaI9b1aBpr/XRr2fZ3ckaINsCd8Af0Dg7ZEd3QKNpQ9rTv1Qf7gF
Bz3bgjuM6vgeS0nkrRAZTWuna3wyqikko46k4jmr1nmP5cUP0ZeESXaANieObMK7yA/8jZqLfdzJ
bD3V/r1mmu9VB+BgRuiNDwFOaPjB0cUnulojT+WQxDMh1HW372oyzw2E0oFm9x7g0wap/HwdRh/N
fE0Uuso1c90qBU22EW8Bum1vjpuvbnGqA+RG+WySwd4M6R4ptr6mhAV4gIBi2wfFMxUQavypeWMD
LG+twV0PqeNsk1vjNYywdloAn9y06TLW7KkWG++tQbS7ZGSD9GrjYtXKkwsBetP1JBJEVkFRr+RL
mpRnM5bxpeS/LuSoHwVWE7jY7RZqhGQyMzARgLzYAkBdhRK4GwGTGA2Z7axVZx3aGfyVchMfWfCC
vPANL5QoB/qQfGcmPjfc1poXjnOBLvGOkALL8xdIlmVA5GsmThqT8CF7jZFxw2TCSBSNkLXgxHbN
kjkijRjBkm/5696m6ZIYFonFyIDglKF+7wuJJMBRgOrrq29x9im6ADJeBgnHgmg1KGxlRVk9JxFj
Jt0up0MmcDqgC964MbV2NoFki3sDXYVCF07jFEn7S0DF+EKNteud8RsQFkpiae3ifpnndpVzZDY1
v6qM1IEkG55QR9u32oQ46fTzK8MqkmbIK6UxxHeVZRauDb+MDiTCTK9CR24KFfOh1LX0MdXF7vOH
RgO5m8tIm6Bkvqt5nVOyQIZKklOs5uGlUDjRXda6g7F82CMwuuuAGp5nUnNfTM0+tZbZnjJG81Sp
8cvIQNoNktdgdrSLIcQPQRvvtVTofcKUdeTzi4we403rm8nu86syQ8/XVG13btEzP5tTede57G+D
Rquw612SaQdGn472CJbFfWYzTwOxh29TPEyBHBiRcWnPZEIlcn7O2p7QZLyYHFBJxwmwW27qBp4s
LgzQPlC8gP3ihrAQSSJBEN/cQbGoxDG0sVZdo2R+nvzaeIl1RJNNXOU0v6gzKJ4IKwwSeFsp+5bZ
sy5Foic+KCtbr7GBmDt5x7eU3HqpAw9yMpLyu+Vj1GcHe6Pdp4MvHQ4aE5IXQeS30Oo7wOTvUYp4
0+6IsBtpZcdhaD5kQntnhyfCvgK3pHXy0kibtYFuL8VSRTo3+5dnq1PXN2JNu/IYyKrejIUlXk2X
I0+RK5aEGjjkZw1EGPoJP0VIVgt5fU7blI9QmQ9EXom9zLChmpMb7nIHdFmTVNrrGF+IdX1Bg6nd
GriGD3PDfu67H4L6kjkzFSGXRYWbGxOvzZnjdbLfKMuKTZ4Pahc4Ser1UeFuaUSiN2uQ/XacPueR
oxXFd8Q+ZY9I+VTZb4OISXpuhntEB+iVljZwqbEwtu7FXZyr0r8Jt2LuEPmMDmAShhWg3T6kPWsM
/jXHtPTF9Inybl0ajdKENtW2Bv7GTlG4gEOtGyBgRTmEd3VsjIdaLuhfPYFqW2BHG6Np2w8hcty+
dz2LWuDVz7utbgzBzprgboVDgkNDxONGQ8Tx2jj6l4g+e4zTZTdMlnxq0OARFt/nm0SrxzU+NsRg
NspYlyw/A2n/FtvT9NTZsMV9OTvkvoQYi3MVEd41untu0yW488Z8vTtVkUTvvUY8/Z5avX+Fd8uo
gYVxT4LRC/wGoj44z8O0kvN95/TvpWI6k1f1EcGnOKF8ErTIOCXW/WxtM4CQOBeQXCHx7HcV9oPY
CrJzw/3MJQwPSe93ZmRvbDbz73OiE4Hdo0gzU7qd2ojoSWjT4EmaIs9Rm/2Upa5+lDUlopu7b4YD
2V053Pm5hEuTlABWhtAB5dPPXwfUYlqq6d+QLHhOzW7bDoviKLScJyO6TpG5HvB5vjSW1t5iYbH4
tjB6yfYCCpBF17yKnwMS3Z7reWyvZEE+jPb0QQESnEmkap/SVT13Ry3XqvPktrQszPJoZ6N+gqdR
5aV+daG4YRSrbp9v+oTUCwyyAUKL4lVmIj8OZAEzAMeCFBsFMT2LfwlS8Xq0TOuMCR9aV+vnniUV
IXdJ5kAGd2FLSQE1erwZJiW17vSUZJF/Ltr2Ww43eSy/YOZ5Q1IE895O8/3YHHQg66uG7X4dpPAl
w0Lt7Wg7dfTqwqUtPfrmrbY7xnyx/doHtFLH2ryKuuMo1A6d16EaGjoG6XbDMSihw0AtG92YCabE
xFlPfUhcZcHJ99C7Fj7hchPYjQOndlNS0KzysthX43CmE4pCaCLIaUJKYbAU91gdqLloh5Q0s1rW
iNGaspMbcgKsuCp3CNr5W/vZAfIP5c2fB5tuDYgs1zV+lDGlgO1AV0l844rppwNNNQBgHDpxWApP
PXQJzlb5eNbGnnC+4r4Hgk4MhT3uTd1rdgIpx1YOQHfLjLOES2uSxCxzYyHnlsPz0A/pNgWHQIMc
4YmT3lu5pJyjOLHdlpuK/kzmIkjK9GadJOqnzZThbOm8ospC/YGli+V+RljE2JODPHpgRwlk37V9
NphSr3DiIjGv6lXPMbHNKGiESL4FVbAr6rm5VfgFQ58NcIzxIccg48wlJJuk3qL5oRziRqDg+Gu3
mfJ9QII5G4rPfDdbhj1Ygn1EMxt3cr9Fdc/IWrCpaVlvXZBNvQwxk7gLSDPnmem1ORdfMQSa93Np
v4903p0pL6EBtYwOkMd4pmw538xgdd1yxT4UnVXXG2fZE3qMBaSPVIA08oN2BSzqEqHxUNh7ZBMr
yx64KIpHUUmIrDYaOsZL6U0nj1hrIEFDwwqImSJeWUh3O0cEGfiwTw9DWmZ7esf5KRszfZvYfXax
fW7xdMq4n1TgMXGkTJP8byxf3pmd1q/qjBOScEvORA25ClKpo7RmLDotmhQ/t+oLGlYk5KoCx4PU
XSGbuctavz1bibbPEiNYKXp9d27WlZuxn37QoodK3ZOEhXL957zkNcGu8zdVvijKY/yM0FQ9SbrU
XYXwjtNf/EodD38ZZ+ZdlkCC4ZDLRpUwzS+nda3TEebscOZGN7aaD/6hMZqdu0SYVGBNl2gYL3bA
NLmzAXKbTWe2+w3Tuxe9cDPADTS64tIO11Qv0S6i0snmFLRyof2AHluWGBobwQgV4e21avWC2mPs
aGIO08YHa0OTrCqutbUospFoA0eASuMQ4kBWsOtswri/K+iLHzJ63CmXOMewHlhOI4yrRT+T0baN
DqohHA84UtJKT0zAqQFaX7HBMUli9wD6vSFSpGUQ0sEUUeVPjsz4aO0MF6Dg0IBm6NZm9T7JZ4mi
hsAjE1oImT4RVNoN3JRN3SYPjlsOZBR4pgChmECfY+5AtFKVAUo0E0gryXgNl7kFbnNjh6XkK7jS
nv85EGYrw96Bdl7b/paR+n+zZP+Rd9mtAOXT/PMP3fzjHyUWpaDI9z/++YcyHeWauq4jINVtYemm
wde/vz9EebB89/9qwuVF83NO+xXJW6OiddpaJ5gt6ZqDlePBa5lWXe/srAFvL2dsj3V0ac3h+a+d
/vTfPB1rCTn92/NBtGcZumFbtm5I56/Pp5RG4mZ6zoYCmhRIyfIPRsO9hv5x5pp68F3DvpUiSdh2
rgwUOZbGJSvCAkfuYNzLTnsBkx8f/FF7EdHBqgq2iVy/trB579CO0eDQ7J1fj99Snx4BMzSSpZt7
5cdnqJYpyySm194nws3VmreaNnDV/uTieG8LKK+pnT2rbrhmI6cLvcuvucMdn8Vw4nzx4NfD6MUa
eal+9xUxfwcyTssPubCeUjsXxzSoX83WnEBtNkfLpIOsV1da2hVXC41nBeVgZWcBAFeEvefEftR0
zqQRnbd1HdhfRfbSB42O9YGqy8ynm5vHtBZr29zoBh0ho7QeJPO6IUVd4A4Z5Lcs/1Jp3QGhGwEL
uDo22FQepiLfKKqdKp4E1QtNizS9ZfNsYdoj0nhaiOkNsBVFCA5QGvuS5Dkt3xGGYIJllPGM2AF7
XRVD9GL6c7GJcL+hOCkk9VezceKOW7OkirFltrMXN0eghW8+EkIyHpvvELGuqVIjfKFaeL05bHw7
hTxTsb3KybxHU7+3goZDSIaKp7TdtZm5N2OSrz0CTC81g31oJjZjHD3xOFM85om1t0QLKthP3hTD
I7iqsOsWsy5mHBpoNkRtKaufdJR6HDv5us3ti12MjISs4VSPKYGw5FMkmZ3sx2VnhCh/x1gn+BXd
/H3838FH8S/uNkv8/ep2kHLqlnRtXRiCs9Vfr240ir6eOyFrr4Ptk/Efz6KeHsCBbUe/KfddYqt9
xSKcYj7c1qRuAn3piAIPV2VWf8W/+9AL96hpuK1F2V+UCE4dyihminq7UoMPgAb2DRVUdmcx013p
dFxxQkIItAJE2QynsefRUpvmNLokT2NAOH3Z23LdLc5vqVmnPHAUVQOkVEqyGH2Q/63CMON93uj/
P8T6aSo//vnHd/CGLf+4jyAq/pJHrdsswP/vEOvzOwKE9uP3BOvPn/iVYE0YNfNhCgqhdIzGrsFi
/SvBmq8I3WEGKV3TsZS05X8mWGu68R+S258+PoIHQ0fh+sc/mqJrw3/+oenmfwgkpGRYK93UTUup
/0mGtfnXxdsxTEPCdjfJrnaFLXSdZ/H7ZqIrjWsrlLSFCqyMFW3gBM1JpfZOkezaHtpi6U4PFKAv
sYUGALwzJy/YMRktZwJwMjqQdzQsB00eOkaIIDNMplcTti2jn8CmOIcwo4umV0Cj8mdXtwDiJ9lP
xgH37CcnC2JN5JQEHt5H+IJ/+0f8i3vXXO7NP3em5Y/j1uU1dHnjOu7f793WT3UnJtXnrtOnXS9u
grqUURQmp5iEX3i/IFRm2hiEDuGkA64/BfNjqFVPWVIerDp+1jjDjyjeMdCCXNBPwFNbn7LRWDsO
UrjP4INHFy8DZt829aIw90y8fiagA7Nsbk1XHKbWRWcAzrL4GRFV9+//QqLM/+sfqGyuFFtBBbH/
VgrgZwqC2Z2RPo81VVJ0Cye1l6qjQncPeWRty7S4waQN7/794xp/XRV/vbK2SR1iAEDXhVyC0X+r
Qfze0ksazO6djgsoqLd6mx9pLxyHcVib/ctMWymitC0KWA0z+yE7KW7Fc0bQTehgQhzqg4Ej1Oku
A1OZpHr8989P/svn55iuIyxuPsqTvz4/ILZhAGYGPBQwCJwgX6iVQb4cACKd7Wk6jco8Moi6iBGY
IDoaR9nnRSMl6h9Gr2+nPtgUY3uISfExqaM5YHaFZPqz1JvVFzuI7vmrZn9pXJHyzcaJaXi/YIxV
aT5VGDlAWrlYxGDftV+NLk/WUzceqlB71fv42MSAq8EshhmHd8CCvaGOo0GWwWlWoycuRWk+mLpD
AR0AExPy3Yiy1zrLrjRlyIxQXgtxw4JB4sr0KqKv//7Fs9Ty6vz9vnFIymTVYlFgWfjrq4eURZux
t7tLi+3CsPVehdz3oTpwMjijfT+21jccWffMoZ4NN/8eh/6bO1lfgqG/EiPCOPkpEyH+Fs+25/0s
FNkP+qlNjG9twEwQ/z0KwLUwA6+W1ht19TZqPCcFhwSXiQ4ZKRSc3R3bYwYLGWs6WkQ+pm2PXyNE
3LDOTG3VLZ1jWCKlOz+Fsn8Hkvvc69kR5QrGH8CzQ7MzNHcdxBy+h3R+kkW8z8nkSsVipnMASNDw
JEhGV+ci7M8oHTZCs70mLi9jRhquRNnGpQoXdmufRKB2UpQn18rvRRruswD0fLRoFy4YZ8Gy2XcP
esFkoiYpxZ3XYwnPO7Y93VJrHN8XMXTEePV7t0Ook646YV8dgRopSQ4y7veyJfQKSTLsUj7mPDaN
O5WLlSG0bdmch6G7Ro3chcxTqi/Y/o5NWJBLGZ57vdkObUMfS6yYIdCHl+tPy5NfnIpoOuaayzHJ
ImSp8LzYJVsFdTrhazDmICEIND+KmU/kEsCZHZ1outIYvHPS+RAABXRbff8xD8t0glBXK94OtOvw
T0x3bdWdtch5Nyr/3aWuzc+tiu610DiNRgZazjnGxlo0EJzCouAABYFo0Bel2DEdNfJCQK4Q3ZEF
9YE26CZNG6azxTUagueqTuDQn8aeCphGUQZbbwgCaBym90GXjAaZ7dF42dvD/EKYw8+8Uzs/fbAw
g9zpxAMbfXHz7foxhlPnz+UjMpVNaCKN7WFS9La49+HiJIu2U4t/qF7uQ9YfZicbqbtPrbRea/05
KK37zCZ3YEZANIY/ZGcjMecUiFyaYIbTvMy7laWeqsq+xDiJVT+eyjn5AR3kyzz6QJ2cp2lZdZme
qVlBhXntsPpYfne29fytMcpbsfSXxoDBAEERwT7+UqJQ5BphQM6URHPtY+yScxC3GFg77nhOzKeC
PkpdFY9wdcN63k6ZvMTMbQjQOunac4muQG+dJ6uOmJfkjxVza1UDPc+nl+V8z9CWbkRn7nyc/5rG
9GbOcMeIF+C7u6LKvmkKIKkruRGrx8RMN0EXfjOs6j7D+WIk/tPoRt9i8lVyE9xnG38TsbzAPeSE
4b8HvvNUyu5s2trGnvT7uio5IdkNKXuZ18maKQ7rcALdHg/NNnOKx9oxL0PgH2aZPPfvQ8f1mA/w
QyqOtHQXuyWQdaougpbe7P6UVfWRGcXj/2HvvHYjZ9Ys+0Q8CHryNr2VMpVSytwQkkqi92SQwafv
xfoxONONbjTmfm6EUhmVlEkyPrP32jXUhUKbBA4keMw556o3Jty3z5WWPg1HJ9W+RrLttca6jmN2
6kljayNK9qa+ocW8Nz8oqxG6zwu64Rh6D7jpXr3Yv6aENsbo8ReCYKbJgHdT1G9lHP3Bqm4siiB9
Seym37jwuTETHAfbm3PBf8faTFeMRBaweXfCKi8M/kDZ6kemDR9kTJ2c0n4gcrBFmN0U5c3sk2gR
GuKequA5942tgNGJonCvWT12HkvN8AdKCYs6C+UJxh9D/Hop6ZVRW3xhqCRTyNzEEznAgUPgUZTh
5fR8uXBrT2MeRPsTmCudkKGFxMYqEkyULJbSFUpK4WW3poV84ascQ5V1NQSSFyP5tQUTlMp5HltG
05X9pbVyP6R44RFnGROy3CTVDrChD8bIE8aDiL5k8tEmdxOMWu8Nu7JAS4LJXDOfwMEvEsQ58EfI
NpaYj6ELW6+YxU4jGRkjctkBjYBwnUPAiFbG3d3S6ThDic8wfgXX/SjZeLGajBYpos9o9OZQn18r
rledW1+hZZzbgJzt86iXTxXcLUM0OKg+nZgwBKk94kh9dk1/DdfpSKxtslC6vRq8+KExU/h+/jqX
xgbQGxm9iI4ZyMVRfBWxXI7Ze9VGu7HjHptJpAO4LZE8xSxuJqjDjp1dDYy8OhGfUkdv2JIplUfn
iu6abS5xQdsg87eOn8wiK4Zq47ORkSDfzy4q+59W7H9sSnX3vzugHcpahwoXXsl/aUrzKhkSYHeA
8RPIfO3dA1EQSJJ/1WIiEMpg9Y/eZtHjhRcSoWWHsfNqia9Be7ZaGtOQfoaW5//3hv9Lb+jxxvzP
reH28+s/t5LzX/+nL9Stf9nCMOlKbNPWbcegL/unL/T+5aDddH14TXPx5XoUX4h5597P+JdpGA7F
vsAf7WH+4cv9n7bQ/Jfvo/vwGQbZqMlJNv5/agst+79U0MK1eBR6pqAO9B2b/vQ/14BqYjw31Pla
Vw5yLLtcTQ7yRMOUD+O+G2VKmNSzQQIiPZGBdQTYpx0zVs5KB09WFQExTkNEuALLRh4vWTqJgzEx
gu8jdw8yd6UiYIIVGLOlAXKyMvUjOTbRpgY5wiiukms/YFJoNLq2E+13PuRvbtIOy9CX7lkbtGsF
IAK2uPmWuQB9u4hAFN8gsbMm7GlVuDXBJgjvZjzeHx1o/ToBOXVgrr7qFdHZJhOtlWGRNFRq2iHo
hzOzcn+d+eMG7xr1ahOSVVYTetspcHiuZZA/YI+PshMvRNI02IDG4qhNuQnDRFRLzi9IC3XNRqqG
O5tZ5W9FVkKII1kJ9v94JJplRk75PsWarvx8b5DVzpqJRRZE+XI7ICkN7fyJh94tMZnUIv4udinj
8tXAll3Tc0USgp++kiT7PKj4YuujvTNC627ar3g/0v0AwIQCGUhuxDERaV7At9btKC2Thz5JcbJl
JnlEwAQsNONLXDspc3+cf1X4lDWF+dzpJnEvCFA2dmfy74zhCQHr/Ho0sOWzDvGIeBtBqm5ywsi8
mJ2NNzl83aRe1Z5B2g5b2Wfd5ucv6EtPFafwU5c/t6F2CNnzZwMbXL9uka/0SUYbFn6mKvrGtCSO
VhU8+CH2LC/Q6anQyK+GPnsliVucED0uPWlDY073hluN7CWhKfpRPmF/cJONg/WBYIVZ7IW/fJbz
oR3sHFgj9QTzs1HfZY66oWv3tBLiENUjAZ4AxNaKHI0DmB3e3eo1tsIVgkp3iXZTsOFbu43fMN2z
PjGCID1q3bvkbt2YYQSgUSZ3Ls/8ZR6ArPuwBwCmhdXOKlj1K28UG0VmxrbHu0CUp1h2gthuMTJA
hLK0FmnOcE8asNr6/seqhH5IB/uR4f2hcPVoO0l+vk5vsVwkIfB8xis2MFs7r2fybZOd/IAMihpI
ia33zbo2GefC/Dl1WbbKe10+Z+kU3pisLmDBTjffNkkrKjf0e3RXmfnYiPySpvaHT83pw/JKWshX
Lk6FqII3MYfaoukyxDqxqiOLjejWWE500yK0RWTMsil15yCGhgSLTOIL08eT10yIyFrVPij0DWNJ
m9bn5Nq7seXsqE/j57SxEDF5s83dWsMGj7ZNAsKk0b1LRWjfhSnpAGXOZiXthOe+7dUmJK+MdS5i
hLIYCqydHVmu9h5Whr1xCrYvZJCw3QpJFlR/yir+47CL2w0mrRuNh+Po2iGbmhclbRdbmzg1XiX2
eltcp8yh8s0GkAZeBb7Rhj9vX0sf9qBW27vCRo2YEFIJshH1vwwByoWQeXn6TfdJdMFaOMj/MkRM
vaFx2aViOnjDFADK6s5txY5gUGRAA+Y+1xHbt8712k0rdVKR01AeGkLUFg6RYZu5Zu3N8KxCZgy9
5a3DCFY00WTuftCrl0DIfhFrLZLbKvjRRP47uH1BDg/ZLSg4dkkqrGWHsm5RcDeuQbi/maVlHrNG
PzledVCN9uOmhbWoqQA7pxu2ldFH6FCGK9Pm/KhKijQ/EqteZneEadMe4XvHdbLEGlU+p4OzSEgE
KaGo3WWsw5YnqQllADyZsHc2Rm4zCZjynrajYsBhT6eQVtTiKXj17OqTexaLLlEDvByUhRKx1xmq
Eg7G8uhWZbRRcTCuYA2R+eAAQbPFvnaCHxIKlp6LzLZHdLhVY/2qPECAOYFzRUkYPe7FY9t21kEh
NF3DjI7xLFfr0ortK9ojQ7UxvmcWHBBp7DRt+aLNqmaAgosu+chwA4wuzhFweFzhJhBPjAherJ8C
o3JYnYYs4NuMOrtgpa3KmIAudZo6YgxZwqK0GFZRUp68oskOIykbhzDsdknbRI95h0VUeBX5gt3s
cZ/9H38/RMQ2IY9DFO/SldUpXQZui+ZANizm1GD+5d/P4153F2M3NSvsPIxEou5d5VvigX+bRl51
VUX7JoTKMIT+d2jEm16HGc/Aqi8iBRsQlhuCan/Z1Qb8ni4+oLEK0MzHz/0YGKBpC3vjTk65n46J
RqxICAaHAwAoMOdmwmVOO9/o/EA8MY9OCwEZUt8h9Su0noFDRGpnopTwtD9i4Irk+eFuvGIOYMqM
b1NX5iPkonIXme0Pfj5YIzY+m6K7TUFuv/dhfBtbbSI0ykEnV0qMC2H6K9MoWJM8s9M0CWwqpZV2
jAEiBwLPOboHayK0C1CKvF2kk9FHY/+awrEHKteYO4wE99DBmIyDce+0EUlao+i3ZirJ3ISb6hRO
sWsg/58K38UlHAAYTNkrlYGPIoajiwAUaBhm4BzIDVumIa9eW+u/Xu/sCe/tT5ncBwIxDMm6AM81
czMUDKEAsaHXbRwklW3xq/qmPVetfC/b9ogtQt+ykGM8ldVynR91FPi8yFitygLQDakJRiDVzfCq
B8sgs7foGI77ngF9VcuHG7Okq5SZfrOmnqKIFV2NY32JGSbZSb3eVszTTpEEv02YL8pKqzwUHuGK
jEe2Tt8jr8TRssnLkTUmS9N1kLy7YzWLr/R4pwb2hmg0iLGqy3jrai05Khq5DEatwF9qDkeMx/xW
K4dmi6Rp18WYrgqnDy5S4xkoPPEQKwRF6HDHrYb9y8/caqmAjE0iG/kzFWwYGIzkWyycIWFVmkl4
M211aPCY7QPA4at+GPRl0LMwDZBjLQojJYKo0YEYVjayNDZ5jtOdfDHc3RrnQWDh0yIHeR0pGEFe
qHCpjv0tbd0nzzY4++p54OWrmY+JcN6GqJfU5p+hR4yR00pjwWFP1+e7LEJSK9GsYUhEmTa4yDRy
tMstLRIhJANSlShfCYjQNVVI4DY5CQpICgXWGid5dg1ZbJuu5wuqzjhhFIIPkz0xHeoOQWHA9e33
NsKWgviTi3KmZ2Ir0JJP6F+beETW23YPuYR9xQkGjS3PHsba9q84J7XJ/PBTwQ7X1q/Ik2H6oCfo
UcutEsQUkTeFxzjgWDBDdznvalZR6Z11L0T7WcqNNjndRzI0xnqMh1VAuCPHgmWcc+ahSN/KZBMM
XOmE9CEHMLhb416s24rEH17xA7mGwzsxlC3ePztjbV7AGvDaQyBqezOsC60INoNrZtdaA7lCnPAp
EXrx0vKctUprZxJE952Wv3Q58YMI3NlzPp1FrV6KRsaXkpxBDFNkmLR6SSkfokZFlKgFYBkmvRj2
aD1XQZs44JqR07CrBiww7XqDhy6WF/NFN44G7r2VpXHSeDDxb8rv79VU1i+tx6plItlETw0oqMtQ
+ce4zBhGpmVz9RrxraMFYZAdonrilZNtxg6m64ZF4jftxiavbZFyIwL9fYUk+CceMVPU0trM39iy
NJqXgtlRqgSWaZ0CnAzxmwA+d4gjggBzQm5JlE6PceRuA9whLOn1emFm2bds7Alh494H9cT95PYX
T1NfTQqP1XFJJKiR0AZQsevA9h4bZx77XMyJ8mmsykc1D8FFrW+bccDoGqdExmF7m3JjZdjMhQm5
dFf2gFiVSdSS4S6hJQlqo8mXBF9ZHfZGYRM9pnrCf4oqOzqRVd8Zg8cLvdStszBlh4gIB70DM7Sz
uVVNyfkL7abr2v7uaP63kWDtksZNjrOYRkelTXjWbLbXW029QeGYtjovAibBUX/L7BJFfmDyKGSc
XTnxw9TzzxxmVoyp7Ece7iR/Z2LNMkmd+7DaK2rsfRkGX6Uq3ws/4X6381NWt3Q21OQw/+j/Cqy7
Lbc8LF+e0JRhagd7d+TQRbiUEPDrsIhfYoTdDIMG+cqIqOglY7TSvtdO9ZR4o/kdy+gSDr23tQUx
gg5WMVwXONtt7Ov1e6dBmPCLpr5qunxvmip7N4tqWgsS2ZY+uFIeywzVxzF+CZvoyrQto2eS5spm
hB+RFrqdJvJQKlt7aAbcV9Q6WI/TPbEM9RF9Kc61wNmNGs9Cr54THSIfswtLIFOvARFXJBESbwxr
oSZVyyEcJ2qSrVaIs18IhtBxtnUbjzknGWpzCTx6PIycrHgHJMgAIT1HeXS3SpplPILVagrNdJF7
aoOV0OBmwNjj2cX0kA3uY5U6r6h2pgdpinGfF6G/zGp1KuWk7Wq/tVbxU2ZOkBXC+rPtgUHHTvo8
yI4M96i86x3ZkaxovYc2NV+tLN5oSWGysuM28aKoX4ish3OVdweNsLtlZY2fchLHpk56oj+6cmVz
dGjOCDWznCYSC9U5Qg++nogXRzkfrNPUQypJpJW0ThHW582ILJzCnd2ZdHrQJjTpSWQlSwwzHAGB
EyxUO7nroG7mOAVQND1qbTuo3jU/kNfWPBpGzmaP22XoVHg2K9mu3ClWPB3BF2L31L0Hf2y7Iwns
aEdq/+Hvb2mpCNBhA1tj99Uc9fnDNG+5J789wxLNpwAfGPpMK7SaBXF7BG5PKt4O3kTZ0EgyWnIL
M36Xf3lmZxzpP4xrE2K5tkO1KuI503zUqnMWckjFri63g69z3wUB8U4KB26fx+sqR85m9KN+reSy
K5zpYCFs7KRZHBLRnQ3MVPs8uuVmbpysWr2OtnwWbk0MfWyHO5VBSxG+PAkyUBd5RlC2XqgXfMEf
YTcimZ1Es2/sINv5EaN1jTI4ilKa5NkqkY2KmMM0SQ7EKV0Biy0LfJArZGnPLXPkg/ngs3kiwBl1
qjvl8gmxTHvIOfQy0/vFG1+jG2hTZHckkeDAMAhvK61tVyY41UF+pTZ5l4lNZquBewfXhUjcZ9/X
u8PfD7oMLtWQX834astER9KU9ySaU3gOxqYv6uhaGWvWbwxVOpR+YhavtyX1Aow1uUxHhAVFEo1A
Mxh6gOdCWyVbd5vpDQ/deHoxuJA3UYR2Ie0NBswXu8U1gd8VZGDujEu9gqgNYGTplPO0iCWwoSbM
xk2Oyy02ycA2GK1PyNGNkcLWafwnlF2/emUDTifykteP7zUqUWMJWsdq9nV6iXbQe8jqhi+gi6Wf
HgpYtGtTdqpCNg26/8KLMJG+y98xE8252qN9x7Kk7y0uA9450vmOhVFXq8ZIgemoGNpNGZBtnOs7
IBty4+pEI5lXNZHfSuhtCuCsfLKHYAdadWHk5LXYDXdaXgngg/GmRPvJuZG2qziwjlMw/PC9F6xf
nX2TMn0jtAnEQ43qQznjKqiZ443hycdRe2v0J02yAKil991J/z23Mb8m7DdLy8mPdo0WDW72xGAm
LMhUBcFdSfBu2dHzTHbsIqbUlt7ZDGhhGj/61Cz/Xo1zGyjjcA2AGjXaA4UZTk+yW0ej8Ndelj8C
gXgkClRDSlHWLN3hi0wrzLTdIZ7e+J7ZWXTjzUJQvJ6G7Bt73Rc5oUFNOZio9M318m47Nc8umJVF
b/E+Gk1SMCV35Eo5AxrvgOIBNeheDj4nbeM+piZHBPPKdMe7jbVLS1dJ6hZbMG3bmqSLrHgtQklM
MpB0LIG8dY7p90dbveIByeKcTkK2x/m7ahyCLqqIAMlSPpQspAfwLqsuyl+81EvYzqHSaMYRkfjw
a6ZB+hsaWyj1EIedvSRnbdHMQZBhVBgQb+CtY747RCwho67h3CctMs6dc1UN+E+aZqkb9YNG4bYE
ZODbaQG3+gf5ucdgRvOWNvaRVrPta+3iu4pLmHXi1+0ItSxoC8aM5qFo5+ctfhCJe4gYuEvvT2Kt
WYNcSpo7zjhWeLP1znXOMJdn0EO0BIDEeBf6Sl6N8Q7/8IeFGhSDymy20l/d0t0m4gmA17SHJohT
Wo+S40TKtMyh0JvuoD/KZvxss5tQLzEpP+SbEB9v5uERMxNikvqKw/GlcLvmEiLoXGYwnwHijeTY
Jtopju3DaHS3COFhXxna1ZwhlknFY7sq6GDZlbqCdp72WzqSpBSAe8iMN2Hi9ovCImnEzhFs1rE8
Nm4frGOHiICy6B+bMcJ8IljXUxWvs97YNLGFdtSY5xIrRgnhtoiyPxp7QTzUPNWmETUIcbuIgaBx
OJWXLZUTx4RNxJhJAIQtRh+JPdo+3b5NZQjRpOEVJUJpHC1/ZyFYWTKn/XUDybJuvEobor4t241S
jnjyGv049erCFCBjByhew1FB2WRKpA/tWzLVP4FbvEwYBBvHaD9I6Iasuh1NM/wNkmJHENPa6hp3
UYwO4yQI9YyV511tYm1wAXaHTO/fGRgs4trcpuzN9kA2Z3aD/o4z9lgjiM9i4y23ADOVIN6WVdNQ
2AKNSzgME+JqIX7mbN0VKgD3URT8dwnvNnap9dg5x6lBzKKjmpp3kRGAgVHwgOhxrK7sFOxHxmAH
1ixxKQrfg5aTHwWIaC187zM3gJik1Uf5k3dMa/ywffM4sFkSnDsDjy4xjsMaePtmEv57BwmAJrh9
QxWmzZ5IyBrGrtAFrkHFILYavN+2haXqEFhlZT6w5P5nUhqNKbHHC/roRzTvIEyFtu/Uly0E108D
2UXl/huDnEOeh6tGSLl3FT+4HTmHNFQjAzNAR7WfPQ6K3OSKvorIt69osN5RY1NGe++gx/ke/ORj
zK3vII14ZBX8u0qdIu3SJBnUAY3yoQv6p7BvuL+CZ9E0DmKH9sHBfLRt0BeH2dg/eH5w5+IglwPW
etCI99wn95mp6NFwwO83BvdjmW3t0j+kGReJ9NU9FtSyJFEdnd7akHe9o2FfujV+qGiqnjpoUtkA
F00b0dWIJTClYoGy4hzb/cVG5A++aViVRvHJ2nFfmCm2sxjtxczwaH2H6qMje1MRmV3Gn3E/7Rst
eQGh98bi6wwSB9IHN9ECe0qw4Mb+sDKMa4QTsqUsmW7r+Ty1wjeaU3W7bvwY9JygUZDso6RwF0P1
mVTBlfH5HPswrdqt69K1S5toZ82dq8jgwyYEnSncTStRy0byxAymo9JhmFqFL9BlfkJ2JyT1cfwz
RNonXXdRkXc1G34jN9k2BAMaFYsXR9eNinrTONRtR2NlWZ/tUB66+gk7YYo1oniD7f5ZcwmsKZbL
FdFZhz4sXv3R/lGKlLwuHy+CKhsqQQCVw1ph8PuFJH9geNk8gE/HoXjR5/9YWHz3A4m5i1rY9jqd
YaYCkG//bQz5bkjBKiXaOSfTOCVAVY7ZzimsZNM0DYCB7hJTT6TpR+F7UCIMrPN0ily3Fzj46ZRm
CyzTzC0yviF7Hn0wfJBuGOMpxjc0yVMRq3sJiiHJ0keO03vkzhGFAb1/sc8ddROaebVIeMUmRhDb
qH717EfHELogUeaAvDjeVpTZRtq9iqrelISJw4CIB7TvBe+b2rQB3udKb7BscY1b5A8MiHu4xZjA
xaN1zr2c/VV5raaOvL5OrUTWsLTxrC1dAX7ueiCZNN+TCscELXurxs5dOHXx4hmcb7WRsaJvkrVr
xvWiZsVNeYUACFl0bYPANrIXz1rlFABpZTJw6bI9O9NvpdqCawiub0TgUSz1u4YPD+EJg1QmRsoX
waaXkuozFrzZAsB6jegmNiCtEGpTLLHffRUtk4kkfdJCnDod69NlFJeH1GTWI7X0AM3yCRgrMWbQ
jdQgbnCH+RPQLxl1TBIbBBatiE+6O1WDXiB9cSzmVEbd3DzRvnXweEL49aRLzAPJdOm3PBUrflwn
7L/MKoWGIb/8rDkpTd7KGQzXSndat0ULdwZntxA1BZvXPfB8nYxpHYKjc5S1Jv34pBL3qqIEOVzx
x32NOw1Gt37BntsuppRTFUce3H8Pkat25JI7RlZxoPAQizrP3TVBun8YJp30TESLYCdHdcm776ka
4Cmxgi3i7IsEzAV+p2tQZh91Z/3IQj/FPXViY+9RRibrNuFUMfN2D7QBiyw1I/EgJ8tSuzzslkh1
aVvs9EWRh0J23XNhjCe008MiN+aNKNbs+ZFjNaA0M+MzK0NmfunBLqno6gj6pkm2gWRtnMIdKsJy
j793qw8mR6+mc6uq7k303nfIhtDLLtKZE08k/cFQnfLKSFak1h1au7v1sAwJWj6Q7EHGJoEIRpte
4CGYS6T6BE+6UbsQqbdqpbybvQsLUd5Smb8oZ0ddBOkUAlmnAKautA6SL7vfDMqEsw7i8FCYHMK2
emx9uNrZcDPN4NnQ28NAUqURRi+dQZ6yX72hb9nRMRPMqbzD/Jer2P8JPO0ZiBPgOKDIeZCdNPgI
elXtcpxWURV+MWG5Bd6sTByyH9I+md0P2D8VxhjgEd4uzm18KPbWjMG1Et/mWrsumilKa0GQGGdW
i6e3ojUktxWjNhpBu0Fm5Drfvcz3pk+5jcdtr3wmRhAptnrI4Ckhn2jRDnLmTUyXdHqOzfRSuRNn
SMN/PiHTYUqQPCqcLouY2ri22HGKrW5535pOeDIznGyR2upOSGTihmxu471tmS+h477KiiyHeYad
pS9l4pAmr5f73Mw4gMdqOYmRfV3xkQfULlFJ39ThpqbzvSS1uk2dvrLom3COGSxcfVZkYBNzZsp2
wpXa1d2Rdd3FLMFclnBfWFAIt73Eg/3daC0OzkI/67JepS0mDYKUA4+c4XHABPaOHghH3ZhHDPKw
yPuKssM/9w7apbk4Gap4hfqDsLCxAjRvw+KpAATaBugqCMHbecbheAUrxpAnFWJFupjkeQrSU0EU
AACrYzTvKDLnjZ3iWyHbN4pnDLFlsFfNTIGpoFtrV8IYQx64vPK1HmLZy8iWNNxVGvMwYDP2Fn6Y
U1SuNTiKtExE2XJ/Bc4sPsh+RdR/lQUboskj/+N9KJxTZyrSFJ0cJoDuHay6xRVg3+nL9pGNHoK+
FoRJ88Dw4BwSH1no34k+a9v6ZVf2x8I0jyopNnSg+5SHoXAE7ub2khVByHMPeEuXEFClbklf1gz0
f9zpKa3Ko9nKDTl4S+UClmPEXIQZ0MlBXgtSP8jsm8IlbJs/2tgcklp7rHhgi7b5YLzGwyIKX1qG
lpWstn2lW6sJP82gmPUyGSEa8yXIB1hFyIiLjMK37/qbgH9FEBh+p7l4Dot9kL0PibhbQ/zl6vHv
pNpbCURyoc+csZb1qFsZC4WcZ1naZHVmEMkWBK9brf7tD2wLudPDID00LXV4P5x0t9gpq74MQ3wq
xh9JAmdvX8aE4iQPX9KqJuAlfPLYAzLYZDKPP4ojllIDRwGbkIe+RWaZ298q9N4gyJ6ropDIaskI
L632YjFo3drBnJg8WWfd6X6MmBAe4Zylq+eYhPj/F3i8Zz68OvE23LI8RUeaDR9GVp7Y2q2YUyzS
0XllF/ccZsdx0j4Z7SKDGKZ1EXWXnil3Kau3Yn7ImA5ujiH9qDPx1JDQWYXT3ZjSR9Y4d8HzblIE
vDukbqPE+MB1sKABP0wyZXtYBu+QT+iOg92AKmdBWt55HO3vbkABHQ+k9aXmtm7gndb5O1ViSfhv
mAHmp1zRiHJY6kU/MUTatAxow8JfKYXFyZ36VUgEaWbKN0r1eu/xI8nA/rRqcC/WsOsVX3EyeR7G
4Unbxk7zp0KR2tvpY+55n3pGPPgUMZ6NZ/EP4/1q2Hk+EapBSJHLwHkrKEYcm2dW3bH077VqKYx2
43N/kwj204fBL57CpWZTrteZR7KqIhhYgIOY5wfJSUxcmCUprlhgXOZCZgVd2rJfQ/uL0didpRoy
02kYV0X/J227TcE17I6YVxNLbl3FVjAOos2kGrohme2ieLxYPaCvvJLMWgBZwTRd+T10v9idW6PY
91nSUMp4V6PJ9iTq0a4UKPbt6tZKvj9hDg+IH9ZRD5sudFAvaiPrD9uIyoMTOICMxnjL6P9B2rZ5
VppLbZ5p9KxFzKOOALks6/uFyqjOq4ZuQRsMAJQ8F0ubaYNrVvXDxENptONVATF5WbQFcjEg79sy
iL6GVI2Pxp/RaFsa4obA08g7BGA2lpnOELQqt8zQPnMQSQylUZf7CBoNawE6liEa6sn57u4JJE0a
99wMtrlTMnkZK7Qrtf/L5CxdDDnCGiAl1UIIZx7N/pVNePlSzwhXyfWTn/qPdY9Wi0nAHCKfHHNS
ppRjdls/qL7sgEGOXctn7J+XHKnAslTzsVZ19H7E0M7WCRaBxO1ODupmEjwaiZl+NgCqdeFmb44O
N3d2JyDZh0G7bzp9XTTdJTKdnzLBNWl2IJQFwh0Tf/hInT0m80WeceSejIF8VUWPZGgMN+ppFcbJ
pY6NTa2n27ALqHnEVtNYUNtlSaz8UG5lRaFoKH/xrj81ITMmaCv5hJnKOg/28JrFFOlBTG+G7iSB
I8KNHqD3mQomCqzprsJJnnyW+1beNYtXHwn2wsHPw9F+Gb1kn9FDyZASShfsnby4XCWtTy8vglPo
xBz1CZqSv0VNUFdvNZTAIu3egRABHOhn4k+r1kRtLZs76Y1EI0w3wdh99FiDMtRaGebKiyjjqAv3
hbS+NZmTucbBGZf1zXFB1Wq6szJ68W7MPN5OFdQVrOyy6TE2u58gN+9+icKFn9bw8eC2xqsOxzUz
OnsjR2ASiiunfxhTNMRGmZNXz+0uXELBEn3rdhjkfaU9F2bHetD+IMDY3IIRRZZCo5HAfU+0V00a
d3Nu8NMyfWJyvNRbc4OOBNj1/Pz7m56OBwBL9aWDoreiQCHWCYj0YA3pCgydtxibZW+NZ9uufy3K
UMpjeGyJzRswdTf0LO4kD4rxRihhDeZNiYS6X5YgDBYVenoiAOkZ7PYKoPMDMbkOxZOdT1JyizG+
XSRzvWNSCU2e/dPUwVNqfruUR0vgvoDnwYj3gUJ5afyaygBJIFW8YrfI4Sw5x0xEBwyv7jUS4mVt
lO4CItpBGMM2rqb3zO854BCmaygOxJwYrWn9zYtQ3+WLzqy3PSGJmxgePSp8j44drVyr6LqZ+5tY
0lbzvytYfCwIvD82Ac46/P+LyCOVfW5vBipbxonr0ugoHKrgO2rqjxKcLhgqyhZn6qGk6tuah/q2
QeDuF7Z99GOdZ5flyOVSFHl76CIYT6zo+vbw93NNJx+I6ZmCJgOAon2jIrYOKCgipoBGNOwHejk7
hsmc5YZYUYm7C9MAYU6U86n2OQusJp0AJ3XTYUaYIoY85EyCqdsCZDLzbxchWTUyfmtiKovcYUfh
NxOwuZaChEM/QsJR0zMIj0cSbhmUKhGoUWRlnwCM3HXngp5EGksQm2/niCgdkwDKRi31gSBazJDH
IpHZdqB9+vsT/f2QyBTQdpr86FUO314HkjX/yP/+UAI5++dTJIJMhkusnFExCMZStjhI2tt9NP9w
iqQtAEHl4e+vzIan0lC21k5rHmxpkc+TRDVgK4iK//4042SM8EPtqH9jmmQsHhHkB4O0kiKCeQ3Q
Zlq5EadEJfq72yZb21TMMQhExjY10PTQMuP/zBkeTspEVzV+BxHzZZ3xN8aYazBRrLONHEiG71U7
c5rqQ2Ky0P/74d+fWkIkO92Nadt6Jm5D3DF37id0lQzxPJrUv5nEYVd9DDQW67+/N+fJHP4JK/77
y+lhnFyeefPfRyFb/g2c+b8+jV2b22fobqpUn36bH7sUpkUELpW9EFfcP7/yHBq6sWkCXFIk2Pf6
H9ogZFxjWLLBnD9Y8w8RqYw5fkdSYk2tffDQxLao6MycFE2VkwZREfGkIuvHzpkSlXr6aI8+tQ8x
E//B3nksR86sSfZVZjmziDEENLapNWVRbWAsVhW0RiAAPH0fsG7Pf2fR1jb7sTKjURTJZCZEhH/u
x0/t8sZN6upkxrey67ZOzryLTEI8kg7X/glsNXow8Uq6AJt14lSHcU5+hrnxNbsMOKpxfOtFuOa8
KdmZ46etYnMbAy1bxT3XjgTz2MLcALHWPmaxlVLSUPwM5xYIXrtlU3Qquu7iZd5vOaj2RKZom+tM
30Lt7aLfQcXiqze7gF+MIBYlvPoOIaWidhlflHy6GVMk/2JfsMe6H0FKm3aLfc7uo91kxz+Npe4D
9Ey/gZ7KzIqAVt3jAfHT8xAY1jMj02F9HIFp7Kh2YnXVoRqVutkqM+wuWCXmjWtLsol+3Bx6BEa/
1tQ7lAwFOtXdMbhcRZ4zM9za4swQdyYUuncaSHbg4SCL4Vmh1V03e2Tb7N7U6jQ60w4WmX/0Gcqt
MgPHA4WfsNSDGGvvwMhCuNZRCu4kRV2LQzszhe+KHDnF5yXAMOgGlYsbZ3pVVltcOoe1lpeQKQGd
tK5i20CofgvzhA6fhKl4kym1LTxR3iJBoGpMx51mN7k1e9O7NrXxjKmWlav1oNu4oFIHiB8b5Ono
f3FeTFZ7Gey8g5onyi2A75LNePkTcZDR2MwEN67a+pzg9WtyYYE3ieRFmPbRG6kH7Ixe7+rMv0QZ
4KZpNrpfhcWKCfhasZNh2mzBwL231sQ8oFbv0shN9o3jnVf1yJksL7iHeA+dT8OVlS66gu3pZ1ew
Thpb51TXks7AwebzonN+De2IgFwz/wafP+29tPnghNg3Y/9i+VRBZiq3qY2eD46l4ieMmGprOWtb
weLHIERbkXMUZuo/WSObwHB019hQ64M3t/CXGRseK2KDa+EycMkE+NmiSx5AWbIpNzEdTG0a0cIV
Qf9k+TMY9sVR6qjxQN5jWKVDZRDq6GXY7kZ37/eTixoSJStzqbEpcaYxCEeTkm68BLLMr7wzvHtq
cvZiFikNRMxxIpxUCOaR+UDeZyNsj4KFaCLR2vE/XAavq0pP7YPR2seu88q70TSADjGNY9+dnRSj
uOcyKGi1tHKES8FVJZ7i6pbAx1zJ2KAdVobJ2V1icAnPd5mm9yqL376PiWkmvSDZzB6KeH6gUonE
7FgVz7LIXqKwdzC6k2lHFypXlki+5Jg070lZnZqsAOBa5BbgcZcOtCwjfpiatGlGGBt2dIK4O6Fp
ka7N5ENo+ycDu3RNKwG4JzXmvB75gQsHZmVtVZvvAwxQ5rle/tCYdAADVnBX+DyXGwLY6SRyT8Ip
Kd50I3mnhEDzMbDZ1Qzrq7ZdKFdVeXUUVg2Bu9KJTewLafUierWjWbvYVkv3kJlgklKMUi9lES4O
xugxy6ORa0gyHEwn9NdTFQAZ6dJiX4rBxuybWj/6LiekOaqJdmNfPn8/2HDxZ4Rqq/2BWMVydoUm
t5OGrRq4JP/YY/k5BpXf/fLdlFU1SLfrUDk2AopB+VtZcGepSBn2Wlwpa/jhF65LUIKPaIR1jlbS
3SpaKtb9nHpbJ0GIh2vjX7wOnr1r5tmlG4f7JgAPm/CZSNrzOg66Fu4Jv1JbCr9QY3bLgmfceQnb
dlg/JuUMCnWgr4/SaYO7th8hH1XsF5be4fP3G4l16u8PmdHjydPO1LM76XEwU2cji7Zg4S2by1IJ
3BLEfCZkEh2nsN8Gjce6kxH3i65S6HTiCiwvOk/FyNGgiRNkicaHOMn4NDV5tmX+t7bKoH40h+Rz
4uJGydQ6U2N1S5VHWQWMa25Q3WMdv411klyws8NMtdemHVjHKGywDY4t5gjfulh6Mi4kcHax11uX
ymFlPDUWIJgQxaTU0Myt5WTs6BJYbimnMfbZVHV5vmuLwN1MpXFfEcwwe5crGVfqKBP03oFparve
3yRdsCPTBJEmaV+6JgSApmmd8Ifoi3HjfOEVGtYs49P9jApMZVyd7EHWUgAjR/ZN3xexILKvMZaB
1+zBM81px2ADiJVIQUGUOPCSFh1ynH7HVT9t3WJix5vASzWWTKD1BRwoYIvYM9zP23qD1EnVbC/r
DdxorghyHHmCBzYdY0ypOJ8CDhnc+3P5YsXFNUygUKqEZbpjVRZh5yAB85ZTYJ411U1xM1A5j5g/
7HffDndUanYPUYTK+P3Hl85wlCa31KGeHzHfJTfL6Dd5hdEkNZofStd/FL5+s526dThGNgWMEfEB
SfWxzpwd8ATQg0Mf48RgOwQJr157nu0fs4moBySidBM4zmrIHfvdcGgJUWF3kxjM6MQZg7tBW19w
Psi6N0VwZw4DGq+D13OxUZHz2iQ5hEO//wIFOawgyTVPcVcU+3Hqf8cYCDHgmVQfNw3dSbViHRIj
Q9bLGa0IH7g9I8S4r+L7hlaFYxtGFCoNU3cF9vs0kpKI8mx6s7op2VnCIAHb9ax87OhFxMShokzf
57P77CXATkqd9xe/qYLD9/PvjoHFipbdzZi452DihP++9fqwnneDPXoHG3zkSgXOk9E3810pK6qc
I74p6PltU+a4h8RaFkKYlx+sPoNnZXWkbqwZohn3MUyfNz/PvK/OE7/ouDC87C0aCG3XfeE9UyVU
bcbZz+4G7EwyXLidwm126bzsgfEMg6hCEZPSPXLcoMOOmPu1w5aVDl3ryOVxOE94OFfKmY6uq7MH
HDQYZXKSoT0GaiTf+GTPnDl97sUbLw+Gm8Fy7cIFPDsljf/5/VErWm+X+JC7tNeflFUn20ZSn0Fs
ybtPO4PeZRtEqHajz9I2zM+JdzQVDN/vRKKg6SEXBiuXeYepvX9DOOh3usPIzh2S+s0mZIc0VDmg
zv98T9j5hcN62DdNpGGoVeY1NKZyF/sFqGptSvSksN3nKVCsEQbVNUlBT+nGj+DIJergWnayy7Dd
HUYytzgQTmHDACaxYmsfFe1r6VafHtvUtnfkszs0ZNCWDSU4OXiHHSmGeTILjp/6D0HyJg8f28Kx
EcCd4TRqWuC0V7w4PhOAmUGXMsyEiH+M35xZnsCY2YI0P4ZlJHZdxmR1agxzi6SjbnPIOSx7Agml
McbhGgv9CAqfvr+MaZgAwI/RjvciY3itHLSLeaz7vcMF7SJgX5aNDjalORGSXO4hKWcbp28/rbE2
IY37fbbvgBucvWpX4iq6hRD518DMkp8iri/zVJYv0qYfpmHEkxhU4bb5MH1Q0WrUvX6PgzzcwwLW
6znIPnw2+C/MJh6FHt0Pl32Np7zXNtPNC5qWv7VF8+llZJ6SAdPymNfYBiiT+RIJxjTbY6mdih9t
juSD63m4wUfG1ZtBcHAaY4sRyv3QGn09Kl6qor9WBhFAO63ri2/60X1GZJRZli8fI0rEuOpPW6V6
+TUJ2l7kyBIOV+MboXAQ+rPxwHSAXmwKtqN2kk9YluKNiPBeTyyaz9HyBVCyuNkMiOge3Ru72THY
2eL+WA0+pXs8wKfYRxVAY7AJh0GW7ZDCQoGVZEpqj22NtM4s/ssNKj7dgpX8hJqZG6Z8HrDbBsqh
RX05c5BYexZnyc4VCs3dSgAnVawwBuG/JvQWPjid9Y7BMP4o16JKh7c+IXwUTQruUJW/taPtkWOz
vUNlF/VdaCZXTMYfbmeCEbE4dNo8eI+j8X02u59zW+k75lPGoZwpbYM5RVWKYmqAmlFvHUOXT0OI
L9FNC8FdMoz2QnP3EGlDSKERl7m0EaezUj97zKvQpOlDyXPjw2crsW9M7PVjpRLY9h3WpZDejsqN
mh0tdeBa4vYVXxJYyCLEh8c9bF0m5BG4uz5FfnKF8wMW+PsWxt3j7DpXEJ/dn1pVn0iCkM9pezko
h05q02/dq4vQs2+wE3OIlVs5dt47I4SHzNMjL5pO1nOUuUepeeWcXIvT/w+qlz0jpv8mqG6D+Pmv
g+rrimH4//ifm8f1//p3jtnyTX/j6pb835bhBBJAGKYUy7UAkv2Nq4MqMw0wBIFHtGmhQfGVf8XV
QZ/5S1rdh4fm+q5j8qX/jKtDMbMdxwXNFDAGBRTx/xRX51F4C+rq35hF/GoToq3p8M90LFp2/++8
eqzTkUk2wyg07Xod1sAjyPkBvS4Y1tctPT8mKglQi5mGlcY6gQlJ1h2b9l2QEFkdJ7mJffMrgHy0
km5LEa+HAbOxQQ+mi64HWIKspw/BOAwrBjoqqk4OhTRknb1+EwTiLgdwrebJ2E5Q3RjxZIAphqBk
c2WzvCLpseSw9LRz6GFwct85qQJWQ5aj9DaZUbM7483UAecJpuiu1qz6GeT2K8uY4JNYBjv6iDBy
66Kczr/NaWq3ToQxWy/f4nqsEZrFvc91M4TnUm+qXtU7r3L+qBl7SbKoXut8dqKTBcl1sQz9601S
tmsLxsyBliE8UpMqt12Pppsk+sDJ2rIByWKuxD3U30nP5amCVNjFw2lI03FTxSVXwXpR+6ICN6Et
3Ju9PDmB2NDg6B+/P6DrBOlx+XTcZncdgO1dhSXj1BRGvOmX27PXy+GIzsx6tqAiGmwxt80TE3YY
mjies15zUybdbmXuvRm5kGhnhKvok1p1aKdm25BCBcYegNwhRYAXOatrnA4CLnEevbIEmfeEF0kA
to+TiQV2LiTRA/OYkMe4N3p0iVIcw7E/wxXm6umoO7/va/hmdnWIyBsQQx/vS/UnoEty5XjC3GDe
Me8bWl4YI0qxCgzXguwZ5Kekz7czG/ZV5SiTV7R/mwrvYY687B5/dAt2JaDTJwT0XiRi1WojQmYH
HpLmSPU8P5umkO/oQ84+kOy5dIPPYrDvE2X+RjFN15Hbcdw8HVpvsF9ql3IiV431Bhmy3eoc2vXY
/bJoaWABq539UERvZZ3dDz0mCpWMeHcE67GwCXuiDHgQaUlwbUyx7B/wrlY3S2I9GGRMRDvEdSya
aKu87InyIhT6oGdDGhtHSgqabWNDDMhie9MvXPesra11EU2/6gBsYKrnaGW63fiKZORPIxpRLD9r
p2Yuog6RKoKVwkm1y+ejTCkjDMB0G0b91g7OV1lIn4F98+5ArCfwiXpfAfDjErAeZu61Oi0qbLGI
YBiiNlALXVxl685dUnSdugnBzsDFlZAN1BBPOSU9c8jIxWnhraUtg2fg3TMxQNG8cBZAUaEuYecg
WzbMF5nWESce2cQDutIzYqWdEpn0UDxbdUuXBxG15qUPGOMR0UF6ip0X7XbWQffWKYTCSsw7xHQB
hCxtg+ng0h+86iwGsWWDmli6zlPu9LeJl8OvIvAWQ4mBG5XLzp2Puk0e0ugH0hu5HKaunemQwYSh
R40cjSe1g6s0FL96YgNvOBAoKiQ2QxlHdPIC/MdBzqrXrcOPmqUxmmwmrhHTkGVkN28S3eIPg7t+
VFOYbaP0JUjiH6CdlgGkYnjl2ne+Ig/KduDWyelaogaQoOR1D/wxuzS5DPdYvXcqtoP7GMiQnPVB
MvNZlxJEbl63ryQjF53RJ3lRcSQaMTM1Qn0kpxG9K3Xk2rikX9XOWmbKjcPUCgEkianIo/CcVb7N
QBR2MYuDH/4EJ69HGtvSlwbuNG5IUXXs4uPg2vlDvJGIa4Eo0k2SVr9bFizdPA2w16BhcEHOlyX/
kxPQyynaAL2+dCDHjRtG4SMpdn/fD5JAkWsQlKAyI2rkIRX9JZWE/o3Ac0nlMOMgYYuJ8gLIyNxa
RvfHGHGVFoPpbCxpr42xjoiSJ4pyBetHl1MIUAdACBxObm0hIjvjmW2Bv97VM0w7mTCV7nzDO6Mo
4jSmPgXnsMt+CrMDG8igKK4FDjU/g0yHZ4LIwhA9zxaWtmmwQ1qKGHxAgVsPsfrIeusrmvd9Yrpr
ruav9Mkw+7TKp8Ayg5VR2mov0EDWJjcfRj1b3xz6q0/nWs7LW9VD/CZdWtjYJVOh4u1RPl5co7sv
gTIdNZwvFmLTGb3zsYiKZ8h5cksWaDc3Gs501MHv8/vukNRoPlVqv3JPaQ6h0e6opIpgUtDCaOVE
SOQwrQ3FtTgZGjpZqSdc082UJwyAJL6gqJp/5vK3qr7mwf+wooYR2dDR6Nf3aBz6KfGBFdv1I0SC
jZUF2xA6NFWX4VObgEozasaeaHyM8jAHuoadnPKyexTmivZZ3JcVzOFRUUSI/PIR5s2rF2guFsPv
MMzqDfkr3Owh+KzBzAhM2i4dEVNiEzeiKtsS+yxo0AkdUHZRPxxTv9rIGTHE7kE81O4dv5m9UVr6
AKRpyfM1cw0tdkXurmCCg/TFkhpD4Ts42vsareFLS/FiZtLa4RwGOqdf9Zi9+KXdgKW4uhEcj7jA
yIyV5jgwIUEznzagAEwGNJYAewIKzR/evcH7NVCXdKi7Llxn7b2RQB1Ujl+CXlbTydSP0yIjtkLQ
GNohvy6RITPP/Wt4Mtk67FNbfhWNNW1ZR9HI5BZEeZd8dFq/48npLrz6vMaBgX2XNEs9gfU2rYkp
zFh1KzNVXwEDo7T3cMfOSb89DxH+OlYoDZzHZisjMOpG0D8K8s84j0pyKkq+DWFdsxQy+Mx8TEer
3dVkbmfAc4OA6EXofC0Le2spOlxVE65N1jbbznVSHKG4sYKgvhHpDde+Vb0q3RF3ZP7j5Rkw/ia+
s4axv4dCt5q7b/VeBzsTqQKPtUCuaqkA61PO/bSSN7OGWhCX5fMEM34dWX6+g5RAybB4TvOiZS9a
GTvp1s5auUx1YU2GRp2fLPwYKxgb3Dc6HP+6HP58Z6yzQewm03mYughPGfA0GDYc8zQ0742hZfqV
+/b2+yhbrvGSp2MbbkiJ2nc1+Tujrpb6nOiRlSZFe3X5NRDZ2YXZ/BROAiv+iG+u4jacpD1bS+yK
uDq8P0VCzMDtQkaGhey3Ej9aE1XyUBmY9TnZfC4qVD5ArMNQzTrEes4mVm6NedfQl3kmEwYzhov6
KqkFWglO5o07DAgImExzD0JFj7Kiy+qaivKZ471dFid7M5zfVB7pXVpMWP6QaImnunj5J/x/QAAy
2tfx9q2GiRH4TPRnU3T9vZvQD2aRbNtNqVVds8B/zbS1ischQufzj1PHlrLOH2mBQygdeq6qBdSN
ppLntLI/pOMcuBQVhyI4Y8Aku2VuYFMlJ+D8CIIRQAYL6K1Ijl18innFDgyPGcHkPwlhxF3OQRoy
8aGK+003AcdXjlvaoSMTo5+BHIuOZLsgOnpyNNS7MBPwZLSB1kJUAMVrG1jexmMvc86IZLegTDbt
Ny8hdBToG04S7FBbQMHWjtQFtu8vq0RrlDODCNnExYmutNp/FthPwjIw2fE20PPEQ+ow47H1RGNF
X64tj4mHiwlNCWte42enXv1tLHSwJXj+u52Og0fI2GoFuRiz2aQwbNfUuocnF78RxVnoseHi2mip
IGMc181MfUubdgcq26O2PVt6+DlTXzrP7JCAFom1X6Y+mUXcwEQ67JyzW4s4ZV5c0IPWu+k2H9ov
juSRR4+9L16GlrANjGGu2S2NGK0Vlq/B/QxxnUZW3O9wuYQbY9pNPQlrNag318DgkTn2tbELdZnq
bh+7drk2mtJgkVk/xyadjckCqGmjnExDRr+I34fJznM+XK3OvXjImh9Sm5C+ZsxRKSXqpvYfhh6h
TQ/oMDokZm5lxjlJx0sRlc6hbSjH8+dWroOse1wQl27Yj9fR0F8zOcS7qlI/VW/SBwdlDcIOLaYC
4XXI3BtR1AWIaVJUG2TZFgaEtcf8IQ+kQmlowsp86rL6CFPJX9VeGF5zTfLObYaZg6qnrzuqODvS
S0xvneWP3jHp4zdHk68fiEugWmvI0HNXHBO2Dyyiv331dF3Yg1Xsp1ahRLoUWydl9kXXxypM6x+4
WsafyM5vMS/ibghgwFZUFJN0Fa8xTveHqC+OrU/XukWhO+3q+wDJZo0QnjxGxKX2nOPswKikawLj
ZjseOSFz6B6DLH4vMkpdFeAIi+gkBv+zV4p624kYYZMm4DtPxPF5EMFzlyCDFq36hW+gvYMVRNG6
/1sEurlZAZBVd74Dk/M7Fvhhsza4BK3nrEZXYWZsJA67loRkgDeDmQJXndL4bdu1SUyDwbmM2xKK
b3kgATBsCjVMD1N+04WTPunyp5oHXqJqvnFNH04ULJsL7bPivl1kp4IeRw8/XNjjrXFq171I06Wb
lzk33YV1tdgf+eT3G2t5b6IQFiu3n9gXHLT/52t/v6ubtHup4sy7DHNjEtvAmhCQPaSJZPnk95f/
+Z5eRsHZNZ7NIsVV9P0/at9pgh3gMpYHeWP++zf//cWtK5PzCLT07//8/mGjNPl+jCcBrIeh+Ptn
/POIv9/7+ygaiTYQYpD+/pzx/Xu/3/3Xw1+s5IGnrO0/j/SfB/73YZpw7+isno9/H8/3l/9+NwRi
9HmIU7vvH/nPc/H9oStSUiEdg54gy+OnXryT4YB1NXevVuO9wc6bbljF6X3puX1L/IInwyHkL/Vh
hKWBrTEkb58R/iCxmoDxatdU1hrPHhYzuL7DtGsETZBJxHStCOK7kW4jKqHyT6/akBP7MY+WeYde
Xd56dkFVl9cPhTI+urhv1lFEQFkbpN6/3zDfXacRMyiGCMGDNYT+Fcr18ftrQoECYSHRcC1kkpgF
dr/13J7MIqiaR10/OkxjLd1+Uukkj+TrgifMEB9Dlv/UflwfyEQ6P2hdYY3jM6f4/hCRnUZC7nqL
2ryvI9E+49VSh5CKQ3aOEKCH4gUyg9h3LtFFEcpio5jr7yORynPZjulqbqz5Uee3mqvTg9IVi9tm
NvdRPFoPaZcRxiY41OjCpu+K/XQQVHcsIxgldv69hbd5M9A6QNFPZ7w4jQ82rqLhxeqZ0YWuV+3t
yv4UA82XfUc1ZqUK+UJBFAnl2S9OhFsJaoavrjHsscefzNoL7nwyINRa+UvXhQV+awbiavOMeBPT
0Ry/zIpKA6DypoL0IoB/xWl439Rd8gKGgflIPP/RpfFAxJQNn21Tuyzyh3TU5p/AWCxxOsLyIMVx
dt03NlYrmpvkZzJKIuB5KU4KX8kJQegPNv1s1dG5+9W37V1Qu/YmoKdrx1PNHKyezGUBEkPjUNkX
anRVBcl7UVHYaDcYAjxWOsa0tGwwmtjPo5QPLmkYYrm2PpaeJ+l4pjo6SYffLsMWyzA/fHZ2h1pK
VKW6oZ6MpBuOZP+h7LCd9J3A9WRbJitee3jlWcE+LMwP2UDHqAJ+aJ7Ew8vYZHtIXM1DGCVf9czU
NonRWwBmbMuxvGRVBUxSxAQwepurX22CBM7yEJWOcAIEs5+6AGXcJ9mBkSG7RcVqtYQ+4ofJkXZq
YghmGW5mj6RF7aM6FsqBvdmM5oXp91vmgyim0to+oaP/AvaAzaiL8UPR1sBW5HsFKHJv2mjDQipT
jbvB3KLWYar9m7+8mUE8XBJei7bHqOvEgmc5px1Vdnj+GFqzqHDq8pyGdHCNXY3cMuVveFHJQtOs
eMZJCnJ8eS9IPaQExiWq4Vqf2fzdpNh/Fw5qhuFZ8U0afXwz1HCSrBclM42L4Tw1tpFe5eKzjgOq
JmJ2xyEOFQqWoQtiJdg4XDcaWJ8PfSD1w+gSge/68WWcOapimNarSbFSj2XakmWJX7N8ts9TN5BQ
jiW1zrHH7Z6Y2TxRYz13QPkIcSXFVF117UBMdBkpW5hMIZZOX8pMazoCmvjRam1r3Xi0PWSEai4t
VXrtSCIsHeCYibl7y9CrCHKnKFN2irl1Hqx7E9V7k+PD36Y23HUS7/6WY9661/RVQFFOWM4Bc6p6
Xd5mZ2K/nWZFeVs65qwCkVaVqbltXZ+6sj6sgX1U+OFM59WcbTwFtcdwjGKNPRzx+kS6bTj0Qr4O
IsIXMvUxzlcVPOUaf2/GGJtlQRk+sRU9UoyAQ9Mgwi5G9nai6xlhmt0EA/9VUUB5FjH2+LYZ3a0X
sTnMo/QDWhfUl2ZqTiSln3SaReDb+Q9Zi0UFUni9MYOKBi8E2HMJcGE/mvNjMFNeKZY33+/FGrwT
cSW17WtP0K/0a7Bjtom5X+0hprpXUidEjFO0eyZ0xiqJhbuX7GsNdFCOPxLnkyXvFTFm10KIp0/O
PI0kTLTOtzIO0muIBRojIkKmn0/3Xr1Nmf4RR0mbxyzj+ikNqs2F0M4GI9fK4HJw6HriKWk5QouZ
Mlrl0uJH3k1/fJoB4Dtf8w56zTjHW7I6v9jd6ZsOHcjb0D836SiCi8KHCGM8pzFUzg+4F+ZTurzB
VOciOi1UPZRcs3W9nZUM+Vmldn6eAh2deP1WbTmbZzAFCSCB4b1w6/G6vGO00l4WyvtcNfgdrZ+A
wfSVo3FN0Vpx81hYbaWI7XU9O841fVP4DU91QIjKlOW76spD0LhfPn4hEaW0UAREcmlZX2Fxie9D
oxpROxSFqu2w02ly1+J92WY/pBPjCig4mWP42CLkktxdK2/oMYQOPwQN3+vWKZ5xZwHb9RBuDKf5
mFMD9hJ6p2d+zQ4Hlh4M0u9L0jhWziGdAMM2w7UWA5W3VNlCPEuMlV3ByUgK4hphpBhapMmvws9+
EOJg0QtIo2YLNsgP/GkzZTHLBJzx+F2Aas+2It5ZtXPUPv4gcx5IRzIg6aYCHhaFiqp6ApVRBvYf
x6MBO33x46FFBR7vIaLej+jIswFRgq2tB7tj1dZ+AA4sp1M524SZflt+OxiOjVtN0EMg8oqcHGnW
skNObv0U3Hde9V2PRw+kgobKfb7j2rZxbBe1x/NPRmrcB+xoUJ64Pbuh3rYz5KKgO1syeXOtjvvH
YBRwHtqjgXf1DPXmiIWN8UrOamcyGKVYWONlHR37ebwD//DkYpws0uEpAvs3KzUi/wcmnaTO0TS1
t4G+e2S63W8G6lZwJ5H/Z03JhjxklIPOD6L1wXPLrYGyfAs9da6Wu25kE5LC2faCtoiXsXl2FTGZ
JFaXMCCqgpGFZan9WxOvWUe5WgRRtisRA4tVMzaolU7wjPiGvb14KsLCXGfS/JN0lOW1gotzeaQq
norrMX0hJVWsn13p4gxqYLqQDQjdcXqcnHLpldj6oSK25qM+Na5/wTh3EJN1zfOHQFjbMdPOujMF
pX0FYV09Vq+Bkbg0vs3keKLiIYsrfdB+imBHkBNqGiye+cyyWq/bCUwV55uIrBGXC+EiBaWYldOH
i29MK/q+Az22j3nW0tMbM3DIHAhcbnnXO/1x5ke1JqFHCYB18WIqIFj2AgwkfcbVqGs4fi2LFdwS
bRiNr4ZbNHa2b67WhUe7UsrnUWkW5ooeewaSKEwVFvNRZODh4Y5Y8/hcDnvFwzk10bhtS+clnSM4
LzTtkuEwH7BUiXF8tVMqSCXqOkKN/bPp7aeJjZzA84b/8KjZnm0cOch1VpO0rjxETc4rzI8pUYhO
hV/LLGpbPBKEL/Yh95Iab8aiJJKLZ+i7Yo8+l/VFVl6+MQFobNLBeMcG+GT4KqZ1TpP/9mhwDfl5
ZNIZiJI7Y+1tgXX0g9fUkZtuXPaaIoHBYxXla+wUkswmMFESd0iAlrCPcw1cn/+H45byGiJGctPY
hMG5IEVHmTVfIkvUPYeOeexC+zdjPSzepcgPJpLW42xYf0TCXSoxEK7EsAuH2jzXZpAwMEuQHVhT
nntiDSuT6dPBbeqzTBbSJG2au8Eb9DVq2PTn6dyv87HVN66789VzbWzFVRxiip6TvUPZ98ppr36I
RzyUkvL0xl/4E0W/Y7UwsknD4cwtw9dkr7Kg81bcLc9dIR+rKf+IJp7I9zzUv+zEdqD1eCcM9e+u
RlFtIQWvCtyxm36OL0Bma057VTPU0AWxFOlxlpkm06um2Q0yW3tunRxUPvSvJM2kbI6uHYQPRNhe
7CIlRO7S6Ez2lavXvIOb7WyCMOA8tpgldxPDUx9T9sacGrQQLx9OvW22TK98jiArkMBJ++QuAp+w
tmgKXvtenBzqReLkqs0ocpX75Bb7lNPOb+4l23CSeNLc+7Ol9lkKcrsQwtmyfKFxPt/E5PXWbsNJ
lXITW7Uo75twTn/1cfWYC9+8yxqsonPr/CF39gmHeJVWnTy4A89kU9fPtj9RkVt8dk7wZori0qQ+
EmCVIoKF2c6iaiYC8Y1/qXz0GgW2BcPpqkqSJw4KhmZOVl/NNPki5PAi8jv84bcsZmHCsMoHy+iS
35vHYJVYINHKxAG7MQbXUJa/6JR/DxAhYsN6Q9AGGpUw2m09Dcm8IXlsM5k69axKUmf0yT7pb8c/
gSkDiBer+AznowiOuaKeNsmrhofaNydDREftOGqfl/VTNfSPKdriPBI6Kfr8s2gJaNhTtDXM4Twa
6l5rv92pgCBLZbBLCMgB5I4Zr4tO0vczz5BUh5iITN0RbIRRvs9k8FBlFskOs9xRGstMxS5/YSii
VhIjQquTeAP8maRDJ+4bIzPWM2pj0Nq4qpuf2oPY50pGk0R+j7Hvbhk7LdkeXjO/t79iZwJqA3nc
qLIT/jYeDAtr4mtdBfRn7GAVcc02kzLZKLpacVeoJwsrJHJiUhDOoIfWzzdLQ3xEXcu2mBgteBao
PDXB5/cxFhG1/YwsY5+paW+Z/0HTeS03rmRL9IsQAVNwrwS9kShRoth6QXTLwBZcwX/9XTgT9+XM
RE/P6RYJlMmduTI+dG4EeZPkDPfK8o8RD806w0UBdgHDJknuFcb2dIuSyFkq/g0T2QQT50IkVIZi
iefTgasJKN/Uke1lDefHL+W0YXibPQ2NkxIC4L+xqmlroWw9iPAymLyE/KLnmzzteRjBYOE3/veP
//4HMyeq6rbDvJaLk3qYNHvl9Skdnyl8F4CmN6ww3b4oCjAQOTMbhu+6P/216cXdmLB0Cadl2zHM
bZAT/T9Lg4SsEWJeSXXlGxUnUGSFP1rrtkHxNazww59OfTa6LPoDjJdQX9sJhgY5/IOxDWBc6jZJ
fIT8TlDEoJNuDzVNBk7c5bt+LLjWxg6qrWSHDQEvFYuNLor4Q4f6ixvIzCYGCYLMGxAmu4lPhW7f
SaKUz2kRRTuuiHKF6VRX8hPkg71Kkqmh5k9moI4J3FX0XT4hV/bHzrGIlOuANOtmVxjJexprFvZZ
rg/apD3jgBPwqjux75RqXomD9Bzo2CYrTkRKWDGgby7VcvJ+hkY+ZDPMr60nLtWc+Gsdsxw5wZ7l
NqHLlGCdCC0gSby6NK1SKDy9EV/1t17HERrWTN2V6pm1iXR4G56m0D9j2f8HIRwmaCVY4pryajjf
Wb2Mdypm1cysT3ZolxvcTIs9dOJo18WntJJfklEY19MrLUn3gYrcoAuLaT2BlGfCsu4TiLdt/RjJ
kK7qJo+PLSAMJvokB7jJpaMHU1h+CpJalWNsRdiijWOlUIj8hrPyyFWV5SNmSBVX4y6s6K6uNYBQ
6cMNrWczNX8lod5VKAm7O7yMZSZu2i1RDhhv4nd8NabCWq1u1MbjvQvzbetZn1lKcx3bJcctq93M
9fTJCAJFxv7RyuJVGe65qqxvycSFycAIFgem1yDiJ+lQweqRJBNAx1d9nbzHJU4QBzhg7ZcvzjDd
QXDhBJ9/gPAvER+YwOl3DFpFpPrZxVxLvRL4aGGy+wA6z3yOBegnraHfHbjum8om/67iYZ9p4St9
Az8p79y6s8WXY0T2mgQ4QxTyc45o2LzNq1TOmWBssaqEfMpS/6+Y53/Al6p1XZGMZApMOqPF256P
YEpciiaKZlO2znwedmM+/TSeyeRzNELodJhjyKnj+/nmpghcvqkURNbhYA7RIR9Gc0smZlzx9T0j
9DwIcjL7NxeYryOoWOd+FRiU/bTeb81tgQkLegB9BJhL6X8PUwpNHJPjFeEW3j4FazmbyC2bUpyT
sJGvkAxXlU1kh/Nft1NyXofCUIEfOh8gCCi6huWw1yrXYMxsPOcSqX5I3XdH1t5WsgCZx0SHTE3v
t3ZPppTU2uT+TKoMusUoFMtsogYOm6mOnP9sDLp3SKwCVaLTE0w0oElxwEErj2II1T3tSygxV43Q
+HdFhx8Q8eLD00jr0ikUb+KmtMAXZOoMhTREN3a7N5oCsYoQqxyM9m0SUbidLMc9GG7eXY14lpDM
9eqbvrRJyG+w0BTVScwQEStMYaTE5nLAQT3pCOb8RPorckmTUOOFWerJdu3wW41Qjtq2/EiNXG14
e9tzO8U2uXiYkAMkpWbsx5MTLr0ATHideLK+3YHTqm7n6S3KjynJUZQWLDit8F5osYcTMBx6vHDf
qg+/xezYb7HSkEqayDlYwuuu9cCXZVVG9c2tU+jjBwOJF+UtMUCaB+9TOCOH6pJ7jCGijWWriHK2
WGxt0YHRKW0jUCOg7dizSPiWO6uT//JSZ67ECvo0Uha9b0CybKiGnx8aIbpVB2eBlFXrbID2urgt
xuGo9EByf6u1pnoarKrbg05UW43xwafXeZzXs/QhFSWDhYW8qZnzqWuI42kJXrg0kvsINiGoSKBt
8Krw5Ej+bknVHaM6VcemTvaGnr1oGG3DsMPNWGt/Z5UekvmJE92p9e30SNh6XYqlAyLTtI3om0tR
IwEgB61qr1H7sZFPDb7IIUy85XZJRLTjrk+LtDbZEeRbwtt9x8k0r68mettFAIE9R24zbGB087wm
5luWFX+m1k1ORkVsO6LZUiP8E/bC2HlSvbUGwVAp1DmHdFtOg4UjsdyNTjOS8Kn2umUdcyfCLEbX
3GRrwej2/sVTtArpvvlVGvBNGHu/dTNO5XAemEdakXYeU7WcT+clRhtTqjdTMKKE/1k2Kl+cUbsC
K9xzDXy2UO6h1+0reMsfIzKPGO7/giTujfqz68VR0rmIKWmn5QB8JuQm8jsoPX4fb20j5qf2xa23
cEDY6PqQrLhbdiipG3ZLAFWcL0mBqyGAefBARPXxlbWDm55wolargRzmOis4gGiz+xK3hXf97x9e
K52tqpmed2V1Eo2oX2YQobPIN17SD3hKmaXNwtxhMyTYAKMvJ4sMUZiuomSsnxzrjepwfd/Y6VPZ
M0zWOsk2VFRo4PPfHG7OqZloJHSlA4JqtD9U5ECuBwSAOE3MCAO/m8JHjszGeCEf9idFxR745td6
hi9mUGI+T906bJxqC6GyWYsKBKps4++p/UOhQrMxGE8Gr07b1ZzJtXsH9PNS5ldrzLWDk9lgp/pV
bNoayfnhXZ9zDjlZYfBWJPamSdzpOfaG5lJC4GXa7p7wHa4NrpxrzynGTQY3cwNDZgqGAa9GCU99
i3egWVvmmgxPtI7BwnSzg/6GXaOIlLZfxi5d41Hgl8hdPELW8sjayJycwYLgpGaQHk5yaJUxrwft
ybXc7ymsp9vkMATTmfICk2k3SV3HZBIb/82f4Kd5FSN5w54Rdiwa/ibu+lU8J3QYhBSjkuuwh+EG
xKfceOz6mdZNayO0moPtOXvPkO9YwD5co0xIAjWY5RiidfdoyLn1OUsziisZ0IgaYEQ9wa4DVTYX
GksbHpWSa0BH1DcYZ5Zag5XumeYptUVbeo5z8dYNckvu2QqaSGe0FwHgtrqj5ahns4jao6x2dbu4
R/xzDcN999ZjCqFz1uYTwPKRqbewsB5p5YXnrlHJuiRzF9i03w4DFI1lVkBiQyziO/cM3HJMj9ud
2XGMI+C/yYwxXJsOCSdS3n5cfoMjs8+5q53kBDusznob3vi4TxwPd5YF11WGE3IJytFRmBg0TIt8
Ym7l5O5p2xwgzXT6peic65BZ265pxv0c4wBFOyUSNZhH1WY/MWVXQTFWw2bgMFdIt8M+6BRrm+Ee
uI3//weU5nArBRJKo7E2jHY4b6GpRM8O/JtKFg6A7vkrbbUab+JQbURmwbMdbq2MC3DSdIAxTBql
+1suNsC8wIpRV0u/l16Wq7LT22BQ7nEKITOaFYUoAzS7tRj+hGhCweBzZCNezKovwxOexWpjRkR9
mHVxfeWzTxn0WSN/bKFKb++O/Ro/M8P5MnlNE4pEPaPZ9L2ccC+kRGIlI0MdbLgRNc+uTYtImPKI
dYmzN9N/jpEfKlVkrwWVMQAU43VT0i9FU6JkQ2fGznsQYlZt6j4meUGn2URHzMYh77jva4VFAWW1
aU8AQ8pgTFJI8IV/S5HkttKfFJ2Q0C6Q3HVgCic9vFM/YFycmbSP03PYq18XMUAh3BMotwltlHlg
x+Wj5rQTjDp+kxknb+x0fwRpvTWpwLVHO9YGq2aETToPIh0kRpMCsZ3to2TO5vo8o4oh/4WQ2yFB
z6B1g2lKt9QBZxgBEwj1e1tgsBpI/kSwr/FcYavSQHwn85AfROJ6Z83N/uEa+9bjmLAtYijG/ObK
Mabe2J2rrTrvbio8BRLXexLjntPoseXkXvMUvqSgqiH2cyjMwjupB3o8pvru6kXxnMQ/GaPOWAf8
UhPtvaCn/QNaZd3IoJ9FlTKiMMCLjJF+JkOKSyrWqm3c/tQyBuMEiARPMnjOkQy1T9ier0t+SB/o
WeX/sWeTesyqKFlkslebBGTAvRVsXmbEixpjgkGjX5aDpl1wzZVcSKMYuHEMN1rYNVVQyGToUPJQ
p9a7Ew+PDJz6tsaeowFTaEZbO1YJKo29pwnhJt32nVHSdx6LZG8h/WAaqTbI7wifqmSyol6qPjtw
OKAszjOueQSZLiYPPvj05s6Jd4xKh/R5GpEZw76CGlpjudXgFI3GI8n6mikEFy0CrMAtKup9Q9w+
Lv1xleUL3o7xeXRy/CcRM5mROr/lzLcfe264higpt6ohGKak5iOs4WNOy5WoRgOfgLfXUgjaKQE6
PyN12fOJiLpl4mKF8To1CWA0otmBhLk5EXbwMX5lV7DWVW58+rgBKUy920Wir/vUfKFkouHWS3I8
z4hLjc1aM6tDZcFo/aogsCs9BKHMxRV7+64PwX1EtvNkA4IIMHoy9HJ8HCVJSy47/MtOhZPRqX8h
XkV84LSiZJKHNkpeOc7tMHbduObe3cQClV+TyLYaJuXFZYwcZAQrBZsTU85BQddOGcRL38XSzeuk
PxyEN7P9QhYB9xNKf8CgxeEayjGKwuZEA+QBBWEvE0xPgqkxTs2KQh5A4x7DbFCf9t0dkv7Vopit
WzSo8ZfnVN+mJjNRjDjEuYXNzQoUUe+0d2+mHiQmyrVq4TdyWafM15D/jBENdBxZLaVVn0oosntp
8jcyreSlbsSvwQA+qFBWMfCzKZjmM+BzgxesxlRfFw9B+H5TiZKSEBIcmNSo4rUnnLd5bxPNpOVk
BfUY1hm3uDlwmjYCr1p52zmcCZdO1lUTSApFLTjn9989S8qKmFG7nmbSB8MC1XBgKIWee7MLFQVd
pFnMtWbo3ZSi6l4JtBmaNRAwq0NutfZeNVw1p2JrS4p7CvAU80q2SSuogwnM8sQgq6FS/8LBBQt3
gWMletWoLMLiSwnfxPh+1eYSgKryPpQwr2VuFoGhpUkAHLj3QkY1pbyiXaXgSBjKmOmmMVMDCgj7
RM43FLiF7wB/wAbPFhC4nPRWGLNjHud9mC3SW8K/MYqd+1Q3pJnryKHbxWTNsnFATxYGA7d1nsPR
fNJTDI4QakLKaahHGV2xM6N9Ss3y2quaiwP0BswqF23FBIO8JG+pF31SUYUnu6FFJ7Q2Tg8/yug8
H0hKle+y/EnVrLGFyf2cG+HB1vQ/ZeZ/5exza8014F00+355MUNfR+qv5Yfbs6Yltr4pOpOCq/5R
G26/HdNh372ZNBeuUjM91tP0+O+nS2zRY5bNcNBDUqsKdZnZZ1dZi0QFvtND0yxmfkYi7FsyJQAq
UP82fWltDW36KhyCiHpzLNGezv5wED4IiJvVhPxopONXftIeXQATa5RCKsyYEAZNmlxqzmqXlsZM
mCmXZtAwKVlUcRQD42CBKRHF6TVqsldWS77otkGKXrp1yB1oNZ4zUzJGUOSSgjon66rJ+SsULue3
Pv3kgtFycBpfKjBI2zqEVHONQNpvlVaAHSjvo9Udkp43BqP8ntsQYETdjoK8MV8xABDDZh9lyqcm
YG4tnqTK7k9+fi1MauVpVEJ1cRIuPKZ2KvtxNyIIrAgl189iOfOb8xppgFl6tQVk926CDJjnntZO
X55G/qhGmc+4mckAaIbLHMPcjxoVoAZqYi3m68QobSPoMy2qYmN5VCysfLFgDU3rwS9L3C/wAhNa
RLhifsXrAmV/SyGI2PiSQY/ChRJYVDGvGZmA0scJpiX33kr9bUTJ1gpq0IKEfplCKVcDDT0ECDDo
ihVT/HMOZGfos2mdsSXjxiAJDngrCWu+HCYOs27QjtLcJu0ApVQQ+qX1wVTDNhpZjTkriHS+qZKu
LZw4+NAtbR9J61sI+vQgjwAAjc9piR5qUsFtqULAoRfP0m/vZP+ubYM7zCg7te61mkl7PJ6W799z
gbaP2MVEUT2bY/c0dNOjLqantFbdNg+rY5ckeaBnxLtr6y3nWoL97M3Lwh8bQiGOTGoDQJPOVj2u
RIvxI9/Wwncvhs8v1J1xsiVy0chgMvB1Cg5CkB4Nl+p9k+uw5A34XBUhCx90NSSWYTafxsrbcEa7
z+l07w2WUZjjMGJI1znxSVQFi0Np0p4UwqkZbGPboZOuSNOgObLKh6zLSCcmPV79QdmsFLGu/eBa
d3Y0prKufcWxt1Uj5vkG6h29peuU09OST3oaroxF2j0eMExGhr0RTIqhfdxDXM1dv0B3eKEOQs5P
CzVP9zP86gajAUmMbFvtHT/+jnjQud5AFvT1myUmB/ssUmKkhrUowp+Q8saVoVu8045/iHhb8RPT
o9DSbLqpXLxnnogeidPvEtuquadgKvT8hYumAmbgiusJJrsRm1QBM3qKq0ufmE9+rk1774cKB/d/
H4Atrec4dFeKO87Ot7A2RP14cCPenzi19mBHeQFwN+eOxyglvWLgJ4rpxwc0XKItJb8/Y4+wDSFp
dzOvQ09Qx+tChpaKtGhTnt2HjPqHXg/lcW4rPtq6OmM4efIZYlFqQ7qNbXBniUqQRyc+jclfxXws
s08GZJpnBs7gp12OB7uqkudJjkej4EjC1DnhT/JxuTmsDEPBpd6kWtbBFEXgVLyoKh03Rp7dZAot
g5DBrlicES4ksK4fBowFGNantvjKwu6hFrxR1pIcGtw86AYM5FYrn3A/qGA0sj+w5/4OovQPFdqq
nvt/4VW/sNm6QbvIRgZPCGrCR0a5ZZA41h/dEjfqIOgsRbkPjcfQuqwJzfjs65CVZzgvK1v6R0FW
g/AZNwqzxbU/pXx66QRJuDfAqmWzekWsCbdZNT9kNxX7DOrxymOfZfKpgVCiNpak2kqp7pcDyReX
OnSw8ZiWg3yOxh2q9SZzU7ZUArybNteyfUcLaUAMvd3Pg8GooRotFhUvehY4jeoUI2XNnY8b4znS
fgut8/Fy4rbUXClOqcnRrXKtwyyLdDPDqSX/MzLv8LrT0Jk7Y6Y7NK7BJfOaoFcEZQsa2Wn09xnH
CIkNTWcJ9vd1Ou6nwsYF6/pftl8trTHTL0T2L0rIqCUdiCqbPXCElBUe5S3QknGTcqA2fcIviLer
2iiowBz/tr5I1yrRwG3bJKVshWPaGm+JSPjdHc9weJILiL2dkWrcdLiNM1FZTKOMmHDFVOmrSykC
bYXHKeKgHdV/SuCpHItIVnrABSapX2E0vo2d2EG7BkwqulvX64GZ096hjO7Bzsvl2wlyXz4Dp3h1
RPRPqQJwLaYEQasYZcSYRP+6bP5K8kNoWv6eutOjrTMVpOOX2wW0K63igVedrM8PRaobFMJnj3s5
vItmB9DoNNr1kbEhJYnDvi/LtQj5JDzFh4tsK0TP8PZiTrvI5tv0+4Kj045iRYxOXfqnavQPwpyv
LVdobsVb4UffHQ9hlCy7M+KMsWkqfl56p99cm80zDikVbnj3nK/M7R5ZHV40s1zgIhxqQJYrOyUs
o2sv8eh/eTj8MTNjlHGocWnm5DtNp+ussV1FTC718WaYVsXFjJEeZE3MFkETlnfR5T+zq2+aXKPU
rpmvbsqgys23oSQhahfjedLrHSe6V1cfgNcSk0UqoSbGgcBqkDKA6sc5l/WNCyWo9IJyLjJddn9N
ua+JMNWBcDbbEJ+rZ8k92eqNqQEuWUCrs+tg3AKM0fXaJXT1M0aKvUfBTqKhMC6LsJf9AwiCDcZ9
Zta4RjVl3EicPuaxIs8Oxt7nrQsr78cNq1d6QLFTF3PgYawpbcQHv/1kSgPBd+nJM24dV9jMRGVO
M7DMon00IcDOdnafKJKONrSi015RrBuDVZ1BZrwObfLbjq++qq1S0essT46rX3C4BHa+R6h8dGF7
ktrM2IC3teVMTLp4Ke9UR6vl9UCQWpeWpq1mp2NgENE56AlGn1H8PoIPthrMmnR2H8Xn5Omfwz0k
g8fiINY8a0fbjr6jAW45k0Yn8i5UrVPqVhKcEeoTuwzhFo58hquH3JwrFuoGI1EFFynUz5SVX1NG
S3Vk33Hg3iAF7BNXh6Js1jssT9vCct5nIZ/z2uWaQYTEFvx7LEDCMPKfWzNCImnNx9Ry6I/1eSOb
TznxevRo7YHbt9/t+FxF7k8PDmAL7ucouSQHFDF+TCzRwXLAox7sfXTEgsJ7gCVBq4WqCJRj5bCW
02SMi6UrDxE9FXkefrkNqqjWnjT7QWnRobXlQRESCekpTnCQ5HJxymhfumRCqHRGmXlEOahTPbcx
m/pUsGuFOcFhaF29tpta3T/ydBlxe/Ki/sTwltB2SJhmNNdDkd4NXb6RngmWbcHt0+c5l5+tDCGN
IP+FuffFflgnEa8J+wyLFhXQ3gO0GEYb2ojGHuc1yuqAWhb38NVT7a/p2wUFgMk/us05FNg9Z//6
KFCzqQv9kHParBQ1VAFL+n7M/Ls1FztAnJuqC0k6hP6LbKl1NIuPOnEcjO4x6ljxG9vqxLQMtymz
eeLaOGVYkPaqUn9sSTex4DRUVyD/xwqroj8oLsqMbE+1Pl017K3kLO61yaI7LJu+nKd7zLJgTAmq
V3geOhryRNfdMC4c6SFGoNDzS6vuYyIPngeloh4paxTlxWoi0OT+eAs7OiJaQE+1XtxpcCdcj295
KneTqkg6+ZeoD/dZCUMqTep97mjU8yECsod+wKTaEH9/1BWEepiAKHHDVWXl89ASysqfCsvm2B2F
X7oBkq4IP5sMsoDDN6TV/t2DKSq69mHG8c3yqftYdosmfQP056wBgr0XpvOTDt+eGT2NHldNO/sW
eejTvMAj42uEy4HRcC+4c/NmP5nY/XNkFOrpOAVmvv7biYX1GwNP8GNyh5517wbCMaPhEJdtw4vL
g6S1JGq1DL4bzOpqAHPF2XReWjHrkQo1Z7CZyulBU9u0ELgsdI7WbTXLf8Fe92orRNmoHegao6C4
La37TMqM5HK25SH672vSaJ4HycEXVsYY9FnWVsno3AlN/9g6m4PGObrzgS2V5XZo8yczzX/jBhXt
TXnzb5b32qoexlv7i4vOOMbxcLPUe5FNb0bespUmzTX0/zoTG7ouE8Ruj9Q6BEudgQltGhDUsM6a
CMjBsqrRppagAywvkSjip2l0Wx6hTR6zDptBkjGKh4hwYHDJor5rFzWkpRroQKuWr4trpRMgLLpt
Q5FpkFjeh2lpxzIZ1xSetlATiHSmFkstUJBbakYUZVBjl8Vqp4jy4ecPKNDk76lc7lE1IETG2nzm
ML6YRic7I+2+BbEfPLUKfCLkkQTNzUSoFiWJ7y1zOIlerV00MVJ1gDXKTPj+8xEFx8peVVwc85qQ
xjBx6pb4W3zfetfafGvR/ZXVGdYOLpxSY6vhKYzn8J80FuKnyafrM++c3RuP1y7TR0YUqXii5f6W
R7x1c4UmNuVvThtj+wDp3XbnKVG7yKO50+jlZyXTf4MTvvmud68BIATiXcW8ImU+HueihWONJVY0
5LxlzFHHmCkBLF3tLcJ+FI80FHW8fl0tt7ysAZoHUIU5Z6ztsnoyusv1947j1a4BydtwDR6w9yy2
RWboeAHNSt+6Jn/FNE0+Jc0wAz0MYO/dV9ucKWZw3xP/vaD2Cp6K+eggbOwonjwmnbyabvnZenq5
BW1+gVLJWMRZxtGKbRCyLSbeJ4T9lzpJ/rUifNL4u5c9X1DLAajg1BbEgKGQ7tkWmoJCH26N4dSe
zD5aTqojJ6BbwQj9ktp80xDYnye0gBDttx3tr0qHKzemeF1Ray3S2SvPIgeIa8nswJP7N2rk+Qwc
7LFOWz6Tu2N+0eKb1jDem9ZBsZBFERcMYgerPKT+SY0/tqadu0L7qur0GUT0jyL27tTZCTNwikuR
A2xNilzD1hHBhIlTleyE6b8zkynXlOYs24dqL/yQF9BpPoba6BKkZftiDSzGegpL0WjYX6XTYOqa
rhaQQOQoihtSk69Q6u2T8LRXn9OSlbolJoJuq+tEoU2qjRs1IzYvFE3uhu/lbFCrMBjuthAYeKSy
D8It63WeoEbLGB+HP8lT6mKNQmRHqemSrW7Ef5WjyoPpZLewEL+TSW9pT6vOykq4NfJ/wcOTaeeh
yr+d+BOlZRFFxh98DeCdHpExEvTQb0zDbwMe6qnqgK7WzcXs35h9MHen62udSh2odoQPLsX9Eubo
xuNFtwrCp3yNs9DxDtTGDj8ppNU5fPR5PhxtBBxjJjgt24MLN2DddVxTwN7/ODOSsOO0hwmi28z3
mif62eKOTfcDVREj0yp9yJ5ceO9k2mhTJXC5F4om21E1vyJZSMvVZ65Fv2iFyzBzQPWs1Fa0HhZf
w3nMdjni1tmKTDhPg/GL16NAt8RRk2UVT71uDbh+qgXNZgeAp0dcrKucph/XweOhD8YagQboName
dYRD3Uise+W6FRbyNuCoEq7CpvycXwu8zpi7ePemHApBmHcPq9T4+bJhHQ0czEMoB/zR6H4ZexSq
mqLHFrbfMnL/IWdxtBpYBaQJz4I6Sz0u9iRr38n3rnDBelsHaNToVm91xpeOem+tMtKOq2xZsPRF
9xyxna5ahVAn3oYQJmbhMKEe4RHs4sp/Thy/21FcD1sAYhQ+pC+jLT6dnFnq1G4J9N/tFuB+UZQe
P0FL90xKQJ3aHppDl33IezJzTj5wcJGBig3TAGPl0A6v10hFlPNep3qgrdP7klDKn3JhvYraRC/r
E9wDoTxYSw/iP91rfdJBcMYFkm6Kw1OMqbiEZ7dxtBdqsn7sotoAVuTIsCR7skpbQ//viP4T3XE5
e0rTvGat+pdkxLIm3IfEg/Clgm+3U4u5VQESBR1+xU9loTsj8qm0pfcvDU/ATAgJEIZwIFESK0Jk
hAuI2oT+GddU0JKTfHe7+L1ydW9tu9mPJ9sbtkkHpTDA68+lkPtHXLGm+othIppTzE3pPy+yAVpE
EUu696DH4VFGXMIK5f/VZ7hVIHfWvmFdS81qT9W0bXUb5S2lG6LtiJplac2m2DBtraAHOzZUBLxv
ROhNgx67gstMHOKOzkS1w8RwaQ2mv0SO78JgHItwDBXxzkwGLQF6d8HMukM+B71aa/RYdXg294Vb
ngaeoqvZhzur9F8i8k4AiHRaThu8XWUi6cz0rrVwsadCqF3lVojpAjJu596H3K737fhatTMDDz4s
CEVn3JzcQwggBkYMPh5HB9qY8UcRYExQ+9972naAHhCkTxSFSWhKERiHtoLgosdMZ1KNmUtTvw7Z
1C9nPnc9q5jveYIPkFhnyUGHAhA2uWJgICAMrA8ZM3oT0VrY/h25mhfAcKNjGiXNOkL0TSrKqzyD
RURUmynz381aeE+pS4KUPZo2kpB6Ymu4lcg4JHgzpkxoQ5nOhwSrndotIsG4G9KbmJO/eVed4Dlc
uo5TRRi2VBJQxlqMWGhaNiC9TzeJ2lMQw73tdUA7dCxruUQvhGoXXyXikWct8kJOHCVsgaEhgZoe
BvnB7c6a0E7VvECDp4CnK0WtMM+J3d16SMI6UvHJyu1jpqlxIzkMuFNGqTuEjgNxxngtyA6yI6Sv
Q09oKJ8GLgIN/lmPvWeX4nMd6u7W2LGxtfv3mozHNTOGjwKhMWGqGZgFvrcZtTXiyPSaubTd5KVq
d656NUK/2Ezs1sHMvXoF7wETNYn4lQ7NbHDYPwqnIMsKrnmdNclvF8f72JnGjVUvlfajIgjVQL9y
iCY40FWMRj4r6GyrIc6soz0TAPD7gUW6tTf9xDw2zQhwhxOZcKzdhG7YgOr67HqjtweL12xyjSkR
3Ecx938Mzd/oMeGnrKUPKNGXHaiDXmy71zG21ooZDumYFtBQAdKlcNc2PTKwWJtAVbSgEUN+nQF6
IyvHGlNfJvBDqaNnO+WOuxJdkDlJIh7NtILvK8LkJ3EUvNMw+5PJ/oK8OxTI0G6G4GlioFxRKxBY
xOlwMNr1iUjJ1gqZCo/fRlTZ+74bH4WG85W3Zo37wzulNnpMkjr+pvKqbVO32WasHDwe8UbLXP6z
KrI15quu9zGaFtLcu3M1YQSlDTfhmBNjkNo0H7NX2btBds3WgRafJN+91g8Hu0t8vEmUhbQm8eHa
TT/6IvrFlfJmjyLjTsqMoi1Hygp5fwV2qq6k5Yg61E3HFFI0tv/a6tQOZNV5gk28LyBLL6JnmUXf
yt8tOQTbKOm1g5xxmTgYW+YMaZyfWnP0W9daf6eClrh5FIHdRjYp2N3/TvBOSRlGWXJXMXi/dbtZ
K+uvavB7ZBDygbwMNwNDP8evkCD3X5LhwwFHH/2CxvTdtgTbkT5CtQCUWNpX0B3Sdc2Qkqz+I9fk
A9fIZIaU0wwspf2SJIPRyo+49qjBJk8BoW3keW6y955ZxX4cdCOAl/uampyuhYGTtOSqq9fJca7a
fm85nMMLsoCatC6w4SkF5AfbOyyRW8JmT7ai/JgKBA2iUc1xPNw5ritgXjH8zwyNU5bo4gDZZZuQ
2I+g0KwVajzKMxcjrb80gujaCP+bOb5NA7LBC00dIE5Uw6SJggIefVjO0GDsud6Pv02X36fFMNzI
0F1XlSAHYMg/7vxSVVgchnTm1lYpSD3tqZvcv04+PTz2lpXx60ecSsET/JsmPr1eTTvHhJpQRyzN
FNfRlxZ6P9GYvsU4Edc+vQxejBofDyiBZH5L3f2Jmrncldwl2I15swyMuVj9wGgA/Z1ig9yB8lYl
2h8AREFkQ+v7YWt4mHE8rzubHlWnLeFU/jLluJDmZQg+Iq6PY/yiu5wJK4nHbe7ddtNgcw961/2t
7ejLcZu7I/EvJctoShteNNJkgePl++b/iDqT5baVLIh+ESIKKIxbEiA4iZplWRuEJFuFeZ6/vg/8
Fr1ohuWOZ1sUAdzKm3lyatlcjuVpyCQKkIj8LJpRG8oakvzKFUOX61IG9UTH/ZA7d4ysh7RZXtOV
TKpGQnmq2qBcWt7vszsicWakAwhPuqiN6wpad/x0mX3qWh0Myzj2Cg1uaKNl73jL2zxO+SGnEK4B
6Bt4KMssOCEU6tQMIHZmNi7QroWpwwolBmvEf0as+GZ0Ldmmxr3k07BeRP2RuRrQrkZyNRWuds0z
jz3qRBBk7L6sSFImW5B/Hy1Q1pR/0Wm7NPDcNBxPXvvbwUGqeRjScbCv+0QRe6o737Sr4lXDzYij
RRFCp/Bsa1Nat4ZgLgMjJerf9hIQZY3Dwf09T3BsbKrbJPsxWmI4Xy3JSIUs98URQ9heT7v3Uhrc
KJCYYvrhKD+T/KupCfEb7gmbZpPZ0ysQmvYMb/9vTbfSQU60RUaddhf3Dj7AxNsZ7XvcqSCTENKM
0TjWrBlr7ClM1av0R4S6kOfCAipCw4ZXEbzpqjC2yJcoi0N/RznHAr/aEKARRd18YHK6RdKEGEBD
XtKb3DfFFoidBNsz/K7TIPKDrbsfrKiln5ZltoPN8ZrY87vExBGai3Gd1FHY81c8IWDYZfkrndKv
FkeKEOt07WG0Af76TO0ZFqjXndOePzaazIOajPS4RtbfiKP3voWjEWtm6Jlg2sE/h7pF4o7oI5gd
p59vRIwzOqZo3MB3Cwda0lfIj1ERms97MBTUCNBtkHGt19Z8j9o1YTDKv4TIiai8euDsI/Gpcfle
SfmFY+oW3ETczfYizn0nvmBisopIsxX8B3VGK5ZBCAlpSP3dzs6YbFCNha0pdK2UYssVhCashoe0
1Z+BmW37xvI00hvlc5qTFB+ma0FZZf6qRkBesFh1oOTxh+jAMA3K1XzD5fLadkaci1o4ziQWssV+
wyp8ZuXkhSb7i73khFBqf4jif3cmyGbQ94gQT3XVkWUxK9jiDFolPRAFt8lLIgyO9TnYHMg1gFRG
XCuVO4SWsO/JKG9AmArIV2G+ZS1b9k0Lby/a2jxJtnOhsB4Hhmqbj4mwEY4IgtR7N6codC7jcxWp
O8FcAyeMn1RHlc0yxn/akoh5M2xbqqTUqYMc+S5KToq1EX0BwaMd2Bs4VOHXYzXOB38w3th4o/4l
D1jQyfxXRF8gEu1dxTMwdwRWKblUcGnM4+Iwl4wEafDvqC/p8H6aWq4HE05Dx3IxJ+P05fjFv7UR
ddgxXwCiiP+CllB+RYlM3mhIkT3nE5fNxpxsC7dxta5Iw/05GvriSuvUOyQBWJ5G/IMgcvagRAaj
YKiyOVMVJmHxdhCSYRh6bRaR/kmqa6o4j5KuYJmy4G0n0HScHfFppM0zPSWvscJkNtuoVTz3qC89
mpV4nB23vBdwzPflxUwExhJ3eltyxJjEehCSqrMeMAuaeeKPHl46WLLHyqgGfyswqj3HPFkjoWY+
gRiZKfNLs/ZGjxXReIdvx5hxxzDExOha5IBshFMpXOR8yF7UFuS+w0dgnuhf8jwUytabxiNdIGvo
4nMLBnv4iSsi9DmP3b3puCPm8YFPHx5hnzrXhk90+eGoXOFgT0SYGCIkXMQhOyUwn5njMWlUsucj
ro/Q4a00eRqber5Quoij2584xZ0j1En5RUmTeevq9mQqzz4g3imyCzjz3SylrIJLrk7Hb1Obv5jO
9Q+tsvfNrJ/tdLF40kC2L/TqiQdZspM2WcO0LptALtp7njb3DQd6Px+TpySF2Yvd0te3n5fAnBWx
BRn0uTqO3fgyShocyOiWoWr0i8JyeXaUTXCgjE/o0w6nkXbA5gP42Ny3aAq7lbQJ52TOlKX6k0wa
9UZV6zcL6wG18kyiTD2IocuHtraVcln3fUqtdCnNNCxGhR0DNB2LgYwGqYgPBRbCmcdk+iNrvy+X
7mzFS43NuJwPKmKhzHtSxu3LbBbZ07giyGBevE1bm1Cp50j1bv48eHIOLXg3Y3Z0WJ7gcs7icJ70
lYWPyUHXi/1Rl+7RBLt4bNtk3VlZ8o7QG4eELAZIt5D+jMGc/ZoLb1et8dYHwc9vpdExoe81NEnL
Fh1YgcaeSe2UC7iU5LaRDHYLYyo7ksnvNnwetmkryKdmhc62fjUK0KUectpOAmnCPnC7+E9lkHYQ
+Wdu6o9dKuB3ipYmZONPMmBZrKVLSRuxdL1/WtFxD0WblFfNwjoEDL8ZZrpTyIMD2RqfcWXvMHY0
L9zJAlE5hFgS49xCfvTbuMYLJUo+Wy5TrmjumIcdnDNOfDLv7TYWmzWPKA9Osr1HEizh2bzz6kqw
ESZFvZhXpd/ydLsFpsZNwq4IMysb/bG/Olp/GDG/hJ1KX+lp4B2e+Ab5XXLEDhgnULddlvp53/W3
AZcXbcUUf1ZaGoDqxEv8GnviZBolb0PNOKv3MybuTM8RYzHnj58Y9/oj0e4EI20KYcKZ24PIlucB
Yzbrj54WwN7SA2FadI32yFmmUeEXmN68MTcvOOgMp6BfYt3cqUX7jtGFpGWLl1ZM+KY2b07C6RUA
5G1m23tI2RrvHS3Tz/WQUZmJH19Cfd9kbO4L7+lQf3KClrvUyh1fxQhs1JbvyZG+lQhiUTmlpLpy
I6hvPQLGCbtaW7bZne6qx23u5Mcg3HuDCqVubY4SR0He8p4JAoBnWO3vDqEitETslwqLLSFhxuky
M2nXU+oYmxXkGCLwa/QHo5O8pvrH4KbjabSROOL677Rg2e9EV96bGR20K2pSifi9sPGnXgfMZoNP
RC4vYz3d6tGJkfmTKSTM82iSIAuHGCNDJ2ZwXmezh3beDuafqGtONS0xIBS0jkAgQYwVc3Yk2AdV
DJAOZVD7eFkZW+sHCFls/XBG7Vt3OIlxsYNhiMyT8Mp6DyhWdXx+qwQssEQqzpfu0aDjBIXL++w3
/B27Db0fKoqFtdaPN94W2te1nCiwKdqUHfW0hsbgNOGWjeGU3HQEzvv7GuyqP2uP40BWvgGhyDpq
zkHiqJ7k1V9FmittXXY1r65hwhOY5jfNMlJ/qGj0RRXgWbrqS+Bar3HWc6cjx4/FXmN/lyzuaY3f
u6YcjnpF0WnazPS9gC9P3Oa3aNq3JC7dMMl7UjmTPCSpOBY6KbmVSY89Ynql/4aHsOTnmBtzE+SD
A5x5iO/bSGuOKqlt/s8V+KoD0aLFdVwVxnLRl/owZ+2PM/KorVsHdjR0IjY7gdmCWYC2AQ1fdEAK
2KqRvyCF7a5/UCuiUztQhesuTemjPxIsSgrzgBdgyNHSHXsdr1axZodF95By6oEn7miwTkszv/ey
l6XM7qUjmhMwoc2Hw5O2qHtxHEAt7QqDI39+gb1j3QEX340lRU6saKMOIgIxNhpqCnVbMg1IKNVP
eJxA3PXP0PWx0YjpRa7jDbcet8Cqubh08mCzjkx/KF4hGYug1jD6oF7UO6fQ8bLHcRdErufuHCMy
7pbo0XTw9WkDE8zcf49jrJ3SIf/59z+wWmeHVT/W5uEuM4kfTRUXjlvIA49m/KN2BBOm8cp9lJef
8YQqAPPG1omVuMpuXq1NnqtSqCxODwenizk4N4LMZMGM3ckcSFB3V0AZR78Dy0xO650JA/oX43wR
O99OalxMiX6PhfUBlzO6Td4+ep3F2bBetANugqCJ14emhv1vkxFjWsFsKtoPWPT9qUqsH643Zy/6
dNo3Y3kHqf6r0UpiaMbTmhUwHxKe2jG2BZLc0rcXi9aHeXEDRgUX/ZGxmNAHHmwXE3KdjVfNJhVG
4pp5QC+uhuSWh3vH2OMk6DXxt5oNhdmi+o42fbpy7AQJwPJuBtBNRhWElAq32t62aQpOCpCWktPt
UJp4TVeMxlkjFxRo6YasIrGKA1FApeOAUeHVzLjFB2k+PxhFTHeq48WEgxdr7+UZkcYJbGidVQFh
/Nesg+WxLcOVE30QbjmoilTWjI+ocUAYiLkgTjK7JMUjUHgsvDZfR+tTaO7zmBgfkyK+zxhpWBUf
Myf5tXV0YnjA3ut52XIoTmPP8FjUNyNG+o0mvmeM2WDOI2IKno3SHfQ2moExAQdLczYt+tDdpbr3
1aOQcfkSN65tPHBDOj54I4+QcuQPF/FQHTuH9fWgh4YL6RXZBOA+7mtvZD2VedXMCTt9nFzo4fbK
BTFZVnH+91LQOOewSA9l2xCYGYdDrOzDUBXQoQc2MNgUKS7gdmlZ3nfX5yOTEGsiQ4vu00WUoQeQ
EU2exewkXqA/7JKWMzB3Uze2xwPXaInNC6D0NHc/VJf86DK/w6gVnamhuxmZCAmAd76wqnqf6iTs
AdsVnGIXUhnIGD5ZHbJvmt37stXDrsxPfdoPl2LQ8BT1iJQNOd0WeCWlFi6orfLSdXqFLU18l6TC
jwWPn+2cgm/GEjdm34LOjy1q6KT+EqviQMqOrpIhf3QKGBOUK6PJ1/OfpiO3KUp2GTZz0d5SU3wY
9fyhYHFD5hEoS8UBraDP9GQBWndsHBYubeUpNCRuv9pv/K6+7WiJjxf0vpJOdkggPD04RRxODH2b
14EFdk2aEvzcFUez3OWT9Wgx13NsqHZ0f7DJQfU6qN/9vHKOatUvSlRZ8Vh9mLnWdF80WlA1CvbZ
xqy23SqYHRsvjXrRXYlYVtX5we0m8RChuu0rbW5YqYJiKGAuRS49oRH829ZoyGNkPHMcozl61Fhf
e9QnTMFhM9LFfaarTL5YhnaGb7OXc39VcZNfywYMlktrZ1Cn9gK8Jx2vbA0eY9hCpIBo9DAc73dv
LseFs7XgZmxogr4qLTpUGCJ9I1pM4gnzPo9Zjo9Ot+xUogvcZoO7Tw2jYnM9Rti1ydWPNgjrgRwR
N/YNkRWNjwRmk723Or9YveHQkJBOsw0+zU2QVr0MzCisNW5o2+eOEJcGp4pwI+s9B2JkoVNRELHx
2uGxKsmMFN89ypyWj89gUQuo7RXO4cY+GUNNQydbAeIx+NaNNb01hm/ZuLRQiMkui0DVEOeE3Ypz
R1+cp6X1aeJ4HaeG82BRsTeQo1Kyth5jB6Mk9iaVmm960mhfojOvDoBK/oiNYNITi6m7RQeo6pwG
s/hpI5ecZ3ZPiCE59jYVIhsgULKZv8g10mGrN5xQmuHiVPUfMDUaQVsSqJkyvlG/LD9pHd1n9UOV
srBxOtU11qBtLhNgm/nrSL5BXbtb9frTqm3WF96sfbaD9lFPQBYWhwVT44o3teYB1rg9+7PpW1jk
CLR5uiVMUXjRiyB3kvFJud9Jaed+EbXxURk92XDMQNAiqupx/cRYE3BdkRDZFmeTMA3cZAbuE9LG
nJfRfu3VvnrQT7WMpj57WJsXtxcTy3r8bnFj0VS6ehbbO54j+srELFyctspjrKGuobrOHeS/sV8u
3jodDDPqTpmux1e9eapn0ZDyqI6ywOxWU4K2R9Xv7pCzqOzcigQqz8pPju4QFLL39AUtuDoV93wX
krI1OKFKNiCjCzHM1GoTBXfldk/LZDEyiGngjQzbXpHDuqObtsO5EHp9J1LTOxeLQSvmkN8T6yqD
hLVnahWbn4d9V1Qlb6UjaambG1QlrhbOPB6pA2A86NCPAzJZSDPgElaSQwcqJ1zvYiS03tcvczb8
6eokO5fj1IWA8JmLuvIHCgCbLxZLkZr0OwedF5YEm9TWY4rupI41APo+OxMOHeh2w48Z3Suhp3+J
E0KHfzRJjKeyfsrtyrkXI4a4lbtKjc9Z1QuXROcd5UrcdVvqG9kCDwIulmcDckhyy3nBT1IgvdBc
CvVvxawhbnVODKe17I/FjLdQWzm+bpIEU862ti85HpU2jG/NI3MM9iMp0FcZMO+nWmUfeHufsaao
U9pDxXBdfcMx2CaS3sASo0X6N3EkpHleX8AcIlqDrZ3vm9b4bGOuCZiZdDNam72S5PcuGsXbDBLy
NFBpS/5YpCeevtQteSieAA0mDsloVllJQomAw2s12GUY6ZhAisoWZ91YM5h6rJHQipiWVeVHEhqP
E5kPJDWoJEXn3ByRRdhWf93EBkk5rfRGraQCc3HK83l4Lkqxc6M+9ikf718ye7Z3kWlRXDpLPscy
W/0UUPmdZ2AurtGYD1rlgJmsZX0ChUkboWhnPPuJA80xcl+VmUAEcYfNZscu1ZW9eodqdGha/S42
STvZGsCSJs5PepygPE4YTfop6V77vGcRBX8UnYYvpT4VAYvRJFT12L1SIUGonJDsCAr9kAI0fyVu
NQeVy4/235eCWilOqrkd/vuS5BzZk+g1XrPkxF3Xgsd6MFb+NUOEO0vDuViXzn42GLZsRNfHRE9v
3cqhu7H77LKurXFQjrGcVp3Dcu7WA/ZzBZtGTMUnMf5wbYfsB4MdwTUr8MiVf9DEzma46Wm5nLbJ
janDl4tsnrnUcsh8BU7imUAYtVO4RVOn+xSde0wMebZA77xRRohgNhMPcHlTfA3n/hMA41txiqH6
PE9DhPlFY/OryuRX2i/1bWA24HQikl+yO1BDOEJEBkSxEZ2iqWsP29H63E+cpKwCFxM2zfiqNZ3h
tznmyDKX47neXohpubtoxSq9rGSuNDFgQSzbMXSHtkI/LdgI5PZ6+/dSpQ2Gk8KAe+KxlcCD/zdD
KKQi4LnrzOHh38ug0tEHfJWzBKaQu9I8bb/Uqj7h/QkwV0V7MzFi5in4aN7aP65e81NHBs0SNDcY
ubAuyFzChXiiVI+PqoZUZcHXgIBnn5yCHlD0fZpnklMKARGNX2ZXUalbMRTmubWbYyPz5fzvBcXq
OZr4ZgySRTjmq5zYX7IE3A0hG1ZMUphf7gZJJinX7Dduqeyc8lzD0cNdsvcKdfRKxhB97AwQjvWd
AhwXlqTVQ7CWL2WtU4Vum8w+FjEe3Pgs7jhWE93bamNbtRkaqv6cUmdN8648ysqCdlpkp9FVN/Y6
0yNB1tdOZyMxZ6z8h+QeNfG+4TZ7HjlaJL26W632eYWpfl/P+V1apNPB8dB3ek/zzrNtsKRW3ZMh
4uUVWCdhUmYbcGnVjUwI9qbIpL96ZWpkRKzoJwpExvAlcSMwtO8MayKkL9vugvRZ33fSfqZ4/GzT
ZKF2Ei8skxyoklms15zPEyOYp07kVn4lHMP36WTVAU8k92ltYct23wS4bdzB20szhfmCT3Gw7RsL
wvTF7OYjZ9+M/SI2P9OMYrpbefRzC4ZeZyaXPlFv+PCmZy6yCqvRkzbo9ZGwoX7v5d4zkeGBh+lG
BmWAhf1aMseUL8KGOaTF+U9PmzH+evOf51f4Wu998TFA6ior2kl6AFHN9GzSNc4klxtniTJmSTXc
OsXgKyfDOmieUVyzrsHXYQ1sd9YxjNvaJEyc0FftORooPe9I4uKD1rjoOBv900Bd7NEQ+rUqsukp
ixp5R7P9TdGdt9fx5vhmMU3EzteFLokU/c8Gn5HhB2215WSWlv4sqza0wdOVMIPPRRm9iLIXF1AN
p2YhSTJgLg+ho1wFLDYfYsUfzfPuF4Mf5GLBpqI0F7fVIgNQUcVFGwFXNiREQiwChQD0Z6r+zil1
nhtkuDV9gaBMGa+hs2WdO6rk+Eu+0jzKL3rcxtwyozHw4J4FqpHgm7XWuptzfBV9LfjmwaGkenyj
knpv4T65JD2LKFSmv9LlrEhYvdlXU/8+lMbnaCza0QA7hsACQTMjb0yRVlzLlxVc8cmJ601Xz6aj
Dgp4R8koOY82C1EfyAgQSLObycFBg3V1WhNW6jnfZlXbv8yFuOsAyrfjaXiubeO1x7ON/IMeYJds
P6qaI3mV2qClK0CDdIFxZpvzS1zO7X4mEfkEkuq4tIXcwonYXzUNHTGdBdQvNuBuj6mhXe/7iLMx
gQU98Gg8AQjBqIFKFe0bQ/pRzP3VK+IXAiQFo4imfk/+RK3Q3pPy1BI0Denh5WZt5j01KdptVEIe
JuV9lJDzghZoWUoS7oVapDsnP1eT0u4Se4JrM7f50Rs4rcPfYm/fH9l1X6Ie8bygKENyR/Gr3jjR
2MpPnSqQzShHYn4ErdV1L1bStOesIm7XbUb1OIHVnFSIYm5fbr71QkJlQ8WIGBtJkZF0K7fAc6z/
xrv9nGmxc2o9FxFynlgpVszfZYyqz9WSNUp7sN1TYbjafjAw1HL2yIMktmaqAtE8k/JekzNb6yW/
KrCdAVyOViszNumZvQOz7ifmalLEZmTbm3TXFtUzV1PBStZdydvY58TBjpG3HOPNUXOIfnMyGoa1
vgxAamSkh7OWu7QRESX21HDf1tgFGUk+RDSSUKqUHSyp+25YnnvICozJdHZ5orl2MZAuq1FAj/TT
ksAaLrGPteM8HpupflxMwz5L+PhmkzisDL33XuhwZGTDSLYpPmWZP8ukfBqd9byOxECXgYxBp/vg
GtsTZJ74UhxJ0HSBBKSKodd72JBGD53hOmyCHKCoMiJSKik8imI+JsvwDu1DaQ4JRfub0BLprOVL
jJlxNKd+N07So6IAoI2ocV8aasSDzWOLaPkbPQxwHCpFz5PVcI4CalYrFqx2qx3b2aCdsbDCRV9x
+NSSNLPrfmYLPDtXxyQVPUoOurgb9YAeuMtKGiodCTpsIccwHr2P/3Iqi3fUTDeg2GPym4Q1rtY8
lFW8HkXSnXRBBVJagMQ2PRBpusbQLH4X5vvo/mU5xuChkyMvOO0SBi71mOS9Pj2NX0vU53fct/Fi
d+q96/L55ijvJ7VwxTNrYNTUgE/Lbqm+jCaC18D2H/PXzSpZTjar+ytS3gPPbbbnmrb6cuDyboXz
RckVubFsDqa6PrM25xZh0VLK/tStsAqpCdI5aZkdjgHJg/NuaMSZsxWhM068fp9FR2LlWyIKtGap
LLqTx7EJUhAnUurioAiFA9CLHxCfD07vovYOlJpCEXneZrFo5gacTVsnt5Gcp5qJd466M40OxBsz
ET24hfEMN5eRWMseqwK6nlsO5pWFoMYI1P5Jk1EL7FZ+RJbxqKVU1XCLxaaRvXpLdFj18+T13K/a
aj5rRfY5t6yvjNj829BQ5U/zOdv8wwZdaaELKefQgoMWQ/JqQ33hllZ+WmBg9jUmsIBJfI9f7LfM
FtJoaeSGq0aIIu6Kd6Ya/WfIrgkz0X/GddPqfgwL6kjK3SqsWX0GKoduBKhJ91eiSHvFCjb39AfU
nM4vKpNSMTP5sB0ae2q3eUrjdAvWUU1Vw4beidaawx4v1jQk9SVtAFyYGB3itIIQ4zXsC9oRtDFE
fqxTdXXIulPVcNaL9ebYr4TAtJlLaJ2y16zZAvH9B9Nu2K0ljv4Wqi7nPvJ91kGazTOV5SMGVUUe
Qg3H1EKuGIzmq19w5bNj8tNBkJUEEQ5CZLrLhT6/mh6ZsfpX66YU9WDUOcsz5MhP7q4Mecv6p8lL
UDCc55Hix4dI8nHGwTeufJLcdN9TCwZfsT0n9sKTo89eGh1mX05VQ0zDydj+1HmD3KgIidkaNfWj
Nb3jLpJ3HiZ4rfkGMV1yo8AFm6AATeQWr5RpPa71eEKphbHTI8a2uvbXiINO/BTmemwYiGfSpntT
up9brSekLVYVcduwc9JmrpYN26TPD7Zg1UZ0MiY4WP/iitqGdzQrIMXFKeotyPFW5wReGa5VklO2
anJg1Fsk7b7aR0n7aiVGTaUueV1k6hPhBKRHh07VvDdIZo6MRKmWrEG9FWXWCZW9nO/QcXivLM1g
peDZN1Xg6J3biaPj8taRi0OdmUOoExyWV/tUQIKZqj6FgmpwSelctCktYpP91lpakHUzFxRf7aAJ
/JV9Qv5kXK7eWJ+LCJdCYd1gB/RPnk2kIJNADMp+CL2ue9aT304DkKTt7cfCLv/ojfWqrOwtqW5j
76CIF/ci72u/dNowWauT42BgRk8bI4q9gOicZs1EswcHYkGw9fQrautvYmmQk0DgPqJZstvGWEZt
PR5okdtv2Tmq4GEwHDy6bfq52tE326wHfbDvZhRjLlSedKucH7o4/hIRmVPiMZ39plLism36qlnJ
E/y2t6TLIXH/XsfiR2T9uyq7R3pwMKeClIkRmylVzh7h0wEes6bnuo9PBG7PBkYllxgHSqp+bXXi
I5p4MKSNlOL5xVSBG5Uc7tnE0zBwYzxgSKBKh4KhY6uI4Ezf5ho/Wx0mEm0s+72UBHXM5M+cgczR
BbfhfKIOQoePRCoXeYbu4p3KLqLHk5LoJOtsjVpHnSWoQSHgzqlE96AmXEMqYVnpyvxqpBhYk1ZX
e3TkM2tDLBFOdtrsrTz96l1j8FdWPQrixDGabcHHIquPupd2EJWPwAKfXZX/0UDupu76jvOExWoV
agt1oDm5ah+YnuyjKtQnb893fSHJa6KVUOO9lqtHc0r+GMv+S8cDZCtggRM1CIn9UekFATO1gbJU
8iG4GQJUxLRt3bxJ4eRbdh3ZCA9+vdkKDCU8Kgq/pin0QEcFDwP2427X3NmbJQ22G8OsLAPm1H2r
F+i3qXZZ8+hqRfTRNosXrNW5HbAeE5XC+1Tys+fU5m6uyS4Xb52zXMfZvis17vcy+jNh+6HN+36W
RMKwYBNqdnhisdd4oAv3wZ7WEwM0eMUCrzMuSOhI75LYRNNozxAUP7Ule6P+EsBuzE1jdckgTwQV
yAAmP+MiDmILEWawECK7OedW9upK/UanXR8s8QLYAs0fc82p8LjoufAfy8It/NLODpHHgYLDEj/3
lpEZhyVPctI3eRd99iUW3qiVYAXtFf0kU8A8uI+3AmNFQXmAFIzl1FKN7KDkV1LSWZuNCFtaDaQL
Sf9mWRgLsO+7oI7UUzF4Lzxrjd1rHLP6dyQef3XVnM43Rra6bSre+cyydauxwMD3Hm0HJHtCIJph
5VxDuThYWk5tJCG4kTo+q8FEWSXcl3g00ZZE+Fg1WMxSSexWoiWOE16vKRFv2QALyLb8aqGiHNAC
au9DKRPLt3KWpYUVv02z/jVkK8vntiv2RE0fbH17p7HaO5gx2CUuDD2Acrfi4BkWtKr4k1IMxHce
UYx9HFirhEPoti3/GrQWQSc7gzvzOp0qPMax4rFZ821sCZDuR9pUTY0sKaCyBwU2ZskgFwLyzqGh
dkZAqzX3oDmiZRTTLVO8m1Ajj+UcW+H2y38v3dSCqdle/v97//0qsuSuHFTMWnHrdrc5A5zt/kWT
GKy1GEicRYr7bNfg+dztZZq0KSiq8i8tR/HFjdJsG8NIJK+QpGiTYjGhp0l6mGeTI6YhOK/k4Nka
XBq73sUQYRfdsq9quVwqdrHWtFgByLaPpqM1V2ZkTZOBHox42iRdm8M/ZRPdoZDCCHJm/v1iOvKO
2zdyvyZfR1y9v2FN2f5oJmVYDuOtdOHSTq4D9WT7Fb5UM1xUGlTkBm59BtiWErzie65Z99v5q0sz
9m/ZMxmREb8nOQZGusxOsay8D/aw1qUleFCn66fezpwb4iI5RNLlbc/K8oEoFJXzdi8O/77MXPOz
X6oWdh0MMbwWL00XXZtVze8YbVpSXaZu7FjUaZS1uWc+wcg7KAucf0pxBKOCCCYJczAkvI+GHv1a
x+RXJHOEzoKNh8N/LGOXT6yxoqs63Vlz6Iop1XDJYVvczdg3gTToQdR25tbvhcumsNrbRiPb5VoK
Jlfx1si+e9Bp0znEEvt1mcyX0crwmPMoLFVq3FUaxW5yPRuYz3ySfJDMl4FfJRAlFkMcU8dl796U
x8VNjtSK/Jgbrpg8G4GCmKZVDL17i6wybRbeEmIvDGj3eZJlb4VaPx8is2Mtka7UuVhp9EJRXwbH
l2KuJQ+2WTtZXRsrKfOkWtrRZ1e0p6bwG2PadJTGL6S99bEhTvnctNl54uECXqVxDnbfqoMC8Qc3
/mC7mbMTDOl+oTstHs0HhzEYaYx3aCDMs0uQbc88htXJTm2yCYoupIqhiZoqkvtbS64aWuLgHd64
GnrLnaXPR611dX9aAYGV6rNebbxkq/E9Qr70y5iRwLLcGtAYL0iavJRwA6aG5VSmOJr8+z0nN3Dh
05yG+pEN5qGpGjfochNd1bs1xZjumnKlNdtAf/IUsP8ZhpoPgvZtig0VVkOsUxeC8QW922+6+rBQ
NITzJoKsQbqDE8u3G9cGQRTX+cASHy6tUf4eud0Y0rRuSUX7WlTcQAnsLCfeYsfR2W0871x5KKbY
X5BzImAR3xkrJB8X3lvh9H/kwrE45ax2qA2yRIqFrmB+edbdoTrPlJPk8fSlLcuDofprP6oyiGEN
X8vZBM3UTiAYlMvOUlPMZpMGGyI3TpA+rpRhQLpqXcrkxqG6/PuyH06E2hj2K/tpkdbmM+MTr29Y
wGV6GzjohFU/R7ec9MJ/L3avPvHAaAGxwF2yOPWTDckSdrBh+haSCMA2OCaHtpiLB4WCzAi9BpWs
x0NX5E9lSnPFjvMLi1rhLYHqud4FTSA7tjkLfNimuAy0mriyZNoby7PedVrGPMLX/17yWRRBtnH0
da6QxEKNlylpOrJY1XncXv796v8v/34PrCBh5jHC2CkqOtDmKYUapeHsaOAgnqHVuWey5CCyUzrs
CxnDm+xipznHRorXydn8pCa+VQ2X8yml8GHxJNnWevuB/nux8zE6w2s/LbaphSmRqNPAR111SHw7
j6XBNTMagf2ZLQXjD9rz0LCYyM6gSy1SYsQ+0nnmtoHZggzy/7g6r6bIlTXK/qKMkEtJ+VpGZSgo
PDQvigYaee9S+vWzxIm5EzEPlwAuzYFCUn5m77Vle+7NCaNBVLVnHIWYblAXKwLqbhZ4xmRaj7JE
vGHdQfGGozRb47bA+biNMQWgKGbP1vWlASdZoE5oUKrPrJRuoDM2/72BTW2hXqcbHmPnB3t+v8+k
t0ptFwbjOlvOJjyfA1HgF+noDDmh+DNrfH+LRJ4ziW1DOim2s4+JQ4AhKapT1mTsExDpu0bPp9ry
Zl7Mn1wRz4oyLQfzThZlSmVjr0DifOYnQccLz5mBCbK62zmOgTa7D0YjpqDpf2ogYtdOmu8j+l2R
DgCB4mCx3szUA3G18Lq2CIW2tt88JUuBsoYcxczuT3lmBjYKJkYF276yzumAcN6mQJD2uWsQoJUa
M0MbEBzJjF/9mydKniWqXiYbckXL4I+lJNjZEHZ7edM0/GmKSjECOE7jgGiqDdl7Ut0rkoUyFsJJ
Cv6bGvxJ1849wpnDjOrL0yXjc4sccEefjEleVVR8WmH8YXck7swh6ojq6KW8br0ii024NiBUfbBs
ZotUwC8gdNDPMRDJ2VqE+FaiOWYUfFMoiKV1FP4jYuvi+/05w9w8eAN0vBW9uEQvbOEwG0/L3jEM
hKbjWdrzvf6FYdTXjDjZTTykL0mqf8wK/FqL79StpcBjFh5bw/8yMok4NfwqTew2RjfBponUMRqR
pzr3qKAPEbIgz8VO6NRXMgqXNg+0Vf94XhvAIQ6Pcc9LmNZ3NgKHeKQQHGqPxQURHHo2HpowmNx4
PMIL+JgMiElW8sJ1Qgg9GSSZJ5/hrHAqNdZ96ZGKyjl2UGH5iaOV/QIMdWmbLzUKU9ABNaI0KjiY
CtHGQakVe+k5r+NHv2h5wukwML4dg5dOri/z+lolaU/ANfsWl5858pq3aboTSj4qetINh/+xLZIc
dsGBZCEuaJM/A2BD2gbrowP2lrh9GghP/at19pi04UNke0ceBpxjDZfkNNGVR1b1AZLgvZntDyv7
oM69QenDaF1iC08xie2muEZaDHxV5jZDkty4x4CC+4JcoLgY/5oJF0cz2rgk0h/2F68ubeo8cbWD
HX+WnYiwKtIL2An6ZsAVzeCyyI1oyfsH6po7tP/nJhdPqTCjwE0FE9O6uUEncbBLk6tN8lflD4RL
El4e9xH+kLq/piiHplxcJJf+xjTlbVanJnt5iszZdBbaUnzXTJ7oIMjbo2eoeoJSiqtbhU9CGRxh
xsDgMjQOoV0jeC4IoaN28SJmGklsABDiBSpIDx56LkBpAywIsXQyz+SvgRF4nT6Fd5MB2lKZOHdM
5q12jDS5IT4ayxxAs3AjBv777C5WWi2WWwOQ19P8nJVJv31B5wCTVV1GAa1PA7zhAf9hW8O76JoD
+dwMb3q1McHdjLP/iGpgV7kSQ7eIP71aHDpBzqJlBqAujnOHLaaxKgvzKj8sgaOB1dZ728KUWJAP
4Dnxvcqao48hAP8ITGCfjEV8xWSge4/qvgEmuSVjh2HN8uAWy0/UiBNkOVSHyOuk5YNLA42fjY+9
68QkwBgXAy6V3VkEN4eXdvH/JuAdZutLFHivjOaTp9qAmD98a1K0TXrCiV+vnT46jbOsWECHLO4I
HdwIifSYzF0eACMr6HT58ipATPbJR/+6iULzDylYvnUpwY5zhIEQXUl7GWv5wvP/uUX9Pobvc8TX
si6Pd0ScrpkbpEp2Jr+r9QIkD6igQH+ZcgArG4W40Vqk38zHZcQ1EbdMYES68wesz9F431GYU0Nz
kwqHEbFbr6pCHe9t1Myjxb/WHoOj0HsCI0s7dCXF+MuKEA9qu0mPRebyS2jnpoJGZk/GdA4d/eFX
XC2aap9AOz9w5wEMkINsuh+vxQrk4YGF2vNnYX6OgiImDZIT0OFJzLyxD2RRX3Tl/hQY9HhBxGaW
jK+dsvzw8RodKh5+ava/stZUYGRYO/aPPiF5mMtAymVY45hY4k/2Yv6jJJRMrEtwPIfFdkk6wmab
2N13mfu1XnlEOhxiZm2ghsaPARszui6To4cHtpuZ91PWXBOfjWmJoNqaMSWzz+idNboSC/WmPDD8
+BRDdF/mqwzCn9E+80fqKoEokjQFIJ2fbsEL6qCdnSUU4nYZP0b5BPDyXdiUnCkPvi0MPSru9Tva
zniP9pppfBsd/QG3Ttqb/dY3XVqskC5HB+nRFj5MsFVeTEtwzYE3qGZa+SfuLhTEb9oaUPbgq0M/
9D2lNo/HWNp/C8guHNCGn2er375hG7A8CWytAD1LnjLwxGyYL6mTAXxwUSzn1/JWasWOxWIo1qhL
QnOYEkA/21R01tKc7aE5dGFFwI1zZjm2G3oceG4h8X4Cbt535n3NumbbLhY2aLO6YaKxop2mbses
pR4fGv9DcKk3PVp8/3nGayQkzFgiF1eoXHUO2QdvxhlvhDviBssevSZ6tDFNJOkAvZvZbq5evaVB
5+WjpJH91VI9ZzxgQCqlhxGISKlGSCvua6LIMQ2np9Y19n00vyHot/dhjPcFeW49ENDXQJFjrkqa
WMXoryyIRI3sz9SPv6XpMBcj+T4FsS1WzR0V5EWRioqXnSWSOESZ8wRE1w15wikP/ErqQfhbngZG
tAKTRR5/1inYADtjsyetQ8PmqnArHCnVqRTOpS0LIFKAizdDoS+tWxxVxBU1k/m6siBm2COHwbj7
fawskHWl7Z3T5J/yGdiUk/naxiO5kdZfP++CvIHrk0XqVS/GA1SsNPtA3s7MTahjqtPvFD1ArpEa
yUmQDBj+ywnXnb7rkEKvcd2OiQ7298X6F83Qn0rs8C2hDF5+ghhTQhinKQNMJqbzwDqcRZ62MI3O
3DrKBBKQVeW5yaz77mlGLjVJmv5GfwPup7xtypelUyBrJAAvS0HnOK31cB2xw+0n+9ip+iWZ5Kcl
mubU2BE2kAXW5lT4D6XLGEzCy7ZS80/ZghOYnBFn1LjC+KV7qiP3XxznM+ZzlM6eIw0GbYZmJ94c
JgNPl29yPEMCS2GmMN9BcLlzUx/2OkGr59k0/y2OqQ7KHB9crd2gdmK2ZlZI1t3M38m1QYPV/XkZ
oJ+gFPgUWXZD/IZ3LhKfCEbgI+RDIza3YY87HbIG5Zu3oy1OkZOKE9ln90lIF+UaUb3n32+s1cCr
rrmEItLFXccQlFJAmXCLB3c8eXSk2Zge+lInh9pf0oACf0V2XhEmqPMUh2UwjvoT0y+UcNmArlPy
ZfDaeNvL2ILGOe1MCuFeMH9MPZbyoF/jfU1HAhW9QFKm4xofCQi6wIp0sY/icMeSYnxZQuNPC/1q
N7R46YtUbJOZdTSaSPxK9DUIRsFIymTyLn1eMiOQBuOGLLFuED6XO4r5ZNu1xYWwvYRgU/r1BjyP
qLGvjO5YbSkYd7503hojrJnpCQSyHFd+9kRAaAZ6IKJOjPNbrwaYoCPqmAoAUFSO39OIKsJ0wfSm
oK4oydjajMCjNbcpB1nsIzbJY4SwcDXNpd8WKJVBtD86Y/ZUGOhQu8UPkhrwaVP0r3b96/RP//Li
I32tEQmURXufKyLCF6hSJL9uy7kigvWY+GaWXFyfoYMuD30uL2nceod6QbSw9s1+M/7gy81ozsi9
s7snqLerfUD9Y8wX76yyZPAxOvXZ9NjY/L5Z/vfe74f/35c0eQQjtOVYTioffwa/cXUa2PunHSf6
ULOQzqwFgCMauj5/bAWQcI+CAVk+qF1nP8a8iNJi/zAYWp9i9FSpT7PZQvzKDknZUpgyfekzyzxg
mRb3wLTT04qBmr0/rM4UI6z+RmZO0MUMxZO6ug+FsY9ZNhLlxIPKUu6tn+uSZX4/7vRAMog3HCY7
Jv46KREdDtND5dsWNlgHCCKJgh7nOpcKVhZyQ8A4DQnurBobfUXZkchXzBIvkbZu08a5dazxiboe
BrlJdhEqu7I0qRkiiBk9AAqB8Hwnjeo6iOap44pqoZM7raKjxhXoduGtxWh0GwqUw5j7jW1csj7C
HdXY9tHAh4y7NPtOvPuBozWoeg+osy2fQPR+YbR9zmtgAIs1/auNMQK5pr7CCnRMf7ISC/K4fozG
1DypqGOJvr5ph5AZUBX+WXSA/Y/GFBjXFmn71beiE9bCM6TkO5EABql7YhIQgjQVD+ERowL2vRTe
SXxrmiWITpWe0VTfjXH/k0+TcxDrCltdoxn5peZBtq8WhCpKTDeRP58HWD0IlB4RULFa9Hse9MCq
8ftgj7SADbGWTHpSGqPk2RjkI3UGYhSdvudkesL8uZ9XBG7HTolgjIxk++GCKuI6Gd1wHy4YmsNK
/1EZmwG16AMa9ZswM9g9VYAb7OZo+dap6mCmLQzVW9mczDU0ZMX+Okb5PbTuRSczm7TumvXpqx6W
o9XI+yq883HuASOongAdvLqROXL//GRDyorMRkDeFQbr65Ydxwc0DTQRy1jvopQSZlx3dvBwTYrZ
MK0/gVMHWBoYexTQmi3ZQpOqmk2skp2v2LiV2npif48TLWJARwRveWtJD6Ubbi25nqcTD9+NEabi
zPC72tXq04+xuZRqAEITjnymB8MWVlht2sR4DFPnbz2HJQGv2j4BuwCRmWBrC9ODm6kVmYxCKTRU
exbSZKzz+65McuCx7QAVLFTeITflaVhHqb1oyvPvUPX3vd/PqeMU+QpWCz6NyvL0jazlreXXycEF
H8v9ug6bYkffSeF+TyxKiWFmBjX8bxClRQPacm4ZMP/fz0eklRzCaTqQSphPN7Kbm7OZOuehzcqD
Z8ItgvbbNe47bi54M9bO8s0XCmuku4iakGqDEGwlcBuwLbs0LR9lPb/buflsERzB85aVHDGrGSaI
ze/3tjJB/1cS3wLRjhMzidu9lkC3q6qQpBcn9R+fsHUSEWrJX6gnnC7yUYE3oEdpKoFuTy5ZNIrN
yprPTA2qgyrWGPBxM60Z5h20j0HvEdhzhjqksC4tE+KS77c1eTh2yOnnSpyIeI6POs7cHTulCzlI
k5Eu97bqX8zW7U5rFv3GnVIylUQDrJ477KhB7enMWWHVuDfxhtJ9ReTGo/pbJW0Y82lNvFAc4sRj
8zTSqKeoF5iLAGKLo8uCtC4RPlxcEKCNtutANpqnk670kbnJbRhGPkt+UsFXHDoSFnNPTHd9Lvu+
JxNEJcmh99nXUryef9/wDev/3nPWr1MY3bbQ7oHorR/+vvl/X/f7odFplz9+dahRRp2p7KNNI0IM
vAtBJo33FBcObuv/jWkb0oXP3frm93O/H/6+h/oTVOisT78f2RwA/32Z/TvnHcBqJYWFRCpdvTnr
mwYj2bla3/x+WGLaJtoPmFHlTh48Nw1srMfbVHUxfrAWute4MLCYzem/b+Ksx6Nav5Ph21UQDepp
imo2XVNXmGf21sZ/b7zIfEngQa9jirVO2JilC5mC+HL4JfjsMR8Z0JvmNzF1X/kiqiD0aW6XOQlm
TY9vkbHVwixcIoKnpuVpMeEzsXhhxoPd3QVs7kCdITARiCGDz+dY2wdigdAc7hLXGs4NNZPJQ5f4
seWtTqsH/MuG3QSx9r19vBSsnn6AWfPJ2H9XBPVFrnfbdMk9r82rEdEqt3qf5M3tkhE/JGb+gSeL
S5IZS+A6/5wZr50cl6+sMv2duUT3OTNQZ1DJYdBkTPq1deinfEXTnX9/D6+vT2PVH9lbf/W1vrdD
KH2OJc9pOAdCYK6M5Hdqc4nb9kJaGM7rnY2bnvnjzOFtjts+ftc9MQ5MOf4ieGSq51FmNXiGKJNY
9+aIwjzJpU32Z1ATiPIQ+txvzZ2ahQJ3QPbCYD/YoOA4Hey+B3OQ+X/bouMsArwxVe3DbDEnxbiw
cPW2BFE0f8u2e2CQ3+1S/pibeBkPUAXOYYus3vTjd/sVt+OJ4cGUgUk2Eq/dR97PAAroDriwvxeL
ZW2WWD5pOK4Bu+VX8lOys2hx1iQq/+L0Rvf9ACryr6+Nt2YAwThY+qOKCx972HDX6rrD7m3FD3GR
HvDvfMHWB+DaNtjWW2LwfPs7diFkEFE0HBr/QSzvltdCI1uWcWtX+U0rnyjpgExLGl7HKLyD43sM
fTP7VBr04gRLx0ekaEEBT+wAXCbfk3izZR9Bqknm0EAuSXupox8MRDvTtbgw7OmjXOMYi/alUrga
MN8Sipnax8Jf/qStuOkjfPFlRaE5dQidEnfAKECB+LvIjkLIjTFrTbSTazZLRlpmsuLtHZRlllrX
5/0NYhPivpf4pOblwnZ6YEUJlFOlFvYoEpUVMtoO1xSMG8okJxnplWrirzxq0Bzh/qiIgWCTTfSP
897HzJt6C31S6+GVM0VoB/1t3fu4DDWEibl7a4SgaSvwO9SMFmcyK1FFrdU2XKEJK+IG1gCDXhP5
fVY5xU451aHshm+7aecThzMbB2hmSrLjtaGx6TFFZTWpMsjgB9dTgC+OtZPKHx1PUacI67NnOG7W
8Z0rj8saxl5FxZ94NIyDcudn3YicUDlCzPPiOBJ3fQCmbm9q8CjUZPO8VwzsIqMJ2Nlzk0HM2xVe
CVy1CsnFhhWPkRN3U1w3+ykCrtd7R57HjGKSNDnaIzczBt762KQ+u/+SsC3HZ0zsZ3Qo8kE43ICW
2dyWYyp3Y4zvwKc526AoTQCXkAHhJIGlJVaXiG/kdi828ww2D8xKTcrYoLeTIE/d6GZJiWsdKg5B
IEp4YXLMo/nwr1HHPFs3ePy+GCCMs1Et0dUuMgjO3n3d0LXpBFF21Ftfid1+jWTwAQlgi5RkgWGR
DwldusfGCfXpwXAmrlgIyVukyyefhAkoXPHeqE+utTBIJFCOiNomV3Q9PTOHWMRkl07hcAyTyuYI
Tk7VCgomWsTCu8OukEgFVkSFbaKakutD2bWYsV3hu+OHlT8T7cB5iUCaQFK7xg4RTrOvbx0fL5X2
tdqPd2TkMYWR3d7rhrfUNz+suuOimBlGtEx9y0n++ChxEqXeRhbC2yljDjUp+9HLv31NKBUd0Ugj
i8tOtw8yUQiTGA7ZHnidoVy5ohP9RrxED2F+iwaj3TCyIqMvxHcV3/QdIGc9oO7mKUwIWWfAiDZs
sHyTBy/zrUP/QeKPG1A7PzC2DSbTeipViU/bjl4rM2Khbc4ZO7lt7JgYJ0nV2ph2zRPJkvNeI6uV
3VvqEuHhifdEiXwvpvlb5kR/z8vadR/cZE4Day0vSgAJJlxaMakIF4j+Y6KJRtEA4MzeCs+7D+v8
r52CbSUB+gnu6GEwq8/R9t6a1iU2qGLaZWCaHJ4dx0NS1Tmvqqh/JhuOkFbdTjsdUDmmvBviROHc
5Gdk+NRaVvs4GtkV2N+jRPeAvFIZLHoLj31V9bck2sTRkuksOBs2FIJcm2krCxJtAJ8hmuy8NEjH
ZlfI7Cee5Ys5lnhcRvQlol7IwDAlaILp0KKoRWXhE8Y0XGzDewLEmd84qfUw9vXV7Rz3OJl9tfes
6r5sxndkLuQQsUHBD85iuDZ3LEg5wMHvHKjor6o0RVD6uPPbCWZoQYq2j4hBWqzpMc1kAbXuwWPj
6Nv2ixyIN+V2m0XMDiX2zsYA96pLe3qfDxIazozPw700WQ6hlUB9Kok1rBceWnXPfaf16n2DITma
JPZJYfa7/GNKZgM9JZTLdJrqzbByGRcLQKcop/t4XjHCw3gGzEmMj2QzU2mPi+TMBVfHNK6dsm/n
iEf+4prsNqOGFX6Bvig9a5KHQ4bCeGe98ZLn40dpB0VQ1GW/ryXtswslsXOW4VT0JkPncmcByVm/
D3nzdQ/gCobkFqFt5k/1ATxusl0m2FcFa81DUjFfobs1mB2BXowc8cVdLo6ZeTdU4atlmMnOxp/B
TY0u0iABKtcjirm905MiVuSq2jeogACuHTIXtO9cfJQzp7rwk6fJto4taa8cE95xKjTMU409LPKA
OToeWmvCnmDt1sa9SMKj32Eq6LNc761hmOke2YSxIHhPY8iTTpYirEMEflMRZ4G0jWll3X2PlPI3
LYleRkK76ufgocLSeI6ciX6KHQf7hqrfLWN+01srLsJL73TSRbuiZtslRfWiSPA8lVMHwbWSrwtH
I3N1QegN/EG429ewg4LLXB9lyVLhRHYKnMpWuXMy4xFYrH5yMohI8dK/lqiBAskyu+c7hoIyOK2b
nY3uHdIUoZxY7Q5h2ny3dh/40pw3pg/PBs4tW0D90FQY4zvSrZnVqLPdscewsyxl7UtV7M2WzeYA
wAKWAfIqgLkMYfOvnco/ocy+5myMGOtVz2OoosuU/zF8sB8VyisGZire0lOMhyFclYFQGYcqOxgs
+wIGivi/tZ/veoM4W8FAa+PMPtlI0j/VZrEdBIs9bDExFom2upcx86ZGfWvVLggAOCSJ9dmRsk1V
Dvd5YTkJGMvbzVX8vBiJusm6/jLB8wvAnFrHAp31MjncUBHSuTD3Lh5Tz2KS7y6irAAJ+pbudTwB
GC9QyMHvwkbDkqbR58GL2yuJ5RM1QjNr+wIjiaGgZ7HD8uHYen5EQ4bvCLPAN+bVZd+u2dxlyMTY
ZMDWmxKhuEE4Xoos3K9+qLWveVQ++BMHWomOADMsr+7CfbNvbQsUw8AJbFm0Rt6n11X1wRtajDxd
+BTydjO85QWHOVrhiBQdU58h3EUEzly0Kv7A0ogOc6cvTBCefGe+9gUx8eBnNbeLfzcbtWS4bDz2
vaOCjrrozNSH51gOMKEFtO9XTO1Tq7yZHPcxdCJJCAG52dVs80p70c3c8UOrWuIgBJYBpA4SEWTa
hSQtvBiCR57jgrtfH6AF+5bJAHmpLITv2Uz/GlXk0j/DzYiONknm7LlKZBJ5zaMTLFCjS2zKScRL
yokNCms+5q7/DR8ivRE2c07XQquRoz5hZSS3FrJBJFfGWkJSfXcubPpxgcomOzuoPeelZvRl17PY
Wh47EWuQn4rwQ7Kw25PojG2pczZuDP4205b7AsqMsm5zNAwBBUBbDelt3dYJfhwYGQ7L28CVmu03
3vSUyOBnQs22pfNtKbt4dyoCa9yMH6PO/JPAlzkWf1zhAIdADTYYLQB3cd8V/p+06NWTZVrYydP2
fvTa8Vz4bXWdfNY6DMyJ4Mo/PaI7N8saA1WwH2DkBdlUqKw4JDPPiCotmuOAAJFobJE/uUJvpxm8
JpAc3ivBPnp58meao+EenDYZAUeEIhBvYsxhMSaZYrS8c6/XAUFvANIQ0JONuYPtkqyw0Ucfw9WK
Hsx5hbO3XHAqKLKwD5a88RA2w4CzjWN9mTKFraGb2AAgTt0kDsmQRL6WwTy6DtKu6QGGpkE8Qoyd
1fPnYwXHsMktKEca71sk1y0NhIDdaldy6wwjulMVkKYG8qHREJJhTbUvoIarlPWUg7HUc6eZfoQS
XfoKTRbpKo4YL91Al2l08NBJqc42BSZuJKePfA1VgeO+kbdDNCNOv6rVrIJCjs61wQ7BUG3qfGUR
OHCa4VJuK4ysu67/Rxtfg7JOt8XSSXKtC4zVQOMll8khLzAyeqCu+1gJ8OpIE/qpD6qwIy2hGraK
FxaiEbGUYXxbu+mZ+FzMzolDNsSEp3LMzm2jAHrCOOXHQ2jR5SQOuOOoeKrk45EdM1qILD/qllWm
pAcuZ1LPTBwAmzgT4uiBylR+cReN5pGCyziIAtRQYxTnEReYv5BT7yRbuo/lJO34RggoavQAcJjD
8AiC8EIq9gPc48/abVLykaDd9U19wyZptlx56lhNFnX4gEo9CUwDpcmg+KuFHcJonbfHktFwECaC
x6HKX7rOGLZm4jJ4zCaOzGol59g4nLAD4vQ8GqPPtFDCjzMjMgFAEVL/taiA1YPGSLNLhvHTVCV0
XNexMehkS3ZQbf1aNb0KWm+UG4vFlEJJ6VnXwkkYlyatgg8ffal2eu9Y445wZ6lewtdhxjwQucbz
aIB2GLReQZh6PpgwO0TKEM9aH91kc77O6SPhUCxSGT4wEEB7p/orM318Br2JRm0pHzRDlJvBfI6W
uCJxZGIgb76ATml3yUrzFqbJCJMgdThw/mvk4CftF32lcM+29Qi/boJGXBrzqRPOMamb1zjU3y4G
hTwWAL8xt88O481JAy7Ksr/jZJIpZ5BdbBsNqWwhtOUcW0WCjoFAMszsaeOdvE4izc1Zrgi0f5Hz
sBTssiv2Ugr2CAsdHgOAOj60/S/0QWck0XOa1O+q55UoM+NqLWt2J39Fapj6SfoFm02U/Bston8E
fV2nvTlb84kAIBWgVX5pSzM7Mh6OoW74QYXwYQ/5Yx8WqOIMIL9BBbMfM8EJpsMSYI39aMzsgRXy
zks8ufU1d5hZSMwUlX/fjsRfEbFxqWd2otqbYWTyIOD/1rs6EfgEUWvtSXpBuUo/BDGQR4K3InnQ
FFk2+/T8Z25JcLS9tW8fETSOUVAViP0nRQhaU1J580twXJR7Zhj2lsixVzExwxNpARKLBZIe3eHs
sNoidwpKuFxPpqRIcKql95hWSR3U4WPRpCfdFNS9yIhb7pesn0D4m4VaUckhglTnQK1bx6x1l2gH
WbA9IOf9LMEf7itx8SoHO1k0mwR6IKgs1J2dkqXtzDLZtaw7eCLYRKRKsYmtItqj8ifUKeIhMWdT
MDMgm6SR4hRj51207XRcYmo++o9l4EZ1IZQjL75BvXc7yDjbqZIdtI1QurVI7CRc9VZXt00ihl1U
cm64LiiArluX/fPdIPJvGHWAApCrO+KhtsYPktBFMHKeEpfU/CpxuoRMgJHotC4qml1cX1aRYcQz
dPIhsLmZ+5a50afqEU6FjfcXXSKccIcVXBabatPRv9K1s92jH0uyhVBlHg4L9bSY+gtatVVtjdU8
XS9Wj/6pVgQcmOyPR4Ao1bpXnWUXBeWobkmz7Y9CZzh2lz9o76D/gPRjLhBhgByioAt1cRPF2S2y
SELO7GbYj7V6p1BxjzpMyLC03kM2ziklYdA4hDFpzdlJwNOMclkbUKAHyRU4l8S4CUZzCbWOLjly
HTog3N9f2LixtQoEY4oHEL1qiDqc88/RX0uZRwHmMtAHIfxAOhLIgwVsoXWan5XWvaNatC6M0w8g
ZHbYW1hEsXrZdFMfbdo8epSFTq8pXWEsZzj8enkv1vmYM5KfUKJRX+ku3OckwR/72r1r5ukWzoC5
FQgZEt9jd26v+IIQnTkcM/bfYo+plRZQsmSy8VkScwTfK4dsYBCb3uJ2x2OVYXMs5kOMWXUu9stA
aEy3BjlV1hwTVl4TFsNoE+iRD6ntVqO43xTDAKUKwPmugzJbuytDpXkuFmArVp//tLJ9w9l+Sl2m
JW0aiy1s6X2utYEQcn6bbJ5fvmOfIAd9xkA7VYL4DXtrLidonwQypozl7rjqXobB/e6wRu0YRO4n
CSA9NwvGOr5lbuuJk49GPzLQZqcSfqAdaTrq3E+QNsB5ot99Qf8Hv1KuKx5P7RxR5KfC/gA+fF9R
7ARRHf59V64EJlPGzUXjSKtWAHidJuccCRIKiger8V+STL/HI2JHXHdy09YTGgbJXDGV8tG0J0ZP
Yl2dMwtoKtrajIHIVhQegqdJRodJInG00kYeyIh55sajtCVooQ4RmKRJcbXtG3eNS5BisA46WniE
Zjs7JzZYs4aDheujdBi6Q7XkDwxNsf8gbfhVqKPno/iQICpyU1CNW1Z0o2ctt9FEFIHVTRejkMOJ
iVSomzGYYwpNz9qOEK73jBZv44x2Y2Jh6CUMiloGuce46JGKCvsPle9yk9cfXb6Wm0s57p3sIaqY
RKX6gYQ2n8tNotUw/mJE/saE/FYkTFvo11EszcnbAFzwGHnjkbiFaBv6i3tm4Ljp7fZoaDO/I9ct
MH1N++XU91FEGz5hht1Bg3X3hVXUu2ScvZ0pvRv+1x1Da9DHpcFpqWIyssbycV6B+U4sBChONCYI
jg4RRpdNbPOI76LxMy+pD3sivIoIm6PtuHJVDZx9B+Ue/FYWyMYuaUUdjFJ/W9C3mpgRHKl4MzAP
avulQ01LhFx6GokFwnGxax0c4Lk/Ke5XpoAKxbSNfXlkZ7SdfgpB1z2AF7a5P+i41K6bCi5Lweqs
O3dQRLiOCQTwjfo1Z2vJgTS6+5WBwSNnFTbmCYzCT4n4+tnPQFhI56Uru+JoG/InM3DHSzz+2sSI
SA7eiThyO4oY+cThK6mj7JBwnKMxO6VDa21TAV7K9M35xPyRLCV9ch363BByyd6bIbx3gJeFr9xj
biiW1QwqUwM9kduhfRM5Gr2KPRGmpTDAFPASe8YfVXhf2vBv28a+N5fpr5tnIPWxxdEUmv9Mi6IO
hgEbXgfLT3OnPaCldQ9BTdQ4Pmru0DEFU9jgCwSCfO44qgIXzMTG4CQos5z5WpaEByBF77HhPEYd
TDhDR8HIakgO4DnMEPgRA2N/b3ZYLMMrcbKsQBwE8Z3R3kaJ92GD6IbBIq9kQH3ja7sQav1gsAsO
6pntnj9ZNwNXCeuUpdrMOTPSmd7UabD4Oy1bK6zWJAqfIMMlm0pR5SC28hyWwJVFBVd2E/Mjikkl
2vBI7hIw4/Bv65NE5M36HzKiZo9mbWuM3cmysoo0sqHexFryA2LWPQxRnV6j2PycC25SWS1/Y5Nt
ZZj3J3NmvWsySsffPo8YXHjv901BXXNGCoSKvuQphkbdyDVEGISQnj4II8c4zTJqN3oqmJnV3BbJ
lZmCf/BrxmRmzXac2LB5mzeNPoRivo41T00SSrxj0hqfJsfSwaggQnRde0XknZKqbdmBN7WsCiOG
ge5Q+GtgmHOMahfB78gTJK7g7XMW4Mua/w9jZ7bcOJJm6Vcpy+tBNRw7xrrqQtx3ilojbmCSQoEd
jt0BPP18YNZ0TXX3jI1ZJo2gKIUWEnD/zznfiS54o682dcp4H2DjVZ63LibyXfYwyA2u1I/U0c2N
xOFqkJmMOn6rY+tuELw/hI9NKPEUTQQOMCa7Gn+JLgdaU5i/kiG7sAU9aPhDH9w6GQ7UWFQ7ZeZv
Wj2JvW5xecF99IJ50l8wE4bdGdXxOSX6UrUgQ+xhHG/aD2mZ4VLTR2M7xPz2Dhbcx2WbU1sct+Up
5u+1rqopX1V+DjGHsFWUF+ck20QmkEu/ZGsoDEtb2b6909v45msdtRtzKAoEBLuNSf6OEr7bQg6L
wunTVV1cyJLfhsQLlqXxZssRQmBYnkMfm4VtwjDtpfErz2qxiDway03edVrn28uq5dxRG5l4SMW4
odzQMwmnArgh18LEtqrCn4Zr/UJBhK2Ts5QutWRTRfze/JkQIEycd4YhroZNB2duOLRstF/QeqfV
SH5KKUwEhl7d6BgZ2MJj2RwH7ROER4y4k8AKrYzkWNrYheDZrBA6KUHLdG3B75vFByV6yFcCCduJ
oyO4NmzdgN6nhDB23wH86B3m0OQkQRbo4TZt43PduU9NGczYIbAkHtpPXMt10Yof3lBBzwVoRWjF
e0Bkyze+jCgsCHnRdWPFiDBPtk0VGRcSwHFvO5e56AAynbM1TVZCab4bveCoF4XNq463n64n4E88
62JjZ2adh51ix/wJ9KU7wanHYLrAS3drOvS7+U8Gi3+icZutElYB8I/JcCZMOUmG0ywiG0Zglk81
HLJimyyJYiBT37tag7e8Ftt0rN4TRI8J0wwu12xl13BBlIW+j/3hgck+Q2WN3cZQeDsXdrQjMUbZ
Sq36Vp8ujOvnfEVXvmBM/lnH5i4Gj3+zLPNU1cU7XqloETAMxjxLEWfFnnhlY3Qzhvduar0tWTeg
gwkGZTmw3Awpeza0G1VW+nVkseLbdrkmQPdpGinkQIAbewiL1gJvETmHSFxgp/zuz7rZxCuUS946
xBfAUOo43gC8ADuCo8YvjagGZn7eaJVNAXXtbOzcwMqGMs8l68kzLVLvYun4RE4DkWHYnNJkY9e1
uwYQiIOpkMj2qnJPxuz7N3sL6lsfFLyG4m8FioANgEVZXBGPVD/RDkoSHf+6qTG3QzBua38rKWZg
56btWieio/PizC50fi1GO9zt0mByfNAedpHtm9DiApYPh1qK2bWXLkQE80Fv2i283WEJh46WjQTE
rmGCQfUq59YDUGuwJ28pesNbRAUKIXp2ZDQr0O/GGVbGNScEs1sPjhmx4TMXeKN+mQ5RBmSUeuOY
lJcp56cRN/l6AkayNCpxZmLlr+K1agk6UWAOzsspgSjjIIZcc+xapNSQSr8lYYYfGNP5x8aOKt2Z
ncn52qty6luGwWR4tAGLBy6L69tWKwIWxO24DfnrbmokJjlMmzYqgg2FtduoC3AiOVO1xPqwJcbx
xDx1ZAMGopwEAkkAxe4BceNBtcizvGcfad3MKRhgYKGc5FJ7qbFoqEJm6MA8jB5Uex1aJomBiuug
xXCepNJPYqgw6XP5M8KgycpprVDXmUf8dpwYkp9ynnS9+x5stshywG2l3Zh1wnYro1c4LKxZC/d9
hFe4nGaZ000rlsqsRdZmSSJ/Qhbd6DRRUDR9YPdV7HzlHOcKAlY2Dnw0b6WPvrEPCGs/mKU8swai
UIUE2ELv8g+jItteu1RxKkPtRaHejBN4jH4DPhqRL8W6bbnA4/3hlJFOWwGZ0Egz0GlaZhTaYcYx
QQEvJtyZLP/hLU1TcdNtK9iMCz134mU3sHgGc+Lu1URajWbpdWL/GsBvANcgH6MHGFzQmRd5o/Zu
w9jbth2X+aSOtZi0BakEzQyT5yIznkfi8NTHpzstDXgLGfpXOpoYnbdDO54SqhIWRTLbC30GVTmA
MtNhRlISk+hKOGiZPnzT1kK7CdJByNKFccOkYEHoapV1vC1DYTxk7Fi1gl36JDJt6WoKMwEnE5GS
QTXXvZWcpox3O/ZzLjTl9CroCS1UCrzbVPs65VThGtYr57dwETX6yi0CYJnFU4W2Csu6xhRdW8Aw
OY+Pfvau4F8u0/DkC+fL18EDWnJc2nZ/YcNf0YrDy3Pq3WXuy1fDpj/P03QUAYNhe9TC0KupFbSM
Zhn6OOo48d3q2scsDxdOMihIYyqliFuwOfPsS9fz05UtQ6uqrVFgi7MKyN+wpQHOAzCqS2hZduRK
Z7CDg0+nsGIF3oMqWig0La6NOkwwDHsYKOuYi3s/e20dVvqm9suutBhEeveLBeNybMmGjwzrl/D+
t8Z+/jmzzICEk72aMEMf/Bn/nkf4ldP6DScle2sZfxk4lkQjv8g1rGELhLS5RMeuCezlBJqlFtOx
6Wt7h+A8KfrMKBQ2RorfSSjsJOFZE7fIOqr4jTDyfAJeKVaxgj/ihc1l0MwvEyQxbJfsS2QAF2Kn
eJ+tqr5l8W5sbMb+2CoNS+EXqDuKzgLSFD64yXVoMyCI6TqGd85JJ0p1Z9n2uH40kX0WCeqLClyN
EyqynPLZIcGfYq/l+uT0Jf63P/7yb3//93/7Gv5n+C3BZI+hLJq//zvHX7Ic6ziM2v90+PdT/IX1
Rf5u75/2H0/710/6+7PM+e//+ZT/6xeav53/+Lr88//49pYf7ce/HKyKljPaY/ddj7dvSPLt/Xvg
B5mf+f/7wb9837/K81h+/+2PL9kV7fzVwlgWf/zjQ7tff/tDWN79N/XnL2r++v/44Pkj5/OO8ef4
8V+e//3RtH/7w7D/KkxhW7rhe5YjfGH98Rf1PX/E/yukRx35WwjcinyUj8DPb6O//WGafxWEHoWO
pcu0TVwCf/ylkd38IeH/1dY9HS6oa+EVYxP5x//+uf/lD/jPP+hfCvrOJUVCDV/Y0flXyj//0vNP
5vK9CeES2XX513Tb4ev9pfz6uMGR4fnif3gWIjF10DRA+lMjFbNhutP0p6lkKGRIZo/pdyrbFg+M
IHVr+ieDocxFhTtcxf0WFg8wS9/On+L5pvf6XTvEhEqQh1ZO56dvSWYj/Aj7zL7iic7zAUtNdeZ8
5S/hIZvrLKQu1hOw1VubdeOYXRAigEiWtjoq2/vUTWU++TI9WrwDuXaV38CraaxPc/Juevo62H1B
wDSf9u9UNFGzYmTnSE/ZsOdUWw4tXE+vEs80eolT7XQ/ZB3oz4mROIscq+2mx22G51RsR2ZJSwH1
66ol4ogAWhyNtPvwHVfsG6ZGsoxIikT4DQ6NJbZkcIy9QwkuzZpIlKVvtSwVY28FhrGH0hu0OzQm
QNC1g8rp0Dejzdh7RBpcUzbaeDwN+gYktbtNLahLWs2KrE0M+T4JJoe26Uw/ESQubmHk54Tigo3T
iw4PIMsiOwibHd75dke7q0OuJV8jbYavZNj0ZTTDlyoXocQmP7lMyRau+9pxrrmlaOuoaaete/us
sfOi4ZG9ZJvrKyGYpiJJvluAdHU3IKhV0odAC3S6G9riI1XQlVK9uKYGsJ8Wdk4M9u1LIgw+YFdF
zBg1sTchHl8yVnGhbVWPaa0fW0djW+kG2wLDzzKusF87fqKtVN7ZELgxVbJyuiGaY3X3uHznGfSj
qZtxisIdtiI1P7jyIl9Y2jdQqP4ZtDitexoWS0teWOtBE+hY+pD6rh7Jf82xdezPSVJ/y7gc9yRr
4rU1Q5s1DUky6yP8iixmVtAUadtQxTFRTv/hwOmVIbFReyK/K+eqd1SvBDY3FMz0jd16SX0vhT5S
OuatYdtyrpV3Li6tzWjUA9VSTNEFS9NTJ3gX5LishOe2J7+j2HewCOaSa6cBtdboeUpN+5gy3D5y
tY23SQ/6UNXWPsHosHJnnaXDtI4UWRIGH7xNlHUG8zXPZ2RSettmDJ+HNlK7qNS37Kpbsk6B2Aoj
79aWZoht14/Fm2Y4qxq/1c/wxtJh3qnK4jrxP+tsBB+yY8tIqepHg3bx4A4Z3YpgWK5BXn5rDK1h
gLkEKe1In0GsT3L4cDVaZRD35KmB0KoP1ibQKV6dN5OmQQg7tpqtJP648bGOgme/dVVKer+JfvZe
Ge1pWenPVFtgR0Pz4IWCNyi0fjnsZm4UnisWt4HL7KmB/F/2FWyNvLqm+F38Xn30XAduhiX0q0y/
qYDRDiBfni1zAEYn6Z5PQ/0RET4huhX2zwXiOZZpvEFxYx1EkLtbD27P4X7D+L85FHSxLGgW7SE9
DO2l815J+oykWezhqgE1vNa0mTGjANqiK2cVAmQ+3G+CmdnBNk5bNAO6cg1h/ZA7zHFVZ5tgGg1S
LPRLX0gz9PtJ8oPh9IoQYJ2s9Y9lpmjWhqPdHkQEynl+zA6yqzT94eiYwLcLKqwRR3x7fz+sbdIH
MhfMrsHmbWHsFVdyr3TigLOSemQ9y2rOLRFlQdjIta1XlTT+EWJC6C5euigkcjBIuqqEDVzWbPLn
7n4YIE6cLF8uO9vP13Hn/eoGk0xMz9IVXjarnS0AuYNZGtnJa5vsdL8n5sP7vYYJCubVo5xil5Ot
S8PkA6H+uD1I2W+NPiuOvt5XCFFphpMvyOMPvCe/ZJezo+ycZAMiIzhgzwoOzTg9JaXVXEQoqImD
oH5kRe8shxEzy2DWgtDvlO16i8lQG/TmS1hJINPJq8Q+8pzGyNXxoDufjdWvYai9YGystzFI8GMp
Yn9nutXZ0jHXAR2zb2FaEdEsW/PIakqyeGWa66DoMPPo+zO4k3yH2/n1fmS5stt6dGgQR+MloQHg
2lo2CWT8VCnKKDgmQqX1E0YUggA9nwpKtib8Hk2H2nQhfnT6wyT4us2YR1dUbcioo/+mWivbk4kD
BEWqpU2l/djrkr4Kx+zX+uBZj/cb1Qvy1u0w7mKY6gRS9WCDP1e75si5lBb5KGBiCB/vj9kxwYOB
XchKmLNtrx+pBtLd8YkcFz5NFd7uR7odk3eeDIpkDXp1S63jIoVHCfOKD+7Q5R1ai/rRpUxkPeR8
SUMRhWwDpkaw3lmvqth8Z04IdUmVN58X6rLqGNYPXuJs2fD+blkA//kOSIuh21Gc/uxlbnS0BmlS
0MywDY9ukq08yrMWo4Fzh9qnfjZxjO6ZjqxgN3byNjI7/cc/aE3SZoOLNpEXfQ86EMGE2QJQaUsQ
bI1S9xrCt5nd+OmzT+nOwsoS8y0uSCCmgzV+mAzYmIH4rudf7zcyk8E1klcdEOzl/ohRnsZ+Ko6k
Q71jNfR0f5flhxpsRtzs4vojWeeouaop8VksmO45Fq2BnGt9dXnrnn3DZMbtKfFp9iDMC16S7EGE
9ho6KX8PvA6b+2Hnhy67ej8+3g+Z7R58+G2h6ZFvzjnJjvj7ll7eT5v7IX2L5t7tGF3ThgBltDOI
1VvazeJiSceOM6Bg289x1w6XrNfSV/xZW5penMf7EXlrxrJO8ZyIHOXUXt8fzYjpHrR4vEE6vbVh
aH/Gkl7GxpXaY5Pl+R6PeQiVxU1/QLhfEWCzPi0m0JRWmOEFqWA6cnrvlvdPrY66E46ffa/Te9H7
FS2SyMElWcgE1HLLVu9alFwicLsMzzrGQviVuvqRGfb7xFrr2/GGJYIa75Q4pHMKiM3W7Ru1g153
s5TfPLfYyXfwuUmUVhMwlWwf6lARkOrYF9Wts+2Anx1jTgoPeKuWVljjp/NKhvIZea669If3RnAG
9tBrT1El2hegw0tSuxhPJW72asiP0lJMDu537zc5qDuAoBorB1rOh2Iy4pUja3rhBVn0P48nwf4T
DRo7XKCri6TS1gG4En4XFnNQJWW1coI8fJ+U99ja3fiY41K/TYVztBtbe6v7ATmTzt1lNOjhOxoo
v193MA6Tp2evbvTby7le675G6ZM9PBmNdJc+9d/rpGmHJ3Ng7cGY/mryx6Z3eMi+XdrPjuXcPpvH
oMhkqXiN+g3INr+73m/quGSv2mdgQwYz2d4fM8nZbRItmhZ4NL8ANUwXO+i6F97VDPxT880xgvgY
erSt3A87atKpqWv8DZxW820qpy+dSPZ/90muTRAVvLhLb90PxhrPbqFrX1YZHKrOz34DhllFscXe
dXTxP0cdZgIWACBT8f46YFv9EZqDMOp1VUTBt4tbUwupqKPdyT3VHlf/IG1fMW55m5ZOhI1W9far
7Ia9sLr8My0hoMSN7ZA8StXJaXE73D/gM+TnjF+/leHJbl1zH41E6w0VVi8Qa/tjYsXyz0PZ0Pcb
UCt3/6CvzPpapsnxfhSrubqgxZuOCQpfiY7gF2N3AJY23zpED8HedTm+7Tg9dEbQHN1U/OPmz+f8
H8eiGPYOcJP780Dtv1C+S9+GKF5kO5bZKtXLcIUs22LONeyLFdTO5X4vy9NfOFyaXQ1Z4oK3x7mI
0UaCmHy6ZvO04Bzdjz99Y26dr8JXfezCvR1WxQr5a/zpReD1qNN56WOTx9GfVlnvjz/TJt2akJWW
ETTKre2a8W6qswIjZlV9DFsHyOCH1kIPbm3T33qgN17TdNjdP8xOkGGSMeVHUQrxWCQaDMX58+qR
LH0wFdHVtdrpJHz7yrj9Neni8d3ORmPRln554G0/vqcvRh33T6UZHj2TDuGhRFxNy9iD1UF6uc1a
8SXg/1uwzN8aLWChF4SrScEv5H3M7sBBghmZfCybDvanIzARWcqLruAjFLmNqF7cD4GTxNf7Pb2X
N1opvf396H5T17q2wzb3858PRXq0cWoV7WtRIRr2wn51DC75dSQl3UX4vmMhnJXEgbG5f1TnAo0B
ilgAm+WrQUp4rgUqd3aGdSQza1DVjdkwWoswoE14EG5FNDSXKi8wP1f6g44OvG0LLlsPnY5zBIdk
85C4HYUIeoVdn6tBo4l6n7cxygXIORPTgqBb836soeavY9EBsp2yFImJ0r18LNkFifQ0xnlz4Qcq
rvcbmnGLVaqNzbIpamq8i2CnKa9T8AOG5NSDgzgVlFrUrZ8d7g/98/H7PY2Npgrr8uwTMjJ0DVaY
JSs82lpuzgC9n7EVuRdnfuX2bgj+tJLND8W3RJYIqwKj7Olwv0cH0nRIgoq+D/JHy//0gftT7je2
YHoJRxrv/+DNrAv61bdlNL3WRGxOVpEPp/s9Z753P8yIFmyJfP75jPvz6yrGeRubw1PYmPQJa7HY
FvOhgX5+YC9VQP4N8grMmdrnnUvC0auGJz2W1zBliKgbYbktXZm96RKGlWhq52T3Sf7Wp6CRaB5/
1kQ0PsZWeL4/i0RsdqjGeWFjU7LSeG9ppaJFFMTGszHNr9faTR/dEU9lXKjgJNgYLZyJ1b2bFRHU
/q54H/yO4acGFrW2Rfumoq2aH27tyTlAJqAtaT50EBWW1Cs5KFhu8U7H+ZoTJAkRlqwb0HrWc9P+
bJI+f431Kb01k7e5H4kU2c4pw+f7Ue857ake4WcPIXawaIwNxqIJe6ysx7o0MEungoR9QtOrFfmf
6a2FHrlUceCdMTKgSqYSXZXF1oMbBSgVnOMTEphXm/3P1aEhomPOWRpW9lkHS8ihzmcMv3ppsx89
kW4bzqOjqUVYsLSvMAZrKoFQ2CYMO3CrQReV3ioxFC/k+QbrVoMfpxm3DObpOJ4PoxKtquilCcUn
8K0tptxgr2fhYrKn5Jrnmn3TnMR6GLWp2RHpdG5FqPrzZBn7+1EZI/30YeKyq05T+uas9FSa/Qdm
1mnDOzE9/fPxqMumVVOQ9wnRz/sYTHQ5Y3P1sf/utOhJYZH8MC0TdoFWTc+WjrMGStSKzjh305lj
+J5Pxls9IgVS+Ts8VYLO38nU3jCguTsMkhVZ94wuCNWiBcgk2HedRIemFmxd+6N7kg3IeIFNlnyu
dE+8lbhSzjf3e/fH6OfGgVTme+E63xhlaPWqUnHricUQ7kWjMkY9OebO9Hj/ue4/IVaAduvK5un+
0//z8fu9HHeYgUCUHeHmDKj0iJrCD9NtwfUK3q0ZPWFD6cgDYmjPh/E2tmV8zp2BgmAb2XS+KaWb
rVRA3CKsKmNjdSGwmzFEJS9K14GUz2y7a/TofL/JDDqCqQXRYBrb1el+o5kREaVoAGwjkvoE3YZe
wcoaVsJ3dBdA/WoU7MgrODsXeuT8C2ljEHHZ7M2/P8P1iSBjukTnZs9ygpYXjSXIPL89tbLoTt5U
0fx3v2uE9q6gt2V/f2aJv4AAf7sJXaYLblp6hwqy8J8390M9T1TNkqD4UFOEN+Nfn3J/ctNhFbMU
VwJLqAjL9xDvDfZA96Mhd2l5uN/t8I7UkzVy5eNpjBDUJjFoG2CoRU7PjVr4o/30Fjnlwe0MdTMM
JW6OpBSji6e3IOAsNqkclW0+NBLLXXZibMkg+e+t2eXP7gBikaAR/t35UEZg0nEOvoPCy5/T+abF
eTB1XXIzGnNr5a520fQpXOSVp+/0QoTPmoYoO4Ro815fzpNXx1/2rDFGtGnGDf34yflvOrbqy/b5
J4aoIVtTk+gygiB57TO6S+s6muPmdfo6Nrm21rtUXykoibtili0NA2G3leKhm4Am1Pke34wOszpl
nTj476777g0g1Mqyy1Z54fzg91Wt6YaltQU56xA6NDiYGCweOi+FqQLTy+uhArFnddZ2zGxXq0Zv
WTvJPHwO5TUHGPYghoQMT6OCXWqoORH3AJYDxsaomYSe8F/Yflk/egVbGEpgoNrxTWqjdE7Jtk0b
61QlLAWV7mzMBI+KZYMkcEt3i5wNRqeAfQ8tdhEPmn+cRrqd8skWi84a33Ur+E0nabCwy+wniDFG
0c0iDj2xpcy5OZgRkYNCmhtsnKRi+rLDqhGRlg26Gno9ReNNZiaHIaXggz/fpg3YyadOBiu0pC2T
zYeok+Dot+aP0rDzd4Gr6WEK/Omk/M9iMqMXu/wGdJa/E3arQLrAh3cb9tdVoDc4Aj211ltLgAbJ
3UWZo+DnzP2S9K01Wf/ia6s3dYhdlm6pQ+SdqWV0zyxEf5Mx5CrUVf1qitjCNsrkk7o3R1gvLvbZ
XcYMFNNke47kr9gzgnPkoyQDHu1hwUNa5A8MibgNyQtWM7+Jiwd5kmXZ1AD4KGW5YUI1FoNjvCph
+NgI6yVIyP7sm162bxlFPtDPVBc95TPWWK+aDiNJ3J5lQXeWj9vHxEQiqqo6ltJ6sktjosue/WWc
uenKaGOcokX5BNf31YdLcK1trIPwQjk9EQMIA9wvTHLTDV05cJMnprCDc5zKhilgJzxk8uEDG6D9
aFsJeLEyo27aJmPuv1UZwy9FOWrtVdY10fxPFatXPZU6w7Fg3Kct1s9aHwJmBlQpVkN2zKA76Y0h
CexTlBjkJlZH6Z91iuxWlCqSW5icq/JLNJvg21RGvNNTfUk7FtlRrDYLb2Jnh2p5iVw9xPXPl/b1
neiB7io94wwL98rSzQNgnWFRVmAqZfXDcp1fuVmWe5klJLjTYUM5L7QSJkF5YKh10BCKHKvnWvFy
ih09P6vMfMwbajUnHb4/voDXlKI9B1/t2qBtGOMiuWKw5QzaWzx3rW9eNPldAQTbupZ8ZYr4oEoi
f4oLFftxyA297/7IQaFcIRahzkpSuo6ssjN7FRPDdBmJTW4maCyLzp/EhVbF9NLrNM7gO2gxQC6h
uMzQbNykKsrWiFwQg3vsUu1YFFunJZfa5ZQlZE4APwkkBUGZpuFU0KfJhbKGniGNBJhZxlCGLfUZ
qAhROZkOyAwhihCVKHGiw6ib2uNEO9zDGDs/oBwUeFsAkOFx2NCfKlZDBAzHzF25aBRleaYqEMpZ
9zD0PTF92aYAc6wixNqDdesqErFuC/tA2HapDApp4iLgn0WKpwuv2jFUQPMJ1baP+I35VfqI1keY
mVVY5dvhumQssfAsoD5Bbz2opPpsYKEuKe6enqWaXpiGp2caQKZnDXshLiBrCbUoJcOrhrOeYIPP
fWK2nTxSCcvwdGM23Yqe3vhRTDPAtkBAs1KQd1BsgX1VJ8+u9Kud2/Zl8I9yRBazW15ZyJrMG1pt
5yY0WA7ND22CT+SWub8mToz/0b3mtlwWmOQ2HVp/7DjanoXmrYW8XOK27Vq5ruuJ1ZQ1rYm4/M50
vb/oOksq19LrHYHtZV/jYTLo8xCxmqukxYaISYOlAFR4iDEiEjhGQq3Z5yyKebtT1WhP5KEtZa4S
qyeV4fQ3O2m5GOZut/NyvdzIJvPIe1tPQ5MOl8m3xkWU+t4OBMeygpnPDFMYDH7DR8t9yaLQWTE0
fK4j5haIhNT5wAWCwBn+aENt4RjMJFgvfuBXZpFqVuNTjuHCVwKKNaHuDSyH3jb7R5OOsIeE5UWZ
ZG9+rKuD5oTQpXu1c2K3PyWIoGs2NMGlq37osQI4M1Xm02A946ux96CV8Ez2oXiTVrKd0m1j5pAN
UmowPYK2W7MKX1RI77RB0humXjUusFDp+xROygrrBrZoI/jBsughCKpfI7Ybfpj40aihjFDJh3A6
1lvd6R6x38P/zfJpp5FnnbBFsAzW853piQO/1Ytu6QMVqZFPTrDI1lxSglNANCwp6p/ZNF8xOpoN
rLIUm7Kp8JSvu7RwLjCBLgb5gRsh0GMex4Rsc2EQxeymZQXmE5+5Doaxznadj3ckfdaL/FNw3X1o
QSquk4r1Zmv/mBho4IRDtyQ5sJmvOTgk4Z2WOSStXCPhJVxIfiVRHpHqxPXT31RKQuJVxrei9pD9
tQf+vQ6xmQfhD8qaawgP/baoh3gXJ+IzCBATPaleoIKGcBB/905brk0fKG6YAZPrLedoiH4J4T4/
2F62i/TWX1VBaW0bxPAT6qFa98MwXkfL1JcDcOdnC2WjbjTMLwcvHKvLkFILIe3wGGsi/Y1NfdW6
Ft1ylU/Eh0aftaNxGs+08MEwincykuFb25mfdRbc/Oi7mWzsl+Xw1JTOvjJM71podrUyglLfJKlr
vI4aXnRj+FYpVHulJbidekIDjQK8Jxxsc2ESxq+mxlZVm+hij+fDoCMHOFYOMO+p5YVQXLIgzq+j
q8ersUnhpii3f+6Tjt8J+P1GHKrIpzNlknMfHySdKEpf6xKeVzy+AjDxCIXryavN7Az5LdFPQV7b
G1mFLD7Srjw7pIAzb1jTPmEj0XbiTL+4yRl2ysqVG5mUc88PqkzOb2s/3sr5UASJONuludN7PT4A
7Cfbaz8WTd2toxaNGIgSjFbNO7Mrqo70s6zw9+km/H4bnzHJQxD8wz70+gHSAvfIIg37GCF+NVjm
jJ4aiq0EIpyb0thlJPL9LH7yxrzbVy4e7DFH5zG65NFrobSOWNjxXOJwShubK439io0WZjEFCna4
y6yG3E5yyOQTQqKxVY30NmVvviK9x4fKoz3CCGVOP4dwL9Jrf+MAJGMooWjYRnlwqgrHm4R12IW0
FFSy1w562LXrQUxfo0EuyHu3uupqpB6FA7TIIzaSY9QtTo1kRCjdnm/gkneHhGg4RlXSCj5JIOB3
zmU8GqYxgbTB6oyrKtgX4dx+QbRlYTZDvowDdzx5tTWzkdMLqwRm/6am6ChhSn6/1zI45UU20eJY
4g5xGvNi4eN7KqvpDH2pXNQAMpaNG7QXaYJOzSk4GWN6wHBWY+X3XpjIjccQg/k8SpCMrhBeQIvX
w446JeORRyjXxAy/2breOB49Rz4xkX2zrJ4Yje8AYQTIjkliZCpT0nKTe4DXIgerLVykB1n7Grlm
ljAs17r1aCfhOjXd77ChW42mtXPlbgZj+pbMPNFaG3dhaMDu68yg2GZsNrTb/Wwae5PGgOh4Vw3b
DEpOHiZbm5CabtoBCjV9cYbBoDivqqc8Sw/uKB/R5LOdei9dEoIkfljxmHCdIoSxWMuZxXLNH8rH
rvbzA20U58Q2r5M2d+AZ0c4LXYz3A+lOPfhMCCZuPI2mxSqhZLNwNX3pdqQNDecL62F+qjzE6z6i
hxzX+hccbuzXYXVKQ/dJznObgJAOWA2mjiEsuIDrxaHN+qUKRoNoJYlzS/N3oVEThFVqkdf44QqC
Yeth0HjIes/1LtzGrvZoTuQ9uyh5a0R7ouyT4i5K6CvwISuREm3Muycz193zlGqvY9xolKcKb2U7
2c6szexQuumtrzmzBD4zawnfWgyugIzBbi7M4vyc9xQB2UOCFV0jOBWV9TUFx9uXxQ856hltneaz
bdf52aTmvO/cYYcquoy0seCK4m7pPUB6c4eXUVNwWmOXrGcg/Y1i40gKpj0o22Y/Y1jJOlfu92Co
4CIGvJuqX/Y2mQErraaL0oCJU0LfBZyEqBpNlo1BA0Kq51eEzSseHmfXSBYnDxSKQcqQTC7dHJnB
8T1s1ZCyHN1r1o3BBUoGLmBQZ6dy9eZr3ROdCskS+AaE2NDQ6UHu3C3RiFeV9/2Nk8gvNnBHXr+k
0BTrY7rmsPnYyaefGQdbWuLmdze+AfXAcJ3O4N5iXyXLE1tfkzm1mXMaHw8Rq4kT/rM18HF5y9yp
WbieZq/aMYP/vZGBPb5MRkCg17S/XVieABnZNtgIz7RoBIs4d8TVTKwvMf4v5s5juXWly9JPhD/g
zaQHJOidDKmjowlCOgYeSCQS9unrg278HV01qIjqnvTgKq6OKEMSyNy591rfqggdYLkOjaywrtGy
tdL53sdxTtteYiYqcOSUA/8DEZiTkOe9eqb5NvYcsebS/tXiZD0Eqs3DCCFDDkkwdnT9ZRmR7XwC
BY0OZu5Qtj9yQzM2lcsK6k8KzK4bH0mxDCiVtR8AyJ5Tx0cS3+mnURnk1hX5sM+mpRNkdR4eHCj7
MLDdMMcSug6ijsDjlHN9bVHfjmq+TjFRV6zNGuOzxYS5cHWyqpFhn9fDoRkAmPS6v/WDdrw73vQZ
dLL71TXqMiZ/kPprpChgPOyvYLzIi7ZhNzVmQhixbWRnz4ex2fUyJA3Ufox19ROrmqJSx1GYF/lZ
o8H1PoF03tDGlGfD0OXFgwa+wgX6w1BwgMokOZuc4VYk161xbAQE91T9QdOHMswJSL7SIQ1QugDn
JtuvfqeIOpUgS+6lZ340hMjQYEDJ5gvvakKNOkaT1LeaW1v3KUNvHldT+xY05gU04souumfdj6YX
k4YmTobx4Yw5tCwfBHYrhueidfQVZYb+i8SrzdQb1t1tLELmFJlFJrI4ggl2uTUZr7xPdEySvPgN
zHYH29M4tx7lRpJq+bbPc3lAvd+skzK2DoZn32CL6mc3WsLrdPVnzNLXOch84qMisUt72tgpi/dh
KiNaz2MErkwT76mNfjhh1oHp5WfTtTRVOPXLit3NSmD7jEcxetDB0vit96aNaxXWqQVc12hjQ2uM
3ADwPkSDem0oB05ILD1kvzs7znNEEMIbI6JAM+ojGb31USV3ck5xMIirrHR4dFX6StvVI+TC9dQh
mioDrXQJVcDtxRG1GHGEsrP//b/0NlOKWLy5Oo6LxojVy8CwRxcnQbdGAt4wBx3y74Ta24L3ZWOj
wIZq9vi4LG+Y7trU4/5CNmxo4EAKAWMFPxEoXsx1bLHzSljdsKvtPoTjqqGx+fcHuF8yrE1PX7d2
Fqw7d8fCDXYPjMXBSKH3tAMB80sD7ydJ8+OTMMCJtTKn9Vc2DPGagSFGoV7jhtSgWtbUZTXj63ny
xjeFuWwUXUNyoBNsUNLjBEmbN9Fl9dOgadeaQ43DuO5gcziSBkWRX6UMYLs85FhfnA1g1zRrXLqS
dDbPHC9oZ5rzIfMi5la9az6mNVG22oYxldgg6TOf/dyhVKJmIi7XHVzFEhfUB7vmQOG5/fjsaxY2
ANycKKIZyUYzC7wTZFs1WL+DiUgTCfw/yCb7nPCWFzS9DpE0/KfJt2CY4KVaULbDnqMmL0BDUIzP
OA2QMj3XnAkQRCS7WfejH2yBuge3REJttNESr7uS6CRjKN2n7w912d8Rg6J0cIInW5te2kRr1306
vrhIGg4BgV+twxguzS+ll+57vTkhXqK44awJ9R01qg5BQqdliMgXA2uFlAQZPXlwsTy1tAlsOuYU
HWT0khdq5s3D6bThueoLZHocqHapzTPPx+bmN/krQkyeboZugzy6DpkCo4SUBmhoVJoO4jX/AIAl
rzbYbU78zQeOumGTwUak7VrserJaHiXIoRIr6idADoY9lbolU2WeUkM3kQI6HwjxkXzZVkHPQ9DU
UqcYHDUynK8sI7gWwsC8m4QMu4GhTIWdfuPX3l8rD66k9yT0ahI7FAIsls9RiyTFeZMogm8miZcj
hpERt3it6I6DVJbZV+XhSzS0SHvVZ+Nzxnl9ro1Je51pEmxQr1qb1PJ1ijFSTZwq0s6xN370kenL
df8nwaBQivE9d3PrRPQ0YaZj+5EiTQibiIU255hr27z85CETY0qep/AmZGLum+k3mC/Gks6YMOBL
DlO2i1usNaLE8jen3VqzI8AEZfPstar6oRrrF2ad0NabAdZBdRaeJV7kJdOXm9WsOBEKlHxDh/OX
/M0lKUQWKqLXqxegxylFkplH2qB+Qt1wwWza9p/U6ZNTnBlngXP1Qb4GG6xPgBqIuBGq+aGIF1+T
iawCcxCnDg7q6GbYH3QA+Bu3FPgvOkLaKpv0Tr1jNbWb5ou5NhPPlqTb2R2vHNNWxvgcxZxfaOj/
ZAbe7c1yOAVmnjC8JbmFUJLTbNXyqgkWlaolsaSiw8GN39CzYYmUbb/TKvfuLIPgDJoVHf1H4Zfm
1rVEcwUK3lwNDURlfeppXa10GSuX7qL7nlgdA4A5Nq65xfzHc4BMMVJ0VwA1phtrAQNrh5hMwg6d
0VPX0S3VlaGTumqlvLQcBo9xakoq+CXcDKg1p8o9HUuq/ARmHbXp76DppotXTmHQZfra9clOtAv2
E4OgtNSCCpD6wrqmrhYQtpzDD7acGHNY9zayfRIC3K2hFwXrCjvlVH2lgqnZKMCbTGQsF6xhV9eA
z9uh618tEntOGpH+meaCt9CUOhKy+aNnhfvnMznwx+jitdEFSNVCSzfLFHgwk9Oce5v8x2Sm09V0
Z/s6N5F99RbN59hxRNDzZACFAYhp8FFWl06GEQXXqz2QliqdAUh05D0rzaWcKzHD0zekJ+CqdkPG
M6LVKegOumX/MOoyv3rtKM642Dlw1zpsY0SHjEG3JUNa9H5EMEVN9zNO2r96KfpdYpl4gSUBhMjv
WJel0W1Q5AwbeBGVxuAcF5TccASI2bZINZ9ZTPL2UaCn3KP+VG8+fFfqhebdAeN6lBN/WdMy8qU3
po6dIAWta5vqWTML69jWzdou0xzJCubEjKrk1DWLk1EybqUoxWVr7PwYKl6iEYGSqvQj1/Lm1WJF
BAO3KyunP/aeN16orSrChoT/EH6UEJWTwbZcDMJkm7PrbQOTyatK3b8eNLi3Tml+qAMJyVUMFtCw
kk1hA1SoS/NZ6ZbaUaZ1jILGa2ton5PTlR+FYdIDRi5mKyQxLH2fiUUJGVf5dMXYLUIvyLpLnWGm
k7q9SyIOAE6bzdca9UCoTM3+oUXjXlGm6jY85SLqvJPrTwwvhR7m2hrHV7rhrYXIRv6MNtEJs6Q8
gPuMV7PsxSlhn1gEIEO7Du0qyu5WCocmsFmAURK3K27B6qR5Y3YfnQC0qa/xrIRJszegpQe0XwvL
zgC52vsveVM8zSxONielW5bKmPREhbh4tEIUqPaz8CAtAYQFFDpMFZly6iPikJHi3ru6Iy5Igc2t
nDKqg85Sr111EnptEGfJRMmxPozmWe/E9OqozHhOdDI002K8I4SBFtLSQ4XKtgLI92TS3bHAoFwB
U3ivBhU1Dj4v23ESTI8prwXDd9c6dSXl4Mjz9EotehJVOjzHMVIm05+QanvXmsYwvPpy1+jDE6uN
zZSR8ADiLcRQbTIrLU9aa2qvFCdctcjf1k6MJmeWPgfEIt55dHM35MaCJ6Agx3EGqzOje1hkxUtc
1+qOksFN6v4VlUq+78TwMRHZuCqITErsND97OM2MvrvmflQ/MXI4C734Oabe87C8eFZqe3flW5gH
IZKGWF+8e4Af8Gja3gZ2yvtktMelBL85mo6uG20eRrL7FGj23emSM9CmAMFNsfWkDegrgH2E93Re
yzZpdkVOFAXS0lfLn4Id98AQmdRvYNcSrrnX0pblqUVVhYdv+tlkmBcTuEnEi6jpgSxP93sSGbte
Jx6Qh9O2BT64XGylz1GT2BcPGkKqbWczN0LbeWc+iHhDd9uQIjV0pWtdgY48vOEkBlohvsiiPZVh
fXEjODOKM+scQU+cqMjvqmWMV0YJbRZNyLsrSnGyJQVePdNfZu3l6MREfihrdQAUShBEdvDQX6uF
MMMZqzdp1VV7p/QXu3Z7cYhlmc2JM0rt3XOTM1yNVpSoOg8N61azJ8AGgZjvE4bE6ywytIF8hhSS
2bZF/zvaBFGq378/zLRwOKYM1wkhdxsYDAwX0EiPVNvUwA/qXoMMucOGq+d2fsjrlkwMJ4D2CwPI
rIBaTCRCsghdcmfJD++o7z0KoVel/Ubm3r4YtWRY4FnZYepB5vtvsFOCazCK4k7HoYCu1f0tCFBh
qPTZ0rO/E7gSb+xm9LbJ8menOZSMkdPUus0xT3q1szeXvynq32LOaNtZt4+SGV4FG8KrKO4GHZYL
oDH1OmOJHCpeDa9R28ER7XPrm/o11dqLndyw7Y5MkdRCtEdk3aTlnbMcWLOUF7HBV37340X+vhDM
jQZ7ahLQbGXXSGM3vhidYOoRJc6BvB0NBSg+28VBsVcg5C5T0f/G0Z4+O3oK+q6cnzSt3CsCLsO+
IK5IxfMVcWN57z1tbxQAyt2hu7K//WTv8C5J2h8ta0kWH+bpIdVNSJ4ketzboKrunjdUAeidOe/4
c3evRiNjEcawZQewEhb/iFNweObdDA2bM5dmL/lPxvxSYXQta0vbOxPtHxxY/VNUzftyqNsr0DEC
0qzxbqC0gLIh/iYVSAILrUsLguxGb/cIKojpO8SPXMN9YnoAYkTR8U9F+YQyobu5HuN5nT1kVROG
jVuEL8qWlDHl0L/xp+gwwlW9w4sgwgXf/NYvS+fu2v60nxJUF66e6CHLHLux0YxnBI+AgJfviOL5
pSCNrdbghzIfAlvbZtrdGVv31rLvIgglJ9PX7lqca68JDhIkNvfvDwj7N1oljOfYabswQ1Oz82xq
orT2L1Ej4kfB5smAirclrscllEzND5O54Jp5jKLEn0FC8E+zBarTHRlbGWp+t80BGr0LMYjcjoOt
GIKjCC8fNlmiIVQZcNAVdsDvf8uBm8NCS/8kbvKqkoTmaGWyFxD7wQmfeKCy8snNRTmVpHSB21h/
tf2fGGHix/cf6FZzmGPWefl+hrZbPBcV9uUmZ7UuwcNnJrENsjPSnVRDus4BQh8pJePHKDDl+fM4
7mZ4M+DT53Slw9kL/dSnfhyptZyOo5Bs4aDqnQ8vshpOVeLrdxzrSy+eI6CcRmM9J7G35wjYnAC3
XuJFFlhy55DDQPcjrYPnzAIWaJq42AQcYvTs7q0xzZs5nqcun+51Re+lBkBP9Ef/2lBpAhMHI5dG
1oYk4fSFjKD2QWLG2dJGyVUZqwd+uAfZudbVi5V6JAKxdRLo5eX7oV0JeqdvRhsbNo91EY7BsPTU
8furuQNep4Fbc/j+XgLABtjRDujh5cFNEDUb2nMkKi4/mYZ6vbUmDvzf39sPgG5x+IMlWx6cVSCg
mOsTz7z8icQEz4eyEAxll6+mhvKP7ViQ17J86uNBJMQqIW92eXDDNnHxfPPXP3+U4UH0Npp/nmsg
uuipiEjC/v6TSk6dY5DAbebH4Lwc7gxotCLTYf9mSDpEe//+kuIWjuirvnx/ltDYSZLKffr+BWWU
vdqjV9y+P7Ma63fUJaDbv1/aAlWI1qkCDhO/wZagl8wyc47fLwHmXQQSohoO3w+ODCBYFX1GMkV5
cJ8WGcgtt9x9f/UbN4ehoNx+f3XIPG0bdXa9+f7JTTSne12kXfj9k00l6GbYNTlTon1DXqJuYOrj
PcSjKGRlHHALCGORK+S7cWj7t5FxGdS2yTmg/6zoHGjyiFaAbAQiK5BLzd3D7zknFb5/oPttbhXy
7zc5Uua76Twfvz8dOWGv0NP4pwjI6jHRR2YEvAy4PuPyrGtt/zDYRYFZRTSJl08tGDxr3cmqoxin
zYTm8KUetE+CWU9Jm2XHf5YyA1784NXxflzudUVZg8HkXhG3xrm3v9eiLG5CQ8cYgXKn5V/Zj6Eg
vrGaubokGMQXfKHhbNH3KGs73tp2XD+PhbsPfEmshAK8UHMyTmgeQNPOERsoxIVJ2cKnkKhph8LU
jz6trU2lIPDk8JofCH0XRlSym+m006kNfhDU1t0JCAS1tayUlDomXaupeHNcWm1xLLXd96c8Hjwq
kmX6U9lzRSvslkGI7306p8GMNPyfi2Hg5jEQi+2S5UKqZcreohdnpdHEaIzR3hj99EdzeTkR63Ks
kSMTNdvywB31f/SRDRPN81rvk/JoJrr5MGgerAvKhuNcDDSqFb7tLh/+VDqE/HqRvDpGSZNEVCAV
hwlDAHF+61nZzSmoaNLRkvnUfDJx/CBvd4PXrQgk1w+kN2KHa3h83xACKVEReoSL0j8JThP4vZWy
8dnRkEbNaNdbui/Oo1EAHXyAgekAPL7jAl7Bfouu3ckws5BrUlDZ+ffKATmT9zZL7SARfXt0tQq2
4FwZB3P2SC3pEGU2tBPZ1EgX0J3rNDu/fH80d1MMj2QspuNsR+klbfn9pQmITwm7OU9VoA6gX501
3NvokbqcUyfoxI50LgicLrA54p9pUm0gmhUr+no65Sxy/aSexEHMUDUmG9FeR7EkYmKKveWGonIk
L6OOEE0DttTbYd+OHqpPg9yF2EFtVgE5Xosp++tXHfFtivNoN7bBqtRY83PNSt8Mm4xQEkT9c9Jn
f4Oey36GsrQeNCgWKgNMU05gKVycdbUzvPsEuCJBj86wie+C3zWh1XgWlLT8qgc3VHBtzenWwjuy
YUbZGuFaHhLZQ4aKAvEYsr00Uacs98mZ7Wx7TaXb78a8B7k06w8X3cqzQTCQqLyNNrr9a5HK9AJE
ZGB2OuyNYEqftHqcwtkNmCkgqUoC5y9Ok/wNNEF9wAQSMSix8zffJUs5yY1TbikixrWieHOFLrdT
jkPEWu4ROQ3gUGp33oGF8y8YRmNg+ChCfDqUhyRR5RuT6G5lyh8zV7TCQLuHBpk8l47aiw56z9SV
9aV09GEn59SCpDj+xnLrpbq/1gz/M5IjQ8TlN3PKvTRycp++fzEggbDMsJIk6FF3bRyXb7UiXBWC
EQZgPaw8h9DoCnjaQCLTGgzMyr9KgDxvdelnmMPSc8ZllvV989a09nRFr/vl2sZGJyQkwd56USVt
BidbGtfzSvfm4W0AQ13lg76IZ7LQXP5J2ea8VR37eotQ8Thbulp3BakcUo3UaxXajnRZwBG+uZBx
fHcbM9h/09JAIXnKZ1BZSf1mBfKnP+CFaGnf+kP5AqJzeFgjsNLWcC8ynRMMwZN2zRlGRm1ydCO/
vwWxNtwnrhAmBqDCsjfX8piRq+jWL1tDiSbjkjUACVKldW8RPkV2FY4XCDotWjdOf5+HzH5CQ7WD
3Nr+X5BD/l+YIP8nEuR/7f7UC3ej/a94kf8PwSF28N9xQ9Y8C1n/Z9TI8h3/kEMM919GYBr4oQLf
4mLwzH+TQ/x/2YHuwuswTeJEXS7E/00OMax/6Z6vO+iTXOILDBdwyb/JIf9yHdOxg4CDmqcHphn8
T8ghoEu8/0oOMUzPCALLcYPA9Tl4/GdyiJ64xdhMGENi/6KJZls2TrFp6W1A6wKEHKHK3oxbhKbd
Zki7OyflbQV6oajNTW6PwNIS+8uI/S+jqU+uqRCnztG6j8Gk2wLrDQPDAzx0JuySXt+S1NJY9p+y
ju9dnbJfNEwxmKSuXdiScHNSbaXbtrESfcEwLqCaackDG6x0NyQNempml5NLodLGiO38Yl3AN2fy
jOaXWeA6YsC8yfIt5MufGC6wEHrIoyntE0aNAruz4TgAtG0211zD1FHfgz7L9yPmTJ1eNbMlNEsx
sS9zOn2IvPmJXqSEBa2THECrzkbTvPFYognXJujRRt45l+9NVCGkqjE/CvqnPfO3SE+BAFrjutMQ
o5KuIuhGQZEPSCTzlHtELAwF6iA7BkORY0zrFonTCoboOfXeO04vFAG2uU0DZnE91l7MCzvkVsfC
N9B1OPkayzuorgad+vRJrDSDPJLV+xzu7UIrEsSDZhyQDYXVIRnqbWp2t3hxKBrUm/jB8QnWNAe8
8sluEZp2dRavpYuKRS7MJuMJltOfoRJk/hXRVlIZ1ncUsLjkjm45fwX0RwB0ZPci9X6lDDIHn5xU
NMH0XdIdHQu1Hrx4p/SEbWM4Sd+o38eBUS9teewP+KyjwnFw+pJ5mjW7JDF/eFA1N1RFxHcCvNoK
+Gqe2d8R9aZnU6foMPpf9mSJ0KA9EZfVuOplED8FBBRbaYo112yficwJGSHBhLZpPSAs59VIQkfT
PgHUo7/EJHnmlYLlCdcDDTw46Z8q/X5HtK/O9n4gg4jXmrTq9dTqV6f6mCxQzgzT/2qCRBNyTpbo
cYsBHXMcdila/wwUQ3+qzSM+4h8JiMRdMfD0F2GbSL5TEdWxJBlmDZT2Skoc3M7Ih6mbmNu6GUE8
e8WhHlFlWxlqFw6Ph8i0qah97HjxqM4mwNkwk/cRoA31h3fBM/w7a5hLJyVTgoF4gIKg4qB88QWs
1rL65AhzgK52gn5WSX9jt+Jgk20d1PIxxzN8Mli/ypVfQinE/vVBWcVeWNaLLTWIFDReud57bymw
iiXqgSiVfHpVdKDWTpoRod7qDklhWxeozcrKF8g1cZ85varQQ7jiQGuPtFuDigUmK+hFqxrDuDVs
xs8drwm4vJTdDWRz9jy5aJ9sSWAL7fxtBrxnLby+IOeB7U2W2hcV1MNl0gycFMqmEwGJJO/KAkZM
1tqTOccvLTVg4RGBHBD5PTnEwFp2hDgH5/REMLwH0KLVctrSNAuizOEEtJp53+naZuQf0cLvek3f
dXkabCN2epsQvl3SDsFurEMyVe6Vr549Qj5fHK/YZ5z/tsocyA1FLNRLRGrcQebBZKCikdM51nIA
HHCvx3iXuYzvtSY5MlJZmvcMq3sLuFnAgmT+EdZMJGZGmT80VKQiCFhAeY52mgGKq/r9kl7WI8iW
EYlqQ2l9+cNPv60ZQ+MFyzr9hY62vrWG/FcT9U+mcKqwpOd0BNaLAUoBnYz8FlzjDwRw1Vqo4eQL
edLwXlwIYl+Lur9p5tT9NaY+dLmLj4HgKw79wxILaiHLC1IJc2NPercTiVMjuODNHEq8IJqB/bPW
RwtHIA7wIpbmq4EoB0ujpj45YByZltRnYvPaTbxi2n43Gs95Vy2vm7VMc4wOIY3veydCXBnCCEgZ
uSavbU4SXz4e60aeEK3hhcwQhjiGlx7doH1B/jFt6xqIymgw0mHYWB/KPt+nGgBtTo3VatQN7eBV
doCf0mYaU7bVNi6mHono67jEBAdQfzgwpc7B0SmbSo+iD6r3zYi4i1IhQfBMykLIXLzlvWkQHGae
HYS8V236FWW/EgD4Py3JUD7JUFmTphP6GZhIt+XOnhltSdGAWShycO2de0M8zrFEj/OnIgvemp2R
OOW2HRJ3bwz+o/TcN0y2Hy572cbV5cmahR8W4OG3GZ20JwL/ePH6KNnTIyLhOLaMG37y3+CPMFW5
DLD8ikkVnTlUqM8Zh2hox8lGNcuV0zYkA+jNuzUn685gWtDHOhMbGtE+FE9wA6Md2Ku2Zo2phvEi
za7hAgCl6DEu20nQAF1wjyuaJa39ko+kDdkS14cm3R9NciGwsuhYQTu/fevjlkau98ebCZBxo61V
gAzQCjCCdDx9bdnksnbTjsDyPHPYO+TlMRiERJ+l7GFl/ELncOtkxm9QD8s3/LWF8eIEc7Krlft3
SsoXkgmW+fb4qPolxzL9q3y6XmMqmE7J+Txwy0UtffuyOsDNtsisJyIas8+rX7AmNq21ZmaPnse8
2VWO00D7VSdIGp2ifOgy+60CdBHJI53pO40u7dbE/ZvHfujSDJS/89H/KbX0Hci2ig74iF9aTd+7
i7c/wj0Mb0U/NDgz6mM/1jun3NDy4S461x2hmYx5XkwoTGuRmjrwVe0rFySQa+VMJh09Dw8OqTdh
WCKBIV8HMxQq6YZ1RV46xdFLYaUvMNV+Jch/6ojclQh8MjD2y1jGV9d78nzwLnkRjyuk64dm4UMd
MVV+KfLe6XT2R610vzwkR4U2vDpgBzaRO77rRHWkWf8EF0qt9Sq4tEj1GGgcAYO+D1GBRbn95fo9
OyvjWTn07krlpGyj+FzBPKTlOigys6N6lbEyr3o//ss4BeSzz2LKahGt86I99hlKMTJw2SGC4TVh
LL9qE+CREdgead2Yrt9yLCQrixNvE2DSzutPY+EvTpJDdzMNG81HouFE4lejc9AconEODV0dF5Yd
AGe8ktAIVqbKaGdFdFyFvUgx+KxoUfuJYMAkkKFPrnsI146Rf2XbqKx+IWN7ZeT8ZWXceUo8/Lqr
QyOOKVeNlyp3f+k1hpXmeQB0QRMCihPNVq5aM9v6gjndmDx6q812kETXSAffiMVCoMYsmA/HfI7+
0K0HiTy176WWRHRaGJb6/cVlNLYi4IWMLa8hdYhmFb2Rj94hNoc6w/ms2ctC24piVo1VkfP3BJIE
8LGJMkK3nWW2RBjONL0rn9zlllXB0Tm1aph6qg7hKSKXJEMZD3bnB+ka7xLlKywaJgSSZAO6Tg8L
v4hLhrvhu5/mJA+6W7cbwNjjCn8RkID4hzuinSqx7Q+Gy4iT52TWclfZ8xNMqXCynp16fOfW3Jhl
QYMhEkdnIH4OPWNPxplO2jCItjIub3nFxpVk/sfgXo3+PbaiswioYQdeS8Zz1SPHF6frYl2n3nQc
yXkJHIoK+jKsqOCjvlQDZQTaVuGyXsvSBT0r4LRjH1jFG6caPpktVOu5Y94w+neamD+0zP3sMkkX
TOhfBNI95bpELEa2whZJ1uQCWMHlCo3BC2W5hOFV4wsuymhXkR21SjXtCReldyZxGB25O/9cNH75
BLVacfaWbLPrGJafj6BZ9i4lhYCrWAShNLCCd15zczW0aUPMRV1MNO2iYU1nCxi7BX3LAEi0MnxK
RgasofQIo2pK/6kvl32/OuB7FqS9wcwz0oxDjf1L8RrhIbJA+erHMScJakbebrbiSxhZuVOj9Tx0
xnsnePP6MWUPN1A+Y75jxmw57wVbYFjH1N6y2Rterp2LdjF0ldZKGwUJOyagaL2iiGfaO/slHdTx
0XX6c63mlCDp6iMzwDpPKdPQduDYMJaHwkjGzUDGG+Fh+GsTCqlBJ+7aHQaicSg0/KLbapx+QyJy
irCQOK005HuINsitDQbuHy3w/mAFsU/W4h2wUm9PnAPXUJ7UW+Xpv/rFLaDNxMLLcTsU/r2IFE5A
tyPpKGCW4BXdUbbNUxFbt6liUEV31l5p9M3h/7gbhd9jncUDkfKDd1v+Sx3kbuC9fJa5KD8VMZNo
LyFnDUTRwid8gXJI0428ErNWt6mn5jSjiaR3ODoUFKghqctXTlkgk9XOSd6xw3Z0cjOcszuAfgSm
Ge8RheUSY5xuKrDnHH34lile09NMkfms0d/CTRdxywYqruO9l3G/G4Azrcc2QisPlWIz42koUqeA
641BPWd0RvBlumF4SParpkKl1x+mxgJSDUi2tRtEJu0HLcmLCLpnBOivk5zeZpM3yIuhEmu3wvXY
wJ3+1OSdIjvcPTcMsdvM9F4csSTPCIH6Sb1DV/hwAJWFU3vunbx7goeok/TD7icSnUxfv9vHZbxV
rTo0IycMEOzVS2cO+c7hfENs1rwfAaUeM3ck8GnC9RDHsDwbDgaqFtUTPyNykw+8D/Ueipbcor9+
slR9I0Oy4qTeLIGU9Xs1b2cF3kL1Yt+x2ZCCbQbhSFIm7e+IpEYCrZtQIr4NYyWOZeOlnHna5M0S
VUBAMKZAT7fQOBOkyrNmRAyUrPaox42q21I/vBZVwEVWVcR9LDkXdUSI6Qwa/zWCnX8M0uJsT9G5
Loby4ZEHTF8B1V2XlY8O7E6PpbcwXXdbW20O1Ft2sHT6fJun+rn1kzbsSFUC58HlN3AUM1rzEBjD
HdKWztEeQXFdBSHqvWINR2Kv9ca8oQb7cEgxXLkGlE5e8U2DAm9VgpZjuU5UW4UzdrntoCGx9e0l
PkclBwze4dC/pGnz0swJWA8AW1M7vRkLr9zK+HHk5z2PfvnWEDe9qRxiyTILCCR5DSCtJ/K3SWD4
gSoKCYwVtBsx4ETrDLaNOV123Wkvk+JQwK9ZLDMnAS9umcKcaxk7l2AyOZ7WT4HVPIRicyr9cVHK
xDikx5wghugnVKG10UdvRVIAT8e97ybGE26KhFkYFBGfaMPIKT6EWd8ShfTW9HdRrV0VLbB9O1tL
BBR7vh8xohz76cYkhTRmIiuc9pVWCuzROJtDlI4udTIxCdQCO41Fz2bYwB4XRh4vdOcWt0Hk3Nxc
Ny7DMy7LJyp00ilKReqBbd1AFQKJmt5NWVwi2eKlwanqORaMyUhn2oLoLyOYdcyhgBCgCCQDvE8z
hCkvkFsUT0GLdMcriuBAVkJ+HHqSEZebppG/xkZp1yyPfwfWn9adwqEQB2CYYk8AELtYbB77uDtZ
BNJsfMurtuP7QJbJppaI6dQCbhfe3zyLO7wpHT4GJKdQtXHElMZTBz5/1Rx9lcHvoy4Ml+pVM3hn
7eat5v0QmXyO3eWPJWf3xGRSLoVya/anaRqYYRABWHgIZvq8CfXx52A3iy/TZTNKV6Y13rDEYEFx
hpUGc5seVo+GRVLQkOA7Dc67nNpPr4gZ8Xf1R0GjhONUUBF/QJgsg3ksglQFBDmcjArYRaTbX4iO
j+0st3mT/SYr40X1GROtBFuqorGOVHxVk37H/lF9wo5y9OTUOvlTN/b73GQdxp25MwDjb7lT+Toy
150RbHVSsL2RMBcn+JAwv5iakYxs9vJdRv55zihF41k8Wq2Bd0aOmuGMlAv6E2yNGjx7YkCrDXsw
yEbteUdID+kNKaS7sZDas5DH25hmIeIjtkSSnDaZT4yn43YoX3zzaA7xThIPcDDdYt7XgSB8G3zL
f3B0HsuNI1kU/SJEwCXMliDoSVGepQ2iVGolvE+4r5+DWUzHTERPlUQCmc/ce+4sD5XMsAsvK4vW
dZi/aPkFg0OBICghxbq0DIQp7wvSA1pjdglJ85XbFDdwDcJCWNWt0Mr/6sa8J5gV0SC1AvzwPzKT
0lCaHHcRcSDnDlESrvPVt6kjgZucE5AlhqUz0dSD6KlNGtc8QJcLFmIJIej75wgK13uepBAwC/Jr
Ft+ydlOrLSGisPXR4viRRvW3RnW14QtAFJFTEFuGccR6SdBbR9rD4E5BWqtn7k425aYe3ZysiW4G
vqnc7beTq8U7ztFjaxbGceravygbGrjmAgNZXXGDgjELxPJ/z8o+Hu38PhdFSDJWdeP2yvYN+dDY
HmmfG1lu80IQBDWzbSXRPm1sZ5OXzDZxHH07YnmwxIORnA1n5MmImN3k12v9q5UuO534KFJ2kofP
miWMNBb3ZhHdCtt194ufZAxjKCTLXPRBFP1XD+zqDSzrXBG8iyugxCVJkHCtBsdrDq0mISwnK9AI
DxbIfkl0IEfQS+wiyGywWgezZ34XqzQabjZQ3Q4tcE1ky2QdsP1uJfV6Wsx01GkzgpfDvUOWXAH5
IdDr5qty7nndIVrR3J2Muqdq8b1gXD0BGLuZuJMJi9Ns2AAvDGeiDzZoyhi/duBsy6rg/BuwipUz
P6IU3ivd4RXqKqqXgo+SUAMA1GNycyJCq40klAtxLVC9jt1YP3klalj6mtJfpQf1T6uXB6iyYPsW
XBn1Ni6nRzVWR6RgdP2KrxZ436ZxaWpCjSZCk7jFtejotOaxzwmrYp6iQqxAn/5MFmWT/5Bespws
ss+lscZj5XTjuoAj1rO0SyJ9p0cI7KijTOlBUPCJYsPTwewA90I0Jj0kOGc1iHTP89KRv2xP9jNJ
G9QvKKCtUj0VGg1hHlG387etHBotZoQFYXi+6LGFWsLmk4qb57lmlufF1VVPipM1Wwy6shEqiKh5
B6r4vasiPPGCNASF31ErGvJzVHzwbQYRy5B8pRpxOak1Xu0WaUM1IRpkOHDQPUyh04QPsngdu4yE
Wj19RwSCn8Xym2fSZxEPAQqZvOGQyOYpAzBIeFCPp53gp1Hyv8bZ+QDyR3lgOBUjgHnjuPErjoNv
oYpflNLdMZUX1ygffEmqsyM864OzrxJ59C3QEI645/yf0qZy9oTI06QpQpMrihNK02NR+cPWz9+S
SGuhJVCMmRNY5q55FjHtmsxeNFY5QaOLs+G0Tw7kSIuTdmnsQ5plEl2bdkzXDJwy13lu05nOO7e2
BENfemHj+zISwrPOTlv+MJqiR7BdVscFWb4VrgfPIDqtoceP0UBsIVciJC3Kr6ThB9dd6o2eVyr2
Jzw+lmNvB839mnyCX5yYFwuAMhL53pzC2sJG0xVDQd4ceb9yKHZ8sjeb2dxW1cMVBOIfNSfgwP36
u7RIatV696tGzrfGSoC0WNBhxuRugd/fUP9HJyQ6bGOY8dam1v5Dqh8OWvNC8Kjck2DF9se3qRgJ
vGqF9kNvJDbeMiDs5Q7Fx44zaLinJpW/NmTWq0umHkgLeLq0Jn1bqTdld4h9CPQcC0jJ88KkzxxO
FfDxgUIeLyOCNwJ+Xp0if7b7HEVxnh9FsUZZRpCDbDyHG9GsbJTZpnARhbOxPZZvuvbpjsZEgd+c
UyF/JAG9CeEkKq/POEVwqrYzkZB2MewFxKWPYsjxbnT6OcduQnvIyID4nE0tMMSV1uwRJzI8q6Qs
j95sPHv5qsVeKCI82Yd1i3xDq7pPHh1m6K1QBCT2ADWqtN1IC9eCrLlWI0aM2iGvhcTKR5PTsjii
XKdp7bPpvyHC5T/F+jtg5U4Bd6q99MQGCBLA1FvB7I83w32fORozd0Rl3+kbawJMaK7MRHTqvMDA
x0JShpleLOZOls28d1jq+bo7nNpBfxvNDM1gm1Ei+MVrpCy5AyAcUipYOwdxAKud2r3MEDt0jWd8
kvGtn/FBJXZyESL6oJ1E09kg7ESfwFXf2ghKSpNy+JnxdM2fQfIhsqbpbOaMHCOS6G2yWjc+b/um
m9crrWdWOjRrj6T/tAZulwHzRDXhCyG0lFzdVLtQp/4U5LDuhen/BxX97PBtNlHLOLBCAmuDfd10
toS6nLTXvAfDAvBrJs6HzStZLU7Kizv67VGJBoBzygvekw3cWImxB+QBnLCBv2MrFe08j3iqwdgW
HYdZtkzv0czpMGkDEp20Gw7NPHQ02/kSZB85FuWNzvu3iVz70/HYjyTpGG9c08r3v9gVzTDHgBU4
Pjg5dTAzl3G4IaDtotBodfImCZ1sB9CV0wISUjFDsOJVU0Q0qrtEkJ1dA7WVy3+spTs7/vwHuOKx
6uz45HGaTZWtfzYcAboRoqoQgN0cfjjtnyYGnCdxFmPv6stQmx2DX91wGBhlu4WAtp01MKcivxXE
WknTDgTbQtdZX0k43cdO8WfqUJUtGNn7kqvQI9UVo1SyZd37x5qI2THcJt812sAvw5RS7/Ph2TWZ
NpY1U9csB0uai5YyIa0+p6iuttXYhIPhVTBJ7pPmmQeQKefIXW7QX7lGYKntcsqRAD8xdn+NhsbE
Fx6w2FCbxhmSbeziUBMcWKXy6+0Ea9VVr67L5qhMPi0oq6GNEGkSEt2+rdAqU5wTsFqevbTfo11i
CpGkV8+FQIoyqAhRfmhbUsrG0DOnz7JH1GOsUWZdZT+ToLUhuATvi5sz42WTFEttk/patCsQqYak
/bK3bH+rZPiKU1J7WSQhb2yM5CrdhkQHcxe7CI07ZLg0AIRT2kh2Ej279z28Ja0G6oCz/SwnrkjU
fPtGaK9z4Y/bYd26o2+WB7qhfW4bOyyjAKo0Rt1iJNKB1pf4RGK/MHFQDHhadSLZzbuIGzOK59Wr
vokH7eI4hdrj9jSwFx1MAiWPBeD7tf0+Sn+4UCl1B7o9pKCR9sAxd5PpimTDnxfOqz1oWZhMEtke
VASscZCrjGmm81aOxmuM6XWjUbzzGQflFBNDUVbvDHNzUPTMjxo1bcg7SXQIopOJ/HnJig9uGZe/
S5E/ohhu6lP5Q/4R8NmoPrNoyDb8DnFQN051jOSpyARWm9LeeeTChAbzrKWU+oaFWnNonIUqdix6
ZkRIjr122Dv9n3Q0dgVAWSKmji44v32dOHPokdWXZv2qQNOgjMdx6HdEd0VWdh9wcjAIJR0iMmIc
7AQJeLiZKabbfWTMH6kO2w2F4LLFtIIjqWNtxPr81FiCqK3RX7YjrBvHIKV9kljU1opbnUEN5Jj6
SHXGNvZA9U+2cXUcEqzFPXVnrAC3tLH/MbT5f05RajvDrt0gdsuTzjRz1IllMZF9ZC1XNbPDR6pe
i2oRh3pu2MJKkFzcLhvZ1ORcFOx3Wffn+l24zLusrLcDRxMVRS/jw7xOQH4ilNnrTOb4ZuMoHEwW
Day9/oy1gc6eulWlGpKReLxrYuSri1ukhF+R7b7OdnywBRyf4akyqFLKZFfX5KzM7Ul15olJ+lbz
TrnLTm6NxpuHkWeCUrGo7yCYvuyWhtbfOcWJ3ZqL72mjGBMkJNfWI5tPxj7b2NIeGPrXscLyMEvv
u7KqI/FyL+ydCXNNxndzsR+xw9MiqaSVdK7NLLhT1L9iXL7JVGEeY9pvqmllSNbL71TkO4VSfJ2y
doD17PqnibyE3mg8+T5bF0Y9n0w3QQwP7O8dDm0ycSIXqb4BY5fdC+87lUY+PAadVMkhf16/mI6z
h9n/X6qaZ3QjR4WNcV1bJgWCM7uYT/CbIMrpAdz6AWc0lxbRtG0z3y2wO0QbzifeiA/DeGlRMTgf
KDMIEnEr0MRxTLTBVcQDhufqPendC3asF8s7ovuoNj5WF4q9MI5VF+g+eTDp+AuVQQvy3nyN+u9K
+kGs/yfnNyYRZqDHC9C0xL5lzVn44uZxiKHu7OM9W60sKNmB0gjEb8xniNYkOZ289y3nNuOJPHpN
Jf+lqWfA+hGblUJX3zRCw6XP/ZAFAdB6E19R+i0KK6PjFkTDRa/V3O/JjkuO7kTG+RhRgWSvc8M5
pkFNZ+pOzRMzSNDapgkV6Mt1D/nlWQlzaRfSKhsUkI076TlHy++BHxJN2YNPw4AGjk/8G2fx0pIu
HPYCB09Py7lrK0I4BAc+bBHT4TFLnYIECdS8mY7UqPcfcbF8JEI7xOb0lehrShFD9oah0HYlPjN9
ybluMrFrEk+FZtuEeqsfqWf5NlX+xR/8Vc32A+0FlXV/wzN112dm3BDzbki0N7qZfBvxebbU02AB
TzHBgW8Mtbfl+Mts7Y2Xj8UbkOnBH49qiB5aod1BWRh6PHMiM22MfpGgYz4aWrAB3lPsJMS48LGQ
XE41yBsRZyiBl5jSy8t+E1s/tvlLbFN3SsyTPdIRAnv+NF7+1EorGJSzA3hAkKVO+KtGAsNK1GNL
t4L9qhxBJb0Hs0kWImtCgh32FnVwjUAYYm58kLW4mB4Azs4ekQLbhAkiWV4/Edt9TGb+t0NL688F
ak2HKCY5mFc1IEUASYhohndSJ7QJVfBzzgnPVk7nJjB/HGqOgj9POtY+asDxMSEg6DmPWK/Sj1Fj
wahweaxbvw01ACdMOmF0dWp+h9r1ZlSMwIH8slyFXuW13K0LaFoyljdm6t8NKx+AsahLXxWfqdPu
oeVlMDy0O+X4Fm2g4IQRRGT2HE1T9Cfulne4fuveteWoqn9bqz9y1p2TGBPRqLdBHUX3DLckvlmq
kVxyHbolf7z2r7lWLmy9vmiYv7hs/3iXNmbT42LRyqdqBlTeqQ5fUf1lCliNIFh+Itnv9TVsNq85
sfHd8Ysxu1sEIoHq12/9J4nxzWjUk9Imwv0W42Mm1JTZCBZWC7sViziykSyU9lEW3fw1Vc4puyfS
MY5xx223kHyRee2dr4TVR9FQtKxDCDEzd3aGa9x1pMQ0FMlN+5Xy5xz6mU1KX/ofXLpgJpZXqUam
h5U1hepWOol5oZdnK4IPESA0I7NlukbcIjKKHqVbcRGP+l9/nG9pAksrylCBa8TtHOpJO1ANkq06
qR79lDy3eLI2bg4F2TDQGceQgrzI2TNL0GEJlU+ALwDuXYtmMFjjIeHIvQM2mvXn/WG6CptjnHld
2+TbnDAYESIWFmN3z/l5A6Ng6D4Z/UNYyaerEEeRa48a6e+yzJdJh9mVyMQLXCs7yZwmuOfuWLOU
IHblZP9QQPfzNx5FQYqg/k/6UA08Z5a7yHXeihacQKwMZGH+F9nyiMgV0IK3wYR13ZZHWG7HkomN
J7LXEm35EWX7FbUOPh8zZuTrkZJGF+hjOCikk++6Ujy5a2yVRDaysZ3+L2B7nKQuH936Z6Fdaxtk
mt3sXStyL/fMdNlMMEJUmr2jbHZQZZCbRvoivd58FQyKA0xjuHvQsTHYiTxOCsAMz3JEE4YvjQW5
Zv6rQcRm7HFSjx9EH3idKgHMx/zbELhHm5O9JXr1MmROmBtZ+ybMeleojNzecn2D/L9k3nB+KFI1
O/Gb5+BAnWalub87MjqR9AFZHiHCBT0BFZom3/20egX9sUqIeP9tO53ZXlrfECXv3HHvFq0Ml23c
Ux2ACI341kEHqB0hxVtO9lV0JNlU4EvuqSpaccc+wtvIUWlq3dafNQReHhaKFBVoVtEsoovfD/hC
CTX2NT5XlpbxGMYieh4rN8i4WiSw353RM/8q+IIx2m1UXaQhWjgmKAiuLB2KEXl1gUz046Lr32wQ
v5MF0/xs6PIskvgDRLtxbJ253AkWCpveb4xrZ3QHXfbfBoah/eKNfSD65WDoS/rhMuNmXR7kaOom
4lkQ0Kr3VK9ibpoh0Y68GnPLv6O3zZ96jhmTqso6VTq3OS1SnUcIZIT+AtIeXJlv/pQ4T8kwwA9R
azFq+zL+SfHm2M7kg4uU/9UFJmS9UL964tws0qZ22DRRCJaseaWJqBQhDdqh9FzUJV/zuMV+513Z
BBfErdrVtvb1vWNp+QEcBGNb4DfQMe7S9Ci11n9U7kISWDcjinHeeuZDFROUXW7P3IBzg8dC2feW
BXOQNC2BtY1zAlJ0dLX0czHImkszg/RaOuB0AHYXDebD8TrjwEpI9p68Lt5sYYIAjyZcItZFazwV
7YvbsJKCIOPjGsOTBJWxn7ep7/1js/JuSIowr94mseZdy6L2r3O7+Fe9LZ67hBgkogFZbKElir1J
O2m9flQ15T28WNJU8IOAKDYOPND6xs476IAL2RNnoPMvblu/N8ysg8KE8dm+D4QJk7aWH2x7/qqM
vti07sAI3erkbhq/CfyZeXaI8Ihy0+PR7C+ueQMT9xCJf49StWU8j88WAHjXX5PS2oLkPaNVIrOL
gOIk+wff+cGncGkg+CMmPFn03TSH315XU9eZPcwQPd76o/Y7YyzZQg0jqwyJIcHu8AEMLEJmz06z
llvTAW9m849YE7++bvzgMp65wKuIh63+kwFB3aSe812D6vLHmu1IFb17KjpYvnaUBMCc8VR7vPOZ
CgedzMS5/pTUPKVJmzTkCJ66vTfl5xi9A+4gwpKqKHRcDbylY12fB2DCHUp1qQx+BC/eoZejpKjt
nyZfpRAItXeD07210fJspIrl7Mg8pdaoSvLhrZHDz6KBbIR8BODWZAInCAfP01flIhVyGDOrFIAX
c66UXy/xx6vwKmAWpfscg1eU0KVBR2NFaX3I+S7FvKGZZBrkYCRalK9RPKBrwM0yDBsF8QcmReIi
KKd3xw0H9IQr4C2jPNukBvYl5T9Q0yNxPC4Ab6iZ53Mj2BB+NOXyDm+JUrBjfVob/kvtdi8p4jBl
JTeEmk9q8QgVsqJn2ZsPfW1T62UwgjTKgiRiA5tH8zny208ida+T379HOTM1GlKTMVT0bDrqPfYU
nHJIG06faqs+7DRq8JO7PWJJ8MQowMAmOxAH269kmHY2+9UZBbVMOPxSiszeH3l9aCA0QHr5FL0K
p3tESX7AcIv2LXrgCQ3bGmSFX1yijI48xaOAXUtR0ixBDo91jtjb2C6NvUKgFyai35ozwjoLMbJr
8Ka7ufFopvNAiaXa9JGs8uyKfAL1bPqjvnV0dvwNa8GiPoL3f0q8CqWL+Syk9s5cyjlNRYIxRwZW
3zNcsD0zFDVutwq1MheE1iX/vJFFp6vxQNsU8rmtlRj8/CgoSv/XTmvcbf4Pwv/0qg8t5HEvGDRW
KXXJGe/MPzGQOCZx3SFp2xPms8Sgg+g4THKwQ4ckx6qsxncnW4DR1MOXDkBSWCfLjB5J2f9KFDUr
tKdyBo/5vnWABztg72xPXezVB8j1qJ0kDu/uTSnz3vveqkdXwfrcMzli7qrPHDL0b5QdhSi+CbCr
Qre0jvg28IozJ4Rq1t7tzDRY7WYwm/Kr5foxZEV56yurISkUnxpfz0INh187Ce2Y1kS20X6wMZRG
Vc4+Cih4XMZiE+skiPiO5e+F7TAfi9AVVqzEE8T2p9KhdUZ6e1AFe6GoPNqe/0nSyG8Wfc26OW9L
ki+CWOi/Iv418Vim/WAHeor2LnK7Lz1GNxPV5MjzXT0tXrlN0ry7Vz8wNqvL0N4aqZo9CMSHr5Nt
40/2t44Jc1M5FfYN+0UMhOA19WdZpPaZcIVyw7aFl4KtFVAwgCVj0pD56bo8uEVBN17Y/taCqrCN
AEvxquLVamh/B6IcN1wyYzinsFm8RJgr2/CXkg9hWqYWaKkwOCPC7hJLHMD2uMdOMQjB7wocksdM
Gn26h5emw+Q6WJ1y0I1MO1B/3qaNcgTMUCSddSyj9/zoKjqZHowOCtiMxz0FdgO4mYBQd+cpTTvH
0J+CvuwvMY7sUBZkYFtt/GbBO2H8nZLQgYJsD0k1ZnKp07FGbtgDbtnyVn55EmaegMKj07bKAuF/
YqblFXfbZ5vyVw3J+OsNRFIqg2T5mgrY7pkKg7EFWN9XGALQPk6+/FgK3cPA0NzHAgLigol8D1Rh
i3mj3wyqbfaFnZxKxv4D7UVAsB4Evyw9Yth1X0Z0gD47fttr1xFrrG1Q3saTVIHBeCxOVfXkTCa7
SHJm+0JTKM2aQy6fsT8Aqnf7n2FMAf8ogwTe8XtMTJeZR4+ExWTyx9DF0vpv1PRPPWl3Tm79zZSY
sJmyEdNR+U2J7pzSwtvNZvqQQ/tTONbDc6Gazwa5C32L2Fzc58Hf0g8pkFTlBmQzzqmF9KC62NVI
L1TrPcqEUX4a01eP2YewBbrAun0vobtsfKwwHRO+k9WWrwVMF3ZAS5ip+A+fL/AsryJBZf0XUwcl
qcz3k7fahNqlQju4Vp2SldaWUdahMFxC3uflpHvLCz06OAR2sxRpF+WZ3tbTjRtSZPhdrBTG1och
hTG8gFG5l878lWbEjpu6d0KiuQEnZYc1OjyAcN45NbtpL94RSSvkQ3/cjIlxPTW78eJrWUcALkG+
U90awUjC3cYgzQ1YpxbGnf3P94e95eQjLloei0ZT/ISx/zmVUUiywjo4ca7u2Pf7FnT/nIl3W/Xy
IFasO863LdpaeSFcgDpao8dNhGB+1vj0kCgPkyJixyG0L6MW9dZiNh8oi4CLKX3JMMZeKhn/h3Dk
b1VZD6DizPg2ODHktY/ytykr+x1jb6Iyy+YykcsZFDwgpJHuAKw9Wqnc/VBG+IRABGnD91iicHTr
+RMXGgYQ8ovDGuCuYcTYeqDSbJcEV1aex2Hloe7SB0FXbYt5i2wSe3g/3JcofyFliVl9jkGsgVId
dApZwwjefYPdpA4tlG0wLuSlKgd+WOYPLX9ojohsS/D5hoZrvqCqDEYtWQ4tn6Ah2/nQu8jtQXuv
+qvRDRTBGapmhPXHqYbiYhfs8BuNX90W5l/bJFYxYajt9ca2BJ2zcVzWSsz+WE35qxKMgwCJElOw
NNfJLHU3yl2zLsFgBJPovUBmHQcl4PAsHc/WDB+K+KQQ0d1/BPaeTJKvjk75J8a9dhNGdSNk92a2
o9j7Bf0mRYBxNH5lZVxRtPP86qPx3Ei3Zd5GYETkxjvRcbFbMBcPoxEjPp/W/Webpfe+dBkAosCo
6mcP8DdOm/5lqaqrAvnMO1Ltmfn3x5Kdfn/1ZbpvB+3D6qyPZGl6oJJeqMVDWHtLCax6lPB2km5N
rCYyM27vuNIgLw/euSy0KcQlfAH85A3kimP11QrUvgY9PIOZFitVggrRSd+GpONunIO8BOlhW6B1
CvE5n4Vb/LgdUTlsyqFz6eSfT5Gd4M9Ltg4gKxR09JXSIZMTo/1mFDCFosh+cbADV/UF6gvKE6Qr
jOd4WMRkAQSvWmyD/Gkkg+BsY8+OaCva4MTnIXOwEMR6MzMobKygYihZczgijmDAzRuLFh+wHpjD
0s9fYESGXKZfuoIOMAzs8hJWbq2KrnDg78U8fFvC+XBS9SWY0rM0V/fBC5eWwtFmvjq5GC+NqX5y
lRFK6QIn1YgXL8r427WbA+JIN7B0B3Hz4D0sckvqpXw1YBjhufBemzLHpTlm267J+J3K+Kv2q5Vz
b78Q3nHShuqnHL3X1q8iJFsnDWP1VuW8ujMStFQyc9dgOY/jtCVBE0Q/Aza/5JzGpcrXkn4PUqyq
QdIAhoTIPEn9q9Fc9GN3nCU3SOqV6WkYVb2FuUH4wmQcHbb6m9gmpgV3JxcTGCkXgVCL3q0a+cZL
Zv+6zxaprMQWvAUayy5B8FVONsqyv+S344mtM2IjyHuNMy4at9X+awzh7E3X4alyybqxkB/niXYz
64hpIiqnQLKmC2OjOi7Sex3SiKIy73+ciUGaSEG7F8iusbqIfTEXb50V72XTvLPWHMKB6WJJ8skW
c1JKSggGIY67YmfXzh9tXBK24L/GWP+6JpEa46vyhLufo6WAsO8dIJQh/TNiJ3Ar4k+WPXc326v0
KRnHZQ/Z7TqufIdmZugVjyTVUUVkPVKX3DUvyOEFmEH/ODbtX6fw/tZxhD46St9N3o2CZ5n5LIV3
X+QomJybboGp82oTVQWHT+RzKdI0ZokJ6BdBbxv9Z6vi5qYWjZ7iG+y0pxHZgQ/tMPOj+cY0EO8m
muOw9LMdguwjPseMDRI7fX/23F3F5ngpov6gifrFcd0qXNdW2zXsxx0wTGqL/W3zpu/muripFs2S
sehfM1rz7YDwQyCQpO/9Ktn2D+Q0boSxtpCTfUqU8ddjEnWFKrcdLQkfvtS2UczEB/2LrxIb2ZU+
wXLPrwjjkk0PFyDIiOlmBo5ymaj5gLSgKnDZ8XiR+TDqHiJOyySc9fdGLp8Ynm41fA0mzTHq7I4L
AOhmHwDnXQI79Z4KAwo2fNh6b8zoNkwGct76AnRlvi8t1NoLoNyauTqmkE3fexgbDZxmAJqhb3nu
VlB6IaFmey0Qx9t+SZ6sNZl3TS7/osyzyIeMGtj2c2h347eNso2tLyOHuKtgOGpr5w5BMx5hN0yR
BQ9Mp4rRg2ls4hvh0eTnNDAyhTRfICE2nCNIx78JiAtVP1xiF3E5agxEN/Fl8OhCylFSsKt+T14L
79C8TH/tynuMRuSFo/ZMu0s6RTV6bDv7cqtMO+xAMvOp4ux2ZXoe2dwAJfKJ8FqH8ZAeb8wDH/M4
6DSx/bX2cHMtFMVBT6geGSqnGUUkRizijvHUvmbJZYnAwitD6xCxuUwcEMUFkSf/c7LqMnktiGxK
kh3NBuvZ57rM77bXYe5wrImz5dah3UUMQJ/lpkcybeHLjPp5EeO4GyuzDYopmkNLzBo21fgIqwLN
UuJnNEp5KFQzP9WBU5GyJF0gDckkAtKo1A2t/ZVonfqoE8Z49eLW2lXK/G9pZuckBzYpEWhYEljc
A9v0EP+evm9IINiSPYfM1n1YtfAAhKPTN/TI36aFT0Eip+3IzAvtDww2F2snpEtOLBy21N3Jvlcm
6uL0c9DTbo0q5nNjQhslD2ckX4iAWJxtxUuPybqYGF4nZCQhDsKKb7Hpo0+HNmSI/s/gci0RS3Aq
fPdv37kf9OI+c+nyt8Ekgecadoltk/qrgWhV/a9TNulZjcm+dPRjhbmEyatt7w0yvcBrXIY13rep
Ma3M2XAfCBIKO00zDsWAicRQ6ql0IouBMP0xt4m2xTYboYwxtj0ocnSmTUi8mo9O9pbqDfbekTeH
+FqxqTrvOAjmv+Q5YJW2aXvkzHe56AgWe5gbgtQdhuYZPVwKoacxOB0cKFvEP9mwpFN2dW1EvnzJ
0C2M86ZgtMQ/xDgdI0PEZB+J/4a4RqGMuCrXkAQTGh+faW65TwoIOcZifVRZyh7b4VZZZMcbvDiX
LhUjCCX5Gtnlr8MoGTFl8VZbf+yR6mtqdGsnbVb7RdMNp8agMiRKPbB94iAKI/8hRWbXEpx7kH3n
74wFBdXiukVoN7YLM4UYtXxhMaRHvNlEG6UY2SKybxyoWdlMNoEcPxTgTKTIeXascqKTRNGhBOjF
3RmceTek/j8NV3ioGQgj5jiFEZXk33WLo01zKwZNZCDFfQUHbUQmZ3u2vu9QcUSOqch/TLUtvvPh
NY7r028xlNzh/FsuLJ4NEq3vxq5Dr3kzXeVvdJsGkt7+KxvnX2TvDOByfFYaPe7NmXt+Bwj3xLvm
eWAb4o9U+c8SY74vS+OrqdKtl6UTA2Ju3WSA5opWp06XqzEaT7r9UiLy3FY9qfKyMnezTEQoyFAj
7K7RqcIiO/7rWc13pnkyHFtU6YtzUmQcTRJfCgIv0hOQ+W1Msbq5LOerzN0DD/m5mpryJOz5YGhJ
h9PShPU+Lg4NqNWFykPw0osPHxYGgeONFo4IIdIlzfaICmpEwqTVJ9ppiiMndBf18FJ2MJmGhLlG
/fHZQ/Pba0LDt7/wtnUu0X4ooo0FYaKTFD+O7F6YBqNHyfjeRqYfUq+RWF0yckpR6JnnWsveUL0+
IOQjIGvlCkpiQFjRrZD3atKw6PW2067piGWYT5vGG4KFYzUr/ZcFDZyg22Tyd45J/dAHrvYpr3fr
B9Vz2NB8v4tpOJOT2AT8n7KNoxO6tAijCerYwJogxrdWmdA+OoptHNOBN+HhMLqk3co14Zg6GkJQ
T0aaOQZYPJyA91ztp97/V/nNj2ugyWssQuusZNiWInoBFevT4kdvpVsWF3g6S+87G0uql8bIP1AW
MC81QDuZE+A7FCXEcmtn10xeS3uN6dE5+QvCPkbvDHcgYH10chrwjVIR1pO6zpVwekPRtEr4Rp2s
SOehXoxKZPRaVn7p0v/pUhSvRT8opEBoqWa5vC6TjW02KjyIBru2luVpwfe0GbMvWSO0zLkFszZ9
9+3i7DYIcWaF0nfxWMeiqaDwggIFyAoSB03JdmmLq07rM6EGM2B2lRmqrthDHu+jbmkLZsZeB8+0
GfejRoRZimfYAvQWTG3x1LjNj1liapiwNnGSZfvZFSDxk6oLmhiCY6rxvCakXZ7yGARUs8wqYKKV
nxe27z3aRa+ylp0crwNZYuw+64NtTOJAe/Vq5sMhUuW68mIyMcpfx8HS25l8oYVyPkp9oG+fWpQc
EQkqDA2zEHE2LuXY2KkxBYnHEw4n/+5gwsk0RvaT80Hhiq1MfLhQEmlnmT8O7Ppj1CpsVOFfNkZj
31SD/96ZrYNM2oBht7krygUsu068Z4mpEE4Zc1ffIC3ZHI9e7Xykcf4sTiriySlN/ZK7J04QzL31
STJL+h9159EbObNm6f/SezZIRtAB03eR3kjKlFdpQ8jSm6ALkr++H9bFzHTfRQOznI2g+kqlT8ok
g6855zmPUdfgt8wwY/Tg8z0ChlZhccNrtmsUKgEzSZkDDlv6Y8T2xgJKXzZ10TS8l8N8MEOZ8xIh
OLKzZ4FKGpXZXg8af3AyszHPBcdUYV76zvVQSQfP3LnJo+xcAwXEjP8MM1I0xTWCaOupYDu3DoP4
s7VQ8hTPUYbRxPSDjY5wgQ65dzsEzmcApg4Cj+eN10Lmn6ijVrmlfgnqRdnhjo9WHZx0C/8GzSRl
OJSHCg/8esw4bAuBpTqEH09qNOpo1GC6A77gOwKI+5iiVNcHO/EYdKJGR1zPXizFAmATZyfd6aUL
k1+nlC9waG6Ij/LZfc/1ChThbhZUhjIazkaXbaYYG/HUfTDO0Je2nknepqA3+QWuMUUnFAA4aU3k
Q4ohY9ULzIPw70mMZBqVmb/j6B2a2ZjXRthwLqT6TbVBfTC75p55gY8AMrl1SQA6JCLYKL+jKzOn
G9JQjkDXo3XZsDdv/dmgJyVsjvnytuO5sbKKPLjjcRlsjCIc11UhL17KSVgx8F+PFaTq+D1qBzJU
x+ZoxPMmja2EEFohwLLNF79B0Un202LCxhiMFEOhYgGZwYOgL1yW39DGmU4A0oO0J5laHyLFcNJu
Y/tcOZ/g938TyA87D1XCqVVyG4dOc0qiLbgUQHhjdllGqIXTkqkyNfKMbEtPuk6ZSbTumTWMxxN7
JTXqhqiOokcsxsiGTCv7AwmYsZN1G6Qpw0OElVLajHV1fa0D/yW3Bgr6+DjO+pEhXrtCg3DKjBfP
EM8qh/xn/yY2IRRL418SnVYs1u3KvYSVdyILawsi+8pb/TFlHfN4YCpqgF6jghyRvwpAfch+Xwbp
5xSFvPjIGag56PWCFoOipf2dUY/IqJWXAsVe/rJnCWnFw0fA0K4zuAUSvkEw21B42yBGmJ6DXRk1
6JCxIF+HoTuayvSobB8fZUdAb2egC83k9O1m76qrH0c8/Q+ggQTjeEgRheFywTJ7DtXU7rQmrdUx
zTenya95QytYUr3vTGNoaVOLZCNdGtEqtg3C5p1ka2E2mQtE2izw10XAaMmzxxClHHKUZnxKYzbu
s7Nfbr5uTDZeBk8FixBCgsMcRPupk7tsmE4R9T738eR3GtsrGyoLEJBu52s20Wm2mrEJDmlI9AU5
Ng1pbERXPM8FVUVgTktiGWde6Q+sFMxlbQUecrd91GJENsyN0YmYMNu2NdbmtMRi1lSUpmzf6yh5
E4xcyOrcdeZhOR3KOX7oJe9MXsjXIKAihFnzje0TdESKCyd1BBBw0x3ZIeHYNBBIR0vCGkU379Sh
IiJpE1hTeHYKsIaUJiZVD7V//FCQvOKYXP6W1o+UsaQdE1VJl9tYLqJHFZcsgQFjxRPRT8ne8z29
nu3FFj9nT1EfE9Srmzff8jYYX+9s+Ddjnj0n9MLxAH4El+vMy4qYFpAJHut9F8slxBp5PU76UXa7
PsRQUxd7HsTGZiLXfAPR5hBr1v8OiDwvTr69oXpOpfvbjMZPukzLRwrgM3ldHIcqbW/+ploWQ4dK
qfJR55qIarPpNliyHjjR0PwAbVClcUEm0G6184KB4thESNh6k7fBF99eGNAKujjymVZHHkMUq4df
FTsv0Z/Sm3aJqt/moNpzbS87DkH83NDW19Tq3K2dBwi0gmRXNVZ7L0Apw1NMt57DsdsY4U1ktJeZ
mICtmNnA9jT7K+S3jDDnrWOrLWIlJsY6qg4mnZ9Dz75y3LOUH7ZX/xlrHz2rwfAmG/YqiF+LFGmT
MLMt6++XYSBe1qROHANE3d6ZVcp7GpG6FYsXIKfPYyJp8BhHrmn9uMPVS8rikCEEDv6C+k5HtOW6
J5MDxfETtt2t1Q+SUnpQe0+glRsnREdmbW0ydd/25qk3zHA3+MwfhBF3lwDJZxxanHjIhjQzwaPr
sBjoc24gw0OGYca3c4n9dPAIFJgimker7f29JRgsJq5OT1necOMxqO84XnNRcudkLUN3T1prcFLJ
1W8SJAJUIAPTkDUGrgBhhJNvfOX716oVNoMs/BoeXbtXkxPQOU0FnMpcV9L7EFjbfpAv7niLFbpX
rv0pGz+IAaj2dgLNTQi1l0OKEX/Zcnjsf/ZaZfJkF/phtAxsVlU7raoea204TDd52jDfwCNEh+jC
OkrQj5OFlH3aU/IgJ8V4ugd11zFY5GDdqZa1YsqON8guS12NqPVnjBGAuDxGrRSLmSoMKtGywWSH
LB+pIrDlSL47RgLdID8VOjvEE/k0svNYtgjMuDxkQdn9MVmHs59nWSHz46RDxAMLd72nf6FMQMuv
WFQxAA4fQXuGQE+j4FjzvrQSKivnzG4Ky+GUuagrQjmjA1o+ybXcLBsBQAXj89j4KVZG+lXcv/fm
shDiTTx4M/MooiD7U52MWzvIeR2IYcAWE6lTS9HnuRC6J8rju9z0Xkojqc5gxsr1qSPRfp1lhtya
qSCfOZlX7GdxN8tP5Rlfbqj4fpXzAtcLmXqKqgyzVGG5/p01sZ3qo0sbTxmqX/UEiIQzzeXXDIim
Ylwfpvtqmu4VwgQC40TCJd7hi6xgVLvzubGRJTcVQDinYudiON5vLWn//Bp//Vy+usTvNEnMiMPv
BoLL0ishk8SYFbghpSPuaGRh8aAFQ1KKUBnF+Vvt1/SQgVGwux9L5C1Ib3jGI4dKj8XEnqysfm2P
UnUSPi//4N+a0MnXFjZ5+Ar2qqnHay+/zJjGztNyz8aV3VHYnfKKkmwwGQSoCqgJu3LGmM6QXoya
gaCcb2Q4PmYdW5WxSG86KfNtZV3rGdO4CjhVTcd8MXwz2Y1EWCSjfg6iYTsa8d04knAunHLHKggt
WkrwKakiBh6WrauQNySVZNre8zBjpp6t6SHSBKGa0TCYKzMi3p5NCyUJ3hJzXfviI4JiwMuT4iwL
BrkZya1e6AM8ioom4GyGqFKDTCjxlm3D2TJWE4zZaEKQn8zkdTGMQdnBkm0O9d40R72yIpaEcpyg
GTshvqFSHhzcKvvZ9u4GTVvgVVZyxM6qT42QRIYh+yLP8TZAQvvoNNLZMFIdN3XSoNTTQ71ru2W1
79Vsjd2QGW/Gzt6QyaVzW+eskEmStjSuyEgZngTg8PuZxJx0JgS0kd1E1QkBkxELMzav/CRXnOSW
ovZvUo6L+7jS4ChG49o249vgY8KzDHBtPSclCgL7HPqFdTPNMfL8ELFGPDPWBu3CxA0Cs+/qgWnP
ELIQSNpy700N0lvkun9Cr0LW0FQtwqbIPcQekcEB6V910KqjBbqo2Hh9/KsjEsFLEBGrUgKrmmpC
pZJUPE9DDkANgzxDLXGcu2m4mZLSWYcJPJB8bu9ENfr3qhYPsZ76F8scV7ar5KsQ7smN3OLWSAOC
wnB8UMvBpmx8c2W5ISI4EiTWZTXg77WKX9KtD0aFMbafenZ/mGpWsxxpsNsxSfcEULJK8vINCgz7
2ZmsF61ya1yXBLYjJ46dxxTiwJExM5PK7hCIYdxGBqNtN+zi25TgdRFE8dbxjPpPHPKOzSK6Zfcg
D3IYro3uMz6J/xiQQhDHInM2QDKXCjBv1rbqs6Lsprgltc68SKgQ96PrQufQrR5WlOMsG2Q27BTu
DOgjBm+JRdwd/m5G0BwZ7OGZgqwsRnIrADvltdQ2B3pRludhFmd7ytxD2oX+2srktfYr/8EkQ+Eu
SeXWLm2LxWrCjF2U7amOkQprrDQnkVcfHXIr2ONqj8NTXRDAflk5RTL1IX24b6tLwvNnjYRq2ABe
wyZFUCMz1OiIES/YdAgIjs7gffaGF11jgIIbU5UEWqFIvAEGtE2i2GJAxIdF2Ts1gJgxQa3p44O7
7O+vlQcs6Fs8uEQPdvatOwh/GxCYCuYUq+DIPOAxa4eZfdMiKgY1JqdH19ZfiLLRmSoSpJveuKuT
CozkDIjGCf07HWCEc+2iurNNnqJT9eC7cIy6gVIjSQ6YLnAWVd2hlI28EwsYSCb1qym6Yk88krwz
7BINbFe/Wo3z2FWUTcJoHwC8Q9uzmW/6iZXvc7RPr3Yr7sepuzFU2hzG3CiuMyE+hV/e2fEoWJDy
TtUaw8Gc+t7e9bHkOOEPk4efbsoIl5EmLBSUstvRxXOfh2p+QLv3QL02PUvASeCbYis6CT9wzsVs
cjqYyCQ6VsQnAi54LvQMcGTrN5fCIweFuiT5jJrmEpfRRqDBeE0jXCrZlM4vTsLtE0LTf0xCoEFM
TIJL2ZvObpDNne8W+uz5JVWp1zTvZtAdhmDufyan2XuOx2VJpmlXDIQQ1ty3rmGQaUjX0UZjcAm1
JgORAYwxqfu/f+gFOjx4xJcqKJ7iNhseOfCHx1ZgToO3ddRgY/wqm5BV/u8PVkpdkuanLBs0yK84
u0Qocg640kY2SYCK7CEiesdmF2dy3/29+RyZ7EQp5RlVsLgzAtjB/7xXWk8dS84ATI0uHJ8p9bxb
bbJKK5LpSvz1eFPH815i5Iw2HQsHXPc5Ouhtjb0OwN3iIyid+sYAUJePsHx4WBYBDLZ/+ZQZ8jmt
Wpeft2a04K+6ke1LYPp/ZoOeNBUjD8OUOplclv6hb0jKqx6HgbhMaO7HPC0QifblJfIR1BYIZf1E
2hsj1de0BctXLJ52b/4KqEttpJUWDcXKc1yFPpP9cIFC3piZ+En/GM4sDGQZPyGgv8uZdUP63YjS
vzeQWMMc4SFmMvii+CDXzEyo2wbNfwNltAxi2i2/Wbdk1HaHel4GUBl01EgS02F4nxolJFcm1BUR
YaPqQATGJoC4EtQD+wLO2vwwLzFvjkS1jo4m3rFnpjfAiZun7hNLUw6QLFl0XR+x82DTiZ+TwXju
fczsL9g4dgNNnml0r15E0Q/UNqjvzABii1+Gku7oV4dJ9FrCds8qseXSKA4wy5FDd8t8sQmTZzku
elt0u7Znt2ceqmDrouLAPJX7BKyI32s2t/20//sv/Ag352KyK09//5xLkL+Vkx0grS0NhGyqlbB0
uGEo5pxwPqCa8gDdxIzUZ1KQDLbTaIIy0IttV3GM+gw4pctzw7HGzf/9i7+f/fPDX317Hr67kCGO
M3T6k6yq/gg/02T+4BCvempjT53+fkbwJEdHPXBt4rI99YoxjoFKggS75VMOI6aH71j+k7tmSYjt
2PBoJ/FJmm32VM71cRj6343vSFrC2BfliUqiPNksT/apsolE9PrDDPGudtidJI16Hw3s/RmV1USn
heDk0Iv+MXepEkdGhLwYGfkf9bmKSKqMbLVvDG1sCIch0S+CNeuwAsO2r3osPPAvwx16qD259kGc
HaNoeMwkgJ7l3zGd3hcLdDGt5z+WrcHfsmEaW6Q+kUn/FOcvkL7YMCBw9kjG26lhApI22QMZmGgO
hI2WtKoPHuFK1OgpU7Hiu+yjx8HyfyTKhixETDVXbLCitEogd2W3LJCsY5u6743bkzjcMBnkQi5p
dBl/AWTBxmn0+LboVD/KfDzh5cYG/xjyQETO252lOSConbvfYpxvyUAj1NmHfWJlm24WeHrracW1
hmYk7K6Zz77BAO9fRfPLZFPlxbPc2T0la5U92JOkIHEl+qC3ErmxJl2mGJVL8UV75xXO+1/Pjgvp
sUw4l/19Fte0kHN8IVBREr9qg0nu71Cq9mPfbDK7c3ZmMu8a+5Xxr14Bkb71KwvdnfkSi+4H4/1F
5+0OewQCwdh6ByvL0cR21/GGK5TNR8tdjJxRdUpz7wtG5tGLcQdYZK2FOa5d9q6rGc29ADpYOTfi
rYFrMbTTFjlLv0LpS0LlPPxRxvjAevPNiRucvWnJ9BrbBRV6dEtcIsHrflIxZeS7xkUMyxn5kZ8e
7f7qWNCxfGTkqwLlC0YNOkECVvIH9ub3tM9MqzLnXbr4cKKdGfc7b2HjOGYDh2p+5VW/9QqIWvAZ
k2BtPlQ8cFHWkA325sl6Ty9C3WAAnS7B7RqgWpOAAUDFvjvKiVdnnoNwuphoIcK0Pr/NGQNuneLv
01AMfGEMa4xONxjgsH+lIyBG9wfZwdUY6O0TouPYj69RdznWUk5Ub0GECGjag2gbVnJC3yK8bctq
p8z5MHRswWA6c8CZaJc0al7t6KtUwxN4VegFYf05uqLb5y6DShIr2glwdBI0SzKicQnDGzMnOgpT
R4EdfliyfJFJmgabvYFOBtEUzwNTBb+6rpncpM9KM3NPGqDNFfswWN7fASdWpaHDtpSOVYWM047M
G9yKo882HYqH5w/70MRzY8zBiSc2SxK7Zbn/PbC9vdDVf05zNeyR/legvnDUc+rQYdqMDWoCWB1U
uG454LAzNEDCrnnAog5Nfxp7GiqB7yftmUUlNS2X5VOsOOLWMYK7Hr8Bm2Km9UpVJ1CCBKVUbr+O
+iXYGYWN7/eYE/yGc/gROB8MGFWxRG7yY+jfD571kiYYqGOmACuf6e+ahxXKbTkemoFkR12h24/n
qz/kh2lq8AGH8Q7VprHJUqAy7BMuXpU8Q6/C3fU9zyi94poHIKyvl6j6Urn/6gzjeEDr0m5k7std
uzywjCi/gYqozeDWdLPnOufnC0HrreIRwqALUyb3/J/QCuAodDvVkwiKJJA5mgNTH79OooN9EEFS
94KEefNSUIHCYmpQLn7WC9/pk5ClD9sqLizz713dfzdH0CpU0tmlmxR6RX1Ae9eykHI+KNI4zkN1
dLLpTXKgEkK0maeEHwc0nZlNf7ppFytz3kIgDPCecJW7gu2EZQCcUOafuuE7um0j9so513a8hBg7
X3Xr3w4LhsnBC1O6DWTd6H0aSPMuOn0aBYqUpnhXyt9M04KAmNzDoK2XcCguyxFozHhIK/thZDvp
pSaW3r+y9fqtEPUJF/WSsLc1W0ofPRsfRnYOHPfJDPxXqyX6Bw1s71GFWdN7nJf4Tev+sS+QFWc4
EphIzzCYPQv9UeffioQmyO1+ss697bDawy0iIbZt0u5qVSy/y3K4idzh1u1xMRTOV4ePrW2suxId
qllUA0+TYFen7t5bsgZJWHnA/7Kf++R5SSswewGC51jAmNHJDa/51SnqA3fFjWrbN72wZlLzZiwj
1pvyq6fqWzRppcO2kirUXtcmwnmsH2ZS0a560ESmqX0UvvEjNAV7b7+E8x8zKo9hV4LKN7dZpyHA
dhANchdDCXuaFU3R1XjSzkD2b8UVg/QFnwdy8Gqo923tfdlO8DQnXICZDyavxR/QkrEaqxP7929X
zNF6juAAGEN3H8Qmm4uFq1jO1ncq2e/4bEM4ToR1kmaRHSekCUkcb8w0q45N6jcUQR6uT19EaNzc
4q5NjXFfMZfa2jpnSCNsdRqRPv3zQ7T8MZ6GB/YYjxj4l2F/2W1Gg6rR7DH0KR+tD4H18z8LqXEp
pJABcVb//dTBczay195lKDO8eBw2UdoBXoQNwz4pSOqTXD4khGrSuuN8igTSQqXOmiUR9zW2BGnx
Y5VmT/uAYPX090NuI0fpeK9Y61EaZklI0dICkJv88IRTEtWTRDMFiHPNJ+r094NpoxPL2mBAaORc
itq40zhKuJWI8smqt6YdSBvESqGU2IOuPgW2+1XPo33ozAY+YOPITTMwAoe5vDErgVbRBizTGffd
sueKwviptyTddkErGKs330QzSHEHBNkRXzNGWarMN1F0j4GgKiBtwnhgM5OtkozRWjj18TYeAgEM
Ll30cHiKbBxbb0bOcdpGiHvh6NveDibBK1Z4ZoucRt6YX1pGV8wg41PazdQyrn6oQXBRzIKDrW9I
D/IQkbML9MWz3SfVveljjS55tpPXfg6MmRm3fJlnpoPpqOO15yVHNw/+IEA37DQm5y7DpcMBFiHS
2aGWQYwLb4PqbpZBs+HJw7+BfG7axdENxM04M66W9MwctedR+7dOGzyFiwurBX5BKhTVg9+f09D4
aSOSt4pvC2UxeP5jLAfs+WRmhs/EovLocJJ93MlbV09flrBeGOh+O1RHXq+RpigykqlEDePQJD2m
4KZ/nEtB6yaIZ7XjiQkT0GGouGvJtY7vDNgbQ854bMh2Hbu3ieaKt5qTkIfQVuaYIZsxOWIFI2LO
xhXC79Ljyym6SB0IB3wOYvaFRTuy/mv2cJXZT41clKHBaI6TdUOKPDliwrypK/cOqj8iEXI+URLk
v61VvnoVHRePFDjfASnCAYPjkcyXcaQUd3ud3YJrenKnB8fjHTGpBnofOLHVkg5pvshZtRgwJBRD
U/CtKOi90hhp+fWXmyM2GmWKftprb2rf8TfDUB2NNCYCuUAiXueUgsZwcHqHQY7WSJEhSEEvZp+9
6cfmUXc3aZAUzw0Jl8oSLxBbsbWzFUxutVOyy+V/ILPos59oB4FZ9QAZkaVaSbEZMMTwaEcwRlCy
E83vHmMnJO2Ihyx0OVXtsw/EtsYcai0UqpiuGVZ1kgvUCsNjlUtKTLY3c9S4d9lggO+jWneA+k+4
ldD2+IyU2NCiPjO3RsP67YwnfBFVoJ2xGH0pAx+GSgBTV2Z0U6fyzmm/raR/IHALSXveffQN/YOh
uNMHM9hawnmIpHh2Uv53TPEyT+Ex7uRN4HiPHW6SfVdiGuy6b3bQTy5Sqo1t8yNFxGMNqficZMRo
wr0LZ4ofhNeRn7GAkSzcJARm9aEYHa1whb+PBX1ZmN8D7d27c7nJHL6w7gGyaCd/mUEjYtknT7Dh
SnSo1OIJga+0In03kEDceVhx8lExnauqfWnRGGG7P82GUW68mgjlXptH0cpdGAbT02Tk1s43wttq
0o84wx/SApSgar47w8pwY1MQzAM/cw9zEbwRdov+DXgGYobA/umHmDGiwR7TsnnH2G61e6vM7koR
6ZOhq6cwiV9H7aXb1BmujA2agwNmrXUU7k9DADMYCXphPHNHGHDTZdRpNrnCU12+o6x+n3y2MMLh
R6gVGMB+KdaXURZRP2Sq2hQg6Ty1WEiYb7a80HNfk0lRJCDjMl4fYQmck5S5Dcs8FBHGvirI6bCd
UaOMN+4SvyHHFncLiit5lpNvkKNKLIFBAK7pqQMYCiawdQdEwnEGXma/3JoZ62DZM9VAhmBWH7DQ
3oaZVr2xNP5Zkd9y8BJQkBRUrDoUJ6Dq5UjTGFOACIUpKhV0p9KRf3yjPYLyRH48sOz2TRuEIXje
TWqSk8SA7WIUL3poA+Z1tKoZgnCnG+9BE5M5YCfghBJWblp5P9UEywKJ1k/X9GcqdrX+Gya2xJxF
P9W1ovOoyvYf/+u/hqP9yx//8bQgM4p/TUr7r//iH7fJF7P/6rf7H7/q/6PQNft/DF1b/eQfTd+S
soYBqpuO3//xb8s/+GfmmrD/3fNML/A8OwAlYPnEp+mftuNrxL9bni/4z/gCPHjP/E1ZNV38H//m
ENTmWWyu0Z06psCe838y1xzr320He6pnS09YkrXe/0vmmscT7r9nrpnSc9BboXcILP6SYKv/nrmm
oNfHCf+fDXwruxi3Vf4IIMtDMD1dFuQbfQVINZ+1INEF5b2X218zzQqSTzTbqZOd2SJb+3EIgEVY
DctxGI7c7O+h4K4pnLHbIRhj9fRoNCTtONpgEmw8doxH8sl1mO492IJojFDgRMDDQ+5Zcp5afEM4
EqgOHAKxRNNto/LT7q3TUheUldEBWQ1hEwKFWZuj99jOnb1VFYlimhSoVWVD+A5qzfZKIAdMzXDN
/N9dOcAVDc20z7PaVztI413O3DC0GOf5yO0go8FLUiUa5QnzS2bKi4je2dmswo7tZO4N3+p+xl28
xheCQiixD5VDBge3977bOERV4n3csRdRm8ntvrHBP09Ne9Xlp3bxOkmmlcjWOcfsdhtrRAyIWzAD
WtuuCk6U/j2qKCC+vRaHuW8HpNtkp9vjSWCjSYfipUM7tPNbwT4eg6wp91FM/UAwQw4viuAUkwxY
KCInrG0KMe1XhtQTDsRPEirU6qqV65hZyYBjNKF4Js5K19Xr8o7kefgrkY9QbRHS2uGDbSL0tpGn
36V/FrbNY3N4Ka35943BrES5jQmvJER8Kkjn1L/UcjCQ++ZS1e218dlW1vZVxxC5XVxOW0AgN/h6
vQ67h4oXxAEkl1bV4/kFMUy7LS3UUROruMkznuYRHAgr15r8PkA11nrSFW5mV7+GEM6Y7J5jD5uc
NGcq8HZ8Kov5kCYI7ka+EBGJeBoxYPuivYmLaWv2TJlBwB9ko9CeOtaqb4Zz4OthXY81VWBqXAU7
YVavZrKtRwimdG1B6JxoIVjBFMSSh+01muM7wTG7HyEklw51YpJsxoRZR6Ij8kGT9KvGRmKZjMLD
ZP5Eyn0psH/whCWEp6uKz9px85UTs6ijOO2URxaZ0sCZCA3YjMQNQ8H0bsj4jNa21e255U6K0cea
9FKO/SD2sfWzXxEoGLSxTBz7Fz/EjxGT9LnKY+ePCP03Fv7tPlFLLwwl1LfqD2tJ8W3Sr946TlP6
PZL6sM5k9Nz4GUjVMnmy4i5g0SCoS2b/JgnsgrUvttJIk5EcD3KEpB4TO8ikBs/YcjnNPfAK/E5L
V237mBJqwP8OTJcmGSV0l9xaxXofy0Umaofztq3oduk0mB+ayZdyWAg4PQ3rkJn2DrrmF/MD/xyg
yDuT9uIl8mbo9Xgq+3IbWoN9R3ASjKCZBKdq4mmslbiYDK7S2twLVI9MiUGF8JC+l/Guc5Pq2jQT
lTiGaxKMGN93o3VD2wR1o2wxIgGHTfOc7Z+muG8BEEisZCsET8xcqnSnJvFkupPeQ0hgju36j+Za
t6649Cwdk0wFZ5fEhgonUFH/Zm0UXvBg39BsuXc2Sl4SlV6dwMMng4+BBVh0rnzGW/Okn9zSf546
RRQl6kyysZ0TPKStkAbELVu/gRR0z2DlnDNHPgRfXxK4E2vj3IneP3DBHpsh7W6UDkamCxYVAN6o
jOUE5WDOqI8p3saJkpORGfd1UNM+D4yKgkbtYhsfql1Me+yLDalw/ECBN0JVnH8dZc3Hmi1F4S4h
F1BYdkrTI4YY0SqyeXMM8BRBXcQIDKxT3Wevarl0y0S94DP6iCLEcuVcnlt0E66ve7Lm4U1AnkcW
O/fk1AGKdNmlKSeu12x494nVPMWMzEyXUVtVkE9174RjveMNWYgdRRr+sK611tgvXDxn6C8dImnA
pYVoQUi77bz6zrZiD869z0wUx7VLlAyiIuyNc40rPvg7c57D/Q5cV3SO0uLJFJbaWc2J/pJAKgZu
+G3ctT/HX01kmwA151edNhyABauhhPtNRyQhAkGTbOC2cTMfhWTA6FgNag8N8YZN+bSzQYow/l1X
kZj20u9f52p8nRS6vZ6ujosmX/eNvxltZXNLU6CZbZTvuql5pS3jNQjUTuE0YSDHaqvihK3pmSLl
gnaF6Zaz6bzl4XdXDXb9MCGs9HUB7TLXd75tPWicG3DCYyI7EPMXbD/YDYvP2hMRDhjH3+tULRZt
Q68jZbNZ6lHtSXlRqNWvgeV+J/l2EKN39HmrPRYet0UYfLTzYK+h4ASE2kNFjiEz+NKuL0VCGZCo
jCRjBJ1RILEWYezCLIdFeypA93wOds9SiHujnIfpHKT8qdgHdSruLYw3uUcmdtoH5zYgCNIJsA3U
HEByqdn7VJtbeFO3IAu8Pdb6K1O+7lBhJGhTf9oFS1MBSHg7ts74CU0hzbtPyMnuJhmJM87K4hH6
fbVPPbkn7j7i0etOFMEV+kfUMPAx6OiGpj5W7wYXwFlbA6P7HL9CyIBa2YtODQRkHwz36FaLax+0
ey/IrX3kFPMGbvKXHgYUUYb/4/o4Jizif0Rd2xjzwRKHKQJJO/4TNkgi7Hq85/lGjproIhirDP0C
szco67Nuq32g/G3cbkLX3PFEbk8zLWliCe+G5DNm9fhSvEwdR0v/1HgI2Eh63dOsxINefiHHXAgJ
UQN2tmovZuJYLFOYHZtu/Jb27aZCY5fzSEFdpYAq5vEvS5OVr/P3wbaIgOCZTCpJtK0dRlL1QCa2
i8kDh+lJWpa3rIPGbZsVoMVEHm+UHX75LBl3OebhM8o/tW5x9+8AymPus7857/40IVF+bVE1yHha
C4XOxiZQFhSJOmCyfkEeJI9KqfrsRdPJqnV/p9OYrqySmIY6YbFXS9HxRe2bpTmjiXlg/zWwOjPK
h9r3h80oZsV6P9pbQGiuAJWaVYDXlleB6U8wMCdBYcKXt3W+rUucVHGFOw2SxWI35/ojLWZdJ3d6
oAPM0A+tHcO8hLYF2LPKmq3B0h1gHLyHUXGd98UWG73l9tdszqID09KNNVDYFctfA0f9xaLRk/tn
Hvq03RmyHI/SQ84u6SJ3XazQbQpIa7MRtyfLwCeSTi51w7yYSUwXb/YpF4wGob88DQOROpE3pfBj
18gmJ5739m+BdZ5fUE07ad6j5pi2ts+W03fNxWidffRihNqWEl0WpT27IBcntjfaNIwRdKdWzweS
vKAgpD2zCF8cccjnfcK6YHRclHHsu8yU1byV3Ywi39Vz094sKyrlzAk3CHAgsaBj8iS+atdZAxVD
/Cbj9lxV/s6HfnqaMUHsx4bMGUwxgAbZsKzNPieH3Ju2Dn35ip75q43ov3PDWiemwnAmc5htqsVr
Bdl7ZXSxx5di5q4SJhzzNBznmpBxzp3yP0k6j+XGlSyIfhEi4M2WJAh6OcpuEJK6G95VAQXz9XPw
ZjGbN61uiQKqrsk86ZHwQTCiVVMMTkRvzUtXbtz1hikn+1+njY9jUV8Y8TxAddw4qsAQ2/6MA8rC
kvZ9+B4Lbwl5xY+atY7FPAdNfOXx68Lbdl0y9GEowvgVp8xcG+xoQcbBKq1didSVK4FUGg69XsRH
zfGpE6fvJZ6qA+u2A9I+K6wDfgCbJNCyW75KABbn6Y6WNt4BKUhDf3CeXGzOrZ92kb/YyBGy+Wlc
h/uEuUMlyk9NwtRoZvEiU8c+tcPghlU2/sBbSLeAYMa91bOhVzoSL1yaxDFNAnuogilXERbTM6Po
VM+AGbOpVffmfsyhyDDepHqBo0XLeJhke0gn/6ihp96SqoqsMHWDaxGR7ARFBNlhSDrTY1032aMh
JVq2au53itK4QqZ/mhqYIH2C25sMhK2ZkeFh4o67ZkmFLaNEnjz5oeW3ImqKXm0XNjUXAo1xrzhE
iqRsSkQJ2MA1EZwsGfkIaf0wOIu111WGx1B4DIdiO2qJntgJk/HlxBMnnJYlctbC95lZTcGN2BJ6
wSq+Sm+LP12yqfO3lmM7wJD64ZrkBTDTZc+IVLK8gv5Qet2XQDONLliw0/WDm6k0xrBmiyWaR632
vAUH+JwguKt+GYxC1HIJYR6zJhwipEnAu/242ska4BArlJ1aV8CJrb1kTvMeJ0DemMNgmhuKn1xO
OwZtyFfdHmRi5YFLoQ3L0aEPiXhFyUHSqz9aG3+ygOzTF+yWxut2tGMkKoHFOuSm+YC0L4li9uaW
7Rtnr1Jht3TjMzk5DPnZLvcdEr185T+UQf8ufOalo5syg8QBZPM4VnWnHXpoi/R+KVRav79X5OAe
AwKmBOZ56i+olgbvhUlsW3V3aDp29uJQe7oBAtv0qSWBe5NKMraVpm7ZOu4KRmihfJzL3N3zkve+
rk7OlLybTD4hphLi7Fr0wAlWkEovq12hl5hb2RUSiOmbC4YJn+LWChy6WODiBkNQeHCsI6vsNWhT
fuOyYYHs/dEcBntOgxPSQAxvlcUnCaC7GC9jquYPfFVYPNrrXLdEGRcXtOYcnMvdDuI3P8ciMaT9
s68HdHeQT4WyTjPrZq5edrBxfUMgAM8gBo7gdO8ywTjPKxih4I/kYEAynVEG4f/M22LvQG32iuEl
A0+xVes+juVJAAI8T/YjzmvmweeCTIEdx1KMiSxgV6LOeWmRfY5MQumesUkSbQEp72GSnD9iX+Q7
U47U16XDK+8z4wcIZNihM9tvVdC/uR6idG20lhMF47GBkEVcKfwvzTARshAMXOVoMFmlkTU0Iam1
jvY62Pdz3Huq4koxptd2meFfNyYfqKreXb945tj5GCEeQNLGHKPePToMfrosOOjKOzV+RRoYB4TC
D8qoAB4JBT2+Ff50k4M+jVeqcaajSiGQkYFD1rRXTCPBDkO2Qmk98BWcZzTnDHbzog2PamAPo0nG
i5MelCTJBTSGGcjsiVQrJ5s4O0ZCcoLFD7ayuds6DXmKH4dVhbwyAgMcqKpbnGmYn0v7Qx8yGPsN
E/fVuVrlDIHk2B7GWqR7UAzmASXsCwdL5CjbiTIobxAqnCdJLBwrXeZSyNvDxuZf4i5Qt79mpQBL
jvMjrsuizDX4h0UI/WG6GEN+1vK7iiFmZw1CvtzCYWcpfkxPa6I+tx90l3YwLX3CGSBt8fWEQgd1
VApie/oBqI4NYcvIslMjTKgGFuqAEZ7+ggIY0PFT08n6lAb9k4wVM+KqeLLG6pF0qSY0ez6BkZtl
NfohmTEI24PeFGohUugS9x4ihRGtuhezf/J167MtguoAfwb7mMO2ZCC+o3VJLgFh3BD8kyfhTCjB
KVB/Mtz1N5Q8BwdHaJjbV6m4ARcr+4rFvONrkks51FfIb5uJ1Eken/xO7BVJqAnN05xeDSO/xY75
ykJWAyETvC7SjIZl0TlhBgoh6uihJT+tnbbuwpmi517ATiq/5jG+d1aM8JqMZm+PcLrVuc9xYhcz
ZnminIlvNv4p1e1jnJN20UQUkmfxf2feJ29HFS422Eb+D6J7YL4IB/HPYjBH+/ZmWDV90e0T7EsP
RXFu0TqxcAHDnHtvvikOosN2aljAjeYHWsOdoxtwkzCXsxzD4o7UJ1CrL2x1ltkhoYxPFpSjvZ0T
d1MAi09N7HC4b4Cb+kzGMP2SWd/ordgRs+U07JSEMQDTKnYs4KUpn3OEKL1FEnq9iJ1K6wu0jQVS
ztFmXjcJFtNjKSDGGGx8/IZlGo14Zr/FVXvyGTwevEK+yx4JJZVrd0jqNof4NXioO3HbEC0KthRh
5kykRGTqsOhoo1kbeetlwzqFYYr/RAOb3mybEYo99mLvNsmjn2XNTTc9bH0VqYOaeCrbPpxdw72i
3JIbkwr6TGrZUTfb5QwBG/dwszqtrYy1WodU3XXykzFTSPLXiW22kDhb8T2dhyngUSbTpyc8YzvF
HooVZBCbJRM/QyGX/QT6gyvY/IbgNr04U7qV+bIgZ+kg07n2TfWFFbbCJrUVfknY5zW65NZSp2qe
HwjOIH4rq/Dtl3FzZWALyByJM0cHuPlJH7+9Ln5UNQZuyXCXkTBOD6UyinJqE0+632mHkqPszz58
0J351rarNdadHsYB6WbgWBWPg6og3cNH+W+tX3pvjLfV1XTSD0LVCKA0tSeb5mpr2NWjwbXI9+lv
HWbT+9zkwx/snIOYeUkx0N7Oi3sosKzs7IonQhXJ1devw7Q053oO3pgogzxWDN9KmLR8uOkxMw0Y
wOgr7FzsHO7BjeW12aEC/Y4J6L9UuDBb4hMfk/tg8F0uQ2LugfYQ5bMQ4s3d/c2JTDjovBwypQ8g
Lss6XLglIIlwXZnSp/2wx3PZFRzDUJ32IgfUWncoNcucTJs4ZUQI6mtTTwtA7gyYCngVsj8KSd3M
43RrteScKmYcE28HaD/je6W2JXw7+LXFC18cr5GEdBjjDEYKiNtm1vCKA82MXMjaX5qsbrqoXjoX
ggRSKKaoiNicYND3S24/q1QxBQ6Uh2czEoVDeuKC0JFF5hAyOj57Xitvjl3du/5V1z02EZ52bpSW
HbIK6znE10MNLYtoB7zCmStwrwebAsjSpiUXNlyK71mxFy8yoMkZTAWwWMA5U6fd+4sPp8FI9vxA
8qqvGC2TSW+UU7aEMxoAhq9iq6ygvcZ274SLebJQGD3Gk7GbLeaQbjydHEV8PUJlbjG6tq2LGTHI
QGFqKn3zjZ7lRDMdUVYOjyT30dFhcUcT9xhQSWwz1CagMp1d6cJHbbIhGkzCLPwSkhIW2HYjM7Yf
CxBuc9KfuidhD+NRY1aY15OD37qGyoAyo0r05NRqxp9Ajnc0IVE5Wv80ip0qXsarY5tfpudWpCPt
vFgFZ7E2rQqF+KFrnCsuF3WaxfSjTd0z/lSHGFGNojQI3EjY2vPcE+DcC2BELjOfvTQ/6hog8zyh
g62J1A2rnFEInHMQWqs+3KzvZq0HR916TMyJEsMyj7WtcRRPTNjEzOo+65dradgH9KjkgKraD6f8
bvqmfnx0Zspg2qyHVJArXyVnVfZ0/pa6GTS927b1PqpW/ZNMbxHSlKTG+uj3oJxtyfaQJCAW6GxB
PHAQ5ZBXFDv9Nkuzg4GVZbfYC93joqcnAZt/Nzq+H9JFQ9AArNOU8nXy8PiM9Leisq5iHJ4RDZkQ
bB0IgTH2bG/EhAp0Z+309D3CP2Nvmu9iKgBEAbiyWvfkl82Xb42UYy3DRu49JLeBfwJGnh0s1L4A
YUgRShwmSGPH+byQg1mLiFIOQEjbYxcjsH6XUl3Mfv0sWNI4o2mFRsBaqJXdgVPuL97Ms4IC5qLx
TYM4J+CDys200NSPxUJJ6PgfDKFoANnNV9AqomzUe9ZdG8A/RhR0/LiEkvQAqJxCWNvB+i2wqh/5
d+zaKiI3OImSBYe9ctFoFOsDCkNx6Mb8KwGVfVYewhMKGu7E4DeXXnmg5rmqqkexjRuSfqSl+it5
0stsvCEQRJqZ+fE+aF3YgjnDTUQD3P9dke7bmouQpda1TskTSrL2mIyAJ9xe39tGYbwF/Z9Br1Ds
1rHAVUCAjfK3vlPG0LaS7wyK/FQzfySGYZ2oeTBMexN0KT8h3oUNPQrxNP+mBcrur2x+PP9Lzp/U
S0V1c5P3rq/xifpM4WrZcn/ixxnhhUZF+Q5B9FvE5OVa1pJTt9LETgh8LroOHC1hY5BZxl444o+s
EzQWFbbvBnEKrgL3tQl4v/XSDWelgW5i18KPzivdWJxXknBTUZmXQOlF5NM/JP058aYDWpZvT6rf
1qm/MHAPW28A8L5Y+f5vP5oPA3LUax7g7rNrtIOYIV2mYqo9CKDkRraMuGo+2hrcg2YkzITacgKe
UUdzonknNKth3hox83bzZ8G+tuHUs6JKlGvO+pcx6WKfjR6Nx/TH7yma8RCPGIVBXnoGahrVkkbJ
doSje0yr65S1ITni7zxx3FjCQwQp8s/8mzEP/nPnKTGNX0Z3fA72F9jK94R4RTwa0wZJ95GkuwUh
k3Fyl8Q7LnwiSdOUF46TbUNT8DJ0sJ/BktQm1lCZdslpEGA2g0S7MUBn95IkryChzrNuLyxQ0n9d
6taRI4dtM8mOb5CMuVRD0Ol1/d9GyGersNEb471XqAJLOROd1wVhZRn+yeoq0gEA+rZt8o/5+J3S
GMV3zWrGtznZFhUc5ACcTFktnP/8SaNA3g0myhHEiWjgZg5hMhok2utz77L4YuKbFHb9m7BubIr2
Mk0xTo2S0Z/vYbjrHlTrMMAnJgKbmLGl5DqMCkZUQHym3QcMJRgtDPr42gezdyW+pg7p+in19EZc
FXozZoixE6oFwlfh/JTloljmtPO5LFjj1hXHWoDCvp/4OEakIm4JMy6QlclSjHCHFSJV+eW9ZsZ6
n6T73JvBoV5HGmaKg1BjlHLmQ9mJCTebxuTi7BlBVNYz4FWp70g5DcI1JW87ZQ5Mre57CArvKTaT
kaUarZlwy/Lmlfq19O61ZydXWYG665f6AYAVWDVyTmE12eh8uCVXnz6OdDBGKH39auIg/GLYcsHA
gF7KwBgxhoNdXMbszeUTHGgtXKRYZdpGcVr9YP/csJM9phNjQpZG09WTkvEPisj8oyzfKqbEnQkd
wbqwM9itpj+Gwi57OM3EHbOaAwiQ64mSDlJKljVrYiZLLXtDhiYt3iMK3vUmbNnEGmzpK9xM4iEm
5cv9atBUJiiY0HBERlK8TPxSleUekKWChJy6w5KaJ83QXisLzfBYbDstN/eDzt5OxIxHgViw8mJd
DhlOQzF9gwcJ0ax71Bl08abBWJydHXf0Z+27/4IaEm3hRet/M9itYzdqZfMk64xw23436N01neTN
C3qM6ABBZmthi/G317kBIbT7QIxH9SfA2KFwrGKI3bL6hc2kb3Jff4Jut4GrstYh98Z6dGsnaguO
Tzv5ned/neXySfyTNWnaxOsGKDaSJmrUR64u0EF2pGNhyClwX3B9lwxlTe2rho3vmHhjsEGzrGZU
9mYwnkZOEU7FCXXEqArs+SbJOFaY+qhIsPljIN4Wtb8tEIguMYFEHtRu0gU1x4qkx24CHmnxa2LZ
r0KZ+kee18dpTt5Qf0UBcWRzk99kS3uoMYpkIpmAkeVXSpMj3m3WlX39UQf4wlm+dAhldcwKHn6c
omZj0/0bumk39AfTVG9zyjOe72bUw9JwT6yU9s5svrGOy+lmWZ+w50lSsVeDCQuw2LvehEkEVkM3
3VOzeDecVftP38e8hVgsg3e3ZXQfP876k4UxrbIOaYJ5o+1QZa6LaHiTZFo99Qx7bPkp2GSkBJa0
FpHfHQ1gjOUUMzjEeo+G1nSMvZ3cYpPfHQ2A8er2/rrRORVmGwmMME/M7R+t9lZgHST7nFsWOfHd
MnmIez7VBvzRp4P2c6w//O6pQnQ3eAIuYBfp3RIN7vOIDlGnGvH4/rSEZNB2DJfsark+Ce8gwrnu
Vs+eZsc7Mu9CeJD8UWxMNUGPxW9P7cU7vbedb2cUm4FwmNrTX4aEH4EpYX9SRgCyj0SHLXokBv/j
To5kfYBiUkZ5cfNlAwyUYJpXVh+rlHRjIJtwq5V9+29dFbhMuBNHbnSpXimA2UTy67C2hJEfQFSc
mxlODX7+Mr6OzXOm0t+BhoQvuo8DTjx8AwU+aDQnqflJktKmYJPhQx94pokb8YIVKJTSFuVN2j+1
Fs1jFV8rO7FfJHfivY61u94V4tYiV94tckXyTua15RkZLCM4yh7KbiHrNqwgkx/LQc1PDMAUn3tv
HbFKXnKXzGu7CLJjl6toUT9VvDOdrzj5RtT935AAeSIUxeNcwxltESS0kAVwxhjl2RRUEt0Yg4Cw
Hb7dqUujdNEvVExsFBwDJKVB3OlEKh3S0I+GURPJTdTYTqKv0cPgMewUoydsoDaBzme5zRS2ZBfa
JaQbjQfG1Yd/3pI/jAzQ9wmwGVDoAGs7wnE7TpMBSU3aJGdJGJn6U5TLcRLfVs2TDk+9srrfgRwi
P+ZZIcUr4WIyX2thnDOCAohEhEZRjvHe5bjlkuGCsBZIB8a8z6fiW8PwCtmB4SCZyCnu+s3YEbCB
yYhkk7yA7uZqR8CT9ibNHCaqFVh4Gqj8cSW+Cxx2cf1avvuL8yxmkGiDoS4B6Jpg6MkfyQm/AKR8
0lhWYIbyudQR+HKSQKKE9ZNki7VjYbKRnvXENu84WkQdMBdyLT0i9fOYTd775CXoDXACoXgiDfMs
KHtHPT3Qwq7QSeAnM/EJ5IIaxHnE7X5I59MQODu3HX8kg+Ipl2fEzSts4a86sYh9a0Xx5lYSmHDV
bEZkCGTDbqkMqvRH4SoBZ+lELGNoNW0XMasH9Xt4xWYXOU1yQIfBFBn64+rFsJVxYfNeU2Gu+6Hg
yqJg1T9R4U0sv8wIe9E+Sc0dv9YNeL89fvUB86I3T8dWI0XHLJ+oy28GzYPT/tg9oo3Z++5a3rcJ
UGowAB4I0oV5VP3ZVzmisWrn+sZNJvlT45FFRoQkaPaBJjGoj6nVv9pLul+gatm86DbsK3Apf/Tq
u8mab3Nxf/S1H4UFny19WPqwqlXjSFJL9Y/JRgLikdFTJc0GA9LF4Q62gvjspbwRXTxchkwZV+QT
7L37sUN7br/Xmv/Sdca1S4f+XAr0GE35mBVzgMOOJhrwqWOQv6sGHbit8V4JIc9lCma6c8K5YP6J
1c1RRDTjcjY51ooPJ5mhPZgPVVkab5CdHmELmYHmnlRJvWgOLJHShSVdGeD48GnENJAa0D0kzQCe
vkWhmiqZHOwDAU0Iafgw1s/YRyrzyAxy6+hR4mNgsdC1BU8TE0CtWO65Lvk7XPlsa9abFRPC1pE1
f8HOfC2trAvzDrawFvOaiNzJd3YAljkteDisXZFxquIyY34j7eLBRVBsjPNxNDw2/5jzhNzpFZIw
/u1ufHfsducDI8MT82TNPxZQEWlr+2kl23NUjF5J5V+N+7I0NzBXjp34kB9Z9qwTAj0iSSd62YJD
s2wHl9UabIHqMOObcTGw9u/ecsD1hlm+Q/OWRz4yo2S4zuozJ0AsoQArPX1vOqyZ8xXw/elPCjUX
FcTXTGkobPwXuTk9Wzp24UXfrbI2WRIb4E/RyOiXJjKm9NxlVetehgoMVJDMhxn6HQt6PRzBpOAg
qH4HNhKlwCWCHKQ8dS0AnCWnJJTyWzO9tzIGcQC6X8zUrVqftKeJNXhoz8mtJu2I9IYTBL4tqY33
cimuWtNoTOdK/9TMxa+BIDO0OswNtMi3upOfbTwDtq6dm8v7dhKe5m/NDh4BaIpdNRiXscxvvmc9
zsJ5DmR5T+IFwpB59VAA1c3C4rvPzmbcudGQfzU+Ltsq/zSptLsgcm0yi3QfkB90JX6/xO9Jd7kT
9QUOu4zS8tEcvAMCrOvafMa3ovlp5AWGs9H0e0QDzNK4ez7KlFof3t+c+XvbJwxg6p8b9mRc5ovh
vdj9KyQw7lK8DJR65D0c4uwuVmFc/U8f4ociWUIDx2lBOmJV0LwaM4YysMHaEi7AYAj1jdDkQ+J5
0TVxDdjv9Yb9ihVjgwX2WjAt27YjpVfzO2UyZMK5D8BfgWlU/kMGPyrImc0PPy2LBKqM/RIj+l9Y
dgJJGcYPEuLh2D672mOtpkh3ekJesfAQFREsKfcqQALFIu810LUw68R2ZEJuZi47QQEOaebixIJU
hXofiZFOBflng9upfeGkAmwAexHtmp44mFTReJE7qiWRZ62Dcgs1XHqYKSoEpl9KfP6OGKQ6JT+W
Mj4B0pIYogA06Rf8uJA2PXEoIJuPPCQsP7cCnQG9l7efCoHUMhRD2KECREE1Zmw4KNGF95p0l47F
0lp8oVuupXWo9eKY49SlbCXvUTy2qnxI3CuTfvYPMGN0gfdehOniRgnryrY8Ktt7UeRgoMokUgxD
M6O3KoWvoLSo7z6zmb0g8tDO/Vtlxn7GtNzXbMxwGdM4F8uJzVlYFsWVTZHLlpritHKQ55T231LD
7T49UB8zpaovdhJkVF4QvSHm+ws4LhnTWvJPtu1zGUz7YWxvQLRRBudhRmgiT9hLMeQ2mg1Mv/6I
opKAp02WCmyHDGmz34y7swVwJju0DsE1Xx4TNJdYIK49idOyLni7y7Aqgm1Xr8MIXPDNGK5j6aI5
p34A6lDtRN0f5NhfO/E+O2x9FLratFsHnenJWIpwjMUhyB3C35yMiNkEk9iAkLzFWQEByLhoDfpd
Ls4/ZUHJ0Oa30vHv8QpRwJbtBcGDR1ocno7FTE5UqpNinYM2roy914BF2sahOE6Fwbf5XZmIjiy/
eSwCilWA9iU2/lYauwCNZU6k+oA7sq0fmXyTkfTgG8BvBNVFTRixQF/d0PLGGGEvWLJ53QR1QA2b
q5+TUIL65a8Uf20z/W2L5VkLeNIWg1V167HxODi5/y9t5SVnkbtPtfQttvESauJj6bQHFRcfC/wD
5ArbKWdgoOXOaZykONiye0oV7rKUFTuPfqJw8bpKPku0N2GSvbqKpi2BM7QhXhNEuXHShtbZA/5c
vXA6CkizYq5HPJjCjwS9aO8HxQuQGZJBq/dAfQXlh5eyC0ZrUgQM/8YLp/V+RqLY+dzrEmA/S5xC
fBS5F3asJ830Tc5QHxfzigZtlZJ52uPA3uFgpmYbQtX+TubBQIfdXysmzbEU5yqR99JnrqCLRuz6
7tcacN1KTGnpDBtJkgO7DqjzfPlRts2JByiKkWL+VJAxm/ZvztISYeJqzwSsbzXvu9UvXYNqkkyL
bP6DqJ8n3l57N20nvC4CffpmSobQfvtlFFpYAL20WUG4ImcT9zt51mtZwf1cAFT7Y75vgr8jgYuc
+j0FpnGDVcc4dt/HBas6CKwKuSyLvivDdQKDy+AAYiWcjSkyRu+lMJKfWZ2htesHNGKnLu0gV9BV
llMZmWpfztkDeyAWwmgd/TEhVWD2DlkwP2oYu0k0G5KzZvCk9sVpScDIJTpH2DQefGVHnoxfRaDZ
ANjzk13TnunpyvwGgKK5FbYoKOUqNe+ctx/JRLCeT0bBZhy1x3aF3DuosHrQ1pRETErS89hggqoX
SMWjeEoTEqXytr3SYkCDa547O0XRIKeNlNWh8vVPjdQIezF+y54LP16tqpn40Nf5STntLcc4+6l8
yAqgUtMtq0doIebLNMyHVJ8jqyNOpUERsJhonLIzsmfcutbOQ2ODXuqznrt3CF7EKw/6TvPmnTO1
92GpjxaoYNMyfkXfR15vvfI/Kh+MxEbihiwbybFwwa0QMGSYiFsIY0N76XU/5qjKM5LYZ1iGIPgo
b+L0CLHua1kz7ObcuVMzX9zlj+9m8Q681wOengcD5ghYHuuRX2vkYi3OFnVZEIDuCzYY+kw895z3
XMcQsGjvGv2BzfnZIBTcyYOLSNtPlZIUAG/ozMjknpBJMwjvoa8MjCjuQ9uCPEdj3OArT2i57JjN
XNDBNSFNS0PSMfXB0zJivRnt56z4QQ+wyz1y17Wk+LNZzD6qbbSfzbBjJrSnyr4hC0apJUkY9Tld
sbcRhcL2DfLWU1U1F9MJojz7U7QibFgVCP1tRiatSLgA8Y6XgdFUujNtNxzs9qXRxfPSjreJFbNN
49wH8bPbGRtkobiIduSl7XsChOxsOuRBBWCbYKkufrYoxsCunjTxg0gKqlTgVtsFp54wfboLysbC
+fYBocGsI14ED+jCB+i8W0yAKgbClpaw25ebVl2t4ZK3JdEvyS5IIbZY2bnR0pO0eSH5khMaCklp
Gb8SZHELkjGSXB+FefE9lnjbQsPJnTlHyVK3taYj9cyjNVuX3uZ5FXq/h8NUcBMWuQiHqo38mH/U
yx4Sk5FgI6KeeG8xWiQoQH6x7ecUJXk66SQWv+Yo4racBr13yqhEWh1FAoanmKyK3rmBWdrOaxnp
EhfAvIqUmOaYzW/Aio9JbxCfUzsH2/hZYpwp88gszvHlCVR2Nqf7JLHdfW05Z81M76qUq6yUFSXZ
PXeQTsgH4uxJSxoyYXFtF585dYFKYaqP/YcxZBfDXZp9Oyzl0zJjg5ji55l1SwLOjzzee1JAJPQY
K8xIZlNbDwmLmBAo5axe7Fm8zax8w5zFfqydxfCr97DW1QeCo33A5sBIsVrG/t6dxu0A/kBz5a4i
8moQuJpQ/y5L/+1VHbnOqj/xVjPkydoDvfTZzdUeKVq/WvPPNRM9LzFPs+3EJKuR8ee2/UfQu/sM
maGsHECKSx/1/BFFLHDaW+AMhumjHPzT0Mfrw0igrJyo2wwfwOiaDiXi6qRNr8s6MpW/BOrsAzoh
188vcYn0ry3OVeU8g7IF6wSA9y1V2TmI39upoT/D4ZJgtgIAtra+Iy31aP72AfIFrFlHsbjtph6D
cIDP3QJZramucVctzrAZiUu3grMdIJjcxW3YTvOVMrNDWI0Yjb0f3vxB03aJ57/yjBTxo21QHbRo
tsLY6cNBI7vZMxlN9R4DScc89oYRrZgQ7BEZc7klCQOvg6W1zsIIUvXVn3G2tzYEn/PsBCeZKx7g
gaDPxfuB6/BbwQO1tAqFJjdeb7otiW7s1iaPyhHl36JYpExhUKbXoGGh5DvkZ8Uc7r534TNhvxG/
TI0B1d0YdjYKnqJIPwwTheLiQjkFKYAaAmbe1BZ0y8VwTEv3Rk2HpszdIrclrlAcqgo0Cb+CdgDB
YyUolEx7CD1yZEJouTtiBQiVgDhC8huu5aU/Ob07Pftt9+pl02vhI4/IYJlAZqRPRQ0fy5K+rV26
EGrsPUZY6YGcNickgK7l/HB+vKoc81X7Nbl+qGKar0ruszyNMgBFLXOiBnsgoMPyBxm8jh5tD54j
9AaPRjhvuWQkm2g//SNWYJKVftZN8+A4AzHdCfLslNdkphgHqceq2RxbBmXUKa1tXiw3eI615OBV
0ZS8pKeqKk5BGVyljcFpTQMx+6fZYXoGnpIxzGvrmre5uEtvfIkJ/vbFRBAbpT5R82ps93Ovnw3W
wHOXvbbjq8Ad7k7HxHcescDvgzp/87W5YoXlH2xNXkRpPAyT8VBQaxDpRXrtQOzCSrdJfhwba7JB
k/o397NtVoInMP8WsExQcLs+W3Wb1cn4qiETEKydxlJtXZuOFSEBnb1bQuPUYK8RbZeT8h4C57C3
uS7Q5lr33BKvhVl9QnC4mOxm9Ma8krdcsaRhTZF2Rejnw62byQOM47cEksPoHb2i2HFhHlMZ/4Ei
vak8Y2cN7Mes4oXuH0FOfh812P4AvqatpnBJsHOJqk6gddKvhnSjAqOQeoKSdOry6e/Gf8Awig5s
dt81xkOjaAheQ9pQKOeieQL4ztw8SN06xPRhjdPcdVAhs8wOU+e8uAYwvxylZmolOCS6BUG3e+h7
j7lFB9MYJQ2RxRjobMM65/5E/IPx41sWqucSMRE5NfveyHZOVe0Wx74Yfn5OKgPrVPVGDn2K+7a4
sd9/Z2Z6gfz6TQ72qoEP+15/jvUqHFNGqHTcHDgHoy/ZpboSsUqZ7ComPtypIdLwPa3uNYkFVyeK
Msv7TQ3ay6kuXvQ4XiGVMGXkwaHWkdq3l/E0cTDxwD+MnjwNLiPekVUFr4ZRvzFl5MEv71lHAoEi
esyinUjozCZH7cmVYNT7WabzTyEiczE45br0l8HNUeJ9p/z/J2J6gCwlwaVch7J9fJdG86TWIMRW
/lME5FiO9Qxud4soI2pN7T5RWgy5FultxqXTnM1p2VbGJ2AiPDV+dsyN+pTkNtV5Qh6I6RuINLsf
FMHfCDX2INw9xubEBWU0u5qynpmcmMQGJln5Jctx2QxF9zIVXGYVq8FirP8mQ/FBFu5f22/++ZP4
tGNsi1J6WDA4ymVyy0fWIPI5TRf2Siy4MmyHVcL0HruHiSdpHZ1XxmHIGMymDXEK2ikrR/Sz/J4Y
91bQMevGJMMm1w4afoJdXhsRQZgIHCRvjR8Ytz4Z/82x+2OxSpJqFVI3+ouG/kL0DF6K+GJ75kds
k1maZvNnRlTYzAJwzMSpxh6HYZgPHh173u8Wy9pkXDeYvLcjN0z+P47Oa7dxJYuiX1QAc3i1JCpL
lm05vRBuB+ZUZDF9/V28wGAGc0N3WyKrTth7bQZv4LFG/62oxgMePzy6NL/5TAubacfQsFG76S7O
MSO+uYuAF+2l5DM2TdQnyFoiGNsC7m3MOqHCwji95FR8cbUnWArj24/hsh2uDhAHWKx8zYxAW0GJ
jiYPgmORa+vKA1BrSLj1DmN1WwP54Dz7Opj+wZSgKzhiKWIlYE10/yfmAq+MBVekHjOCj7COgVP3
GA+KKhi09qsx0b35uyISRLzkO42hSVWLmzuQ60u6VJNPG9ZHT5lb3NFvPGeVFoD9RCZZolsvg4pd
G8hkWmnXI6GveZJZdtPF9JbtPVl3K9U253RM94n7jbvyUFvhU23F+cZYVkpEOIWReEYBQyANFrI4
7skmtBtk8jBRAek1Mc8UE4adPZkbJIQgMwoAre7OrurvBUyCbw21Sl5/0Vc9V74iJyRaimq7XUk/
/JYyIvUuvM3qp0VesB5KksUIUCSbt+HNxNnll/69TfrzFOersa+gNJN6js0k/EFLvCKok0zc8Asc
TmDXrH5Qjd/wJku83iE+H8tEwmWaZ0xNp2Tyfl3GFvg0Ec46oX90y9eSahg09xaSb7QqvOa1dVIm
eOnK8O619qFic9mE8XLyKEdE57S+8W7ANmHWG21IKCK3ebwRYHDFIH/IfGQwE4RnxaLNYmIRdfFG
96Y78XwFGHMmJeyAreo+2sjqWoNcVnKxkOA22HfmkMXU6L0YVD741N13MqIvOZA86O3/n6Y/3fRd
+gUy/ebRb+o9l9WXkbpBnOUUodXFS8oNQok9wao4DaMdpZvUBWI1dcdh9lS7zGvMfDp4rXePzHso
0qs/u+RTonPu2BLa1T+vZgeG/LMgkqRiIesyy6GSHoKxOfn58GzpsHo8qCpA30gWXheyWSn0v6UR
viT0GliLn720O2Npx6LS8hqYaLGkCKJOhGi4kPvqGqDz6CJztI4ioTjCbG3eEoPSDFyhY4UPKZbY
yEKej792V4gMiE5qYivJPjXxmTC6buxim5hf7PaO4zCsPeYeiI8OBD1sVGTxgcubQ2Rca7rXpQyz
SCpEKe678xuDZSkZcM/pXsV8ilNxCKl5azKyM27PTc7JRjDPpY7Z03mq/ZeIeBWDMJyy9iXhm20h
Njm18+zCblTJdCqM12Z+xg+x0lgjShsZhBAvkcEPbVs/7C+Jc669ACst1sOCNKh+YruRI8g2gliS
op4Qr+yR+hZ1SMtzjc03FMeaU6lRKeRb/VmY77VpvFScbIhiiBRCeJwzujUm4hDnZTyKQG+JTsi9
D5D3QVSqJ9zhQRUXZCoIyItRSiQ0lp/u8n8QUpuymGTvM/uQOP2pvmmq3gz4uWMmz8RNrcwawrzt
5c0qecmHdK+DkHGr6QVr57+udIIB4W46JqRmdLcqOnDnMqkvHjWmPY7Vo1AAGW57yH98pujo4nT4
FH68bzAkhkgN4K3yLLlo5+E3BllRvNqYR1j9MeoJzwJ/QpsA2E/xaFvtYaj8p16/Eepi2cZuUBDu
0FGJs/J/8kKAnSI7YJDAvEAUENxrIa4wJQLfHMPy5LEYlVtHbzAUu1/SMLkwbgnp37apvauZCbET
qm0DyjwHkLyIU61aMf8cThAEDtQnoI9Td5eO+YvJGFs5/ROp73r1aBfGk92ZG4+cbLlIxGMs9cQ3
SYPv2ZsDVajLCKqxtS/CdPYASL5ZMwdFx4idktxCOGIV+SFp+scGVGVNeqwH5bSUv6Qq4mVgkVHU
0yk168Badqh59AJivTIh4bo05eZoKIj8LheJ5m5Z0n1VmvMg6NFMVztRITwnmCJButZfHgW0zqKz
Td5nuEmK9Pm1GiN/ERJ/IYAkDAXLdNdfkOXGK1jFTEzxWUxiTbZMkFJb6USJplO/KXOAlzjL2jY+
TZoDVNwG3lNbCSOz6GlW7jkfgehM4kMnclnI4RiG+ougBfWjSzIX+2zJ9J6+lbTeW9s+jSjk0shj
gZ7Zr43BsZ9LMBrsRBZ4GdfOTnkI453wWJLJWd9rrgoVwhzry3XlsuQ2zGMPrqhrBSZGaycnBJTT
4N9NwiUKFF4TpUYMLBm7x84RAVEsSKinNIgQqhjFSWbNX2MJYm/ZwmQUKjCbHGveKVqvDAD9Q0K5
M0l55rAmhYaRfRZ2a92f7l0Yf1rF9FgzvxC8NLFRXHMuxKoV+wyMoNn0+zjsGUJTP9VDzsohdG4G
w8wwYraaVgyqmrmHVStEt7G8nEhkLPnWqHlbsG67EccKvS4udn0k09K75YlzG/pbqWP2AMLHgBQi
Kwej2WKRJ+B9RA5rDTyG5fQYi/wLN+X7PIFxWhZMGbOiqZx5ohzr01EFduZtUZHuk7Nx64KUjexU
68zDo/LcCnHyoCfq5oeM3v2GWiYtvnxCcJNMHeVUrxPN2DaMqDmj5n8kVV0nQjDJkELavYK6Gw59
UDDuzEmAThzvR2p4YnG0EYbg6beknRHSt4xVpNqFTh4Ybg4BLyUy2Gr8C48IoQtVy47e/DSFZq7C
GhVBGu9CrWddlNksiomPylirR890DYHMqXOr8FHrxS6mdc0ikupj3XvO42IrUuA6vce1vuBCxMSU
qmWW9FaM6a0LccyjNsLcUONON9pvZp7zAwFHxPsUUNaYVFjF2RNbxQBYxNaZzMAD9pMD+tKdh3wg
zhWPcPMYer/o1hiA52tMOxSVHlzLtwzIbaIwsIGmFJgj6FW1P31C1R8mJ9lZvAygNlW00/Q3zyI3
FuFSkW4Z5aIsQhyVQ71iG58tgszocWTM3iAdIL+R6KAGdHFztOVrzC89V6c0/y7Cu5vuWG/8JpRM
ZVY9a9S9STLvIzI60rG4ajNB2+0h6+MfIcwVgtPVoLr3yJIHHJ7GhCKmLG2wJISNMBNdN6X2ChLk
MasIKcjIR7Pqu9dMq4ZLUAik5ZHxGU0SanpxUma9cZKPqD2M+DyJ4kEZhbLbOZNdClr4xaVUKpgf
McXvt6xJKAGJe8DB0Vdi9ZTgd0fntmLAsfH77OAQ3pMU1rGLWCm07WFCNe315T7ReZlYd4Xhb14Q
ZqYK5FI/Gp4mkHeu/BsZndrgLlPM9LZ+yLz5RvbJoyY3hkPkYfjnK8U1S6zfzN3bBmb/NaRfLsx+
yWvFzCVyIqRaWCVSnV/v2eo/xCRgqLY7EgnXsvo0cw3wz5MeN3cnW+pNGGUZRr5sl7YS5ATyRz3n
DbVsYrZcf2+iJnkgyfnSJhpS5mKzJDbybrjDY0qA5YMZF4feJfkvHk6tZ23csl9rEgtbcuFDBOSA
5sj/ZIFxKcZXLTtHXMlE3jCTNVdOBq2OwZo10JkwwTIJqLT7ha+3S4eX5RSE7b2KxbQyRXpz8x8u
eEwU47ybhr+iKkH+8nIUf40xog+o12OVvZj1o5viaP1L2HcaBLi5zrEqnzpa71T75zk7UAer2Hru
7HKrA17mbqSAeXHCW4rAnNtppafVGnT3YDEXmq7U3EDLO9lEgeQWQhZrSMYDaBlNWWRBPmhURzG+
l75s/yEuJGHW4Z+UoP4T55n7ZtXdWpv9eULYDeai6S0t+z/DITAS24pagz8BxsrUYmfm33ReUbbq
8VQwjUDXyp6t6z6NPrXvw+hdoBaQaehlJ3fAPDgo7RJX1a1RlfPgR8277GNnHYFbfO2b6UdvIrIL
ERTD9PLXjo6XDbTN3rOvmbLDZxwZ5C7NfLaGZn3M+fybApqJRccvKKjGWlxKTB7jrSwNZB1uWW3g
QDJlTXRGO3ZOWKru7EcGZAxU+m8Nkzlhm1q7c6sneEL1Y5G/sG2fAlaUCGYbqe2Mui1gK9xtDtcp
/AeVOoJaUbnfzKar+VP2O9H8GhkMu/2A/Lrw7wYixamkHQ6JqMdZrTO+CH0C77S/3HhXUxkwLZMa
DVO5cvy9dMCGZQHUEbv+mjn4e9YqEwpa6kgeyHbjgtKZAwRUrIQ7pJmVhbCRjz1yjpH9jjvRS3dG
ComjuTrwJchNCKvbwNMsTLGfbC/QjW3NgoBDKCcZitlV3KFxqgLMvBRKNzkwHby2NPaN/YummOyi
hwJbuNPfUYr66FxBTBjZvJrRSFj3EoOfE+5lCVgpggQxbFoH/bn8TZGHJLPcYh5d2f4fsX9BA/Yg
QzNX1KyyWp7bXyjF64Vh5uwswmomLZAuNS46OIkye+loI45jZD6j/5sOZyO+d8Ta1Qm5MT+dfBSg
ni3v3zhsUrj+TIPxlBwYGaU+IkAyfAtCpZzwJZRENecwDKxVNT/VykSgoDGAOUZEpi44UnnAvbIe
2nOKyUYRVNxd1PwY97+NfvR/eyLYR/3Am0Ku/b6q34taIsFKTiWbvKpNj52Ed4m9Xr2VyNCM6UFL
e05RkEZNUPa8W4wi6dUfGmgKofYGEO/BrT8kXk4xrYv85FN2WwmMVOb2drzEVjC9QUugs6l2aHUr
56lumG8gHQeyzszfiC55eFG1T1zSB8gDoDBLxABaiR/QwZ5CpE3TYqRogupV9/X/k8MwIxxwFmrV
Vi+oGrzFUL5zmh5tF+DRbkNS7hpDJ8h5+BQY5/UnxyYilIAva+vDHpsz3gMuJH++0kiAyavNk6Nv
LeeWPVu4ERuJQIcCZE4PAI7wJpDh6q1Sle4FtzTLQx/zMeYrduTQctgxouuy0fkdtBmzNx8NEHce
dFrIGe2BTyZwaqxdPhqwxs5i4A1f/JHhL4O0iHo0rd4qY0R+/pmbuBsoE2V8i91TqbUnt6WHazgr
BUT8j45P2eKSMjikav53wKun3Ftk43StIH25S8DW3kNMVNZvyPyYuXjdpUdBXthfKAVCjRuioeoc
IIkluHwxeGQwIIZmazDRT4YgcbYhVWRj7chcr0I0MDSJoNew2Dk8DLduuIeACSQctaL+KcnayLEZ
DPanTA7oXnaDne4i0i9mCKMjwlH0MBBQIgglSQAvOFseGGvtkfmYkYbBiglb7SqBs86nRobiup6+
NMkPNT+V0noAZyBbtVPWnXAXal+emf4PmSZKEyS4LJnYA5GItSGijJcarTWbSoM1qqkycCwLxRlE
UXdwe5CL7PHnEWFVgr582ng27TUnScI7TBQj9w7UAqo0TEUGQ+k4xh2Bus2vXqq4fJH68lxjK7VL
ihCdQLSe7PAHtjW81xp/hEy8lDFIoYG0jy3rDIZXhvrXCQcgyDQ/DrBdiUuZmV/WLHdqBS7ceLbh
ebGOCCjvErnxwxofShOWEJIQWxbKtEA6YdUhO3pd+aReDxYD15A8NpTJowqIpYK1MRXmtkkzLFH8
oGwJ1iLfD2Uitk0UPVpJuZaQ9NcjI584KssNeuzhzWVVjbzmu8pr6nbR1Osqs5NLorTX8DmsTcVq
I9Veo6xF9ZfmL4o260i0xbOJGnkAObjAVFKHyaXDhhfVLOIAWw4UrG+ZHaMI1rn3yCTGprQg4IG5
AvY76em17C1E+e7W5ItV7ODo+RgV1avJGzdQq/YzCysOE6SQ/THOb3X/rjAyhgY5Zj844x6iswpf
UaIftDiDg9LuQ6Y4JtowrrqNZzGF1bENanbxRrRKtC3cODv9/18mi95s7PUjSF+eSRbhJv5jrbL+
smog68dBIRxpMoZsqP+LiFsL7IYVEhDxVWYP/pPm2FT3ifzxafkeVNmuR93ob0t5xnpgC3JfW5nd
kl7QQCsxfASvWUWIUhM/umZGVZ5+ZA46i9rC6Ij5DgezMjc8xupc+EyQXCmszxR6lUyoeNx1tqTi
RdVcP0tylrSKm8PF99S5jM4ep5qFkSZ5ATumm+6EW0ADK+Uu1oRm4rBoi2k1EKxIHYPdkbzDeA7f
h246VYXxM/D4vgq8m1DkyL118uQoaoJNs9Z6c5uh2FgiO0FHohrYDjxPKQIfPP9gCRek5TTnSJ0P
SmEL0nButesWqRbvsG9Ox4wMz87kRK7iczc38KSnx4a63Lb47tRJ14C0oSTVYu8d+I2OTYfMXlGo
VWjbz3+sti7a/CTL7FwWkQfbsf1Hfq3TjJ8E2wVNHt4IhTyXNt8l4RGb3mVb6Pm/KHc60nPA+2Qm
GQKxs2BOrrltvWIYvTU0dhZHw1DBqNTPPRVDxw9lMz9vUQKMKLDxkmiQ32Jt+IAE/M+wU6SyHZk9
2srC6oExGrkCmxge1og4L6O3n8lbhfr41SKqbBr+cs/Fz6SwFb/SUreeHnvEK06i9LrkxuCeZmr8
W6RfonqatKeku4QyCXLN4SKL9nr9Ui5Rb0whvWqfa30wEQJpf5rRc4OpAcff2o5T8ILGqi3OesZu
Ah11HSHEqlgSIdus17W55I/Yu8bObgmXNM4piBf3nNmiPzHQ09hPxUgSOwRGW2q8ikN+Eb175fvQ
Mv3v1KspfkfrbSY7NgSA5GjvHXJMQmdobn54yw9VbCJXK7evBb3NlOlbiZvElsm9mGQwpUPQhz9l
1myKjlplytJgqfvjIIzaII3tfcNtR2LLxQSZQCiNGVi5/ZUmT6ZOD8r9GKGANGoUDBnjcXLKdyPX
6jBhqp0AEUEoaSbCMjVtA7uck9zdqpxtGtltH4k7PpEXtNMtFFaNHX5XXXnIVP+SuvZDI88sNNc9
2qXaS18r40je18qjT7ASbU1uIbf9zmo+pvBDVuVHT3aQK4pnGUKq8VjyYe5hSrQubwVu+dyMVn6W
rMjbYQftPPW04+xMYdDeZjLzgF41hxADqtRfk1S+JzZ8Lmd66Di8XbAYzT+/iNaVUV6byjnAsSFz
no6TgnWJpzcTXMSeYqLQUzS4KJgjvMKIEAaXoXsfRMk+Fv01zeDgTWstpLkwrItkmGWxlrdweHrR
xSEI3daHTZnhqlVrGQkiMOIHo6l3FQ1xDIDKd9y1i55CCUYLtHvakiILoRXGDiFj58S62WW7nXV2
Tmqd8x8RXwc/ga0bqFLwqIC7XXIS2o6CSv/occxV7YC3Y2t3DJtAarbc7Ybdf/bWtEq38Cm4tvt1
7rsQfOlLjBCnMPLd0rFeM74AyN4bm0ihmf26RYiKmCekvf0209KzSRNOm0Si8boo5KaX7Sslvi9i
PpJjYYD7HrrDsn9Pe5aQBuNnYPv4qUPcCS1YGXww8880/bLNPGRaiPLjrOn9Lvn7i1OTf5mboL3D
INjEBQv2yjwVSElr6xgLMjyIlZbISPK+3sTRj60GooeZjEGlmtI75/9D60VnlOIfhKsOOSUIOka8
H48hPYtjkPfKdMDKnBu8142Isd05IeZ06vWpYumKIkNyO6pQoA1hW2pkH4vsSWn63nFDIlzrU5iW
j4t9MgtvNYTHirNskPoeCe3am0E9aV+kQfD7ItLVxPyS9BwHM8Hmhv6uUwqlAs2EyTqT+N/GKEh7
F1jK26cRwhx3SjP6D4ybGJO0LLjMmJmddlxU0lr8b4Qi4PT0NnFz88Bk9ISY6eatwhiAR2G/BUC4
9kf1HZfyeSmtdAQnBACpfYP/xhcKdTj5yqju14bhHEbM/yUoAJEeDeS6XeTtOVx4bgAmipB/u+D9
748wdM4t73AJi9CNj5WNOAgySuVZhNvbWxs9Mz2mVPJPIBhMu/aYGfpzSy8wheeovHqQXEct/6rn
MrB+xpg80G7vjepSlrAOsSdhJB144+BqsLNBF2ZMe80WT1Y/HtmznVrMFXnbQBSDdB+mHZV3tS+H
HZfW1dWta6fR0CoApOOzOYNHyHrvN6aJTdSbY0vOyiyADXXHR7FLEEp0bUCq0tamiXT8H2GRH6fY
XIonZnqlbwalUd/TYdoN30RFEAfJLe/1e8fw+aizadc6YCJd+aF8ZjEz25rXUdv59CSF1RxjvYLG
YQaJvKWj95ZO1bkhNchavh+4yJZ3sL3XkLJy1Oeruzhllp0Or4fHfIutSSm6q/CGde69x9XWmn/z
qQh6thWEtIA9KX5TVb6YPPwCdwMvHqX6XiNKDu3QQwziJpva7USUeu2qg94h0OrEN0zVR4BKnYif
RYYhzBoOukJDAwZT75NdbyGq7Ym7zJ2dzjKaKPkNBpBzxZzSAeWfs/UmuvShCcxYvMQDACK73/aW
gR0MS5CVI8uPV3r5WChmhm0eYEFizwUf4aBzCZi/0bDgJR5MWnNHhJssveMh9Ex3l9UQivCouGTC
+IO/bfvm0tffnmSSFfPq0x408Hb6bG8w/4qoaM3uqaubK/BmulG1cVqYKLr+kJvTlXRx4gmukkF9
ZfxKdc9iB14NUeXM1pTYGnF96KwOblyNRmFEIMt9jZ5Xy+pdSV+S1dFPVFJZU/z4xfwWzRe30H5t
GQC+3ubJjDrs1SZg2TdQLP9DoAFAKHyccwXuOfxJoZ9U8qMs/iVs37Anx+gR+6S8xvBJj0zod11U
rNIG3X1AI1XigU7q10G/AZcCsMq6BvWREX2409JwRRvnH7GLWwX0R0NXFuVqayf83vonJd9nQ42O
8RGDD/RwvI8lo86CeShz7Ic25Sq6VDNDXzE9oNwrrI7h9mdmwdYrPo0KX2nqvmkuJM3pXYa/bUlW
Mo1zSAZw+y+rx61QFNWa9kSVqrNogsO9d503hFqBJLMlJae2ouytslMlb7ObPwnnefDIs3Ie81Ft
WNw/RCS+JO5fVtonSDUPuCvrJvoqkckaKt1otQAmDFhbEAzFIRXOfwbXPGHEBInsbKA9lNvbxvqb
YoHrVOwdbHSFcTdJ2aD9L2j6auRhc8uyFrQjTCLkhdW+pw+Fu4b6PA2W9XyPE8RvLovNzdH1jclh
FqNdJkQ48CZ4dG36FRvQ6ImYLyLChFyERSwgRB2EAyuFCXud89yW3G7eo5nbt8W3VDZIUtm5jyAh
NOKh7aTZgYE5jL/hEjGmAG8kY7uOsCQoW641ZHQPLCPhzlgBUq59FmmM+obvBFAGvR5eZOlnKAtB
lEMU3KX9WbP28s6iRVCA5rv+xp80nLXjeBlxBbvpY5LfEIIjPxWNzTjmNYyvaQ8I70dj4hYFzGwH
/yXur/O8HbJTEuN3W7uffrXAuD4qhHlKsvc0yDqVnHQH6IV7k5PG+TNGP7DYr1sQ/Mnp2HvTqdcV
2bdgoFqerWucLMt6/3lJ6+vG7MT2ciLhuLH8Lfi9o9cyT7J/kAPw8KC/9ykPSAvpJUPJ1rnxTlEf
97xX8ZZ0AQY07dXq/0qhodo4kyS9h4lF72HeYz3uHwZ5JVKhi9qjy4XejFhlh5Uhrl1cB2MnLt4x
7e4OEI/MuEfMNafC3aPVdwvySVk2Fjqro6Nk5ViwEvXI8sXpIsdvzSzE1o6N9lqNn0UE50yM0QWZ
BPnWoMocJX1i19NjT8zfIYlVyvdDl1Iix4PeRdXuIkiYcnujoWDpp6l7jfiT4K1lPA8ZalLrntEQ
nCB0HFlaGDt9KF9cH+2w1iTrOZPldY5a7Yaqbk2KLewNLDcbO639TZTpAAstz2Ily3yk1aFdZbjE
1x6SAvQrK+GXG79FwV3kNn5/2FgT4K27Vm/xvHYAwDkRWs81DoQfXpQDfmyE0saRLaxkHUfNV4fy
js178W7o4Ry09h62ThKEsfnHTuhLqTI9l1CpOfCjgwYe/RRCUmR559M1AlxH3XBIAHwdO/BpSMTr
+hwLm6ijus1Z69DmmmEfvdlWDwsQLtH2///buiDHEr9GGbr8XbwBOz2dzCeyG4oXdO0OlX2LeOab
AFMYZX06XUE/Ocess9BEi5L3x2YOZi+RHW5X3jL6lD2+GM07xHrtXL0MGlfXzWlQ2jNiZSIY13M3
e1uyYphglJ59ZAT8k1gT9DjT+9RJaaC8GryNZmri2NYxEMRsSUAjjQK+mE5YWdvY/waZa8eO1dLR
r9RfCSgzaJVWrJWeIh6dB1ye0Jpwf/njTtZ0EZMxt7thYpc3+r29893i0R+nht/UhlHqRWFA4tqE
lBJFioG60V+gAH1fN6huZXZ02rTG6VC7TF5McciVEvyA/U2aYxUUbb9OYgCP8TKb0zzQqnk3GYco
L52dBEeXFcI5ungXJgU5uXLtY4FMlsewfSR0q8Lsi3+SehT0TDJcgQ57h04y/Q61MaH2MKxtEUfJ
KU4u9jDrx0q9Jp5Tn0AwGipBNWOaCn8rczK9BIrt6glzh3BG+qYaoqejHTQ53ECYjQKrbD/9pAev
yoXrpGAjrSiRZMnxYGvsIh9ndeODs4+aXI1JIvczDzCEToj6hsfgGdVTnpf22db+4JtwiFX1BzLz
GQWMeGyBb1ICRmz2lOHtZpdrCHPQeca0M4sg08PvUavhYHb0knE9HGIr4yivq88EqdVZinCnz7LY
R071O0xM5NFrQwwKk2M7ioPjYvJzQnLOUsPalLBXN7SqjNVEnm1JAz9wtT13EHFECDMj1lidxX0W
H1nswbwBg+Ob4auaKtycmaKvrRejjZp8VFHbmVipXUe6fV9Zx2a2YdvjemMTb6PCKkIqgxEhBLi+
cc4WWSFUA9Jl9zEeGWxfwxmfNIYneoZmL3PmYFa5jNsTzIaDi7Ej9zUsImzip2okSEoPNG0Ksb5c
I3aVO9cAv1O4H91C8fYWC6M1Ny+2aBaUTm9ux6a9eyZmtrSor9D9WBtUowbnuLROdnlvoWPvewfh
JgPGbZUzXqvALzYVGL3IOudKm3a1zQTJ7CHFwoEnN4FblIQLzqrCYv8qAKTOM1WRo4BEjABOoZkG
7N7AoU7xyNRORwZK5teqQZUZkhD75lDQ7LTYXg+LETZRNHtZkSyhHqxuo5Gs+3wRwXAkE5QbB+5g
qGsft/0VWfG3JdNsP4PmiErjXEg4LkVPsrKboPJKuLK8/HHmYXhAp0UM84yMt03gCvqV920bnOhZ
rC+dY0SpVBCmU7jQqoEPsZJ1ltMhf5GqeAXbxmYT23wTd2PgGQP+ezcmvEMMb0acOjDbMy3w1Uud
aM3FjJNfKyP5VcNbiqpVuOuW/Pq1lTGo0CogACpxdxPGlXuG+dB3SQY3RIXbNHGefMESzVxGFp3/
mrTS2RiW+mnynn10rxGms0P8WqzMTLfXGtKxkuh6zmXSdEZSP6idfF7fQomNlosfEhsYFxh4CYFV
JCjrEaS0kwYQNoTINpneu6E67EJAxvehgzeWUd9DehBAuU4M0tdSscDxSyCHVmfcrdjBleETKm9r
I5lyJsQ4Ap5RcxPtSROWM6iFasR3VUZyK+azXtCuDTVSPShNuLDJ/TEVOWCqhk76P9O+VM2xjscv
r3VzTOO0J9JEvlos5tC5Gn4GFVVnds3VOdX/xmj0DqE+Ott6dh/1McsOrgPKVqj0JGTDHEg3NxPw
8IdkhuXbs4CjMsbFraZhDw3yODH0OjWIEULUIWGrPceMvvd+l61kjcG9BtTzYP3DvOSRCgt7IRx+
MqF/i0o/kP0WMq5z6v3MjjpDKxRl9jPSDzuDTx67mIEcMT0hKrNufvM5RcaOOZ6F+RPmWzTSs6lY
dx5SQ25wYg1QH2W4aRbzejRyNaliq5udA+xOO/CdaRtfK/O1x5y9a6pLWDeo1rlcNi7rc8Okd4kL
RcwVPOZkQBYM9cyiEZD9IXZgXxSI1tx09oMo92HDWwJHOeAYMyPiffTGdpVkJC861WF5yC+zDbZL
MNhCldbi/ntqhBntBIo2twbuX2Ucvrk4oQb98Nya0TJ5hnNU52dGkf3K9K+Jb+fHRg9ZSE4ElToE
KMVSg5Ug3pzROhRl5WG3crkLom4LpplWQKiNPw0hyLmipquVpFQWCsqma9CGV2ibfFfr9rmPVrD7
7GrXOlsVOTUtirXQrS+NZ6S4lSnMuJ+qNQuognl8FG1yUYtDESYftt7j9M05OROx2MUqAz4eqxw5
dp9x1/3ltksFXVoAgct2p01UFgIH0gbkemaAI2v99lBEqLSJRk42Pv2+VcZxoJnObx25b6k0Nvzt
eMWZ75EsjeotL3RcnKxncZF+5NIbjnPnPSHAs7GvwRt1PB/Eus27pHoHHyIKQL/hr3esLyev5vLE
yWiFtvPQZCO4Cmgc+FRwy3teS/8XNz8MlG5ZvgCUxsjeqQLrWiZqC+aCWzNTxOEaQyD9nmBvLZ4a
WSCRjLPhsVd1t40z46WtM/tcEqkA4gYhLLxsjZEQO8ZHdPln0NbmPYzYvA42AGTVWv9gUun7qsVd
Ps6Rf54XGfZA80BU7y6vQ5Moy+gp5fc41ShPVhb/PHEtU7ebuDeRJRevQAmLoIH5iyMtumoN5Mc5
m/lqani6RvtP88V7lPaUNRAAnaqR6CGYQ8pmDBoT/0baIYpkbgFkWnlA8hOowvTMbW93T2wd9jqB
WFiY/EOcAuA3E2hftPugZ2kd103hDPCVRxFIz17gbeZJQxPCprV7gBpDJ+3qez5CxGcda3I3SYBE
Fk68dsYQx2vG0wPsFwOgddWZnzwkeZIt+Nki0POrbGrrLj2YbBWA1cQQ6Wai/HnPtM/YHscPRveC
VAGCcZGfybxvDl2JWsIyjFdMAc8NdeV1zpKDTe9wAYx/YfPTB5RqZL2iV8KSgaK+5U9UT24wO6gB
AHMDzXPcllfLYQfQnnuzOs02dooJ/OrK1RydXjQ3UUUL5rHhbH7CVP0ap7e+G51zl7rdmtq9boyf
kjjO84SIQbdZX9padIYe0R5tiFy60yC3rhygHzQGyZicXY/lo537R10TH+GIao8mk1mivhgS/Puk
imVEOEBXnLInxjwMNrXm5DohXER4ccDW/UMdafv+P/bOZDlyZDui/6L1w7NABALDQhvmPDI5F7mB
kawi5nnG1+ugnkySmVbaa0OjdVd3VTEzETf8uh83uLfgQ+42MuUkGhJ1GkdKytm0rirDfy8hq+PH
2cw2LL0BOtVd7xn4nCPccnDYvN5DraAV7+bMPQ73KHgfBj87e9MDzYQBPpKlGMVBacq4kMeJJ9cW
Dalk8MP+ELnp2gKJhc/rTFgAjo/ZvxOAP0x0r24bf/qdC0PvnOjU03KVU1tcta6667TNWj3vfqhX
IdMSoTL1+HxzG8tO1OH85eUDDiGrcwZzleykP6wSVX8MLnXCZuEDOgs+pDu9cHbuGi7je3vi2TV0
INFUS/mbzCPM5y38UtkTcB2a0rjUbA3zMRlhXNuHtKYkvMXUK9z5yTYL7z4b5RpcosMBPgHibRHz
AZZQ+cTUEuQ1Jia4Vhh800PWuYs3InoPu0DdOxicSmpO72A+THuyaxBK1PBatoQyIwu4TL74HKnL
Prgx4N3czYY9O4nfrUDQxyACpjo27XVCuMcMm0c2gECTAEXuB15oMvhZ47Rnx++2KuKPS/nAxepk
R9W4jnH7elho4nLaG5lvEutULEw0Mx9vZcrXhNrlXbwt5RNudxwkeGDvkir5wijOht7wqJjLvPta
J09hjU1V8ZBZh3ZKdUEtQAaOEAClU3c719O/pa6RMcMcfnvlnem5dOivS9bVKOf1aFP3gJp5ClRb
vkd48hKvqrkEpAUmAO8mDYMs/GE0CDm0LTiYmU6mscZRiBK7jpY+9yxfyFVJ+EPLEeySGJPS7MDs
HUnjDkOzc/DdVcq6lmPzKgKDdp8yfLAtvIlJYLFwxrPbOuPw5kLab+HADgH7FC5B9FqYzUjcKhy2
eKWJ9+b1uenwr0i7OZiz/VNDcFsHM6l2hJ114PU9XZZcVcaxuxu9Sm64z2DjjE/D1MLeCYsrUEgf
yMIumTQhFzKbJN2/6e7yYBkWFAf3avsPQWcBHT99sAnNR9NwziXxRKJz65qA0dqZW3wx0dGqu2E7
8JTcF9jLGijt62DCSAlvpl3jQx5X6ezt/1GksQSqY81rOAfRmmrxrVU6QKw1mHIb/y2J1NbBLZ1E
77nxWPoYU6h8p4BQPnu+Pez/v+T1bzHr81T++fd/+y6olq+nxz8BtPD/2dlqOurvD4oqW8pw15/t
538Wul4/M/67axT8qf/Xr/9Xyaup/+l52laeK0whmTIoWf1Xyav4p2nbEhaIJyxb0dzqWv/V8irV
P7XUyCimIuvDBZIC2KZgWfnv/2aa/7Q923M8LaUjtHDc/0vLq1ampsX1X3W+Sx0teXDLEqaDiuAp
ZXvKop+2/P585BBo+N3+AabNpI242ETGsC6NZYcVdBM0C/eNhBnY7DpLb7Z8R71AncNcf6V3A0Dl
mP3RgDwKN9ekPqVxSAPjPkMInx9n3yAGOfuAEnkgx+MhT5zoGA6QfNoiemAd5nFfDXHnrEWEBQ09
hP2JnE+VciiFR2i8s3m7r9qzhGzTdRXAG2Z8YmJQ5b1vEsebNvGPTTkBvy7CH6cog4fB5uKmvCjZ
57UW16R5MZNVIUS1CzVJNRCk9S1u3BInlEMWy8qMtVkAraHvoeQWWdF4oeOF3DTe11n8q3L88VCQ
YEfYM1gvIK4GTo5niL+7Helhk7lvrPLMo1/zhWf4qYpivddc0faBadDfDR2w4tljhihZjdHOgEdx
dHTFawGqmN1oOCD0k4CVApBYFJC+pAcURbMHuD4l7hasIPmD4m7UhvHHQjxjw5kmtzarb10WYhOb
/ffC9A48pWKiH0Bf47oH51kiiofs7YT9VFZkH0PPBtbbLvxSZ+o4DKH4dGn43HuJ+jOmxmbQcJj8
mY1QZdHyG5W/k1G3BwM+yw3Q+6ahKR0QxnuKZ2ytCXgfgatsBM7fX07fJds4QLL16EBcaZwzIyn7
rRME8Pas+tGTw7Ny4DKNU9ttIktDciWBxmuFqs++DGNweB+OGe1jGGBEC+SvAKGz7vLui1sIeZ1G
4ptkpUvynjtZ+UfMatrwn3N3WzAqU8FxE7LlqOOhW6u6756hTj1bdmpvOXDDTVGSWUbKJmNQjfU1
xl0qw8nZoVK+cXWH+NVjn/GAHLMet/GG1qNzCbOXxCJmHxuWWMex8IBoo894mb3vdHMhEMY5kNKL
5Tuq2ApXPg4Uhyz6Yp2u+VgTojVpli/r9sA5Dx4prWmxmq3xaDj9eCz7kRJATaMLJeh7C/PiMh1v
Bsvc984OkP5A68kUHqbUXNk5N17o2xYemmuVfgox9Fw66CQzEm7OxBB+M5r8VL3xB9qFQ82RX65Z
ian7sHDVpiK8PUpk5tj9qsxWXvjp01RwbGN8pOEwy1eWtpCGxpD5K7K+FGrkqP3wx0/Vc2AjuFgl
Vo1Ww2VQPuG8giXDMZ/HP4EQAZZrr9svhV56bgkL13GxEWxES+1uGi8T29EO8Eo0dXJNMv/XhE68
D2J47hm+uKAOmnVKyCVJBGJ6wK3VxkTkhD2idRg/Oxzhia65aPsdTLjSay8N3kWAoVgrxBSXR4Bt
bOKr9KrseQ9gKMeZTynBNatwssBvPEhRvErwp9vS4zeO0hD/Y095mNdxQ46rgvsuRUFzF+7MybHv
et6jsoZuopz22+9uGhePzjuykE6A+39w6hMzZeURvDBrapu143TrkM/UnKpNB6WNVeB8pz2jOjYa
E5lwqpP8KCCjnUE2ErQNoBvKkE+4inMi4gvLPTW48wQhYETEIm4nOgBdMnzHYUlrdmCxAZDBa6q+
7bSl6HTwb04wTyAGrbNB39GuG6dyn1XqPTEoo5ZMQjsoPPxWnX/OsKfRKFI8ugOXX4NAuWd2dGoJ
sB40NLH4aW9lmR6z0OXybONiwboDbHqSkjQmjdlkB4iSTPwjuROt992o9oGYTY/NPB72dQ9rZ/kr
QPCnYluUITsE01g7XO83E3tM3bTDzc0D8eQZ/q7WhC3AQsZw0iG8cbMHzkwM20WZCAKSjZhE3afJ
anH5esvntvFuOdnbG3L0puWjSvNKgqvar28zDYSPnt/6tzp6jZaktlXcBq8tHx5wEGYPA7lETrvD
gquv6sU61SUPoSD1M0RAXd3FZsVVhsJuvuQuPnZzohack4EUmrrPBmptcyTZ7SiwMcVB6BxtYjFJ
pbGC4jbuM6e4d4N8E8BXfMk7zFC0HZ0LMjy4c8Nw7bp0nACq+OiY4sZYP+c8XYepVMfS++ThVV8D
sA+iQxMapNyUFua1IKlxGbScfVGqWQAuQcnuYzHFaZskVuGg4FYYMewcIIqBYWaCX2LO4VPNZ39f
zqOJmLgo6IoYUWQn7mtj8jy2ynG81LzUpDNpwsZimNgfXUOZEf5tijElSqszxHh40pjuPFxfO9Po
vHPqOA0W9Bbzk8K4DFxA4faw3IM/Zc1JWklDqWSXXtrBhAzgg8sgo0RKZgm3FMj6bkegqSCr9NBM
dsM62WhusztojFzXNAnlzZCQLZxRP1ZsBddFQTOCijoi/2n05JFCYU/jf9gYNh9EPf7qg4NNbuRQ
UzONHcv7KQRlP0TBOFMN47cVJ3IXRvh/cpNbrWtSoJyU3S2NlfncgmOwjeqximfrIYpsdavMx1bW
F1Ayp6pSzbP24rdh4E89VfmAqWA79jp+bm0OC43O+CW7fhPUg/fDwXakKEKcU58/Pdz+o9+zXo0T
/Ou2wc+urfo9ia1s608EWRwalimgYhms4vqoJZJkLPlutnw+giOhxyi/KuCrBwuC6mzD+Byg/lMQ
5e4mVKwVzwSH54TLQ9nEuUsCfB00GdV3TnqpSyqSIkcu5ob0tx0na0uj+Bo6/pV4PbmKSBYbf4h5
wtU1ocxQ3FMMeJ/OpF7hKvBsaNiWO8N4bIH/xNqidJA+4qmAbSveaWCt1mOKJFCKTaLtP8JuuxMr
KPaowVlOmCDHAcgAwimcmAAjtxdBEUwBKPuy46dRYMNjRQ7KxdwrQIBIpi6ouCOyYL6vALezlaBt
Jn/KvfrP4JvlMXHka6D6Cy++dSdHC3yyd41CgnWOSZXUrPi8TKQEu1G+DCyrrvy86vucBc5dRbG3
8rX3YLEf5JQgf4ZTnPDzIXEqdgI1RfDMQq2HX7QrATrN4xFm0YpCKKydP76EM+N5sDin+ZKWIwHG
atcF5S43A5c6dvujbI37BrjoryHGkCCZjMn+i4NuUns1xX1/UqRj+wW3WdWcEWmSr8shOo4BjEft
PZd+Ry+eubYmX62AHux7Ro/Hho4A5SGjGm11YWsS4hsD2mWhIpr5WdVkTkqtbiS/XkbPHnY4Qib8
DiMFRrX5VcBoJbcfbKK4fCfckDoZ2kJtbucEdSvrqTmOiqa7JK1pr4oYZA7sAN+YPWzDlKHV5SLU
Rtey4rfJ/YEBV6EvHQLRk+ZFq+gbgQMjPaoRw1CUBdjginlxDBvWNmfDQ21fcU+E99bEWXEkHw+z
uVqxYgRHPlu0KRNUZVKNdgmmRDcyLqNFbZ/vUXoKWossA7aLyg7xiwS7wIncXYSRFYSox/o9Ntx9
wfOEJzgAcOo0kCuHY8MByuKvxWpVsaBQMDUwdVNf4kW3ECSNKBe6IwMTBgNfr8q581cJDMwOoHzc
UXcCkVn69F0UBBauo59fysZ+jSisor2IkJsoUIMj53N0acsRUXuKPUEkrWqzR+PdyNuPDqD1YTT7
1zYTzFV2RaeEI6u1I6eH2PIYfkL7QXj4uBomFzLkZBsjrK9rrnnvOYRmz3KS+yBG90gLHEo0mAjM
jBMpMSPfjVk7oV3RSiWSx9b0812ITWTrTChEnocRhz7waBXo5fU369OcAdOEIUhFc+L8Ks3glggE
XSL2v3immevKIOdfIu/4fclcMz3SEU3KeS4fYgNOleLlob3glY47rD2R3rqtKa+haXYHX6G9Vdau
rqdPMM3QLlVt3FXsw7Do8IbCtRnaEjXLHX9ldAsCMYy2bAQjDJ35tjKXd16NauQ6MdjkCBuK1aP7
OV0rN7orqdAjmwdKPtyQDWLJVo8kDkkv+gFGvjYewjV4NyByrXwVY2jh6Sv2g0dROns/luXRVWqC
tlEDRWdIWfbHSye5Qc1HuLx+RkItEPbttZwtyNDOY5vMvxKigvjGLABOrMbtIDlou3poaBSDMkp3
gj3cN/ZRsJBqCvJiad0jMVrd0R1MtTac4seyy5NYoNJGxr5vaX2NyreS+lQw9NG8LVsAEAGtzyuZ
hrfGVhuI++F61NXAKtSd2IDgXcXd1dCsSOJCZfnPIJvbMKlsT5hTu2FG1ICgLdwrgDLLjy9A+e/Q
5kCZpu1mJrt3SXBgH+cy2NV9+YEzlOgV/CObai7wwQ8Fr9UKqwf+82A6pwr+XtjhlZiyk93CAReN
jSXJq9oN72mwAQHrwqmm3yxwKM3gHGJJqA/tNI3PQ+3/BgG4M034DhYm7H1s4Ry34nTPsyx/1ibG
b5vny1OnsJ25Xk4GFCVhMcTR42CDxg1ogEJ5vAgDN3u6rULlckYSF6lIofC0yg/twJBrCYMktZWQ
ghay2Da18PdJ1D2mpfqD/6Z4SlX75HDhKD1q3PEeXNl0L5yo+zCwHJo/nWiLEvoiVMkeSZuvVUoq
0qTbfsXTmUkrlidjqIG/rkGc/lgZPzGqjiDVmQw5bYCChtQunWTra3HXF5zTofQuGXlwHCfBoalW
Q+vZhFjIUycGVKfOIlrndAfW7jsOkv5m2XZPaBLJotENuTqHJZXhz1gIwmcj18T+Eru9K9WUsojE
waqQ7Forcp7sDmgNaVeUPYFls1/sFJMSlLwA3GM5eTAjeDR2jdOJe5Q5Vw+lB81kEPPVqvC72dj1
Rx3DCBkavW6nMMNHa9Ub20JGzyYaBZyEpWLP5Ds3MF7jvnnk6rFscpx15REokwHXVh7H4jBE5S1J
ewSJwbY2vUjbx4AwNyA+8huyJppqfsV//wrx4NylnFjM2PO+ggqpDcFipgd6b9jyJnr3rZlMAyZi
6F8zOSGnYy4cI3QI2Kas14cECyz2l9T2s30oa656sEVm3TBf6XTVeZBPsliNp6oudoSL5j1BMRbe
FMhjc5lJorrZWzqHn3UB56QREFFqsBCxnncFZheGVeJgng1KrwcOD7m8OEUFdROu1xGglFdRBe3R
rLB+4RO3tP3SC3nLMupOxNz/xAPxfq2NmxI1+VQu43+/JLODGDWY3Ovm8jxHbDfY9N7ylpcqG1ws
DHG0K1PsXgQGpqj64f/NUgnS+PK7/f0SLp8JFZO5CH2iEst/JDpE+0xgRKm6nBRemKijYgPEG7Lo
NklALKxSKf78sC0vjcBGBbCANIwaWWA0aAYZcXc7vB/l28QVbsXy/heIz9+AHuQ5hfceyOEhrB8F
tw/SW+49I6J7CRVnfji5PYw54YByAhMBJ6Xnce10/ks2L8cSTp2+GwWbywxT+0LjY9Vg8iDjjx0B
JWh99WC6+TUV07yjTwELmO2G+xGX0cEfvDdWL58TFjnVYqCdgSzVfPpXWUPcroxfw6Wnc6Tylo0w
NRMT6/uJ7il/KTkNyDCa5dBd/37hYutS173zxgZ6R/PJNu4w18H8siShhuV0FZK06Ww5J36DHx0P
hMOLblfPRf9dRzEqmkqIVNa0ARAgPjoeDtHY6X5UzwFKgSUzWz6k2FyTLY2r3YGPky+eIgCbDsjw
s811q2ZyMakw3LH+ts6VIAI/iX02LE08tffiSOMJzOSvvHv23fAxI3kWB95H57SKdR3v1xqDZrQE
CqdNxqUuxC9HQfw9z8Yl1VDwZ2wjvYGwyTYJUIw0TqRYsHFgbpHl5PHyExgDkrtHmTv26fyRd/xt
LJE+YLJgOlpRsljdpZX7RXnExa7Ha+5SYeeSk+1pmvOH+Ti6FHTo6Uo96F5x1d1IX73mzvTHt4pp
ZQ1sMSiLAVT60wWQb2vfuGlzekKJvmZsMxpafkK7/9QTuyP7PBGcLGEi4qCustVAttAaA9QcEnWR
6dzVZMZqkzoCh7mBPi2YQ1T71C3ECXNPfc5XH9Q/9OBcqfKq5vlkA0QTiFRKj0QFhvvI4icX5tF7
4uNCNJnaQ5RCLJj4BBoyDsX8QgcfNZ0R/xdOSYr+WqqmoxGDD1BboL3zmz0093VP5gplcO+TAkjt
+p0y+2siNGln6OwrekEgvogPzm2WfZLtSWVU+xLnzYYq3W/Hq98uKkdd7FA9saxck6m9d6MOPekL
++XBoZ6ZSwryclYRV9cvYEkxkKHEZElzxPLzYIrh1LgLG6TCYDVLPIOZD5LlMwhBr6poQKIr9bHv
IVcFWAjUSJSySzEUiBx/iqQ0xayep7lid8eulM8yN6EG9qPS9MhmFEnPNijuGJ6cTywp6h3mYpdL
NJcic0kTU5iJhJGFp9g25LYaUMlTzq1JGwCPPPNR+rzzSXlZhfrqe0E3N0pxQmYua63PKYL2D6p8
NXGXNqF9iqDbRXn4PME/YjlrreMOmGQQAp2NIrySEUu9+QtYHQXa7DzrjDKAZLyRdSeC3B2LpeU8
bie17pFB8RYN8PAAwDTmjc3w81S/cOF9hNC3tun07dVS0YUkQmi3vBQIGXda8bSYk67eOGg1c0nU
e87Evd3ZH7JXh6BUHwGX8xl8hpS0icfjPQTziyZOndjJA9r3fVsQMGp749VgNC5i71RO6uTjT1Gj
qc+g8C/UruCNG/6WpcxfahrfQpCWfpWdi4IoQmQu7V6gt5KieytSvCCZJrDTfyGurMYsau8KwcJw
xEy8gifKGYs5lALpkLqx6WRa1SGa/HMgIemWRWXuZIXuoiFhxbTl8WBN7spaMLUvsAlb7diM3ACO
Lk03GTKrODWVfW6kE7M1ZmS2qcr0nvya/cDcgJxt/GoihzXcV2HyNoTB2TOAGLqQ7zgF9Ksw1Ilq
iWs8qXuTuadpypcBJtig52AtWQO5hnELlx043uxtyMW5mNEFCEWYifWRM2WgKdjyFNSgRsNmzwoX
oLicfw8qeShrmPmuF3/jeVWF1YKC7nfcQKhs06y8vTNa0bZ32p8EwWQ1IvzFZb3Pmy65AzPmRkgd
mOB87LzTaH9g59yUBmroZH6Mc7/469Nho2heWMDSYkqvYWdcoqr8scLiIaitW0yWoQ28c5gaTAyL
xNsOu47BPx2gMJbuM58Fdry8fJY/jhvG+Uta1LAZQBJPXD6IbMrHbuo+mXAk7nFs5SVSDZrSDFs3
BYdpzfG72QIYYzzwF/7pdAsygjOxR0qHRH9kl6s40+8erz2UgktYUZa+Qft6oMobM7epngoEamkh
LRblLir6tyQtH6GLg7lwjyX1ZHcGDmlNHycXpXsJanxivwiEgfo6EKTsJ+x722N9kPrreMJxG/EY
MXrW+/6q7MmCiVSeG6F7LAsA8BLEwgHkWOwZZxV6lG5UdCwaxYfT2/Wmaijw6zKe+hyfEZmGJoHJ
aJYPAf1uMmwfu6QnwUKEpgpJHTOlGKlza4T1VquZ+3r0jQ+DjR2rwZ6u3Ml3zkML2ijyOPes4Ffh
ctNseb+WEevCSv0euPO7vGWrfOdiJ0wK61aX0U8QkVUSd77pXSyDPbuY091g+peEJyv95V1bupi1
A5SE/CwT75T27Lwn9GaT+ZRHMuYjpgtqi5CviFVMi5j+x2Zdvl+OrsohEADkbJUHHE+9WPq6KudZ
OzbqtLmjB42cRO4Q5x5OizUvibwX/NdMtOmPEeufUlkvBX2fGy5jO7MRxz4ZHuMmPyQulqYYDFwL
5+IuFDyAU5FdeOc/l0wPzL8PA2/mfsZXqB7SXCK9TIL4uHnDn9CvrAan7cQHT0nv2VQTeHLx7Qb7
OTkLEy91kJ7bCKdhVI7JLnvTwn6HT10wrxMmnjEcuf12yNCFiJffOWEHwyCjt7Hu/zj9Lh2fxhFq
VKLJicTi0aQEavIZFjC6f3HkvzgpDM2akqEhZQhJXaL4Y1ycUHbR6SdJZHyp6IF5Vk3Po3rsGlmt
5iTE3ckE5zbVmxcVC2kuNO9qrstll8OEYzR2JK0fQXrNl4y8LwbGFBv0fvEBTTLakhwrjlEgcUvO
5UKXXrz0KS4czLfe2SZr3JQzpnEmUBph32qj/pw7m4pOo4YnEH6nc852T38M6cxSCNRSkxzMtmdK
qLKHuEsgXWlklN798LCemu6WVqUYI/KDHBvi1iTBI206179f8iKoVmTaT4MNvdtw0JBNgwbGEmbw
bsxBBYd+1G+aALkimtC0OizfJG1CE1vj8sVXCgKMLWEJuzcqEyZigzy2ayex7p6H3rehshDMn2mj
Iorc+bAdqHDeImKYbcMVhZUb3KApoaz3Bz3Dufid5kmdsqYM3GufPadT5V4qp3KvNLxF68wK6F0P
D2WZLQjG6qVTTNGZMbE/yymVbKBljr2oNmXp/Gr77M0Mcko1C3VnZD3YSzeiP8SVp7hkPMjou8Ea
jFVqgq1pF8o8FwmNM1OJFw2p7m7S/bByU2TAKWe+YSqhhgaHJhjN5aUdqRELG4M7TDCSoeRYvOsT
E3LQ39bq7t6KXYSMCR5XIqGm/o0LRuVeSiLxIQu7mNBJR85iBfChu8iA+yR11NrVwb4ChbUFusBx
VvnL5tN4pPAmCIFIee20jwQJcNa8a4flRaK99Ki5fd5NmPq5QSH2q5bbtAvciTB5eazGuCLyahiU
wyArNSNu8ZS6qJLksF8wtwToCX7wp3erDvTSvMnzRR0f8rfJGDZubepdSm64/hmcqt1VjVyke3Ri
6o92AyOwllQly7ahF62dficS6kWYIQ1SY4WylnDbY+W2tSPcjkVwb4gMW/TETj1sF/idbne4Z7+z
2P8mTA8U2grL53Zo03tWsBdmtfe6TNB5gAEwWrfy5CvrOwmpa+80PibmW9cD0U/WaU11SfRouI8e
A72XR59OYjgrV/rOxosbY48ln9GZN+NFIlK0pbGB2LTt7Di6ifKaVNNLNHTY9XFdyaTt99imTmXy
YuSlfC5jfFJukm+pyjXfIN5byJVy3I0uBV892VlomMWKT7NcmyBKuIwdKSURG0WnQm59WD3UvRT/
r6WqPeMmvLBpV7XdcB+PTDFu07if2uMsiTKz30F/o17A+VVUNn7rgnx8k2OtdJJhncn6ySsj6M8N
P7xpJENmTB9YGvq5SD5HWaRbjOrlQQ949kqimGngP1cOew8XP/yKRzp2K9FUNxvn22ngXQPFP1pT
JdTtGDD1tuI2EOQPThi+GwmWAz3hdzWHxtvrANIoXp2D9ij0aevfbQiwrDWS9LlBDeMjNu6dfSdh
SLgw4QTusTD3eeXme2lSNGmPJGFr9dAxu21z4FPMK2aOkkrfLYVw8cOYxyu0YP9taGjDZY8AjOvG
ZtJ45qNsroJ+BhboiavDuwOHl/1kkhY+M0CfKOMksRpn3iO6HPrQ8l1DpgOLpr4PXH86ZIa8GIKZ
fzTHO68rDXqb+RyWQ/BdZS2e9IIynqih98ZRfn6bsKpv5pGzSglAjEGvIO4ZxtabZryf4YybMdnB
ps73PjM6lQopn6AC7MjAXArq0QV3mXX7qTK8ox+77D1D1aIsofIxPY/HfmqTk5F3xd5yJ30BwvIM
VhPmiz2rWyErirKkMp7ipqJLfmJfHQg8gS0hYLngJ/Op/qJTtXpwkh5zEoJ2GP42Z0HPdcFZJpa3
cWhCZuBW5Rf6xfV4poUcw5Kh8zvSPXZE1ScvXnusJHDBUlb5I0oM4Aubv71fuTnSUHlOUp97gcuM
T5JALoRXc2+PMjlVZcJmXETykLVMDSy5Plp3oo1psqNLNRFmdexBXQ2b5gqzd7ub1RXxphlE9ZgW
JAyo4TpXjZM/+wOsZkIH0xbJL94aKcAvz4wDzJTLvU5XM3t6fau4EwFThxmiqpaSVr3P29j+Y/s9
f4pRAaqxnmaT2gylXkOzGkGJeoDoLFiEhZ/JW9UjSofd/DWPwW81Ru57AD0Im6NZviVBn60m7BBr
l/wQ7MkuXLOQF4+zyIk5ddUIDty9U6poj64K8hPlGPkJUzXfNNmd1hP6L/6aNqviA5fuTVf7w6HW
2GpNnqO5D4XKUMV8HIZxPppj8VPq2kMPLOfT3y+2ua8a+DSOzp7bgrO+6ku6LT0K7UF3hsMym6Aa
C4s3eqyWVguCgiLclSK/xvOcnlB1/ueX//5nla0/BXDZ7d9f0U7jvJMFZe54GhYLPUA2kiQJihRB
SsQnYknDqczaAXQ7XyhxqA/0TK7bWLABVyYY7VCRKAVieDLxbVCelzFR5nYqtwjdEe/bjZpYDdhl
4IO+5r2rdYaXR38bNVYRWTn7vz+8PCe1WmQu4S9+lPOomxUra4BYxFatvaF1s4/8Fn53MWKt5Qst
CRAZxdOsMo+LquUd/37HMEltC8/DrS3EpylVdvr7Cv397u//ewn4Tvyi//53/vISxnTFrFpBI3kq
8ugUmX546uYhImxrg6eves0Fu2P5qwHMzeGfxqbHEzEfGUGagCyW76DLzFSe1BgV2meMUmScDAGG
kgqBof12CZWv+5zcT6bBLGB7cs6ZxZTtdrojMmC/+MKkhnWkdZPosnA80C0sALnVKxx5eSwbkhtc
hUhcxue/X7JFWIyX9hnJc1NHCdsLim2QV4qTzSrd1fFFKHzl2nCAUSwXfwF0gVa4+VxgSje5hBaF
FJj2qUx26oB+TJfx13YLYtMs0HamHcH1DOxzRxHQ+e93UR3c9T09KllIfVIUGL/8HL+WmbuLKOWM
8mizA2JjGLLIw8arhBNdc15IKqsJxNrj4jDBIJe6VAyhZeQUM/gRdqXBJ9DlBJRFGClImuDbTear
bgEvFQ4Zc3yXqziF8eT37VmlQERcC5xCgimTNYxhPzotUPyhYqnS2MDFQtzTeYIDetLz1xSYKaJH
nV6sAeZG1wRHBIjujC++342N/za7cNy4E9Lr5/4EhVSHhlrXojV3LWmBtR+WKdsuUe8ss9Jbh3P4
HTrnKQFC9twLNV7GEMWqw15P4LHI+RfUhUfkbKhuik6TnVW/pu7LG2L96uimuDhOS88ldaK4YsgV
21USQiMo2W/PJsCiNht+wbvlfmdUz3Fv2wAUJdZHafW/Ci+mYTTKEsifd8XyK5smoF24D0CHMbAJ
UGd/4i5882yze6eCO14pt8PDUIz0DaQzwbE03aJO7vCAyPukZynsoCktdtizkqNxw4GJQDkXn3Vs
I0JN9QndmarDenyPWI5v4xRqb40bZ+NFDiv8Xr5Z/qvOevkVVUzl0TBEB6Bdj1L4+uja8L8SubTy
MUmffaa3vRtDss3jOqYb0qVHBur/SrRV923Nv2RtvxLUsF7jjLVwnf1ScNl5amkGBwsMXtOhobl1
jN+qB81gxAxjrdtjD9jlQfDVNGGC6EHauxq46BSmqQ45rANQJqHB4z9yO469NnNhO1aXuhPjY5jw
OBWYcl9Hjk8TjMckis00i5+AduWbig1yzKntrmuw2UEwRB/pvem4w1fSlmgkSRqwrp3DWzsCmU1r
03vA9FRSwwLWyZ7Mp7mHoDcsnouRnzwZ68KOa/ZL7gl6KCtrtwQVUTcPLAYwvKmSArCCBF1pti74
F09eSBvolVdk7VfqUYsTz8X7UGngE5ZvHjAn/QdRZ7bcqNJ12ycigp7kVn1jyZZb2TdEdU76NiGB
pz8D7y/Of6Nwedd2yQIyc60155gVpz9FCdzm/8gY6H/7IwA8Oc4Y4NoQkIDi6k1TRySWbdebyBNg
dzAA7XUx7ehz6vVMp+SmY/PIFlK9paZMzrqukOc3ffHV99abiNpb4k/5UQJAcX2AaXNX/tIxGeOR
QvMzYxime8qGuPzZCTL6Vt7P68932SsaKl15d93oK+rYgPJm1Kefl6JJLrkMiz2pDTa9fIF8+P9/
9fM9wiLuRP2Jda/GNyYp4cXA2/zw43Em7+oyLC8/3//5anBLk8Jfk1K1OK5yt5H7n/9AJFF5cRPQ
Nk76QPEJlWkieTRpunWoAT2B9GhoOnOfxuOuwgpzbnOSS3zZXadehJuZ9h/ivvwceY2LIZy5rG0a
2IprRFeO58KJRB98RUtWXHONBShMnochJUhw+TZWl+LqVT1DVdCjl0aN1K3UbT/fT4Lgf38DXlZx
Lev2Yx76p8yru61bd8n152UuEhRYJNNNrNsc6VLq5qbfNDa/QNV+VGUIkt+fhqvuq/99JSSolNqC
OCTie9bENzMwGeDRDzt0wr4OJsGAPUfmXRzzSCjb2MNtAZ6kcrmfk8Z4KcmmPnPe3s7Kpj3yzfjE
PTZW/zSRmI1oAopY4V1phkIkDPKd5djDjbNW9KRIouyLiLYsRrtz4iImUoON6sEjBtuz6mEzDpzZ
0yxNr8UyEYvcJ0VT0B3acJeGTKTtydWvyoJILxzzZlbh+FKTrlmBrmEqHdbSOpKsIFAVv6C7FVud
kljlL0Y/PY/XyNBnuplf0u7KbTVQlnEusF5z3cI/m+yNY5C3YsSpPFZxJB7xWFHapk9G6z8Xflef
Sk36SGsiYh1bJk4kU8XEAQO4bnWevnp+WJwtH6B1TLd3Hxi63MAVSl+hcA4DTFwUOSuS0uuzTKNv
yoX2KGcenzD+62NZPuW6SrCTrk0CfgIBqqeI+oBmOLPEvi/WEtJqbxvuR41efgPRYb4mkekf3dZ0
qdNTomRTdLbNSMsBQtg1cdAUZfb0y1OWdTPjxgFXYi/mPQ7ilvErLMcrP7u/9aZDX6Swb5w9xDZD
R4aukCa+xbhrUIYgNq1p3/vERwMmmw0InWznDPgXwAsCF/luBD5QlKXiLesIstFBMF5gwA+MMpgG
uvqWG1nzAuXpC3880EgJfJlTMUlO0Roc0/BvaGgoZd5IaCD0uJVXJBkuiAZ8a+6chq4pb0ONM6/i
XH9qu9TZdLR81gTveGSNe809RJ2a1a56LwB4Hkx8Ddls7i2vxuiNDgThBL5GoxlfPOdY9+CWw9Yi
SCd17Fveqv6YOBykLKZAexCw30bTf04i5sw6OdVW5tnOHRhNOnllksxA874b6webrNer5TDDnEDR
aAVvJvdVty2YL4JuIq+FRFhQ8EYAeVzXJ28hWDdzzxTSS19G4YDI6yEUWXgcaBhVgFgwdzJ1j9xF
qe1eGYNN1/zDzIKt0HZ8RvFQ50aybU3st1YNAK2fLtpuzau2Bh+y3Pz186c0qx3kJ+avwrfna7/8
hcEzQYFZRcscj++hnrAflgZWShQBTJESldxa9RC71Yg2ZkJwPPTv7iKynjLWcIZiISNcUTvX1IHc
x3Hg08tLrHmCxJ6ohxoqYLBFDW/ITZy/Tlwxg4aPQrV/qKwUhoPsMawnGNGVztEdl+0lL0Z15Qyk
rv4YQMY0qN1979hFdQShrZwek4hjLsUT7lenLVYVWbzc0b08jqN/tziX+nS/8abUZ86GnLsXCkLg
1M21EIW98+PwDejt1o8YBUiMpV03YPdDGjAyvKzAdTxVHdN6Dkf+3nSq9hrMtaJqoheK7eTsLMjP
pqY6D41PnOz/xMzMuM/8j1C75EHTk44tkKGRV9DM0+ivZjqKfYWVus9niMbIzXhswIB2aUoOWY72
cES/CSSrza9etGyFXkF8rE1DwPUn/TB122gemg9IVX58zXu7QVRdghVU+tVMaBbYI07lMWfB9Q1i
o8xeN7tRafqDZhZiSsYTmGTmh6hfi6Ru3jF6+G32mJbmPw3f4WMUDXh7g7R4ERAoXevhwxcIQZEC
uyeK6wZl7KyPdTSdpjIgMbssnGduGmwz3vjQm3gbYk1KNNiJdNMlDHvqjtVvVmDAWWOZjkcYfBxj
cp7mPnj3uNONuSzfpOtOj6oH5QvB4Z1nkB9u7v2hDXAtZeKjFgICUifiC82miv2ic89ODAdWqY+Q
jsjFHNFUheTkvmp/3plOXOxmBD57jIbp3UjpeAvENxaOxLWFUvUFFNK+x3Oy7Sbh0XSmuakSRFep
TmHGmUVA2FoSrfukmE9tH+d3Wu+A0Wnx5toV54rBwXXQ6Pk9S+T3TOMTEjOzgjCm+mcTFqg/zc/U
ddqnso28Fz2CWGPi3/iyeYsb9rs+js/CtcUGNxBlfdIVZ0fW5y5RTAHcNL1gkoqhWL231v7n2hSk
74YD/zgIcYvTXuWdpY8mKYt6WNzhEopIK2wzJgxTi7F9SA36+szlrX03tgCJm/plGr3kdfJoOAnR
H4LSNjZGx6WJ2gIGb6a/4awhSV2uFuDL4tkJ/AcZkhmfsB08dEPnH0DGvBc2uQO+P2d3CdxoNSwz
+4l80LRJ8o/Bfp2xCt1jW3sIFYdz34AJkGSJfPgBWzkf/5ETA/L3btL3YgbjbojorQOTsnfi9C9e
v6X2LeM7YxVrS7kT7ec5cE6uaoN1mpgv3lRBtx6J+hKWX1IWgVjHECscg7eeCjTKEZSqKnv3m9yA
62LG96ViAMztFg8/Pzm2T3YhUC62KO7CkBEL1xLt7mK/hkJZHoJA1CBNu5a4Ix43iYCqaN+NQuY3
pzP9Q16gPAx7/2IpnmqLKcfRZkHBC2fvagN6YTr01R1UrYcjl1hPA32BNTvQ2cbokywk/WR7f6Q1
eo+Nm94tpssXk5HIyu3q4CO2+Iu1wTpg6DraY6Zu7nVWP4EuEmht1W6YmWQ7nfGla8e613OtN/Ab
dpiT1F4mQ373GJ52gToj6JpuVET9qgt0cSgCAev+UOLIuM02QbiVxGSVYWTyrPBPhg0uyYV/SLLk
eySEPGDQ8NxXy5sd7F9u28oLfZGQpGho8EGfl6QByv5O7fSWtzyDCjV2kMjhZtEQJCdyvIce1wSa
52sEAGeN3hPnku08dmnjPgfecGlLV52VneIj5V23w6+efXs7YVvfEw/9Kmezv1UTaPaARWdabntR
NfXTOKs/fl1Pd9TIJMjoree24R43vnFP1AiyMhvgb5nDvnDDiZ0PbEedOt09rocZu6E26A5GqwAE
Eh8e0/duhuUeUvi5CUdTSGZQNZe3n3reP5EB3aexjOc9YBVP+kZfM25auzFuQzDYj2UUuhfIazNi
BRYA7WfdrqUQ3kDjj47sotbO9apqT0+CTvv0kYg4PNP8AuUxu6wCWr45k1nD302HB4QrxR5Um8lp
FDmvr42PVpZwFGNEmDPEho3B1JmpTP3QBSQhT8u7w/JjPFaxLR6YtD1hdnxOx9q6S9T7e04o6JHd
wLwjj31jsUfZQo0MkneqFqfnu5HK8d5WjtilbfxEQz1GpDoRhhnnL1E1RrefLaQg2ZiUgeqvVWBW
ZBSHLwol1ZrNgd0KAj9I/JnZTwnqGu7zwdSo/TkoyP2kFCo5NlHKohwPDVfNmxnDm4S5HycTI2Ta
8PSMo7uhY9a8kQrpXyQVJXCSSd0FT+cWQwk7uj0nx9wmejSLczBKyfRuSQkmr23yTUkatU9v5WUs
/7lQHNdWHH91XoCkY/ll4P4QAdH1wrxSfbZHj1xGDw/Ez9vJzJH9eNqZZew9NAlNbqf7zSpGW8O9
V0aQHhFfwzNCxsiR7XOKzTUN4EuaufJWpO0T7NnmPKbicw5f8hq/p5dQENU0L7YYbL1DanqPQVkW
T76lXpRrdw+zgitXttk7DRr9ZsDuAnFrPI7AgI9cUf8WLulQaVi/GonM3+kpbOyqmr6cmKQUPAnR
w7QLswkxgId7wi7z+Z7OzG9G0JGDmOPjHImnqZfjySzaP0kvS+JsZhR/xj+VYfr0Mna6EZVC5ZNR
rN4Fh3kasFDwam7pI/nKi/it2LRW3twjI3qhJ9Z+I0xklISiU6RF9DLjvlllY1C8AcPJqXV1DGEa
am7r8HDONayBbOYYCYNpayYmxozWeMoxeKxHompU4oavbTC8CN8JvkX21QakfgFlD1/6PH9JnKTa
ZS5rkV3Q40/9HE2BBaJF5Ix3GVwzqUsEIqJhhrSr63USxM0+7+v6Rv06rxUeyZsQ4Xvc5E+9KYpv
b6Yv0wTl78Dw5NoMLdR02PuPTs2gxmdUeqliER4In4bQ4Lr7TM3BI7B/f9007akJpvQVjsOz7UJy
IWD0hTMwQrm++lPxAK10YV0Eo8lbUkPFrmwAgj3CCuY/ANtn0uPo7GcX7VFqdsrwN5Nlg5BM0xQh
xZB94Vx8wmsBhpTRoJoq1HOt1XG4v7ECjJ+WYyAM9ImydlvD3yIR6wFBcqF6A40vPXSfdUC6F1G7
CzJLDc+J63ItQzaPJhKYDLVCCuV2JUMLRHxU0YYgeBfV11867cM/rzX/2aIpPhqhig3mhbe5KfRp
IvZ0j66uOCm3KC7F4oINsEq8MDtwkM518SkPS5PpFs4BZTPn5v8GLbn8Hn3zmI9G/Av6EoIxcirY
j1zzaOYVNDWjU0jOg3DvjZZ1ajyOlfHEsa4pKnfXTvnI7kRMve2wKQRz9svxSCDR9pgfCpYlc2XR
VNq2Nq6u//5cNjrbD6MFrJKD6sWsenmmD7xnuedPU+DPK57YhNDzzN5mTgpcw4qemk06FO2xJM39
MLrJX57y8PLzwn0UXTTWWsJjhg3lKlFtqCKRS8WTcSmDEgfOkFR0JQhEh0O4iQNFHqGr8awCUQk4
uqVHPabuqWMR5q+1nOuNqri6pAY/YH8jGQCq4xIjAogcUCC2at73f99MrdeMvu2DZbspzgOgSnXu
X+KQ7WoTa3JxavLItrERd6TvFBDplt+HKX9y7cHVXYb+DYACzkDAWeBD6FQMJl0mq8t8HKIxQix0
BPnVKlJKmv9AJeQDyoxdC40kCqGFa/fzVa75YHqpvl2GttsCvT3iLCMDLLz8+OWrqMPlFIXmBRWK
tZuqEIdyTANlMKv/vZQJn3jRsgEr0/5Eeia384x5u6mLt46rtuuTuDlB5YNCm3jBxphzRlhkZK+z
DnKfW3sc4dv0lFYKyYmyiN20yKShKjqVXVL+94Lnc8L/OPmENQHmrrHZWSlHKOpAysgEHTltLIfZ
oIFImbbM6efF0s67KxpjmyzfcidsDdw3+G2FwgTqROuqNuTZTqO9A7dl7/aiORBiuE1zpyFRZCDq
NgcUyOiaIEevXDd1UBxHMgzIiBlBCqw8kf6FzZXiQzmAji9PidHgc48Qgv2I5YXYtThwRpeE6cgq
oOk3PiMjenYMKJ085AjbfDAqnk7e4Hc7xLGvnU/WEgN1hszYXzqh9IZjs7PytfdGetVfT0w9KeW4
JNOCMkFysTWgvYlrdxrr+m/u01xEjd5ijN0jNyJVAYc11jf7kNI8ZmlqTmEn3yMZS84DjeS4YTor
C59jFsfNkZwzvNq1kW2KWbcnPqlgU3NV7HLcSaMhm5IWX8GHEdkRbh07G1jgCsAHHSoZ0yrK089X
YFGzLbrH5cozZCYCJFz3/rgzSjK/pE5vKC+bkwDjsRuEuHWafHETxTtedv/A/b5ikS+OKNvVgn5Y
cltomEK1tiBaE5IMgbVPMYoul79LjBrSoSSX2UUuRfrNL0zlFkq2aTqNcVJjCRqzNR2Hc94QAWgH
89vPddIElIMgjvYqyJ5KNwWCwFR4D8rq4DgmOUl28musMAIPtykw0pMat3XQU3G7FqJIR56livQJ
7IGBOAkzcSqL6MDisRgVAzQYiqh70py75HWUlrMOAt0eOsWRyjMs+8C0zz3IjlWc+zfFBe35VMOz
ewnRuM1metI2ADAdujb0BgaapLVPXJAJNwMPUi6eJ7oY20wQ7ps20wksC4VbhEKvLvuTt3Taf75q
DIuB7hBBQlZqi1mbsHYD4FszUVOJVSMDKgt+Mha+fAnNXZIAl58AoKNZwcG24BbxbOQxp3yLVLEx
qGkGJgSlBSOChxpHBvrbQdpYxZ35WAb9f9d3lOjX0kS95ZbdnGxvvFeune/aTK3rIiy2SvSvOqpf
sozBtVtrc+NJtUSxjGT7EDsdqjcDuOy5Mdt3f+xQ5WvSy1vAtY7DgN2OCOdhMSRLO3CgxA44FnvH
uNGcrR76DBj+bDMxYx5IPnrS1jfEaedsrExcYdAr8hzCayYrShQCukg/bpaHm8MLJV8Toto3wTvb
HdFuUekD8miMV4doNtzc5tbMnMc0OXCIwaJDJCxy0wz2CD55HWXBRRry0e4nNpY4kmunBd7g2UGx
zTEVrSkispXWjjoYBruhyZGVJS84m2YOpqWXjwSbX0o8HCdu720a8rCCGAQ8LiKYhwXtO0J6iQRy
WOGwJlHHdBfpVgiS1LDOhy4/LAoJh5qU+mtAx+mBp24pzhwQ7vmXq8e9I7Fsi8J9ZvMi9gZ8wbrv
TbjPUexy/TEp68I7Tb4FMMl0R8bSiXsei3M/WOrgg6VCDnztE51tsdJggSGwCVUKmHoCAJ6NGKXw
XDj0hs3g4AThHwsqTZYNzT8969cpHPpN4ILBzHKEE9BQyUkHl7HyWlRZ8Jhh15i2Oiz/hEedj13d
l0fPreEmw/h94jp9tvoX2TCK7Q4NQCDz5wwBFB6Gi01Rt++8t3YmlTcjx8EJ/qQSeomvKhQZvZ3u
6d21CGu4iGr+THtCS3pzpmolAfj0fy+zYJuafTBYNKKQ8DvlLe/cvTF6+hAxW3Z9YtJlQaqHQAWz
qmDKrB2anms1sBxhiss22ifog114grdVvCAu4vkC7Z610wa4f43Mhz1RkYmyChxWtNSLijXl6biG
qqcR5qzIgjZOHIoB+rOk1h1/KpeXxhLHVLbNXrSPRLlgsxT8ckEKCUuk9cCN1HMI7dJ924Ug2EgC
i5KCizfhZc/cEp01etQJvRw+7WDPLEvS1Lb/jJPWhKg28SLaNhmWCH6vPhjOSM19cuLOHMF96Mp2
Cw2Yn4c2OOc+huSh08V0V8IyofZR53wmIICFlQST5b4pwhZ1lmLxT6bERnTv/oVzDSwyt9+safqj
ehpYdI8/Z469O2aXt75xrL1I0WkFI8tagRvv5yfZiBlRIzbJFm3565TGGAzjpHvIQ9C5U6jkTme0
dpvQv0U+8s0gVW9hSgpfiR2DUm30d3aof3UdPYDUUyQt1mSAdZk+BgKjsDegPZ4nzgErCl5ypzBJ
6dROMMgYf3RU0TNop1dVopTLcH6sqjB+o83FVGZ5kaUZ7dIseDWdLiVlZiaIxnwVRdKd4upPhK53
h7AHx+XixCZ3ZDr/vDRMErgYHEJVDvsJji6m6i9dEOXeld5npYY3Bl7lfgCHy8JqHssUnx/JQePZ
MtvwpNGzJAJ5DbL4c1Ah3k6BAQQmUU0lDYTjZCBacyDUl/WIqHPqTnaHFcnNwGjgWotX2jEeuhK/
aRTIQ4codCCtY4rlU56dDGN8FzB5fLMRB8OEzpKL2t7p0ShXdsNRu7UCD1Eg8XJyJjeQO+Q0UnfE
Fl4NfvMPVMlog5iXrjUyOm5O8xECRXOspgR1V8wspyRvjDsXGWdPfVxUNLdDHxepWT3auhi5thwt
6Y99F/YCJOxc2g8VxW1tdeLBpgdwBv0LMTM0LvNMXGZov2YBcq4sFR56EKd9rMkqjuQtTRvrPi+M
Q/LM4nchRcaRlWVqICkWyLCOsMZ7SDmgXmxQN9m0gB/qbrb2M3qr2C/IJMwwcvpKEHgNRt2KfT4t
0HYbhrzrvMSXnMDJpTb8Y/KB7qZxfIHQAHcoEjc/139tg22kNcDbBaTSlVX9a9J2eJLj8PkH7gf5
ELKeQUER0UGcB/9cAmUyCM9z7hl7q8j+Upqy7Vq0ODOJv8S0nujJfJKB1B6k/CcaxbDYSEmIJd3T
Y8Hjluc2SEGHgsqGLWz8hBNZY/OYxV65Gv1P1wdJMyemd9CBWe7kQKM5j+zXvgiSYwJyEPVq8zjn
3w70kAP60L8ztvWHyeIoXqPb3U7ht+FO1X6YXCIxDG9aswywjKNXI5GZE9S6ov5Hl8mkIssZqGTi
EQlAdaKZZaCapsVTJxc2YPoNSFi2mZEO56y2EeiwnZ3b4auUOavqNCAs9gkYBwITIKzCTJ23WXiI
Qlvv6uZJu+9zZczXukQxNvruruDKay9IN+5QXLNWoi7OsTqk0y+GYr+JRUQjW+XimMeIKAvxN1JB
uMP9gUDGzxu9Jd4Rn47OcRZgMCowFGwl5SodnMXd5mdLYDK2CaMGueFEgMRGIr+5bqc8wWk9TUAd
/KG4yKLHrRALOFmT9+I4XkPpzrVVBAWvPSeMrghQSFXN7Vc/GNSrLtAm1BmtKStWe0Q76C+69qhy
HwFcWzxlg/knV1V/KJdlWyas1r36F9JI2TCHJ3Qy3cAWWHtZEGIXI2s4jZy/ZQyUOzesdwqES5/O
2ZXCZW0KnOcybN8AARAorNAP5V1kvwQaKnRLYpqHc4SAxvEUjRwmMBXKXee1fxvPrfZ0OzbGmILK
HJWDCNTcy0blnIZBPw9F+UcmNqlUmDDXczp4m0xAT5/L6oKVgHA/R9Ku4c3Fana2okSm480hsI9Y
EFOR5f8Sgo7PhnT+uNFcQmvpHrDu0oNxwm1nzOf+4HXuP1ryUDd7+vKMiKqZBj2RJy14dbZ2wUcM
xo2OagEt2ltcHGb3OurapsVmYZ6Zhn3XoIuB0ORhCYFl4c64dhP3cZD/xnGsH/ls+adxAigrbfeK
Bc3orWceJppGbrHDVAsrflKbqYDLDiHK2Yy1uOnE+JNPFU9wilncjcJoHafd1WgTb606621S5CvY
NO7RXJjI+jm8xkb1oobh2x36ExKnVRPFhCcPECoaaRHygTkxDhFwTE5zA15KcDA5I34NFQxuBjh+
N9rNufN7SkXDAcZdZYnvUsdC3RzJk4sa19nMOXyOGBzURi5uEsXMbGfq+OYYWIPd8lra6jwwHV0N
Th9svbC9TaLgrgStvBIyZh4uZbkOo+ripgqVNg/7OohMkGwgG7CQeLcOD/pB+d534BqbriCRsNVh
vO4ivJLDZ11C60dis8coLfY9QxfwQxveJ2COEvOJYDi2nwr9LxRDdHFC7002jkGMTHlXVXatJyKb
Gwdb1YBZMOW23PRBRI8/cFYMyp11YVVM+qF+UhoiYGnrI/Kr9dhazdqpCMouOj3vEsq2Vvnfmec+
pEOC6tv/HjAVPiYWXI3YyQ79XF+18s2D6DgrztMnhxJQee0NvRFmbgexQGk4cNMYLW5Yl9YBIuV1
52qUX9TWRWEo1hIUllPc4cZhtLYVNY3EkR7pah6hI2OLqOyaPRILZgaSqveM4qIkeS0JPAMZjCZz
y7njGcYSkWFuxjr8kSTdr7pWHjcfx6ZihorQlsUrpA7IihJhq9bHwixntHCIykgJ2cAQ44ySphvu
tvuUQgQM02fGyKTnygDmIREFmzFYOP+psybkj3xSWDWEEbTdu9fKQ0HzaUN2mN5lZtsQKZI9CsoG
EejjQKt2JUomT4NeEnGnWxGKryyevwKbbOFgrmykKsTfkVPGnbLRsqYMd/slyt4HPNO8GJAYgMLy
XyNCbHSjHudmrPBEIAloeHph6w0G+leOWUaYWGsb1sOJGfyyIEm0+DiWKi/yD6VhVafWCBgh4Jza
5HY1IeHx8n2hYm//f80jTF33GEILjg+OyWR4EFNXavPUlt6/mA4M3nzsGK7Z0ymw5xt2PGNjxvKx
nGsePax1dGDAnARxiPx1JpXQapuXopo3/hzWZwVpfaOIVf4M7J79pU/+Bb1AAof31yW5rMxH6ySK
/J/l1AenwiyT44zaBJi3s6nvtk7boewU4htVU3RFRcECngzJV+0YbHinDnzDe5jLe+/lv3wVHPXg
Tbcou7GY8qD9NsfGupCyURW1d0D2ghduWRCmOAebFJOGQq+Jw1DY1M9yB4oY2W74GaJ5fq9ZZvD8
qpXXa/cZ38OS3hat+G/xue5Mi+4m+3+PKemxEPkvy69ena6BgzOQhO3qNt5Uc78zhwYbRGhYj1Pl
vjJy/F234T0sYIDiV6Sqi+IwP48qSvdZbzzPWuG8iSmWJ49MJ5zNKyMlEGCaagKrFo9byJzXpP27
8VNJ5ETPMcTxa87TQGoCVz9aM4pczNqXgFDOfYqNQuE1rq0CmHb6NBYlDRTzSEOAAHQRIcbKnXjf
2F5xFxIxK8f8zMFFk5g+vrDwKa6Mb2bdhzAj5br2eZyHPn0K+6V6Vi7B9hV/UVpYukjtsAgEPc5i
Bn+D+9jTfNABthhoDEh8cFQtRVCI9aHtzzhu1B7OAxtTu5/qGaATt5QaQ6Rb2nlTnBGgb5PAagJB
sZLsAxHG+AwNkVaLhvMg4+iQh53NDtHS3+iMZmOOC2cHz0cV5DROJSFggQ6tYxeCv2LcRSDOkDcb
SqptlzvsMmaUH8oBA8nA2duk7Fh7lTwmldMewrrf9T3HnxljdZMVJ0Tp3Rw9KlvXTEfMcVdnQLxL
XNtXJx8/OSeTn4IWbY1g4zZKZvdxke67zIL1qDEpLXdy1uH0SWr2eXLA0LdTyIJEoanF+2T9zLPQ
3dLtOwyOhYSombl5z43xXOQ6O0qrv0mO5Ks+FYcJcTjWuODLjv40PgXYEADhcjDxx4rsZYI3ENxg
ThqZL21BPj5a2fx3SePZNFjkYnPmMS+q7w6WnJUvsAw07XJCsOcl9IUYWUU4ZUrqO4iElTPv7Dh4
stp6XM1iODmIwysVfjs+g1zvlkzus0f/YyMG8G5z+dtUOOODhzb+pxIkvwUSln3by/ioRPXcy4Bf
u+x89AhZefjhSoTADSwTYZVRH0EtbPp4IL05DQie6Ie/tcQGx7W8ornzUPrJ9FXkLbrkwYg3TdXF
Vwd9dSdD+8NEq70jxKI79VnoPVXgO/Ek8ngbuivPUY8fYK6enclzf8+mQFqO+/4xr6fsjGYtBBei
663tWBwSc0w6rY4OUcLhbSaEvCj5J0OnbB5LZo9Wb5qHSoYbhHvujqEylBvn2YRRVKnqBdk408g2
v2H1fhjp6zlc4cHFPFSldEwRKlfEGmI3EHuIbC8eFsGIc4QZti92RMOrmIhbThf71iKrTjv6KYjJ
fGJMSqnfsKmi5zTsX+Y2WTJfwpF1csAzOeCHYWy+lTFyeDd/3lWloBqjVSJd9DrZTA5DSyhgg2ub
VnDzPvuCjkvn8VhgV6BsozcdZclKLW9wwBa/C4pLPidPqTcE/DKQzskh8HbV2DJecOdPOXfjQ2ga
IWJoiz5f3vtH4WUXEv+mNYk3EwfO2HqoFTmHJHIeJDl+JulCQU1NEfgQX4ahgsGczFAR63haVXVK
m4swmAAyIJ2PRLgHgfF5JQ2NDMCl1SHhOCl5GTPrs6sJTrIYf4rgDb0stV2NdzL5La0WXw0BUus8
aX9P4kVbxVeQe2Qg8uNNbzolFsed3Mu+IguLoWvvMttiP3cWxc1S7Opozjfc7wRxmOGq6n7HdX8q
jJeGIyYd63E6+F3whTb/LMNcceUkD9zEGodqHl03INe4dvstbld1TFz7066LR7fFQY+rbkujQq+K
hjImF+mbiOMHyG1HQUJzEdSnr96wTCSvhPgUAFbXnYWGLWwIoKaVoJFaPDsyZE44N7sMaftKOtGl
5XS4jTLMZpGbk9bdhtdOeT5+IaS/dPzirTcVGGLYM6R99rnp1mFdg4yWEA8b98gTXR8iV+8FlAbM
qcEt03+rkNMK6joaIFUrCW4j/bT3zb/shindtZAsxka3RCjVpJkD8NoUcL8fesv8PfvEuSYOSVv0
e2FdoStiuXHkJsnwI+jSeDADN9uYPR8IA9hwX0+EIltUXEGIftTMUthU4XgOnJRugFvuYhllG9VD
7EknzTz9sXC6LxCTkM84GmIbAjba6e6lYyrTIhfcVjERNzY5z+2AlabDUgrxDdFKouBilOeEKMzo
FnndffbKCp5OEZ5d+UkvlGkux+aqCOU5UN0foYYt2uL6OE5Nv1tHJnt5EZjqg/g8jMRqW6lxqb0B
+loNWIcgQ1bH2jGXYEfN0LSf7dh914SbuQNNUNdu33Ld6WOpk0NT6ce2d++iIBXMqizytmZSJy3L
3ZRhURI+tg9cAqdT2Di5hHiXtehC6QQSdUrcAM15fte0OnjtQKgGuHQ9MTVT5XSJ1Ui07bRqquBo
ZsARW2OnE1rYTuhOG+UQAGaYCsZohGkJrgKPrH3EoEifmzLCVLV3swBnuN4eOjDAt4zADdAsrzbW
4F0a9BeOX3c9/mkHNt06z+e91BrKi9qZoFDWSDB8dNjueUZhgIyxPvh4x/0U55H0bFzxCSmnzf9j
70ySI1fW7LyV2gBuAXA4GrOyGkQg+gg2wT4nMJJJou97H2kb2od2oJ1oJfrAd5/eLZk9U9VcE1o2
JJMZAcDd/3POd+ruZoo8jf1D2nGWAKtI+CrGzED7zKM17AKUrC12vA+uL3NFeew35eYZKNvgLtNs
cnIkVHkNgwQV9Fff5dUtRNx4RVnQ5v9XFPxnKgpMh/aAf/33f/snFQUP7x/vf20o+Pn0vzUUaLb4
wzQs03NNy2XTpxv23ysKfv5KYkd0TJt6AoxH9CAUZfPTQ+D8YUtduK5jOLY0hO38o6KAv+IbSt1Y
ECnSsr3/SkWBxTf6S0GBJCyNw0Q3qU8QgrYEiwaFvxYU0GRaWvg3TOLtEMbHj8VG2IjhGtBmpcFf
8oZXyVhqXRjpkZtjr606XPUOCB4r0nZZZ96KKLwR2rjrsnQfxR9WgT1N7l12oqMOo96uCyKDlP9R
Rb1UtWUzdDg33cdVjOhuI5ilDb4eG2PC67J85jMj5ES/Xc7Y+tR80LRxozMIqLJDnMo9u8frZBOL
bjhJr/7rl/cl/mzKtvzu/u1febc/y2pu4jDqft77f/zun37Wf/ii9t9/vsmfrRb/4Tebn8vuvv9q
5utX22d/+wf+/Mz/7F/+2ZPx/+rXMCid+OcX7/p//o/u619+/6//9t8PQxk3X3+9kI3lS/+8kM0/
6HLEWucx6XMsi33a/7mQ3T+k55lcPELHNmjY9Gn8/TrW/3CEbXNlcRnrhmXzRe3fqjasPwSXvMP3
Mx3p/BR0/P0Gu/tbgwYv399uuD9//y9Fn9+VcdFRnWFJuVyp/6jakI7NN7MdJEKXNKtt2v/XlcyB
lLhKzjO3gcmS2VN3btxoPo50Y7fRnNzXhfaLw0q2EklNuWkUe/cJUEUgwt1esbIR3u+YZ5f1sy1g
Dy+tVPzfEFNohc/7qbu65MgHm2OHZU8xrUBIWAEuhyuZoE3Qd/NthSAa53F89vLhrrCX6iDmdD5j
lGSb6OOLbdWd77X6fFJJeDHaGAMrxzqVY3uF/zlc2MDQOmBAAsK3R3AY6ZYvxCMJYSI6hosHv0V4
DlXHAk3FkUlb0budvpi4d5jutB9FbRBVNOQtsy8mR1nSPNf6pdcJwE/UNahw6QYNIYZZ9gGmKsr8
mCxe75nGxyF0ycI0KdxOFIefDyX4lvPPn7WQRUOa40Ac44Pva1TAlJYJfcgl9VsGkVVmzBcnz+ni
q3YUPuQPOuKd37rDJRYWhhIn189mZ+wDhYkZIcS+wCYFezdGuXHq0I2bqAfsPcYJyrJuYlqmN8jQ
Ijy+tQthHHM6pbnNGQ0IUhQMo8MUxk8Mq+ubboxcsGQTzNU4vovqQdxYZBZ/fie0Nr5LAVQyX7VA
YknMxYkXn1m7d/NP7AEKWMllCnShRnzGit/gfOwkUk2WRfqmH0L93qwFcIqCt56k6jnu0bEh/C7T
uKsm5rtksrV9hKzuO2SDNmr5LmqIfD7lbLqpQz6wGB6KZDRhV9JzPKBPV/QZ3/18QBO2N69jiL0t
LuvhJl0+YFi3dk31g0fMAdgbt50Wa+fasGE02cOhRgZh/4fKd9FJG5D0eXb6gUZfBtBLELWhzDN3
wU7A1//ORM84om+uePwZ2NflQEfaolrOPwKma6mzFqlhH2hJfg7DND8HUIvWFfMQcHnKxNog5mNj
YH0ZErDsQLm0Y6w7drH6y+8LNezoNbkxlwLjnw9ykWXLXJwDI2z2P38E56Y58DzfthqlylwfWnQm
yRedhVt727xLvnoVxPs5tD4dTYCq+CmWcJZiifBZOfawown4V7a0DMd0SDISrDQgAy0AL4JDw6Zc
6qQYwXknbwj/+qGvqNiGiHP7jz8PsdKdmiL51YhG30F6aMiM8EFDf7+Qw9E4SHAcM9y527Ve8Zla
goD51MCuMDNoOm3lIdV0jAeLmUmppFJv01XgyZKLAmN7yCPykFFdcbqW41M3CiDwJbbnQXPo/UYT
kGBuWhILKVPpeuxB/9DY2tTS9dth9C5Bbp2BvkE75nAOp0rgh+Uf8i463BU/UwEkJmu8DiLFi9ZJ
7aTJODz//MptbQDvJWDpgOjxGYCwfu5yCwdJ2BKIZyXnJuY/YxeSGSvFmj8fyijLbkwiqtuw0lFX
KjO7jAmyUSmqZOfgHIx36OrJOsfRSQtF0K51RukgfWocZ7Mp72QTSYrbHfMitJ0tllQVjEsILOTW
JQH7SFFAbCyTM5Lwq/0AX+h2NnaF26NAaDeVy8ye4Fd/yik4riQFBH099ITsZ0Zyyd7TqhRFAR5B
QPKSuVBE2Ak4+aZrNMEMQJZbgJIthQcvQtKzqQJu5wHGjEsczK6DepPPwylPsIUGTJf7Xp0Ly9A2
tS43jcWM0MyyZylxf2EHJiHhgQ2SsJHCi9IzCgQLihkCyFV5wowk4CcGow1LsQ4CqMLJxu3KDyxv
+C/mAHdr+Wy4GIaT17x/TmyUEeAm47owXcitwSUjuQe13K8oQlrhwLjq4BPwOpnwqSmGIFlwGtzB
Q5XSkZa51Zy5uHRZtS/L7sjEeqHx0ysziotjJtfOKw5VFjw0UcsoyDJhMnSnuG/oDMZHmUjOna3r
XdudbrTCD6r0RUb9vZNdorDdZShh5DXJVZFZSeVzgCyQyQBMkxCgbBnujA7A5tm6C5Ny8qmxuaiY
9jhJ+bNFSUvU75tifrBbdF2UuHQdTtadQ2EG2qI42ZkcfRzJ/izSc9m0m0pa+A1JTTAXLC7GVAzs
DFOCqeUJ5wO3sw08Bs4JEaPkA2XVCUp1MJmJOA7E90ClHGoZ52ROFVAPMK6dTNmbIvhljMba6Mdi
h0B+IerWcyqcfNnIG+WSCQRJjwHNgrNmQ6qeY/RKEaU7kiWvROWTkP6khpKRTRRNC/mso6SgJTCd
L2LL7DbbiEKmSw/2E6F2PEvDG4+GVxcHRockyqOz5lKAlaTTRzzq70Mt272TTewRyGzC6j7ATXyf
vXrTcHZlyFkfJZUmgCcN1y8HhzoFhhukJultrsHGwW9Y5/H0hshTD9SVan21LEEWelGaYuJ3Ntpa
JhQo4XmgH3VpqygihOU5fGGI+tIwWCjIqbmxC/oFghZY8wO29H1tEEELkHjZKmzCvhBrKsiuFm8E
fC0Io33KEzF9QL3Bpq6JZbuvfHdGPAPRvOoWWxmMquySMco4iBSfeUmsd9O6IU3RMt7FwGDWplex
D0v2lSuem1nxrHHN66JNH3XXqNaNmS//wW6Pk2bCJQLYY8Ifs/baC9HW+uQ53+msMMeWo7O1Gv1X
mQ7lY+p27zxoeLZaU7bjEf9tB9CmB6fcdbKn8GfGsWN1xAp0sHK4L8o7pyV302khpLkULxqdyzQ0
cXlipQg3SOjrYOpz4mTKYIg+Kvz++NQlCL9dXsXsnxiJBkZqPxM+ZvQzxt427QS38Wz0Txx97q3C
XHN2clYTJdgbQLoYE8YR7EuBDS/FI+doULpiOMSM1GcbkBrNrT31DFQoJJDBh/Q3cL2SuXKwhv5w
DG200nC0HZRyiwS13TCyKkBRdiq/zZYPOhsrjo3x8eePYtBItzXS4S0yAs9rxVgow+24KdzZJAFn
hydlJRBlouA2ogPOD2yGGFCA7idIirBv7oAXfASqOzPHpOOsYbxQNAuSi5D4anB54IaqXpHuGwsE
P7oGtlEek4TII/w7L3YlzmJIi3UnvOfGogRqrmHKxuUzk8N+Hd6D0gGuSWN4AajggYzeQ1PbJ20u
9w3y+iGBTUoyhllsH3waDoDYNjKGxyzVd1YVi1er73ts1xMvLY+515g5yIr1MD6VibwbiBCegpov
tL7Lhv2EGRfbhay3dywojx5QnY1qRP9Ss7UhHUqxVoRBUBXEWygIcwcx3RroT1tt5N7B7HAcqtE6
jyLdDDYc6Bg8/tGpi7vayeUDcT6kJkj3pG/BmDbo9R0T9vdxJCU7VZCa22Q4WAYRQH00BfMcqprY
yG3khFXL6B3oKwr2YFbvNQj659Fs6/OgqXjXVbjM07F57ePOPbhdlm88ieSaKYMNGeNhvCOaDQXj
O807bxcED10YUJQ6rN06ooGlrT6wTAbQ+FABSPfBcfr5lWjc98bs956TDXtvcMXj5BGl6CdGo3nT
iCM+d1bXscp9iIOdnzTqXtcxX8F9oAVZa49SG+Q9tKmXROfZq5HQ24mS4ZQuoltbo3mZ5RDJ7oIr
H4+jFLA4df1YYWK+qKU2hmX+sUjar0TwFM6XCpcq1liuGQmXBQF5uG7VuaacZu3Q2r7uQt0fm0Lf
AUyot4NBSXmEQcTB5bI2eAiQYLY3NV1BNXG9fSKK5qSbEPXtHF+xN5v9de4qtQ+ES2qzp1ihTKoT
GdvxhgPBhkZkj6YfEtikn7US4HhgJXeJF32b4D+2gGQC2Ir6E5GqIRjKbcQeo8dpBNXgVk+w0MIQ
9nxBpWBmWLs85ulSdkzH7Tm8S4oJ83fyW/Sz7dspok/caF86jNwxwLIYLjUv+Kfh44HZwDghcbqY
rXEQ+GigUA+3HGJiimbgKoY37nzL7L18dhXIXNEqijWs6qoShrg92dwo7E/gVoCRqv4u78LyJBL3
SixTcMX097YWhmvPDTGXL8V6UZCtYdKqo8XjcgjR+DMNHbYMiRU2xM4dDfN05nBW0IDfjiXkbgJ6
2D0GeQGNczC1YsZbzgDV7CCltBDGaqe7OPSMtWJw/TQuqBlqtBPGj3FT1ldq6Z8pF3PgI8V/fiiz
Zt2zt9pYAwgdZSPfq7hq2GLmm6qVEfxk7ncqc+lpBJFfogAXkY2Tpqi2oaIpciWLZPAZDWvIeVii
9eh2aL2P2PVqKgqzT5hqeD7FhAprmQ/kyhBDdD9ehGNF0LbTmq/eE/lurG5skks4AEZ3jfkDI1A2
PQFrQQIKh2vCNHtNgPlOmcHe7hCGiqknlaZRnkBD4DEr6SgWPTAjnRl7wFu2MmJWVnfokhMTvF+T
hu01CdXKMNpXS/FMwpo0bmm7BvjeOnTeuW/GFB9tKIiWsY214b6p+dFDRoKrzumqdeA6PuMV6kIG
HRsGZjNtuMsHxBfa4SP0fXwqnQYBoHUobBjlVSebjVjMVYfTcyudpljxSbtJRl91C2QyMUOcdikO
tVJBUeNiygOP9ua5YQIug41Tm3eFwYS7700cjqCmRr/XzeQyG2RgU4M+jpGEl7XQPXFfHpEFwS6U
3AjWyCJVNtOa3QABxDwBFexOO7hZnEqHaFpNr0bOkdzFQbOqdFGuzQgnj1E/t5m0WCGxGwin5c1H
HlPaq7sUIrSWu67HBZRP9aWfJh6SDe6j1jGemhjmp8b5cBW6ZoU0hVlfp6bsaMICMb/NLuRFKtLw
0HjVzpwc+Ot5voAESCTCFSWNv3hc1ckYdG3VkjrmVnkOXTZBKi++0NqBeEGfKAMc9m6PSkd9NNH/
TEjkcoY0aQ1oT8es9dQAKpkogJnrwU9ayOCVQYejjYsB3XE2t53ORKVPnE+vq1+MnNnFHH1Kp5hZ
VWugp0NBnXcvEDPEyHYRccMq7+HCG5wdFTU3ssm22sTjKnfk1gswt7VReATYUO2MLtUhXeT1XUHK
L8O0vhoBA287BOSdcLSarlUJ6wlP5KpxjPrJBDqIyHqFXbRJ4LrusArfeEHOhrV4DeZdPLfjtRtp
e8gr84QH42VUmM/KEp05c3pqNctxPDWe+1gjAc3KvcVmflNF/Xyw7IESWA/dVoPDEOXpmxiNV4sC
+FVeUltr0wLFroqfpO3DdMcGda/G9LdjEpTAZvZZMA7xqUyfwI55lwmbGpQNkxCbpNi8QAZnqLOn
p4mkBDdZOOnYupGgXFtde8M7lrHEghkoiI+4h0Vf7WHTcuR6L4B1tvZiEKRjBUcD399hDiWjaVfB
ITbZc67aNK83dD8/NU3Kyz6UzypKHkp7pLCHw13DTWO7kLvn5m0KyIzXSn8s9eg9KoxfOZaguCO8
2En5ysaFMF3YrcUE34e9ZUc1b3lrdfniGKVTIBy6Q5EZEWYzrOXBg51IHMriK9TEXZLKF234lnUM
5bvdW5m8o5q4o9a9BP4QnoacGGldD9woYty2db7tqJ45srThMbWDu9ZtPsMJRxAbhAx5EtB7XPTR
Hu75Dfk6Z8c3pp5owXOz6O9T+EWYFuyvosYaRKNs4EvQsOuhddaFwD4WG0hiBaedIbYhf0cSu5cR
5ivaApir1Lj3QNFm62RkwiIlPjYt9ggQy9KPXPHJlJNnoQGwXqbW89DO0w4CH7krDEG+244Y/5ld
0kDyNZM97gm9WLNza/U8WuYm/E1ssQCVLKz1ahxGuUsN+6HCFqKXZDzSkIdtBn9hXTBLPmy0qkLk
Z5U7BBXmmwFb+KSTOMbgcBZ2HZ0ibeAVM/p7afBYTacm2gQAUChWnsz1qNrStzT1HbROtgZHze4c
Ijl8HUJXqWfiVF+ggRYnVRrTNdIJbH9CM2RHzMwNCnrIsY20dtg5tPSlvwPgo6YkzxgP9rFwxrPq
f7VK7dsQ8uQgqUMpo4uO35LG9VVCkIC0XznhkecZOyOF4B+IPU6E5fOsZILjnLKCsh193eLCAjZ4
HCycLBhe2tUASIJTK7uiki6tiomZV58BsCQclkl6Iwd2j64YV41454UlOiLnTYq87ltOPq1SUauT
TvgQJKlmoRZrKv0ykhdNs94FWswauiKkc4M4ExZm38txT8uqfBtyMz8AkNuJrnzjEXwXs3acGEdn
nLyUh2gKK5HlEXdA923K7sElwj9n8QuGANbX6oP2PXK4lHsYz2AmT7r1KUNrK6V6bJJubwzMfJpu
PlbmgB29gqcthm0dhn7NubUfWROt5D0AlKlGUgnR+FrXBCbMaXyJe6p64wVjW+I5qkdvRmUF+4ym
DicYBbwY6LIkmazm9o2u5oum9SYGXMiuLqjt1gKO4jHlPTZDcO5s7ZoSTvcjM7bf9PCroMaASqqs
ongsALY4FubBquPv2mo+VDz59HQee8XxMs1/AbOlc8H+BaSEwJbOuEGkEjcnhkOkftDUJOac1lP7
XoZ3jA7MswelkWeJsTwCsTU3q16YL7zJ8Gu7+px77+Bjp22m03k1ZnRPRDVxnLA2PqKhIxO3XDOV
Nd6pqD25Q8UmlTu3LGpYrg20/6hiZhwZvzHn01BipgYXb0SV5pKvJbLDnFTyFIkCoBkGcW2YyZb4
VlN8jYGZ41MuvrWlnAnowqlhlVwPZQWpTj7EZlD4Q8T7WQljZTbDrR0B0RpA6briXGR5uJ8B5e1G
Licj696m6jmk2JTOtPQB1kDca4xxPM0mAA6fPuBUnnDchcVwCrTy0cnrL3CcD0abX+Cus4jFezCn
l7HnGZlM8baAaWAom+OIiG6sEbYB/usVNy+5BUb80fA9MBxnpHDW9e4hp5tRuQSV0/CmI4DLUjOM
vmEShO/nvYOxMZ16uP1PCbE2tqbzKbLGs2GSKaYhiDWg2P38rM3gfiNhuk3xrIE79CxGogVwqTPr
9KOMW84fjEuFCR0zKGjpwAQDCyJ6tyOo5GY0/MqVeA+N4TxT0LfH/0H413jzBg/kdinftEF7l1Ca
eU2Yrkn25LiH94FvgM7ixuqPY3VtkUrotyPXO3UvVZkex0Y/ycTYN9GyLjXlyq3JleJiPjB9eEjK
FF8ObcsNyOiYSJ1muButaGCXTW+mLANiCS9Fkng0kbDKdOD2sdMyYuRCs3DbuUl4X5oceRP+buR8
XAXdpsUOB9nkgIFjbyOd5XGODcujHUEPFpqdZPvRpWui9yeDHsAaN7ajCsZB4N+BQZDrsi45JT1L
lhs3dImtWICJmJpNyPq8TKpfO/Z51EWG5LwXjKeVfdDK66zLqsKQlWfw/vr3iTxcklVPqjVAVMzd
01zC63LCGysP7wstORANgzVtzjzvveo3wPEDs3YTeBfFJvUNXNWRAxo1rZ001r3g9BhT9VA0QOs0
KhZWhTZcMeIGhAkBALF0riML//hs2j7kURYLUBQrEU4P9ohzLVfPlpZQusGKugJTG1bM8tKKKs9Z
3pdMO+wJh/A83rJdWwN7v4FPSlh2ekpn64GULMfIapvW+S7zTFxxkfgUYf1mO90b7yOdTJgbNZMg
eGOQyan0y1x7aAE9/S9R4POq8kDOPktCPaPwnUtz8qb0g8MNJ6IgP1Gz9YG4QWGepKwimISfDzwl
BCSuZikvaYuzXrbFkkZ8d7z6VWogo2wOB7oMb3szYtOl1KWr9PcEZW3wvLsG9Bytr+zFPe29nagU
s14YUGKkzkprHWC+Ymx1y+kdGEz22wjxGeKmW1UTcQ4nezXFdQk0a/N8gPzN0KIeodZO8Y1RwKng
X13XponfMGafH8J5p29IRick5eeZndAqz6kXStSyfQGskeMRD8aCEXla/I7wVWJZ6s6tbfq5M1+y
jEOHGqDIJ325NUXirQAC+i74EiMPjkoFWxPAH74770WY/ZNdFPu5UR/Mx51NIg3f1SCuICPgzLLI
h+UkUAkWkLziJLQ4vF5LsHrrQkMo09z5aIcAvdPWu0Bjoa0pCux14DgBAVvNN8mluSl56ZmaUlqh
sWHqEG8dvIMRykmjq6tYjipx9NrkRQu2uPw0cs+6TXtmAj3TVy/ghB9mIwf/eE62bZa8x615oxgw
u5jr/cTWBSVZzq6wPJJ7xJCYRf2q48/RHXmBhnQ/GR9CTCtaEZ+yvIQmlRxrMUDdtRJKVTQyYk2B
UJmk+6witoDTdiUt+C4Y2klxkz2vouGxyqpD09Uk56Z7lDd9p1ahFz+bXfkaBt4zmUJjxUn2XIbt
VWRHBHuCajEiu3GeEv3Gq903nVQ7/7UdUdx569o5QkHKU8bJUkxlE2d2ie19iLYjBese4+Ywk2cH
SB2eaPqrByPwGbFey06867Eqt91MxUnJpi0P4DOXPC7pRGtp6wa3XNB0gH+t4k4ONWD1vO4Gaxl2
y7sBIQJoi9o7xshXcEHTZ/uQhDz2MWifC9Udo5Z1H4h0Aj3MeECHXFt2tAec6xem875c6pFVXOsW
h345ch5oyy3s6Zt6zLckot+8JPmtVTkALwtVRafEaaCthI7rh3CMmx2z1qNndlz9abANoR6RTgl/
FwELK253GTi/KWrgjGvXzxOwh1Wj/NkJmPbIl+rHUB9n+XY2ShAmOd69qYZsj8iTtjWVS70g6N/v
9DRip0CnPSOJAYL5yIik0g3fZu0Xc06dYE21ArAiVgBoW6B+ctrlXO2GKdJJuPpdNXm3ycxGuDaK
AG9sRglTU1yDVvGeIL46H5lujxvSzmzBokd9tHKamyFutF5yN4f6Olu6ObO6AvYxavNWS8Sj27KT
hnd7Eyd45lUVPdLNSNww55Y0zcWG8NJZdOuNTHm3oV2/FTWTMG1U7xj3eL4aD2nRQOMyJetCUx49
V3uyGJQb0UEY7VuuHuIK/npmarhwW0KUDpLS5N7ZRQqIzdIJiWTzl02Vpt1hCw1peFTm3uAODzTv
0emJGlCgBNXC9JHI0G5FhJe5wObBq5RD76ldtR9roEeUDI6cNe3PskY7KiVUoyESq8HcuWXn7A2o
6Z5kv47RC3wj+Qa9mXloJOZp0vBzSms6NKZlHYwKrVhkACs1STVyLW/ItfV70y3eQ4sbfCrQOiO9
KbdeZ7Vo5sWuUnlKro5MVGJVByCY3M9zKTbQbPx6QkBGmy2OrnEA8mThdI9hstRMjKfnuB92vZH1
2wRCp1Dhu5pBtwbuuqKiHUVH+r0ZCh5pBJi63u592OC1IknA/DUix/OgwuZ5iY3hB6FITxQDMNFg
LymWyZOWrTdk/awmUeRCJpuNhBkE9yWu3a0YXbL2AY79+cKn/8YCfSkCFrgo48VoaW6r9PbEnJQA
II9/zhuBiX4puKNtiZRbsZ7TEdUD50FyjJ6rIb4zl1WhYYubzlO774OI6tnWfp4zde2MjsW3+I7D
+ugJ7bZ3lrp4sJZ4fZEpgJB0G3MZkbGzSqRzHjoVbQqFoGWzhXfqBZ2eGYbfwFlYtd01iiAx9UQx
VyPOfgIGJDCmx7Tw4qVgzscdtXNc920ykmnlkJ4SGXM/FdmfDRtzy6LABwrovnK01yjrTvTq/NJT
zdhItyBZCzevJQUbY9YxCHIMc3RAluF5YiDb0dXpxsGmscVtzFWkdCfZkXvrtiF2bxwYiGQ21Ihw
LEKOYM57b6iXrBpvh2Vun2TNObMpV5X4ZkChdXSMJEkX+PBDQI8wRGHjsRqbrdM3Z1MF0C162qQs
AFXoEMwb5XNhzgwO8pOHgT2a41usTcRY2a3QrKrWehqzLgKyruS4U0m1cT3tAGCbExBFDWuQMs+j
rZN7SmBx4CNJT+68LIQe3pScATu2mZOoWKvF9NyV8iUeDj8cVwJP62AsKa3oz2nEGpSlFLCN40Kj
nDVmjt27ks5bTRZa65iQGUn3JmOnYwPifUZVdNfSBO5XJFd3dKpbw0ysILC+DGbHK0NmeIyj4cay
iOQ4A2O4ZimwSrVtE5jufdrvpnW7SM51YjE1Q3jqyk4dsMCoo91bENA9aKyS8pyUXJzfK0TA3r20
MIyMzgJ1bCiWYQKdTC2wScvx0WVWtDI/NYdpGaIBXV3hAoGkrWqqsnGL6Jf5IgauOwndj2qFrQf0
Rpmvc1x5W0/GydJaQSTAo8mh0S/jzMsDP9tn40Muy+46POUrc0i+HaEe2bIVRyLQl0Av0/MQuFz1
cU1WcGBt1wvvoJZhm9YP1aYEx7bqZggZnsJvM2MkUIxmGGkkuM0bv0gZLzOxXE3a9NGMxi+P6byt
NY+FWZ11tp3LJLpYGXbyNkLUWpkeP+kQkXaxiRoG1cHxmk96m37FNZGCOJ6OeSmOc5kMuObal8TA
dYNzelPEpDOmCjaLUaNcEV8asBdgi7u3C05/aS7ZjSXVR+lcY2oLdnli3gWmtW+y5qAg3DJixUJA
IqxRCHRFdsoBD9Co8yBZ/VH53F0WOtzdXHxlZvzq+T5Fo39j5IaboYFOMuojGhyHIC86lLSqytw6
evF4hqm0bnQnWIsCvXeiXtILl8pzUCScPtZzIN/sKj2k9rV2nHcklXrjYUvYhBIzXlzw1KwsuYg/
gR9w/mTtc7epzZl4hq925LBMXSBagtKbh97ynEuksW4WYpsF9rfnVBMDEowmYwl2gUncQJlX+Blr
k7liL2HuAvt5KBwW0m7INjHQ8BtRbzPmBBhNoIgJrg4IK0WIlmBt+si44ncoVsIQ9T0K5rrEalEP
6iC6jgh5675xpkwPhDg+TKvYxNFobvsEGw6YaLpUO9Li8yPOLXtHlo9aldShPwxSAZvVQ+nawYaE
E0OW4F0IA4qGhW3QMLUj0KeF6kdCwvbe+LMm9ypacQwPz0pI7Jh4rMAsQC9uThaQIAEkPhgWmTaD
RnDE7ygSYI9UWeDiyyMCkdcwbKRvtUy1GuU2Fw79dtkGx8ApnkI7v6mCoPPHCanRmVMGaBkt4EYp
/K42vjF1ZbtZjW+c43hno5YhQV7tlPeWQIiFbEUtNAaeD0cQPAkiXIma0aRrYWivXiEE1R3lPZLg
ylmCzfjkjqkJ5GYqWWbb/gY70ju5qN/0LWvbWtcORV2/DC4jm95Rh3AgHOTxI+nhfT7Fexvo3oMe
0g4CQPSCkNj5nXTNtTX3js+0P96YNZhsVBoPcyFuS7aZTcRLwfxIxcEJcwq9Z8LZplmxFxoDMznk
49YM5VfWuePNzwen79nQUvfWlC/GzGmsyInyuHH6aFsdh7+O8Ik05e82IcQ7Ue2wSjyptlBRAoJ+
4W83015slXQ3kMdID25HR/uoA6HOQmVPhja/cegVG9NpHicie6AwGDnPYfeZe4mzCaruBUj0gyXE
emiilwhFzc/j+XWmtA9RffSwRA2j2oT1pKGeMrXTLKtFUdCmTVNyU9eMkubGucWYYd1EI9KIKLLS
x7NLNVR4iRx1k7PVJAR7bNXUApoKzhGkcl2oL92kIseCWB98QQZ6xVXyQmvEQ2Kpd+XJC2LEbjB1
OrqbjWzSm7hmYZwy7wHgxgHx8KCibi+98uTBjyJlmjCSMnakjX9JerR8jh44Yl69pDrYM6/kNFoP
6FffcNdeKfvEPzjhuAnGXYbPDg4exh88OJzGIWos5iYsmvWtxhFrNpkCZxq5XzYcqoTRlDx1gKy5
xQ3v7DJzpBzgOpUEU+g6eqwKVFJG7AGHvEOJXEeIPt/rTWRiuBoaBtDvkgK51QALJGLAQx9B6OcT
qaZUla8RKaiVcK13PdIXEhYWrzlh4tLMUUxDX8cyRRKtnA2/CioeerHlN2WD8ahxPgVa0MF0E2uN
4I6m51kt+9R9ME4DcUHrW89aRQkFAISyzOKTIYIr9mZ5M+NEFrMBLHJZSUaAGyj8LOJIhVs2du8t
dv9PHlVvEPb2asA+2HfPoFXV2mrS19wtkm2XoteM/W1tlA9hcC9cm/zPEL5nLWgpvSFGCoWVh9uL
y3W93AnZAOLNrsWrPhVsKcjz8ISJwpjaQNigW7PvT+SXeCZk/Qcw2z0Q3nlH65sfOqziARuYvnq0
JiAWg4g4/WrPJMFXoi8OZfWbisVYA/9IXwe0XbzeiErWxZv0LxoWbOJiXpdvi4BkWY7HqbJHk1sp
/9DAGxVsOdzGw3ODjlxT2kiaF9LHEN6OeQ/QY05fa1ujvnilcE6OgGPi3ny2IvWkDzCPJvtmnDkm
TuVH1z5TccbEFAq8mrady/UxFt0patgCo0dWU/AYhdH/5u7MehvH0jT9X/p6WOB6yHPRDYx2ybIk
W7LD9g3hLbjvO3/9PHRVV0a6yg50zs1ggIxELJYokWf5zvu9C6cm7HczKLK+1v3MRw6ww4hfP816
7NnibafHzqy11SM5VkvMHissWQpr3rHopbJkAiT51rcLTLoi61Qb2W1rhj80M75gy2nQTrHqueUn
C5MMY7N0kKoWaNG1ZqeTp9zpzal3SGmEgLYK3IvIu+dIlU95OOZzjZC8Ov/ZgJ1nRnMK1AO9kYVC
NUho4byy88fUjg952NwGBsCkSztu4J60DjkXmLE5M3i/TIaFhjuq9B8U85DVNEGjBmtEkH6KN1Rd
UBdxhEXGnRG4qUFkn5elhEv+gZQ7D6w9+6aw9pFUXwOI+rD855KYiYwDUeitY2U6uwYbzw8PcQtq
GLYQcpOuRFpJWCxoamfb3WTisGEBS+aF7NZ+Vb0ahHk4QnuGn8aBsgObIo6agke8lUV0MNlzak+5
EyZVtCMCa2aA++sQgo5B0pxsyzm20I9TpTHnvuNau6iXdOCR0CpNuuz1AY+g1t21Pe1NkeA92bM1
QmBo51pXvQk7JPegBiuqFDXbxHHrzEItfAiVWFuqZjDs6z56Itp9WOt2DROTjhFxjMxIGvtoQ3Mh
zqXwcWsE2yZK5d2mpTArehJHE5xYuB3DtikePa8+9t0rp3kS186dJm6MvHmBsrInHPTOkCmnNMzD
3FwDlmhSDz5P+t6hVNTgRK1tOqwzq+BueTmWXx2GrKkh1hhMzvr4vlO8vZGai6ZXzA2xAjuvxF8O
A/p+HhbGda4nS93E/9qpvTc3zjjk5Q6HdMFwpN3AeTFc4Y9BiNNAiBbBmWIFSHtoIlZs2IvvY9IN
KyMId2NTbmszIu8L2a9Mx32NkP9Y+sPaNSNJcIGdzOsR8+hWH56c0EGvWOHmRZfomh5wTM+je6d+
H2ZCiqmVRF4H+8o8JkFhRoYyJfYbeUY3xC1DEcM1iaIhmIobe2FI70BnXO6whyoXWktkJJJ926ne
IUov4JR28wyjUCGdYY3LRMqfjA3HSfgmg7HDHpzXUPZhp96u4vrkDgmrqZDvlln+VEHujUC5xrBA
m6u6D+qpdNEiDLUa86v4EQYMLkzBGMzziSXSsN0KqF23gwuqjFUGcF+qbVS9pg8+4KOUDjwrzP2D
tTJYc+hH6VVl6GtU28a9idxgKJ8kd+EqFaZ/xGZ11ft9eNLG5IlUCEjfQ0HYuV5fD8wmouxjDZPw
XYkif5PgV7sMR3MXVnwj2x7hPOV0UFxTnsIECY5HZBsNZ3jmjBkku+Q1441YKA5+O1YK5UKkD0ZI
3iARZJo9uutKL/Y5cEX1Qmj5XnSNssCGDEJZz9kETzFlKarnYJCvlZP14OsKxlfpoWRlV1BzCHjQ
mKn0j2NEEl6s/qxC/EAtHdfW9j7z93g5OGtcbcIGCEGpo1UnUWIOWoQogrRd7CoB2wxtuLabY+LZ
CuyIntxRia+D1eU3jSTMnrP6uhzls6M6d1YRq5tKxHdBXdykvU3DOEcfETUcxLQGm/YoDuYhGlBh
OPeSjIzNUGVnv6elO9j6MUchtyz6ehmAX8Gxjn8IVkw6+eW+HqJ7yjKOhqzjS4NG+tBAlOBfO8g9
s9Z0jiA6HhKlTF+V60ZqCOCbttskINp03JNN6VSvUW2/Yz1CcnBgvso0fNFiSOpZHT4UNozTLgEb
Abb/2TbPTuvsHUXS4zCJdIq8FfHUt4WaYpdiiHpOGhRpGaDbK8Npt32mN/vcSJ/UItfvIvovelQ8
5JPlnB+093ng8ugVmJFWJiazCBrMEu4PAm74W+Zw9NgoGxqQrrsxzR4aAsT9mVF2xaxQjm5nTEst
evYarsNhHJ1ZERsn0/UHwo/VO0Waz0hr4fYlcTrhFyHkYf0mTfxgSZzfyvSsvdYOl0wxw00G5skM
SudheyoGsGDDQUujjfck74b4hMV7zcjXqZY9KwmysUhFFwFwHdXnTOb12lch6dAag0GAQVsS4Q6l
BpBWPGPduvJHq3fKXLeKUzbQPejr/Fot422qjO9WXbmzqg03RdsOs1odNnIAqNE7570w+jd+9XMA
UHU8uR2OQV5dUtJ4MXYHCpKVYgSZ1MMbRcdHosenyWmqO7/Gydsr7mrWWjAkD4DmHvswmnjSfjRD
96nR6GFNvyn06KgqxxiPV4i1KDU6uknrIGTLdm84NuENpConGhFPnrnoO/2YNHTrYl2e2h5cHfTo
qCccSqj80rC4S8fiZDXW3kvynaIOxzK2OEiT7gXPOV5Xk2tr7j62XXAomxAGas12DrtwJBUMYJiU
2xLfasXh6bTGymi9ran0B7ib12qCE4RFAd3IlRWMECQ0jJOpvEphXkYD3DuW5IzXk7UNgfY0wbpp
KzaEPPouypvR34cGJ1AtLYz5HcagMOgdXqA2b+6I7AEp4zyTindT04VeaHV2T6LeuxYAsBSZdih3
pBFBvWkQdvtQDaDqOQhB+kfcD3e2B9xeY8O0sAJ4r8VgLiMDRhw2NT6HpWinVXE3L8z+pFYIaQKr
ZIfUzWfTG5D4KQqes0601iv7vbYdqNsJ/QXF48NywuNdJj/RzMyLXaj1G6V4igG9t5bXESebvzUe
BAlsH3DnT6F1YM42dwVVBOEcuyoPaT+JV8NIxJIkD84MMhnIAcpxb2i9Jaeva6l2d5U0OPJQG5Bd
I9HLSbjobANNHdcAbrtGj2+z3LgTzaHNNWwt7bNdD/SnM+oyPeaRGnscxAME/q0/Czz10fLJxvON
gnvhWI+DqFuaAvGDzakTuxgW4C4gO8vnhDzHxpUQOTt51fD7wdIQezinKGj6w86o1SSho6qvVcOt
MVIJ9XnKj3AoXLQlKGkMUoN96XT6Sc/kH17XWnmFp0VBfaVeeuXKqiC2RZN9Igbml2KCtXnNAjlZ
NxNqey/ArqCTLLQgLFF4FmfauXAMI7oRerTNiZRYCLPP507LDj61Iqy6Xahhps1jIkRkNoKwWZ0F
IBVcxaziIA/juPXReXht0Z1CB+M5jeQSWtwJI8V3dgBoHIq8St/6FeM15UhBjRRtcD6F0KzZb26k
QmSAwl7G5jpICvaoLkmIC3jNK1wdpCb0V2oW8sxPaZTL3WSPOJPxSc84XSInoWExeQikB06pYlnW
zVvWQOeuhq5dSOx0Fixq1CY29K4cYBlGjxUv0EumWxzvQdzLeF/Yuk1CLwTcUjUO7OlLy9Lv4WL6
Fwea2CyWlrLyykLdOlA8fIY2pm9kqVVWvojRNWKILnZtCs3UsDlVBok+d8g7Dfq5UjX+tSkxiB3M
5qeG/eos9oVJ4Fp8Rw+pPilkf4C/ZtTQ/gRFBVjV2ZrxoPcUbRretY6M+/VYjow+rdPPpINvS3fc
t1ivzRDNssVjLpypGHPIAfo1WuV1h1XCEGf32Cpz4ojXeYeDedm5HgkNzULaJJcYBOQe/EY8gZeS
VMYB6dqNiel2oPfBbKzba6eeYejCHbGbB1ruIbLb7FRT2DWuozwUnWDxfFVMudT44aZK6BgW7bPR
ZvOBMhIxCVIyI8JBXOP+RA4cPSdNcdXp7yCF+vAEQ1BXMmal2VgwyfxioffmvcqGtjarAp8JnCQW
fjIeRI7X3yBYonMKTQIC3S3tb4gZLj0LQYGI9tGoKE30pHlSm5Fza33BkmpNGCgTRXGp6iT9FRg+
p0B7ac0gI6Ce4IuhQflS+S1d2eaMKdbJgSUJKKadax3rOdnXfAgTKw7oTaGJ22UQmavQ6i/TylRJ
5HCv8NCMurrVr1xpPwGdxAsIgBi3CT+fgby/kZoYwsdh9aNRt8vi9E7URbnOcg3eku5eg0dGdH+6
pxFkDumOeq2zRmNpzw3wMNhYExhNLJIPKaMK+7PtkVYYycfRiI+96t9KvcGgA9w3nlYMTpFYx5NR
SjKFM+Uhe+ZPgLolTzGfJbqnkoIzblJPxWbUeqeYIlXLka91+jKIBl7dqJ5FHMA5g/PXaRnVFeFn
y6D/ySMclrZXnrHqv/MC+1VJThqJqgAt+a5wGdPC4ZpK721Z9H7SllhAdV07EY84bBrrOgSOLdZA
fnOpsz9j5bb3UvZoJWKHyQbHWHRpkC50oW90iWKlynN/59g7nbSNxDUe0B50C0dHro2rugH4U8TR
gxUnt7jP1UtZuNVM1YeHJJHXHIZP6tCuPI1d/tEebNS//YnG6z0xmCO1BnHDVolLtNHj+qYCBxv0
mRI1BKpR70qrO3kTG7JyoxfPyu/M8iJ7KFk81bvKbB5SEW1cLyVKETq64fSY6Bpqsqp66x52OLZT
ZMRqdviSjp6P4rk8ZdYyabKHnLPlwh42sHnXWselRy054s+YrDB+IL+cOLa+XOsdGYDjqxTVdrqQ
Ig04g+MPLdMebBtUVgzWvRZuIaL9gHWFC0xYzDQCsnBYgaaW6mABGmGuzsR6scRd4d/5o39bcfRt
G+oafyKXw54iQdheqE227RofXy/ubHPlu+N7SWiMXWkbXCzKPnyjdklo4FQTpE3lisRd8Y/WOF5l
U9OsjM4DklvDhkvgTaUpjJ6+lY+6DjHXMIqNSGsJ9DFzMc1aoqWYABf2Jj3DUN2ItqhqaebXJ98O
saJjz7YFDGMAnJVr+cCIwGxVSDFhuThRlSJc+iMlosPkn5gerTbwanYjD1GcwJtgVMZ9rCLsCOW1
SQacWXjJ3ESuMsY2m6vrXFNr2otEx4uxtH/Y8KCBD/FppdnbtUGzKYbqqcmLF721oHixBUaVbuwr
OlKOjYml3kQ9DHo+WR37V62xpwLuJ7kEu3ps74wOnBsLsrMxSvILEjBENp2+6fp5gN8uBA7U9JhP
52qwS8oy3VQlmW74kLZlaK3TIK63OHEtnGxh6F55Z21H3XCJyUjXCJgeLcVYe1F1xJbBWxWu+ihU
/86eJrA9oNppTN+co5EoUwFepF+FeBMTOohQwe30986laWpcZQMnPJOHHAZs5LivHOzWoc/PyhhJ
udbC6q2L4x9IS+yZYrO00sOrZnUJm3jYtU56hzYV2phTbDSDOVznCUnk9iaAEeWaRjFvyvQMdjvr
cFjFMXCY5R19TXDtB2pFzqllctvwQKmP6CEj5AcwpxPu5/I61NMtqaIPrtnbC6VRNzmb+KwV8bEO
1PsBMloDzKgV1VXYOD9wguOIXGFDmiivPc55GEqxg6GpcEXHOGgBIvJYvXfpNCg+jo5EGBwFhk6x
apysIv0RpMaFYo8wQU6FYZxsNGDUSUPd63QjpKAH08KnADfH9Sh7ybVKwFmObmvRoLVLEOdweEW3
E3RzNZaEGNJ6x8fhQfjMRrsFVOH2UNUyI5EbJ3UQYuTdv2X0/8BLixC+CjSWVocvnUEQqGr2MidF
XFcnGfxMsWxVo5qXnoKSpMqjdeejEcCC65i2zg1blIYKr0JBySNRaZcT25zejQ3UQ8L44JBDVbbA
hDmkcpLPxJb2H/JoU79v7GopIgG3uHBnvvBeKN3hJlEA4eMKIsCHchv1rbZzwnb74R5t730Zhui9
cW3LaBEYWCLSeU2rEvfDoj5PT2iAYrjRh3u7HzBaTEcSbbCzpuj2IZn/qDOVawbjLauDOo8CU9mU
3s8cPgOUdw/7VKfeONlwIo7oWFjJoiXVASCbPIdpDS7SoePwCskogyYxQIee2C3nVFgKtE+2iRHH
EAaqP47vVTa8B6NeXBURzlDwH46twkFXsRapwE9PJU8040jrzdt1meWXHiLWQrNUlRO9R8Zgf9Zx
T9CQM3aldcZ815sPomxnmR5f91V337bETZXj2iA4OCCk3DA9Z8MScyBwi/akJ89Kx2GUqHN8Z8nw
JeyUfLgrwpSfjNbQ5wGGiXArFTKfgvQQJStDx3/dVQFwDLeIllTFT0qmnQTRqQgWRuT4nXNBV6sh
yUvfXTV9ErqlL8I+fQsxPrDSZusYtn9W7fa5tLx27nm0bCYLvc5v0cDbzbzDQG6dortfVJW99RV8
hXAtoYHJfLJY2bLsBm6ZTuHfPZU1pX7sGydq5XClcHgNFQtSB3uSp0ykaEQt5GIVhJCgpDKvR804
qSYwcDLYG9/nrI7p/wxdxD4wvScyJYaZGU3M9SkAE00VnWXktYw54FebQ97RhUdbxDemftEKOPem
18wL8AO60CzWaXvwMprVdZ9Vq6YyDMB18MNGZhiFqM9qjjfsoDDQBbLo3sIGHRdkjAqsneX+jF1g
I9hLPZSUcPNxQ2NKCCL/ThTjT24HwAIPt7LG1yrWrE3eD8+uy+KpsRpGqn6ukVMbKBws1pip4eB1
ksMEO0npDmccAPodDeFN1poXymrU78lIPaIIsWgO1UiKCMDLjWHJR4d0ShYJ8PR6H5vk4tX6u+ai
PSZ64ZSJEZk422hf6vukoqkXxedCAWIiFHWc6211LnR7H5HTR8DctZ2JB0yZIWnJ+jZrepgxfvRY
6klCjOlWcdsrFohpSbTU1dDS3sSwZijYlvOccDdlFEB09tEbGG/CdWjtdu0T/ijlsg+dH9BU1aUV
K1d1dI8pAnJtE8YPUkkdbB+u07jkkN7Oc84GywrYVFJoOiYn9sHNHzu1h3zgl+C0xRpVNQktY2gt
CmjyDJLXJk2yNasn9A97j3KJmkUzQLlMNmcRHdOaEqtqnaWVtGe9osoTQVbPXZe8wBAmqhd4Rw/F
4RC792jkr+hjIllJOEwUwZ02eretkGzIkApszXlF1HdqRXKe/tEyqBYI7bqb9o1mpVeOuQAhtYGd
6MJ64xUYEZF2pU7LIW7PZhAyAnM3XGRpvnGqbEde452W+Nt8INaoss4xJv7L3Nbvob1BT4hPhYbT
p4NqDsfI5r70imoWV9jqjjp8zBqcHuhjQQRfBBGuwqkhhhtjxxuGOf2P+mqgq+TQL8botepREoVv
qod8tcPGA0xz0Je5KS5+2UKAMvw7iIfLEfowqAJNvADiYavAVgZo5xnjv9PkwIyEYSzLAnrLVF9B
mOkKrD4RRDwB3XyEjtDhFdDuA7ORc7NRfiAzveuqbI9J788YHjkkrehNpulWwh7hAJI2HF5wbC6t
+6wLjm7ikvXSqXTPtCvI0YtAca4JRulmNJibS97SYjJkL2e4vDz17d0YtKSuD+GWePcDOuN4ZY0h
RPRMntgYjtNkcbrJy1fn1BwThoRpwHuKx8YSc3HImvZVwXs3BW3XbOQsAV4xlQ7eTTsaG82nESAn
k4ipM6jLcmNq5rbGQT/N3mMvaFa0GrTAI4O772ZxEiBqwpqedsN2iPEHF+WNtPtylUXySYXevJgq
QdMk4yWiQ0Cd7C7yaMSOMciwIlf3GDZ3IDzxpUy6dWLIbp5DNFbcKKbFnyHjpuyfW/aVUwW7NNUe
YGo9J1Hlz6f9BuFbqcE47QnbKYxyYUT6VS6pmqB+wjOCul2UqPPCHj/JEE0l5grtucrwxvRUdzO9
ldL1MdVrutLKRl9mLG3w8K5yjXs4kbgJQ+qfFBiNBZ7jFHQQjutsPBt1cGRSpEMBnE4oj6nmyFhp
v3gO1g3Nk5IkWzQZG4CVK7Wny2ogeEWjjgQkG7p578TrUGRXXRHjYx9gIaw14Vs9jHtgCIvInwFf
he4+y1S+HxKU2o/JjEOtVDG4fAxEEJRRrygETCwgUi71sV1MOIwRqM+1MkHcTvYUKeBZREiv2k49
m2NuQVsmjovD01pLtbvOiO86lwZsMTX0tiGuuYBOrzLLu60ufFRFIdkZekFrmo+SJgNAkhJsLd/2
oeKLfeq2B9ztAVlGaCK+OKBYo/XsQCrmBHJMLReT1Owl05x3NrMbas+NXvvgyD4CDM18Gjx6B62N
Kcwg4UOttJbglyY3CUSqyymRti920InnZUjouovNf4uHdTlwwHXvoaVBryQ/bUH7FhbykzMiJ1PR
3M4dNTgRh9XSCXCJYaj3aPCfBp0acWGflLBYZqG9dvNCXWdlB7zYxuTkjvTUh34X2uYZmQxCe6k9
oz4n2DjfKyG8TD0s21VNd5AzDUbGrghvA0A0wlfFsE4NBhZezddp+9TQq8aIlFYt/onNEmMZRLmW
kPNWdV7DMnXn/3P7wUuW8N//N96Dlvqt9WCWQNCufnUcnF7wd8NB0/ybZYJM24Zp2P/0GjSx09Qd
KaRlG9I2hYpB4T+8BhVN+5uBWSacE1t1dPx3/jAbVDTsC3UV4gW2mVJXHen8T1wzdfPPtpkOxzcM
EE3TUh3LMbAbxB/0V9vMNlHHTODwObPIieOYhhAkCX/UcbmbhlI+ygNexfDZGirrSOfQk4+EAKnu
o/Tb09DRcO1r9JyjiF4s30flxz7ZxpJDF4cfzGJxR8irhTa8NpI5puQygEGBlgAO7NFTMdocu6vW
blCKVBjSeD7/i4d7nPZAVNyxnePAd1OM5pWpOi80ZcN50VgVnGcYAnbEB9Oz6CVSG7RhJj+d9+oP
T+gUWFwHnzjYO/V4diFI0RtndxJk10x/2+v2dnplG6wiSXNbmFz3459rfN6kf5WkFIhZwlv2eoWl
xyRt7qN+pYddiOGZUECxIcpGxhIb6B30MFZLHUg5dJKXOi0PlV0c+6n+I09l1ffDQXc5ncX2YfqB
MZ5wb/7S0Ugm/PguvaicBdne11WvJTiT8IVgIcF1hJPm8L69A4U5sDhH9I79Nr3Jx7sncfsOfWAB
vhbO4e6wx7Q1Dt2wRWm25tdZUp16L34RdkEhVgj4CxqWD4lysROIGwHNx3hwCG0I/RdJYi447Lnw
g5dK4OxRVbWz6C1ol43mv4QtsgdoktvK6Y4WiZBm770Iwc0kG81ZgJfbKHriTamXFXnS+S3r5LCQ
udpS7wDbuCg4uulbNlikhA2UQ2v6UFnXP+Sd1sPpk5cmxCTez21qgwZwxOWhKB6dLAWZRxSO1lWh
OcM1CybjJyftMyfI1zYCfy5WTY20HE2B0hvYPExjuaril49LFB2EpFK9hNNdNetmTyxPDRaymC6p
NMGKfWvZUuTSHIToik/SuyPtdSKAtGD0kzHjv8A4DvNknUljl4TuBVkJRurkhdGgZPucxkmlAn8x
Mg5Fbv1IBgizLjc2cayDrwQv7jTqpn+l6IK2jy0aACVn1Y9X0u7z6J7C8IBtNd2wRubXnsfTYpI5
pCDSF26r6NKahyinS1+3pgLleaJkRe2LqOHndU13bTrODhY4U7mdhuPkuh7WD7EANU1xF+fsg+xc
HegME+kxvfHH7TZL42fcXUPU3sucG0tEN/Nr+lyRy1ivhvSomsePT6tgiEI8IE07qa0+fsSlfjfL
oFrWbnWxWvQyvyyj/8YNFU/hX6xQp9UJ2NnUyWiFRaPatv7n1ckWOZ4vXoEyHoU/41Zs8RPmOSnO
5eP631+NJfdfr4YnqgafSVOl82kt1HSVNUijA6cNzNyOeUPUcgSBu847vGYc/BTtyzRovr8sq/m3
l53+/fX5Nkg9/GG1/9VHQ0WHGwZp6+AD0IUvgUsyaM1s/83d1PBh/tcrcarThcUv9fMX7JKU01IN
g1M3WIla9xJZARPbvQwZArPMz2vCOpn9ZE8B7ZmwUdu5YUYXtLHb77+zhpXuv3wUoZn4Nuvcbiyi
//ylu7wqPc3MSY5z5bZFwGSGqFtalu3p82g+jzss0r2meT/jaNvCYMXX7sf06RJcNcEE8B+vZrLq
7xPCen53o9isv/10n0ZCH4UKRh2MuyQqTHS0RxqnTNJpKytCa9uwwXnTLhbmw9qke/e76xv/7gNg
72UxEPEVdqxPt0eOdm4gerGgD4ptVVaIsSJoI301sFNO0zScVhce5ltQjoS9SsBr561SkEj6IUvN
MCXfjanx00idi+VMQxhWuFazRIVnS4DE1M4F0x8sCgZ6wiqwfGywY+PZGyLmeKzGAFeliPNKZV4Z
7JQwpzjtsssT1jjvmvzY+eNBSRqDbgnLdNXx6ZICa1tOEIiqDrB3oHvaAJ8q0Us+RX5AS/9jS9EI
XVoQIwfox1aDNhxctHvMcn52CFhExxRTjMqDN9OYRzOtaHZOgWKsot10D6bfNNFzbZZP9LWxmZg2
O8rZg+Yjw4y159xE1MNnKvP3WBMkrUwJWtCC7Wmzivr2MlrxEePgS9G/6y6k4bhhY2ikuxySbBUR
76BOLt6JcgiZHqoXL6Wu3Q8WK+vH1jPa0bgasGSDDjPdMutKquLVz8TBNRkTH5eZBvFHRaXAt5x7
GSzegpbsVHPY08AF5jVmneVchFw1JtuwrNpNzdLy9/LGatlD9R/gk9os4Pt+7CUfa3sguWRaTa+m
pUbpOP/7q9hDRHH++LnvZ6quTYvsH37UH4swk5SFGD9qKTTxaX1y3GIcAd4EFQ4FV9OitKwM72Z0
+BOBOcxYzrY5FC3skZytcMIXu7OJHc4eimnnmm5FAGrrVsrahoH1UbKlVXMy0+CMBci4waaF1rPg
0X/M/aNXqQ8VR7WWJO3OhWvuYl6AMF5ZDkPwUivT2lBzp2uV1Hleqky3fXrpVHh2yXClKpiLBgFM
Gu3gRWyoWcATTs2NSGisTYtem8Qv9eR4oePC57ZMKFjqhM9a/ZNUe4ST3mL6EUg3DDDeubFhz5pV
flKpgHq2n4+KERPAaZ+fhn7FIPTA7JM0fkgmvL/sqIOyWIUiVV2xBEI7nwb30Itl7vt0cleGr1Ht
8HQxR6Va9QpQYQtospqDD1w+xrqVv3cmHQYr8jGicG4/apJeRiTAidtYZ54MAZVaJuVlUK2LOj2S
qcooDUYnaWYWkIduHT4uL9m8bCvkmwLUQHrbm960y0EDJ7KJ3+mG9zKtFl1G2SbqG3AfVJEJNcfA
o1W6V3LjGXLTlM9LbkvTOU8VIsePP+QhS0vS9pe09Hcff+MMDPy6XOO5cYXbC+5Vtv4yrTpaRKU1
VZSodd96uvbYSj4b4wP41DlNmXD8jDJgfmoRLCcGuqP4vipmR2aL1CmZxDTwKcZmSc41S1r881H6
R9g58FCUkQM+TxMLAntO9DZ9Wkn2FR8308GpbaqvXCPdvvbQ+BfhizktFBh+0ZU0p/9hYAYl2uWh
8qc+aE04V8caTxdOEyaTlJ/2plNEhdfTFN+L1F97FwZ5ToLtGnfby8fMDox+X2YjaY3dPtEBa3HR
f6lJI5/LOLwvS+OM1PMlhrsCzQgDQ9Rx9M4ZRt29XWTPncaB6OM+9Lj5DNH1R0HbYuIFdRzSnggn
cZlN8xQh+MeK8DHnJ09/nPlPv7rSv/53MMDfTer/+cf/+r85wP8pcGD9nh2ek/fqMxbw/2TCwC9r
4+K5fv5HMMH0+f/zP/434ArPKf1TRIaGO/8/ggUsY8q6AHsWDgd70zGpGrr3qv7P/1Bs428Wpawu
hTNBAP990Ne1v+Hy79iq6gghiB5g6cUCYgrOmEI1DKmSpqFZFGyqwbL8KUbgu1iBPxfSCskdtkkJ
bX1au80Odp2wx3iZE/c4ggaChhe7wafHTVDeb8qWqSr6Y6P44yKfqiVZldoAey1eatTmaR49pi4c
qF9u9T9G5K+5CF99gU+FEPvFiFeVaSPhbleN2vx0qCeECJE6iOX3l/jq40/73y/1t67D9A+yiKAl
FQfiviBcdUhI+vv+3ac7/e9uzqc0B3R2Ms1Mn/RKXezgCOy0PNkGTrD6a28/FZK/fHiYEz5YCfcH
k6YdDrGvGPLEnCTGp+/f/89no38+W3P6+1/e3y462F9xGi89vbXnvh3Q7tJWeRCecLm+9cwhXHQV
vF54Yofvr/jF4zCnk8MvVwxbPaoSVrZl3OEUg69r/Roge//dYeiL5/EBiP3y9llmto3REoNNZX1d
GIgYrMRZJSU0ne8//59POH/csWkk/3KBKmgw+IywJ45dHAc7OO2gagk2NRoVhKE9WFV1cIdY/GZ8
fXW5TzM8Hgy1603LXzIh1omp3dMqHhaDCbwLmHZXKJPKMoLU8v23+2I+Tmvcr99O0xq4uhWcviim
aTqZRviSROYARXscQfF1olKW8792rc9zn8ahnbm6v1Rde1WGykvVZgNqRrBBXU3j3xxJvxrhn6Z/
XcLmaXDhWvbes2dg1IFfqo9qQUKmD1CpaAQ8QmX//it9Nbg/rQaNRRd3HHhaEhVaOEUKjZIQgb/2
5p/WAqttm7Z3uF+ZimA26t6xuxC/GdVffHDj0zpQJs5Ye57tLw3Dsjd2mdkbWYbNz+8/+ReT0vg0
52MLy56Y/MulGslroanHOEzOae/uvn/7P4Pd/5ySxvT3v0zJXKPp5k9EVFlgkF/j67IsEQ8KO4CP
RN4t3Nj+N8/gi/lhfJr9WVV5SWSSdmdEGBwXsnlHfY1Jadbg56G6v5mFXz2NT5O+CrNyUOEgLYWT
uHPLaDgeyeHu+7v11VeYLvrL3ap6uw8rKDfwm1XN22DZF1m70Veks8w5Nt/C38iS3zyZrx78pyke
65HplXhALW2h7amPrh3lMii/exhfvfunqa2VZdBLg3c3SM+Lsuou7cyXMu4vf+1GfZ7MfWkosSAn
cHr7RvXFCqbhz84RZHv7lvUXR9SnWe3WVlxUleosY4+Id8O14IcRomG1/hMmQMu/9FX0T9M7rsFv
KqRiq6Z1aRKgbb/NcdWby4IkpKL97RP5YuDqnya6L6NOhhZGPb5Vb12XXLZBxb7m+y/xxTTXP03z
usE5WMZELSjD2THVTWpsDOS3uRbOhz5Z/7WLfJrgRdsnfYRn5VKT4srvxxXmQZBkEarqckjmZd50
v3nwX32daVT/Mg/VAbqnTjN+JVOzhmZQmls9DWMEK6FYjuNQbOJKHTfff62vHsynSe+HjuVq1egs
HbfaIX4XsF7E7zamL+ah/mmWt41nWGUribUwspcksJ7swLtrHPnjr332T9O8rbVGFwlpEXRsNiSd
ww2uXv7aW3+a4p2HX5EHVwljM4g+Yd+DWo1337/3F+us/mliazjvuDTc5DI1bwGsFEwgtTJb6IN6
9f0FvnimUwberwPIis2Q4OfRQpI4NuImqJq0RXmWRlg4/aUrqJ+GaGWYg+k0FiSk1D6QTxPMaF3f
fP/eXwx/9dOI1AsBf7/nZCMsuJn49yhTo88/2u6ZcNXvr/HFHfrchVD+D3Vnth23jm3ZHypmkWAD
4jX6kEKyGvcvHPKxzb7v+fU1w/fmHTJTjBilUS/14pPpk0kGQGAD2NhrzXQIYKnw+wPKhlqcPUfK
iy4/emHM67NBGTdDjeVS4m5lJ9qnMW/7vXKbdteNWXslFC29YjY4BzyCKscOzq5nmPQ05TOmV8+t
RF92uQkLvfPnDudVAKpBBI5Ww8qDxbKzNzstA4/Tp1fC28KvN87f/dXT8zwtjVATzi4wpWNxc+ng
PNCWNvoF9P/6u95CocXfbwnzTAplcpocbfUjKYP4EMe5la7q0MLt4XI/LbVk9o4IfXakkX1hEzNR
DDnuuMPHBUVeefzCRDDOr33VUXaNWFJzBmdn1PpwX1WexK6/Q3oeS++jOw7t3sNk5OPltpxjwxvp
CmM263zhFUltsrwlZXWqGpjtaMkwNqp+oKR/LodxX1IbMqIIu/y+pcaZfzeOqsHWEJNm79IR38t1
0PWWf9d4WUhdH/S1bgeuRVOfIrz+3zttZnE3Ex6DOOhdlNVA8ML0wbV8DGYpjLjcpLfjOncmsyY5
kmw/bJetVff3cFW+yRZpct5h591fa4Nx/rH/+Z3kPPKKjPS8kDQi88f7IEGL4WA4Icskv+kzPDs9
+9PkxifZGzeONl7Lxi2N9FlQAxXl4ScjMEOqcTJAABuK4bbrx7v39Jx7zq2+HukovnJc4Xh8FeI1
q5tDDJhXYuSodfX9FIz6OwfdbARYlsvmlpoDkhgPGXh0vOWeTPklTw0kPeaVabvQV+cCr9eNKSga
n1KNtaVqsSCgkBZfgYfmrOK63FmzW/3/OdXq87302dRR1ryASoEeZV17W5kjd17JB2wn1x7pRltY
Wy+1j2Ob/zZdaujdIvhhRt2V1XOphbMIbvtQx32bFbqCC9FNCE0CY+1it3u5gW/PI1c///2ruOf0
FNM2Ou1zScM49WehC6pTPiW+/64XkIn/+wWxXuLGPjCHaswYwuFTrvKT63ON5GpX3vB2dJNq1kOF
ZzZcMGk0AT1OYwQH3DcQUPbKxYoBG8s4ip8vd9bbazUA4b/bkoipoRzOY7cEh6LCKGWwtCsp4Lc/
szxXI77+DmFRipCacrk1PAcFExJ2+3epT9v3/fDZgqMKu0R64EiYvp1/Ug7YJz0Jr6Url7pltryo
2ijgydMtapDgB2T6DSfj9w1QqcTfHWMkeKcOGESSJ2xvTc1E5TCiOCo/OSQsr4ygt9djqeYhUSeh
2iHk3/q9Q1mzwug9mk6o1x6jLmN1sYpVm3cnrVYv7/ses9jI4bKo3GZwt2k83aaJewyc5HT50W9P
aOnOImJeeolfjAwkDHmyXRF5HVbRo3Xwmrh8GqagvDKkZpUL/46MUs5e5IRCdBxN5LbGUHgTJ2a0
myzze1IhpWsTKFEUemF3dbY9GjW1GlPYm1izJRhIDMa7wj+GuX8PjtIwEmAYNFb6L2S0Vmd7V/dq
HuXPkvjG+u/OIkvu2UUPQkZuLe9LbwVUnnvmc2JUX3MjW4v+CU7ULnOnO7yvE/PKzcxCIHBnMcaX
kH/HxpXbnnvL4xgm2DHJOj3KWJRXXrGwqEl3Fmy6GLsnR8RqK/ALMiyfzOBZjUj95EaT30KSUxN4
78Ib9E0xQWxN4nzTkODRud2/PEoXQsa8SK6CPko9HqvagIS897RjmGrv2t9IdxaNzMqKGz/h0X4F
ZBDY1Q+tpxBBNzENDvpKuzL0FlYddxaXHK6EBvzrOdUGbbVtBh+isIzDvYqxcHJwOcUcETDV5e5a
etksQLUmjC3sdplrevghERi6sNl1wuKsn95wVXSlTUtfZRaW/Nyp6/Z8UneZxA9VINujP8Zif7kR
f9Lz/zmd8CL7e7bWmleA76DYxCZ/hNxRQ1ERbbLALqbNNBUF9mOZERYd1ou9L8DK4V9CqoDz94QU
ZlDd1HwQUdu1CKyjbKoBT7qUjweH1veGobqFwJ5a4g7rpyxB9arKAonghCBom2joz6ljobBgoLx1
8EFUb+wRgECJeCRxxDcDGUxlHodJxdW5CEWfjAz/BL88G584WQ7crjPLruSqCjvR4VT3Z/yVB4UR
C3YwnhaSdlYJ3N9ydYzaJM68K9/+7YDuqNnaHQu79oyxCo6o/qfbWG00pzHXPm6bxw5DoyvbzD8H
3bc+zizWuUFppuWYx8e+atJK7vqpUj9TSK+M8ES3sLotBruUhzRv6/ozvYRhKmYhIdXc6xafKWPv
IaeD6SF8lN+5rVX+bjISbfjgVOzCrmTbFo5k+OT9PYZkXY2dL+zgKEP54HrN3gA8rTSM56uPupj2
o7oZOAZERnel+9+eekhJ/n6hNzp5kyOnBXWdoXKVQE+wHmni7WQ7xWcJIfM06pAIL8+Rt2egM48q
bR4hCcRWYZuE6Ythlfu0ta5Mv/Mse+MDu7MYohvD6E6q5SST4vweoHu/kYV9i5i2XE0VUqw+DR/J
dmwut2TxS83icNyWiorAOjg6KsxXpL03vae2vYvftV10mBl4pzD3DlIfd+hHrrz17dXTme8W8Uam
9h/P4+NYAFToQIOByRw53IZodK80bOEbzXeLJKmH1KLU5xgp64SG4oPENctrc0CaHgKGcpUX1nNF
daZoum9GjzVK0Pf3Gf/09fHKj1hq5yxSdzGkujKski2GoVTLZZYGUVOJdRfjLnm5nQvNnG8k5UB9
C9E1gTfd/MjsBtGepT1dfvbCpJrv27SSIgP0SMnWjtIOH4ng1KMkXtsaA4RaQvt9VUfUhf09eUUF
VTlSBW3A8AREl21AysJu5Mpee+EruLOvYEo8xWCDyW0qplWBYawKHhl/28udtPD0+QbbMrglxPiJ
PFAlV4P1PQNRLnaXn73wAeRsKS6DCSGJ1rNJj7vfUEPXnTQPvT1u8rxYNyq9sqosjCE563+vEGal
uxP78wp1cgWTHivxyy1YWBblbCEIQK+2KNgg2/domDXwT1gl/qL4O/t6+QUL8fJcUvj6RN4jfm69
BrpTHsr6ybUMbNcZPzsjz4M9GRMFckA1J4zepyuL21Jvnf/+VS7GbZOcIK2z4HI0xHdDtAc3hD58
uT0Lw2leYV6OoxXqomSfn7B9yDp4QtT8qkC+r3rFmascwegZfZsm1JckAs6U33yufeVeGUlLv362
mgRZU5G8pr4yAGZafuXObcQO2sBLoPqMVUkFiuhyNy19hNmLDB9jqqJlqz0GxYTuZEw2teXJK594
oRlzrZXrxvjRFUyI0q9vi9Y9VCWelCXeENvLP//tVIYjZ6u8p1Qd1gOZHhM7gj1XNf7W8Z1vmhb/
MxnF99pr5e1kaeyZNShMl9+51GWzMEj1m1+bmOZhpW3mR29sqm2Q19aVULXwdGeWZ0AhC4Uat5It
KohDqydHXAWvFMYsREHnPPVfTTgjb0MwRnyNzjjZoH5MzJH67STSdT/Y7xtPziwEGl6GH1qBVwIu
f82PcqDAB4FN/M4WzKKgaHU7GnVI9TLS6p3Ukq1L5cQ+7X19p7u1eXYcufKVF4auI/7urGqqK0BD
aYCApz37SkefZWF+xJvsn8ujaOn5s5GL4VMY+CXho5oCDLMGrNaiCe/DNH28/IKlgTQbprnVTA6O
wHh3EgG/GabmoxJtcD29/Hhx/qFvbLDt2UA1m34QaFG8g3BkC77VqfBCFDdaF+3YJKxlPezaIV1F
8rsyqnVo/oOo7oDt3ZfK5WYZzpClEvzF5MYZrDs7NL85/q3CR/Tyz3u79XK+4o9+bAaiO1/7lANa
8crZo65xrwxy03yz7XK+0FdFGJRDRNS0n7Xn6Z/wJfko1uVq3CZH/8k4RbvqoD5Ne16MjNhfoxNa
AYPfACD8jOpzh+/4JluDF92/r7GzaWHH3D1G5+TM1PfgOxtlw9HB5uLy0xeONnK+NehCbCKMc4oz
NB5NgdeiDd0GnTIW4Pdx+cEON+n4Bav0y687/+j/HFdSnr/oqygFO8Ry04mdjtmpT+kIMA7n2q+c
u7u1XlnXZJFvLxxSnr/sq7c0FaTuKuMtQmdhdez0TuH+Uph8QKU/Zoa9QR96TuNO2ZUJszQiZwEF
ZxgVYbrI/tZxmpdqSnFCtgzcX97XbbN4gpGlpmuTFW3RJZK+HLV6g3djuOokfqNm93L5LUvdNgsq
joS4E4RNBMvTPHk5qy12qcK1tlGD5r1TgMgtLN6vTOK3Fyw5Xwu5NGjjJi+jbV3jO5eW9pOF2Vbd
AqZU0Rc3wDT9crMWvs18ZbQp/25KjMRwNHY3kdUXWKvJaxd2S/nn+ZookDoXUzUwPcdyPea7dDpa
4W0vupWbHDGSX3fZV306CvQIjdLh4/lXmrXUf7O44JEtNrRzs7LWfBos8SFIhnu9B3XX5UfXzcMr
EeLttQyH4L8nE07oHaQwci0xdERshKtoH8ZJR1mMW2wvf6GlV8yiQt/CJu0c5qudJBuExwj3w2Pg
/3rf082/G4DrgkQTOeAbZWG4M/UpQK2seen12L3y+98+Xsn5dsIuMelKz3criQxukGfFu8GynvVm
+qTG4mtMZipR2ZWVfyGCOrNQEOLrUFu5jLdcs36YtOYR0BP++ZZ6QpVw7Xy11KBZJGj6KQoCnZ33
EFcpmyR4L1OrrLNZsVqnGEffQZlN1hKDzCujeWEIzEU8uqPZUwkGAoxacNS6ZKdG8+il0ZVgs9Cg
uYin6RCs14JtPeLkvU/hS2Xi7DwdMKHLY++W2XN5rC2E0Pm+ieoD3JfPIzlunpT7ZKcfrPGF2nvc
L4Fj5wF4hCunr4WoZp9b+mqNizz86qyCNzmxjzhPOvEXrQ26d5Y62LOtfiuqPgrwItp2FjSo8Ktb
ujB18EfvhyuTZmnnYc8CWFjpDpV2zBoju0vVRyyePb1gG2DvGnjlEIiK4oQnzJXXLfXXeeC96i9V
a1kjWZK3Zh05py7I2rtA77r3VW9KexbCVJva3tjaEYWtVfgxaQoBwofrlQ+dY/hXUnQLU3/u8ZBG
qs0zF7Nj2wkfEy96hltWb6cYvMYYJMWVmbgwVezZVsYxp0BX571GENdfTMd4AOgt8Tu2rZumMMJH
P4k/a5Z+ZcIsfZZZOHPKOm6nRkbbSk/FSzkWKc417Xjldnipx2ZxLAOVhscixZz+EO0p49xkg/6T
Eu2nxCuvRJaFBsz1jtzUR72NXz1sgTr/fi5PoB7FD7KHdwUUazZsRyorS5ESuEqr+dy6+YNToEOy
HGed9DApKuGdckutcfG+8sLzg9/Yoc/1elMVq97GVHILWeJeuMCWPBB6A3yOK+erpQ6bLccd+DO8
Ulq0VVATsvDUV9GVkLj002cjN3FFo5tZg9TQrR9qu5q2bGjvCw3P38sfY+kFs8GatUFUGFCxt1nW
wnKtawzYxTcOxu9L2ElrNl4pkwDdh4HrNtJDzDlN6zjoxeHyj1+YC3NBnmOHBRkzck8tfoRukb9U
alyZ1nQvhdVf+bYLe9K5LC8ISMOGBqNVS8eT8n6MBSkWNQC1irbJcPXW6tzfb4zRuTxv8n0DKg2v
UVW2bxr3exSqm9J1TgT0AzT7bVtMDxgkbToj27T58OVyDy6M3LlUryhdM6F4AUljVmI2X+i7qIA+
ffnhS113HnOv1qe8Hp2QqzB2KFB+5OAe+zH9bEnkHYmxt7tr6t+lNpz//tVrhIEwAkYk6t9ADUf4
uZwXkOc+Xm7E0tNnc1tJr4QGd26E1PMbc0jSU9oA03nf0+fzW2G6HansrFwGbNUFwx6S4LXq26Wf
PpvbzLUh6xVhSRtAG2th9Xxm+V3+4Qtx449506tOd0zD01xJtwwyK7aWK6nuSgcb6yAvvrJqL/z8
uR5PBs1YdzUZR2o9PkYi2I0aObvLP38hcsw1eBSs1Bnso2DbgWxZpzirrUcryHeNU+ELGokrn3dh
BszVeLpwg579Bifps89uq4lT3YoXyy2PTR59dGTzvvJUcW7mq6+RcYMdGbgKb2st/FCbWGalYmdH
1wwWlr7EbCInoaD4RMKRtU0w3OFYl6u8vKYcWfoU55e++u2daadlFhGCHK8Z2/XgQMZFjTyC+4k0
OBib3m0gO1z+7kstmc3mVvVDZefMNy+a6i8haFZwuy1e55cfv9SW2XRO2UiiT2FY1dLs78rQuE3j
tN2NZv9lwE7p8ksWDmR/EtyvOiz3R9vJCs4xIarLKBCHNiu/hm34ORn0PTrvXVtyEBzD4+XXLSTO
5Vyj11pY/pk6xSG6fVuDIqiSYu900Q1MnZ4ryt7+CLhuFXtfwg4yuoF2uViXXU4p1q/Rwpre8CEr
Y+Jddl+Tvt8k5ZVBv5Snmmv7YjhjhdmyNtbNdFfpzXGQ7cHTAPpoR+irZI4+dJOx86wfUdPfa8n4
Jcel6HKvLMS/uS7MhFAQBxMlwgVe4SJu15pWwU2bvl5+/ELgmAvDRkzZKVZz1F7h+oxr3COYcxfu
ZjNhuBrcSKe5llheasgsdDD1pt4rbLVvyjs9e+rIVV7ro6Xj8J9itlcjFTKE51jKVPs++52lUJXN
f2xyot2jmfweoruQetWxfN/9tpyrtkY0+uRELLVvMQVYGbYPP7jave9zzMJGCZoahR4NMaZ8o+Cs
tam/Tqtv8JTY0l4Zz0vffBY8kgjml91WHuQb61BP1X0yqo3E0YQFZBPUzvsOkHOBUTgCm6lqXjOC
6g3KowZ70i4erhayLQ2o+YZ/aJCHo9DbV1A1hPZU1jYskytHuYX4PRcUtboWlm6Fdj4PYiBVQO3w
ae3GK595qaJ8LidC1G6VxuD3+04rH82w2ONBSGypgR6J4CHQ6rWR7XQlwd5c02EtdJd+Hg2v5kgG
fihMzi1yFHigtCYppazOoy4OwcPl0buwYMxFRJkIZdd1WnsYIFrWRrQhL1W7aivBMVntcKdonuEl
V95m/6mveuMsM1ctmyUIPb8ei6MGC03/oE31VEfHINaD0DpKFq9ne8Qq61uvckxMDSxvvV0j+I4P
+UDd06ZOS8f5gSzS7ULs4gddJ7k5mG0Om2PIIERpVQw6NImtDk/6uqm8G9CXITaQA8bJIDxdFQMB
aQG4H2w3Cx50UTjFqnF9OHaA73EWlIU7UjHfAcCqPlq4f+cHCmuhAwvWEsmVR1LoLkDpJsAPf0qt
J0M0Wo4/PSXHN2Qms+BYVXlXP3kklvuPVq2JfG9wO6btlD724QSQHTuzD4ZVB+43PxKRCYpHd43x
NvG6BsPkzmJzCIuDqn75UBnwstZTMYgCgCyCXWz546E/cTVhfdWpn2XziDmstqGuSdhUaOa5s24B
sWk7URlWvC5UkRrrUfqWWPei7s8II89MmpyyDN/SzS0kvFrmhywo2lDbxLlyRm8tqda1buVgx81P
M3LsosDVuI+B9eWmjqphhe3z1P1sm4Kd7Kqv2kLKhz5vmlbCEa1MBbussWu+0pDZa9cNrI2eOv0u
NDXybWshjKC5r3LHTz6kgTt8MypdNXhESABYEHFvuNLEszSlaLcygNjqKczuQIiU0m7fTMbxzk9d
R93j5qv6Q2xaNho7sATmtzQsbxvVHRNDy5JDn5mi6TeRkqH76Ne15t7GTSd7BMg+shYoVNZkp/1a
tBgMDuuxC/ImuAcVO3jeyYnBPIjbcAQV4T7pzWBW0FwjmjBu9bZQSQlI0eqyYT8YZ4cIbJcqT/k7
8B6d3dyeGQOQqxu/LtTRyowh6LYUXnTmDytJuOJetTaFSlwOZ2nh4qo8wIvq9qIqqiE9UhwvvWyH
4LNS+SppWp2lcWhrZT3J0bWSkbp724aKEQ5Uaucf4f4mcL+yvp2AZQVZ4qtfeiHiM0wzb7yg2GA5
HxvPeAkZmYA5m0wEd8+3CoQ3WabDJNsYXe2zGw2NJK3XWei0MRK8IlT2D4H5c6Bt4Iz0aE/MOIoM
7VQ6cT31zT71cfDX7kfXTxqoe0EET1PgBmw2Jt0VWNzcsQUyRwOTtxTONiyJIEli4+DUAvIy11MD
pWHPrWga4DiGZJCp/Rhrpv41gDWpvXhZoFfDjaAOohq3fpHaKthNVRXH2U/Xpl6/29penxo/6Caj
sjaa7drYXSrVU2VeK93v2NQ7UeYH1YY5GaASmDQUSF9GS6pSW2ciimxAdvh2aVQB1Eb8o9QHj2RH
5EMbjp+nru6sh7AyXYWFrhNHj50fFTX8XsqykycNlJH90wV/boDTsU0jtLALjbTpJsmVJ+wNx68R
dwYK31XFh05E1+cHilh62DtgZKFirDpfzxs4Vs2QZLuqilIj5yIilFlzyBjIun8sU81J7/WW6IkZ
l6Z8qXZNECXc+WvTmGIu7gG2CtWGuyrXt4DlYaXmrVOJ1cJ9BujPPSWidrOTqLUp/TWWkZ77L4ns
+8K7GVFDgwSRmVHUzaObUSRkblNHM/R2m/uRPwDm9py8nNaRnXHT52Zj2NibyaSy6LeYxtiOd7o1
CR3gEHIdrNd1Tvvi0fSjwGXD35eaHcR4koYyjZ6DVoKLYzHDhpvRbZ7Lso1Tm2UxmDyh22lBEPFj
hZ5Ej+Kqwqa210d8rE2tS9tob9RlGX7j49XlsHXzSVnJbkiozbqnRMY1NUpGcKBMfpcuhvjlLh8T
GX4s0AFDKI4naeWQUoWdmR8E7D8NF//An0x7N3UqcM4YNPrbgjKamlobrwL4Lk76qYtDrbc2sYbM
BdJkj/ge5KOBxuPjmDZFfKvlDB0MWI2oPF/s62YMMt2zzc7bAGJVTrDJtSkMjucFoXLWBoW8lbsu
+vM9x60+xTGYNxmptEnP9kihQnMLmlDBAOgyq0Vgk6bZ9yYTfbFHuByD9NOh4qTxavSjJH4BkEm9
9Aoud2eP4KBZ17n6L1sxMBeTpkp+Sq9QPjQI1FssAXrgOr/seiyLdgUsePIGrJl1X5YrpwFe9t32
ylEjn8hgAn+Zh475O4DGl391C4vYt8WZ0yy+BFYasAT3Hgso5UByaKpiVWixQMc7UEBBmwY7qdpP
Rc2xi5lP9T3WaKzYZ/iLAODz0/ZSfcQeL+KGLFzZlN1RgxUGTm/clo0XNxSXp3C64lWbCcIIes6s
EF8i+FnyU2oUA+jJGMYb271YVkb8K4in4WtITYo0NikZKPmLRdxGVRIqLwDEHNpNBc02IyJAnGn8
NMMk1lUof1aFDPv84xTBav6cjVGp/xjzoKl/WJWnl9DW7cDHSaCJelW+YB4XRUCrXcyN4Nl5XqUo
ZoZebtso7thOYPYiGreFwGi0g/PbYFUvfiIx0ylniSw7ljHGxK7o3FWSl2H/wSgiO/mioXYCnpqF
bo+YT0RDqbMPKnUvfRnGsnWh+FpI1L/1fWPmj8NURaXA9srEnRpncFlZsDOlCXEi8qei0cAKZyb8
hkSz5HD0M+Di7SrXk9b+7mGPEPwzlElZfFb2eN6Li6Av8dwTA4EQ1KAXWfA1OsPrxaYxyzQWK7OS
qX+futiqQwllTmAVMqqUABzaoJDZ9rRGuBvRehU3bkX0vBEhItJmzy7LhIOSDZ2zK4oaXF6WWckv
HZujX/DqcQlzIpEG0BFr12BCakb+aNPu71pnTMmuCxvtZ2sXZXPjOUVhHCMvNLJbBosw8EbRiZl1
Ub8YAMnjBzYbFdYVuLIMgCCjPD3lbos9Z+zVKripm4FgD5OSsE972HPtPL+EZe3AW2vZixLZYPKF
WbWacLJNT3pkONWOtVbk1cpO4hDD7koLNNChFWvBsQGVYGyES8DasObXamPkdMDWYhxl62BgaG0M
vRvr+8Lv2d6l5YAPtW/qdraxyoRyyapwRHokB2jB+Cs1j7LDfszVhwynQgCHuh82942NVfReGGbT
7EI1Nd97D6ziRlRuUVIwmjjf9L7VOHNm2N4zBTvtGQmC81MP4lRb4aVr6zfZ4KLUk2Xm4LGq2QPk
5VoaILiC1HYOvh/LZFeNeW0f2csb/d60GTbPLIWavyuMPLYPJWxmZ90VoeZTEtMr2JvsjdtbmWXF
sK6GMR0hHYr+fAzyvBRWx8Rcf+p7mHOrAInss1kXGhvCER/tvTlORf8wZFHf3yZcw9WbNshNr1pV
Dtu2jemaBWDvvGgxMR+ZEJuoxJUg2+ReaiQ7ttFhdorPqyM8OHMM93CdQ+DlwOyJ8wnLyyoy6qFb
BbKZehh5dRZuMAGyC8rPEVvfICDkX8GjN0YNLO+gNLaSoaoPEoB0dFO2Z948GyHPgJrsJcZNgb1H
sfb6YfDutbpBzpiXqks2kyZaPCbaopOf8no4E/1qF5CVFk5Z+VRrXf/b1DVsTpsqZI+ger8tfgSl
Xv9qAxyTVzpuV+4edKMQt4mRa+PXFBKL+pprOthJz2zY38fMYHG0Ia3FGz8tbKzcnbJYY2DqQGUb
enTAY+HUNqu4an35zE1jYBz9UHeD9ZRYBBWnMvXqQbKxTFd6Xns6YK0KqG8xBFXzoWoDAf9rciP7
Js/S8jtQBzLeTVlKpPu6yH14ZtDP9yNLbLKu0hSMcuWkbgGQzOjUfQgK+ZkdO8zUttCz/DS1Zdr+
alK3VfescnrOic0CN8fmhUtc1l+UzMlauQM2X8eugYGH0T8xI/0pijawiap8e5jkI/UZz15VdMZD
qfelvflfhZYqM7a17pAEtbnFXiiK/vFLIwURk5Cxj7+AUx04RkaT0f0k2lWk4S6fmBcKBuaeWF0X
dSzgvrbP67OZfLo1+lut6A/piErJ/dLI4ErG4c99yVtn5VnSpwQTHZS24+1FBDdiH46IM89wQCxY
fLCVenNj+s4qM2CZmnfSC7d1kVMO960rnjMVQNEj12ohcNV3WbI3gnYf6B/KtOZc9jKGB8d8ScrH
QN5LD7q5e+VS+u1ElTPXwI+iTCXHJOp0CudX2/n7xPwwhe2v8VH/b4zaXybsry2vjT8lM291zOzy
CpFlRg7d8PbQBNYB9NcmP8ZcPMTefT3666DJN4nTrHMfmIE2bDsOxFr3T6IOGbRK3W9WofHdZepI
Kgc5AjKM9hLWewMiyaD4wwj2ZTjtsvZANQvk3Wqt1ZR2288xpW5++OzoPZnt23HY52ebfIdqMXU7
1N6tJroj5ftH4HQr6hV3rvjdOd8SYR7Ns7O+Z+PXTDTqHaJ80+3HLlt3iJ+CZ7gPEEtOMVmxMPzH
Cs1tPD0oPd0y3Fetn6ybhO2oeWuZp4BTvK3pOzbcqywSa04MlKh5tzqSvBHCXfihcJ/d7jfenkjN
zXU98S4HAeDWKA9Ded9m/q0rpu2Q5rdVwpenrj0b4W21/tZjD1FOgGzt+gmDprVbP/rwXUxinYg2
SfujkOWmsjFPqFelemBHv2aaH/LynxTMRBO8eL4N/EBBu5I3tjvtJ+2YYN/b+VxT25uYk1+C0SgB
1ElXw/hschOPPmQVZDdxiNjYXBnqHxWzWnX8ry38eMr0ozPet+5N4aRrVqnN2b4SaSAkCrXJTRbl
6ii5QzijFwrndhrhXT2x8V178Niz5NlNH+zgToxgUbh7FOEXLbnm9bSUOZvlMrs60nQSpsxOXd/U
7YkKhonmd2W4Ketn3TlRgvCukIMR/t95QEKZW1ZG6O0TAdujwFMVdBxGcxGp+Vbr4c7U3EyW4TXT
sYXkPL74f79QR/3VaRUCUvzxKfqQ1sau3S1gKCokz2PXXLNZ+ygCpRiVV0uxztcK/zmtnbmzhPCq
qT8zu7d2mWYktbTTlINibjudIvDGetf1iTM3mehKCNUDiPGtQ6JrNVkAfE1Vf1exBEkRJjvZJ/s/
K8X/a1zE/08giLNu4n//m7fwHySI+9D/VYUvr3mPxvn/8V8gCMP6F7AynWEsTEvXoeb8mwMh/uXw
1YVybaqGz2AnUvv/zYIwzH+deY7kz/HP16X1CgVh/QtVjg4lUtouuSR4Ef83JAjbnC0r3FcKB0AF
W3sbwretz2vCRjYmVQzkBGzOqfLi9oTiWd7K8hCmlbkWZJ32LfmUA9yC+uHWbtvmYQxTfPI+jXrC
kV4neX5shyAiLxh7YErrQt+47LE2MHC9e4Qf0QaUjb/RJ7BZuxrs5PbMrCNg59kXbvTwKgBE9oNS
tAc76fDBMssJxeSUs+6EDYrr8x9NJ4JT3IzeoYmmI6ki4+RkSm0C/lhNg+j3UcolF5s438DGDySe
3VWg6ThF3v75wx0o0PVFmH0cp+9xLOtPZmkND6D7wM7AzJ7cCQZ151TWrYid4KRrTX5ndFpy05yD
jumlB03mxuNYojIp3O7Bb03/tnPN8YMZe/6d4NQYcuW6EpWdHMKs8GHrDMI7mo0VrXD+32lQPj4O
dUYxYazqHZOdBGwcQrxnVKxU6oQ7L+d+v0214cHWtOLk1BzHbEg31fRQJLn3X3/YZvioh71342BZ
gR3iXeHp6q4pCu/uz3+NK5jXU3PH6XA6SjncJ41R32X/84cyrfDuXIdfafVdLp1Pplnb8V2X5F9D
O9JA6TiJi6w0cswbLerJhmBKsDJtThk6Gb6NpXnViyG1tR7kxsEXabwXo/bLia3+pg3ZJoZZqx3L
PuoetIqNRofj5pYj5z6d6vZWUd3I7XS3N8Pkmy3IcsW2bA6uOfmAeMgSdCrFksQPZH7HgdDdaXmU
3//5T+PY5PdaBEkoG61fWau629xp16qx9CcnSO8SMganhmxkBykboz272U2SLAyY+5eqroc9+6jn
RuNSSxP9Jw3D+q0+lid/Gtk+WlC+GtIVn23RDpuG6bLxgrJ67jzzTmllesTe9rGr+v4mK1V4nISd
s5MAiEoq5v9wdF7LbSNZGH4iVCGHWwDMpEgFSrJuUJY1Qg6N1EA//X7ci52aWc/YEgV0n/PHXaE7
e6UIpmsXAwioYphXOiGyayJ3oz5ALlL3kKmujGULpuHWPCYKAYEiAmbTStnQm0iZ9KIHp6Kv2pB1
sQXQne04dQoRZaAyIQK1v3lR6tRNp3r43bdNE3p6yusydsx4KnJ0WUZ+oPhjXV9FOfti2A9ZSqkp
TSbOUr3OBWZLy2m29E6dR6d4ciipJ+yWJvCU9jqP/tPSegfZQaYw8zXK9JnVj8Yzr2RaY1G1C/3V
mowz9Vxf9lxcE/0LuP/QiFZE9qzXEWam85iMRy2dMhgQGugx3J7N5mdu1W3mHaFZtotAI9LIbJOL
snziRB2BwMX+TSyQU1dR8CeqMnbrIOoHs6GKu6RiOxizKEunT1Jdor6vn62xP05sem1pP6UuKX3S
R1cxVrehMHi2/IrWc81i7e8+/GF94WtyUCEnv6MPOzTLqY0s+fh3glOKDYIhdc03nLV51FNlEXfr
+uwCM+4Wb8jjzrW6SDk58sN5eNOJLb8RVJdeF+2OJDJ4miT7YTuYh1WbPyflvaOUWza9p/1r0n/k
dovIcSpFB6d1rUrN3nRpo6JrJvi+imxoT4Tpv381ztCF+COKnV5/5FYrjv2kAKcMQTVruW5Gr5uO
c/YIJLRMe6+b/Tao1LNu8QaMc1pG5bLcCdnwIq0CuDWcR02WSsPK5e9Ugo1e6N6WV2UNxVTtGi0N
DsKkCK/Ik9feZLXoRr7N2XcbsnHaNEYMwTRiVweim0ibdcaYXsg/GT6nfRKwIhfJv3TNJ6TK9PY6
1ZGH5CoWF89oNt1LlxSRehF8sh3BoJm7nj2rQsnOUCyr5D/Dzu+5W181/54nM+tGRjGuDlKhp6sd
As/dAThequ8h8eaYwOHIlYsbKaUPu7roo6mmlX3wM6TLtM0ESSljs1tf2mq0jxhy7Z1p8kS3veD4
wIUPUrLEIPTtLrfU39oaaIjPKEGdgPEx/GT/tX3yV6Cc7WaTXnBrNuLRMfEQ8o5TNQbiqJrgZlpJ
FeMBCSKv4U3TCwkmrcq7NpbFDQedEZGjFS1IiFNwXetUa2wipTkcRe8Ux44EEZ4kw9/lGVsbYIW9
aaouD3HaZ5e8Kf2IfMJql1OSnI7LQXW5GY2edXVW+d1bA4iFJOZ38r1kW6bmUTeeYdiMmFhcgaqe
zY3ctV2GB5Mq926T0VH8llIznAJxhA+gkwWxjueGcDGtqPp3bdgXuFmiavEokR/qu4d8p0yNDejg
V1+dDRWEme5xhATNIZ289x5Cy7Ryg/8j+2hHuePIvqydX4eW1/1x7L9Vea44y0B3pigv23YfuEBz
FcInMavNlHsoOn069hS7yUo940ZLhivwH6tDM0awdwX1yWrX9MbwTGPz1qgCGn895W78xepucx5o
cc56GFqV2Amr/ywyfSv/ysGj+1134pRu1iDRx11TBf/5SRBOvvUzpo6KhrR66e3xYNcfWp8MG8zb
t4rfd7XWPvIng/K2oVwvur7heM425rykkfQ7LmVvGM62Z2P5nX3vZBkLdLXIf0vb/YXnuftZ/oNf
C+eu9G/m1OzdVVOxbuCiL5Zmhwf2FATTVjnArQun6pDZb2k5gSl1CtYmtPtV0WXFwrYqqNOxvuM0
iZQ0ngYDniYYP7Uxg69X5dtqWh2IiyejPsl36fqP80iPEwHmOq8BpZkq6upxS3cJQJKUr4Zk1K+s
lWq44kXvcuYKZBTVMG+XzE9OKeGvsT7N+7Uc7bhd4oLNdVzG9OIn2kK6Otphyc0bwo3NcRo0Pw5x
Vayx7sfkQO49flezb787n2QIc1uUw74ay09Y/q+ZTLvQWPU0SmCgo6WpljBz6OJb6MF7uzQpAlbf
llyROTeG5YOedoHJApuVjxcnvw8aAZr1kEUiBRDQh47vzqjb2O6N28JQwptc0YE9EmMTZN9aeijm
9ZjrzlYj1i6zO2SAxqYxl+My0gzrLbfV4aXTNZb15W1c+BjNJTlUgUnBLe8mzn3trLdGtCxOviEG
SdvAQ+dhE/R5rPdc32pOlm02awAtorkZufWZLhrhBQEAtiUdclDt0otRGeMA86wt2LV6cZf+NVdf
o2zUj2bzIjQpPE+SthGAXXEQAYFxy9psEts3X1lp9V0uoGCdloyErtUmhmnzNeNOyPTlr9YoJxxN
CKNSlOUJVNUO9cXyt6rkMcbCGSmLX3wcrzw99bfW8BsoZwq4T9ufbtbQ07gGUgzVH3FI/yWw+SaB
RYLWO+qte+XbiutK0OYtdFLvZZT8cwta21zNuhfaeyWHo0+zRYjC49XKDuCf6wY2510uzc0OqIav
HdpUk6K4j566BF5L+ZtR/hEGEI/WpumrBSQeErRHUaRBbI/hniiLF0WsDGgs3SZaVHd2Km0+3LG+
tvlo7tzq0T48wF84m7mw4WznhqC2pflt23+mLswTgdpNbJnGuh/soo1yaQCD9+pi1vCNnLFZ6DY5
1Fr2ldEyEvoZuFCRulGqjOts+FaMZyzf9hjsfM3pD3KR27Esv4zl1M6OCZ7CB2AX7pVO8TXiKgji
zgb3dXoQRJHp7SbzzB29f8Tt9DnUZsITT8z/wRb6mdBUPj0ziUXlV/siLS8dldG7YRqf86wSe02u
n3BoCQAUL4ZcKFEq9V/HLHyYlefB45ItW4tO8tTfFg4kFqwp14vr3mqu0b5Txr6D8L+qdfzLqnUg
NDVO7XQ+aYaK3dInwMFEwlNQUz3S22s39ntX0UYj5TtxqChmFoRPZNVEopShAe8e1pbcV9PCGUz/
8H4enUh5axd3ef4d5H5c0QwaypIS5Gasmcc6yIC0zO7z4Fec3cERlv3VLktaU6fx16H74XE6PF6+
rIz9zIunwPmeKu8iFRFUyicdsFicTXXvDSqXHu9xNQaCF9p44wLv4pKPP9RG9ZpOJpxQP+evRJze
TZjoc9at17WyODYSLH5p/5C+sYNAKUfrlN/lCEGSwJHXSDi1Zf6iwNeGIsqyMJs9M7TneeOX1YsQ
pse3hBu1PjcpJD6SGHFtofG1oZeoDPz5Ve+ODltHXHrH2tTPps+oOj4Mhs9e574b8sBKLaIxcaEj
ffDodFLIVxpVkIcXmFsto9h+tfajMA2IUWE/SfGoX84X5DByJfetSmI36OzIlt47k+K+WNz3QhsP
jtfcUk2/BWr6NOFDtk5jbr0MHojE/xJbPWyuqJlAPHtt6Cx235nhiKB0Ox5amf7W0CHU8LUHAzf3
2rav3F3OvvI5HMnk3mrzxWsttR0qsV2lAufNqtNK9XG0VMihck00x2bImyN9GIhjLKhfQeL6vp7L
HR8ZMXlNYsX5Ov7QZ3jlYOIhVu0CHdfvNKBijShkVEaDsRFrZoRGfa1LShSl0XcniC1VeSFRSBd+
9nQkGHrNDTTGzZQknD5eFi0TMLMrVB77ds1KVNyLgaNQ1mNsr1+rD0zbwEQfg3UrXXSC62KXMQmt
rxDjYlONM0tCgQwO8OsnKZuvoBnGqPNTEfYp8zbJeHE3BWhXjyjRLihkmlD0FmqchjYDPgRo0tNo
1HO89EQ0sp5pbvmqEf96ykc7qs1lPI6Gc6hHkgCYi95VIV/mNvNC2z8VYqnPwG73NnFJ2AzSV5XK
eDV4cugyk2TrjT9Gkf70Lvn/1iOSr/FNGbUTb+Psc4wy7XYYTWMPhV+Yd0MZ2ajXtMWpKT5Rb1Xy
WMQhi6N8cj04j7GkHJ35zqiW02Ou9rVKZ135hsraltMKsjP3n6tZO4wDtP+awBEeCaEct90niEwT
Wb2Xhnr39KAK436Ab7HAuoME2tYm6ovIHk7CIKPBWSvfuOkg7Uji9dtzpnd/2JC+SujpcCZ+D5nc
9CKc9mdRbnFKRv5MpwjOskgOqashEU/sYRd82DSlb0C+0Vs2B58nfHQBhZJcO3ZJctVmxSakRLlL
qz50VwmWI7ljbMt7n/hmO9CTzZA5bpyl/ozsvBmioNT3balA1qfuVKz+3miDLxqRlygzmSoWOLFN
kLEwsgdeh8o/toHBlZZjVLTEtynKv2vqskW3qbkbzzR/O5t2ov7vkfhazCOjUomMh/3N1y/VyGtF
J0HYjUyCM7PTWpZxj/qZJC4ZybL9kZX/p2u6Cr1E57HO0AmduOPyNFUWE9UMf18K41d0/RcWlQQG
Yn1Ay2+rI2jutL/nBt32vD4O27n5TLnDumPbcxxlotCIVTWnzUjFNwChvlMwhATHtOLUJ8Y29dv1
JPosCee8+lYZ914KnsG5ZAFvF8E/t8rUthi929gb04kljpGDJ+gA9+tBQKzvAFrbJvMHXu5sCsug
KHelqGFMVEIPu9Ak94zm7WbjIdlsGAnbTgVbRPrtngYARJh892XaRG5QRKIzuyOA3HyUhD+gJGE4
spPHwlp9EfLWvAnSE6ZV/Eotfx3GREKl+JyuqtopX8dQMXbJRlfWe5MzUopV6UASfsZmVak9ssxY
Zp25hcH9T0OscmBHPOQIxE7//0vr9R2R37KNyj4lQ9c+V0N+RPJyd0e3jYupLh7SHUA6DDy5acyx
jvorWxcR092bRp0DHthTohCmfnDQceeEFuG/u3mdEr6MK33kyaa3+s3C1BAC68RIJfkVzdRg7C2E
urKwo6WXV3yZ3SOb19zTouUArC031x7sWK2TvOh1wYU2xL2h2bt2eUgSOvOQWMVu5Ro5ma38pb7z
knRav1WZQ88L2+Ogi1/x2EQ7K3ivZfKXIoEjqUa8bq38w3fFwUNAU6ha3whdnbvCzIwlWnQRe079
Mpv13uM5jZok/9SBQrxFIf5rh2iYqo+ldX71sWPJGBrS13wrmrx1jmvL2reOV52cZIkJ2OJAJV0h
JoSH00YHSOm6P4OZAmpWVRHTa6/vhDCwlfn7uvZ4WeeMYV6s7rGbzP+CjJBFg5P94gq9O4y6fhGm
mp7o6HNoPwdd9NpiLyJ3Eut1qanjzYNypxUgw94j0bTzNESjpdrYyu0jUlLklgBofCes7VqP6oyt
Vy8sATv1JFyLN0DiITCq5sal+NxXfyV2mW01AR+sLgiVXvznp9Sy56u3hqOhDQydMJF6f/Za8zW3
J/JfPCDC3BiOIObRCrZLruL6iBaeL2vJoymy/lNP2ifHzNZQs0DmUs5Q/PwdR6EwK5rH4XkcZ+NO
K1nppe7zla4ZMMVLmqAzTa3kM691VD3SiraWOe2KrnQonB/AjrJzXnoep/D4GOuWc5HKjWHL7yZQ
euS8ogB/mQSLLHpTEUp0N08jV1em6Vy31ht6QkDPuV7jvNOCKB3aPdpUIIEBTtRO1ffAJzn0Vb+r
daTLyjT+JRAWN7seSNkczE0vTcGfx/DOHkwpmeFG3CM1UhNtYlEqUc23X5zwQ9QjAF1HECabDSIc
B/rqO5N3gTcnmXXCezNOeDPXGRrHkawxcqFkXaNQo00m7AUtBuknzaIaQquJgW2d7/7gfCL72PSI
pKKk8CcGTxGRJscCpXUrV50OH5g1F/Ljl9ipazs0yvmBOm6CRosX9Jb7rhRxUPjtpZiMvzTkHl0j
yzaojgTIo9hWTffVe0Bxip9Ow6ppKv1r7tNko7r6SVZWuqXj9LsZ3TQ2RvcVqVlLOlvWbZTfv8xB
Ne1t0N9uKvytYdUWUedGeegn86CyeuspC8uY5CKHhldPj9Wx1aePQdw6NpDQB4dhaq6f6j75z8wj
HTEcpdahaY4VP5Qi9Ikxi5FlDVRKPBFcWUflxPpsDtztFhJ1PSnugpzRyHWSv2BufwElD7PdOWHt
4bM0DZQRk79Fhp+x8K56JDmFTFNdCFZTu7GurqgLkC7ttLK69mMNQO9jk63dYJ/nFlWGXebvllcI
LLVFj/mbl7/povKtdPw/dSpqKGp019VsFhEqduKTPQK/2m4GhBL30cp2zVq/tXPm7IKa4RIyldlm
fWQojT+kTwkiFfzX3GgPMqH/rvaCKuKPRIqapFd7MX0C5HO5nTz/lueZx1eZ/wZtKwANa/bzro5R
axJZN3yrxLB5A3g9PZt3yLbQ7BJWyvIEsphWPIYjt8rDwIcq/w2/NyJHy72BhsMhVa5xEJ528uCp
WA0lgqi2EOEgh0PCKZGlJopJFDpbzBSbKXW0HX2f32XHxgO6y3HVdyySM+SDZCJQ80nPH2YZMf03
KefTk60LeHgkaxq3gZG8qrr/Sdf6aLbuS9DM6daxii+qXLEIyTJGk0sgj5W8OuOy8Eh1r8pewjVI
PpXUkqhlY4waMJfJLb6DtGR+Vqgw5sXcmEt3Xb3Si0wd3ISP50iljdFMN2OpybnT5ZftuMg952+9
lTetSZ/cYUWqmOt6NBQIRhrjS2OsUlrzAvq6HqrqKpD2YawYCjQWKIs6kuktYUWVNnOgmCiBKp62
0FqTJKy4opIZZYBDEH3mrdV+7B/XEmLzuG74PMcafd7QdmfPvYAJvizOwwIyJSxymUt5qjmG3kR4
Y57m8ZrYzMI1aT6TY3NkDg/Zolf/qBOJTB8dP99t3Sx3p1wjmQ83r3iDmYTDE4fVaDl8eDc4AVB8
bFsY2qh7G7v0oppq3XjkAom8S+Iyhc5cycKuaCfY5Vg0Y0TOzcYr5Ia0DAp0pjHqLecdQe97kha7
sR0v7b2SwXgIWr3dza4EQmkva0so0FSxYXT980NxYmhTRBJlcWtWk/lAwz4BcpDuAzS6CPLyfDtC
fQoBrRJUvvEcBCv7Y2Zdljxsy8U4+DUhcEYvnd2UVU+VFE/GEqxPrvEHUXh1aPwMPsD/b54xGujU
OfVikKelnWK7nl5GtfrRmqOcmszSC/FrhIvF865PjF9YhHKu6Yc3x/VPed+yfpioYoIRYWeOdFSW
xqccnL+w2nkoPT5H17LRlYakrCFZN6sXNRj8a0NZRktQ5xAc67rXhLZJHaH2A1E/XSrA/PnPl6LW
YwrbDIYsxLj1gqrNT8/22B1HGXSbRXAFjJOQUe7maTxIisRnxeOipe2LGJYbmt5uI0ptjUsCStHp
empjeaQcwGdHM7rYGHeNHyEvjCYnAZaRlrv1u/VD6siyG23+rls/lk0SD+DYO8sdPr1iC+uAHMfG
MmAF/bk1Jpf1CLHpUrZvCBazi1uFdeDfWtP5tPz0O7WL/4ZZz8+1Xr0kYjj1AWd1NyVdXKEOEHam
oG/GZaN12k1oPhYtwXeCMSJ4TAYp/50fsxCVkQQo2q+jd28g+RoTwBpm/pI1GarwXiPxTcOOzSs5
LS3Cqq6ToVMvO/KP/7ltCkuC56F9mAyw/RgR/AJaoGUazi08mCW2s4+d1KEmoprC5J1fXnZDQ0iz
QIOcYQ1DCtWEeAj8IzwR1SPGV+JXzY6u3JPNM3q0+vHgdWMdl9J6qmdYNcwRxtkceSzX5oai9mVd
1XFKybzzvH4/ofJEXBpVOTu8CXVJrSUwQL0Dk9/TYgF2Kwei8TzlhLpf/KlAZ8wGZwJ2pFedFqxj
VtrMdPyL6TreA8cvQ+XW7/Oc/qGCGFG4k3xWYjkxg9ZbP/2cZq7FAmE6FcsT9uoEUsO7mWN/aFfD
BjDo4rp1P+1q+lmL+pMupO2Y+O7xcZOCsMMGUGC8WW3n75JkZzTKV6XkdzfKK8JMSn+W+WZ7LNbp
oL4XzfrqDa6aeZU/LX0Eu6WH/O/3rDPzBlJXxnlmHwLbbq/dlAIEcTwG9qZPKo1N4IFPBoAOs/YP
MMl7yVBK5H4KFG+IKaqrJqrs/DhNPXxGgFAPuT2zU9fs5ppqirwXt/Xx1MggfS8EOGehMDt7pYLy
FQ7fOqYZGjB4p9khe3/9bYYGohIUFaa8udiisx7dRsAOBWQ99tnCt74WZ1rjLqOKtO6NzaRzEnQL
ni4kzQFHCIuPWoo3m1bhh/qs3SzBhPmuYovikj/jG/O2CFcPwIEdhDUjcsJefpya05AQe0xxIhSv
nkWajzKsljlhsWrdeoFywdBUt5+HT1vXi11QLVWUsiCVOtf9sq7ewS28vVnCs61ijhuu4S3tdRP4
v/wdHFjzFXtD3GiKg7kCAikkMJRH6QXmGxxODueA76AIAYKtI6Mol0Orwyx6oxNsjRGho1WgTgHe
bx4jtX1azP5jXPuXsnxNe5nvS0EXS1d7347PRWk2xmdPAenOM56sUrRneubyWg632YGIGMerBu6A
dtLBBQECYhRGFmG1syMLDbWb/eaO/tu6dstqZK4x+wZu01+HkmOtoQ1lQYpvrOO+deW96K32SPwM
D81Ms52N3C1xMVjneovkXmMD4G8QB9LgEqm+ObWGtksTKTZ1UedMS0aHj6Y993zuq/dg+fIn5UKE
MEtf2qI+OaVp7HQ13lB3F1gSUgJcGuswwdBtzKH7boEgF8c/kwFG9u/kPed+thXZFE0ol7iZzdtq
v+ky+1IVi0hpFmKfpOORrPEZHba1t01WrcnK0WKUWzeVv0WV/THSE96rWHbzF8+rZPVZ7wIUFqwh
JQI0WyM4ZFbkc+4Px3Ic93ll9qG3/oimJNRaw6RSVH5kzA9XQldcsOD8OAWwUBNgLQnwedlag+KB
6VkDe/VbEMF0zP+NAUstHkWg7KgJUJYWiueMmzQa0/LJGB336KbaPVvMZ3Kcr3W6XqHUu4N4WXWa
kCZh6oTkPo9C36x+98E0U3x64nl1T1RBfvoGpaQPpzVKfjssoMTnXstxPlCyq5Jp2NSAKGJeI6Me
97NnVJEGK8+zVJ1nZo06MTeJ431aXHi1XextbqKl918L3HlgL+2dUI4XEroOWc5HpTSU5mYXu/SO
ZOb4Va4+KcvVsHcsVnbELTs5/euM/uiNhRZC0mPrmaYNeoA7T/pzpVlmrFUNl1wl77aRPaEy/+io
kxZpwukOCTvy52LjTvUwG83P3kqezYRTfXmkRVj5U5l2R+ENL6yVL/nQZNzPjMA9jdcIwFA3Tdl6
mpfWCjl2DkMJYBZ8kmQLsjIn3Pr3QREubaHk73hWbZwKc8OoMsxEcjT+EzmT16wvYbTTClJYMylI
xZQ1BMvJMTadwXcHWCn8Y1M7z66PQqoI5KXUnN/UMODBspzOMbIFl2Qnsuz1wdgkZn9KNeBThPQ1
SO/8U89vo8+autKFFmFSYZxP1DOK5LdeojgQeFq5dYyf9YGsPJ77jED9sByNb0Lfnl+0ybUurgze
UxuW1odZzzHk+klx8qqdrOZja7JFIn4IMex+FPVwqFQ5PRJ2odzdsTrZgXYIpmQ/tcndMSsXCw30
dWN/Dym3vepBTMBO456yqdAJ1h9cKr++zQNt8b+8S2ML2csIhE8hmAo2y2IGEQV2vBOuiBOp/XpK
Z642R4Rvk4aI6J9NHndo1vKI3vMbfOZszf6nnpf/RuTXiqyGZhxPRQP5NYwXGyv22LRHM5tj2pdv
Vep9+uZT4Y3npF/8qFeo9EzNBRHRHhqEdGvpXOPSxlDMhvvFYVztPb9+zuV4b8yob6Yh0lR/zzTx
YiUcAQpJ3/DLKKlj76yMvQJ0qGdEIHPHOZ5OOvfhoh1zTd/TBo/sCMEOM2/9rHoVXNq6Cy5FpvmX
oKPias7jxRb3MvD/Vd24xkJW/NAJfPVYrJdkL6oXtzeurpeQl96pR7D8al0y3O4X1zp5/mDstdn8
BBswY4S8u7LkAtUNv9/6WvGR1+kBsc2xEH0fDdgE2LLtG8G/uJPttXrqiJreYnm5+L77Ng/rrfPg
XTPTBxt9/CUtkAA4NJM3y7jhua/2KAXBU+w25sNkSfWhGmpD4hdvkBr14axDebhKO1t1ffGnlmjh
8qNAkhAaY2bt0BL+4AB87V3926uqnu+9+4MJ2NwVS0Y2fNbu0pyvUtft/4T+AERTu0ccT278YkAy
iWXtr0O/yrA8uq62TyDsuB+3tlY2sfDsq0wHe1PpvjzmIk/3mBofQiFwAo29w82N8ZvAgX+aV4+v
S9GKDcqqBstfnod80F5QXIMmzy8FbhCAMC2ikTdqDfMDLYmP96y3N65/JjFu3Vq5iAl3WKhPyruP
VCf804PUznM0R7IpYpM/L9EXdDWq5AciOpQIpVmz/nFhLUH3RFzCRrSad/HN4NMf8rMY3Hd3gTd0
J3xIam0PVtV7ZzqwWBuUXj8jOvjOWQHcnC1FUzczd3ANTQ5Wg3z9WPqS2zo30w1Fct+d9PvDWuMk
srRTp5c5QpxYpBiyWi949xrxLVK/QTTyQoZLEqX4GyPZWV/ZWL2VQ/ZPaf0Xa5UJM9r97QL1MWV6
PHaq3HnSvCbnplJMpN7V8nOWXB2CrkjN9lg4ZcsCJ/KtZVdf9qOiKYEeIs4jxKv/hP7pdQiaM0Cs
QI4x3m1iMcIkf0hFB/ExVJiayqyM6pxoaqN/yUv5hm80ZHTcTqt5ll0Lx1a0p9qH3Un75HfOsmjO
Oqb/FAzc7b+Fjb6J1F/Mx+tLZiu+6qI7ZNWr1e6EGv6bl+CbUtM5TIaCwMIATYI/07emX9gA9v2E
OsTV3T+Q9i1kTZYPZWyJ4qzrDUG/Jy/dp6P+TwdA72fvzbW0SBozoti8ZHAQt7nEHLLQAAoT+Kyk
BeAKgJJkz5xat8Ye30qdaPfKXMOByk60luxvTW9GXEWgatML4MJxtiRBsmXK6Wzevc78Hcz81+FE
HXrt7lbIOnR5EtI5r+44A/yoXeXbN71w3gobObCXSvI+Rg4ujwevpmUau9q8F97POs7sbtnCtU8U
htM4t2Idr5ahAxADhbB0WGVwqmRzHlS6m0dkMGbePlVFtBjJpcCewv3QPAUG55dUITK7Rmr/Fa19
I8cSXcvOZ7xdGEVdgUZJFP9NwiXrsxIb6sc/C2zQNko93HvI9H2iCAOwfp6EUKQpwh9AO93+6Gvn
ZqEnsUVmo4gdd4kxHsiZeCEzNHaM7pk06QQrTG4ekwKrITDZIxRy1ftNN9df7uqfbVKAkVMl52Wp
36wSU4epWxFBx3M4+Na5Wps69K0kMsG1XB9jEDTcY170gnQz9+41eXwYgSNDMehunLTyMHf91ZXe
sZisTZWWPGw5/6Alx6LqXop2/lhBBnfIaaSlXYTRWa+t7aKTFc+4RlNu/bm8JAYJIab5x0UqWtjY
/RpYrCpANCfWm1a9+Y52c3woMQZNx7MYEUtJ6J6ymZf5EYX0R5hxnQ5/bU29UJzCHOQHe6cE1x0m
+2IH/bLBboQQcs72fee/waP/mZuVMl1kbTZQCUlN+67zzo2qD5qwb1bWPmei+00n7aLbxRNGWKY+
9UD+5AasL43yTH0ZtrNtckVljv0V8DBLcF1CEDYojuoBa33e9XuyJg56p3mRl/W/s1Fvx+DcZxxO
bWZuiNHY2dR/QLtugqD4J3qG4dbKn1klf5g0LaB0sU+NZQ8HeLLjAunWooyv4lHp1Y4bY0G1ny/b
lIU39jTtZnQtv6lK4xbaYCibexbMoaUb11Yvn0pSzKo/EDEvet48dWtxkLi6AF4/SKv5H3Vnstu4
tm3ZX3m4fT6QmzWQr6OCqm1JLsJ2hwg7wqyrzXp/fQ76XuC+TCAb2chGdgQ7fI4LSdxca645x3pk
A9C8NWk9VyAY0tU4PYW8ZeuRWmeZIEver4YGw4WJzKaiG699HWiNIL3H6S0GsXYKOvlS1Udlg1PA
00/aLDF2FYwEssfeeWrqQ1rOp56B/ypEh6wMujqwdBHLQhkZ5G7YIuTHawfxpbA9DDngLTz5y9an
Q2rw8tU4Gte9kZ2N1sEXMP1qvPFTjfO0qAJ8F7u5uI60z2ErjxhLTnWK2xdXZY+U11eAYbRJPHp2
coOSgdMnu2Tp9NjX0BxQ/fFdMZczP/pIHGbf/BgwnQwqIihXOJRwldwaHZJKXVPga6q+eGXFAWfW
MzUvpR1mT7uZ7pN8oeeAiqOuXYjfG3zLlk3HxzJsGRJ0NjCC/GgBUNv0+XCFGxkkg39CmGTyz3RH
4ExPwlXVs9xAW1Y+kxe1NkQ2cGNoT0bU75bFuKrur3ZZdWtFQBgL7O82t7GdJBuyRP3arMxPHCTH
hWtUx9Ydedlex3La1SOluBnbIhiUdhRtGzPRRqKjD+YcoIIdXATjFu27HcyTLnh1IGgq5vbrbK63
xmIQH29TleHLbT5xtzxrWfbbKLvtwLucrHUiN3aM7UGSBASTcXR9BImxwUGRhR9uwfhNCeTFZnjM
fA2rHWc1RuYb5MBjaxY+XuApcC37RS8QdAsWJidlvqEJP3T9p06CYjmStSF86IR1VIlfrrblXP9y
mviryTPs3hrXigkO3sy58xX1/GEw8sNyXq1xm4Eu8cuHwpHvGhPxIaNhazM6ha5/9F31i9vDuWly
h/UYIDsgr+d+t3f0/HukqTQq9VK282HqjW2kcjZx1wqna2ifkjJ5T63O5JbRPw4FM1fdhxxgnqRS
p6T4zP3kIXW676b0PhF997bsjrar8OljDKhDNleM0nhp+xvDXLQdhRtELG8rnk6AGLQC6H5Np5+0
3Dmz1zVyht+yUT+3rtD10YbnJ7ZcE99GvYz95FvPNjY+d6zgFdWZO/81Q/PVimN3Wwt/T5wid5pk
zebZI66EjMsLSoOX/Hbl9GBr5qVovE85eM0qQf6ha7X1/Fb1Ew0Ic4TR7o4ku/cTQ7qAA44XLOsa
2sfoN4VUMkX3HvwZdb+9ZbnhvDI0jNHbCod1FSPd5P2H127nfAhaWdL/lnowuDxzZu98sKj7V+ho
/KznMFH0JNqTFiOYjqFYQXTaS93DJVVZZ4H5jTm1jAOKHCLz8pxSPRih/jQshssey28WyHLMt7FD
DNwaYh/DYf/t+dhGcVgcM3Baq9nM9G2b8Du2qhq+yqrfOciTV1eT37rlngwhpg3hDJdOjQXNMlIv
vFSHuf0dTi0EFbYOSN9jaDX2dNk8LM46LS/staR92EAJCLfaIsDCzEgyj9t4+louFVzraBKqina1
OmvhBJnfXa391kb/10zG85A5Xrwv4pjaRJ/VTnjlQx+at5STBgoDNVFoGISjGYQOLXvlxn6i58my
oITyzuArfFED0kC2znNrgLtPCjCZveGUmDDA8BF4SITeozHOdZAwgzb6WzGEx8RPxRk/8x9GyW+A
XMR6Fr+YyDKFp9D02mHbmtM+TZRFoYBzSzGSvkg2Va3gDkLgdytYEHNfrMY4MwkxlPq6Rwta6yHB
SmrtFBcsKsqCAQOrYFMKoib9PJRuS85BuyV1+W0OG5/tx0eat125/E+upvfcN8qrTpO8K8LyzBVd
w0Ezki206OH48yD7+tmhPADlhzRkt99haUe71NCv1mi98L2Zx3XBz0/rxYOewSea/W5CDqkrAs3W
tJ9GbTdLFMU6VtqKCdcOx7hHwRVe2qqJcU9rH9qY/RJFpwdCOShueUwbqrR536R4vvl2JMhi5nNQ
fyBB1d+AscKVMdTPcWkW+8U9FKdsoi85gFc+8wUO2brYhuZEl2T6D23RaqcsdX4pV79matbWfjQy
DOu8e0UxuY+N6jJVrcvLTwp6StRnkROQ7oagymJ97TrkmcOGCLQn+fOowa4mKB54GwSJm4hTvNF1
3MppucmG9l7GlbWD7rMamPzg2K5y5jRRQQk0Y22ZrPzURqW98ZmdrBoqLIvO7sAeKYxkzbKoqLqN
fEFM0VaAkmCmW7Hx2MA5pDFodgYjOXkkbdZ1xizWUYyWB+E8GQkmmUk12275E3SLoZ9sSLRVTvjk
xvNjmTBB1LUSSF/TJzh25+FgD2DxIqffQV07dAzIdjEoCH6DbhcZlrOmVCoaGR1CPXvsPOkTLqqP
PZpub6YB2wYZozjEjrRSP9vetLYMcCnD7H5TPboMH6xeP+WJ2zzwRTwsPjqEmbfGa9aWvwq3eEHh
TdhbMro72TWPM3vSkqTSHwxl7ga3/0uzTYpGlE+45P+2GrIyNKp9n40VWirv8lE6w4YSFFZJVxzm
mKl4EjK0a0rmdC4uJ2+4T3XXXmRhAWBGrrJz/TzLMdqgpPsbMeEIdEJXPvlWHLEtHvcU2bB92WDu
qVJMnpMBKaMu412ku3/qpJieS9ukU6qsdU8zv0VtunQo2kQ7u2gF04d6sXXGtdsR65/9I1UxNgSe
PSZY49nrymZVpwovpGffmtDDUtwzPsYv2g71h17DOkjs+qi3TnsxiNZj9KGZihG1NZCXpCQQpnrT
z7a+QODX9N2I/2Rvmc2V+ON3xGyBX7tviRS6Ns57ggo4t8Z11NugCRyTGZH2GLtFvm64va9Szpug
KTFzpfWvxsdki53Ixq/psIO3Js1QfS+A6Y2Rjv3Rplvuqhm0gYOziMmPMz7i1eAahrieO9XNjbID
lnr8NZa5z9VS+WfqDQfc3VTWPsdWvEk1UmFJ59H+ZN0mSTljuYtoRz9pm8C065cqeeh6m3szzzLU
m3LfJljKKwKEqumSVZ+OywQT/7s3Qg0q5XQOCw5yHIbxNh0tjE215IzuBEFVJznSpXEYsBxxlS5P
H0OnZY95GbhFi55JTDQoNWM/9cMbKixObe5D6dT2F6kxBDGlxi0FuRW557cE+Ghi66OV7Q9MdMVD
kdiB1ZQWNtnhNTazgYsT54qqb3FE/tKc79pQ99uGY0xqLj/cbI2NLZw3xCHi/UZ0NTP3LVUDo6aC
G2hiyBODD4Kp6ZQg5BvGFsBNvoIPkAY9kKKdrmd3IDSnuegYzWvLP8yMhD1uS0XldxvOPyQfi8RY
ZeRni5F2utxdh4l7dJfZcmMwHQiM2Lllll9tTWO8JQJjnp8XgidbtsdOdq9CRwqQZvMRffCeLpDO
dVBlSXeCGAgLx/1tVLyAmqycVcoqD5pU53UOy0uNWfHBxBeMpFxjkSV01SfpS+4HDfsF1iO607oq
NX6LuuUmhTkkTK4xSxADSzcXUixPmht1yCUWRJKhR0HjOl+B9StWtQKsCRZr39T+/JiywguPVOLt
ImQC6cQ7jZ5fnxlvaFBgNlCh48BPtEs+Rig3cQJakZenV9YJDxztU0Swcqi3XVpUR4JyVx8fCc0b
1I9Cs4gLK/60gl/CmgiztiI/LrPW2S7G/ejiU9AgJtNhh+NL03DPN+bkAW7U3jN0Y6tpJLzselen
uFeJCDvrtOINVQ688/SsREXSpRFw9P3p6l2a1u+FxS6qKvX2vpjJBPD6mz5LvGffGcEaty+NbV4t
yY8RJdyOJcZHls2qOFtd7ljpSHKTxXwvSnT2PRpxTHlcOWrcdLQL52l2n/MkR4KOj8UiUI51xFyL
wRc9034Oc5JUOuENmHwHQfG1GXH1BVlSam/d4D9auG/TFJvUENW7yaoYqQ/Hub7EBXHgMMyyrfPl
uR1ziV6sp4Sgch4H9UTVXiZGuquzPfCNaU1RfKg1rwC8qsHPJDzV9P6tmfCDEChhrtfKx7HUxgdR
6cTfsW539bRhYQ5Zk5gWplEPBaC7jTtYFpS47qKP+isdT73IH39DL3ui02tcwcwoZ0hlZEcXS+WV
bOlT1YfY6539LIdoo4k+Z8SFDzRpWUgZMWEoe3ux6uMkNueoDTotjM56fzOcrgcm5fydxnqJPbzB
yWo4Buf3viMyklKdCnMbl95x0IbjknkN2CcKrW7GSe0X2sOUzY8Z9yXGCV66W47YrWcX8pR28dtY
4WScUWgnLfnTUPtuhgZPkx/N+WUUZIKR7VghE639BnWvSQHhJLUFuHV2dyPgzU2ZMQ6OkuooIWwc
HO8ymvFCZ0GPYpAoj47onB0xk6ORcdP1YhGttDkxSElraO3NsHe1tkGnJ2MCep1YEjkgSj8aVZno
Zy+KjrEc/W+zH7ZObDifPWbS1TzY6XMrAlaOjbuJvbmLF/mXbMyWsbZ1gq50kcY9xTR2lamybi7D
il7MzFNN4zmnl/YNlgpVho/InkxcIymae61pf4DHYfrWh2RHgP+7RZTbuI3WA8E5GHLC4qXLW9GF
H+FQeds2T56spAcPWJkmmLEcK9rEG9/kt4d0JK5V9oD2bm/DRmuv3ey029ofspvfu9HWrfit5yzF
psx50oYVYcbRoKQu+vxiWhi/tBnk/dhb3iElKHToTImJosG/U7huuxda758Vw5YdXlwVeGOqrxKR
6XzEmq+hrctD7nzMbvxuYTugd+iebYSMS2c09SolP/QamgW6BvmwdaMmkq3NoO2FirGhqedIY6xO
iYbDhflv7ZJOKiqiTnh/W9F/RMxjZjZLHlReLy6I6smvqL6GdhRbA71kU83k1npJdP53ZUXmUVnD
qvPEc1942JLZOutJwt5dHG9q143WXhpO56rHzeqr5sWPyu1YuNXjhNa8ijHZHNyeRGzsHmc9xk1r
DmZQjl208c1H7IL4KOml8GdHhIst2d1+HrikoESYhO70ZqQV7bOblOWRI/wS+6Z5mKpj05XF7U4G
s74J2udrmt3a5DUMu/CqN1N2J751dWYgeP2s22sfL2jlK/da161/TXyEEqvznoDyeU9xhD2y8vTu
oEtQRnh1L1HmX0gbpfvWTtxVqIU7nznsk9N241X1UD59q9lGxYgijb6wjsgqsSKWfkQyeptqFxJY
GZICMPl7TOerDwoWVNGy6PExdfON4wxeUKXLP1lR6GEooHn3rfSYpGN3rVjDZWTphgx79u4m+kNb
2pDVJlHeQ46G0fTOTppg0+G52YFm9lfC0d9Dr6m5Hhsc8Jl5JqA+H21Sr0mNkBNXX6mIXgEsY0I0
8BSn41djR07gNhPgg9hpV8y0Y86SMqL1K7nYJugc0SRgP0ZK31o40M/FW7jgOrKyXuW1CV2a2Cxc
HIa2Kje3SX9xXLffCNkvGeTCOlHGUo/Lk+VGjMnLf0IVNxoXsOl2XybMxrHrtxxGbIHWKYxLWKpx
RKAFnAnyVpLHD+AvIujy5R4bFviNpniVHtg5UVh3GCIXSMHp7kv18z7HiQGN1jx6ELCOQ1gqMjhO
EWgoPxfZN+zVRWpg+FRufDd6LkNEAdjYgchKb5VZfPOJxDXhGblpa+K6Fr2NM/sl4Av3bRnkPHQ1
6oBesA/bZ02KbqQP6eSXW1I8wCP51v1s9GRcFv+E0/+NppaXmoAkuUP8fZbRD0FU09KEof6cUxx/
p4SpmkmZnwOexoVjueqaQrzGNjCIsZ6O5DecORWAQT59leUHfg7VLTeL0BvNx5roy6Y1evehEd5f
gKjfut4Of2TZEd7SaEr0Yrg46nfjX3L07sClXsJDa/DqNjE9GA15qgON0/cJlcnoVGJXmNG+sCFZ
VAPdIsH+6ahwtR7jHHQbEGyewiTtkHY97vk6TlSqf86KmWku8+N70U5VEM9kfGqRhEERy8sYafbe
qdylPvcZIlv6hhkPSVn7OSxKl15KDOu6QFVw6kpuEhTvDXjfX7yx8QEaisOpkIRylIVhmzSqh28e
CJRmB/wRz8pL+ufSbfqN5lK1JSKRW80EXKhg8HnTNG8t+0+nRotzHAuka6g/loMLXCj5GWnchTMJ
Xt7UQlaHFvnerLUHi3PqfRYVToLQbAkTwClTZY+hKer2CEfPvtHKO5GgAKdqHxiL5NazWmsofWdt
JlUWtMJy32Yptv4I62CKJP6K6t2rMMo5qFxpZskrmODu4NhfM873rcgwEMJYax79ONxCPBZ/hRY+
oXFhGEKruYBxTBn8EW/pGkqhdLCeuP2kQZHW65HGclthaAltLTmSajrI1HsPbR+SWllf9cpJr3yZ
IVrMeIvIa+7wJo6hFwXWQBrQyaMtEFkg0LousAOTB0PRH7dlNbVUNNVrDahWEvPc6jFXfh2PgaDw
IGfiP1iFnu7rJLX3OL1OIHCMI5Au45h7v6CvjtvcYfjUhVN5Ck39RSW0Yn0bMpoUE/Do9C0dJ8Kc
XsNcnFbWpIJl7DXaFJWxxr2BvE/SAnPUJ01eKbCAyuh6s9Ozddq+FNLWH4SfZPvBQSR3qjq6wcb9
lkxJiAh5+GKgGsCO/7JJQ8hN6NuMxfuRvUDHhgwq/vOEuLnpcs8BP3ci6av2KknhU/a0QP6IAo8J
mn2LgEe2ReYmRyPFsMZYUYXyYQ5ZHOO16j7tskh7HG2hYfct2Z2ZFffOTv/aOX+730z1g1xSQE71
XjLCvEamp63bymG7Sz4DasVsksTjJi7inex7stXVGW/OcJSdqVaNATHY8w2E91a/t27KueInNxNI
zoqeVuyZoEzEh/yeWqqo5PwgsqnaJtPIhVrDamZoQ9aoEiZAddofNmT23sbXQyp7c5nC4oIvDcKy
/mQ9KGmpXQOQmEy2z/yYWxC3m/aD2ybg56iXL56oCXA409rxMH4VKRsmullvt4bGDdrTmfHKSudK
TIYnyMZilQot/erGcK3ZV3bxzH88jEkd48cnOAT7CBsxm0J04+KXdwJaVVArdeVedsbmYGG7BAuU
x4ci1eutzfrWpfbEKVCxAkvVdwNwJ7JRmK7dSb65EZQI1x8phdL5wpz8l170uyGB5uNCxmI09oWv
1D+JOjugSKm1o9yDERKlHuNiJi/OOCiBXYtp01sZvT9vqkEDbgDSsG1zGH5qW3R5fpyy+nO2bSaQ
WUKaaCDAoCfyKEfrauT9X3aKtRvTiilBVbsu4PuFdkfgefQOfll+0fvmACd4lqfiIZkSbxt5GvrB
gCGJYREWAMcM9yY33NRNkq1L1BSyPV9cNmYKyfLvUCkkoaw401Wd2Dj2UoyQALweZVSmlQnb/hCZ
mGidUH6GqpNrUzj4aNw/U6EoQ+IN6Tb95oUvHax2qo185hCojm2qixvtJpOcQ+F8yz6+gPO+Vwnq
ITamLX3uJjbDM0oVyQgSSavML50b/IdqI31FRD7tnqGlWauJrl6TP/kfCxE8GtcGDhjy9hhgwo5a
J+IExK9Pd9aIR5TX61Ak18YqultjDS9RtazvpinDsIm7V3Mwq9faVnRMkvJTqfpkDxXgjFMgoMJt
1v2o1/xmE15WzGGEWi71SMgijC3tatKdkhKIRCbuAFrEHWHgU1nEraNW7NjzgAVVlEAjpDoTVKYp
QUs7mLrDggoPV0vUeQ8lLujnQpgDJvZkjQEeoTcklWxX0Q5iLHGeOnqaM/1opmUX5JX5MFBoQhn1
IHNgtfdUs8n14iMZR2Nvqu0okNNyVBqa6g/abh3vu/aqheOt8ZqbuzCeqJr2SZedupH7fIvfKLB8
xgjKiHZkRo6JqASJZWtFgjjDZMxJbTFZr6o+WhZ+fBYRH4xx/2T086vZYZK27M5DZihu3CmMDeCP
NIgy+53tBCGh/fqFfV+fTjTkgLFA5kBoPsG9IKDgDTubntMY82dNTwFLGUT8NAtSsoHh0mZ+WdhE
o5KhYG9HjTEJgzCraNQQlAaquYznFBvfDA0hss96+ZhpMj8ALwMYg7Czy+GxYmv2IQ4AHxl1ngs7
VCnCm8z3lV6uufC8hxrB02PJY9Bk8i+LnTkJbXDzTWHBvRPJNU3/AnNttjjz6nXRconQUfFg9b8M
xxm3rdRf+spwA19ocyByea1V9QLfZV6Q4DeTBciggbHbTw1SReRlWyRv+AHhwkZCGQtMcDlbmHZn
lMTfs3Zxc+5mWh9RcRC+MOfi7JiEZFXkHJrQ+BKWJoL6dw8Pf13EYrrHXIRhYSbbnl84Cb+jGktm
SIAxkTUZpvZrMLBFYgLOAD3HZzOMFS5oo9yB3CLuUHVlEH3lUnm3JLe2Saayx5m7ykpDMdkguj/4
ZhUxtnzs3UQESVS86gDkVxyrLrYb6FoJTs+oJaGkLU5hAz+spcqd1eC6goXHmDgzAVdJSEKlRwBl
KBkXdVOPFp3+IYzAG6bbObbIfo0mCjXLUYe1rfpnV7YtJxQxUnOqUVZtxHinL+9mnJ7H2bUvXWXs
XHu4GD52FbPldZTSPPt6PuxCQWy9rr/UQGK8m4wNmv4fiGGPWKCnFWlpue1YFjONFTsmSKNb0g9J
VCK2e8islK/UTLnR3UXX0SQn9SkvhmZtlte2w4TomhN5+BYiThSKYNTSIGXNy5HdQTzAHVmSK6x+
IVY4ObQ2gzduJCQgJmDlywRzdkbRX7v41TSBYQyL956dPRflG+HW5sVpKONSl5tD6vYnW2tyfmB2
H2J8t0qvH5cWioJo7WgwH2wnupeEluCnJfe2xJU8Tb8xqGlkXwCH9QnGBMejIdOlvStjQ3/qkyIY
rOJ49h31BIMMboTnvlp01ziwqf07yXuCacRScZcmqDxnVAf2H6MdFBAMGhly4BabCe6e8KbvJ7sa
bz3Q/EMYZfuy9KjiQ1RvbOnrklxa15HWUQ4pT9/S11FIpFDq8cdg4OGCeRhQyCCbzSjBiInIYllu
BXExPVq2uWKRS7POLJFs/Dh561h8gC6OP1vg7waCRlVlKXyfJNL0iKcLTzczcJ01DaxHAaUwP5gE
HpdaQcQ1vI1LX8mK8FrxNDb4TkHk5Ks1pk3c4DqzhKyIPvOe93zKOo+1wNDERGynsOOhiqmrsoiH
Ee3bGl79Ftmsb0vGkvBkeOvK+oBIme6nTj9Xc4YlZxZrjQHbVq/0Aos4bj5mAkynbTuIZljhKFrL
LYCIKQQBb/TjZdZk7frKfbOt0FuPvCE3IPi/9cL394qd5mTfsV65CGR2sSzHkdB/xzrVtzDcDlBn
yr1ZcObHPfdLw6127JeFJZimfsAbbUWeE+MvXHECX/RIaUEYVOuawFgiJirlJ4Z0Am1aLjmm4iM1
SJYOlnH3RflOAJMk/gIHTZrhqmPfXnVYUVdaxn/kKBJ+zEZRDrRiLXCjbdqmhNQ2MUSVaMa9Sfk6
50ch32tw2DBQRCBJGNUqfzbA17WQwQaXVCxlkrHB+N8/Rq6tLY7H9XAfcgROcAkkuAperaqRWKHY
7zQ0NnpkRrdIB7RqG6VWbLx1KKLTW8pim00tF0cSLkEG6+R3iRWfewP1jUpZ7QybqQXj3W0zWc82
KvTa0POQUUr+1tTWqyVi0sUKbFCOUjAusZIGWFlYu/R6zh/c3eMugQvFwUXcti494CQmbmLhETp2
Z4EzdZL6kZkQZygo5mbCcsltYmPpIEamNNJPBAxkozeHuCrHjV42L0Vt0WthsHRj8wUkGu/OeeNr
89rBlrnOUxNrlxvbXCT4YmHJNI5aKnMo0X1mfsNGZeVXDRxjxonuWLwRloj9kI2SBaJS4c2B4hR9
WhLcQaz8LzqTMGCrwGvOvZFRQUtLprEooLOwo2KI7nEPTHcVj+mJpo4HN3obOWcDu/8CyExbEZUU
0FHxaBKiXLcn6MJ4UpZxiEGQlnGQ/67Gwb78PBiDHdT2pO3lkC+7f0CHhFDK5tFBXmpJgvBlZlmP
y/10RSW2W+LAWSIvUx5f4ACZsMm5SOeoCfrIeIo1jYqsxPvGequacUk5ZRe7a/a2hrtCD0E3CklL
qtw/jZcd/Bxdo2S0v/aG8VmhjqPN9EcfwzVaA9enu1gqTYTxyeiLU5vnO1uBqLNVhnugcw/uZPkH
hS9dbyLibhO581ChQcnML7aM56BbhbTnczxQW5RfU4liVXIqpo3zTaLui7VBW2nTJhlz88hf369Y
pAGpxj/nTuxsSs9KWdcT7eMm/WaLw45Xive0T0uFW+zTN3WKbBNgqvRCYHHLslZz+IJy7+yqZEMp
2xzBJP21Xdt/avOgB6bJIq+IvitvA8PpGTBVGkbNOXzmP16mkHF8UL77C6Saf8QxB35tyK6NWXdB
N5zrtgJXUM741AZxHzJ1zIgqwdkljGkVQbonIDkfFSlmxxqTYyw+CjXmyBxArAcfn1o5TjcRhwTM
ezdEUoFiblUVT2WrrG2UzAUO7xqMRRJap58Hijn7xDISKkCTuPo4wFv6+UI9Xx22c53c+KP0VBVu
2RLjHQl31Ob+50PhDHIfKTvASsDvaesfvQ1ofopj4/TzYI/qXx+RP/nXRzJF4F5FbqnvdG8ZBJKM
YFBjdG57UsuDVc/t6edTPW9nf/3z+c9XwtTWVhjjkg3EK+NYFbk4dhMqOYlWPvz5R84pcRSmOe9Z
XU45bnvHnwdQJoyPnbQQjGqZJi+Wbpbjia+5IKZP9Ao3GDtyl4dpwnaJKYAPzf7QRKN3Zl/ahDNx
Zu5l6OdeZtzNfh5qi49mf1dWmTx2+FouTKvobojabtoW2tu/v60s1BuY5mJvL9/s3/8u+tdK5vmN
iYE0uztHwMygJQJ2K2ixLW2Oz7ZZjK90CK91DW8sIzAzEZZ5HKZMFUc7y+DNN9HJ9TWNnKHtfejT
dO7ciGZD4OoAgxH9JaZBuHOIOV+1lDWSWeo+8hdGeyRNMFN5E5+H/pHgWgaSMqkPuaWrR1GS8gK4
bL93sjrBczX/Ohkjp7aY37FHxCS3Vf+YGdj1IyCwBBOs+FR6entI0jg5RaL910c//8ZeruSfX8WQ
dW0rm5gwzs5XeCcsneMvsdqi2UDw0o6Dg1sb3cl8+fnUhFPLhESIF7skqfLz1Z9P+65zDmN+U64Z
byuLjWlTalmsZsP5h4d3CurBno+RAaFCtGyIs4pEDwye2GvKId9PEVkvs3zrzTl7NEyPltqOycK6
rKnzdP+X9PvvtMyzP52tb09IEDznYE5unEYQZTQMLBX+stowJFsdSLh0vfZcJXa7s3Ok8cj3zBO9
x9rXM4gkjdPQ4Bp36D/GVZOtcf3nR6AOpdPIjRRhu/HZ/HcPk2k+Td385+czpUjUUrY4pEa8V8O2
qgcZhtqz0VRcNqnlHb240Xd2Y0O6IXF0kdy7olB2158Hk6A3IG+nPaqcSE6KyZxxXfGce93v0mwT
/nM+ozCIttZg6wHItV3oq/rZnyfgaKYmH5qsaJ5Y/XeRmcjeNc+ghvCN1zErtXVCtOG9W7hF1Ke/
bLroI8qBt5khbb/7afWS4a65J50SF+hQOV7Y0VXhx8iCBgp2QaekhYGnMmgN0fDJnAT6rzl5tMqj
zrIe4XJ1gmwDW9BtWhLib4nGy93h6K5meLqzYrbh2TIKhNZlmNnmhBEWfWc+76IJKaIonGbXCuVe
YnKeXm377Vons5xwX89AOQdjVfoPJgxrLBfs6eTuqxK+952/h/DBvGktt9n/P6HzX5IviMXVd/c/
Fu7/V1XPMmFr8A8D/9+f/X/E8LdZ2fJ/Rvivf9d//+P1r/zz979T/Jf/558Qf00ssH6H+6jl6xDK
XZ8vjX/b7r/+oQn7P02bKKxvOY5tC9f8bxh/9z+F7lAcGTrLSGn3//EfbcWm1P/6B1sBuIgtZCub
gBmhBPv/huLPQf+/LJGwXd32IPkD79ctvG6G97+t5ygtrasBxOCB9SfuU2iEILICBHEcdNs4hvrn
CPACon/z7Oi7zlnW5/fNocRHuBmNGV0NayQ73SiUdJb6OZ2/nhv30EE5gtjdQv0xP7AZsTONm94R
0hsUwPrWT9mr5Q/k6nVioIpY8RLHfdCxLM1obIYL3Q1g98pEad+MGhtPAM23ABSrRP/ddJ0KtHkc
4Fqmf8bqNNITeAmiktHYOBEdEteOa5w66T/boQVOUJV7i9gghI0Kgmx1TTT3HRPdiTppIbn689bT
570x0xWCajqOVjkE6RA+z034R4NAgk6+GNsHWDDKkgdpA4D1dRTNKulTmsDep8/34MLgXke/a1of
G1DyWY3tS+UpnFwzPmwcrmwg3Ws9/1/t4D9izVBhOc9syT1MmvccM8lfTV19EWzPrIqaXnbmocYc
lxq/SX/tSkDb1Bzec6prvwdMKsIfrqnPNLsV2Dv8hZw7QnXqjfjT5ek04//J3Zktx41kW/ZX+gMa
ZQAc42vMQUYEIziKeoGJlIjRMc9ff5dDZV2Vutcqrc36qV+yKpUiGQR8PGfvtY2earmFIcnW6d3V
hx7J4mqeu5ZbSf+SYbWhFsd5ml+8rPk+YGapqlMHCiweLwaLI6pyzBQWbwCmxVZgedK79rv6CcsP
Vn+Fz8wNoX/xM+C5tKYRk/nPy48levAItOR1rMNtM2UfUxJ9UPuN10VpH5ef2lV88OXTVZV9WX7q
pfiJ2PRgqL83Dkjs45bPEk485K7n9ut2E0IoPrE1hh9u4xzVh1Hf3Yj4HK561L3N/wsq75zb2otr
uM92nH7QX7+vm+AEbjxbdToifZUME38MlnWx0MvnBtv3TKTfmsGZmYhCG9Z1PQhfosbf5m38kY1Y
DQHH01aICJDQeffFTLw1Ap6PlrBSzhM5alKweilXQm7he/UkCENFTQeWA+TbDiIJFknD5+yBiRu1
HqhP1ztMYr7Hov9OvOjzYHTN5t/WpOvvTJi/RkD9t2kOgp5VwyC1Vqhp/kcUlJ2NYd/FgkLfp1Nx
IB1x5uHHiQkd4g3anz6WGzT89IPVmDG79GOE+YUWSrndmelqCkJHmpE7MkZJ1xEk1HKTDzdp0h5a
nr6XuRfQxfNOx2uwngqI+GoKwRrY2KV8Ty3G8vIHBY/NwIBFJPNeTfrlo8QB/1nNISP2b5kz3Jbh
mEmeEfStFyXHqzyGCpgb2sBTswYHc9RIHiEEgoevVhELhKypp4d6ZPQtv57vXqKS2RaO7lsBLef3
VGlab7O8lywVq4G92g+aa4aRR9eYJFUUf8wj138n/UDb/R0GTLjrbfvgzdTK+YDFYF88Hf9OTbSV
xUPQnAHbLuNwGcbqO5fqkypgsIzFQSdLdPkDNSOXL5hzRucUTyyXarYsv1cfkEYQac/Ww+RFv6dG
GjODs2CbI8teqXmWAg6tJvvU1umm1fgeasqoj7QMd3Q2W/UjWo4VnCyPKGmT6WgPzCL1XUAif6hv
ohXVjz5pWSdgH6b4lwGDAfcxBYgEtZgNgl6vUTHd1WfzBuMptuGuJd+tihpiot6iGqQxQ375+2nE
O1DfxS/5Iogneyu2TkTnPRe0UFwNlJrtXKBf/d2Ytv8af8TO5TGmPZ+AWte0HGH9MaTDSphYWMsv
EwDEkRr5IRzg3NVK6KY+3fzpjKi2iQ3f6TlAIsFuo5baWX36nBXFqMaN03G/mmJGj1biNHUjSG3e
88wGtizZSEsvPXyj38saPTrtx8iACdPwjh4zNm8e2DJGMyUpskiAaabiMeycS6zGaSX8Z9nb9Jko
TzvCfWB+dKtoCE6aJIsERw0pVfJxir0LErJ+HVc+9yHlB45biq8df6KOlstzDtS2oQbX360Mf+7/
5PcYruWibCHn0VYnl/Lzx2Ochw2Hjf/dFuQpI/X5CnpeX8LVhhef7T31b7FrsuUiFUHBUOxMEX5o
CX+8/IOq0FWz6WG26nlPAzve33ww9YP/lW6lXi8wb9MwdZcSjmG7f6T6tbBvlYrkV936l9y0L7Oa
a1kSPI+9t4z6kIsA/VHWmSkfwAOObFTLZ1PDHC3whaDRn26Ozowp/TcfzlfJXn98Os5eHpchZDYW
n/Svjw37iRhkiTLTjy5hAsgLRTpES7Zax6OADc9wZRrzOSYAI3PEAP6Kw4xaMqsRro4Oc99lZ1lW
yGVkBlXygQEIyjk3MSBf0cGt6hsrAlV6SxxzlOlUkm0kJ3y5nacHQfUbjyInqNg7LieXvJIfTNw1
VZtT10QkjVAikerIoGeDtzE67ctQvKCu+1HFYMFozNgMx9KdmDUOq1Fv8Q83eGw7/teimrwOsuSQ
1PaurhOIlol3CTTth5pcTRl/FzhVgHU2GI6dIyHovB2tuNNFc/x9CqSJDsEpxhiP+EPnWzqTc1xG
CtT8GskuLQ/13tTW4pnJR4o8YqOVbI2Rj0Cr6rP9MrcaZqVale2hBvMA1cZj3V6eMJhUVORq3clc
TIurWXM26jBQBCzxamG0J4gKYnQveA3ehKcwMCE7CuV8mJrYZ9qs57/zFzWn+9l62RlPBYY1deyK
NPtTBh0SaLVdaNDNCVEHgXgwagCE6mtKA+dSXr4NSfocq3VR/egQEiGYi2jdaHkD0IFlIRs+syqF
EaAONP6QfMQsjhnNaNDrWGl5buq3U6s9NfV43erxIyTAtSnBxqnfbTnbRQBPlx+wnAHVulRqIxW6
Ztj5YfeolTb6Mha1vi5hu84znm/3vPx4I2VQ0lGhWYH9r0wqzqbqcBloObHrcAdoq0agqDe9pnZ+
Ke79UJwQ8WuYeNtd4FHT7uHCUhscL2U4c+ruHBLdNQXN742jZiDeUGOiT4o3TP/hKgg5c6cOmgAU
VO1Wa5utYo0up57J+Aj74gkvJDhbtKyZOg2o8xNbKjxECn1Vylf7iGX/bkHR/5pAyIri67bv8ph9
z0PstPz3f1vqiKycomhuPj2vfE6RtkX47DXCLOHb8Y6HwnpGIvrZ+WRESOGDfU6yreuY34dSUEey
tBeprkgxeW3bHES4b83DwXbdfWG6u+UiUKujhdtQYCgmf8tKjvIgHWKu5zRrfYC/CasG6j9T8SZe
47y5gw+CT8ANN13a+1tpZ1+Qib5aF+xcoRNwrvlAZfRGW2slvApPYlWKtYLTqf0+sSwUtu7sgfqc
NF28BMHw4Aca0CLgUgfT7neQ4UC9j4dOWuBVyRrYp9SOMbx6GHTi+kC4x9eEDqyTKb4VQYL9WNKI
TDHThGl7QUFAWjxxCi4mDcqsXX0gWYUOkZl8ubSncqT7CJXivSBYASYZp5Io/QKPk2wotGsEOpmF
ffDL5HNuJauV+i5Tk345aQCcdnga3HcP7xoN9gLCT02HS7T+VsC5XNWJ+TryV3O/j7YCMak19o+S
HiKxcthxmipeRaV+DQbqgwQW6QdE8YAeWpSFXfM3ubIckP9c7H3D9HVXd2zdsw0h/tiKvCwqCwzR
H7Ezn9wYWaalfuvaq2CX+CMRNmnln+wpOXsVije9ih5ppM07GZ5jMMpsVr2AZKG/a7H5FBKbw5KU
w5wbvU3OBnO0jL2sPwOXRbohW3nLaotKTsKR5rIdWrD86tgytxXmkg557iYjy4D+FblMefHLleZV
WmjSpv40gxmmFS1XHExg/gykrVbRS+PgwrSZpLxlb0Ne9/vc3IO1zbHWWWBDlEa+TpJbjyFyM8uS
qYDA7j7TtH6NYeRSEm2zwZyh+XCHzSm4I0sAsVhEvC60XTJOtMg4IiLJIxCBX76s4j0nA34XI6Va
OV0bNStmetmrWIRnu+nifZOijXNhmbm9SxyrZGCEA+wGsKYvmqbR/+YmsoyXZVwQNEaDduoeMCkO
YwZPPftSo6NtxIeOAo0mB2EhzBLuLGiy6auEWhHslgGUHYijA+476b/0Yv4S6URuWFG/lj5oOz80
saLAN9KDyueG6p3ZlaE3ItjzHFqufQHInzMHUeQQS1jccONFEnypeakmUvh8xMHgTfzrpB5blMbv
8O8ZiDUXRksfH42Yxx5OgbMazfA8/go08DqZeg2tS8jb3xxK/tuZxDc817ZVxci2ae6oJOZ/W98o
rGdVIOfPSF2VsYmXoqf+YnMUUWfeZTNYruoQy/01t7RzVYI2IcqBVWVAi0+j4vo3H4k61V+PSeoj
sbA7lq0LnRrTXz+Sg1TAGpLx01AVBm/kCG7w+icaHT28fMQmX+pIa3NkwgH5+xCu7qMx9Y3//Ems
/2EO477QTXrwlkPV7Y9sWB63PxlV+7mchbiDz47+HFjQoktvjDkUte+w3b9JvXiH71BvaX8RmVwb
QJLAglUKncxK+tq442dKlbaG70W0nNyoJVvzu7UbyxuJyY9jLP3tZOZvrYh3v0f+AM0t0OKvzCIL
c1ZHMa5W1KBNSluz+u4ZMCrHYwAJhkxu1M5mgvm9rHaJGit2rSsI8fzS/M0x1vvvI8Y0cPXqCM6F
gwXtj1Ns7Th0HhA7BbG17ntJn45+5DqtIyAtdCD3Bp6PRSJO1Qxw7ZYAu32sdda2Uc18w/JJbC77
k9AQ+y5PrHYaD+9evNMEu6AL4Y9bDn4ve066fYsTFacBQkLKXzr4tOYapgXbR4u1p5mbd6/vLwEi
KQ70LjiB1vlSz20KrRQhvHkZfL865KZFv9YjHD4OVVmGUv5mAL20h91yB74kg7FwWRYwt4LCG5fl
U63VKXKqmsdN4WWVVa/BhJlZV6FP5A/62C9o1ESbDEvIzgWJskMOtnWqjIXMR2DXwPoPyuYtGC2F
U2z184hqbIOLXANKYQLntsN4Lx2JJBCGo5X0zwMBocsUlx2mn+Wd5h3bucV6MI4ks/uoAGwZWsdR
LSgYPf3tfx7whoqH/WPuCdPjxZrMQYMi8x+V3di22aYm74eEUrry1OZb0/9nnkLsVqeNFpIc/xp/
dRw118vnqBJsTD0t3Urn0QR8Hd4wMGCNBWbBx59HjCm830fpMRj6LlFdYJZJHOr//AYsmFRz8bMh
v+K9qIOTDiEtLSMYoht6G+UBxtBjOo9w48LuRAhGvEeO+DTB22J4dWx8HXt6hWrXmqIUP4BAI2sj
nkQ/QoBl8mAaZFJhFusOU6uvABeyj2WAmpT8rAuxNUVWvqujroJbMBxmU5YE3wSEhaqpNGYZouMx
ZQ8T+X5CMby2q4ngUpJUuXU/e8Nc46FDDzQ1MSRAYocSlE2b2D+Bn8aPkbFsZ6WsD9R4f0SOSV9m
nMyt6zrr5XmMvfNzlkgjyym+Ln/RTyrjUqbDDzMjQqiiKrlpJonIUbme0CjgJbXk73FMKkmxKob7
gbxOz8PCFQkTOvEA9AD16qZqkDZx/dgT8ulzH8FQV/biQcPoQoQdGJDlb8G45EGl+VMNWDkhWYxr
XXHfdpz3QMV5HEROpY6rKlC/5bLHdngZDlU4vhloGPjgfH1vNRNzzsbTo8ZnGZivYX3W2+5u+YpR
PbiMnNnQCt7HDAW9Yb0JJ59IMu+xAPGkkk4Ld7GBC5CNOq1ou2qxftOSiYiTTtssq9vyvdRmrily
O1wj1K7c0cKKc55vFkRfRN01H6YOO+Cl7NXpJSkw7iefdkf6WlIBgYkIlljnZX2mHu+gcWO61VwY
B2FxVrQtVBpz9KUq45w+mtsyDYwA6Uo/Gu+OxuBOFBQD/QFzJLOKbWICPPrPU3Eprv6lWOALGy4M
VQLqVEJX3Zx/35gjSavDMfQf4zeJznw1Y5aBGh7LNYhpVBuWP2NHs9ytJMzEDPRrVPjJBp4lR71S
fpj0yzdSj00TDyrZVkS2hOvlqsGonBObSDiTJI1QWm/LlK4yNqsy6VlmdV5sYZqnaO7eB696Dy1/
QCfJ1haAloqAcBPeNq4zO/jE81gfSst/yLUCbahad9ErH2mOyFUf0SoN1IquDvTLFre8umULqzGH
Fd3wOc/gfcx6ABDJKq8GUbw8WQAK1Gi5RKYzQ3/5Lv0Wcg7pKML4bJd7T8QJMZvID9I1bioGB5n7
6A5V06cdKq+NGoIYpj+6Kq7XVc1qlXMozhuYfct9QoeJ3DnlToutbyzR5zTkryzv8P91Nvn/f91P
zlH/oftZNO2P//UYf/4lw9zma/7Z/fTMf9iOzrXJNT1ddTj5T//sfnruPzipOtyn6MVxbv1XhLnx
D9NwPMN3HUGHk53r/zQ/7X9YquLmu6xNhuNa3v9V7/OPArLtuKZNxVMwOWmDUmL867TU5Nzp2eSn
O60p/BPFcAfu0j2ZbydRNxvHFNO2zLxhxY2PEBVhq/qr88yVJzxB9T4HI9u36VZXWJvTQcTd21Sp
Moc6yaWAJG1v2uRTtc+nQb/Pde8hnB3tm/vz3x749X9o7VAO/etGb8PSV/u8sHnKPJ4/6xowFLMm
AnaxLQcdFQmJvnpjADntsgAojXnNzdi6C0HkRdDdiPuWFgByZTJpsm+J3tv7FlhyBhPtzpb+naAU
yxQ0/E0zYjoA2f+VmlqF/A7GdE2KdBw1+NQtn4DS+BtUTwMxorudp7A/Y2E/wQKgOunY93oIrYWd
wC/wkCSOzB9itWpXvb723JrosQ67Tudo6MzbLqXkzMXJ7z/itCahqP2MBBdCOwt/Wo39rXM6DTw/
ALgCs8vjBOnFy4ybKzA55TbX68krPgDgNd9IoHixv/mO5vzQZu2AUY64+DAE8mxqZGdbw7bqvOoE
7H1dOx8ihQWAn9PYnCvLQKoYTg4hPnN4Gpz0Ja7EK1RNfjJC3KSbsSg41v0U+PVWIt9fRZimfBRE
yEH2Y0MXmfv0AHDX3XNs3Be5nR6qan4e0WNurLyI6JH3B1bzrcPiDr6YS6XfqMRqV9+CVp6hUU/x
rkd1vxZd9NZ6xNiVMmpXxuj8qPV4JcAGb8ox/bQwtR+8Y9dSYeLjnKkdEJg3tG+s6SR5T+mjALwv
94QMKP8hWVmUY1AQhw/CD66cyMEKleA/iYWoNyF5RRsowceiJK+B0xsQ884H4hKVD4jquQJAD9h3
Ub3x6+7UBOlL4+L1mXFimuz2g6ZvxPCGyZiAB1R7WFGRxslJ4BNGnLzqJdetoQWnkHlI+korSra+
UU27gP70qjGUPacFr5NxKw0CLkt9K27BXLynLaYZGw8H6fTWAfjsNTJUp11Td0mVAYTVZWNIWF0x
gOxNOABijXodcRkFGfI7IPsEMS4iaz4ZPqDs2pD9QzxxTLDhtKsI5Wszyh3H+3obR2W7L3pRvTvQ
mVwTxIadB+5GRL3YmLLeRanMd9ZMnzhxil+DKV9SWmmvJFZG0TMXoasgB3YK0Nt3MkzoWUMJNUFW
YpzM6K16cSDvDEPmd3OkQo31os/vuk4iLzKzzcTldFMUI6fCdvRnUgSHZoto4is2gui+0o297Ron
T1WIJuNu8j3r3JSiudR1SIO92cKdfwiGON1PkzghBXrnagYjkxpjY7wEov3umBeNPTHp4Xfn4tmp
s/PkUG+bjkMPYS7CRWQjJooS61yaM1krIzmc44QQvKtfg9z6UVr6C+b/nzr34VVX3pqkxw9kfDPN
8tp0zUvYKgZ+1hJMQEBunhsAJBrnIDJ+sMvTriOy4ivgIt3MNPChTuLZ306Oi61u05PWh172pme8
pNhh5QKyZyFXTKVzG2O0s2wHCOvjY1tMJzK2yJm0uFn4lPGN0Xzjzo9sWjSPgMNBqONpw3m3ahH8
o1bmuHAbxu9VbYIUtcWOSPu7AgOjRO/fkbi0yoSpr0c9QT5iFI8Q5vYurV4rZBaOcNKOBaA4fers
tR7NLq6Zb6ABoQiZ3mcov5PbB+arxHdhoihB7htOxGsRCsabzA8oZq+OJBfdrINt0FWHMTPupTLv
p9b3figfMH5gNizbbVAne42+xhzAcwHt3eKpbJ5HzYXpAuSIInMHu91h/cH4MJzyDpUgK8auyMoP
6DCniPg8Xpj7MYx4MNieAA3nkMs960Ovh+/cTz4LCX28Rk7XFCbxHw5XrNym6orB9uxE9lULuouI
83JXVLhPOS2/k/suV1Ung21IiB/B1M6PYtLEfZj21WE5gTrJfrbK8Nls8kdNev52VnWTZWfEQCQQ
ZGLXLTz4/kkZt/sR9Bt0g/EuiwvidjTI/b3TjocI2z1/rfII6OLaUJRIvgu8vck49HiK2UTcqfFP
2PsamvkRe2oIPpYEbKOHXhcXHVTCspTHkKTRlYY9/7s5WN9azaifipQQQ7yVmMq0+SdqWFZTIM5P
8Rg4ex227mGGT3gzUxgJRRWIHerh8Gh1xp1MsvSWmtkxbMrxiBSXPC5+m0yW0QN41+tSwJ1KANgw
h154ZfT9jSuTSZzSYD7OxLdeZQiGryqNW+lBS+bCnK40qsF3YW1rWy0Q4s11wlNVz/GdEEA33Jbe
eaC1PzKknPTtJv858nN3Q2R3SmSAH28aXNkPVklUSuoV6fdQdea0WU7nri/JVbUIku/DuN+GOdhR
u4Qgwhjuz6SOZAe3jed7g/boOiGecWV4QfpIL5vVqaR11YIDXllEXzyWmT7T4KZ3E7oOxqsUcWsc
mJfOk7UqUOXMVO159pvjjK8RMtJMwATIp8uI2JOsHEgPTUZ7GDVnzEVsVWOBOBhOUp0dGT+0fRFe
E3KPXfTGjyRauZtxmLVtkPycvUK/xXNlPoLRwy2RbEcNYrmVlc2DJMWRNLKISjPY/rtamU8Jn90K
PR42bm3UN1edvMo8iLauvFl481GupiXjyiseJKlZa0vo+7626lcgZBuN4BC8+3BwLa89QvVHjR8k
UJGoqFPxuGW4zCKvvq+rF3h78VFWTO+GQNtVgiht2xL6TOkcg4sJK3mW6dZ0+2dtoIBRlxcGqreF
43gCix4SpuiyKyKLXyctavvWI32XslkbaYI/6ZiCVkl6jxdtyIng3p4f8FscEom4XWaqBHdxqubk
hPqWNNlD1NHR7V0J7I3MKs87G17cElfBsWMq3hEhkmzrbf0qMnBeTHt+J5q8wj/aES42v3FXJNtf
7ZFrI73b2geulJtY7uFwce8L3A9ILKeknM+haXxgckxpxv3M8ypau32AZr8q7owRdDIhFrtczzhd
9TreBTOD1EET1UJIAys82pCcA0lUw6uE1BtLakU9hXMOHZZk7bTmubWy1442AOmgT5QrsHhhhw+7
lsiPxAIMRCFw1TUu6v9w2xkwX0rrVCsoSN/rH/RFvyxyV+hegx1zrOzIGH2uop6jo3LOjcQ3xMnB
msvVCC6kwL6AljDae8QR5xr+6UnDUQ72S8ECvUPY+o+tFT/JMsEfPsZkeOJMCgdxZ0YeMqOcQpeu
/wz65mcqTFxRoHNwVSTnyXB/lA6wGo2ywdpLU+O+ar7P4Jvn5GHMf9FBvtUdltLadV+kKE5ekh6K
kGJOGE67zi7ZY5zk06W0s+rRqc0mZ13SiNZjW2/xT79iF6I6pSdvo2bfjGY4wAV9U9RHMu7sO2MK
f7iPlYHPZIodkl9aFeg5Po0QY6r61aT1Fmd8mNQfn7nuPDTF9MCsbWPIlrBk6MVck0FpqEIUQfFM
JcWJWSDCA6heonFHutbj2JurvnxDmhlvIxjMKjTwViYPvV69zq6/7zI+bl4ZZODGZFWLZD5QNubf
8A2tZ3QFUONZV0Awc0vk6JVyWE4T/QYhbVgTXfVaJg7ng34C0NpOj3QSbsnEh+yBqiE9sIECqhP5
nbCaO054MZldHvaqgE+CcETckWa+td30KwjQaZpBelLa2bU8ugO6AnOWPwoKT6scFkoM5PfIAmiY
zm5Uw8ny+IPYjT6nKnOPZaiaiag4p3G+xim7vtS4nBDENtPTS8+cHNnaOgMLaHPS3Sq7oQdHmF97
mNmDQNy3PVt0IGuP4n+P4DFIsNoU4oBpcGu4eIn83K9Oqa7gW0V2jpT0KCitb1lYIIwQ9rzpmk58
S7V5L0kFiTPg0EPet9fSFm/FCdJ88JbRuD7T9RWkOfGvwRAYW5OLiSujI+yWnFQOSkxrOXYbUkfH
i/TzdW1XwS2A+nPnSwCDTqr5N+zxhJ6lVOz0knqp7hDwStSmfyOwgH9wHF4XTWzvB3P65TgBpusp
PIWu2Z01sCUTazYF5eqp7n9lndccfWOQa4p1A/6NJ0gq+bMPwTr9id83pY/so8L0qmfTLVqIad5b
WIHCqU1YSQySXzlEosMwxMljaHI4n4PCOtgk1T0uf9ZHYkM3dTUSJL/CdJOQCoFlzA+sg4+F7oKo
iQWFZrMgyaKffDIF7PYQBjPRGIX34M7Nrbf8z0aScwQnknRlskT72QGsF0BnIPThHWyVsRrDBAYv
R96a8irB8z7GWiyZnQMau3QalDGjAetm7oeNaHZSq78VQ+Wcl+KUOWhvFU3XbdKXXDbgznUFukD9
BPVm3Bm9W25KLTHQjnI6QvXEQixT6x6SGbszRNTJyrCC0RkDzApSEVucljDF09YVT5x4sbjFe8tA
1IegLZdWf2wiADBJHj3DJikkjEfc1Rc3a8frFPQpWCpF1ZqSAZ4TX5oTHEK4zpcJUJR97LFoZLzX
XU0cdRMvE2X33XJaI6y2P/LS3cD8ZN7RJCszZ9d0EVyDND97sMCmNM+vE2RpOFDjjbUToPicNrsp
swC2ubMcscK6RALEr2k47vs8kecgx06ZkFG6Dgqv+VmVubvSGmDrtRU192hIsH9RC5X6jYeBBKih
lCGiMd2lzpSg+TUlBn5HHPvBgxwYGuJSW/qDbpgPgH6tYzsW3KCILJGMvrPRZRTXKwF5rbE0Bz8O
PvAuKCYutsLdOvASN8TSfUMiwt/ITRA5iefvvSpCDDrJD0rJP4vKvo80pqK6r0riX0h+82c4S/lm
LOPg1MThAxoT49mQkp8CulJY893Uhf0umAAR+tfe7Pt7mHPjjp4xicf1fnn1g4pFQK05gWatf+Yk
REAjSv39mBrEvLQRR8kAlUbMCjBbk7MD8knrq+R3//0eBYcBObrpfWJjl26JqlpKsOokHHYasg2v
j3dh7V6XP/bIil6ns3YzAKmsfcH48nyUHoaSCCQBPLU4s4f9Uqs1apj20lzbCSAG2AFfUz9SV8eB
sw5HCJiBHC/mnPknmVefDYT5ja491/azzQkcyBjkByfTna0Iq+j3mGuANB5bTue2IPoEMcu84XAI
SL7zRqBKc3sYMgQAHBWoPeF2fRrqmI11oi4lo/5Vwxx7bqvsm4WB6lHHhRsnVkAfAEhnMtEiFEbl
nntQYpE2V/tOgPa15z64uupqQFLhJ+VI46SnZOIJjs560Dz4tPRg8pFFy/s6uj1Bn0s7tvLFK8YA
945O7WHp4mDRv8vhLnybsvrQtLbxPPlEXRpuTXuG/Fby7ns62bq4uMvUdCFfykhHJ1AnMI5VvRrM
QkKwerUO2zZ7cuRXRS7yaZnkWIlPtZDpKaEwZuOmuVaW/1bWStRXdk8IWzBf4/9eE/5j76Yh6s/j
POKlF+Qd+Bb9CdYS56hp+a/l89uB0dw0YOlSfitG7jxoIju6s92TG/naqVNzR86sZRG6DgpoPpYr
Vdsf7Hqt4ZPDwjGSX0OLkwJnSmPVn5+1ftDuahVmbwr9nAh9F2ttchqdpxC3Ww/oru482hb1DPZL
1SWk7n9kzXiXjjipTbv2H1jCJceBzrovtKc0tIETAgK7q6DP9a7VHAYv47Zd3oBLdPd6MP1sW0sn
VnHLxcOjp5d6FyKQUPsYAHkJq3xcupL27Dw5uiVxivOUPQJytMw4NkH5uTx7xtlbM5nilqluw1Qi
9pid+GoiIRpnn5QYNIbI+GOCEqdL6BtfkeUVu0UUYHUStTaUZ+Utd4+VJw+eXxXnTMv2Oofom5jn
bZ4TG89Gu0XdmeOYm9tLMKbPNEbxc8Z0qpqyTLZxJfeo+HPyyNtwPxsAFeyaXnifpaeIXIArF2hu
IsXBJdtqv6zbVoTGzIu4rtkQCEc0dOvY72C8J8h+5hBZpomeMgvm4F6YTbtJZHBMPc6i7VDJz9I6
egK/R5DAsqgNBY1BWkyS21FUNp3mhCJZhUZfkvFbTNl+ysiSLMdhuq/KFqARUhF6KuBzl1WCA1b5
nvbWvU1gxJEdENfx/JXVQj+ldvitytrhwN0ruV96crACirVOQtM6QoVFKw3W8tCmAbdl8UPgrH4I
8eS1tRmeBPrJlnrlDVynV2rjdVnXs9bd1uRQ7dlkgI94cb+PkR6ulxe6zBiNc3UypI96Hfj7qU8y
RG/JiwBsQWxWfh/qUX412Ic2pZpkNgjL0LcASEsOpNRdAUrG4wMGIsZB391yJXipEvNgk0O11wMH
HHREKGDH2XRPxmq7Er2WHGUeDhQTBLBlGXVbO3NqWK1xcxo6exu1ekQwiiG4+ca6t628JIRvpybC
0vF3xmmjJfmBGmEPOQU5FEv8hzeN6RYkUwUyZSjfTBf2PKldVtskT8OHsPCDdrkbPQfih9GSfTHi
zDoOjvXuDmVz17KRwgqeDkDDbBZ2Bng8CpqinVvv+7D8SOfeOHvqeAxvwVTqjEytR/gIkbpy9//9
RLVuoC/QDsD21ZFCS7phH06evxq9iPYvsChMl/wiXpZFeyYnFvu+eY9aLPqpb9bgKadwQ4SmcZfU
NO1LmgY4sRXWHJrtU8X4Z/gV5d04hPlR40nC46uLS0tG7C4JFCNIaMcxmb176WaGC5YCn3qiWNeB
bX79y2dc+EO2m2XfrXuHbn8awqqhRLYnryt90FgrUL3W55RSY1+L4VSH6obP9X6d1Lp5YBjxfmJU
G2kzPvskcbNmhZZxrRAbRl5wAa68tynIPMSmCwE0nB+BWu2Ww8toOe9c1Lt7av5iQxo2KLthqqEh
SYglZneNhuewFDqIpM5hojODiPMhwrpJps90+DXXhbmJq1K/5o6x0kJfeyXte16tJ8T2j5Giiho2
4X6ZXn4PyeyOtX68Eo/JzdmhwNyg2LhbNnxlp4AeH53jD+F3+WVuPI46rgZIw6rkXa5TnfGh8IG3
hdiFbQbMuOBkQNoZXuBg+l6OOgS+st5HEJ9R4E4Ztnc/28zVQIRJvU2NyjjZdv4z811jF7gpJaQI
7GdLYOcyN4VSOrpRtsvkyJtqBC+9dsDzz4SZ1tFrXZubVDsXsVHe8KQ8SxceRZ0O+hFut7sqU4Mf
MthgExCiF9TaKS7HBX5rCz1C23QPy8FzSvzmngYKJ4GZc56jfW/a/FJQU94swzyPQv/kq8OjZiX1
UQupr3pa+Zp4M02XMGiPcZoctHGqPpFrICuk502NP3gpSnlhgZOPNLUzOgfuhsSO4BvFdyr6mbkR
ZFFdCKe65dSkJOX9+3keP6OB9MVYxcs6RuE/sKpy3ghhlkWVYd+z79aoCmQEXggtUu858zG2WveW
AIOe3cK59OKt9wHGBkX6MxxozxDhSklBHTEMxNUvSD+oDIbTdamhtgS7+rHf70n9hRmcgkjqJMCg
lJBAUxf91g3yR8h/J8225U5244NB3KsdVOHbsjS3FTl6qQglSbNUW0qbtEXIkZXpNmfNLG1qSFCO
+jF+wJNMKPYoh32lKZJq4q5MkVln+gk9dfFEB0JjFOuqTO6WTwbm1Xr1h+YpHEKkWgFBNAnYQnBU
VjeQtEU9kyXB2/8Xe2eyHDmSZdl/6T1aFFCMi96YAbCJxsk5byB0ko4ZUMzD19eBl0hldnaVlNS+
FxEZEhl0kmYw1Tfce25hetjIw7+qWPOD3dvN3K3epVCAwzewVO6xDFkdpe7LMT/jhyjvJ2C2yIVT
GnOzONQQJe6J+KPQtti8lBibDqUhUi5SdWCsfIUT942iHFHoVm9NtY3VqUlvq3JjnKS0rl11odOT
IRYE3xy7CGYouVlTdBnytgwtk+k+OKKVLSCQClPHTw0dVx3d6cUWCmOTg6i7Hro6hHNtHTuHgAWC
gOLlUDR6e/O3eHdYdJO8FmTOFB8sa1l9IyovbZdIusLuj6xX4ziYzmNqts0Jns3im6k1HmYUZBUY
x4tjiGBCEBrqDAX3veyeO/IS8WVQ7fyt0TS9Tny2lNEWuRwf/tbwLPEEExQ1rFsS3QBFEx6PpRWB
PerWi6Rf9ueyb4+D9cE0x3qut91Eu8lrjdFpTgDSo0Ohx8UJuzl+zng+eWU+XE3RmHtr+xAgxf1F
ty9PRFI/mPXyoBWeeidK/ZdA9rGbYI4DYk1rEJhkng1ZC09Jf/tb4iY9A9kRYpKCc0UaCR+X7d2p
pyy6VHseG2k3/X+jpTH+xcjInsvCroQowJSGIWgi/u+l/RqjNUXJ5YA/RYoy6/N9y9rAstOHxF4s
/28tGkvvLhcw3csJ4Vq1XcgkJXg3f39GsbVphtbGh5n9FdNIebbJG1B9+Tixlvr/shGcrv3ytKif
//O/vuqh6tvl8QcSe/XPBnjJ2/Jfy0Z2QxF/Em3/r1/x76IRw/3ftnCFjrvPIh9J/IdhHiu9dHTd
wjGP4EFamxCCuLTNFW+aaEYc20T+TF2DW/EfmhETOYmJmR7OoyldCDf2/0Q0sj1e/5ByYTTECCDk
9gAKiYfkX02H5aQGpuUsAytbfmDUf8xT2e9cp7/5pxfkP5F1QP/9f76V5Ddy0YuZFugX2/4XxTJO
zwXTB4KChZm91MJqmL5j1Le+7plsNdQXSS1/hoU5HpCYnwmFFSSrcQ/JqvB7r4HWkV1hZ8+4+nR2
m6X+Gq/aIZnb8tSwSfV64jOJzNNo/AL9brEBjdbEJuwXQV54az/aXePt7NIj7pW0A0asezHpb13K
8KCysaNlUUU8ZMMRAHQd+gj1Wytf5/oB/BnSydr9WtMmWOeelDHxlEvxsPTWRWn6LYQcMMMSyBtn
0XeKwqAZyUhWBdORzE2fOlt+SQR6zCwKAirreQ9u0ya+0DySVIE1VeGtNSL7GUWly+fbFfvC1p8m
I15OjZzeqoYOwqW0nAhWQ9RL/Fkxn3plH+shf1fC+oMD5a7zNktw3oeNFb1VbkFaZz0pKGTxup91
uLkkfTJYhJyTLYzM1CdX7HnSyCaGKhaV5BvmdsoYCp2Ic1GG8z2pWxxtvw0PeqMUBJV5wMmIg/OX
ouz//SvmdiGxQ3/BI16CDDErckPTj6QO65WVN5ETzPWhvhqivVuX9mTH8hPyCPyB6lTCqdkJWXwo
iOI7+5pbxnBIi6zCdFv+eGbXYOkS9/1I/t1MHTDa89tUQgSN0/W9TWzdr4v6qx3Llw5hkscag4Ui
uEWL5ANyDuSB5RymHic3Z5Qk7MemXPM11sRYPYjpzJiCzUpH06FDAcSCn6DrIQg8em0z/HClJfcA
LGjaypqROT8D6hfQf8uz5vVvUISoHkcQ1yWFTGjsTZBkZ8WmC0EsQF2cVH/0XjutXWkHuc3OmwUU
iDhiYYGL7Aat/93CgqxL8Iiyltu+D+4T9StOGP41udi7YkGNXSEgqKeIjWOBBqdbnwmdUDvq0n7f
r7cgtoHnRvFZJMSup6ApiYSlvWs8dc70lbRaqjN/Sc+GnbMiZXzdCdHt7k06QbwA+bdBiunOsp6V
asAL6nS8vVPd8C7OZGtjoFDW3bKQUz1U1QxLhpFNPKcnp0Bty1Wad/Yvra3eRi/GkzO/GX1x0gRc
s2xhXg9ALEEt2+U9w+dB/HFa9xaQxB/L6X7NaWPt1qVAKqxigmrGndkwNvOSWbGZT84m/9IwXX4A
s/5l2v13PfPBzonuEB3/YJTIfRh5KGOiU6iI76jBYkK0fukblLDoXx6aobnrFqH2dL/fRt/dVmOD
eahIr/RfGMkph/CugfdC0bVjFcWSV+28HiaFFnc8yVuspOv6mVudp+nRAoQrJ3I3PRKaxhF12dJO
ny1rK79v1XLSFisNJkcRNy/+6IyQCw/ClGA4vsszdhh2FP2AjDZ3cstyibVALOmvoU+vMYO/aUYD
oc0NilSCqT2QVZPe/XZH/bnOsAIDaj0MTvXAmfdQj+okTXGR3ldpkDm85mNKTHJ0ZKIKG5vWbSWb
dPrwhgxtVbc+TFNxPw6HofUepGdeF8QdjUIJFWuEwi1pNO8MmylMW7PZUtYBWdmhm0mRK5u/iXwQ
nSvvy05a6K01qg8rbn7pxOmEUEJDu1l4SrEJ79gowJZH50G2/AyLscfeXw2mP83q0ms0Ao43ELpN
C24PLD+AkFyFfi1rm6ymucVYDGHxuEbXAbODG3v7LPqw5HBmmHufjQc7mcGrNK/mIG+UOT5XyeIb
iJuAtQSK9F0xDpdIbKl+QefgzF0ZxzJxmqTtW9Fwz1bpM3XUufBMWLTk7ono3WpEMFvxjn4zFGL+
TcAFfsHSOqIivIjMO2K3ecXE6vcmFTWPCvxoBvXIwUo4UT0eg50VewTMObOvMxC3Pbs/eFsUsNk0
d7BOTY7e5DIk5QVw9IRMyQklWkOwg6iUneKsZfI34TnCT5YDI82j3OjZSeZdl7ZiqcnmoY/OXYml
gUy1bUGGdcOO0puID2Uu1yeKiEPNSsTA676re6ivRJV+za4GUkzX9knXGHv53WnLVvBq3+7KQbiU
9h2jVnJrbgENH5cNENFJZnGWflsLNHJMH76N0YW85X2U/adYEC2TYONOR5mTBlvBgjGqlYlz9dn3
HbPdGCwG4HU7qr6HafOfePddrd7t1nhptPmxmdo3Y1xfY6VO3EOmdN7H3iNmbLtINi38vlVonW4x
JA975VREXKSvRspG3Oqm72k1/K0pR/T63Eo3gHs6Ouupn7JrmmuPa1/fVUr/TbTXQ5E8z60krnG4
az3rpqrdh8QDBJfwF4p6URb3idlcOwRTUQEyNTPEuTKL72TTgjTVNbejx3a9NZriFu36Y1HRjS3W
C7PgeyIPajXvO2WFDKEv9p90Umdaun43pd47rc6v0bjNnCbM4Z7tWAe+Gat1GWfSuSsL0kV8YcB2
WMXMAFwdzCG9UU782TjWJ3AN3nYRwNE9dHAblyQLO9sNsdo9VUZzXfO43Vnm9DK4dNKr8dkN8U3m
9h9uwkEyrzooure6Mj401vJyZjVQ4khson3Rt4/WloSZpctb2UJspY9nxmsGBPuCfrGfmHZ6rf4o
h+4eCCPeHvXgOreswp9o7n+72dDjt4CJmhcPAALpXs0TKR8XU0OPKCr9gevyUHRmGJvOjcGg2qqQ
o9q1h1vfu/n2zPIhkWyqTCGPGcpBbf3oDXG1DXCzlIDcm1lgtctH5C7fSZTcCEsDaLdFBZPEApP+
waAIGpcYTUG+IBZYzAMitmBxnee0slkbdKif4uwEMJ/sl/EYE2BVd0+1Am2dC5jDM4AnEkCuAHDe
vNgk/Fo9rO2IzQRJ7go4s9Cq57iM3yPBMUi0yKXQVTjn1blp7As2rKvjJncdqXqDsF/b5KGMP0Z2
fC1v37hEv0BnXpDMEMltHy2h3hRE7iSe36d8uEnbqPKp997MfjgQeb23pHFbp+7RxncJbak7YFFj
gLBVfe1wafP8wZXPcTM9d5Mb2Mxfd5J8yLxJP3jMgTRV4lXHv7lDxYNAoJt82NLbDLFQ7tU0nHdi
F4+GMR0zXb+YYjxN5grJcMM7tTIA3OrXDrbcYXich+VaW3qwweFoR/dijM8m2wNGDsT/pTfYoar8
0GfaU2y4V6h1JC7F3CoE33F3PxqEMWnlpzlEJ8Nk+MzOeHJluMbdeft4gkhg42lQji9oTcY7B1dc
oYsjCwcyPWzYruzt4+h2rOZ3R8BOV9pXlOg5d49JIimMXJK9tr9yKgoXXZinL9eF2aZuWwcRYx9B
L5J0y1Wt+bXhpCVmalEHgxfTsMjszb03fa72oyHvJ6lCEevhjI4K7vb9gEYau/WekciT7mi0HgOi
9swnFOimyrQTKZFBrU8P2mU1Vix1X+sykDwTzA54ZmO5reM6iA5NYXB6yPei5C5z6gcXp4uZEITJ
RNX9MMlnKLzltpWMXdb6ZVD8+uRLTFJiwyPfpEOcJ627duari+ymMPq9E7e3xlSeUgOCKvO9XpD6
mQYri/IWPMiErZoIygyPVEmytGcxS/cWQhCya2R4p0Fcu43BK6yALcINZOSdnPvz9r+GvdxNc+Vv
hDCY4uT6lWHKgTjWgsETbsRFnjIX7U7rXLcfruX5HQhcr3R2BsBxta48b/8e1vsCXXUui3OZ6vdu
bV1aSW4i74JLxaDlyQGMvq+ayS9ER9vhHR3z2yiTJ8S8IdpwPyLIoDbmA1N76AQMozDKEnZ4GyX2
LpnTh1krQmFEewOmrK0e23jaFGGHBp1vfB7N/mo3zgvG7XseybChMomhOOhKHVj1nZnd++Cj6bVM
AsXSb46no+cXOMV16Lc2hPTtT+mK7mOZ4j88UoYyGX8Nx25s/VE6xySFCOyWYRGRgw1+Z7ME/nY8
WBBmEcrWvm6BnG3zmYexMYVgR8UaPSJSBKqeBJR5gRGPd1OCvw06rWZ7fsuLTuAYGLcVYmETmn1K
VMhZJ/pxe5PlSEwe9eb2PVenQirGe+xNeFM7myOSBqyLQYzMPC5AozoWSAmMhQpYdD6th065u4XH
RiLxRnLpIwCCvgRvs35g53XUCECcgdUVVXrTEldI3XPqo29nrk+WZD7dTBS7LEvTQKZy7973fH3E
BDtnx5c0VbCg/xt69MDc8MPWBdfQUZbiJXHmizeIY5IssElJDUqLcOrUCeEifTqEU+otesOrE+t+
nqQvIu4CTVMnAct4MGyQbouvm2ZYFelJt9vAnFwCReaLhhVwXke/QE+Y9NaBHUdgacmBm+FGRJKc
tVA1Rpj0HtVmd8XSikHP2BekCWl88JMUDRJPDpImMpK0k5W+MO1GPf3We0ao9+9YOAQSqUkx1cSJ
NqeXwYKal7Pac7R7y6TU3gbThXch3IFkChJOhjIQ/ITEvARdHR8lVs4sRQLcWn4FhQIO1QJRTWak
gMFaMcbliqXtVALrGze3rRZCAjnm0YRfywxd5Ty6iw2/gfcBtpLROgdCFcJkcO6AEnmWB7ogP3Vo
lyr0LLsijXx2E5yB5OlgvnbT4jTq9amql/NS5IeqIyC6kCcGRmEUO4doQETRtj6thN8R5egpm+cI
t+44B6tgn8uztZ1nWEz9Ka13XaSHetaGUfs7Y4696N05d5xgeyGY1pDZ0B8NMqyB4oWVR0zQJIpX
VevXZf3ARnSukuSYkIm+/VGJsxxn7uAl6baELvQI4qCmfJ/Y8dGW6rGQL0UiDttZ2JjppdX78wJU
ybA2mXt6ZZLyINX65oKnQhF5ifL+Oeq9yifM7nmGn9DF7q3RaY+9ZhxMCY2jcIO6y256l0LRMOV4
SgqP7iLlA7Goo121l6I1P1TlPUbKfqkY5OzEUv+03hLtrZSF0GB/m2DAB9U81aYJeYg4LH8lOHBn
bDvILvNOcEw//v5/jo6yYNEg8dST2OfzE58uLD2rZG/HjdBMqJOwRnd+FLuvlo4/xJ3kS6z9UWRd
YwkhZ6DUiV81yDfcI9zAb9Vqj9W0vhAlwqsw0/N13iMDmj+ItjS9uklrnK+oeuGPr+jGQbjG+yWF
z7zyk7YHy1tf8AeCOtf7g96kBELQnmQImqDHaRcsP9q+9JjaNf1gBPnCnzOP412rucFk4g93RFsd
7Wk8YOT8WHPCWweYyLtW/NLhngIi3qh/xOTWC9ZjDA4/ek97vqQkIw0Y3ncaH81903G0ifgxTjiZ
Ov2PWkrEGuSHKE8jCAEKO6BLFgdIvQGwLIyEUp2vTavC4CKN0PXGIy7PaWRWUiWQ9kb91nFcAmKM
kbNE4atfb8qCEBwouQAtlgK9RX/Z3lPHSLjLZPGDRQHy/+Q86nbxU2ckbRgrM6MCMQoLbjzS/Cbr
5gkv6uTEguhP0wx3Y84bUms2cdMJX855gWJw9J6HUbujBoRyxssbxzH+8SZ9c5qVrDjAz2z85YtJ
Ttjs0L9N8sNbxjvh8NOY+c/gzXew0KwdZm1g6Evlx0l2qEX/2Xu8kBrzFQZD0VNsAn6uOeNj0GdC
9jyNenpbEp/Hqv8y50YcavXnppFTVo9IO4u/enttw1aUj1V2Z1Mw7eKBLQ+WbqK0+yNpwl/gevo9
qYRnJrrVcbYdXvmJn6UF9XSYB2JENhp9tgEZMgzidAjoItadwy+3cWogi5OgMbykm+63IHWS9Q0d
mTWoNNCmJLSJmdtZ01s78q7rNjZyQ8H0eYgWBhmtKrqgyeI/U2yySOY83ztN9TBqzwsizFPX5y8t
rJSz1hCFY7I6kQje1hESBjEFxj7W7TctRrRUl15zWbFNZ8nnAugaTie/gSqRCESOIvilYZnR/nbT
9Ut2vPte2xymOJZBdgB4vYRTXl57mx+bpaO+VRhPtX2Po7ZBd6MFSIT1y98lfN5XPvY2FcoF/++q
SJ5yHrSSGqfzzJPpeHwWNi9+jJRMuBNLnjr7blLa5jG2nssI+Uc7M35r4gw5f0MolfbhdqFLNAQx
ExFBrdtLKirtMU3AorYFpX3PS9ZTJxG3ghOvTwOHjQOjE0f4UcRqb9z63xYvoC0S4m3CrnEeUWTx
1Ap0guvAlyM0MKjdlyN7YrIEWXPvZWl4jOWbN9tQbF3vqplcoQTBCyKNig+c0lZE8Rl3qmuN0Ico
pBrmaiXBGH/f2i6a4FYK52Qn9DVNo340Vf0oY7xTEMFYa/Iy9Fn8nspBP8lWQ9Yn8ujSNW1or5hQ
7JlR5QaGM9rsS+Qnp6TOQa3I882pVBoKCWmc/UiTQL7GNd9ytl63JTiB7WSeDRzSbdLj4yyuRd+x
1HXPmKTWu4id7dkY5sfayj7LSm8O68JdGruwohBqi92MLHKvIXve2Q9JYn5YFkPX1s0vGy8uZiHp
A4nZokDMj6HnRKgX+4Od3jFv1K2Gg29vUmDhPlyQtZBU4qkbRcTWvmzaLoj+RJkiaXKjDXV19svy
aNtVD/2E7fUdrLbq2Hwh1Qa2ATe/LCglUv6wzOLom1g3VNtV4rUOrCJzGMhzaz8UOpKd0DmIjJiH
y9S3x6PGqKD1jBzXioMF7gMTSLtiD8wss+iH4zgWX3HLCUXi9WEc58voirOGVhVuactSufwZBGQ+
c+KVGIgyxqlYwBtZycwO0fPX+76GkYtV5lj3Le73bSpoR78Yc3CRASnZz9hRJ8+9E3lp3TpdIQ8W
lsR6zWzsFv1jva1NiNFrJxyUa+6ZvlPzKsMw2Pyc9TkbvNtopHaQ1fyTuI7pa0IcBw8hPWv6TSvL
PKzHQGdL+zh65IT9PTxsN71ZGutHb3iZMO9Bh+izgzmOv8bC5cTj42Ou4nYu8msfT3cwwh4tduK7
VPCxs23+Vsr5gfcjJycBpf1ixi/09tQdFe99tGTIwuZY3RrVafGW5IC4VN9HzfiaMts/tR1Tumlv
4boPRUk+3JQ7P8TlUastOKPb2aGBmX9va68VeBihBMI7tkitdt5MWGUFeipy8H1qkl4l5p4HetyG
gq1Uh3LzHcffU7ckb5N0o7CLQWZYQPJQgjx5MWFpYzKm59IhDXuwQB6OS/cJfBUtcfuEgbfyncmm
ALFnCFvrV29weUd29dMpNMrNIg+LyYNik0pFhqLzupbsf2aER6FyKFlqxl+OWcK/09zXmmjZDI7q
MHFIb4+JOWOTMmxsQCUPsgGZa9/3cJQJCbkdtPzJXvDu2IIEIQ/Zdg/tPBjnDqmacTezxTzCt31c
td9WTWCVDkvHt0ySSaE0gQFMySArBhP7Ik4BHx2jb64QFafhSdPj9sZN6lezB99OOOWbJjcDTWRP
e7HGGUu14a1wyaqxCaG/jdvud2TM2kFnZXocNOeBlE/EeJESN2nqvJKF/GuamK6SLpIe1hLB7hZV
EqRLQsRpzFAvSzo3zMfTwnAksMqOUepEJayQw4RW2swP3gSCpmMx56fbWFTp2L2MFKfCiBZFcxkD
VJSaRqIzEfEK24eAuQPFsIXesCzRlvy7SAZclTInF7R4E+so76vyyVlnwKwFuJwq9fxK0i3VGPvP
rfiyUKneSA9HwmQu1PDAwps4IePE7YkQI8a7mSLUzONAz4Pgka3r5DO33JV9lT2YaXLp546MAXQy
lMrD7KNJefKA8R6pxz7LfLmaKUsCy7BY+jRlt6cze5lrLk/k2ONRFz1KLNpkbQRkmMwVbSw02X0d
JSHPDp7BmDSWqm72yYo2rnesL1fSd6zgUM3RPrYj06YIIykX0kyqzmjuCYPawhlBzWjzGK62aR8F
whkoJHd2Y77NuaaDIE4SGC7yaapqUlIpltpVjMyvIoLPnCNa7PQyoq5G7FGfOQa6bL1RhfEB3yUK
i0EPp1WtJ6xkvEW0YlPx3I/MxpAvnMoCqBHe7x6g0me26vqNRIBrmNoaRul4u854BWL0kXuBY1gr
ZvYhbSVfWo/srAem7OlxBFt9nDsuDMPSLtoLJD9tHz/Xs0z9R8KNdH+g5sCJsZFA6BXqaCFWKSZR
GwVkbMzv1EG4Qj60Ir1f1EghpyBJ6UATx7p/trxJx6Py7KJRDnJNvMquhfRIcb2P8vXNm3U7lIN5
iLoJJpYGuXNimqpZxadusBnC71QeTOczslZcGZ5iRpD0b7IlGzxhNDdGeCvXxW0QokMHxCnmm11U
hrBBkPh7DJ5Io+IcGVjStBlNHOipAMXXga5n22VTlK7MUaeWqzPV8jMFJsp9g7OIETghw4LIU86g
UQBHT2ZjQK6P2nQkaaQypN9WGLgg6iSh0Oa3aFWOP2l9tDOH7KqxS69r2bG/bt5FYstLyXdjLcDT
q6mYIAkaM7KyvGvW3Yw9ThYGp8B38FKjYUKbOiB9kvkecxrKPh5BHiZU6XbySTzSDjUMjjIiBgiU
KDeys3to2vnK1ZMcccQO0qNitUfM6POmBi7HYBZx4k8ZbqkuNU6KGLOL5jKedGr2fwseqMXW+6Pt
zG8KfSQlI5+dNevZE8QsoxTVgGKMKrImQBFMeqv3s+oFV2yOOaVvwHuCPnTRUvEJ0k7Ehpp4aKiW
bLLfFDVaJ/pLYXQPbF7q01z+0bP+ne10vr0ZYm9Uxi816HHIDpEmva9/Lx5hH2xsZk+XQdNk93o2
DjfxKe/cBFfqghsD/egcpzDvGAf2SiB/0yzoCUr3M+M8tYMIpVmgxB+y/MZu3f0YlAo/CzCLNnCy
eacvEgYYO+8kp1YwqvTkmclj25gZgzqqhKTsH2aV/cZOuuzIZ8bcbstDHeez76xyOiO1ZNOLPLiV
zNudif8grg0QTTqsSOVFI/LQ9TVdfkXIGPymLlcMc465nzZYkVoetaaaA8/Aa6PlRyNlqgG91CTy
b5Z+1gh2lEBlKzM+O1sIAr9LH/KLgwKlsyE1aW8XyrmAhsT32owBRz1VEEkKmmpQ9FkV0J3YvJJi
+Rg78s4DlbsfOvyFcsIU2jhPScLQecrxe0TYBVIFswHepAuvrw0QHSg/KkSzR3lxFjMeUTyKHT73
rywnfh22InnC9QvXqB0Y7mEWjctAomn2Tva69Lp3SrXJeQFi9WrEpR4QImmTUoRjKEZtxVm+rKFt
lO/jUGrHZeVQd/PGBxcLQbbjuBxRwEZDDH14RqfYjJchpviYXYhuRiICW+Q3fACtEz3zreuyp+s0
gPyqaDX6eNrKwnDWIwqIm8ie+XauM+5LFwtDb7tPTQVAyBodVuVJfxfZ5QQFC0oHGCZWEe186dB9
6nrT4t5kh8hC4UZPwswruxts7YzaFbP+VqWF32VBLEvhT0516zHDCCpmrGYmno3Ohp7d02KIln9q
kvZZk3l8cLYYZfKQfVYsvH5uosHK4E/LG64ss82vyayZoRflQeuW9nleO49JPxsN5kldWGTzuisQ
1Qa9sFAfYQxuEbTtLDY5B0NnPLt0uAk3Z2Q3u0vgtg1rJdPAiJwlQWvHOjVOfLYJVqT7xaCWcTQm
DohquuedGivzAi4BiwRpdAkDOj+a71mrLdjBp1PlpEcc6qdsbmI/GssWIp7HqKKn5IPN8m4hySus
+IlpJIKiDiAecA4s2YDOEmSD3HcSjLMhr5NVPXjI93e5I7IbQBLHiFA+1pIyR/i+77fqmAREBfoN
XXqxudQgkbJP7W2NMaz6yLVoASyR/Y6YJVfV2qEJNr5r6KEL0gP6Lyp2mi4PXA35035u1BZjCkSC
M+NVLExXy6ufvU7egB4diTrCtoBd85eFgF3P4zDe+t46Ym8hVuHsF3UlMGx+HD3tybCdiMkR61Qz
nIGkeTGMOFHkRyurcOt1TxTNMrQ+HOSZmbHeuuCuSAnPX4sCbVFhqBtTx1pGxGXY4LHylRp+0ljL
SK+eP0ekRuQoNmFs0dmVmrPzciRAkkPRY//lC+AyAfFE7TiqQHbWRsq5z1bvQGVuFW+O080Yvw1E
MjquanqZ97lRw85RLRtXh7yhlgwoPhuPEgnVrjTRaNo2nzlUWz5GLFb4qEdnivVDMcOj5sL7ZXgU
O/qI1GzEUhZtGBMCTjXmHnxNVVd3KtY8aKq47S2q9pJQ+X1Ho71f8PXzSsf3TnvBD3gqheXdxQNl
FtyvsBtNsfPc7MvE6O17i3GXlvnTsLZasGhixjTsoMdisrZLXfJipWuhG1co072LqCRwFi1HOots
YG+6wAey5m7MNKrt2MLs4nzXWQOmomKrk4w5DjyZfjXGtB8VVY3Dq8nxyYSpxtJgyHThlfDag/IY
mmh8j8RJCIjuAWBwnLKAiqLfXeG9xSuaLZz+DwAMmrMo+p/YVUXgJSbxZP1yYnpyO6zdY+zyTDYY
NZ2hClZ9eRVDEbS6HCnprGGzyF1sIv+kKKkU3eLe1Mi9kxw+QHyyXWkngdsrJ9QFUi2EHSe74CNW
tn4N/nKrwp/XCXNGq0U+et2Z/rj+6bxkPPVuYmMLX5iZB54cm2BsoVcusXwoSoIiLcbRlIDyiMeW
Q6CjeFpBDSDnywK7rf5MhneGw/HVzdnb2LMy2JQtnF5VJOrQLWzEAEvcHtEAHkkGn8K2elFpy/Zy
mE6qwmfjsRub6uWqicDd4hVNpFLUzPg73baIDiPY8L0NKSRYTPe0rLiOQVxDppwBLsHKilht0PsX
AJA4q/dy0R5V0wd5TWSLdN2wmBfMygu7RRbHjBIT+TGX2UhiYPxSjMml6A3rZirzHzDNMUi5CN9g
HT/LPjX2Ofz30HPtX0bzg/KyOnN4HrupOapseiTXkFMziSpYT9k+wWYcYGWodzSFfsH5vIMXaQYF
iy6FESUgxvEZzuy91AtEeS0Xcu61pwq8H691OR7aXjz37u+5cgRBboS6WmxDbefPQJocgw+LffSa
nERvEZJSDMtR6uvFYjsmbbZKrY0Oy6Xic2oCM8smdrf/+iHB37HTW6BZU5MA00yc3WytNRNl33S5
jti0jWEbv5da8i4oA9G3mze2qdvba22HS9OHmfHJfHAJWkeA0C9a/YLz4k1NhuIOIqs+ctv3seLF
jxDIGfbUBrYlenj87zn96cFOh9SPwALs3BRqBDfeTsfkvoeN9oeF6b1tsaxC66ftwBpkMj8xBAka
wAjWnF7xcDEC0vlWa5rqO6dLTD4xDHmYXGwzjJnaj3s8JchjrVGdwHPfpUzL97koAjG41t4cqnu5
ORts49uLeaQQvLPvUQ/Mf9Md0B0ZyobGQ3uPiqJDY5jBKId8YKMBpF290xnFydh9yeL0zuqiH5sL
0ajfZ1jRvojVL81OIY+uLENhpFxqCdyrpQil8mACEOMSdNZHTqTxVBj1ASLLSfKHRAXsamsNWrFw
G9B7rc4t4aRUiFScUtDPCuJ1o6GTx7HJt5WddjF0HXKtyedfW2A/msWQhvqosaXFJ7dk50U0t8LD
PIx+atxtaK858f5+t2V0vsoWnjWGeLoE6si4/wKfjBqSnIeVsqCPjCs4LTY6Hj5oLAW8kVyJ0lPg
qgfEfDHLy5LUvcSuHHpi4gCciG/JkxoIrQHLVulvlb2EWrM8jlXKha2BLsD7uMs63pa0myUqQeQd
rBgOVTajNq0BgEaUhjvZ9q/0RGo3MMzPSkRxMX7SmNzenYoZzwI3x3P5CfSPsVs2XpZl4AaPmw6s
e/tYYOt32obfNs8wY0fox9IIbz8CpaOppYgSgNKtmhr3rhb9Zusug4k+N1SdCHOX0kJPv0rNMv3I
cP6NvfNYjhxJt/SrjM0eZXDA4QBmGVoyGNTkBkYyk9Ba4+nnQ+SIqraZ23b3t83KqiszixUCgP/i
nO88MKM40Xcw6hRowPrslcfVDi3YD4UmocyGuqsDh5VVsx46vnYd1vMmW5e1lmESNdltAxQggnHh
9tiX7cIT3C/bYSBuunUEypkQbI7no+TrzYkHPKpDLq1jU9IxmWGp1onHk8zGatkl4ZImgalj5NfL
HuwYxKWDj3ZpMbpMmxhy7PQueabQfIxd+wMc1EDxXL41CmGo6soDK7TV1ATWMsw4wj3qK3zPE70y
BlA2FUkHeaydve5+jfdfRN5KTd5epMOz3mjfWD8psayaz7hNdrh4kG9bvMuSVrAZsyvToWalFxOn
A5pn/1elmL8UjYR654fvNXjV9Thx69IsboeiJ5bYd+5rjHtrOy9H0pm0Fwu9ZWrFHUvT2mJDMF5y
haW6BTmcXceUsWiKz3FR4dtZ0k2v28b8aSb3rY3c1aj3PBrnkIkmS5hazUZ0UPLUXKZBJ2rvut7h
kVm0J2OOckq9GGlxlP2SI4JEtDpPsvaPhrfqazNBAAXttzddVOgxwxPFrJfpg0aIPN9KIAFBjAJj
1fipuvgZgdHS6OJ1UZXnzCGb12qmN4N4ATSz6N2V8xlo1EbeJPbY/BYmA75U2WcQwL8scdaSV5W6
H1qA3E7itqZLHyFULBkSvaJjClCko5+LuISWTfpqd4wb6ZsGmoEJ86n71U/lZkxxb7qdqxZZ07OD
+gEugDqg8N7HnqUDtHsFBQOyF/sgAfChd0rwMtPVx4i/ZItMwk2/TgU4PNPMt54mTnAzA6oH50RL
2CyMUrzGff5WdPpbrzvA8povq7CuDnC3QlFjjPMvYtj8mqrmxbcQ8bBfP3olqjOj4O5wihKLNYNh
bmNOWx1AmW5Wvxwl9m4ZXz1kqUERwteZX4MeBUfygw/d4CHriuqNDFlq64zrfUoAh8ldU6LbqEgZ
GVpW6og/fEK0Ww49esI0z17ZNj0F+ni0Igg9jCt2tKlUlEHwoGuU4RgSELCoe6ebSHdjLWhrxrmV
2d6T/rfpoNPxf6kWZ0IbxE9k7UCrYPdFBteXPZbIIXX/pdczIE5yvAuH4TXzuQJqixnP6Bp7aXTB
CkPvuOjv1SywiTveVJka9Pal8aj0fFWDqggUKS7KDF8rrXyzp0wt9hyIX6nRyiUm0oDYOWvlZ927
0QfjEjs1yc1grTiIYAJU4Us25xb33cQCwsYpUZ9GUiuQhx9E5pKYOI27xNL3Hm8zCG0aApOmhEZY
FM17pcZvjLWfwEpsF4V/qE/7emzvs9rcY3D/xN1P7kw9rbwspOE8eg2aUfavKFk67wPqExlq9TGH
kFYxRTKcEAm69h07IbX9jBtRqvgS7xZFcVH5D3livPk+FV+s0833pbXv7PGp0dXZsXBOVg0+ECOB
3uglp8D192GSP6RTfOzpSlz9SaIyZPd17u2ZLe1tlSi+NVk/SMQcAwPyoL8ymX3NO5Z9BL9vaXzm
qGtJqHHlGM+KrNqgib4YEJWCgDrTfgQxdJeJblsyWvfj+mGKgDnVkDkWfct0TARUoN0PrJq9bw8o
C4jTnXvmxxE5tibSC4oSishMvbE2vUODebXD/lS72l2IdbevHSylPr5qhvEvqlSfXduirPXZs7qc
SiJlM+GdDevMPWMubr8Z4U1gu0XrsKM8ekHE6kN340kf9ZgAaj9Zh40P8T/8PWnyowrVqQO2nom7
TpBcBaoaB441vWtxtG3lvOTlwGQ9fVdaDbLxaB9WVI11zx6zHj4LM07Xt7fc99Fqottv63CfNiJZ
2AnRNKGxy7sfTY5nYgg2KUHVjX4ePYq5qQ2R/+dYF8IieYQZiB/8M6Qt4ZuGS8oibDlvCMgCEtQa
XIzCqQgnO5QD8BEjSr+CqtgYJbwsu0D0ODTuziwCSX3IoMqnm6Fk4MeaHwhqkS3z3HAMrti5JRtB
twPbJD+t89DVSuOHVRZzAB1kNKfRosi4iJCKfHgMD8mVCz5B6TNfdZpfehMcvVDcOcOLnQDEgLFI
O9nJfdZaD67NCZGnFZaXeQTpDvkDaVHChKbifFiRv7YrYoWyYPptNhKdNHQWcO6vY6B+1RJQaghb
rJxt1FNAVuiQcFIWpPOkLG4dcwYKYsovtOGLzYizqFFV9owK6EboO6TvPiUh+c2gAIngvLgucBCj
+AqrmLuVIYfeEKYmo0vqyPeGPdACx1YNr3EZY9zhIWSdCVm7N/1HuDpLaC8VyKaKg7LVPHw32cX0
4rcxKgsGnN06EVoHMiUmIMIoH1KjPDU+wA5GilyyZYRYUjpLzaZhoNgtFiDXfjwrWxgp86LSOhth
iL9jgsHF+7u0QzCQ7w0PImmjHxn2iBxe+jL+VSDKTWX02LrTN2u5Ta/PrmE10MU2vwpOk6xIN24G
A8SYkJ6j3lrnJgYmY6eJN5sxriOmbZGSJ92ovXS7g5gCJJt6ulQxQ+y4NLZalb+6aXX2B5dxpQKx
kMM/Z0GPpMigco2aS+S0SIHx1C3sgTvJ1G3EiDHOTZhQ+byvzxw27+GrF9jP9EpXkx+bSBshDsSE
DGG+16zmHZGlJOzw6akLzJfGh0Y2PfdoopHfnx0nfYBDFC2d1PjddMMLfhb8U4AaUPrZ1167BM50
xp59wi8CH5Wf4hOVnU5Hxxo+WntGcNYMjFGJXvSqWZe5HS+gHjSAZFiZ2y4gtqJGqZdYDBokdVkW
Jkc0tIL5ieY6v1w2tvvBLbh2WJGHdbMs1EzyGVletDixbROwfu7XJDyTSuoCjEXT3m1E3hAxRkSj
j6eJ+JfPwLHWyuUbZ5/H9a36Amd0dic7EhBF7lFa2st2yhEPkQ7FjENfWQyBlpld/2rrmMVr0O6C
enhxqvmZg1xz0QTJcx/ke7Cr852Ky0Vp8UkLhjVMn1PaBBvTZRwoqoIjLrK5BsnedWT2FJbRqmE7
XJUuqTJuykdZB9SN00tdk6UdHbO8fWIK9VqYBRqxPP+QKZQ99tFrLbbu8ZS9ZWCJ9fA3Y5vIqL9r
e/jMMvtEEXWqTclUGXV2WsYns/Pu4jLWFpXynq1B2quqTSjXOd9hiRMERzMRO9OFwfTBZvCwyLvk
kXIYEgo4lQXd+aLLJo879C1pPXLMLIYqhXbf58G7DURnZZbaE0xeHE4eLAkgyfm6dTemChCGuP0h
ZT7UVIBkOJzQWFxLn7OrGUY+4CnHZlkPzxJ+Z4IAZWMb9QuG5IDfShd8yrjqyYlj01BD8XfCvZq6
X/PLI6LyeWyH36KAZzcW7V04F25tS+mBrqgyg5ahak2ERfmBCik/SoNDqGqwt+hkF/BkLFG3Txpp
yfscb/wS8YC3UUCU/RJ7gz+7lAAr36U62jGZdN5BZzi3j1h5dlCejn5il2tvcJinqOHZJ2+TjxM7
ACNbZ0M0HeDh+DkbWhwUhISxyMEaEsQADqRaauYy0B3ub4IqYYVfDA3KVB4uMbU++Dj6VszSH+ou
/+psxqeqZloAqBvVUL4q5y7NldYi5GZdaO9QnVC9+mzTyMj5JK7lvmLcPzN3UNNaXjRsUFe5a/2A
3ijYDzW5RhLM9lKP+YTNcmqp4HrIv1qNZ186wzJAibWmfAB4kK773vsa4KOQDDVqq8AoiK5p9GlN
OsoSDhfTCpuHDsrEcAmklkdlf4z4cN3OEUxZCAyOMZhOsYKd5AAoIjVo4WXwNvA7zvMwjooiekDB
dIkN1Gw1RijihXuC1nqLlFFpX01gWwtTDSeDwIZE10EUe8fOoD7UiavfsAZlSMCYBPMAQhibELis
ZY5rqqWMrTeV84Zowp1laQMrF9LYpll6UvwW0ORZN9/8BISLzn9Ngqf/5LJq8HM92zoQNTraiGzW
jFTGKbHdGN2e88C5cqYnoUN1WM3VqBGNQX0kguJQOkW76tJgIxq5UU2Pgd6fCxsDu4VZH0x32kYG
i35jBHIdoiYmGBFkhAJNMN6x/Tn0tf4m6dICqzuhmNXb+NdYsG1uiyBdNSngIZ3Om14JtgernFQM
pPDyLVgD+Buo+3TrwJw8DCuG/+V48pefGgdaqm/FyDwpoqcUYtsiDBDI+NZbMYCXYqeei+nUxvYJ
PsLG8JLr/J9Fp/1FihBO0eaCyQx1VN2v+5Tvp2fzYcENqMW2nwjmmSLS6/JRfvsZk6oi+crDAzq8
ZCkrSjUj0d8aH5wsVXNl/GhT8GyH5bfrs1EDd+KhF51fY6UZv8OCFIzauJINBOooegZ0BW1Ly3eg
IFjfzVweHf2VYcY45MLmojFdx5fQLqTnTYRcMA3RnyMmsH4xPgVR/W2U7TbKjBUpNExgBK7BMsB4
WjYkkBvGaRrM+xLFXS3yL25hEEzJ3u31M+vTi2/7B60uHg1iA0Ggopdvh+k8MFHKgeQU3dVLacMC
LocePwjHa7cCKIH1yikJesx/+rw/tSJb9EjuM5YOC2ED5BFZh4Bq/MBg8cUmct204oXqaKNN8tFl
IFA1jA8KjtZU4J5q3+a/V0Z1x929q4lJ5JxGqd36q9ybuP6mEWelWb/1hQvvmEXqJLRHn20rkm+o
17WE+IwVEERuyGXkpCu2Vg+ZnQ6o8clgYiQs/Lv5PVQVXEz63bx6q210QWPSXhq7e5EOjyIrZHFU
hN9UnphtE4lXrkooVdJ+QdnRMoS1HuhQvspUPRg5hx+lnU7/6698rVsQq3LRU+cQUX/kHPcLIBU7
24mQz+k8SSvXXOUA7fT5c3bbQcFfxI3d1+nJC4wHcxSn0DGeUOw8m1hWoVLftWV1AUNGIwFMdX5H
neo2aR8cu2D6bo1p61nPUUa+Tqp91ZF6RPW/z1Pt3HVX2Y77ztHe6/G71KtLo8m32mHbbpXyPg+c
HVGqi5pB/4I4O2RMZGksW+9duslcSuAx99TMh4wfFI9MZh/dR1TD1Gr9M3yrjwJ1/mJkVjMKRC+1
2axKRU/ktxwmTq7OoV4AzyNz0vu0bVwFwCktdoLOfE2D0HodqnTnNsF6stW9ELjBoxosn3vo3Pbc
004Au/xQen1h37IvmgTlHnsfe7hjry7wwcU1k8xAVE89O6WG4X0T5Pe+Cjk9Q07YuVUPzaBeS0Wx
PeGrDKib0lI7iQFdSt4xM0ekcEn5q4Z/Q42vnzKHDWtMn7nyQuO+aMQhmaLXDti20ix8kqEOpBoR
Epst+vb0bDkUAC56eI7tCNpwVrzxRNsP8cNU9+y5o/ce9Y7kq+5KyYTHwl92dZBHIhZ6MjwyNK1L
0SHZtp2hRFfco3gYemQi6iUq88+Cgj0JuUZ6I+H5DyrUYKO8KFh3bhwUjjjAf3BdfekQa5dlVaWr
8StEVLKE7fOtozJKMKC7CSMsL98aHhFYuRvoq9AoX1PGlq1lMt200bJHzGc3Wos1nj078y6LM+Zl
EEIwtmQgLWqmjCbMSGTVT1lqlcdiPMgsw1uFbSEzqKvhqGsLR8e9bpq/Ixp04jarNcPvidQL6kvA
S4gnwTpKgikHRycsrKYsINg3MLEX9LgiMjO7Tl08P04KJC0TIxLByZCDnY/I0DaRJJlkGq2Vqrbx
xdFS/xDmPGmAaiB0ZPNpm19eHDCoN7Wd3sTwsucmIDDZ/oax3NB0Peeu2P33mUbyX2E/T/8xtUUa
t8/pe/gf/u989Um0z+8b7OXuMwX28liF/+30mcX/wLbM/8ofbIsj/qI8dHVlADL5k/Fju38hcnNJ
/mEsJ6Vliv8DbHH/csj9sXXdspUNatWA8lJTMMFysf7i4LLmpF6H2Dpy7ez/DLDF+GcEpQ0hyIR5
ruvAgkyDRde/pGImaUUTPmgIbHL9WIN53zHok/vams/Djk2U68TtwquDpxscshvYG9qIlrK4g0Wh
uRtaDnc7cFvmbmsdZXEp6Rfmf25z9M8VyQuHmimMoRX/Jj1T/jMC/fbShWnYoF9I99Hh1/yTdYRR
ZTSqCR5HinZ4vnX2cdeyPu+pHUos6xkBgpRZTEOnWh6jsoUFKPyXwqqmdYx5B3pz8lTFvrs1XOxz
SuXtTqfZXxQtvwZkAbLdcE92c0YV5Gxv799oOcOxGDGbSUv0G9iKq5he35EhALWpjzadMghai/Ni
oxKbj/QR3DPsGQRzOJIg8KM+/UhT/9Fo4veqZVMp5s+bICY6sP5e1IrbOsIi9Ldr8f8BzDH+mYL0
vz4sxQUoTMFVqLjW/h6yVmMidCOjHdY1uzZCjO1Hyu4IGGvz1CsdU17THzWCQbcN2iyWpuFdj4Zx
5c0vpUefx7R8/kgZLvhq/HHpd6CbYBSzRv4AcJKf3Hn3cebtKBiJLUNz1qWCIKQBhcu/eSv/TG78
81YwtDn8j2OWOuefbyWOGAfMwdTrKMIdP9kHu7Kah05P3VnbyxdlsBYkgQjiJJB70Lb2lglNd62S
ADJgat2b2VppVLTMHtWqKjUJMARTyVTU1yFeZWkQ7YtkNHYpukA9x1MaMDUWGqKXgUxNhgjdMWi9
4N+8r5nP9Hd40nwrmoYlHNJnHKH4v/98XwaSPdVUXg//F8V/it24Qr00I1kxNK0EgxOkwMaJbCAm
Dz5X+YgYbQtHe1dJfVy389fRdDAuIqfb/MefueAJ86+vTinDdoXkkcUDy5hjx/5+AWFCQPoKJmTt
ZaCXodce6gxFB+lfB69S27r3k5cBNRnJwAgL6+gDaRQz4yQt976ZiK8MJPauDMMzPSx49ixxt9UM
2KmM6JxJ91DjobjUkXVkYuBcFEObhQitlxtpzyraaaXHwQNiBu6rnrPRuy98ZEltYZ7AGtTX2cJg
GUxKLCiGZZHkq8YmONsAeb4JHIU4sH+FKoJCXzlsGuB+WrlnwCjsq0UvRm3nz15E2wnDO9MZ2kVW
pb/BGDP+Mrtp107dW61Kd0sllpZ2fqdyEh5BlnZIQxZJ4orDJH6qFs+ab4/HZh59BBbWW+i61CSc
/ksO/X4V0DBtYGSZSzrvRdQQbZM2xmzBy1ngJMWI1kRQVWqw/DL6O79Vq57R0TZP0UNWKEazStIm
CuC504B0BuvNfSvaT1BPbB21cKcV6W8cFhoSPXzBXXWNgqRDF0vplg3MFBWgkUwfoUr4xE6Uqffm
t8LY+Vr6GJSsVwaYjU5rWzwQML7C+eJZYB5VW7hkY3V/vgBZVI+GXhdEpD3gG3QwIfWX3uG1RrPS
XMmBxAf2oCsupeDAD9EWLA73qsC0Zc5/3lPqFCqsIk4utw3uyG08Ea04eNugdbzd1AAdLis7WsQF
ZPlO0iy6yi03WoIJl0z08CyKHpOPtYbiL0+RDJyDhLC96Ae/YgL7hqGbqU4jBOhDwhP98q7339rW
DRHsZ2d0GN6RzJr51uKZR3/eFHhVGXwOk0eAlEV86+B26caTT1OYtiu7AxyuSn6yMdwDKXS38haE
TSG7aPohxVndvidh+ol2JafyHtvF7XPRyvPtT+uhftcqGcH28PEIhmJnF/1AP6t51xj8qCGVfUpj
atPba0L5z+fXYjSammKHjYO3USltFY7adNS0apukI90uAW5IVezfBhPY7eiMJtArf4tcQ/+qTbGz
cDKddKeqmPb1yUvE2oDk5KE7au63V+X9IS7xDSB5jpdi6vsTaybcKkRdAEioqsfa0n9kvLU1epGx
tUHEpvN8v2mrTTg5C8HMcm2pBE4q+37wriPNBzbWAgf3OS1YDIxJh5WZ6JRQV9q5LWp7Q0REvwyL
pt4yR8S/37Hbibum2MSSPQTfrnYqHc1cMwL1t2OuTnyxoF8BZhQpEiDhsZMY7fFTptI69nn8NLKD
Hyso91rLZzb5ccvmhKVKLqHTijI9hZlwlhF29WVtsrCKSEACpdK9DnQeNBQoJIfWyS7T8EsyY2uY
7kE2ZVpqgKq9Xa/8uCdXts0fNnY4zs+f+Tq+hVfnejc39NBk0Rl1nJs8I7grRA6iyxnoBdcd2u19
joqSMfx8IU49E7SqfgojXrTfO99R781/zy92xA6lqRifDxl6Akcf/XsYHpMplxzo3h692RVJ7bTN
q+JJ7/AkkoV2yPWqPWHKOE5F9YSFAJZBl9Gw+3q6vl1Lk99qmw52Nan33aHt6+bAHPtFkmB3Cd3i
IgLfXqgUac3YsOdRVnBW9n3ClbSnMvrmlYGztXKxGtreWYYDKjbb6MuV16SPBQXPRlQuWBIduUqP
Py/laz4ze9o0mQabPNPoAyHRjJF1kU7fbBDE6mvGAs/zuNcse+PDI+UhtvTyeEPdxln8USUo8G+M
ZaMvECzMB3vUj9ueVvZw+9yTUkE1IDp1VcD4iMgYJrG4NshtouzyYb2THqjOt6+gKC2kSal317Ql
VBZIsiCQ6miTsiUGrbTSPabmZuKQPuW+xl4udr7NWsEmQGPNcrvaDpa5kKp9u+W9irq6agVLcAMG
7lrTzevtQ3YC89sr2ftM894nGSjz2NaBs3ElOy3aAmZKDMgiGwViUtr3LAAforQx+YpydxsQgONT
6iOSz5s7VgDMKFuaOt+SxXmMWMGE2jCsCgb3y0nYMMTNytjJ3CvpJv1qXfQrOBzI+usJ8FWuOyth
5kSFJcOdP2RfTYI+rzXS7NMLkWaIfjtmIt2FLJWWkKfJFo8TfeO1U/wQ+PGFuWb4lpsJYHOrXEe1
r22ssYVnlLY8c+Y8lToZHye/o7It402ACRT/6viQ6mN3SogwW8QEJfCdtSiWbPBGZfcQa8GuoYC/
YE5AMmKk5TZx2b77kzVsJ7/85TAlP9mTSfJDQJPfFavbTRZmbOdDJ9ReMqM/21G8r9K4ekqaZn4A
mfqqnSjqRc8/Tk6AXWrsXgMsnUzMg7MekjInCZLI0zkOLNG2mqGG1zoAnZFM/VOPPWjhauWnLWT4
wvdoros8fCLhBfK1N/aXuoJ6PlSTc9eR4opi5QM6bvSdhbieXBgqfT9BgqsLnj5WyZK64vOyB1gl
bFXfw8FKv9F4naNyVhl36ZOMyc0j6Y65s+9+GlMM/6Rk4IdmwH2ZvfkD935K3tiLshgATHl6Rjcs
jhgu/J2BnLhF5bANMrA6LicEqnpBCGUrTxKv07YmRwlOGldZyoBAOvNGHrDd1e/ALKU1O2q+ZnvP
kEdwu1f5MeD8bRpsBcwZt62fh3dNiSIXDy73p8J8kWJ5nd59txVHr8aYzvcUbdlhz14MJjYE9+FI
ld19mwBXM3Hmxunpdq9i//lsIvbxym2Q9TURDzhtlcfZhH6xnZOURm2Jr5vHIVlphgPtkhk+fILW
uXJwkRsGut3vC48EFPvYNCHtqJ1dRrhnEOZ5lHMKQ8oMtXshPZRwWj37UosNwvECaEjxUk0W9YvV
niu/WLkNvYjUAhdLtv1RmuAN3Di46zXISn7hvTayN/dajnJLi4hQmost5j24WPNsX7YQJ31Wgw9t
N+5Z/WI7sq/so9O9xadJTznX5DilrNhsH3ur/tLc/FS4VvTg2dlCmZX1mGzjQB3t3J6uLvmf2CfK
aj1MmLg8p9/0PNuvWYptsCyTn3yE2jw/zX0IYS0372MeWBdnXuPBOSakZn6+WaNuLQfw4ed2iN9V
hsQvCXhtbiOyKwsb0vf44dFYKL5RUd5piv/qPHEbrdx5tiLg67HleFCXGX659thd2pqJKnpqKN6t
2HqiugAwZ4Fj48Qpe5aZU2Mgd6rDfulkBHHj+AE+KLYpQ4o9gXfWUeUDfomw37FDK2cMX/OQROQl
aFBsCge/uV3ekws5bQByLGPCw6q6u0+gei4923thHZRd4kbC9cDMqTMxUEmAIdXOa7zQWbdux/oX
5QcBgBPPlkmUr9OYi6c4b373uvtQse08FF2ckHTlA3J0dZ684h31jbm358kby3Z7zS3kzflqe7cW
DK4VW7LRiAVxX612zUNzhU7qxatw/AayfSNbwyAh3NHu5wGqSUT3JrE0/4ADYI6IJDfFAiW2Mwhc
1yVLrn4+WTzRsWOdkKZCVWNAXvrhGsDr2dX05JncPM331kGp++fBYGbf0CaTwQZscoLrvTIy/uUE
/96GTWUHQMY0LS4EwEyFEyzRw7J3njW3GiGRWQChsxPo+CuB+I33yThinaFioyZf6hbd7O0m8EMg
KhX0x0U3X9iJJmCvhgyMiar1L8rN9tKLq0cAlrtsIkbTL1INDRvOrRT98lo0RreVjkYmRFMepfOV
d+muy/P6EfrEeYz19L4xzngdsOvMvY90WR+7fXSwZOLjwTMPQKeHtZ21X6GRhHdkHiBh6All7Wf4
fXHX6zlTSkgsWy18aqo63Trzocw49lk6urPzeGUHI9+ECjVtYqliHwg0Co39qtf18zBAH/QI3i0Q
EZHJYK2NtHsKE0+/plP4Rtbkj23GyVmUpAt4msSFN/8Iy2PY7+aEPfp2kLF1tcydnbASiJT3rXUT
zCtZXyrTsU+9+zP7MZdVPiQsNE2H8Nb4fZJ6e0gb5HZu4G0bIvSWcY/v6jb1ubWQOer8zIhQ90EB
2MZ5SkViZM6Ze2vbqgM264yckMg8Trg3NJ2ASEtAi+pyKMGzgMqLPPXYB+HVlwm6+o5imZSugBWe
QE+uf1dCDu9dSGRzlbEgdFN33JB6AeKVfSG8ULTL8RQwbNIpevp8wCfCkgn6bPFxm+PgOV9PyOLP
mPLXNXmElw4ZrAoaKhVhmGR0JdPpNhSpfVoeMahdWE/OSXARc+SUPLXJcpucDNGy806Uts6K23rx
CIFjoCJ1pMR1T06vNRAMjXCvYSITT0ptMKEjZmtcIjLlg5Vm9qVV62qI4pXWOc26KxGEIrCs10EM
7aqV3AeD9JOT7BAalsJE5hyHIqOE8bjcGvNqjGW1wxIGOsZjSe54Hflb0VpmExivGLGAE6YoEm99
fUl5wW5nifFVHXDX4PuX0hZrr/auSTPFQNOxfMqBqr7v3Y00mFH0FhmzAvzxAY3XOz9skzNe2hgD
NQeUgmZplfH9qFGn3tK2VICVUEbNatLrnYNVY2VLQ6xv1SwA1h4YR17vBq8s3m8xsEkj9llTtOt4
8u+bNDP2sc4JbTnNY1VV907auodbKWR4PRy6xn/wyjneaU71HBR2NEgXz7dC147fjcJXhz8FaQ77
pvevODYK7CFwnhtF9ehN6PUw0VOfzVAJoXiiU9cTq4DiadC8461bLZR4VYwnLzxHXtJYEKXpMaLM
0oKnipD5FhBSvaaR5UuLdOtRz6ppWd+8ocb4CdUGCceUrZKwQSvWWKdCb+cgL2R3ZJvumf6gNpYi
IlJOil0zRCfhu/FhMuRX0YE/dvVknLet+GERJaAisVn7db9L90/9HiyKZNLJbJx2fRCZa1Tz34MR
ZduyfdTGAMcMOrAVIVJYTW/PUTWf/ZBWs0etrhQMEmQkSRnp27SpN2FSvU5tPDywie4f4tRG8BvQ
MhY1PoRGUfsj2g+2TUiDNHvs1lkUzq7sfrwD0AFHgUHYgm8ymgOuSTUKAg/IYluzcLdpUfoxPkNe
ic/1LPOueXCs28CKjj0iW07zpkO4plG8+nhvHB38BPbRGk9HZeqnwA/EyebUx94MaY8xwP1sZwxk
k2+RUaK+xBZ/5xg6YS1RPq16OkiChqaE3FE826NjVLvKU0/oDtGWGAh+bjEKQ661RwJMYGAZzjac
26bbF9QRl0ooo5WAh7XDtQKB09XT775NvHtKC9bshq8t3BLiedcCCLCt5tT3eImD8M4WPLRHhJPL
pExDwsC5dzOVIWGy0dXPg+MBctByuY8H5+INHOae85tZ4o8JIZZMKESveRGUG126TNLZct/emuzv
Pd9KfxLT3BVml93rYPXm0bTaOPTCskuS2b5o4Lb1MALpTHezRLn3LdPepR/I5BQNMBOaDugED7Ch
DovHPLR2TgFlLMeBQkqIqwEiLPwr/eUKdqujM9DQ/MG8MoMPthQod6gPkB7V7LuHngGrrxn37FKG
5e3Az0ar3WVI8ZjgaDwKxgzHOFe7rInx9Ee4UlN/TFowCPRF6NPFk2xtWJHWjA01zB0lp7eJZDwu
xxiPumVrxXui7vpBhyMbVA95V6eLZHRajmLsAp3V4OeY/wODiJCeOeVwMrXu+ufgIcEyCKn7b6lG
BSlPeBj6Hc+LgaUxQ5ZEi37qAuGxhGCK0B0MVsbn4pPXh1p0ICqjbX5HIvHJISKWCN10fJijF0OL
Lb7jsduoGUDMkTMuW/oMw5F9xyOelQEQsq1T76SVFJuoyRFQZeMrM0irwx41VzgbazDuzDIojr4T
IbeNW+JhylqiVsY1Cd/RXxX+1K2DMcjvDPv91qfTtNyjkf6l9wyMIzfx1qaOvV5va4fgeX4tCJkl
VjYi+NazK6Jbyd4mw530KK6/2LPf9YzQYCLCRlhJqKf8yMTnaANDmQR+Apc5wW1M/l+b0X+zGTUk
OST//0CLZ/8z+/WPvejtX/izGDWtv3STSDq2Oa5QurBYi/zZjxruX5bNUnLehjjI3f62H53zLKQ0
SIWw0NKpeQn6v/ejmvhLIlaSKIvZtNlw0/5z+1Fj3oz930wL3ErzD7JM5XDwOjhs/mXdZE+8hCTy
HlRLkx70XbWfJnGqSBXQcsiINbD+jZcAG+as/raJkeSZTniZ01kvihQvsykeiSvdWVP5bvjWEYrj
hd3u1wTPeGhBsgnN2Zu2axIFqbUoKe0nszuEU/FcFtDIkjH97AGHI6KGCZlejTJh/gEpT9qthCoC
sKXCiqPcZJ3hY2fR+xNPBkcUOOCOhYZWfidp+IL7NF0FJCMteYSc+xGJGGzFXx1uPaf8MhPC11zj
f7J3JsuNM+u1fRePjRMAEolm4AkJdiCpXiqpJgiVVIUm0ffA098F/sfXPifscHjuCUPVqSgSTGTu
b++1642DLArOhwnm4oxfRaMlKB2mtuF/fCKd/oie720azMbZ4lK8nZZPZu5tE8TgbWlOTwWu0z0U
UPTSX2XL/iAys6vXWi4/Fmss6Od3UWg7NmQuUeedNsHWxU+xKXut2cWJVp9CTMXcLDQOW69j07zX
bkf9oPa75t9uqpEIT9utoIIsvfOEFfti0YNM5+BEVzW4BauC+Em6j2azE0WBDBDwhZGoJaaqRSQX
EyP+afbLl1EvD+OAO1K33R+0/mGXGrvHXnWNHyO1bzg+YgHt2m/Twvwc154PDhhrthpetPQXeANn
E4Em3aczN/SJAqnYLR4cK7uPYf4njv6bE9h7ZsG3iHQgR2H2nNX4+nHIGaqBWhxutUI8z8l9Vlxq
w4v3Q1wFrecAAh9+j6RsoAsZKJwj/HfnwvZizSjDZs8wqHVWhSLclsd0qn7WkfeBb8DEyzhcrZQQ
Wmp6P/EFLTDiyBYX7FMM19yJUkJ8yaM9vW4jVFdczE1mwkV2Scab0jtdh7mrgoShgs9FCZ5O1ntX
WA8ISWg9xvyCoYuX22PPt+gvMJ7iAGvbV2liqYbLu0Cv76+1042XrGe4vcx2YP3/B2RO3TesFHTO
AsJOp6psLXEioW3+wIt/Qjpq8QJVdBF0rn4uvRvYVxHDHgq0pTV3Ks1rFXM3ceu2CVIz/c8Pt99D
f22CZKr0HW0xpD7UcqrapjzQvbYryjwMJkT6nOLD3VLkv6em9pOlqAiDl5y3ZyAxi0cUvIXXEwjm
qpwP+Mqc5d60Kg1Aud2BLU774PbV7aGowbxSySq3zjwR7gKEzB7RyXzZzsQSsVgHNQnSQCsLkE1m
jbXIhQXoLSTyyXw/xQAJ1zaA9bFyFnNvWzrnIs1gnsbpS8y/TE5C54mS5rAMiGZVgYrMMtDQWHxz
VPRndIaCsfII0J93QQfKTFoJfqbEkayV16QakiPRxWvTMjniWgeroeUD7ZiVsW4h2h+3Z3p7mBzq
ZDe3J337teU4iS+NEX1tiibfy5cLS/LnoNbukuzJImLiR2mYB+76Hnkr8+D2S2VBlq1x1G7THCuu
VzqgQy3abUloAiBaZxDs5QJu+UMQRvcpvH3XCE9ABNijpw5OEshOw/pw++r2QER82tFVFxGVt7+Y
v7NficEOmSQsAyda5qDv8J90WN909nsBsl8X3L5aKK9swrnel8380qpq8JkHODgWozHAPQI32TWP
oG3IKffsiJnlBLeHNDa7AKBOsprHY/JIzBd4mNfv/h+/VLpo/bIc8Y7oNbWQWtwGOhsa8Hk1RGnZ
11tl4GTF5s9u3xVFEK8Pt69ul/YkvCQQ34sqwV/Kx3gAKzPmTbaxFZXkS5ZvhW3Vx3StH+jmz1SF
FoM+/WcozWQ/a30baIRxTob96sZOuO+t8b3s3I6iGPdSh6m5S/Cob7rFeUBIdoFris8aRzZ0pRzK
Y5kRzkYqRRvRJ8cvXQJjXMNsdAdPnWWp+a2XtMfbNXy7JoSWT6fWYvATTwI2uBTB7avIzbCTS1w+
Pen8rWkCESr0i73I/tDY1gUxIMI0f3uckfSDIgv5DaOY9o1mtEfeOAyUkihrEJkeFxtQnA2vY8U/
KvhUU7Djiqg4F7IqzmqKZaCMo93jsA+hv/rOmrAjM8FceNgrUzcp7ayvQ13jVY8pewJ4sbqDsuu4
PiBG9Tst5qjFkeKu61bPMacs2jssw68eZFdY1BabB0mh5omSqebCVaafxKyfEdofslC5eDN1mn4m
1s+YES0hFUbHcD52hpzYBpQ9VLmMN89tC3cNBVFLvMj0ZPPlfS7tN7fUtL9+pRQsf890rnY5pI+L
If5ERZYGS/ecpdwxNDf0G90qDo4TzoRFw2ZbOlG/lxVxV4nL1hSV9znQAwNa/ZwQHjgX3XSOFxho
Ma03NabTHR3GGaHOKvkIoUb4WWEtpMSIoWntdGUEEjsj1iRopuiMxp1mddty4s7Ytf4U061gzCg2
reG8iUXFfkl/ziazKbOrFnZCQEseSN9o5zlzHfzXCKms4NvS035GTU7xgzkrX9r3MA2mU2ar7ybM
XsUUkk3BjrWxDKJdC1LJ2kjEhLLE7QxM5j6yFAFTzTUv3SB9qgyDTmU+aNAe7+5EPWwWL3topuYW
H8tG0FwCM+1aY93fWxmcHpnI5H4sHMxIgj6VUn7rtBSbVBjM3cibtjja0RDwDtkhNRzMh6WeXzBa
xkRbov4M0mmy43MbIvWGBndFYb4NFBtsWqamKA/lyt17GmPuqzVzCoY2R6uupyMUs51u1XDDsTpz
vms2et5OtFY49w6diWfTe9db8sBj6SUcv6lE0Il8IF7vADyUvhPBF+hpM2LWbGjcLwlrDKhIbnxt
1kwp1SpfZqhN1w7VsujZ5sAU0js72k4RQ3w6gqdNETri7FB5CHV9gEXXXJOuzl9MzTumAgjeUGBe
F8PEkbh1j3rWf1f4X2HIABsDm66nGUmVEFRERbkKSXgOq/ZIYReSPSI21wj9SJjDVx0HZcdLw8Dt
a+dVH+G4t9Nk4bAlJ2lF5p+E7jbCUWVy1jADDBQA897RaTaEBPvos957ouwvVkMwRbnUg1CWEe87
LSdbSc/93u69+7C2xQbPEUDqiEzRoKMahzOVPlPDVB3WGnOEBcmABLTXur+NEINzRa5iq7nNF7Pc
33a8fDuFFPsJJBO+BwMftWqjg3BTK0hy58gKyNFS1Kel7mjfqD8aWs/Q2qvUL9jigHOY7/UWdqg+
98gyLVVcKat9WV5TTbxWc6J2U+ToHzh8XlUWVU9UZ3gRjsMCTWObw4P3TXuxMLvEFeYSq0L6y/9Y
GjNOp7WIi4fZ1Wrmexihb2XcQImJ5UWtTCnglihJfAwtHAkaAKqyKC6AuI409b7ZI0M9YauvFHGs
ctYCALb1hGEH9zBYVv3QQWEAaZczfoCKQKcBVaZYAkgvZxfNi387zHKYRkzDbqhjuiLEedBiaG+W
gbPTNeodSYIQTwXIBbWnPTzoTUEgX8nvXo9fIFvzEsj7qSuB8bnjW1N1NIDU2Q+rZbYQWRZtTfQA
bqmibq+3B+zZf//q9ssw9YbT6IjLf/y+cAo2hSZelyxJ8X512q9IEpAZ8vbPHGX9Uz4mY8CssumQ
cM2sfWTrlpy4YbynQ/OSeNN8RVYNTCN1drbR0uRq/xpT6qxqKZ9MtV79GTUXan0wq3La9x7aXZy3
rkN2rWVBX6KCmFXGnKkZnRnONtYIx9S+XHp04QcS+1XdF8Y08WNQ7W8orNV9YwryBeWLriZxzVx2
ctIu7tGwvrKpaI6Ckf8ubBaIkqV1R4EdmCZjukg+gKMy4SxZkcMHK1KXUtEmRYUQeIEWrlB8UlQj
IINqtM7bzq9KpL8MozwYWfakT+GPyU7vlQ1HvvIenQoqIajNDZ9r82ftcMqYuRU+4GJVQFoZBroq
xWiRE/oV2Am4mIGJ6jhng9uD5gxTUOneH+7Sw75X9niR6UtW2vVetoRovaKwCcaaLxPaO3my4Xus
3UecoXrA9+Fqf410CmY9u2P8SNBKzR9j12hELRbsMVVj7/IWzVqDvqaq9STmLuyB0vA0adEb9pJk
Jn2yON5DDFL8miL6tj1jfY6sOEnS4ZqnRXcx+CRb3ARtsG5zvnwuWdPeKcrjTuDvnqooTPxSCzsa
R/R3b1EutoIeIGKLHwscPfcJ/UCN/eOAiZN+erhmUmFH8kbIaNnvURgfJLiYWw04jPJ5QldXgDEX
c+0Gpgm4xZ5jU/9uSGDTCvrEANx2AywINvmq7NViCspWfKUA5CiFgPOOXMWfWbzP7LW2ptFad2mq
pWxt1TNVLcu9yVy1SUqPyyOj+ba12wDHHjA9DyBKg6iqimTHZs061k0FLrr/MgnhHgpOmGRh1cof
LF+NkXlQVpU+LxhaspWLwI2oLMFFtzdMp/FbFR1tbfllgWPa1byOdUtij+LHPQ08/d521b7TuxIn
goZFiRGVL3NCYCCLjjU/3rnWjYPKZH0yare5JAA5kiQbD4VHVUQPdWpcssvC2IGtSjsfNSiU59qi
pmqGKx0n53AaCajG2nZqsTCpkFWQ3WdfLHAbWkISuAvgzWtr99CCT8uE+uLZvp6UAa9iBhED1VqG
YMEkQStU7X7bO/FMLrLX7hBVHpq83UzyCIkzuVI9dzo1oz7x0bNOVeS1J6eXjLdMxbXRz8gMMJ+3
Gh3Ful6RxLKXaYsr+lQ7EWNkHKCN9dgLZ99UXFlm9DySKcxcnZb2if1hiWmTLHZybEVzZ0as4KjO
hOuqgYB/4ezZD5GV181HLOuQ5mICpRA+EG8LqNr8kGwAmdlPHFWcu0jNT1FenSJXGASHigI47hzR
Bk9nLxF/H/nMwTdFGWajsWZ3+nHOHgoLf5U94WIrS9PcOgWH7pE/itqWoH+cVQeRdR8hh1t+fkE9
DQFhLzkufSmCoaCtu1BEshzQlB5DRQgyQIysucKDtLAaGOgxa2C+1XalU2OfmPEQaXgNtpFITgzG
3rF94bwjZLaxiif83/1bHwOerJPfhe45lxppjG8a3mXOF+n82g43+VRL3LkmaBMmuhvhtExhnTeS
S9HGSuE+SXPXDHiZgPY6mEFWnK3zk8y5HdShdmLEzxae9SLM4607uRAzHMAETc5oTmvxqvFUazrU
ioX84opVskGYblRN33yihMDnpr0Zg/rW+tF+yzJIvWgjJ6Z74BKEq20bAMCvZjWxAaeyRfMSBHOk
5WaETDPXw7Y26/GMQ6D0EZrps6vmP0lUPILEU5/6yJAQaXJ8hQU1kr/fImzKR2YJGhP/1iMu1g7H
QtpTQGvnGEjtB2dN6EgZvWI0wGLmTcKDEapHIClUu0XsCOGTozz1/Z2bjuB2PEaf1AchJIztSbk3
kDubTNF4/Xnu3pdZuUda/yi6HCZ8bOBQj709/6Tr2SLM0R2NcY6P7PeaTRbRptOvQAUW8HxbwMKy
B1B2eMm0Az+SfokWJ4f2JGh7momXT8Oycgn7wzReFhgW59tDVFPvfvtK1gSUa2AN6IAlc14YXAQB
qkuR5X+KhR4Ckr84E9vDkHVf3dgm1KDtOqUXAejDHVQm43x7cApWcyDINvIdZSYOZxO6KNTVs6lt
cFMoTFHV+jUYwGPCaDyXffYKUT5g7jf/gpjNauFCJZhZ5S65R3WWRb/NrwnoeRPvNRTBswAqEVvj
8zJTWhKW6dmpnPaxVvJN1ot8D7Gs7tukpsiSoMK77fUXNrdyo4bKwFI1RzuwcWqHmTm9B9/tDWK6
r6sEgtP6IIvw3TWScGcy98Hx4ff68GGJUJ4cfOG7puQNn2mIhqPB/tnMnU84rEsQ9iR1K5Y/hjrV
cEqWct9BqyDYC2GoMZ3YD5k5bvGzsL6qzMDkbA4Eorvh3NrWerFMfzwnG4KHzl6Hke6U+73JAgAG
h8lIWbTPC3WHBc0ar1WRaHdZDzCIrEn2bhDj24MyyQ9VDXiDs4F5wu3y6Whz8dAkcnyO4N+H8QCi
3O7ZFo9Aymov9S0dH8nMzoK+TIrjY5lvlKq/nHbd29fE7NLu22ns6trkX2SP4eRys2LPKR5t4PQQ
IdyLaT8VLjPDwbyr9LK5Lux2DkudfXa9DUO9j/7kZXhnmj9K5fZ+oagSCveiUHqAA+7sNlTjIONx
nEtLVAXnkUA06bwsJoBN0g70fEORz2OHx2Hfp6Bh57g/jS6kQkpUPirM6bQ9ww5QeOtGr/jkoF8F
48CkGwFvoZErDLVj49HHkWTfrpakPlpiyOhbT68QYNNr3Sbf0xTawAQ46rbEfwz4Wp7Cxlk4Kv8x
pPVjQnfC+6jsy2LXl3ocIYLjBY6JSt9bdfmQsCcuEuoa59J6dKPfJtbQqyGOeaS95RpEa3z6YMc9
kGlj9VRU7VkjKE+r7Ubl2jMguasLgolygXvmb1+r20ZK4p5VH26w/M+XARSEaHIUnEQ+zN7QPaie
JiVYoNYcKhy271bUx/5gszh7663RIu/SUentO8ywtx6QxlT2uzLvcUqIL8OLXoFjRPtFhbjH3PKR
yS5CVYk9E+uXr2ZQXCp9SQpnOBgeu4gGha2sMoDTbXrqRi8+ePG4HpnxDxZxUQcWTd+gB+3llalC
n4jobZKm2NewptEgHA6AS/djiVdb5OqHzhrJPSlCLlhhZflYDkfTyvHCWk5zknMrf2iahlzjuo+J
qcknvbWC1omfK2nK65TaULmkbe/kYFVBtQqyt69uD55rPoUz3hGcCxtgefFGC6f7NuM+Oo2a7ru5
PJUoWw8lJN5NybcqTarDY8ZVNHAWx7Re3pqaMDMjilOqt1BdMOgNTAcG+4fucDQrQDCiWwTdYBz5
xNdhElLpe5RmmR9zte7Sc/tOqbY8OKnzluQfFajMozcsEfyn7tERzrKrnJLeQoP+RcDJCPU5b7dG
d0u0eP7E6DSrtQHXi/XLRqWGbW3ep5b74CKr9AQ8NmuA4NCY1zDJxycUrudcVNQe5HSsMDrzuxRX
rUeY3BxqTAljStZdcDHZ4Hd3Lecc12OPWbnHSUXtqa3Brbr9msIxyp01js/tuOYGQ7kt45VVECan
Cd/PTpcL7b7Q0WiGm/tL2mrui11yE3fcdqeKnIKZpeXHt8LpmWac78i4A4sDkbkcnO1ogM/Oydd6
i6Me9D0+CtTX3MFHOTNP0aheiZR25BMuaa1mfF14vl0TS2zod2Dh96PQcPaR0HClZ6CO8aMBI6b2
dxd7AL8XtleNpJLciiYu+Ly5inKc7yvlWrtpTAyS9DEfb7t7hRConVClbMkzMqeM7E32AF/IuLKm
vkn85JtHveMu7Yaro7P7yLr4W1So6CKOOCuwGu4nWBGttVy4aVE5HrHlSeLhTQ+rD2LuxiOnmxa1
M6n82eOzbRUASm3zkk8Seh5DDK1swl217sMTMP8dON9lohDP6hEXOLDflWx3OR68SJHXd51H/xp0
cx9H7QaPwxwUg3GYZsHtrFbjPWTtHZ8DXp+2fsyN4qx7JDv1RZN7vrPzcHtoZjYxCwyO0bZ1H1ct
RCumhWegtN5GBE5qvFctt/wsoVo0nrnOulEXO/JU2dlqU/DqHUUdFH09G4tZPcRttMehta6lDEfC
rMV8nPWUbE3HbrACPPA/Neck0vaT5xmki0k3jXzIW4fZjYWuZlr3XjUciqbNLo3l/XQXbPmFEeeX
kq3mdkxbOG8i0i7eMva7bgHAGhcEtlcy0OKZ3J8gIYzO4DHylBy35/ClspNHAE4B1ljqREnhZHF9
qOZRBDlyiRBxh5qsDm3Xv4RSMw4LfktgqxbzI+88ddT2pqr4iBPaPxXXgWY3445Pas4JdYyuYE0f
2mH1mFGoFAJhpMfIp60HJsqEw3AIKTOoa/amTX5XuU17tBmL5HUz7MXQXOliwcJndeMBqdOXfULb
I5fq7OGmUaex1j69cMUx2MsRH+TjWrxcak0b1DYTY9QoPOrrDhliFwWSfRjMaZQf+ewfyZUAsjGX
cy4gUWdt5By1TqXvDiJsmEI56Bfa9wZR9cdKa6q7bDDOoCBidneBkZbOttSonu+rtL9PTXJZGXmd
96Knjc2T1IYlwurupCLSRmjr11rkSYMOJG5gI4auQ1I2a9hGkgx/6sRUfmhsrNRsZ891C+qPFJT+
1nYoUgxnHmto/z8+oI9V33YFDNLRp/6h0YQ8dVA891HcyxdXON9pmTbfBkznluRfJFv3UQmAUjoE
3NE96ZZMngsV95taT8R3xHOm23RCuswpRDKWVTSEPuQI68JC1V0EubQdw7PyhwsSpGvr8Ls2xDmx
kunKqQOP12B+Ni5j89ROqXYdPXNHy+CMestMbYCOLKoq/15A5PDEK8oftzFS+UNC484pcaW3n+Kq
e3EpKVoXOJUO/YtsIdATjmouVPnBJoDRt2s9Y9nlWV78MBr5uLjW/N1k04OOXZlwkKB8MJ41/DMJ
6IEWwt0sovQgqQ/GN6i594nrATlq5VqwHXLPxicw0on1e05jqL9u+JY4jbO1pB70l7pJ3f1oW68V
q+OWorx7LAlot4aWH42ZCF8Y2j80y2i3Xb4wPq/42HqMYhf6oNKwyZ9Ebl1aEwQiUr57VCVv1lwR
festGzNVUmeMdME2mW19ohJq3PbuH1REf6rRbW3byg7CRAyowxl0RRm/429lb11gVrJo6uxTjbsO
eYQsbk8MyyYmBt8jMjPKIHyXcgh3g4SRmXXDbxYIiu4uOe9gM5Z7dtyKawDvJxLmvlq/parqyre0
8Veaep+llUNKhCrBFPcSNeaDY1sNNiUcpoKxuRFJ30zNr4G2Mx/d4jey9ZNu9EfD46dJYuz+cTO/
teVPDM7USDhsrjXGT4xHOIEDASu7+RKJfj980uhbcB/lBYvH5Ten8uOcj2827jWbAwqUbTwUCefS
me2Ry5sQQqjdW6F2teOESBuWrCIF4FdX4rsznMuSZ09uLn5PjrgKOfzkxrSbSpcMocdImZjgT57L
vpSMgyY82nhm240Wc3uvR/xOziNDwGcibglpzHlXCJCHZrX8Gdg0iPS90dyPPpIV3bXjIUNfodDo
vU0uAzVoWo1ht+/Oo2z3Jfgu0XITitRP9Dc2G8yS8ENXEFMhirhRkGEaIxZXvy+2YjCZsfgn3x2x
YT59qFQN7C8a6R4ywZPQ0y+GMcFscDhN9Kn1rZB9aWR5Z0vZgHldA6R48x2mEaSTQWwXhziZTL1f
rMaXxujCs94vJGrL9n5qqSXss3PTSnrP5xc3NXNf5IQaRSieNcCVwQBizZojvMie/tFFHiJjKq49
fUFPY5i+50Pi/h446ytu5fe8Mwh3DYzjHChQv0TNk5bl1rERFP+mhncPu32+Fqs7cemiVzrvD65d
6XdcO5ewdvvAs6P5zlHs+SdAz7tEdPQbGiXIQTf92TTsTGzScZXU9jSZlfdLJd5GGNtnk/vPWizB
ltFghXEctvoRcGRZKMr86jBEmb5PwD9tmx4aexIX2SGXHOBhlMNPgsRajZaFZ2fk1gIif9vHv6hR
r/kGoe4rbzymFdZcWZ3jxv3RNwnjt74VzFFhTNYEiOIHIgzDxtQQnMJ5+DWGmfTbGOyeMVN+rVK1
g2T/GWGcIae3y4s1HRR2/VHhWvfQBpjkMX3EW02npqzCM7MFsKtU+qyTm/TOSse/P7gVs3x3GuTh
rz9os4hZpGT/IXHgcr38+9++/fFURDMW/5GfeVLT0Rmr19muinlTWSb7FIM6CS9BQu3z+M/CrHAs
83Rf90x43dkjeIBNSKdkw4/6/EOrvILpMrUCphmf0n4mHaYfHC/5dF10MHow9uwFwOeYoUAZHMud
Z7PVgylgMml3KF6+mIXBsh+3zybCiZ+rBDuN7tUIHScECbXNrJUftQCHwr5ZqsCKEeoijMTKMr7S
pY18hwVkg/NtJ13vJJFjNmCgWLboCXIbi4mr91jpCiBa6z0knDH9ekyg8DqdX5jxsjGs4rtajVFk
C/aFEgWtEg5RFitCaG8hFRmuuzVqDmBhz3hrEox13QyjGPUQu87r9C0j92Y/6v0DxPqzBf6tj0lY
F132qU9uERRmjk7bPMmkeB4xbxzwkRxN5qwB9ds0KqcVA+lIeKdcI+ufjCyyU+p6zD/H7JJI6oyn
evAjHbcOjt6Ss2ld7vPaA8vBiNDPcuN9qjm7KuPDM4rvZfKueYIfIRZZtCGQQqsLda1biYNs1yZr
hKmp78LsvojNNyNNvoRUJCR1lsgiSZ6F6mFP1j31cFnxNHZVyjLQXkOJcXUJIYSAS9zmNTtJySA2
zj+FO1+rqnqRA6PapGwNIiuwKu30k0HKH31hqMUww7yPtezJ9KLvApi2L0KutZza2xzn21IzMFOl
x1wy9rJzD5yumopiX8V4keKQ6gE5+0WkL/th6dQ58wjFN3HxuXho8whY+GpLgFQ5sMoAmHaVd95O
H5z80OQsQyF7bLAPNBhJYKNO95Sayasj5ne8z/bWyzO1s4sbcFJkd03OneO5HJdrOpq/9WKB9N3h
QSnNM/MeFKLYzF/TUg900/wga8H71Se0OIELbiuv3C0dUxlsmsGkJyRcergDPY7b5YWSwu5JOWLT
GlryUJT1jt5HX4wr3Rd/yQbOQvcXCuP/fLT/g4/WBhf039to/TT5hZcvASl04w6dvv/tX9Z/8ZeP
1hJ/swxXxwsrTMNcSUP/7qO1jL85bGSFA9KjwL4ERMgw/+ZgbcQca0P0YJzAt/k7X8jQ/8Yq5Rkr
YMix2b4b/xv/7D8xeoQwbM8QAiVcGjh4rX/CCxngZDVHEybdQ/adXLg30QR2JwHg004y3pml/AtO
9Rd06b8C3fyjXdf56390LIlz64ZP+ieKCuY/O4W3ZALLT+ddQofLduhTdpxEXAqRJWQSmS7Dswd+
vdE1DHkUYgIy03LU1nKt/SHHv4Yn2wU5Xhgzk8R5TyUoznMj+oO1SPx1tf+3T/mfyCo8Y46PnqBp
2ZDCgy7wj2QVV9fqWpVw/hmj3LGpvsOkeDfxDP7TxfJfvDLcN/7BybxeAsLQheR9NQ0PyszKgvr6
fKLrpeWS+NdWsX03G5sbUIHa1xsJqJlDH2qvnZUyv9egeubRKLeDCbO2vHAMB2bg9PrWS8ug1+pD
b1LA3InsW8NXN8s4DDycTdtFAyjO8Lw7JLOntp5e3tPcwUw6RukKqSXk/L7rxuYCR63detOezmS8
xjUCc9E/ysbDnzUgqlaiP9SWhlHNg6lQmxQyaVgse42Q5Zx+mBDPyb5D6C7t7mCuzUV0nUPaNbvA
Aqd2WLhl4JFV6TWq8XLGZXJAgzV3eawIGYTp1zg3dCsyo2SKmvrAGn7OeZhvOo7dG0txAk5DXdsK
YMxJI+xNhTI/ZktytKuOb+cyyFL6KaVGEZuffVo4S7Kb9YDJubRsuoVBfNDmJs1Uh3B/f/CG+SdS
mncvyyjHKnDxSnLScTiCbOm0bT+EEbkG3aJEsB6IAVKoFbkLrlONZrKYA0q6ThALHA1+4dTYj5bw
0Ryyt74rflKEgl2z5uahuy1gmdSOD3H+y0sjgPdNdII2dE5M65iPUMzTHMop1MzcjNM9oS/0GAIo
Zd4ypa0V5mEACdcCazsMDm7hrWPuSrcDmlgs5IqY3kMmrO6ssPLLmgF530txbWKFnh1qO7q83qJQ
fnpG9s29It1apELp7As8pcljTw62XUpG+VVbYHpzrlosn1wzPWi5rn3ENVIewf8D0mVCVGNm3Kzh
INO1AvcvNTdapT22hYYnLLaSjehU9JFpo9qJ0MvB+5vae0SDyUDw7y2TmX22PQzkcv1rUrPg3qtW
MpYa9FeiJXhI5+gjyaPu2AlX8Mz552nm/dTtJHrUpZAPiqjq7bdRqXRWj4aB2/rNbDywjb4QKbcg
SlMqifCFKZXWvBjPJGEsQ6W7pq6/58RFE2XctK268mja8q7Myc15LmtMvUwvnax/iDDaCW0u/VQz
JxBB93LIrZ21rMXGsnyp5uUt83OOn4dGNRTUrOSSQVP1Jk/cc9tTrXJb1mJeXtNL/0SIB2WZPzcp
sV+77SlFJGyFEoPiNkDuAgnxZq6rGq8glVSMypALORsnf9xJ3hkTM/Yk5u+5Of4qBb/UCPNdyn/n
cYrZyjz6g5U+Zx4lfBc7q982IL+aeOHYm0E/XFlvUQ7NcHb5QW2/b2LHb2dDBEraUMLoIYd4Q8zM
bPTtDH9pmzBiO842KX99AiajOJ+XNDTNkqDY7dXqKutZgird3hbj0E0+sVDv457X0CQtuZfuWGIL
tI69RMNBdlqfZMmkeWPkztvttVaJfdcrQV8fI6xkSv6sP69nnGTMR0YyH95EXXxRKfjhEu/duuDf
/usb60xlY+sP4J0NN8Y/23j3GvXV27kBydwiQQhkXpxuODTX79rkvDrw00r/9vtp96vqtN+3Z/vX
b1TkxooW5XpNVeHdLtz+T104NIrbd6nBi2Y1vM2TPr9ZKnyzDDoO1vd9TZ+tN8gWp+mR65pSL143
usB42UFKC94yFetvmWPcW/bwWk36yY1dOn/XN6OsX6Eb/ITcho0KN41YCoepTZH5itH6MlGlydL3
NaEfrB/liylmQvE1Fy8HUhplKDv1RuJVlcV16uYA9lDrR36pfbL8cC3b3AdvkdD1mLO/IesMm2cN
f5eMi1Hs3PWSF/ZqV4n3puH8VFHzqTSqADWtAIRpiW1no1skMLE21o2+peVk/HIuW/wjvtlDkmHT
v42j8nHUR9fHzD/a5hnxzDcpHsSYQkFWyadlKuyXiZWQ+2fGKyLd6YetzMexoEa+4rtTQRmn1tGu
wwz+9hPnQ5s2JANLYd7A0NYuUZXcLy0olTJjAAywVssuOKrkUbWj4xuc/WlUER8jhVPHwgVfkeBU
sTUj8AqmbhE54TiRLSt6RlYC2I81cRCoOKFTC0C0hJjrkrEZySLGY4n3jBwl9xEiNIvA/2PvvJYb
Z7Ys/UQ4AW9u6Y1EkZTXDUIlA++BzASevj+wzsQ/3dETPXM/N6yiRFEUCSR27r3WtxgStLwLt7c4
rs3vXMo9qshNJwhKi/xZt9GK96i07tKE/aPOabhgO90sEMNMBdLd0LHwoartjf8WSY2c0mcbkM2C
nuifeAzIM6iSu2gg5sCLGf83FiGAcIo2EyON20JycwRjWHpDQcXiFV9vz3L7dXGqXxmbXsnM4lTO
nBPp9vNOilxtH0gaWoMD6mPOyJmLrzn6S4y2I6MXtEJelmyHbPhTZkyhEWbH0LaIuw62TUV/u6Zb
M5XpkgTT4E6zERi18U9ak1JfEEZSjUgaoqhEBjR8MWLnKtPH19tXB3r8dkVm3DjR1IXcE2107y2f
WE3MEelyY65uhLmohkSWkqc3L5NVxIyzd8bLje8ROJxHMoe+UYujUgg8FEnUq6yXH2mrv4uOwE68
3znnq2A2O1jLRp8tzKXu7Ox0tJeg5+pFyidaFkF+7qLhK6MvvWHWSEqY/uFmWvSoSXAnHnn3ejog
PSqJ31DRuWlPLbL3qjeaLX4z3PIdWCiqEdJD6W4uUPaQYWFyaSjxAmhZsHFn2lQ6RMDNLJTkJVDO
beiNL6Zi0jSwEq5M2CJLyJ4PNRGMd8OHDKtXnRZKT+t7CzxrLZlPLA2dPR3rBIvl2OjbgVjBqpvS
ByMLVsKP7UMR/9huxVHRiC0FFh5xj4wgjQJqoazmYPjzNaATV5c+FiGCEP29XLKIJPRfQtQbN0vm
beHy5vMM1fmXCuzzvBBj9WUIPC+DU23QvXkOm+ATT1BKm8tBZZ8zR8rmx5iGQXb2vMQbxmzGkcGO
xCKQV0QXCzXOCz1/vhkTRCDMmU1K7llddyZGm2jfwjlRhtncF3pnLtKBEQrIsr9Pl+rlmzHZ2cYb
TJInFTINrpO89vU4u3o1lMGaGdHzmS/LI30v7OZYdQZYKUWS77TMvEaJRhM1T4xtM3TyEfS6uhvD
4tOb0JcgfPU3loHTFIeITXjkELfvUyecJcMBYzkmeUJNSQMqR+SDjo4ghMLsXlnEkbgTHtR3gnSx
DmyWw0QyNgmL1SL0DW11H0z9uzFUWze6StHDrG7jXwACOQNP9Yw5w9m6vdxXeUlAK4ri0XkqsFmS
PyOeaTbV9Iww/dXh92B24VI1371v0omIxwc2jfBEpm0DIfPQFiR7Zmg7mgbFIA6tlTW43Bjtceic
R6spUYL1aInp1D75fTZyKaCGDQiY3eDEILbSnUNc0MhkHinABEDroYG57cmh+N3guaXZVWlg0BFR
65B4jm1y3/uyWGPePsUtA1E/srYmHGiqf7ZsoczXsUkWbjJwNAfEihYV4SgWC9ceWPPo9RNFzzhe
Qz3bxQ00JlSac+TcuslhhlgOnPWqyqAyxOKpN/Vkmf1MjiyOheDQjZN8Te2FNceC5p150b3ehHRk
8il/DIbkjb907lvhLO5ZRkJEVpknj3qIbCHsgDUwUlz0bl3sTGBAJ4J4JEIhgh0w2bg5PXQSpuKN
To9u68PjLCWXBYeArLKtDi4s+hV53EBFdA8OkZd791ggoHGjDEM43NyTpbBxVfAx9IbcB+Sk7Yl+
IT1wiShxxkwRfuEKNBaeCQehjJW8QhiAfdommPPM2lgQRlnug4DCR3iqxOKGsSFOGqZfjCH2eW87
G9APybLgGO10K3kPEvvVH5JfZWHXsqcTuyaD8GJagSRVKLrqhYeDkBQTABwaKcj9L6GAV2aSOxe7
xbLrrB8ZlcPZiCVeV29Xz0MqBlj9cZzcaNV0lrUoalr5zKA9JvYSU5z3FsxlvWkhU+gAvT6y4B0z
Dzk/o11rppDvyRM3TyzP22QaThQpLsqV0ABVtlU+w9iwYSpkmH0NO4kdRODUpJgY484uCnWXRB2h
njaZxmzs79PMGp/S5isNQ2fR28FFVENwD7CnjcnvnPPTKbg2AcTQsx0lZN8WpPVNRAVyHEH1sfqd
Z2Qv0Pu0bVPkKxcK2cVr7G5dhBUZqlGg7UBoFIsm6fd6o8WHogtfXBR6e71oyrMk+SnHyKmbAAcF
auyVMNJ3LdQKmIaBQkHgV2tTyge7luizerWHTzjMcb3Ev1V+cIDNeJLoH9g0d1g849A9os9eodz0
7ka9Fgc76CmrxHBoTHs4+FInoIXgo2XFKFqRQbEn/288GDWl+BREB9dX6mjgJ6Yh7YkKios4OBIP
kVCYPYIBMEWp18Yx6AhjlAmRL3nIcNVy3shbxY0CvQN17EKM2klKwkQb+UIODiBJn8bKlDW7ylCr
0hZ38DA2nOX+Lo2iK23GcT95kwHcH8Bw0/12becfuu5Xq+TKAGexqXJ1303IaoZJMU4sg1k7ynUn
KJ9v3ZD/32L8H1qMHk2f/3OLcd3HCdLF/+TVn3/i3y1G718EAIMct6AU64xo6b39tepb5r+CAMWU
7unQyX1nZhv/r1aj/S+M/TDsbMM0LVz7dKX+3WqkYwm224CA7jizVd+y/19ajY45tzipyMcIFBu9
UBpcgABcBw0Z4hTX92yoBP97g0u1eAjR9bDaDTkJoP5z08ZnUsoaAE7Yt8akTjYwRLbInfq9M8+W
/FadG9G+ZQMdmNRF8lqr/g1zi3cqJIYPemfPjvNtEfb2ZfQ+co1K+wVwtMqMmHlnbP8OSGnThX0I
wtqHaRPgherJ23VDPN5ZFl8irviL1OyHtWkU/abMlfE0YbDcGzUzfX/KjKdENdq9GdSvt3t9bYlT
kGJtoeYMhjL4M8wJtmFRbuJCoi0Nn4WTDctCsK+a+nE6ecp571PhP6PGXbmcncdS+j9unvjPQlb5
vWYSJmfPd622E3fQmNHF8TO3Hw4wfBz1ilCP2yNa6vR5cod/oCmPzW8kG8SYCC/3hZl7B0UmIvJP
uPCNLHFsJGImOS2B/9KRK4qVtPCn6WhWQxbmh0qwh3OC4j7JTeOqqsa4kjz9KpLwt2zwYRFdJR91
u6Yj2FXoDNp8lQjSIIOhKA6i6n9NnnctnUYtQRg+Ylt3yQuNkt9CS7Rj73jDI/OefpdOdC0qDXFu
lfS7dv56Uf40CTmNfx8U6AZ8tYTgqaw6eGEtT0Fmbhyck1tdYDRr3WBRm8KiOTj9WJMRIzILbLor
/Hr2wwSgcIHJ0ccRQGWzQww/ghTPWiIVFn5sgFlvEKXpJu6aAjalMk6xoftI/Cy582LMIUUNmE5Y
KBMN555G2zzFQzLndSY8PNGvTa24Vn6e7EydADq/1r4AssQHqY/7VMJmQ/0sklORj8kxcyRoMyxF
aVqimE8V5V1qr8og6JezGIutgzhEUv/yIjj1sFvgdHYBXqyjoabkEEz+g+fLHPMB0jaidQo7+hgq
7z7PMKqUP36EhMhKX2yvY5YelNVcGDO4JZzJjGH0TJP9gAxX25pTco/btN5lwrwAdpTLyE2ujtVi
d2WsWeQahmVjWtRM9qIx3vf0RhfsfcZsPNsashFRrjkpVVZksG4QR4XIVZOeliqi7zVOS7Qoafxa
2OKNM90gCWNcWwSxJxpAMVBlw6ZzWvLnK95m36UbJYmgCmcrr5nbxEa7OpDQDl3E2K57bzCW0PkJ
apLar9msaT4hyZqQS7rlGROIjn3n17WBCKdu91S5+TNk8EcFAoDN5MLTm2ZdFPq0ggb9Daxkh8ns
bArx2EwFDIVekQ+pLTod2/voPaZBeWe55S861oJKC1RBOm6tQiMGeuoPUcGnT+n9CO88KNuD8nE7
z9rUbAZJAPRWNML9PT2qp8oH+ER7nL8mnE2MDYOJ7iMrKpIDlqSvQLp/mn+ynPSjW+Y7Ku5dunQy
9wlXerB2TPMnaqrVPBcdLeJiMF8QiueEX57j7wznCxkArVb6E9C2NQ6Cgu4A68zaF8FjkKzAssza
wWnVacAnSlzey7rEo+oU+nOnN289UVDkPusvLv2RoklnuwxdaSD8iIDYvkad8REJqtKqLR8ImuiX
5YwkMWr9wZHhOQ48LHltsimdApE727AWt5wJ+goihr5sNTaWKTUYxApryWkarN3IBoKR9pB3Iwze
aI36RLxJjz66MWUPrYiuA5HPMpDnkbIattg3Ao8NXg85CsFWMtvWrf+DZevRzOvjmPVHg7kB6oA/
kX7v9sMWePAqykvYaEYCwgBAc9EwJS2T594bH01NHEcVIg3KF2LG66mJ4B8XuXbNb+6JzGDofSZE
Y5tHfzo1/XGj4CzcBloIy3iiYWTqw+daU7NI+tcsxhfZiW4bWgyZ3DjbaLLZlG501LrsHvvOEZjp
XvclCfXi0Faeu4XvOkG6cj9i57eenCfEvsPjqORHAmV6VgIwaYq2JXR4u8B05Lb9tOnIl30w6/lh
jxxqaxR5bCaqpAE6jPkWl3WLKmDqN4E/ftTIhjnha/Xjy2d00IhCOP8ClZNZNH6U3cAms9LSdRrS
aBROv44Loo16VGehp9Afehm4KNZYmEvTzkbcxy6RKbYcOZtlSARl75Krl9stemwEQvpUHIepKY4+
sw+MI/AE65gnt2gdjsKYmywWWw83U3eeYlUmupxuiUX7Smfbm4Zv9dR2d5Vs1uz3eGmU7LNAby1S
oP0jgm34iIXNXIEq0yAfObRz5BVu84ZKAcER16ilngyviDjKpeiT16hGLWUh7rziyDDXRB6oNVFm
fRL71zq+ah1f1MMGCTEokkYRACRtOByZnjwqV52G6qvx2eUKdcrpz6waDxAb5xqu1FyvDxopoqhD
GpixEFZCBmtpibcnqsDJ0g1Ec+u0yyTRO8iJqLlpYPTLtKMzJY15F5pXBKmNPS3MOg1P8AZONQGp
axOuzjIAo4PSLKGhpMNMNAZ0OUFL0RE5sbG3qSS8pPgOCtkf67BY1X4yEsZA57w3g2eZgUevyBOy
NBTBhdvVy+bqdtp0Kge3PcYZ2mtouYHfrp3Jest8tCcEICB6QFojOnPiVyGAy7KKTPocnD2Zm2E1
/SZYY1Kib2ES1vpqTJpqrUO/OzDgwWwNsmvl0pl2bE9/U3ZXINrU91mHVNS0rPa1ro1kpbLY27eO
3x3LSSOOupq+/TCPT7lWBc9EGL+aYINwtHcdUx7KGlOAT/Jt92TbEJSqhsuCP9Jxud2FYXYpau8U
sHNfI7X6Mgi5u7BN8xYgcOudPbddLGE91PpUX8ARF/sAKfdiHEEOQKM4cdJoZ0TM2pk254/r+PmB
NSU789sx23oPBcLWLVhpbQHChmHK7Ysu1ixMisLeqqCkSWevLdvE6GK3w4ND+BlMFM6IpEIs5Ulz
eJCms3Fyrbu73bOJbz2qbLwLFM79usLFCQMuTwsaJX7uRUdSZqLj7X+3G+RQEY/PiAdGKge3RQtZ
JM34OMQaN1Dtjre7NIc5c0fbuLTFpG3+PmT+7u1x/9wttRGtyX/9udv32/lp/3nk32f85/7tf0bv
kXXRk974z1Pc/vf35eQZBwMFZzTo/kOWT2rd+2F6SUJE/fNA+dpXDB07w7Ae+9ak8Urw7DN1aLVs
hSdfcp8RvT240ZugpUZRkEJFDQhkLzHsfFZV/FFnpkn0iHYp8qj/VmF/rOTMulRqkych4jO3o8FO
dZDg670TXhtQw8eUsQ6TZYXpY7DtgRQYKE60VY3fyLXwraMOTgLjActJ+SXa8hX8gv6ZmM1vEgYU
UxmXZqA+8k3ColzoZhq9zofJMuZPfaaaBcWjyfypVrhvKkmmXo3Da1U4ubr4wm/WVahVJL8KxONp
kj6UNsJp148Y0SqcamTV4bbUxmbntjU5HnVf7PPMdQ624NzqWsfd56OVHBs4Ajvm4uld58lkB347
v+/4I7ZFElQnjg65SY1kePC7CId25urnEKvsGsx2cGHcq1Z0K4pHOZDYGLvoKQeLSEmqU+1ZRi5d
oKQeXpmO48btw+AtScF6ajD8PqJs+oJ+nvzhiv2UB8qi2iC6l8P9B6DoLqhhAy8mmmBI9yK0qP2f
tCxc5vh0q+a339Vem67NEMuDVCSIgCzvSrnwBe3xJ8/Ke3aa/heYyyc/6KDbh8YfBu/6B0Uf/XCt
St7TulMgmsX4alakxA54kV5abKFL8O7WExG4wTLSreYxlkKssHfFV5IOknU/GDazc+bCUYaAetSp
MMcm60CiyGIrUxMnDpG4AM1FQXxz5+3APhFf7Pb2npFUcQgQXh3Ikod/GBjmUQ0lO5MEyAEX1hEW
IhWJydZ648leOxnuAChzwl+EzA3crSz7i4ZBGcWqZ14rNwQjpVXxE6e/sQyaeHhuFEu/pinvJWaN
Whja0L65NjtDSyb+u4vGFOhVJj59GXPBZnVLy/ZM+8357pwCFb8rfrvGWDtRjmRsIEDEy2MgsLlD
otH8vifZXmjmHGwHADkxZUyQY0j40dBVv4EWHFCWqO8hrqn1a/9PquXvRDPhozOwThWtMN45izpQ
80n+5keoXPG1Gi+x4MqqlUb5bA1z6k0tvUdHoyaFmqeuTZIzXRvK6mJHllh3DuYAY+4TNo1gCQef
sXHs1LzniDG3ljWh8e49kJapo44TRFkMf9hcjLmfSJKBvqfGrI9OgmITCm1zJ+Xgb1Xe9vepGtLt
FGrs+8g2AdDvmQ+yi0CsdSHSSnBAcCam4op0ElRXQOmvWQjlwXn7T22d4cqPmuZFFwSf9LVjv+qQ
WRYEjdXvsaIgnhiufoCv/mTmL/60Rf4ITyr9Ltr+jsrK/Um7ElKsO7LnESOAjYxAxT65ZoFLy6D6
tCZnxIOFBZRVEZYDOnzMinb4O3ccPMYeP2asn5wolF+Zpz1HcsBJamCBkG39wUENNamgdH6MHRrH
UhUbJknptRQegCutwXRciWAn55FNLoLkXNkrImxQ/jSTu6D8tUrsc+Yk8dB1NcUSzZr17a7QG/Pg
t90fWMnMmv0OKxmCjxSzXkop1g2LPPW7fapM9+IRinYftHwQmU2we/il+hLlzTjOBhLyTOpcu2OE
OmG03oMFNR9qUZGEIJhaIIkIL5VXYof2Ys549ebYfUborGvstIYdqpPdy9Z0Hrrsj66F8aXXBn+f
eiD6+qZJLsw4wbBN3hZdcUdpZRPD4AfF2hSROGfhD7tR5oJ6cxJZBWTLNYKNtEmIF+y0WCT7Ow9f
cFRX/VbG4Q+mn32G6/+STGKZFEXyoFUMoMeYhJqA1smmo/hy9Y2d8NLxx7lrTbXUgcSGrVo7+3GC
ZqeSNrwbVHsKCci5wwSonW83XtuzXEogMb0/jEeuVy+NMUKlL8d+RSYFB0BkrzSMRbsERN/VNYz6
ajDMMuzmE9MkRANtmLSFQASgcBXw222wT5VxieYb3A/rwtat01inLrSF9ksrql1WF8F9OkkWH1eR
bwt+EuXVHQmD+cUZp2VV+0xgpKmfdAZEkWD2jNypW/psthFuwBqq6XysaB5AdgncU1PI5pJ5WNvc
veBTWCecdeB4s+bihNhV0X8369vdSsn6oaEc9SaRr2U6EWE0PzbGgQGZcJA76qydHWAU9weieytP
7y6NL+KVMkfm4sj1D2hr5jZJ3V20iJhPxMdy66E6ZKDSXgaf2VZwe0taatGDbqtvND3myYbj3MqM
AAK0TDTJdAzetYsry6qZFKWNwuEwZBdmH5iGa/TDcFXyi8ZGmx6jf2+YUbbLRna/YqdyPb6UmbYh
Vh08s93w0ZuPU1wFm76fkM0p377cbtyOTzHtVbxp6zWpfta5F3V5MSxTrHCUGuvb3dyyuqOnrGcv
IN5zmt8xZ3AfVBTrdz7VxkYPM4oGBNRA8seFK11ilQ1CWnlEeoktKyWAgrQMBlMfDbXrmiCNf5++
JjLiheYyzjQzWP62Kc5BYIf30scsGtGhKufVgCA7/zJ6xlOoIfFud5zC4bay1OuAKbur3DggTCVH
DlRW9baI6GZlucD5yw0Z5P7e9IjeAvhOe5LTtWWNxBpHUW3ft+jhSVOozmnT4AVxZk1NKXa5cD+d
pGrfYmClFZMNxtzZqYpdhEzRBVJ5zb9yDacd/ZvVuxAkG65Orrx3cHBuXK5Y+07RyxKUNW8dHTQA
fuH0Etdk4dAqpJnJZPxO8xn259KLn1AdQKIOV32s3rQiqcn+wcDcEdzy0smuWTLyjp+tIjhI20Mc
hGnlkTcG4hF6t7MaO1bp6Oik3YZ6hXZJ1n5KMxHbvuDzmLuzhz4CyNQIIgAHGkwuCOnBegxJ0QWm
Vpu7WLAYjaa4C33tkUsqRKlRyD1O5+gQD/a759ffaVtPD56twQkLYMTZ2qtRQJa2YtwifcgeSZwb
8j0eixYQaGvBpmOHQC1pQofLGi4GxFUhc1crkgj3XaDjoaJtdkJcuFW8x/PhwWYGHvkqVSh/wFiY
iHTytZuknyUikQVAq9/MC/StJVLO8Hksn0EzjSe9P41dbeILL/zlmFMfQ+fA75PA43Hnm9v/SiAt
az1jhz1ESYD2K2jXFUg6wtvjz7qwq0XNenWPTRGdg5PuCkT+Lz0cuzkScDymqkrvEzxiC4xM5mKU
NgPamiEWIXSsa0Z3qQr/u2tsj96Bvc4i47koup3dK3plsvzJsMBBsO3ZjsdKbJmd4UTJHi39K0C2
c83C2rkmUfarcgPAKvo5XfHabl+OxyndkZ3WLQUEl6s2P7624ld7fq14fahEJalIWuyVLNOXKO0I
8PFNmnhTcVAUnD6z+3SQW7fso1N0GDyVbWixJigEsFTkdqO9Jspis5HkW6HKBslW+ZFN1ndmeO3G
bAjqgcneHAem6MsJ0+WJRQoiShKAyJEEqgcRipvbTe+O+xaHAEFPiJ50a2ofNJqbKxnZw4bZIxaZ
oa53WmKaVzpyWzyIGKzs5CPuIbfg5OwfSBWkZTRMIYIZ8y4W4UPUtPuxK62t6Bj12yRrQMfMVyM6
jbBj/R7nsOjYOlkciBdg6is8wsiMiFJCqLrIInfcmfkiIW9v20Jr9DkM922SGytiAhQ2OC89Y4+K
F4ZT4LPRkwDLce7scu+raLPoSepUqhIQ4HIcGvoybFoszyWRPNURPMrJoTkm0h3HIClRoWJQ09JH
YtaPUyicpUv4WO7Io8l7VyGA4SLUhD7QGlcuZMLImTVKg6xhMz/N4z94VI8cq+V7loY0VsPyl9xT
7UCgbX/P1rMnONphKEGzkL0Fb3+IHwywTnjTrs4q1io+63ixGKcm3zEy1x65a3rTvSKAFbMStp41
sQ77VA2RrJrVsoTy4GafFbQjH+0a1A/7PNS1wayzzWfFbT1rb0dEuDQ301VYe8nG9/5QX05LmLMo
dpHuOkh40y6N9rjfzknxJ5k1vsas9m1n3e8wK4AFUmALSXCPNLiaNcLVrBbOZt2wHgDpKHwSYcgy
mpG5rK4jc23SXQi9nrXHhVNBZvJHeVY0X60OF7WRPzQQDrC8iI+iZByWhMmFz2qF+if8smo6P0Sv
+mwZYtQeubMXZu1TI+4NDnAkDBTDalZMN0in01lDbSOmzmZVtTPrq9lMavSH0Vz7dfXhxUzCfXKH
I8HEiFXvq5yV2sjczLURxVu7gg0tGzdhgiVQdveM7uIRRmszzxdswIVFOvXbVo0bbNuweNN3MWvF
/Vk1DhqFNkANnTok8dNgPjXNGnN3VptXw8Wag0m5FBGh1W6GHv6wcmtQn3m3DrUNzP+CkT8TPmUX
D03vZEvhaR0pNSQ+hjfN+6x+jzxnFcfpdzhiOgKtsMWwfCCagYzBWTs/VHcSKX05a+oNDXU9mVUW
+rbgedwMhi/WeoGeBxjJ88CMe5qH3WIee7PzRHzOJNycR+IR+W5998v2wj+03S+GxuSkz0P0Zh6n
Z8zVUXr4O+xGm4qJe83kXWcCb86jeHseyrfyRc1DeggwD5K0Cc222W3EyX2b+2+BkxBqoDNHKRiC
eN5oHFWgxFLOQgB3lgRUaAOwXlY7hxCHZoGEWx0TFOVc9c1FJ4YR+m+Y7WuUBuMsOQhm8QHNmuEA
ZXc4OCzq0yxR0GaxQoFqIZvlCzCbzS19LSQNaBv4pLkaz3KHcb4pUEA4sxTC7Ecwd0m9ptod58FQ
ifu+ePfogHLgJAyXQv+OOAPAKUZ5HqPe3xdW9Jrhzzu0aDEwfXCBj/JoPyBah41DcImri/biJgVK
TFvb4vt4IXKDqSFXeKAcITJkseCMiTZOUNfnTLabfNRpLdA6XtZ7D/XIfe1qF81K2D05X5aeTk9e
WNy7osfH4BKOW7lC3bWxvuNgxY5vIIZC083xYOjAbcsqPBbmliXX3JTojlfIt06k/2ytyTe5sOe0
a33E02YQLNM2pLeHYtScZg0PrJEHr36Xnt2QN0sHorC8fOOmmLMS9GKrmPyWYxCBVvEk0I5ifKyy
cThnufvjTnRv0rzYTVl6tUv565gFD4vNOaio89Y2FSBmTQveRUBsKiSeXp+8Byhsv7VwX6lH03e6
x++OD729LoFGpC0gWXRrivq1YNM6uCU4YI6kyevLPVsdgIQtKcsy6shv9H151SA5sTY2IILZFSx0
o2RTzmLFhcUJw3KPa0XuoRZ9lq238dnT0utB4SQoAjiUvHuB+u6U6wV6OmZ9KwYvyKnMegVGaql3
EudANW2n3og3jQhqxL3QS0dkWQhDp/bMxBtmWxHU70PTOiujj4M96Wvxu/XKDr95D4YUbC4hSiR6
czcexbdtePY5Zv38+8O3r5cIvFbwqQLE1mX8nn2YSIleymJ4b+rgLvZ6dbrdFJWtTmGfqhOxJS6h
6YI+2vzd2zd0Bgj7GrsfooTkaKDVP9PLF89uq1+6cBKMpLlH3feedX19ErkQzykT10XYetn97W7l
aj1YGFKhCgiOz7Q1aTjHRnS8fdfWvXrpCeBEgHtyeDFES7Z2mG5K0nTPjZH6qyD140f+YAdjQGw8
eyU8LQvl51tukarppm7zacoU4wQzz1aFu2zKbAZts3UHXy77gmpfT2gBFnUMqtbvzR+L1Z1x70Zz
x+7Xm80DnLY08oZTYrclZscpZ2/N7BmmDkEig4iRqQEsr5XfvCCfCFHktvYaGHH7kro2Lo8J/uDt
uzrClGXQsf9wDLN9gWMhFyltsbvbdxOCHUlsrh8GlTZLUWJTjundbM2OpMshiZqnWHc/h8ktvog9
fsMM7j0xpvO3QID/Lx7gsE99gmr1aY3wrf6bZ5DzrwiL4J8HmHbhPf3zGljM/r6G//wM/+MDbi8y
HLPyn7+iB3J27FKMRskwpyNgjV6houseY13Pr5bxfLtzu/EcBKi6otdzu+sgHr8fHPn3EeD4ukcw
rdQBCckpt0doeant8HNmS31+xr8/BYQ61lrB5oQvkZ8MVrzTxPzZtMgvAveMa3t1e7bbI5JEYisa
lLW7PaINtejOt/zv2zdvN5MRvJa1yVRm4NBshU8gkRu09GzpkxmDlzFQ47MDtXD2zT58xBMFeGn0
pq0737Um8l4HS9GPidzwkSDR8BFts+NBX20iXx7htvZLjHRsr/NK0cMYADClRQd9b2jXgTcwKZNP
2BK1jZHSd8Ra89QE/aMRcdmMtT+6CF9kAdhb0F0d7B/8ruOmGgm28S698N8NhdcDOnu/iFBIZ3bx
Cf3yvownmAKevoi7yMEGAbQJ4O+wFLA2m2BcMxU/j+AXF0iLn+eYxCpHsYHW+NpVRBYXkcdFPyrk
scTj7TSS4C5463TKw3znG7ynPQzFMaQTN2iGgRC8Y0+bvVhBGWz8CKFF3yVnAlFXrakuSRHisLTE
ZyOcK4Ma68i42AAcqkMjMU941R8VXxQxfLxoUNHOb31v689pcINOEzr3E66WMthPTgEZmmuPTruu
rtgYkSTypE3uuFaDHrP/7vs9Z/Ip1bIfJOZqTc57yzZ/KyaKVHYmwCVZI/wep5TXTta+Isbj1NPw
PuS5d7rd8wq/wTRCbeIxMLH6+ifSsvRDEPeWh6Z20HAKlXLlsPcrevmuQM1DTOVz1v7Ec2XYom5g
WsMhNJV0i1Cy3HVtbDIPdjE/mEhiWj5ZHZyb5sGqi70W1Xzq4bnxxScmRf0CsZvADFJepuwygBDR
mx8KaZQs+caRCV7w7AUwxXsNpdEFDdnJvSyieElPOqSqU78UhzswEc8EpotVCm1tQQexJXAApg39
ipKmuIlwAWMIhKpyJPqJPU0QVlwsyUpHNtL7EZbVIFQkd+afIBbOfSabpYUwYzHgtNH1ftG15pwS
j/7XJ19ezdxOQKw5BpPhVLvkxk9usKeZGaAA9l70jOms4vhCn2rylyO0J/qz9IIvTptx0REe6GiD
x45htPd9M2Jm4vo1BL8UKOG6fZ8Zs4xNhj/TPJvOvRS8gIQyb/Fw4gZMcEsJOjg8/xjE/aMDta6U
RID1bl+tVVAYG1R29xrzsYWM1bsuVXMRafRAk5c5bdV5yxpCL9uKdhlb+pzoBk8SgwKS7Rxm5QD1
v0npiWtFvDMi+e5VVA9QRA5Fom2lQZM6itaJmAcZjaetezaMa4Yn4QK54AJ1Xk/5QdAnHOANpcxT
HNegJi0ABVm8qXyXaQvJJoizGDK1yVIv8SYj0aHtYUve9uaBkfG2C2rEHUb6BehgCgKocFP7jKwF
cq0T6wvnUPjk1/Vj8danmXMxqKRRbyXsBWUTZ0tXQAkdKz7qIVdP6JohIQ76Ns/jLZCumq4XXQyi
6K6elQJPrfAXGAjCaqmz8aAt/1gHJzkBoKxgPjKh8A9hCdnKaDlguti72NQPFlKag6WFIDjSFiCm
MNZ+kF4x1LE+hnWL85o465Y/KulTk/DVRlu3fvA5CP+jtOpoyYpG8lhiIG3+D6LOY7ltZg2iT4Qq
pEHYkmAmRYrK2qAsyUIYxEHG098D/4u7UdkuWYEEBjP9dZ92S1rg3RSeVZsG2NG+ppHhDpRQuSuE
2I4p04smdat93XNEG9v83JpcRqPZ3HQD3k/dIM9oosMTg2bW1adMwRGibO+QNtP02E/psTUb6MnA
6jhIpOGGohCyhlwLM2w9pmbHJq8x5Efsm/WSuIzTXZLGwZRg1R/SnEBA0vRn95zORtsHC2XshZVc
XB3dc4o487olF38Bp0ctZMimy5+asCsWIEXCnMP8a+c8NuLRpACU+60XBRHT2Mt3FFTCDo46UrjW
rouhtcVS0Ti0rI9d9pXTZQjdcz6HNGOTllwcPS0BOPg6qaK1GQZ/Peu/CGyYxWLIbUnZMf0w3W2p
U+/aN/y6HEPB6zo3NnBYuOf+ra+OyhtRBTA3GMlDMlNeOCpXo1Nbgn1Bw7Qn3u30qYeqtHO18TOM
9qIvwXYYEv6TBdioV4QenZh3f+gRyjVXQil2rOGcTmdpQ15paacarPCVfhDK8DKJvT6+ZZ7944jw
Vz/3HU868E6kjLY5XTYIP3cxlzFUFOOi2pDVwYdNNIrxwfPdG/pE8uAj8/oPaDby5A0UAmVA9npd
28QRirQLNZ8ni7dniWD9za5RJ0HOxmyrM61+azL1a0HeKxweqQlU2Nwwwc9YfgcxSDs3WvoGxVsL
KieFD0LKkmfQDBA6eszH4SNxcpb4bN5Zrv7FJvN9FgdRFAfD8E81k7a9GfWf4Qx1xZN/w4IakhgZ
pvop6HEP8+orzL6nvEZg6wVBDWuE5TPEwNKbHytTm7675QbcT1ajCc/HKIkV2+LgmcFIBxaSOQxF
ZP9+rzo3oT4ZXDppv2GAmeuZBx8j/V3DsXVjbVtP0KDy9WJ/3sJAQFz793ddzp+Vhqzz75PN2UBR
9bzzf19qJKML/lX14H34Uv++3VTj44ikZGzJP43W0NOHPX8Py4/y75/8wdbwXbbR7r/vYOjY38bc
uP37FLfC54xLFAz1v5+2cXOQoRPa0r+vbiXGRKAc4onvUTTPRSSiPN5GGEomj6pFlTo/oD1/qtB/
SjJ5S3HT+FPQVdMPLb4zgzs3XkWQ5pDt3aPPlHrVFmW7KsEd7Fzaq8CWmozvoghUo1vco0K+hUXy
ETmqWI/UETHppDlXfqaOezYM3nHqh7+6Fg18zgmA+pUMcFOnpzSuoJEl2ZUW00AU2Qcz/PckorUT
UixEViYg6ZqIV8usAnw69BYemEHr4t/QmdS8VuCE7dnXXmwNax9E0EfP2upt+WPhky4qQVRIz9+r
EudJ2t6rJHn2pffSTbkeWFH0MTbVvlfZEaIbuHufCsZUEWaY7m2cYbdUw5+2eVtqgkd+HGX1h55W
nVVjLH4puo9WunQOC0XbHwbSJkXIhnkYV2Fi+5yyQIMXLV3p/MEFyUf9KTNCR2PwABxv7zI8iA35
EWGnRdHjdbMacmlhSxNWJ/CeuswLmwSb17wtkxJDeeXdEeM/zcZ887AIrHuU32Y0dQT/+tvu1NmL
1A/ZMgYGhfqcw6xe01OGOjyEhOrmcAfH/+5kOCZN59XJtqQIRxL86Q22kP3kMoEIms7kfE+EqqSs
ZNcV/UslvC9NsE3kf7kb3ak2MfXf1zaSX5rm48bw1Z+kGMIdvkO44LZBJ5DV7UOdU4WInsKCoasq
jM80A6bW9+wXQ49cdNnE09Z2JgS7dlq7VkKZAvImzP2PatR+wmFkk6vrpM5DL1+LxchVah6TeY1b
UMQMa93Y/sBD2HN1TEydTHyMaGu+n7o7zarP7jKMyoRxVTltpYs6Gkc4Id0ckYDHMkJOv6rHaqXn
ItlM4HvW2IeyoKM+aTXOcjgJJ2ebwoRh3djGw+xUxMYmY9haVA/hpR2x0uqk2Wh642J2V3wFPehP
FrLgJmENSvJF6x0+PZ+Ts4zlc2coSBJm8WxbsJrK5blM3ChLkceVWlrgw7dUNTJINBChZvGIIqQz
64kzkh3iJC6ire6iqQ5mTnQR99AjYuVptuRLYe6aCs8k1ahwErPdPGYXvfGzc2c2f4gn1DeSntvO
EsUljOZV7srmFvZTdWcHkwonuXn8q+ak6tZDSTyz76W7hVZqiwyXK4r8CZMHkUSr3WUTiabOtn9T
zlOPLoKQLkE2FZJ7ke8Su91eG8q/nmO3wTTQnsBTWj57rPKNs9aVYkddP5lFSj33TKSBg4bvJLA7
I9yFVsrlZ4Ab66NKbguPbII/eU99vKZcj4yRrJjLw8il4yM+2OpRtlQJjlMhED7916ECy1ul32lp
lifhEf1oBiNbkV2Rh4jcyI1ws7/2nbLf9mnsryVj3W1uEsnjiXooG/lezgWBgEjb5gIpMpn6R20c
8SuL7Jmxh3wQnlY/M5DmIQKoZzcmhIX7urZ3srkYMntJFcThZK6DHC4VsMbHlrKbx9Qbi5Oywj8a
Rzg62F2DHB9DDFZCnlW4HFdNiqUpc0BFlzBzu8JLti3YXdYga9Gsp0BKwwmqXufxntW4csGvzTLy
riWBgF2J+YkjQVg+5PIPzDiIggMg4kqE5s2YBCjsLGH0UQD/HPJPiSYNhpI7P6M/N2nSZOsqmG4h
zWQPlNvv4CUsQyYaE4Yia+hbL1jLeO44U0H2nI3nGtPZzBtROftKTqek0W2MSwmlMOKV+SnCQCo/
qm5hMv/7QNZoa3TNo4tstAZ3STGAogwgHxXJr5LzFOaxw+Bzom1rI9rnU0/Hps9JNKWsjAuEU6iA
9CtRpvEjg0GtI3slFMQLmiTlukwkxzD6DCO3vPsJAy0M2nTk5Q96kp3gyKywIKySnqGBN/LosJzy
Zc4QKHueGSvT7TjOOh6XUwpYu5AZExp5aKne29Q+3cAuLVkIwcYv22BOIAIf3dCj/cb+4ywSmtBS
xic4gdmXpvLk1OMlN1V+cFR5xW5c3GsDizOkdALeMPk7EGmXYfY4bPVFup0ckrPl4DS4daaK28NW
OGf9y5ykcl0vMG2rn0/maDnwGQzWECF3nQmNBuUx5ukQP+gEWnIqXTql3qg8gjU3dG9tYl3maDhm
PkVTZEl1fFvMQQQEbL9xX2pWoABOs/8OStagw5KuqarpqwAOxMasY/9NH/XTUBMy78LQ3I8Cf9iY
s53jwMZ1m5TmTjrOTBwKJTvS3yLkZUifdnwu/fJzGVw8jmxarllL7MqQ1QMlFPkdzJm36QsL91M2
XZveb55rxzpBS+7xrryVGTMA5siKwSZUBhmlA9ZNMARCafR2EsPeTGFEWN73ex7+5U/Yc/8UtrjK
GUiP/WxpqsQgQ8WUpqKNXTjtVk79+B5CyIO3Nr9ymAXdvuFUT161sdyXRsJWtH325MmQ3BKrgPxg
daz9JcdxzoLNycA8Uo5PkzZ27HultvEkPUQZy8osSJspFbG5lpG2xu3ISTxzhoBx0quEJnQtUhqs
2eK/GkOLp8h1viLGne1A5ehQoTj0yZLxmMv3xACu3oz1ZaTpG9FC17GYu1hqe4w/eAthJnkbn2ob
w6f+OKpdnfOlKzc+iZ3d0AzfSBS3UBrjnZ2yges8TPd12/zNU7z/oq7DHUD/a20Kel9lFB6H6CXt
s3EDe47fKlouYoK1HNbceJdb4bW39N9mkE1Ao2Szo0Tmx4lJf8fV9NZE3EFHj1APp8y6XEPaenPl
ZG2b3HWO5uhRF1EwopKFph3LOX02ijFhX2acwR8hAtnhDhahdrSkijlr2s2uNTIm3AMLf4j3aSkv
qs92MT/mmtRfCwmStGsE5eo5J5i2/R3MOLCEoPRzJJvTIZ9fQtt/sbc2kuPbzMby0MDpW7V5ejXr
aq+0gQG1Q17WQhPXqil+xYaIBBmKLz6RfT92rXzUtVUc2vZGa8VWukyeG3x3aggviGvoMTA1dloH
TExw2LqyjoVXn/3f0c0dAHn5VUcLWRsjDy1yYwQDyCEH5qDnd52xUzzOpGyz7MAu4yXuFQ0hRQzY
ujDWoa++nHF+9FvkIvEwFfXjHHvzwZN6tw6VutdQVojKaKdcm6tLKxhSucn0IjpaLMy4DNmrclvG
ue1ildduvKF/W5O3uKSDFiEbPEC3sL/wXwLhHXbzDE/e9RqPjWR5nmvXDVztDYRG9BiC0yo5hUi2
ZMLiQs9bGKF8o4AK8mo7WZjLaDBcC1dpN6Pjds7oCU6z5Rfpab9Fw/Ujvzyn4WM7djCG83AOiiYP
eIT+5nnx3SlXvSh7/J0G07lYdH0HiTxZYWq/+yWzGy0rg1b19i2N6xegS/d59FxS9OgcY2XvpR2b
G29O2/VQt881Fb4rtxXOc18YTx6krn+nlVxQdBjJqdk6WZS+xSp78Jwmxs5603gXVg3Vhxc5Gvx6
YAS4aJOjVZcfmM/FLTPiB2WCXxEzSAY2sbT29I9NJ2ZYtshNDJicTWRo5brpYhiwbOJX6TA8eFXy
auODvlqg4F/N3Fs10CfxFfnmk14lv1nnic/SKyDG8O1y8OZbxIKTivSHCEbs+9qZJhrk2oOn/H5n
Tb44ca4LCAzlj7rJuKpDxYgNjyn4si/trPZmRdWv7VQXlU9sTyuvPvSMmXwbI0xlA4cCBPDeGPWl
nLFAtyHjVsMTwJeastqkJQMc0J6YrMg9eHWxzgSzJOFOYlc4RXTPZpRPsnTJlrAQ1XWpg2FwvOt2
xgApMWVxo7EIDahV5V4voTWPDt09VKfgbB8MfyWqiIpdrV9LSsIsmqcQy/10hz2WY6KZ/iRz1W5S
zbv5y+Gk1514I6lXC4Y07080JcLU10lgRqN+9M3wbvRqOrU60DDLuPQdcrUp3GO2VETjS+u2eo0j
I1cz/Xj1xNii0bpTaqIeGy7bqY+Ol2/HW8u5uemTYzMUb7Y74Lu2vKCfuzqw/GmL+6x/SHLi/0Zt
VOt/G+PZy6NdvoBWCCjbgWvhIWf58ALkSMw5kXqwI6M9RyFPdtnG2o707hNl4v1ZcIHf8woPrXDW
VlbmFxSiZpNAZwhsUi+rTHOSXXtvrDw7221YnQk1VGfXnyMyfOyRisLLT/99iEZOCZpDveSis9Wb
GvwFkmNGE+jySVgwm+08ZW9hhVVyYAC4NullO7lGO5+slAgSTXEuoPdowF/n2ifOu+7Owexw7Gt0
QRureaB7HkCcwobARIiHr0IVWg9Y5tw3M4i1CEJpNPbKWFectI4DcgHE3ZoDDBoou2iM1ScbsNzG
nbiqxr7sNkoho3ETCBD1Ds2WPqa7oev6Iw7b/vjvy1iSBtJJ0SKTz2PNbNfdzRPxwYh7ZFS9E2CY
XCqBbJ87O23urUr2+PM/WiuGoU+51WBT2dHVFzH2xcc0k2irL2yo81Mdxx+g0p550PrsUAzMDngV
1w1PtHUlocrZ315iTrupKp7T3Pgkc7lrEkjMRqJ/W2Ftr8uUN0ItoObyRFXGJ/WSD8UkH/OeYlTb
qnMkZd5hfXQ2o8JeQVN7Z02/XK0tu25RrCN4Pfkrx5d9V/MTuuV35PCLGK3/Z6q7R8n7T2JzmFa1
VhzDkqKXkriLnUDZ7UJ5Hiz7dwLWBPvZfEh9CPwlwQiZqMdCdAeN3pZlR77u8uw7dQfm8HG4wZdE
l2gcE7bB7N+WYOaxMfJ2xHd0Amc7+CXyFQXz/NBC3TEGPFfWc5V4pGvjlkx2Ih6H1PsiUPxYUPa+
BNJH4IsguIa65pmB7Xzqd+x66Bfzsf/5jGJmJ1NBvqRE3RmBujaewg7opBEaq0nTr/ZUfFUiISud
IxuZA/M0z0LZjm6lUg+jBfonVVSRuDqFUr51bUqcuz12OwlFOVGEER0di1Cf2sbeMpvHrI+ORGZd
zj/eQ+o8dtkQrmSDZgUVE6t7yk3uGaRgqJ0oJ1Yis/yrElxKq4g0Pu/vMj0yF/9Hl26HaNxXxCgp
C262Nh6uFeoJjDf1CvKEphIJOBn2dNo498VZtMbxL3dYbU9eWKAgGAshsPfWtT28YjjdGb75OrHZ
29j+FeB4vZdd8lIwV8CdRmdi8tzUkK3Y1l/UVD3qHQO90sLEaPGDgWLnUje7p8imVqK2Zyprge/r
GS9FkcXWBkP0Oy2pgAJ2c2pjQ7GNb282d3WkPZKb3rpuc6jt8MVzfbEBhE2RaejcsC0lx7jW2jUN
lEFeIMxX5Yu0p3OTau0FXZz+EONPOs/Pmt7vy9L9jmy2WrKTOyFqGw6K+w3FaVg5dnwAjFwH4E4Y
m1r6HoTenyxlo8c6zAbMo/Muw/fSrdg74GfnGoVuiUnYtlmcteQpE2w3+m5Tm/YBBAv6PG8Gm/qZ
iRfTqrIYYJXxVrAalT7QuHY8SZRpAiX908QWiB0GC2FY0Fo3Tu5rSFpOavCeJ5xwqkPvn2EoJ277
5BCE9szsRWnFJRvE3ROzszzl6N9q6J6lbmCtBLuvUdnXrOLGMG3c6l2/OELNVy3zD4mO9ZtlY1s2
3vsgpB7YOTwGy6SrDrPPExbto2c4b/VAuQRlq77VnTqd56DfhNu4pTNkQqhxMoLUtX5wJhRkld9S
J/nQbN3bpm7zwtByjc/+NaM0aZ22EpHah600KjGRoVFfBnqeNmJg9zmcMk3BH2l9aymF46LuKcJL
h1dQEaBYGe2umljJUx86D1XWbEMCw1oHGjEaV5y76T/W3JyR8fyU9qCDEmg6ycA8SOO0qRn4Obtu
wLTTEktRDXULRlEsIXi2U5VOsKlh5qf9NbHxN2N4XF5jtlyUdxcY6gYt3JCi5gDupg+9nmxCnwhf
OAKyaNJtPEYv89wlJyzba+lwdnVHDsqI5eW6Mj5orUjYKYBEj9v2mfqwzhpOSqe4qtce+p7ddSLW
NBoy5IYsrOr0CeTkqvNclrTIuDke9iPdYGdfGqt4GdnG9fSFBjJcZV5Tb0xBzsa0s30yafkla8AH
me4bz/vDgDTrM2Ve6TXvsPFCqPWjjOTBKkq5Dqtyn2YuS2LY7MuZwzc+V9vGRahp7nfrTbwBIwR2
Zk9VVOy9tP71w/jH1IudgPazXvjfWRRSNes/17px9ZWAA9I8C9HfBk177RSOdRwaQTA68/tEpXOg
2Ndzq2Q/POFxyCNkmWcwWXuraA9wHMReVxp5O3yXrneJMIZxiV5IPTOGmUjohJ51Cf3q0CXaJSup
ao2zr9BuTjiIXzvfO5bywiXjUKVEaN9nErBm4rwFE1Mzmk2Ji2UdHTTjoWvNlWkTV3IMcvwRqb2k
JC7hjYT0NbL8VI9nOEMMk2s9ocUsduSdwqFu5lXGVJZo7MtUQ8KoZ9+3HAFqJI0kvHBU+vQrjuMA
0q/6lNyTCctG73mXGZxfbMpPYBlfuabeW4gNlWO9g6MgWWWdVa8u5BfRSLvsqmvY30Rl2ivloVhi
EYKnSXVtq7/0eJiKyr8QXXtoinBFw+86StN9qPqzGsuDvQxVYriOlrZ3pHHzzeYzbz9Jue3bWL2I
OronpvMXStsrUGM7kCVLM4v93XUx4A4Wmn7oTW+CSRcWtZGK38zm5xiN6IdWvV9pUBZVuxgYzBdj
0tIdTZUU12+GguB3+VQLztqefcH7/ull7Yl6YjoCumMLUQDF/mp0HyEGnDnmDY1iDeGnOJp2wkTJ
tDledPLBmrIDXnW004JpvlPW19oZb/n8XUYp2I/aeK3pJ1zDlmGop5/bgk9dFLReJc9DK28SRkxg
2fxQkzTzrcVOfKle6+38JUKAh3oKxx7k6HocFhskV+g0xAykwiBr/ctyG0epcXbD4QQRcRtlPMXz
9Mcqy8PULa7dmpshSkWAxB2IBe0b228RLntIMdu2QSTiuQLyjoLXwSTLAWTtrQUJQl6NnhxOWKtK
/0j75pQa2NehpxQlfWyJntwd3Q1mbCDUOhqbOY3ubhRUiCiaE3+hi6cbIk6Ayi65xnhYSXPZEGkf
ujLdlSLmtDLn/mD7xr7jCQw5hSxC5YOhHcpbPFmM6Nr7NItXTMA/fdwdE4dCQk8bH0cuuZFOm9YE
JBQVd9azIXBFjCEucj8id9iRyLHWiJZFMBnaI9VjTzDX/hp+91kMBR6SGPkaWJ0YZHepFa2V+nxn
2Kw33NZxTArGbOOHrst//Z4kvlKrgS3bGlvmWaPQB5gtxOjJ/Mxc60/Dr4ZgW+0wSK6aSYQ3Hidr
Smn3Hpi0GbM4YwX6TiZunqZ3egL17L0kCAUecgQSAEe6dcFVQ8Z/Ch99it2xwhRBpOGTmWHZ7HI2
rGyP7DVGG/QecixZx+WdLckfnw6OFg/VhIMxMnZTNwd932Rbfy7w+mN4df96PIUMUzrHqmSx5vRs
b19IVBcXbdmO+vKnlBVDwEzA87hNSLCpYG6a+NB4wXtgOUy2SIbUD2EVZLkwsWkpHrlQrJnMe/hs
qNfxDghu57ntPy1ABsteyWhGhi4GziDVNavlfoCU+Wvx1Rb/ogvZmLF8WmIUwV+0EVY4nnsp9XXl
RDtnToF9j/67vHr026yIp/60WvVZYibmot1ncQbAwdbepxmjizNy/wvjbUzkA96Nn8g30o1pkiIt
uFEmgp6azwLOhhXF0vqTh+5Abl/fzwrYgG3WOMWYT63zSt9QcWsF0c8AjR23TnmwRqpzCBfJ5nfW
QMO4rESi8YOB7MfQGkjcFqF5kDx1msCNgEkX6IS/8glYS0vyGch3+Tz2TNtNjx3EkE7s+LjOvC49
9ab32WYVMAw/CGP3bxgbT6Yf/aImMiktromf/5YqflFh9EDIjmghQnqNKW032TMMyooGMq74IdfF
USf5rTfRfCxZTtZdQwBOTMXwaJvmHLh2aWwYnYAmnLRpU4UZozAcJvagbyqK77zedw5lDe3R7nMO
7HVyEllJartW177nBei4+tBFVmVCGq3prxrMrlXvz+8t1lFOQxniocdMaHoPy2FLfOea6v57Z0iK
d/UZI34qdlb1m4biiqynDiGHEISx7RDrL1nHEFu+eqZ7j1FBeZLNt26cTgMVum3h/6GE+thF4ymi
oxUjoHuFX9+uzQTvUxm9TFRHoQSc8/g8aYihaEfniYUha8ZbPFfXqh0CgnJvHdTfqsRbPJhMxX+V
kb520hKbTKKd2ktkxv/lMb21ElaG2qrmVZqCQcUB94eZ+hfQES5MTT/lDNqrfnKZplYHptYXOj8Z
X2AzlG24DxnkK3pS9FYZp6xiFQkr1FucdUj+tNRty5D4PvBimujAGri2FowuacjSzP0NXdhNIGZg
qZIyDy+huSUqQpLaqEtWkp47x/kb26iGnrHpyzvKXQ1vm8zzPF36wdAIr+j87oJrO3cvbFVxYLk+
pEWYFnnxY+gm7AzyI8heUw/r0onRWyLzWQMyfAynKNtUZgFvx2PuAUkX+HYMUCdvnoZ+YOonADXY
nfFk+EXgGofZ6emIcbv3ImUTmA7AJeYkJrNcH3FSvmb1uTfyrWwlLCmdiSTeThn0cLsrqCGrEkws
+LiQPkgi7irtn0Snf1oMANdoIH51okO4CCRea9FOR6/942Sc7kp/vOFerHYZAiACYrYd+HYcC1vO
0XCMPIxnHKHNVV7Erzq55/WcjXi2zEtdixdLsSp7nJDWKZU6uSzfI4fZxICSxnRUnFvDOXCSqThK
2/dhgI3MKbZaZVn47ZsgRYCqPlZrXhjvUC6SdKLOwzzvDBu1lgDOH6sznx1pXY3EkkuaCKg1yq4D
+ibKS1TNsNuaVb0t+3zfYzs5RA1lDcIuvqyE9HrlfRv4+Syf4Fendxq3Kp7FhmD/vigSiGua9RRN
vr5emCZ6NPhrIE06CRtn2A2uBYWJ2a5ilYtnaKcR/jojtSEeKP/CLnWLLvFpESlx6vnUZs7ZcMWy
zLN5GvX274hFeXaLH9VWB8eIgzYv44e+EjdOVxfN77dVRylOF4FN72fq2ozAGFjDGLwfzEHba6Hn
QuxwsYa+h0JeY5vto/VaJM77nBjzrqc5a1d7HOHsr9lZzHOUR6+6ipN2++RH1kuBvrsO8/nTNbOD
qRseO5Ck+ZCCba7lZy0WKeDDXlPIHS8oNixdfUSaVexyR4aEdflcN4oO05iaz15D9S+24mV4Zznv
NY3MhcbzW2fmHVK0GeRR/ZElx2Rwow2/xnvW1/ZDFZcPzdR1n+ZoM7QfOuvoWPxfQIfxSUT6Z4o1
HuSVqY7DWNMbVtr+2cMZcuAivccNZHzFL9Z2ZvIIhfbH92AtFfa2zl+KQrvHERTdTrXrJAvdZVy+
AkFyHC16dr0K1Emt7+3IhqYnK7LBVPbCDGDdHE3mvpUSp9ql2CqyF6NEnz+1ZuJv46ayAqHkXqW3
wjOpVtawjIaeE9Bgu5rM8sFJ1LAAhliwsMqKcdhpU2hssjxaazO+tEiEJEWjMqBqwGzUBImV43BV
Wk+z7uDlLdx6Xbeeu+105+742V2l8WnI2j2+imJrp/YX9qeG2gsNKWRgGcdmhg6qgfNvEMvt5RIq
r14VNkT/yQdp49JLAZWe5NC9d0xmxLgIIEE1TO2Shp2f/CRImvM8THgm2c9mw8JjRrpce23/Lud7
ESsMa0IPCvEEKOVRT/gEppbhOqSug53yJal0Zz8AqHJCyMLO+IVYngfxqF+d6EKzPD8pW4OMTTrd
PMnWQm40mpRisa7njGr19rpVWtCE9Lpl85NySmAiKRtDFr/c4Jneu4e5LbDnpS+tUXyL2jn4KWeR
nIrbjZwDP+NoLotrncd3l53cKQ7vYe8CKa6ivZmrq5U5r2OP0yIZDZcEHktSU1IEytdgUN3Tto60
qA+UJHMXq8GmCURjAZ8boLXzyFQfKlvrqQZwtvaSRIa5FhZWB8egOTH6CMcq3Koi+/SzwQGlEK3d
iiOYrtfHRIdsiBrTrcGpc2zNGepHPZadEXtt06LZzGbOE1daNKfRbdswpdko2zp4OlpqnluPKWFZ
AvHkT+J64PqQ1gvVuxwQKFaD+5A+4Gozj0auv2NBdzYJE1N671oSkCrJyRA5+XsuCn+FPQ3luKiD
zGR9tWgR4VtD0Os1pz7msAe4c1JYtK6wjlOrFWyOKsYbqW8Cf5nmjd6l1tPgN+R2MLdq5mc6qgto
nTnCm/DSDVb867jRH05F8p0Btr2G6UOm/hSm8fdUVZ/gTAoMKaQI9TbL9o6BAlFgUxsTHBo9/mwH
uhBRWe2viEleU7pzx4pPk6YQK6yG3Fx4V97TuIzg2hvyRYfmSgTxr84+4BHJHLpEAm0gm24q999n
1f0iuBJI1dzmiIGGAxyTqilocTExR6YKNqY8598Hh2McFWbZ+A5trD6VrB82FdjeYq5gGCirDVEj
F5WQnuWGGxfk19JCazXHSev4UAM+//fX/38AGPujiGxs/v9P+vJp/z6XIfC+aUyd5EEhMMAO4vTv
TzhiAXqbHFpy+lvXGT1jG+aH38i+8zHX24bmeWZRx6imsAyC0nwsBvXGe5Nu//0tmQHZAE1hqzkC
KUjNR38iIWMxY9p64OmDLhXhpeunA3T/cI8Ui1KS2LckzBgEJCkz16T/ic3T0IIwFo5/tDJAEG73
mInmPrZ9RDDU4GaU0763u3d8uZBg/rJDDPetGcptYju84GD0qox+XxbkP1r5QtrU4iDLxpb8XfjG
GAbDW13SG4F2HKgUYxwnEuEK/zCyL2IB6Y9Lf24ASiSlzTplUYgsG+fqRc979wXY6SbF+/CZ0KOx
wYNcUKXkdW862RGeNRgOMA1kal/YhrNpcpiiqi8Q0dzqQUt97alBsDlPi1s4zGX8mfJIRmUepptX
mHCzU3IemiBi5asp/gytUK5dbHiOA8GAaPem4osdbERZRFP34LvjXqNd96GOsr8w/aA/yvrVdKka
jhrU9Rqq+Su1Iyu3NKx3u46ng1n0P6UgB6wiholZrbJNRxeO2+l0+UlAsmGkOw8DPXe0xA/mZ5jh
wovSqLsJ7oIHOTRY9jWwHvAx6t24HJql42WPqJH9JZ94Sv77b5oV/7iFhcVqAlctnKnc4D2Dzr98
zdap3mnuJR/jO7C/EvicTmVSfjx3cAP+oB9hxMxApwKF2rkxWYdmjtkh4/nsZaZv43gZSkCQYHlo
t3bc1VvTbJ6y6ix9xgYk4m1wsT2NyWP85gw2W1IpQZSHDtnEMCWX7YZXkXtUHXZDkC54zUTBimuB
c6xaVHIz4hEzjsmACCD+uo117bglsJugvbhnOOIgZBI4MvbAmVNvuz8xEnnclDGwRH2TsWvAOrXI
qIQLqcI9uSl9F//+9P8PZtm9kPegwaMS9J7P/VkX4hjrapMO1ok+GK5jXtOzpbSrSrM20PFjEBik
Pd61YrUpJqyHtvc3DyMV0MfO+sJYZraXYY5Jhames0okLqhXDhv/Y++8lvNGsmz9Kh1zfaADk4kE
Imbmgr83/OlEytwgJEqC9x5Pfz5A6imRVS11nevp6GCJMiQIl7n3Xutba+pYDMF9yLabBMoR30Wl
b3hkhmFNz2wHp7G46aP8YQy6L7HJi95oaQdPAY2HQaCHdNaex0zCp4Lh5czWukGx0htne0q7I3N8
4FVZh6hcJ3ElSXhRzajCkqxlFk6YqGBTQt/3kLOWR8fsRq6qrb+T2t7flgEyNgch55GtWLVOnNpl
UFL0R8sl6yOFqZCtUse7zlMGWW0a3usu8RVkXzhh/oVVah2HQ7u3Std46OtBHEepmqvMr7Y66reD
3iblwdfeMdjYSde8DWK7YusKuM+nIEdsvcHg2RLs7j6XKZ2didEINxS4TB3cyzRbOfCuXeVUkjL6
qFvuF62YnG2bHZ02uHY0Ux2NEcMT6Q9fK6+6qcN2Z/v44Tp2yE5rXEWBlm6nIZQHDJmow7Ju07vB
2yhTw7XdT+PjlNNtIfjUtPsHPxySXUWezFVCOy1LxmyP+kvfpeHwMfQm70S7hfD0GEnW2EuCQ/x2
TYrFVdCNvMlrZpemXZwMEgZ6CeM6JTChHDeVp7ZhID/kgf6hTxDORWj88trztl4W6Thb+ADxhjxN
r3XIT2fRmarV6EUHGpn+WjDmOFqwDq50QiS2nSpvp5IXs9bi40J1k60AWXekhsYMQ1NsW1Y4bgOZ
cxBT8awKbjpac8Ajrv8XJL/ES/4GJG+7vwTJl+2nJq/CT8k/aONnX18Q5ed/+p0obxhvLKp3rHe2
aUpJDvo/ifLyjW04GL6RnQhygnWX5MgfRHnrjeJ3pevapu7g0Hb/CK/UjDfQQi3bhaMHj07p0v47
SHnDeU2U54vAyTB0hpJzpKbJ8f1MlC+V37oqp5gXDnmIBnkiCpqwZWX3ZLtAAifYQRxJbwBp0nXa
OorPUWMUH2QzHDu9eWhTXe07wE07ZjBHlee8+YMo21S3dZ4mB8QjUOkH5R5aN2BkHgvUOm0Z7uom
ZmJJsR/b0dljfLyRNYmNJNwcyiz5FnSJOMYWaojKHA2MmMM+0RnAG04k701zR9ikc6sxA0nY5pK/
AOCZNoxDt0ln7172J1QmpMZX8QxYoTViqxuaExatbI9MRdMatuAUwA4xdoGcj3gSaLOdHwItA4Yw
sAKRcxTAJaPRTCEcToQXNUG6yQwKrNFw6YvXwcZIcoRKVRPu6DA9ThZJHJrvH32Z0rzRVuyXAFtZ
ZXgAo1Qn6Vetz2ack7rvBvsmK+mcLqlx9N7faTpCFQ4LvElq4cKtaHa3MQFAUDxADtJ3RsGT302T
eipEF4DB0Zk+JGF/RX5nttFqrLrCJo5mEM2jQv/KWy7eKP7NyYy8VeBEwV4WsB2F0q5pwWybrvVO
iW4DJZ7eLl+tyIDVJtSpckpX1STlTD5t15wxXmSEKB4RcSdMAPynBiLPuyGi98wtf8J2HO6Ke65j
fVNRMVlW/K3rrYtwy+bR7pFNR7YOHm8+T5rtfdahTW5NvMN26s/762omndwzvQjei+puil1BJoDG
UpGcE5qGl6J0b+2hwMpr1mzm4gh9f+dfF+n0NpP1ozm1w7YLHgAOOXcVjT43cPAvyY+xQ3HCzIPQ
sigmosVEQeeAgkHJLBxyPM1x7RbsySlOcnzT4uxEhk7LPNZxwHbTNiIucp4dfIwsP9ukQf+1Sd3p
lrHxvrBhb/EIQ3Ix2AGoIt3ia80PrvNkVvRMf3qv/EWsqfE68FXnyiHoVPb8Xwbf4uUjSlPHyFoL
5+N8uKGqgl2jO09hFzl3dc23BXeGlgkAcQZB8xFnJ4KciBSpXx+GVHN66s/hE7pQhhKm4mBMQ9nz
S+7nV4UzsFUx4F97RXOOZf7ZwRGwEkNzT7T8U+CbIR0aepBGaQGCQarYE1iO/MbNwEJoq2IY3ncx
02st0Z/HKfwcyXyfSpDvsXCQJCg6PZF3ZIQLBNk8Eu5wk6MZs9NLaQ75UStoF7jzh0b309kCdiPY
rqyGQHz1bfDPYN1WZiq8TZyrJ8q5q8K0oBc3gwmxClNI7+fVsTL66kjqUHWEP4ywx4u/kuZkrfqq
Yqrp2Cy+vuHyp2VKOTn/qkbnAZo1PQ35+Ek3YFAqNG2+pHFO2ZQdFxj4H5/iD46Ow83yu1lj+Rgl
/+evdlOn86hCtFz+YPnnlkk2DozCqA/RtSatfdQhJYEGixAOaiXNeY56+dUfn5oWDTEvdHcO4VYJ
7TJ5h0iITxDZ4M0fnomIIxKQBNbdmJBS2vT0rKLaipkFEcXe6fEu19snq2nCrREz0iI+FvuZM26a
hB512jtv43LgavpVAVyx37voUY/L9sRQeDr/+DQBbBPrAhNXRvckzYrjOH9YfoVjAYHEEBwSX+pH
vFF8wGVApBmZ7dlIWS0ySuXlV398iCn2zCLV930cfaUqJnbKofhePuSuexfhcNoVlTqZPeIsu4Xv
DnGHxmgabt0ia4+tAvNDi91VG+i3n6A7Y5YhMhelVoOSKh6njPIcSqCoAywfqCaPmR0ZOHZHItX6
9wTpiUMaU3o3BQknXkjbe8w862jGV8tv0xWcjhXiHdSY41mYANC10Fe0hpW+dsHRnHyNka4ZQHrx
6OURb0uGoHTr9yALQpQr8beqSs7LT1TMp4EuMm2P5fOtn6Ea9UKDHjd+5FOdOKdRJdAtfMsgpinl
auYde2JQSvEVjtj2W2JLmD3j7PcInV1d0fawOo2Jgh1cGvND4cPpnO935cCgulp+SehDdYRk6oON
0eZA1bE8NoEqqS/4lcHwmTtKsOc9dA1XbdRM/TA3gvQ84D6ab+flQ183P36Fv2xYp8IuSVjhkfjj
D3ySnjC40mXqE+VtfE08eaz7iJ6AORu9t46mHMHj1BbGCrzLPhXDtKMllB1xvfOz+hqXbPlcyGHn
tr3CO8865Qt5ZHdCHoSN406hdVWIyHomMJvaCx+Xf6FBzYipMeJ0XyeQ7g2+kYlUYbS+upknNobL
Cua6AM0m/HZ0C6fqXc/ATYzd1glQFz3YiftIVJ92SoiHb81PDFc/To7yV2lkv3VyHhlJ+w0zA+MA
nm0EELASuzFB8khbcMzUFf1EXihDAcll/CR9k00+Dt+rqPnMrKncmHEM0GNiSBOzHUCDP4BAiOuN
7Aq0Aj27AUoMGDNoNHeGn8LPn+mA/ohcAkfjndOsUweUpu8MF7L7HjwUq+tcMNnS67WBwY2FFSGP
tPlOJa1EK5seqTx2rpqeM1ykcU0ChB/3t25IW14hUsNWbK5US5ZFlCLgsKdDD29sUzx0MILxvCft
/Rg56ZXl82YnE48Jbax9aAc33rGFYngE7B4x6tXoD+yM7HYTDqjR2RmwULKZSshkv4OMFfMWGlOL
KtyI92CexEU1dLLUWB9bl5yUZT9St1Gx0/zFe93KDQ1OsoVSpiOxYYiNhzuxYkPhz6glpzpbCAMb
lchTgDiGEay46IyQ2PmNgXFtThAWIx/GH/M5cVt9NGsUopMyxz02LLRgSoM5NRMnIpxOqSiBvbKp
YZ157k2kd0mJCD0YxXByp4Mpk3A3TNqjVhP6OVX5l+Vw+dGMU12qbQwzyQkjlyOxCVY180MS+I8Z
G4TNOM2zehJVGe8q/OBlRpKs30QH8poNUTjbkj4ri6jGVNlIeIGJOiNjRLhwG6h0XWDoGnswLaxg
t7nRBwSq6tpP44+lxpShDELUCWhH1lba2e8zslTqvRVmwaVuEah6gWPvYoKdafmk/Dh5N+xqfTgS
90bjOYXAFbozBNe3aE0RAQc/0T3ysOA0BV3HgHtt4ii5cgwtfGe/L0Z7l1ZefhIeG01kRBNQokzR
QINDgEZwgEhinpZztfyWnkjcNl3zTQSfbMvkPvIbtWfwyiw5OiFKbujWrpjlWaeI+ei618r2WCXB
nQz6fQKvcich+bB3M9TeJTFv07H2G9yfVTq8g8gJTeIdzcVm77fvyqFWx5pdBmGVUUzbX0Nneupj
tnGI4t3QuvNa1IyZC+Ft/k1mZyZGvWCDsb5fx7LivnOqt8u+D54dib+6aR5KjUtmV847h8O5DqqP
GPXIJpR76eLLj/3yWYoHjiy4bYJjOzUGp726nT0/N1jNHwsJBgAnQbku6BwNg/1gzPEP1fBOBT1U
UH+kKGofSY9A2eKU7hWGsg8iwMc0jpQASFuugf8ehkmg9y7K/Uj9eKUwX6/TPG/O01BtFFB5AiIl
choNQ9e+9GFltq5uvVXRKW8ivBuJHW+KPls7ZNUgLULBPggQkoApty2LyqFHg5lETXYb6ukuKIdo
pxkZTfTCZhouBhSiMN1lGa9rHiHaVfQ+tS8ur2VM7v0Fi8IG90J1tGP1Nanrc102x9KvNr/eiZov
N6KOrkzXEYYOVpV3O3NAyuOfN6IxrbKpKKG+a/U1tkQ5ILQS4XVQ66QFdLdh4bSbRACc8Aobbmb+
jSECPa3gU+8MjANBBDQaPEh02e+jELVsDPuP9hjRoAD4uFuQO2mUH8tR/28e32/aKC51i5zbHv86
lG+do4L6x//9x9tP8VdamOmLXsr//PsfDRXLeOMoy4DrbH/vWPyzoUJt9AZP9VwgORb1v6BO+mdD
Rb1BhKmka0hpKktY9FpqLPXBf/2HxR9B8hCOjkZDWrRA/lY/Zb71fqqRHEtQPZpCzjcpnRXnVUCf
qbtTrqHvufPTb5F4HEgiqlDOKKVWQ5Jt8gqDfQC3DoxKgDQCbsfVT2fur6rFlw+H+tMRzNXk86d7
cvzq//oP4/8EsM0smEn5XVlQ0hBuWmfsCuiU99cjpNkYnO1d2H5MbcLUbBKGtS9//z6/Dp8rrFTf
mv+cH4/nnASy0A+a//7PF5+9zVP+/8u/8i+/0IuvW//38kX8r/n6U/PpxSebpdN3136txvuvdZt8
P4Yff/Pf/cN/fP13+oWKM/2v7/ENNM7qZZdw/gffb2phvTGs+X42Xelw587354/cSfsNnymlm64w
6FhILvc/cyedN7ph2rZj45HD1Sr4cj9uasN8Y0lX2jp/wcHl5Vh/56Y2CbD8+aa28B4zRVOmISye
Htd5VfhHQWvpWoDfcmntdbFvnkc5U8ZohJXKUnds6NINdApUat2XhIV1MzaIkEc7LLf9vAAPeHQS
x+1wK1ThUU71Cuf5DtFVz0TKrQ/ZiCVg7rOYKboezDK3Mqv/3rKh5h+DBgrvDcvSXYUU+OWTUbGf
g7VLoSC9eLwJY8IRMD/MOzRRz/unuadGTlbPtkWHZ5Abl6gsdqCoyBZ3UbHmIeCn3n0Uss8PLSC+
q2RUDAfLL8veQthkJrt5ZDFwx0n6083ybzzWy8FzKi3TVHRmTPlqzXMbZ3BNG7XCMOrGRSEE30Zu
RCwa+2oRnyJBCY/AGyAzTZyt6OtPy76rS+09csHs9OvDsV695+bD4RXHm1ZHSQaAZG4r//yWwZNA
3UIFvbSbhqzY9503HjPNeFYRRk6jHJB3trsSpZeNyfYuiSSGWJsPJawogrX9WNUP4zhz3RUhu5Ip
8bIqQx93qaCwuffIqzddyA9YDKG/H2ZCnuan+oYicWrzSwi+hmSQ7NxJzT01tvzNDWO87o3PPyRP
Hs125bJ/F6/u+4ZXamTFEaFz6VSeeq/7WARuuwqV9m3SeznTFottBX8kDHLIxqq5l8NE72vozHtc
3Otq6c6Bh131cfn511fAmO/Wn1aa5QqwCHI3SNth7eKV8fMVUNBS/G5AXiuKJFrrmlwtp2q5IeI5
LCp2ih0Tw4PpRjdth9PsNwfwF7eAC+dIWdR5GN4M9fIAylwPPFMwwmRGcUavQZZ64awKoLEbYFt4
bUuarZjBQWHPOtfl4nbpHLTdJqvfHMvcAn11MhhicK3YaRjz6+rlseRpgRY1D8BHClueTATeG3Ic
V21hZ2fajJhlyCxKR7Uq3WRDWwbkexTl2+WRR5QMlnUMfnd+Xi3EXCA6pWxFGOPwyjH0V3dPUbHH
pPsvZmsgnHzlbLLAuMyQ1VSvqdoLihJIeqc2hlbda8S5Dw1SjXDy9wAE5PY3p2j5fi/PkTIcwStQ
MlzikF7dMDQsfJMwLtTGqulnxyECpBIlgxj6CwNVVHY5lFzEemitG4+NCj9hcUrQ6255nCm451qp
slJiXh2eSa1j4Ag0K1jpZg9FneHnWCZiOxrZRyK05TCCgopz7WDhGeqtklbqVMerOJ7yA4aC/GCa
sLYlSMR0OFJ3O3eQIxl9gELFECbXmodK3QgYuA5wQzEZphwv3EHPirUd8P93+tiht8DKOFjiZNQk
b8zt7+XWK6fIoOsTh+vJzPixHPRJRn0vEqKIQiLYSAvL0kg/LZV7jz4VIe9QgXZB/gkLo4FnSkym
G4vv9ewYVBddfpvykq5GaLs76VyUNT5nBurBNis3cV0UO7iUGjtd+8BgHvFjbKSHcQzfWaqgIs4r
3M9Jdl8N8BIACJJNOdAbjCPn2fY4pctja4kJvQ7gNmYYaxnDUx4tGjJkXGaEuBTOndV7JrbfLfZl
1qumZBmqqSajTJCkmTKxNouPAAKtLflEUB9xshE89vSbG+mv7mvXlOQmsA467rI0/PTqDyfa86me
/ViJeuIpNaTZpDfa+a6FLo9RP90EvTrKUd/5XsooMKb/TkjhHVEQN785mj+/oxUzVN7NulKuy5Tk
5ZOvULS1svMlcsTeQ7/r3HMJvkUpVTD8Kly9ltR2iuctB3WwA62hrfBIrdq3GDXR9xwQ3+KZTWzn
t8/bn15JTH3l/OyjFZamM2+qfjpNoE8teoEjMuNYEeaEDi+3egQM80TU9tyPhjfeZ66dbvSwme0E
+eHXZ2Z+vbx63E3ezw4ZZS5bSGO+jD99/wZD6/cNw9LHABtzkuSLbYHK0HlI8beSWrVyOtzbyx36
62++fPVX392i4LJNYc6F+uuxcpD64VibvGwGAyDwVCGZkLb3TeDyBK6OdVgj7a9FNrWOVaq2Rame
EP/rUfc5J8jhN7sVplR/PhmWC+GBgkxxPV53DNy8HsgT1H5sVzBEQ/qYB5Jx5X2GcTdszQBCUm+h
U/WHjMlTipYasP68u+oE4Y4eg6dl2EYC8kUzBm1TShaZZUPs9yS0mnh289xtLrCRD3GsTftl4mkh
siKxSxP75WuRhOlB1CHdAS6Ue45zT57ojHvgYlkUiWlzN4VmjWv6++mmHQOYcCOI36VB6TDe2ak+
foKCBxnKS28x/6XHNsX9HQCxqNj2bpyg0tmmB842yEAmURzADGI3dQ7hsKXO+DZ1K/NDh9YbrNx0
Wl7E2H4wcWoJrn8nWQuSA5gJINry2xwMNWLyLrf8Y6zkDm1geF372C/ptW8aFdqrSCPatgjuliOO
a8mGqPRR/rAW43UpPvgBcLlMf2eylbrz8GUHLN+Ac60dQ/0W24gVbJft84RW+QouE9FQ/vQ01KCj
Ax/TO8tFnND2rrjPgISg0ZsXc81kBhOVez/dplVnXDBBqyEaVxaCZ+ihb9l70s8TEz1FScZWl/Zr
W2XxxvFIg1le+2Hl6pchoZ/AkCBoHocwx+YEhc9qCGRcvugyLkYixSjc0x4MnTy0kGCYKG+aR/h7
HaHxG4b2wXagpO8xuu2ig3mP8w1JjorOeVsbAPKTpzykqLEHcZks3tbgIq5zYQdbLXNJmWTRWeOc
G1b2BKeiTaJ2qw1Zu45KomMLM/pI6/1k6j5BEyzfV0HhmuBXsmojCK5mofbLTRXVj1MWtdd5/2XZ
j+e2KTeT9hXPybjrPRoPSefpx9iJzgXCYZqdGlm4DKc2ZtM+6UQLXkCs7KvSNC6/eRH8eZc4Z5cz
OZa0XWwQTy9fQ8ng0cqtTQFuFhYmTLKCMRBDa5naXCdQmgbaVXJfaPkisfjemGPGD8zAk8bv3slz
7+PVW0lY0mGIruY2kHq1WLit2XrBFMAboG9qYz2/aZ1R3/tMQtdGnppzRAnP3bym5oVNqFTbflpE
Dv8fJwWarKJ2oq74UzGntz0WtYaCerlalUmcROBObLPQMzJSKtLBXpO4Pe4o3+YwQA4MvzxxCNbf
L3HmpZP9KQv6XNq/2hSWUzNU5TBhi5m/S+HmuH1cpPBLMU5T4GDV0Li9gUhR6MzT3vfkodeC8TjN
WO5GVhdSWHZlNkqU8eu/fZpo8zqSU+TqLKVInV4sYaiz0YdOWKyWrWdG7M5uuUAYcCI0LbPlTyvY
SVU8gWZxXK6bHsSHMedk/vpY5jvj5Z1DV0aXAjm0IxzHenXnWEHUeCOktat8HJw1CTXuzu9RN1cd
QXJtziq6XKZff1Pjz8sW3SBFg8emq0gf59UarhqrsdygmbGAY7zXXJlcs8UvPkQitbY0Ie91SUjm
LMAhR+TZxHy6hvnGil56lygBT5z34ndqlPmkvzwTLieCzhIiTJeG6auLUsohKkBTW9BMPg4WgJtQ
tJBDWaXIiF1XoQuFPTShPEb2BHLG3xX9F68d861gvLL2SyxovQXcdX6t/vp0/UVTwhXs5U2h5h7P
nxo8Qwk/tk+FdWUNDB+IhbuvddDJRkpzgCAjjAfJJhzhVuuDe00Tyl+R7Y2visESAHVASGFXM4OK
PisUf4QUj+3aGMQ5scFtt4LUZZVRB01hX2wjRoK7LHlwGjd8r0BNRBEZ6uzEyX2MCaEZmcjB6Zck
aObZ6tc/519srvg5Xf6HEsdBh/PqtoCw0VIuOuBji+Idg8IvKkV3Q5NCnvQCWUThIR+rW2JkMCxi
vY3lU1WiGqsxDCCGUb95Nv7yvLOrohM5twlpVL58TglHaEVn9Zz3zjl3wTwBn98mecc0dQo9bVel
xtNEEYYbkHWpmA5IEkHMhKy9cKkYDAeAuGPHgVvAXsofpmxfGYD9ptxaJ+gbcs/RT7HZnMZK3YD5
pAFWrgYFoBNwxfskaT83Ws9cfX4SWg+8DeKT/Devyj/vp+kcwigylmYL0suXPyTpA3Xqagok+qyN
s5V6K7IKuytAMfzp6AmpBVPsgYdRl29/fcHnl/CrR04aDtU7RiObTvCr6527qvKiEGW9mqer7nxz
LmXE8j1VDHcUuxUYPnauu19/Z+P1t7ZomHKDofJXjm7RCnv5U4OWp+oK8HvkZkPnYPBWvQc0moyk
r94seVvKbT2msFFzKRGlCfPu0rgrIimumJ2bK5TupF+qCbW5Xn5yutlGSt7ibw7UfL3PoAllGrYA
OE7TzuVMvTxQA+1P7VmwdsA5U06T1rKrkMXMMgoJV2uor5vawCdFGO33wwIjcEWUM/jx+qaAdFAj
zcaXNtx4dB9usOA/FGrEWuvAdekMfxevaYT9bnuEeO51H88ypEsVr9u851nqXreJ6lED7l3huQ1M
LGJZfR1rqH4qD/deJjpta1VYRlE8bsenuNWys4XdeyCUaIu8oKxYqs3JAUwmYKka+qitWB/G9aBH
b3OzhCXvVtD0a/kgjOpEkDzwNh2TwbxHj+MxvqpTC90683IPJ6lA+Vt40w2Q3/jkyi/ewPVuMF+V
REX3rgUeNRof204YqErUWzK6s4Q98egMhwpZ3K4ehkdDo9cXVME3vx98FAj30ix2QdR/oLlzPYLl
XqkMwpJMovo69ettXXeHGvTIobLyOXT83dhY4jy0yj7bePWZuNNDmVDA8LUw0rZ988HnjSGMY8WO
co3g2Nl2MgZQ2hefwKuMWCVE/9B1CIB9L9KQ94r7mh7pXjbAB6rmxon84jwmpMA61TySAz07lmG4
KXllxH7h30RY1p+LzFoTZBASNqDEbcv2GOSZuveZ3CEzpPSL7VU4WfnFIC3L74l3HQN7XZduRYCb
9kzmSLHKCadbq7lXU8QZHCzMEwc9djD1NQAAoRlZtxlJObOuY9nX5AAqN6PyH753g0Co3u20vE3B
prVfNTU+LU+9GWUofunsroJwuF7+IQPzmUOiP5o5PtlOuSCRc+6TybRvAqV/yUvLIckDeUBUpd+a
qHsMbVIo+lmpTf8g3jcltGtJ3uCgI85OAix2NUCGKNXOUA2wq82FcBr3x8zK2u3kMWi3WwHNK4D0
YDpnOPn5RlpF8n4+zF7lKGZzH3OM3bJJmz8VYUWxGPcwVtnG1bXXgMCXZM767GzdPpJHv+8YFVgP
i3AYFYOAqjCZa18yu/dBHmFE6cDG9M01z3GdiO5dUqA6ykGOdjC1L74w0aRPz4UXVGfNr8qZeXZF
Jao/UP9Xh871t0slOSQFw3/X3Fv1kN0tb7DlhKPGT67gj9mbEZe3q2XDaWmNFI2F+7JzNxnwtqt4
wGm81M0xgq+NnVF1FgBFD6M3LKxlLWjOlYMeDFPg46TueEvrhHnYRHia3EQkL155Y5puKbYAM3vG
cDKGCcRFQBdh/lAaYDjAn2q7ZN6iVHXrgGnCXSeCJtgyZzXOQAr9tVOk/rbutXiTajMkj6lbQ0/+
PPj0DC2632zU1CZ2weOXMGgR9BjsUMbaagFIftbdOU2DgfmTP+OCimE19W34NehcUodGYnys+s7J
wvRMmuczoUSkxYzuJa2yD7aKYcHNLBWXDkqo3w4WmqHBxg9jGUh6UB5n1WhvjMm6WXaj4exWS+iQ
XbUNhrrlb0SW8yFMYKVQ1eMQ0LmLZq+6qdONY+KTsN6QDOvLzt76sVZd8pL7m7q/NktsrxIMCUTJ
le+z88rtnP6ZmZ0mF+9RsS7mstvKIMvUWi02GJ8xRTnixo3rdJt4VXQO8SQTPGUpTpmYendr2dn7
LGdtbabyU+KRtheLAUcxj/mkiKA0ONN8mWfG/g3aHiJGNWVD/vBbEHXZc1Z5zWbS6/z7T2NrgXMK
XNrTE85ffLDxtNNpBe+Wu6YdDQDBvbEzM6RaBlyNfW7Ka5xPAYixepXoSuxYfj4QcNXsRkenS1y4
7hZx/s4TMO2c4BCGOiZvQdqzL3i55OU3M0DYtbwLBpGsJpkrSFXlWYuwLzhsSpc/clHi7iISAVc9
D8M67qIn5VXlwarIOVIaaUyou7D2a3mAJxkPUq6SfEsXxWTncewBUF6ccYeeMbv2g+C6Nwx/Y3q4
9gXHjVHbO+DyRdN/YyvYcrmGrdfKp23FnPCikmjLgpqe7OFAsaChPgzU2RnFyXTD7laTN23ixOdc
J4U91+tpk4/JjEthGzl/RsZHfRuIEEMCZupeZuFDVOyJkcFXN7VEQuPQhviHA6SouJ+Y8zISeOhN
P1yBXWkpQpJ+69sxQG05kdgzYHU2fCKS/SGmsv4alm58rhDFwqYK84ND+l9TyXRrhuW09fpqOohS
4BnLo2QHkmtaYUsEhhfHOUx9tdVCy991+D3pxRCaAhizPgvMq/RtVnlWhA99CDJURKkgONTbODq8
tlE2c8wAfbeU4AVS7p+gqVNESXI4YnZcUHrqFTn3+SH0jw25Y9AT8EZEJTEMZXCMRsO5LZI0J90w
TbWNH2DXQ403gqR43y3iSKzUbKgZ00xlCm3CA+g/v8fnyQOWMwqFPGgPY2TI9TCNZMYRSxNaHSmn
BbA6w4LUBw2uK3O5X4rb0ojPvsA8PmqTwySoT1e4Iaaz5em3hsFjn0BnEm5CHmJSF/NzDqesQDWG
/t5cLZvVMsyv9S7sj07KZdKG5rqqunqdIdDmEk93Ot5mjJIW7bgmfvC9FpKHiWWn59kaRVA/kIqI
KZEqA33A58l6xLa/saIC/6MrzFXru9kBC3Cx8kEhEQtWgHCEsW9oI/WRpO08NIUxIwrNbavk1+Xd
71fIYEmlMB58uBJZ9IEJXdG04jjN60QekvjbGfG35QmqvWDtjXTJuAocVXRavgJ5wlcYXT4nMuk2
0mucB4r5k1vrz3qtFTBgsgXsld62/XbZDlQlCaSANoKjpnUsfxrJFlCg12CEN9U81gnZucaTX98Y
LMCDlm6WDsgy+l+Oo1cUUwOyxcq/xptF3oFdx4dcN955dfPDlNR1zlEmpOd0Sa7x1KbOdn5bFpL4
EqgymEUxeftYgEUNhZ2WoiSXiUPgLWt0Gle5TAm7tGFrIkDZh4WmVmr2zyQ5vGI6M/SkvtiVru7Q
tBTECVWfJzhYm8Bz20000E5P7TrbelN4ZqQY7w3COK+Wm8CnOGP8CYFlaZHHnKO9LBpvV0XtLRrT
BvGyoBc8jNrFtKqLBB42C1yXc23OytwsMcYrOEzRplSdi9m/3y+d+GUzMcYDisWaSJR5L8JawWAP
oPjyF6bIPNjkJvGYod8uBzl9/6p+ET0NrVDfr2dAbueJbeilCrphb1H+z1vUHS1+wH2zsnPZh9GS
YXwkpq2VoOgt5kinhqgaTv+ypi1et6abDhNpGynK9i2XJzs0E5J2W4yniki0vUM3ZLm05F8ccGPZ
a8GNv56cRjvKeliXDkGAtd30O5eaB6OG+DQk7Q7YVn2J6/itm9XljsQhf2cNlrWiAEiPkaZd0L5t
83zMD6zl0zqQkCMn8aOPPp9KLx4OkWDQQoDaukZetBKBoz0p0AcqL78kUhjrBtrApliiVNrpacyD
8uSDv4vRtgQhi/bStSeDdMAkJ98LY6gOfpcRJ+NS9bWzky92xEeiz+7rqdO3JJh+Wv5JbMr9GBM+
GS7DaJdXdGKFiIsAQuwhraekpTMypWJEC10oEsba9LNjkqIHMtDYLfxtoAaUkhScy1c0nAZatPLx
zfFGIUyUJKEAbIYJ7XBVBBEOutSqAL3xZZfL4kR6cogOU8+2B8QtcPCZmTMCDbprohkr9uQSznkR
gXXqg46ENiu6JTSaG8K4oXCJr6MCL5rqvLMzN12WecLQC3KL6MaQ6BQkq+VWLKcErrQ2sMmOKpRQ
GpE3WXxd9/EezXx2CSzVMGoodx2i4KNO9AE7Bm+NGu2jIGDwqKAiOB2DsWggM0mVZr+Zhrxjm0mc
2ChLJLij/66HDUr7RR5EOKgf2zyt9fs9OdTcSuq8CHCC1ljRZK5v9EePAs7Lk+o4Qcbcsbtpr1Sc
sFWMzD3gfsGGo5rXujI5ZHV33xVdfulE/d4uPczsfnGflkPw0IBQv6Su3HlgYTOWhMtSek/eQOpg
yBi7MrSZyI0pIoPsgksB8IrnnZc1iKICv1qS7kAr21eFwYgUbbHELs2UtjCm6qQF1X7MuvdF4zhb
r8TrqTy93oV9zAgIPe/3B7drhnAnvIZgORv/Tu6V23qc596dLdfl0BEREjdbBiQNOTdvgYWnBOyV
yRpcSHerGja7cnjmIem2y8FrvQwOzKGWWyXG5U4NjXeRmeJ+efswQqWzOVY12xdYYMGYnYqOtLio
Nm872HDL3rPIW3yZnsi3g023A9nD50HK7q1fuNf+4G7I1Mpup0DG6/mzof5/7J3JbuPMtqXfpea8
CPbkoCaSqN6y3DcTwk472QbJYE8+fX3UfwqnLnALFzWviZG2lbItkRGx915rfZGLzz9jf9eIFyVs
aHs7J+qeWYF3SRwQTNlRYck79SQToaoRCEVIcVq49uuQU3tw+9W9uNMO8dBysbdFuGlTqIi2OWg4
WfgTjJRcECUJlu7EleN5fhxcjXDyyb8Ltay8ZJl5wZRQHTkD9LoC3AfdCtIOj0tgi8u+fzawda17
vHvi029GhemS6vG2tcMoj8lXJeRl0aZ5PSEts09rr3m4DVnJQ3+ouL4wrri728IQ2aVGNjWJe7da
u6FXfEfcIfn/FOSp07wPWBHKTO+D28NvexI5AvlODmDsCOuIAsxxPWXk+Hhre9JZ+deC1MzyftCm
PxRXBYdBdEhEumLjNHYVFbPT0JfUckjuysjPt9eNY+uu78B9334Udxdq3b7JsPSk2rb0kmrVWOnR
INZLpI5/Gsow3ksv/kPiJGLyJvaYDVeA3MkBCW6Vbtnzi8Zm94Ec/ZHmnH65vQpmYvx2pF4fPIZk
8H9DdB6S4kJwJzDGND7KVr3TWkwOmjueZdW4d8msE/rsM4VxZ6A+vnSw0OFW7KbIg8bL0BlYQUTZ
uvaBLlDEJU+z45hXoKZc14k80A8z14lFibish3eNyjk1zHssrzbCB8xBt1eAOCvqOIPmYfZi1c3L
5KJMsssYzwmOok/bK/19yIG4NsAfUWxEO0p0up4lsXiIQZd0+cWBlfU2LivCYmJyGFOaGiDbu2Rf
EQO+0q1hOiUtegDRp0xGB3uNXiR9Tqf6frbi5FT0+tdcTxnAHAFa1pu+zL7VqaIi51LUat2mZPFK
jbVpABqzkapunsPqCz8DqdNoYM/IUhgq6NI8zvi3rcQ1TjpHqW1uq8fS7dTeq/J+q4ZmgIuj7ZyQ
ooJywv3IJvKza7MOnBFhkTLiai9JzPccAcszRCOR2fO7kVA1e1rkEQPDOyFMjrYGeJ4j9duHqsjO
iUiUsGzj7WbLxQuYsLjW64Zyc5/IEaL8IjfgKNlKa0vpqv45Q5ByA8kS1uCq0TkU/XPUw+1MNrNF
UD4oF96M+djBv9VGCY2RRsMzRzLht3ITNW30kPguuReFiz1EQPHzLRkRgwKUSPj04WvzWMnO3rST
vlO4prnGYXj1Ur9zXKRJ6BefpRVXz6lGVlSuxkdrqsyr0NWmjKL0DJFGFCeYKIIOGNCVDKlGXU8E
ZWfxY9O4373LQCSuQN5l6jkGRXMZSo8ssjE/N9zFFSEonPSNII5DrDpecke2KGVY+uwIwqbTOAEo
i53fHVwGsF4CSVmf/qZ6cq8pYnZnAwlUZ7xl7nlGt3BXmuZROvWCki7CA+GFEMGKiK4toDVTJ+3E
j8gQ0OQf7quSMAyyzSKbGBAt5r5JaH0mvsPsPPMCUFdUKTPH8clIzvrw7Zj8llo7ltRuU77rpuHX
5q/kbfEBTMk/BiFW68gyR9LWLLbpwiVcrSjjU1Fp0SlVjb2rxPw6J6Q/Dyp8gfIsjRrza+6+VBSR
pHv21P0+iTo5t/0qr1lIrWrfedGe+PlVY+vWdXbg28raFM9tET84ZLyuukPM2Z+Vmo1plQrC9S0a
IDlA+m0sw44g1vCa1kySbWqdXYUAfh07/hikycGoe4KT0ppqt3SWkHWTmWGMO8+x6H3SCOnWYEIX
mUd9UA1JfOLgQS9dG0pA/61leUaZ9F7yjq3dTHlbMLsa7BT17oVK0IqAIZm289bA4c07ld8NFiiA
qD64JLrj4DAY34RPtdZkARjIJvLMAIjNTyq05ynS3GPqF94xXj7cPh0MwEmlhlF8nLgeZ9xj5iwh
FHZ5ILwetszyWdrRrMzafZI0gInM/jR5d7bHiyrqHncfBSglTf8+xB2VvVuUBPg3zromxYGsNBQW
NZ1n8M0rFOagk9IWB7BpgDiAdARlmMiF5lmm2H7z6uSZxNeBbiIKX/Hf7ezbiD7Munmo2SWjpVQE
GtHt2pwhsOV062Hw41VOfkuQkVREq5MwLwX8B+vkQXeMV85mP5r4HGVeb62WnoFdw7qoNdavlsMk
UZNyK8j4shqcxm6YvQwJLjUvz70AfM3Js+cI6odo1npGx9wmnXsgWYfBMfNnXyzV4GMvIg5PrqVt
CouUJ1MCGgZLeC+GtUhCsMJdlLLp9JC1W+NR1xOgUqKx9ino9y2jYiL3rTEGpOaRQNaThBSZV78h
MJ/0/zseQ/IrYWenbryYWaKdRF08Jy6e1dTJ8206/Qx9mgQm0mOVhfD7avEDDvutssw3k4Umy2eN
DZNkTHMuMU+DVrU6Uguz4VCY5HcLK0Xn6UxLvoM45uCwlNtlW1TE9QH+AHikUXin2UtffCGru4Rz
3+gT0qQYUnC+w0YsrIBaDR0VBUMOFySYvwadMILMQibtViz05Kl4RNvH45lM+zsMkaQBQstE84Ul
R3HwnZ/GMLrOYRNv6QXuJA780Jnu0H+/YnAJ0fd7LsGQcEsi8kMai5GN5r0n/I3rtvQ4elREDYcZ
2JVkem6VRhS1NMjT0//4+Li3g5nzHF75a2iKhLnW2yYLWlea/qlW6WvaVA0I5fLVsKKfMMVuEOkM
OdAZTvfI/yHsFNqF8AdvV8/cyLqi7c9vdBpHcKmpVfJQ27wfHGKW8xBrURHvI2bFd2UMLSP+RlKa
naf5BFgpvjJOdfeVHpPx6NMjiER3PDpTWp+ceQCoOdeLbfGjszr3YJcWV9JIfPDg3VslXTMgKP3e
nvONp/dLYLz27YddSNZ3/6Y9WzU0HZyEwxJ2QsPcG5uNzHmrGN+V975o7iKSi3ewBLbk/DNG8r8g
WgQEqv/aNomnXULHW9AIA/58qWnSboauNZFb2WvB/rbq1RStMEUStEkGit1+ihCNYR2r51xSQoIb
r1emKOnTVVwLVYFLtEDsDRh7rQFY7Z1YO8CYupRV6J4436sHxxrpucZpsp79ogt6X8M5WujmtUts
5yTa4T5ePksiZV4tTihkiXIkpNYd6o/B6I4u514gs2FDrc72btjECDr1kjflhgsxRN96BOH5evUC
RjraDG3GXC/t2zWGe30bdmpgz+0Z6anwb6OxwdXOKvHj7oUW9aHVUBJDgYNN0RvWay0IywkdsJ9T
rrSHStU7bmvzyGb74A5Nvh9kbCLMVvFz3zTNBh3SXef8VhZFX5X2zlWfc/fqGUN9N0Te7valTCDy
dg0YcZbvmDjVYt5ZrQ6MyU5Iyz6h379qctSvIy/kqp4rY6vLZKPFVkuiONpms2MNNhHTnf0qcp6q
aEuet7ZPG/IsLVSKBHvlBGpEsnvCm5yvwdn6+2yANqMhMAowUgB74587l7C8xNhoVIx3FkFaSxfo
M53ybFeFb02oq8DpQvQw2sTFKl6d2fgyEYrdpTWvSlEnzSmXQ7FCIkK8eNUkl060Yl9W1gv7dH90
9WGTt858nrtmwIE983bR+/yOlJOyV4cbKRtoj6X5li0QKbX1rNY43j7kS5YFmsMN8j5Akg1uYD1R
zZ3rEgZKKsO7cAYmVZnEGcfca/l3ivw3kFNNbjDSzrPfEcZqAXyBD6SNgDLLZNVMvrZpsWf7uTGe
BsSb8AV8zo1E1rSK6ygbMOo1zsGvO9Z/JwUAnEXNnbn86L4nD7Wh+RSFLciDSh2MSGoH62z1yJw9
5nGMuXIHWnNy9iFOPMn7ZKaZmJjwSn0ru4MQrQJzTIx9kj8WGgGAs7PDmNVr8oVU9xPx0w+mBLTr
O+pAjMijfh8bzilOCroFC5jXNoqHCU90X5OyFEbxu+pwF6uUOPM8c3ICBVnjaWr7nDNLMq3TOHt2
4SSs+vATHndEa8pbGwOw4A7aDejgOC/d1dyRTJ/ZaAciOv+wAtZEvQwga2G5idm8KAv1iOUAJh4W
RHG7QOGGkdVoknG8jBWToOIMXSxwY0Majw60Y592Oz0oRjd+kwYA3O+dBY0cwkj2/NQl2h9V4IJP
TsDtMZkizTm2MGCDWG6xwK+LBbvst/x29oJiXjxRK38Y0eAsnGZ4zcTibxwUREHRLSJShKpFA9zZ
9yo26AX4XBDWAMrG/OzMODoy9XjyRX9NzQUT3ZlnV+JLxr8W7rBQf6UjHCuSmL6pkhpi+lUwToCn
IweNpLK9bxptL5ao6BxlJQckRFcMJ42NYLj+JMb8GrvWuFbNdrBT9xWkme33jzQjQ6QD4fMwJhop
5yQbtFb76Y7AHkkR/7Gy9uyk7R+Rg0vtGBu6WlevmRi8EaT6KdrwEVtZv440sa3bNECUv3E7EN1s
h+w+IRkmIHbB81aoWvWMOWG9riB82xqobwZnzPJb8N82HPBxAYIv/yB5gjG84KDLif5KjhekJiM5
zLgorAUsXusgxjuqYmLj+0ML3mGg6dc0bxZM8maBk5dQykto5SX2xW1OkmtKAE8bl3sDrnm7AM6J
xnkpIZ4j4XvMy/ihLLJ3mA8t8Y72b2bCneFc7DgPpFqDP5iBqJdudZoXrHrjOrRTxKYD+ZlkRGYk
C4JdLjD2Lj2a/DpxRAdi9t+tIv9oYLd3ysruEzTP8wDWXV8A7xOk97YF+V7CfhcLBD5x3HMKFX5C
jYVohTEMr5sPN16T2Vts548+hziEHPAhnAUyX2DD2jULeN5bEPRLGKIW0hVsFjx9fQPVQ6z3pk0C
vx4f+7WEZy/h2iv49uQ7AEBvWccjiU4yDbEIInLkSMPyF80PypiGR+TB1l7Yi8tnxkkCddZERj5M
7QEhw/BI3aNf40qssNbz3cgS0W5sOTaMrhwebw+JU+MPWs4etw5fCku4LcpPTrdnv30J0Xwf6MD8
gvn2IxIRnqWpWXe37/qlZKPV9c9/foJdDPmm7MgC++fzLiYdCYLv9Z9n9zPzoHJ60P9++mJcTtJa
NuxvXyPDNXpsvE2axM5hnEYkSCY3dq7TPOi6q0EbaRybH2UOMV2yce/1LEQjB3YW4j8d950M613p
VT/Rxi9qeite9rtgLvQIE6BH4IPQ/ZNVFIcJ5Uo7vBuu+EYEuYNQSCjdOHzMSURWqz9vsoriz+Fd
D0N6a7WWvqlWO0M2JnxSJxMihl5KpNCEfpa46rr8m2nqTcY2IfVk5EG3z+/dGPmNYXr7ym1AzUTj
J6EuWsAC6Q4+uRyuk528i0cfcvLm5OL67tUdSastDJ+8EU6tuqHf6WMbb6L2MSStFUbBtMWLN/Na
vDYXJdi9x9n9seTVgSBA6RSCFzHD1zQs0ToSZ46uRnfoVYRLom7fox2wY64k+gnMhk1GiZ1O193q
S3pR0d7Rxs85rbtd8mRChFtpGAPbnJDPoSaYAgU2fHCdYXJzIn+1Jqz+mMz9m3IzqMqNc7UZ5G6m
Hp9oQWbwkvAXl6g2ndhhjUmxzlezIPgoWofkAq/SFQAJ5FMxIT5+CXYRLec5T1p30+bfRBb50Ayo
lNrYZyAfWmR7pNw6Hmic2JO7zoYvYS9CRIHy2uSQuDIK41dI1AA18rd13cknlYH4mVMHJwv2KuQb
EcQwwDSWmdxxxt8Pln8dklLuy7rcZbwRDBzaj7jhHiUF524uo2tjkVJdS1Q3nm4cC0NuwFeu57Bi
O24q1lqzpSUqJ5suRX40PX96sM3sYCtGsRHHmoz025CCoGrwQtAXZMKgkxU8J+y0acmpfjCCDE7X
3hczrhENjwUBjMu2RpnVl9+I4VLCedw0qFyEVpOn7SpFbNVsQkMPI+2z7yMgsUoL4jZdPEGU44KU
96ps6wUfTgEQyUc2oUDTOg8dEXnetWmHxyij+ZP6DwTjg2MreLdRnBPFLcdgqBWI5uKejd2DEGSC
BXI5/OGOAUPH6Xlib9Z6Qsu4JuFmMtizO7ErBCG7bT4+O848r1Vo9pz444xBTaqoH+EYY4vo7Qfg
L++QINJze+bYK1Zl7sBZ89oX4ftiQwuvV/KP0Po5iBJ9VxfI/Fp/WOcgP5raLjcQREgppuGADXJY
R6EH/RGyAw1WyJsVasX5WaNlmILM2cSdT8wX1C9D0tGPu6kiCzKOyMs30PDkCARtI8gTbecX09EU
syDhpf2YeZFVtoD3uniAJMaVy56BbxvTYzoa8NBHWl75aAVGDO1aypw7Ko3uZygID308foR9DdlA
tXeDL/Utc0B0K8PsckoHbpm0Ho0nxnfzot6I4VvE5mQdsOacKgGKra8yAHLKbb+rzl1l7zMp1wFp
n399/wwoVhFMxsMt4mVXtRYTyuXT2BujH8vd1JV9oEuN+M+GQQDsg+l5Er5qWPt5L7QDOentxqiH
S6qRN6Yri8ZdjiZiYcoL02aLFEQ+oltnfKJhgENZkqbZNZnyL48gpDXuIoOUJpQGrkY5XoJ/W6ec
6/eWaYLTFKQBgZh7V4oZMeZBZATFA3pvSmeiGalxx5e+7vbYav4a5kzLR1I11HCbHGQVugdiT35k
KnnVTe0Xp5Zhk7QhhfptERFkD1aUho9C0hsspXggnuBLT0nYjdx62IQuVKhugN3QG/W+wo9P7elC
xcq5JUQrz4VFMzuLm5VWu4Q3Q24lx0P7HpvTZDOqteHqfSx4QKKZZ06hHgxw5rzBkM3pp5s3v1jT
sEOnPktiXp8iy9EvduRfRmEVx9tnPT/zgEGXcyxnxjAxyK+cAXAX444lFkEnPZMg0bLftOsvXte2
h6FD0BPOzrSQ38mAJtk8EmWxGzgqTjYQkXLwDwYh+3CUBUe2vAzcmkkM3c5o3y3rY54YpzRJnkj/
urS5OJSzra8UMakMt+xHkFhfOFItNtvxoZ27TdMkV2hY88rwC39bZ68S6S0lGaHxY0g7qsFPS6HF
bqSH+T6lcFxxh9FFIrq9JIPhlEdMQGpINqApmscix+oFZWA15e1LYqK1J6T1il9sDupoV0hKQxoa
JJFnPK9Nrb+S8QwzDqWsqr4GDirFWDGk03XuaS380JD96MvwWZu2svwLAZ4yAceBcKI3M9Zo4yn6
h8NTzQhhTH0aApjftpk5PXNIDrqEZHCrggHh9Ia+13R2GDTsVVC2YEQTmY8nCz/3yuw2HglzT17k
hE+tuWwb8zjh0WpDUDLuzPwaHri7fIrsLrumwtsJuperRjGYGpdLqBB5fzI7L2fcaDhncmXfdDNq
nm4fCPX4UaEWnY1Z1E9pN5qkjPOa3r5puE3zVOcAAZXvXG+PiButJ3xpIRQuzxFpdX+1CIq7fTYv
X3JIhmHqUmj729fypCFTtTCi1e3Zbl9r7YGqos/u/vlfo+/sHBvV7e3T2wdDf4mEyB//9QC8W3Hn
LQNWR24aqyhPpNp/tTRKnn3kEagyag/yyew+a5F6N6Za/lkeUA6NetYbXe4jBAT//QN0S/4fz+BL
/6tffoSheeB+/osfgYLHEnP1Xz2ABPd/fofbL/lfPMN/fsC/f8mumIagHVO1Znmp7mNnfCtHYv8T
FXfnHF0S0lGjfvUaaG14HXQGBXyX9wbJgmNl4B+r+rWvFlmrl4bb23c9H34KN3J8KAabw6o35Iz6
oB1aNZFmXXex+mQiM9KjOwJH8m+pF1uD6llzW+O3jHmqGSX4CsGaUztM6Gg1kXCf0XShKbqPJtn9
6MAhbWLHvgByMc8rnfbdKdArRXj9XzrbBn2BMOepQp5DhKMmrlB00602le1ltLk0nR7TmSlcEFQk
uL+0sR6d+o42RK65/QsxTfG5wJi2un3XRzF9x5aIvXV5MF3Z6qJM68Ovk/6lDuf+3q7Fw+0z4abm
dYTZXsqW+UEt2kNeWgQZuu14yVwGP2gncAZaDjC62xdvHypcs1J2HzrFwStLakzanu1W/kE66LCh
X6gPZ1yGGkNZX+kxW1dm+z+3r/PHaht8dzOh0zzMeCPgPv4QnAsPraoJHMj96p//rE9zfR1LDqGd
dNPNGG+QUPqP/NVD0Al9uECDl/AHQ9oL/iKcg3yZ9RNRywS1VeNGm1uEx8QD8uOSd5nP+dOswhpW
AWqtpQwJDU5WUZIHec/iONmDPKW/oEKStTfG/TMg1q1hEwhRkVxKCiYGBMlTR2h6fZHtwXdNj6OL
UhbopOGoilcOyRMKuIK7sXyLjIWHFEKcc/CK6gs5M/QiE+JN9TFH4T8Oz/+fa/bf5JoZS8jI/z3v
6TOR31/fwy8RT7fwqMPP//wft//yT+KTaf4HsSimoEmCVc1liP+/E58MewkkEyaueX/xsrgEB/wr
8UnTCY2nu08WFGQZXxc65rt/RT5phvEfKE0XD6cDe9kSjvH/kvlkmreAgn+7jjxc6OYS84zjaIkz
41n/s6MGKKUFCx42shU2UeBYVXeovSy5CNAg7PGIc0JSkYsM97nLKRDtMl35kBRXLZwIPlfYRtFM
B17ddveh4ebbTDTq3igrdDGpKe9D6Li03Jq3tq8Zz/eEvffJysI5jZ96emoc/CO43EfCrPM32Y6Y
9yszoW001ZuQ0MzUJqBbzPc9WciPXo+ispFzfpdXJjJS32f40JCsCQeFyQiEEdlsHbNxyDjuwLF7
fKW3fzCNpC+U2dBsC3RIfmNpZyhQgLHcuLrPZokrQh61FqwfZN750C2xnJNRvRW5aJ7GrP7TmcZL
lWnwh53O2AEU3to2ibArUFyrOJTGpXJ1EMEtZcuIRL3Lc2ruUdwN8hatTvGqovWcjOMHfeUXN/zy
5F9Phl9Km9JPjmZIWICJmNhfjGNbZxMylqY/Wnaxj1DccX7ruv3syZcw08YNrS3rNI3u38GJyk9D
V8uvjU5eTqF/KocZ9FtP14Bgiu4ALEpQStXhZD/ZlVdvEDKljyQyEOfZaSWwiZ7eeAlR28AifLIL
ESS1ELvOGJK7DM3F2unEL3mVeIF1+RuVacXDZYeQP5fArLVm3xZK3wmRvajSsnaqddtd56HAcl32
saGpfktjEAfy93Mg214KuZIrS9Yg/9xoip58HStRokv7yZxjShafQAanM58Hd2Q/RBr4wvDxYHb1
t0LT9Ub7ZVppXOEBY5Ry53VmQNoQauGKrlgWxZ/Cmt5cwp5Wo2pc8kkL5kvZMw3097jxEbb5ZBb0
WvNmCywahU5zsSlRvyYfUanpTxNok6CKmp6smJlE3Z4eJWhkfe3nD5FVnwwrFzRVQbmWyqVMi9og
7ZLPshYWvTtyGqLU3VACElVAhPEkgIe0cfrpzDrTt7A3GAtSWqoxP9j5NO4MJOo0wssIx7FArTeV
Z2lUFXVYBxxwwIIqjV1bJZDi8XoE6G0plTT7d2Rms+6csnxN6SGA+rN+CmaF+3HsuNtyeHMtdBsC
xq+0LN2VRr8HYY8jNrOeFPQplXcfug1wWgQI4NQv3D/xc1i2D/FggYxesvIlEuxxtqA2TpCdyF5f
T5PeBAQOM7ef072fML6dRnmp8/uiD99UqHuB4gxEVW+l6Iba9ihD26RRELqUAHQvHKEY0hT7FMQc
POF6Eydxiq+l3fmiPqq2tc8dR1huOiK5QxYGK6voJhQ2QxVYeyTrrW0qmfVctX8HQcujPY+w0s7p
7MHdRQfi2KhJU7N+9JO436WWV6M89E4YlfuVEP510hKPXkevtq5svwjBXVVW8qoJ2cGKCsHHjdSQ
SmuOhc0ISJudgqs+ppnjy3XVlsWpmOP0zXLkvUS4SQ+HprKes1IJLYRaMMiJiykCzpNZH72lTiqv
d0CDrGenzS+klx/nwQk3feVFB6dl6KHqCw4n5lLhdzQzuZuT5hFp6rOQSXcZwuQ+dfQ/VteLdU1l
e1YU8UzHz7MfAv6j5YjhpOJGM0FQRL6M9n2i00bpTPD0lvFWQQidnazcER0CTjXduln9OBbhczu3
EN1aBCnukG4bXCsE6JiEhbiHNGVEU+7iyT9KET1TDuGmmdzFcpPdNz4YohbMxFVP7WbvFfldxkK+
ziKCgKfxGPfGH+UUvJb1b5hkT6l77fGiVAXhsgiwYLtr9PbKTv2dBMwkg4sc63VHw9bQEwwpSqw8
ib+Bqfk2UdWLVvYPaAwdthmck+iI3XXr5+M6SXGAZpG11/Vqh8/NXOla9ESQHVnnkHRYx3cLaTTW
x11a0coiWMmfIHAzitwYi19SRmTB+m4WXso0JKezlGsDivIGHioKgj476Xn31Ef6sCeGyiGuOty6
y1Qbv0FMmElabJoLBsPX2bEvEbOZDWqhjSCq6VoOE4PfJgiFPm5T5gDY9z4U5s9Agrk9SBwq2Nzq
ajNV1qmpssvshR7UIfxB9YQlSCN1PHAV7VNSn2ruHivMvnTWnNI1dwUX7jh4zkulUiRhFL48UxAu
Wl5EwyECN87E2TB8xFP2xbjMoZmq3yVRkW1K/34QIt5mut3zZ44r3VXmpisWL6jlnL3KAdkZja8E
vBFMkehHzHqrSeGsIC35V5cjIgWnfop7Ue3MoQNsFvZxcPuXb3bgZBBb6kn/2oO1p2Ebzush9f72
RX3BFqHOVVvtDZYq7J3tPZkOeLVsZkJdjNzABH3GkDXsA790nJXMq59eIx9cpKa2CjHDrhJshIns
9aMz8ORMqNfJhGUs1E8GzfosJ7w8Gwgsr4R/qSn2ttIHiS1RdG3BtCDD9NLvVB+Phf4EHLakI4kG
oYvXqrdWlQl13Us8aqVy+Jul1QtakR2vWfWx1EkePSckWtWuq+cu6AZ57tvi5HbQH1Vvvsd6vfIt
xSRXLRq4mN6VPSM5bElcA9m6cnwcA67wV1zqdDwiVKpJ4khG5l19X5EXxtCJKbwjIG1PJi4OkmtA
ZTj9iaAcsZnK6X6QvcLyZ1zrUa+37fccRmQrTAn9vNH9JTaZo5OH3qVg8Wnd8qkaFyZBm22JOycT
fXD2rlO/W+6u73FreIwkNm2THgUynqPVKca8tUcuCQr2ngmWai6g3FArDMcYUjV9fQfqCTFxRpsh
D/3pJ2bJss3fy9IGqdjRYEzM4kP3M3YEbIp3+Y81Th80DGduK+MrrHQz0EtxjyYNvlXk5+RHux+F
OyPvYr4U9xd7KLLHqY3v0IDQEWz9kYhsFnd83mD5svZqa+oncTcF4r0Viw+Ueq89JRnnt5T8qT3E
rZSFbF6gpzRppYPDtAAX46VGtlF+OG2nnTAZI7tZubwAaFcTW6Xk9IEVTtiberP45d3BlklIEBzY
QEte5BBHdwWjVp3erV8xRFXLbqwzDctCAzd1zMCXs8JGj01/lS4EA0a7TZB0Dk0yD+GiYNWfBbeN
yxHCTYvkXDzllejWch6mT7fo/7AV4+qqnmRGdr+bxPiRWP4HBvFDVp0Hm5Z5Mj44ifWg1c4Pytdi
F6rf4qrV4bA28nnezBYA0mq+pJFpnkv7yW1tHx2RSS/MZkvw/K90XuJKDRj2c/XjRf1P+DKlFsdu
msaYQ7e2Fj7E9p9qRlDVGbF5J7+QYYBQRSAPVTtCnrYvZ/0qKQ7w3mcntHJk01vNlvufjrjUqsCI
CgegZ1Bx2Nq4ozmCbjYgz4ou0EP3vtTT+v6uSCvmXr4R4BwD165h2h1xR3tKBj3ZXJDBi3stReJJ
vPgfaTP3Cu3vSvZINR2i05R3zrSOKMDIirZWWc9HwX9CeIa60bPRsNX9yq6LNbiJdM0FgcrG21i+
TbggJtbdYOc75dg4w4i3CMK8WzPiW+vUFLsQ+eqKSeTKMbpvpnLYky3zQ/AeI6jgBJroDNB7+NJT
725p/hGbxTQm8mhuurGOzp9Yqrn0N95sQ/MrnCP+7/hJJXh/GW5jDKywVHsGWqWCdOYMPQBd7bVZ
zVbQZNg9bPEygvLcWxYGDXT+XWDqV4AWbdDWwx98YDRpOYurwXboreoMhKCk56V5rRx11+riVSu1
DyPv6axqzG7bJvtoEg7+enjv2G/UEjgbpbyPEjTu2JDdXWTQ75u5eyZv4Jb0TFoeVn5yDEQzvjDO
oZF/2mXz09TNvDYzNwtgazaIlYaDi8uCrisDEFu8RQoPoPTIUYxMxD0T6iab/JcCjxW59bhJK5On
jKPOxJnYbFUefdmN/5v02qVwUQDY2pOKEWcwsCY/hc14bSXNRW9m7Hmhww+KKn0fOfNPD6d63xKz
b0/y12RctA3zJiIkFrn0wJQKZvdy0Mlf7Fp1AdOWaGdwmKf5zsVrqPgnKakEBr2MNvOymyCqYX4u
v4qiEuuOJLYN15q9HpvB2uRwpXJ0RyAVy0eigqGGc9UfcPe/Dh12Ob+W32NmH9K+63k2robOAIKa
2H9jCeS7sDvGmXN37HqToQLrg+lHOmCN4oIRNlnrKftrlBXJxoreO81xD6iVm4NCkz7ZY7hBANY+
9F30lesvNfKwfok5CbtqRu/iP1qUoqvRza1NSy4sWl9cDNR7T749TLvYdsXJT1gGqyK2t4bQOcG5
5c6BAkSCpkz2ie0ixAbPgmcj1w4arbRqDvsH0xna565v35QSm6Hs+O09LUWipAIfkSUdRi5hYg1x
tbuYdIg22DtutR91uoxxz1BAet278Ixxz/645qB1LJSW43d/HZ22WRs2NgJrIvQ0Td2v1k0eXA25
Q9uZ91VfwRe17E0vmU+aY/SBfzWHg4FCCmHrhkErr6Dhfg2d9W151rc5evvZ/F/sncmO3Ei6pV+l
UXsWzIyDkQ3Uxgf6FB6zQgptCCkixHmmcXr6+3nWbXR1oXEvet8LBZSpVGS4O0n7h3O+M8+hGyQT
ZfK0nvBw43h6ZhJO8A2Rips5qNZLU0Rv/UyuTkxZB17npU6n49zay6mJXLVhNxHvosxmX89Reh3n
xSf7mlXF6KEP9bFTzznWBqIv6FJn3jHslx/C2OeqowT2ouhxqBiEsFpDgdxD37G7bepKtrSWNxLw
3J4L33egIxDFnScjpjayB7CEN3JQG/oOf+toxSvp6q2+sQNlLF6KrtsGsnJOmMp2iCLwPAfq5MAl
ZJ8I+zPy1EfltJJdC/JaxwNQMKwYNLsEaVFCep/2N51AnehUQOBvGZuTb998QsTBRMlFS1QFWYbx
Puvfqf7kkTHIe+MT/FY4jnsQXbx+81GI75u0QKJnNRSDtrkORVdCJijuFLNwPA0vlZoTFJBChQtF
4oMXIUuIlaBs0e6fbnY/8MZyENovQ2z0U0bWVLFkdKSLuXQYJDnC5+i+clHlAz55IC5T3BEOc2jd
bD43kozLel+wV2KTGlQH8U7R3h8zlEWbauzNziVHJmgNj+PSRs/GvqUik/GcwS7BTvoYR+OyR5nq
nQevfMnGUoT54MtzFC6DCM6MwDjnvM7ZWrzD539+EXZxW5d/dWPEzL0S22ogtsexuFn0RGC6j3hp
QHzW2fO6n9hzbpNZDqGFLmcLfCF58L3WZS1KkD1O95NHDN8m6rMX2JwfwcQyNV+cL9zlZIoK0kHW
ktojnP1bMFo3ZfsleBsdSH4SBw3sTsrSpn7sCsP2rfxDVXcju/gp+0EeZiZ7TYhK3JQGWok33q+d
vDVGCJfGEdWAQT89FhyTjC4WL3+WwdOUwMdtaBgRgQd3KeqLraqc3ai840rKl+KiKuc4ewloFtO5
RIMX1bu0vOWNSpz9UUrvZqWkVS+D25+Ttlz3zVCR10ywbKS552TdZndiUR89PjIssPPrUKKrW0Ti
bplfFeAA2PyXzs7VNdrUzl329OzjlYCfkZjvvD0MbuHtoMQHxNUg/JW2uAeOXkN6i6ELpYJrBxlT
NZBdWOdIBMri2Vj5mWpG7lyeUoy7fsMHQQZZIyYB0NBthAwzDlz0lBzhzcBuIIW1Z9PHkvlVHdP2
W+CYt9ts9GQijYah4Thc6T9JBpwPhDQTsWI8ROyLTeJUkm3wl/oHX4JpyKzVuYkZY6g6CeqGKe/2
zeL/CcryXshmOZXmZKHuDSmQL7B+//joA63oEozo7SiltrNr1n1V9ixXuH9g2j0EE9ty/Hy/e1YC
jT3/zIz36UnDcRAwZJnljyCbICzM2Ret+PK01BBkiuLi1yW/ryJsadPrSF13mWxNRJtLRJfIBp4x
AHWi5qalY5t322KsoTvF54V1y427DiHCJQdsbtePuKigGaMAR8HT1DQv+QBN4W2IyVdKPUIx/X7Z
VQkfkTdSHtLK7ZoSx5F0esSp9mcztsNFMhFwVtx8y6WXmEiJoI+5Ov9XVlwFNb0fZ8wSueNv1Ni8
weHpQ4hqJJPdvnSyrhH23H6rbmn2xe3vx20DUyX/GliN7Y3bI7G0DDd0B/fCxcQDP20AjzoUeAgo
gvpSb93G+2TsjKt2aq+9E6WkdmNbEVMB2FlVm6BdAnSjMYY5ziEXbYFvzdF+sbJHNzUJYJNG7hqf
OK6Re22ktyFCzjuOnZ5DmdQvrV/wgo36RpoeRRWUr5BHA9nVQXBfy4TehKkMufIdB63ShD9b1p6t
7rp18Xqd2VAdHEA6eALkaRpbQDHSwZhWv65pgV3AVyACEkxk8TR7YMyVOE3le8FTAT/+jIQCZscm
C4gCBHJx18kqDomNRqAS1IwVLMwoHG6XFPiwScf63GjMXSqT52Won909t1iF78cxG3fSd8a7c8lQ
9oKWmvyGdhaWKTelW5tw2Aht7NPAxdq7i8GL0Nw1ywD9ozd4N1z7UpXlae2MExLIfYqY+26FEW+O
StU1bn0XiY/vbYgtogZ29m7V+nsr6RNWj4EbWt2ADaSpKEGyFfwNYYBAfDxziB5b14rPBqp0PyFs
E32/TVYGTC4zCD5Z+67p/e+kF8X7lg+TOaFDKHeVy/NQ1R/9jTU8Wwy84gjxldNUI2cu/h897ppW
zwfi2dZNHZFYUWG2SMT4NiURwNLxIsluWTidu3alSdlqXx51xlbcxuYTCABHtodEBSffTZ0hxl2m
LHCshuxpFoQDg09ksHcbPSTzRrPUuK8T/Bnkr7obPBhIoX1eB97wazkzLiiNFwIKf5GKVGl3YVib
dmw9LOTru1h63SHT9veklvuiVO2b46iN12C5q7P1Kffb9pijYagAcl+4WvAcobkSiRf9FAbKTWEe
3HbxHgYbeGc1S1xHdBwbZXl2uOYUodBZIbYQujqM9TvVlLM1DC8tv9+PMJx2aNGOZHFyBS+oFwOv
f7RnRTxaXKe7aiFKs7fekxxZ+BLneJkaSmtkrjivxJsmWlFZ7Fw8RvzjKL2jZ2fAIXgL2abT+uZ0
XnnbPXWr3d+ltwSqsX8wN2ly7fQ+AKrlSDBTtac0++rTaWEalCBPZG7l9Kfs1lSYpPwF4v+pSIN0
n3H+OO1DU9r9LhZIpkgZ49LYMJpBLFUl6z71569JYzoGfCA3NdsTf3YF36p2N9/W2xDWa7j2cfGd
e7ftjuMk7mrJMaqSlPw9OdxnE6ngvm3ItavDrBP1BkLcuilwTG/Lzxkbxm7Jk/cAPeAR3VJ1NC6y
MUB6u6R/81TfHpto+cV0+jVF9dRVy7Ar0hrwS0uqpdViNEp0/zFU1UdMQ7CZJzdcV2ZrptAPFM0e
OYIkzzbq2tdru1UUBrs0ENWWTwi6N0PjNB+JbZ/yQ7lI5JN9KjYgiG0m1m6uj6Dw6OT8kxdbbLRF
9Jz3iIxak7lhmd8NK6ZFK8HXMhY8naOozU7OEr134oouL/8xgZe+BLNoWCZo+6EDnEsjyC3E4A44
WpzzcaoyeyqdTp6byvpJ08b9Dnm8uxLPcvzrD9Pbf2GsrntUGu/C7T/4698Pbbpb5kLd//VPXbJk
T5ZTPzH28IBBoAkmiC7pUvfpry9B/UbBSLCITH5E/YiqrzcuquSsRe7FcLxHogN5oG4PeT2nT+SO
ONvKFNUpsqdln8riE1xPf1ck+tvIs/iIOxm7gNPsxx6dfBHc+1EW8BDp0T8PGc1CgrDOukJfL1+r
VSUPuXCuGe/6a+KxdhFiunciRt7LzfgQtSd/wp+HrwadT8wrHd2j1EF5yaG6vSZzzvxKHcRqmYNb
BD1sg/6LrAGYH69lXz2Cv5TIZvHAlTpm7zJye1i2yXY6c4dfbZ6eMBgA6IsRFCxEP2YuzKqZOjOW
HPFTk7YHv9YfY+utD3UmDok1qYcRO+CmHBX3nbaia+WnycOEFAi18WLOUF/9/epEYTJnJ9w05q5t
kmPl4D3UHY1RzgqVOaPDJQXr44p516Cli5xdp+yQSad3XvPWwq29tLu41tXBTTBXdOtQHEDZYIwl
RHeJ1a5zcDR3N3akWNfpKMKiJkx81XH/DYkKQRRa72jenxl275OO4TyCoXFjSvsH/Zi+Wk7wO8ZO
E1ZGyrOLmWbg2xJ6ymkwMuL7GNxQkq36UxX1honivHd+sAXDBlqYesuL8B/zqMBqjYjmaPIuOTpM
oiTbY6ngdBSjvsfKY28VKhUWHGtyKRlsyoYgCntJw06L9tmulm/KiZZ7yiG5NSL+LCyyKxqXbErh
kO+XL9aDcPm7ncx+FyKdQg9F6qGkVcfIR7LibCFtwzgx7mTRpFu6g3yTjh6vGLi6jtsvVFURfPzo
c+ljylflmxcPgcmhWwQS+aBjDQbXz6q539nUQJCMB2KPVXfHxC8gIrFb9gbrN0dbNyG8tB9A5bWr
/SSL6sYliZinrcQbDpIFGV7zXzRb9sWaca5IfLgVJ0VSJPPucTRFee2NRiPZffkQISiuqd3jof5p
1Tpm9TTt25pynEUWWlkcYRuUg/Ve5PnVrQt/QyjgcPbi9Y/AGtqcWMrvrQXUWlcQBqSGP1lM+mpT
5M0uYU2zcHo1EBisGxoc8fRzvTBRt2BV7FJ1J9xGnXTDODPKKnvr48Xf2Hk3wruxHrtWilAz7VON
1ZxtjlD3Bgad06gIq7ZCLUznQgBruXFALezaiZ65+uUvgzyuRV5s+2kGfRZ98ROurB9wdWRcNVHF
LLZdcdAmjbWtUu8pE9hVXNSumG6S06qZFDr+vlmtX7VG1ug21oGVkj5o1yWOskISNMTBKe8a+rim
Qaw3YRFT6ueSfPi5h8B5VB9KqEc67eNY+M1D3Fh/aDR9DCLkgdRLFCIMeVyW5DNIiBMVsr0v/W+N
b69ok2sU3xEbI4X8fdPh9+iEd5d3GuV97LzrxbzNyKnLoPxuDT5Qi3qG6IErZVDB1kSLpAkaONzA
j7FbH5i7MSLd6iHfx2v1R3PFwzdq3UMdnySVQsRcH9l8+xVXRcPPVj71qLewnTuAMVT5sEwJFlRV
onAPGBnoCNOOac/9BPcqsoP7qewPk6TcK62fg0HiENt3Ikk0uxZG2DFzp+2YendD0O7IgzqMsrzz
HdXCG9H1ts2yYFcg+t45C50oJRi1Sbzw3TcYUzHF28u9iUGK9SOJLGXxAWkthfaQ3hm2P9Ek1aFm
GrORHjbPFalAhwEPJPy1YcW3E+44EKNtQt3/icioR5qPfBxg3saGZdTiEEA/noO8QXXrkCbmcKLF
Y/NH1GbeVH7zxhAoxrHsf6nxu0aqs6O/wz/EORhg0zWjrv7a6Us1HXU7PdusujdDluyziGCshoVW
SsqNhBU0JjzU1pG9VFXZVOAr0WIrj7Xp3Av2XaWL40FawGaUBR6zxgq7ibMZ43/8uEC5IpEVPzzr
cJhMNUPUPriL07Hapow76zRTxxoRxWaU6VX7/h8xgP5LRZod+qDaD/GSPOK3vBo//1FN+pn/GbhP
VPBLDxZhcky9W2N8MYP9Wy5gPVvzZBgGhy1JH5PzNQc0LD4IcD4iyz2tCymr2FvsrjtUg8Jo4d7Y
ZDeDl7qqCYSFbPW9cco2zNTCyoqxJfhTlsc+mnhHJyeVqbBVHpepccGeqacuFVBS1IvXyymEuPgN
sRH1LGlzyjHqhIlGpBbr8ZZV8sKQw096ZiEzq7cgj+B7qOyIy7pllQk4BLnJF895h7ccF2Rz68OD
mRqXRRomyREzlqT4mP3mJKqKbXzSnGYvZjLgPLuB+9PHrTllh0hBw01SsjjKMZkvMz2D9pE9lJ5i
jAGsWvSf05oyl7EnRqGreSuCaEeyrwk+hnqqQjx2bPBUlu2zkuVfg47Pahw/1DE3md/Zw8ZFscte
sVjYTQ13TVbfnA5juQX2cR2L4DeWck2+xcyPB5jGLPpH47En0Ou0G5zF4SV/45xROCExSIohHY8N
B9amDG4j33i6q4HEhqCo1bPR+o70BlJrKob5Q+zTmbFO1sGSbPz0dQZ++ghlYUzw3jD6FLt2AMo2
usgSSxl9QDBwtpMVO8yOxk+e4se0yde3ys3d/VzHPwkLvlkfpLtduwTFqxz0gZbkjAsEtFE3b6OO
pZuaasROTcaJ0XmXcpxZmnWwe6b03SuQmgw+Oglc3H3vvEnIGPjy+N00xxGjqaLcQloqd63CorI4
gjHWyjO6y+f+h2Uh2F1aK9mtAa1F68ODXNZ+3g3lbbUe9/PTWsJHhv3O5lWj1LwN5DpnpxryhGjN
JeL/eNen7Q56NtFdDnuxpR1uOUjABjz3QQSsE6s28Q7auE6oSsI209otMPtnNXp9Y+9UYe6q3FQb
GwjlTiDSyaN67yH5woi0fLozUTM8+YclE68man9VGdBEFC2HQeAwtHvZ8XDmioGmNh+GxP4+21zx
Lb6rCFTHmHBd1Ji0Ips0m7zykccOL8YwFqNZqbgUtuhbvNAIH3am16SUlJ0JbRwbwhflUxmA4BgV
EaGufJMFj67BIUxe4B8wWY6lMzfz0SXBnEbQ8IRCx9Qwe4FP4b3lONGJnHcmkBqa22Hls5zIaWJP
VSFiYAExw/tjbCsIjKv/yJh5mY6Mz/QxnFLvd8/i4GBcQL+lN/+pF3YUQw89y7d+tU05hRhx6SWC
DCEi71hk6UOvX+iN0FzBPr3v2VOv39rHJZtpP5nQo/bofvYeoj/WujdvQwWtR9kA9ajG5xJbTTk+
M1XhScD5vGna6UnRi+173WV7R+FEKIA6rUOZ7NQMUYSxwH08+3BSXCaHRuQfdZkdoa+YXdMY6gSv
fLYwlBKmPpE6HYwwRhRFOR3ba6nX9by28tnimXZcg+doVgTBgapjVMn0uX7isOGka+LXUtbeYXEg
Di3LdJk7N7nKoq55RHjDVdecAfN6nkA6hcXErYkJ+6TyhGhZlwyA1bos5iWJ0Eok/kCu+QA9Vdg+
BN7ZHAAkINWelvzKdNPdKJF8D5id7v3xMVh69YA7+CntsC3ifnzy2u9xX/3EltJvwMByS2XDrb9W
pE3W895joLW1ne9T5eRhxTB12+KB5gllM0DpehbPc/og5wjKSmeVR/QnnzDRWVClPyhW25cCWiEq
gD7UzNBOo/XsV/ZD7Pxmo4zOLhE/+grdFwXWztB00b2O92jTSJpjEhV16k3wFLWKjsw54YTIASvE
UTsRlT/tOsqZ+GJXqeungNshqSgARrUUD6A2D/bQRycP6sGaxMQ93GoOqBn3KOFOkxagfb0nDODs
9rGs72zojJtE2MBel87aejmGUSr8+eBvhfZJr2FhaTzsjVNufcqM42J10/Ycy2E3Oe13g5h2N9oS
XdMwe2eePCmTn/1s3PbOA3+Km6T4KuA0Me41h7r4a2Thnayx+RGkSPrUAqAZmqBvq9dqETBmowxv
pJ/8njK85olhDdFy6IduPBw8VcKTxRbkFo+l7NPQGttux+cVnUuOjlWwbZiNYTwovrIyRRHR4ivO
peiQ2aWPzK60Xlhkefe+F3wv7IJMhto6WsnXDRSV9HbJJeY9M6J6cnv/kK8yBJvDEhXqycanAt24
PXsCetjrUi5vzXzRQdOh6qw9RAjYvXqIOuCi2u0Safhep5Y1x2bBGrZh2IQxNv8NkSVNxIejB30S
3YToPbL3Wgj8Crexem0NjJH0DFFg/lpsoGhNY/F0XlbeoTjZmWXmJZLCBYcCPAce7qpiIuv0aE1K
W+SHcfDRIsfexl9LfMwIlaOMwZ6Hx7qxmPXhB2Js0o2hjP9Uynofmu5qBAj5vmh+DcFtIzcwH+yb
dNjLfvmVtMOJwS6Vm+/YuxRwEXDy6+Su77Wa86PGdZiSPYWPg8NiuWGLIzg91MPIsbI9023ERyOi
DVlVR9+pp29oZJBjFhmPQfaNtsX+ZujWCxF4PJUmLoiR8PZpni40U+fRMHa3ybPbSLhyaoyGS+yb
cMoicDd+n+5cNTmkwnZPBJO4R/S4e2W54wH3w3umGevHTh3s8dh/JDZihjm9xiaP9k2ucPuWZ2I3
9cGfwWxAmNrmKXNeL2VGBAoO9jeaKG/fVe8Lh8wp9VEGlCvRh42DeMIz5yYG3cmq8Oip6EOZCXFO
VX1qtSInDdqtsGSxy1wTHwgIvjdSmY3vpA1devmjrWKIcbZ1idy430kGyr0ZQThzGO8/JxgJe0t0
73U8XMW4LA+g5dsQMoaGuYheaC3UCdPlxS6ggXkrtN2yzt/cKs/3xh6/OpGwoizra9P3H2zWnzsg
PsJh9kaqAb3hwkZnhLTvqP6hJL876+dXDvfm5ASvQZEzE6uT9DBmEr5wktwvLFhCFLhIh3v8zPqA
64vFQPS7wmUfMmr66KP0Ca3oVVaaOzdjXp5g5ZvQWo/RDM0/0ziz9BsRGuUGXV8bdxXxSw1xc2xs
DbOPbcrgT9CWZSqFHVU93TjYG0XEZdWUSD7VzO2FBWhKEL60Xv65LBrZ4mSTtqcD+CyY91av/l4M
iBK5SL43zTBwvBPRuuooHFNWjKZIfsV9tw9u8AxvbU+9PfK3bPu99qlFCgeTrVLZa173XejZiHjW
+AP718b11viQ1gUI4amY0btYz2IGCt03wEa8yPqRdPEbqC6misLpTlXe/JbWcpU6ZnZP59Sno0Ot
fbEDfWHmhWcQYN8OdB4WloHJnJjFXi71e3XzIgcTrFA2AZeKphko/PoONn3eBj4EA51B5AJfdqyz
6VvQEUekZg44SIWMLqYAAb3HHM2AEcUEe5YxNZXnIL9rM5tLb5nZQ8M8oUXznpIBwEcW0C+NaGl2
87hceczveZ+4wA28shKvYIZXuEVeQpDCCwPifgsn8cnM5KHyODguTBOOZZu+AjnX3qKOVrWmZz33
iCcm8zxO1AE20CPJw4wFDsvVtA+eVZ+/wBTf/PWrie0HuahsZ0PMyPL7hJ5g5zBfODoqOSsC3Q4i
6Xe9bN9yy46O/a22jNV+KpPgbZ3yRyt7y4mCCBcqJi6O+jnqn+gNq23TFj8a24qOtHDXIFmOdUsw
ZEu3WqjqpY/l6yZPqV3SXlzmpD+xx39VsqJjmbI/FP0/1sa84CXl0xvab9NAlnO3fMtd7npgSNug
hRbEUuCY+jcvsBjRZUHW4pgs/N3t7qSEetVRCXWkgQYeec+ZACgfB2dMtxWlEK6zYaGAqshfSVM0
gDIB4qrb9rY0+bM6DOLb1uHkSGtKkWRtQjJNQpuW9qI1sTNpzr659c3nXHj33ai9i6NOmadYOmUx
XSGyrhXl/dDHiFCntICwlK076h3WdMfO6aEGAD84O6xqpsb6smI27l0J6YYjg2ElGURpiydd6vIu
89K3jm32VpOySPRD/TyU2OfGokIEtOCP8TWhCsP4Ddfxo5PBtvUScbfW/W8Hdv2xj8vHxjHJSQ7v
pI5A/46Tt6SdxUahAQxzdzhGhcXuPloeIOeNyBHv54b89ZJd9BQDX4nxtuKjnuz78VYb3ybNMLS2
IncYKg2Hcsze0XaXhuXEMqlvTscfzrFKbzuvo8vu4+BG1ZdhVuTnDHuSyOr3bs67yc7vwBYwbDzr
Ed0aE73l0yglT3DFHytKioIt4CmTYxhtA52ML53N9MuOh4t2p7dxHgnclcrZGLGabe8E03WwWva9
8+DfphcIcXk24Q0G/tPayGRb5Cu5Dbo+cc2PLnaQTY3ZnyLurf0Kma6CxigTqw49elSwVYmeop03
mG+ZNz1bKz58ViPlbtI8NwL3ruvi4IbfPmG9+WgDtMAztPlNnk8h8r4JebBm+JufCysJdRGFbCP3
xiE4duZzDOs82HkKEWNTBfpa1d8qlVyMXQZ72IfkIjdRtYvc7gaepy5dm+8YNmLm868I0/oD0NSn
yS5v9LM7FeGFSeHnwcc+oeFjKLFKbMQeHx10vBNFVkJ8Qn7mNQ5HuMAoAO66RuR716LWsQWWyygg
XaEYvWMJEA6yFUbaOrcQG8YJRG3wtmlFDPEcN2diYfECyp6eOl7vdX4DiTAgLrGb3XmauYUSeu8X
/roNGKzliFoGzrDNyjMWXMxXq1PEHH77GMggugYvvVPYz/TIZwvVTEtKIDXAEOFSwJrCpQn3yImO
wSrxcecBe3qTdgcXwC5VDclpqXm0HUauEf6sfTUKlvUSAl9NnnFfmkMx4GusNPKNKLFaBKCdsxkX
EUJaD1cPy/iEpidiTjSL4SXA4b84CI3ZQ/ALkmeNRlC7AfuMek1Puj8HnZyvsrVo7ryf2KJQ8Gv9
bYZKu83WgmaU6z1z58/Zt+rjRNm9qVsmhxPo9k2wVntkiPYWdirqK4z8/ah3Tsn4uE+/+z73W+FT
03tINDFvBwUIj3GYMHjknyP5w900BRw17RkyWovuN1jYED8q2bG8tVnk+L2s9xPj/c1fX/KSnmPV
/FBpsX7LYkWatQOLYa7KNwQUzDdnVaCzp6KZggZs1a1DZLdyjqqK/GLqUTgqXbK10TriVZr4jVXf
BR0ZGgUsHFabjBYlDi1wMi+dRV0bDcslY2a+ywVVZV4AAufepllo7uMhDb1mulOZkXtgXb9Sn9QV
/H3DLhvfRwSxVNCs3Z1U3IPEOns+lIC6jZ4WoWKeQ1M4mDq9wEi2+yA612v/IwBap2/PbiueSDlh
dJMXzHCSRd5zvb6UBTdbT66ASENFXAiPgxwRHIaKcK7MCQk/B/I4kxLSI6mU4lCPYJ7Jg8h26WA1
OJ8kWfMrfQ+psaBBo2PDJbcJKleekmV6i9AX06ryblO0I1ayQKmt/XuJLZkZN4Nf6E/AbMTW6oW/
ZaG+bEdZkCgboe6NWhcBlgPYwemQv+LuMDQYjlOtGwLDnwTYNGA05gEnJoh+WrxtHRDyTFzFlfSW
g7OeIIjqfVC6qHU0syjfq+bzrNkvdkAEWPfeYdwa98B/033i5CcnXt6UBp7li6mjd+pQx8ZIpRhO
A79b6fqRo6NiIUynL7qHJKvltoqeJ3JboIZYn/YN+4o+fls2xT3VImslQbas8IvrmhKk57tdt6nd
4cnS0SVC7eYXrCMgi4QWBArEJECxfyFpzU94CvCjdEAuei6QsoQjOhfgBwMFegTjD224g0Kto2kF
jhG5xGlFtwnuAqJrkL+7KCcXx5549uVPfcLYAwwg6TT1lbiJH5PpgxP6nMek7JpjnITNZOMGjEHe
p2s4TS21eluxwXItcqEsTivs8/u8KfA/IbArzPKLMSlIh6GnN5toQOPHvIC3HM8Ny/cIGZXMzHO5
PlcsdeOBh4ceywDVVo0DWm9tNT6wMD+opRYH4ZmN1ZX+Ka+9X9Q7QEt6GlXT6p9u59WbAmP/Jm6w
ESx9oR7/+gKT43npBmsLny/beHtX400poGGdEJ5WyMlwU5XYw33gXKi30Z6Dm/cgBjVJHbZ1Za70
lRy7cOhgiiCgSiIIO3Uf+rON4SNv9DGamJVTEJO3xmSADAR2Gh5XvV//M2L1/5u3/zvztv1fmrdf
TZX26a//w7t9+xv/9G5L+XcX9YwXOJ5yfddxCEWcvvrhH3/Tf3eVgzPb9xwXAJhr4+r+T++2zZ85
QtsaEhBqL++W89cTw5H842+2+LtyhKP8QJEvK1xH/784tyU/17+mRSqM2ze8spScep6rxb8lIXau
5bODKFHvZT0UGMdfAKt5P+CMpew5CKOoXNiHY3wmdvC5XhBqlKnr3yWWenMpmE99s/znZfYx/8/4
q378p2n8f1SGEKG0Gvp//E3+W8ghPxMvWLlC4yT1gdrc0hv/JYxe9SntN9Xaxq8GIgJttvcKg6cL
qvBAbh0ahVsLSEQEY3eK0oPxrOi/SU39tyRLJZEqY6eHvCEcBCb+v70ta0LYuhjYvcWk0TAr4STz
pXPJk5r1Ytcm2z7v9b539Oe/2P7/r6/99p3/t5Ee7qADZ4HLhCGJ7YpA/ntyKDI7JFrURX5uv2J/
709wywggkjhDhU7Hsze0f4poLK/1oBGSEy6GbExRFAdI9Xus3PgdHeqnmiRBp/WugMUDKoItgMCH
OIckNjfRFZTO/GDy4p6MoiysEvtxXUCFrzoQb0nPqNYp4GVoxRLW+YTU7hwLYBNha3nVxkmYk2qE
JEfPL/uHPLaGHcLQx7zLyj1Gn+CAtWOi6x7aozeiaM9osIkyIj1u8RnytrVeT/Ktm3AUl1SzZwub
1QYvR71LGvGTgJqDScT8iGwM5Ww3XhpPz4+pgy5KEkegEusYxT8lGK7ANJ+RiDI0IzHkWS97hmXv
wxog53J5S51An9PAeRYZNgRR48j3H8Z2sXDRiTUcElMwkwAGvPbrR29IAKtSYt0lJI+KtLZrn8DA
Z1k6glIPmG9CCwXijVdpsY7ONBaX2GImS4Ao7+2aJU+tXSOtwAkRCqwOrxNrX2y/II4CPLUP//V1
opR7y3H91wuFOtSH5QxqQaMvtt1/i1au3X6ZjeN9wPJ6SklI2Rmka4xTfG6IoIx4HfldKe3lGZbv
QxSj5HMOQ2RwVK6T5CK+JbtbimbBHn7yJobeLCJGKrwpflIFOxjs86E27sNN4VEADTiN2Q3VZBiX
jgZKst8gMNHTkxOQSUc7ySJdWBegkk9zRkK6ksPnmsM8yQrr3aSSLBEYTV68iLNTjsTyJYh6phET
EJmd30TsSGQMOmdiinWqYuCRFSjeBvldipuDcZ3dc1F8W7SyX6CbQ0l13tNURQ+2Iq3FS4vpmkbz
aW1K0gXrYLpIU323Y3PRq5CbrMkoMIrNTPY85ZGGmGK6LTay5WXw8ZHNllx/eVDVkPcBb4+Td5ao
KvTciGE437GtzatblR4NxNtop0+ljWYSHBniWo9SZ0EYWI2U75KC9SHQ2ERE5wO91c3BxVhMjtPC
KL+GdWl184Vdmb0vgAkngAwACLJvrlQ1nAkHBXI2xfFWwAegIeCnnOUhAa5XDuLXf7B3JktuM+Fy
fSI4CkChAGxJcB577tYGIbUkzEBhHp7eh/J1+NoRtsN7bxj6R7VIooYvM08CQE5Rczs8DqI5mIK2
OMhpw41B3l8pqZZqm+UnPFmKBTXy0nQIG/M5Vco40tXyEDKNHVCAYGpK784Y0uAUso3Eo0Vuar+8
tLpwojEOk+0jbMOTOeBG50x7VoXj3HzmPPdHc87lkZ91GN1KvLJ7a6H8zwnb5Em2pPTccVdMT5jg
q7PDIQp66Z0IBgB4QaVXS1wgQktcERNZXgfcx1c9Lm+oNctrN+AGh5b0ywrJ0pKEPdZjVfEBORG3
6mqt5ygitJgRQ2Ak37hcEDKqpNC66oPGTls7xGkihUsPLFgQe4qhIGum08V38qn0leHvgbSxT6y+
vLAQXGmho7pwBKbJrI7EMf4UDZdgw4yckV/WrCvipIz8vK/BZjVsB78714NJ4RE5Tolsxp1NnIoE
fWRsl186Hqq3duIQHI/MIUlB3jxh1SvhbOnAY4Y1pcapMuGEJT1Qkhx7Z6my8kPX+OaXsMRq5BGN
LvPshDAxYp14OL/9YyPz7NZxV74tDr1XKYbXytwx2HPrA+Oe/Dos6RwsI/7nAjfxvenCr3zu21Ul
vAy4LmOkx3jITpr3eRBknuQfvPHyphBmqFbpD/XARCF0sjSYyxqANcEEbRK/lgbiOIbRXVQ6TwlU
tivhDTI/9mshoC+GRHa2WIwCLHIec0fCDjpP96Wt9ZET7u9KfuU2ZmGZCjowaKztzQctVuRbCyfC
Ie64MsTR2c/daBvp/pZZdbJueErQSThDL9Q9WSNo3zj8M/i6O3oz9ru4YnJohkisKVVvqetxPzWI
C5kKH4X9MDqoHFd3+ZerW3gSOcSkIS6XYwuI5EW287vN8NlOLXmXaqRYikomZzY+VKQAH5ZPvsvw
bcIw8kQL6s/eg5s/+AN1Lz3tws1ofjDkujBXyrhYwq3pSwxzU+FfDQsg3OSk6T21h3fVNEDLacOd
/Sjf9M5MKGv2l53ZqRftLvX5Ee/Ubn0dbf44HOu7q8e68XDuE/JAmjOOsc2nw7C1OA6WHq+kUYIR
AjpJDee9nIE0zXw6oCms+kYDA88z8Ff8FbzZJWY5wjf3MS6K+xK5w9bHao++GlMEYP/u6GO4xujq
FMAkNNupN2MYP9oBz5GTzMeyH4eN56tuZwDGyKR0uRjeqrlVJ9vL8CVhx4HFg5Q2fRTwxXNCGBDp
uCUhupg73aXTVi1+ezQElsnQfATJcxN6heUUn53zZ6my5G1sv8uoEg8ZBQZEXZafk+98WU1KO1om
gzTV+SEng9mHi7fNM1DbWTWA4bFTZspUQMmQhRtxARvEgHmrVvj8qsomCUFdUDOU7YlopAlvAbdJ
ibqg8x8uabZ1hmrL5dT87EsufbRRMcfXOjzTB0LBqo333w5LDiHcp0oJNUCm1jtTPCKugmas0pKX
4ZDaM8cpphotXoWjX0ZkeFEqn3qRUjA4EwBdlse4G8RpQs7MUBLVxmss7Eh2vcLdxwS0Yhq7UPEd
+PQ3r7ClkIunliwoMKcPHvtlE3NBlDVJnswy6pPNHHw1kCfehpb3lScCfrdAgrE125/hfy4RDmcS
UVejP8JL0Fuwn+aq54dc6AfCApjH24Yrs1VioNEnNeNad6UHnI6AY6rvSez1t9m+SiA6W36mJjBS
Ub4Tt39jzNvfvEq6sEkYlot0V8g0/wFZwNpNUnlbaSw/vLmpL4PZejwCScddGMs3vsMXsEfuxarE
37pMjbcE8u/Z68SaPuLnzOj1vXi8gIH4PUHbXjmzYwXxGGsws8MrhIuvuXf9C9qPRWVH/CfqZB3Q
E1q8jCZNng0pJmdBLrIdSKcRosG6QdnJvRYdIPaTQ1dsw4icvVvTsWkRiP1XXRVm9geZyd2/DrPi
Yf2oOqxDy+JfMy1J76Sm+jWPhHlh7P6JRvW+ZGD06OMAmuTOp38v+H62xji0Rx2r5Kj6+mLO/XKU
I1a2tvXoBViSdTGqWzuY/UYl8o2mpPjFpClwYCRD6iy2WT/pk2fzr5A/aNTVQJb/FXjiW25vjjXl
F7FYu/TqNFmzxQaBvgcM4BrNQDxHKsyT3N82nFc2ovStQFqNOmuWE7JqUGxC/Svm01noBj9RhXlG
9Fh2HpL9YA2UWoXlFWjSsHcR5pDNovKUgaFbmV3mc5sTw1FLKA5sSbBf6F5cfphz7Z6gWsr1BCeR
WKn3e2yT/AlnRnuk2yVh+y2nvZe77d5t8ndfcuj56dUc4ixh6PMyqgB9IH+n+OhCwQlKdMsBsjH8
4kpcmD4Xg1OAoQKAYYTNVMWGbmXzuCct8ZSX9ngRBObYzWmanvjRFlnMm5JEM3/UvDrBONq5tq6v
pXIxznVNvDVVociAGmC90nH4bGNMexUP8wn9owej59JErPDQumk/vFlhKkhian2GKO2uXLv+AMU0
f/aPyWKWjNEujeXAb1GMO0XozcTsazhZzCEVKKIZ6mlTURHtRPVy8xpHrGwpst8s2KvYFNNPcnVZ
UCZhyhOKZDjKMdzXerpJUm5vEvHhucGfCvzMWg9ZH26ycK4ueayrS99bFzc25r3lyn7LiO1vNjCQ
laa+23lr7EyVPGT+DkKGar6Tcsj20CYgKsS84UPMMK8L0fndvuLP2P90KgGuPDJe5swvn+TQBHMT
mQFDS5RtOaOaz+VHGlfHvDPbixVWh6nqkiP1r4rjt7R3Xld/4vwDx+SvR6ozJnKOVu4w6SarlIal
+SaZO/ETiZNl98sJrbcl+rLA+gxF+hT3iPI+owMGZGC14SakvknAIoHY+EhnqIVoyvRkLPmwH4ys
5T7hwSIU8heRPfcQ5nEITiSL3sqioYSx0L8htW9zdz9PZvnCQz4FwCnMgPZB+wwQEcSN8vbK9IpT
LavT9Kki37jIxE9fJC7vTObPjuFacMSIlzVh6x5LQUWdZyNwGbO96yY4bozcBPRNDcK9JnazRJIy
x7CXyOxLwMNJcTbUf+bqFZAU37vbQxmeKCaER1n4O2WaHOrmFwtl+Iwl29yEHkEZkZvODrYEaIiC
7FPuui2BcQLOEibNIV4+VBHWp8HbF5yNdin5rK3hoiY2A1Z3kCi/Qvr5jgJLK5EUBxi11WBzVzxA
UQe6ojegsPnkxBLsrM/xnL+0Zb914pqKozgDxOs6NiaNEB4FJqHAr/EraYrfzsyHaN/qyy8c7A0b
0RgF6Uj8xbAy66Z1TvGYW9xi4BNvC72HXRxfwgGCgukxd4z6KTqQCvkeRYa/nSoG/s/xH3uY1TMz
yV3VcgJMZ1VsvSyL9joZaJub0+dMG/6xbud5myzuVXh43jADGaK+WsxEL0WevRdD/YipLPKsMVSF
sR1thYERa3SMfT0O5Uts25fJkx8eYsyZAJk+AYdLN20hs32BY3GDxksWeGzAGtVvxlgZp8GC1dlN
FlWtMguaCjav0b2DqZdBzUqzsWlw2E2+/qqG6REhFESqhg7k5jKklFnO2d3LuS866bhpq05tPKzM
95poEJkQrOZdWlwyW3tXa8AdELfVuKMlHO2aCQMQszVvQBVPx4Fq3i0lMDxQZq9BwLkOoYTlhWai
I9XIEpjgvB8TL7qRJozORbl8NrOTXy0TWVPU5b523QUS69KQR8NeMedlhuqL1qys+NuCJPeLEATW
FOQ+cGPy8K9wMGqAoLuyoMLcfuPUVwdly3mGw/hJc9lhRmWeUQ6sDQFVjF5Zc/y3ORXEHAmv5xGq
Y3x0Iyu/N4OcnyqLVEimfuduTIKrnt2Vbh+mKKMnTLIQf61BrNisrRACmNZ1HX+/LsIw6EPLCZyR
HGvZdGRb8u5Xym5HFN0r+uHVSip6vpNkOk941edZJk95F+GiTP/Ui0YX9CliZdtKT35HHalFWTOT
yp2VaODW3CgCs81sEGM6PtAn9wVdZTyWwJXoFyIDQe5DX/ys17emDWdisxwLhTHyxpTxVcxx9zJK
mCGQRc7YesUqln168V0o8kYRPrUhaAxpF7tODtGpL02H6spijaRlno0ezQ3kwRdZaKBKkeswFblo
WEGHUJs/umh8lk6bXVXsfaFPN+dqYNnsSWoEpkz5ss45sbm2/7NI6mpVVe/ndFFrG9A4ked5IW1X
nkgx6MP4+FEK3MdmPaDLcIxrRsAhVraIoxCk8XwSbseKHpIP/LRPdgkyk6/VeLIzIHSN7HxmOcL5
ybRrRcT4YLLvkCPDjtQZGaXKJBY++wxAzSd7l/i2jNhcOwVRJ/BGDoK9VGuPsswc28O1I8t7GEYX
j1Y6Y/9x9XubAs1K89E85XY/w5s0wi28mdj39mZkLK+KIRRARCMG5BLvlrZhaWz79IS5U/LfOeos
u0Gdq/Sv0movIyu+0uUALEEqLJUqrf8NsLaj6Yh1wtFlI9ou35AhMbA7wcN9wLBgqj/r3FrWypgT
sv7htO3KKLxULU4VKx5vRZYlp5g/JUFBPH9JsfgnQ2n/VHND39K7e7EKS12V7EQgPZvNPhl23K0o
ioCBv7Y6qJ1x1X2Fwu5vy9wxQ++bS8tIlvIgu/i0QTxtWrNFq5ZTE4x+vNyx5JEpKIt4ZanZuDR9
OWxpka03jk+18QKwney0y8TNQoCnwvTgt5qSNKKzt9Ktq9uAQRpCWvEwhuMv7xS1htogVZgedCrn
c033RBWr5Z4Y+Lat2sx3eT0uR+1sRUsbkzGKMLAM+e6pgS/PFFb3ZfoRNenzkHJZd131hoPIvaT4
KS8izk6+qMWe3JmkPsk9DMXj0ffUfB5KDMKAqGoodzTZjPi7AY4lH6pkrAR1zAuo3cmRl5kODVlz
R6Hy9pl25tdmocQGnlmbp3+4XRI7F8WtCU1F1kp6HwJOJO6kjZ2DgY8ZMwWTF15cjl3knbP6pREw
gWzPXNaxi2aXgZT56BN+exdg4CpvTNwyIWzt3sqjbRbZtED75ltLiBKHb5afcu0Zqwzf5jaOfe7p
JtG9ynr8qP1kbRuHoo1sKn4UlFI/V/FnoezwrI38vQgle4N67kRFPiYNN8KdA3tu4o/Ird6oKqRS
aMxmjOVtcxwnG008CxUOlVgeCM2mUaY3XR/Xz+Bm67URVtSfWG3Q1Dr6GP0G2rWjDz4PN2BWH+9M
ux7LNnmnVO7voOfrTN9P4F60YSf35vEyJdU31Svmjpqs+Ez121Jk4YUaG58TXNafJjPeyZpntJjI
U9eW/rR7vAZN6jh799QJx7nUkj5lvfypKSuqjGo5OjzmG0ajVEr5LSj62j8Rky05NVwW2uCBZjEM
qOZ031jGgknBt/ZuFpW32k5WSNf2YWkLPPtW+wEYzw+yiZ8ZuCG5W6MG4gjvxmaUfGIlm54rR92r
uU6uHEV/IHHoUy+bZyu3o2eXsXXFReEGLuFN9n0Huj7Ht14DkcKV8+IszrecHq4pao/O7tKlrARV
vCEmwRY8H/tGPGe9C4fJyf5yYPefXXe6CezHryqP63Ujq+xpoE9mcdMd1UKERTNvoUQY8QDHmTks
jN4MDAXmItsrPnwWmccEXHrEU9LWJU2An+sBVK1fbItzufaT5zHKj5mdJldjcKiEn+8p83jylrG7
K5xO3EdZHtoBFwIWPSOQBpFihxgVB5uqX4O2gfNPGc9Rzm116ggHACID45qGsrnQ4ptCPeuTk9cL
96ntsZ22JgZhGAryXBFuggel3tya5KzgFGqHy8SGUkgc4LOPLR0vbEGtCw1Q5onbyiP06+IsyORW
9LXDAS7lBN1JcU5aMvxcB4p16niwxET+Znb1cEiK+D2fCZN4Eu9ozJUONtcyc3npd1x9L6VD6nv0
Qp4uwVSwJKOUdc5uMA0aTKh4chThMj9rcXW3/aXCRcoq5hz8DObkbBESWWqkbuvh+qwzqoFEHx5k
i6FUUGe3Fe5bFPuM0RPyPiILv0ZuPJuo6QHjkOYl/nwOgaEN5dKCUdLPbmj1gWlGPzyqmFdjzoKc
hOMB9Mx1MMQZj0Hd2LeqnNOV1ZH3dcVxzP1ow9iFIImOdssiwKhIzLYgyoYTlsI/w+bxakUDtYce
70V+zlD5172uvpdoPhNejCCgQAjUZ/zJNxzNwJfEd57F5gU3FN0uNgMiZ8SmJpYK22P8rFX6lVY6
2eIpHkKf8ziHIZqKuz3VD1xJfI4Hxe8wBybvp3tMxN5RARse3DzaAZhiEJrkp8Y5WSTv6dBwaZtb
Eg6mlC55pfO+POSU3Mpc4kQuJJ2R+0fktcVhLDHliFH+0LSgInO2e9sFlOiOxQ7hjN5z3Cp9qMdT
XN3HirqUTE97cIoj2cm3pdFzgL0GkOQcBaKi8QLaCl906+YiPuwmvl5r5KTe4t2FB8xwc4gIhmG1
8ScDm03mF/tk5KSHMHJjpEHZatUWXKLbJxYBuKhkMSPvi2hdv2JExb+XjvO59Tt3xdqWbf3xmCd8
7HpIjK0pww+jts4s578Ns4KBUzdwl406SPP0WjdmQM6a+bI7XYt6DE8zHTKjwFAxzeV4wImCvwnr
38/eH/UKc163ka5BP5zi+WM74d1hyzezfptwj916A83ZsdW+l1TiHhyP+XpbXURagQ/MwvGEHVYb
MW6hngCeEPhDLPysSZ4zS2d4ClsILUITEI0ZtlsNvG/SUmhxrvm3RoaItWVeuuijGLIXmlfNrW5I
Bo5LD3VBIOMANluZSnB00CniSMlnPYc3jGYgLZLqOW5BfQ7YUhvjMqlCv0bJVnbOSx8vz3lds1oO
5TfjLbFWtfrqdIRNxElB+zJfTjsGamBNnBpVECCI9FOGuQV2apvtsSjRi5AV+H/Pnb3F7AM8Yh5/
zL3Gi9X4dMQUFHG5gzzHzR/Vpc0xrXkEDZ9sQjoAL3O4wJ598aMg0HHKCnGbUPaSJSludTx+OSVp
T9sSW3NJvqxhkUdI8tcKHxUVm+FGubHY2x67R297EfWO8bp4FBpVglSeRYunZ87pdppoyUuSLagH
7xTVEaE+4MnYxtLw7lceGxFG9Qr3G9AmXKZ0qiECMIoPuugl9bHX5Hq4KHL/Qalo4oM7WT1uBeFm
0hYzsF4cTL4QpzqiHotjyb4y5s+4fwzc4PT2D9ubaMjkMxX36Jer+fCaU0crzQ7JZwV0etoQO+Jg
VyifJYtKWoCuf1Ns33u7yqO3gdEveIOVac74P2k5jhLn5Iie4uyypvCvso9zRkojHh030HGdHxcd
3X3CmQVsPKd4FlTxXs3atp6ykh5HW+/DrOxuQ+efDdnQ2S1YdDXbeTxZoN1TT6zbIb70dYyrKgvP
g9WLgLEaKRV6PLETEtQOr6pEu2vZw+mUxrmrzLZi8XydO9d/ehz7zco1T7BL33rbeXVybCFsZ9Ry
2RZopLq5Cw1CHgy5uxJ0CLZLXJ6TpojXVQQEr52vvsYHN7du8pKEO2KX/bZNn8eEjlvVBG07RQgQ
EQFXKj/NiYeSJmd9aKbqW+OflWqiInaJomdCaD5VZ3RYeC9g+j8L2b2wueOlkhFyJya2ZM7tNT7K
rzntad7LOV9FkuTl41PPHTDuat/qEXcf7ciIuQlRBhK5GOsgbTzutOkmmZK/PH32hpr1a8NzwQM7
++izxT2d82jVseNskVDdwHQFF/o2eVaA9tjH1bVqIM8OTN1XIV6JoKCxdlP3EdhQ4EabxOkIu6ox
4cASf0qn6zdwoUFPm1Tj1DX5RBMpQpNaBEC1Kcs6O1ZYhqDEW0ggSQMvnisFbWRsiL7B3j8q8eor
YvF5yy7uc48T0njy4p53mS430fjNmjtIw+2/PFoxgFci1UFlwgRiQR+3hJS+M5yaAZ7L9N0dzfle
gdAd8wf4ZhhpKR4epwPSJlaLEBIe3LnU+1HPJDt512S7OCwuhRV4ArfbB4Sl9xHy9TGa66/F9ayX
woX/bNXpT+RwJnsKpgFl8rhBAJgW+YUNnHZvs/vB505awyC400ZEmaZiOnMnY0EPu+SK57ilWTa1
NtPgEdfyJ2KwHUE+P1sObokvYmTPw7S51Be0V3TIX1400fLbgXSKtHMrKXTgogkhIss/MBzbd9V3
UGjG5JedM+wkHrVSLHvwNZZfUSY2ju2T3+isd8/sSKDge91ikPw1hkZ3ysLsmORgXOrJMs7V40Xg
llhXVPyCVUaCNdBzKu7EJJ2nGhskXKo0TvIzRqR5E2NnCpJJv0SWZuRRWMsTkeLQWrZkkBbka/lo
QZPiAEzwMIf0wqvGZzwLQecc9+JqCvOJOnUyMS659ynraPRp8k09cNXyhXqz7NwMeixhK+Ox5mQe
kmdK9AEpIH2aQKsHQ5tGO5JCWxhRwOHc9HeUh2S4LYY8dLLfseoHpBooGyPWk9ieBm9/pKv4pTBS
vPdhDnt/1t9FxTkH/mZ6xgU9gPBMDYfiQOfimQnFBwRn2AMrvJ4VAgtx2S0WhRe3kuPZ9dWrhXRY
WFa8ck3RbX3WmZUxRCPV4fCTKKc5DpnAV7rI8DWqmr2VFD9rt6ifXC2mW12xvSsd1u9lTCK0JRvS
z05577FQHk2sm2tozXfVVOKtcfvPLs4odc2nG1HZ8VDQskAvZMhsEifC8d+v/r2MaSmPcxojPOqx
sDbuhJUCr1N3UoPZEIlR2SWv23hX4+28zqqiopxJAPdJGKXDIxeizSLIKxUfdFWExyF54IspbjrA
nFve+De4+4Hp/vdXYxK/zZ08RIxDTxDJxRu/3YdbNtY1qgAXF5XVreMCIBVHcfJJZUUWd+hoyEI3
mHehHw3veRpfBESsX1Wo8KNnc313fQMrD3BGADHeGlUK3uHjJcERE8iFYLG25HC36tFaCUvJAx20
yEBWeYvaEVO8JjmACcLcwe6LX8J5Ouk2KY/jQJETagi/jE2PX3YPGLPL1QrmvhcYNXV4S2lYuFVT
F1KxFUJxcCr74vbD0cBHcpzs5Cx9Od7LNncP2n9w7alq+Oi5Ra27KbePAN844yH44k5QxyFCZkFH
c261cL6rPI8+U73gC2wxmnX2HH2yvCCz9yYTo47SBQmf/ziDXujd+LMbJyioHvvjv79MIHYEzpzU
ByUa9Zwl5H5CrmBNk74Q45V3A2Cp3RnpJ2Q8sWOiYmxGNaWfxuP3SAw2f+5Pe6ND53QZXIkhLT7D
1MTU7gE0cF0z/4TlGQWENrIjLaoAJSv+jrWGZDG+TW7ZXbvG5c6Dl+gzcTtv00ZtSD9AD4+cPoSg
G70nX1jNZ5aFd3KnMYGZOX8yu/SdqzrQ0pJD/cR34uSMI0DszEnwaFSD+wlnbcZMxI6Bo7igKuM6
TFQ/VhPLGUK4c5eeB3i77mCAG7NzfyRlame2TnXvOQgo8MXizndWcaRBbEzT1ScjLB84FtxiF7Nt
UR8S9Xh/pY1eWNVwWICWCm1c3V40d//xUmQPvDjJWTYt9LWBcUMy1hOKgjnd+GIiu9M1g43GAvXX
xlsPJ/gal/ltMidxiots1fvCOM92tmJBFbfBaiYF6qI3DhhmPgyrEbdGKdpJdRfvYis5z4nB6W+Q
wDli5syJlUGI+/fSut4NYkjTNMQ+8QAFGLkYxNpHUJSPXnMf0aLwb/Gjjdiu3LMt2VFcOKFKnIYQ
AA52gJJoLLMBWzbdit7PL6z6256LxTrmnJRtqpzJc8OeHDXtAIzDNm//Xiw3tm6Gql+wBPaHqS4I
kZBxK7n77RrifTQgow82BEd3Gr0x822aVwX+Lo8Lk/nAgo6VcvZxCXa6ftixBipnMR6UFdYvMdnW
jUobLuMmd9y5uuMVxQMv7du/l6VXb2MqaCcqUlI+H7wP+dWhsPfmEW245dpsgs41Zvri+VpmMOVF
dxtfqfb9u6QIOx4c0CPI7Gebod5K4lzdNgX50arjCdOII0YVmbuSFffwfzY6+hRY/c82R1RbD3q4
h4UN1crCCf2fzcA5qIxqdmKcdom66V5UV9fwzmlNf2Nd4gkR5bkbcAkazYfthfMTpYtP5gN+UiXI
5eC3W9CyZIrbweYflBTYzFCEDBO+QN7OCCV23J6Glu2ZkpiWQ2aRrvWgSBJHNt0tFBGfPZqighzG
T5lHPVScXu1E2tIHURP8LKgWxg2LGyJlWqnsJ0quvvO05iYwvMIFC/fpAyhjhX56IqVNZo8EJjno
v9Ni4ItKYveIhvHLE7N7huYPqiszIfy0iuY+u0r25eRskSLxHkeMZ2diEpBMqhCSo9EhftMTv4eM
cSnM+xIa9VeDV5VrWZXvCRe3TzbdltToIPWZ1fgExeGrMvVTwgxt13N5Wtoh3MF4PYqILT3LQbkB
d4IgBEn+pEvxVHphtuUGYTPxpN44l9r7SrL+KWkfHhnYx4FHd9NWnWoKvi5upLk0vBSEIYN/X4P/
Hz34v0QPTBtz/P++N+6ERI/hpPtZ/uf0wb//6L+lDzzSAoQPQLDQeGsph563/0gfKP+/EEqgX9dG
hnCQaniw/iN9IG3+EQ+dixvWMpXr40H/7+kD/7+Yru9gUZeSR5Kwyv9T+sD+1wv3P1zMBnZ33Ea2
sv4Xm3sP/qpNhQMp0IVRIOYMkQgKA0x5NZGnlBggX0lFQ3gyI/2K8vpAKOThodOTffMWr/tJg+H4
Kmdmc+T7Rsqca9cPCJYWGF4S5Jm+nhghjIDzsdkZzb7CJfXX9Kh/y12naFbWqFHnR6qpd/6Sq9+h
2+tije6ZXoAscEq3ZgWjKCJDhJt+jLBlxeOynKvKJAgWRT1HvK4oklcPeB1pgrpYd/TNvPmxAP7C
MXpLY3D6Yza1t41x3v3mHAavJC6KJ2n4FHU3tPjAvpTeW6lzDMGxQT5fmBW1yAy5543plOm+L9z5
PVqaZV+4UXfj7J4Rqa98/7PqQEmHNXjowCLlDoww9ZN8ZyyDuqjY0T8QQ6lvKTF6P2CJ7VCctK9b
ggIFVe+BMmX8WXmG86vpBzKreQ3QBTPySC8uQ3LMeS0Dn6sUnBlnrzC/jM6XA6eG1G6o/4lwAyyF
af0gPKJ/V4vw7iqpJ3zdpvC/xQIIBbddedBlUZO9A8T5s5ARbtecsz+lu9E8lXy2YKfpwTAXl+nT
YP5U6QSw2DM4FgMkRh9rZde/zFLOz6nurBe+k0Uwx1NR72TK93qDL5ewXMPOjF0ArCjWUYmMWCYE
6fbaoXOL0VB3ULaTHq3QrL+TzhzvbuaN5c5b0vDWQdC8aLQCEXi+7f5Cn2sWTN+JyTa3sHI/YOJL
hH2a9DW3yGx4h6eu07VHeclPWcLFACEWI4ISYEg2Oaj8eh3nMH5GA0b5unc8+R2lMV4ks0pkFIA0
pZFsLFSW77FQMz1MhgI+RIGP/jWZUiKJKAWyWjH5X3bcRCQWuaw6At/lvF2a/r4MsRXLEusW3NcE
uKlp1fkMyBVz8CqDEQPbUSqqp2XtkACGcfrqtmH4+qDU773WlRNpWapEL4MK58fXdaIoLi8HwF5m
O40rm5kudWo6YWIg88aBgVnm7biqu3oBJJHqgWZs6TLZrMQYiyM1MuEY0EcHPDoqUn5UJblvVh6n
uXVV1fHJ8MvOfNYetubN6Ix8QLXVOc8D+QV6GmvdbFO/d35Qm0oOJRzSm8UUgzo6rg/WYWLWjCFE
dabD5qT9AK2sfYO/w4whp+D5mJkGOCYpVcBxF6tjVnfg0wRLCBC8OKGEq/J+aNwEX+DVILrVgwWB
SGDuf54K0T7zCFJ6yuZvnpWRR79U58K9cyPkCuqa7AXlFt3wYUJdnK+Gr1cNMLiKMGHM0YHwndGu
iGc0SNazme+zFqJtuRjR99ISYpFSlJ+pB9qbopn2AImmraA20CjNqN1ut+X0mIgArjh11CV8uMY4
Xmxj8VBnxrF11/Dd7K84SVATLc+rtktTDK8AuR62fViCQFiJWzusUj5gd1+Ub53lk6nAoVjaKyWW
Eao7vkaaN+rRSw740PJuPXdZcvaSghlYDGe72VR8o+sgjx69REDvDDwlSZI993LCOa2U/Y4Tmjk7
BSFfuHua34qpSLUmac+JlY9VUCRjqUPTDAKTpC32g4rCFX5fOpP4rfi9e5PgwOD/nIC2vqWpovVB
iTQCiezLBgyRmTfvJinjn0nTp58PPG55nYs2ppkr5RKfZ/51nLvkFfsW4SPc0iydVjOz5pa+pLhi
DMPlrXLgja1ARfP01KaMoMo6eryRz9S/89JrznlR9j9TF+wARJVH2TqrbaAgdmC2B8u0a9Xo3JHq
qfC1fES61rWpUZC5/x6V/MQsQebjZgRo3EANCTcc8+0PL0IMptag0A6KtgvrL1XR37l5MJtCshEs
B2OGoSYSEiRJOd/H1qdGHdefPuVN61GaWJtPhhgFB8x2Lndq1rASfcNUP6ndG8AglNRQr3TGEfkA
r5NdECkjxpabsK1h9+16xsM9GneziIn5uOWBuOxKeGgZeYXsSaT/lbrz2pEcaZPsq8wD/PxBOjUw
mIvQERmRWt8QKUk6Nd0pn34Ou3t3pgdYBexeLNAoVHVXZWVHBF18ZnZsIE3LSLZYPBHDh2U1TFK5
L047O6eBmDCc+Wa4dXML8cAn1aozc4+1PS0Iobntb90tAZLAtAoGf9Jl8j4jGv2EXiVwSMR0jYG1
jBHZIOH19zadNfGjE3TIg8rno7wacE9htuQQy37LNrwbZ4pYVq5KCOIzpuPM3LQ4lptyZO8DTh9d
GyWWjxWFi0sIe8bFThOlRqCOifGnG2/IoL85Nj7SlQoKIzykE9fvXejB8kxbU6VoDX53HcHYhVHX
CD6mYxOnaOGimpw9tEYf67jLgu2gFhT0mXSA0GaKDRFy/CE9uZbJICP2W8InjHbyDWJmy6dGo6Xf
iVYx2fF7rITrzHW1t/HGtsXqUurG22j6vKkDEAYNp87SDmsJOEgMkevmY25qtm+6O/VVYHqEwwtn
wGUX9cKINtxeilvTZsOkaUsHOE4Jo1iRhUqmTMtt3/hExS+kcsLiuU7K9rO2GInzXcfjd8Tw6lBr
PkXQ5sRIhwDMza3JXnaFY9MhEVTFuFIUeLWpbhjbIr8UsGYDm8KUgRaHEQ+XO2y93KEOgrp5iY0Y
9Je6a9rG2dZ5kW67hDiAIkpPr6Mq+hs9EMMxW3AJftbH54F6qKu2bkjpE19avgNmD5FMrCtbStAi
80jWqbXF2Q90d2HmMFycCuQRNBhwV6M/lEyL7ReIFdYBZZDHhjH1JigDdTPM6j5pXSCro2W9lRGi
ojk12f0gMbBZ3djcAJBaHOoeuyx1phwe5uTUFjMvD90P8mqwWIE2knDYLixypN82teJgbxiKIqdG
jQVdBsjonKHmHodX4PdvVuox80i7geC6GZfTlTUTooVnlo1yZNiW5q+d4xoIMDZ8ePqXkx+8iNkT
kVexcrtcohRBcswCqvB03rYLZGEGhbZQ36jSHQxaBc22ED8Ui1cfmHxSoMRG2cgNR3OD8ku3SI9g
iMJf0GCYTzQc3AZqwbYoy+GjFl43HSaUoZ8qcynbcrrEoQalJqtmx2TR/clrpjsvWxrwfIa2dyqn
WmIhmdsYCkl2godwafHJJYahtebxY8f2zKTaZGpSuLkjRX6H1ARfy5vwB/MOTbZ+E/RUp3fKxCG1
qVA2bqs6wVFXtjQ6Q1Wjog8tqsvfmrrDjN/afYN8WOr2AbKf5EhVdTEct9lBp0Eb7SIqtvyZ6MmI
RgF4rdkYDD5pBmFgKNdpM3XfWAXh5Ot+yK4pNKRQIx+13sahKr6yEbNIiIaK64aSZ0AP7pCUa2fw
2vNg486hBbPcATWU9nrIep+ZDG2/8Tpp0uYB3sYwgmGZfGtrd9l407vKe3LcGiVldr2lUBdTDfP2
cPKDdWfQ/4Zln24xAhuEASbYpde6gITTNhwgIM2idXB2EmLLFXypavQq48FtQAXo3GBZJksZ3QJq
9aoLhRXhA41b9RZ34PyFUtS8N4aYr6Ohqt/d0s9R0NJiUZ5tik7oyRv5jLGzBjjYR++T7ZAxnxin
+k0WbbrnU0uPl41bY0HthYyLMccw9xCzf09QtYIDinnu0cptn7t9mzWvyICqPWSygdhN0sltj9xI
fO+UJrM972QQwdt2RkXOsveSal/U5qJqznpgiehxrkPeS6DypXks4VcaLZUgYeOYYLEaLhsMbeQ6
LpTxkXhJfEiSxl34IHHPnabK3n32cBZ38uP+IXCL+VdUub5xiCN/mRA1GIxBGaw5Oruy2tNZmCX0
3NBNuKJixadWBN2Fj41hUSNtUXSMS/GKmG5+9glRkk5icHuMkgn1aXIan9qHQD8q1ucjvK36O+ZA
BV48GLzhyglSDlpBSLVRlOQ+PWGyZ+cA2Ogn3nhOYKif/LTwvpGVvQ2VKOYm8mz7OGG5ImVtN1ym
XEVIDlQW3O14CnFYqAwf7hzitnH62vzFzgZCJzKEi/sNUFQ0weQlJZhDbVJBSyBOO3eNzuZLWxkl
/kpHcWCM5fw+2YV9SR1JWXJlk3AJegFVpWFJWE15Qc2wn7flPs85Ode5i9RtR0DniBq2110TyP2M
gHle3ODFRiR4WSOiJ3RW1o55iBzutJZoxd51m/5VtGl8Jlxw7/MZOwnEBbCMmwrAKdTM4cEdJioR
Su2/zZm7V9TLgILkWtD4u3Qs5ZPF1P8pYgr3JiLX2NcsBQdvNpIKG006bTRRsh2TdAAXU44ODMP2
KAA9Q+scrGcP5MeNFcB4GhzKrqAEefuqHKhLSmONy0F7/hthXcu/JgGA/ppQXtxXbCF0pCFkb2RM
h2HoTgu7c1beRdt++sPLqT48MTbReirz4W3Ih/nVA4jzPFghfd2zaggr4TTBq4RTZm8RoHutxARe
cpYh25TVvdWuoJcDDBWT+w59GeU2KPlLeEazVTg23vVEc8kh4fE6JI7X3DpTQEjUdwkyV3Wht73H
phlH3Pyixjf3Jf7ENR0d42vpVx3kxw4Oog+BJWkJoe91WoF5DCLvG+sgLYKt093B8yVZkjqF/OIA
WnzWKrZfsj746H22YgtACgt4Dfl3uXfNJFLCod1H3MeYDiYs9LWFt8KKevtLpULuKVcisVHS4ZMr
pbcl6G78onN7AYblcUxLiVUZpK33iMUZ7ctEt4iewbh32CiP3F5DFkYrecrxAL8yaOHi7RI66Yh9
cA0wjGYmPGbhcQiCTp4GF0JinNrUKTRByYm8ovdpm5QJdFQd1B9c8RQ1hKNT32Q43L/BCgyr2vUw
xFMruaFTw5FYNWx7r/ICinhXxOZNkBKRxlcdHgi4CKLcS6+vI3FhkbaJBsBVDako7N4cx5jn1hj+
y2Hxnef9e516vtwVKs9/o7627qNgDiHUZ9TR1QnzevKT1tmUNJ+TRiNcnDXFAx1CVFgMjjzG7KRv
gta161ml9RbKkAIkMKFEdFnZYp7q7V0/UZC3XM8J4AKPOrl2qvaToiCrsuP8myJVgue5rvYQOIkJ
h3psd02T5be+HUcPLemJNyQXWIW2MR0he8EjHtVSJDbZ7sZmNAURTaTp3gBBQSlwX6bvGrxIcPYC
1F0u6yUDtDSbQbeFpVxUvzZ+nR0eoz6N8RTUhHG4VZdwyL1p3NbCNx4d2zevs8BOPmQaFLDs47Sg
eqjK/Gv89cMn69NMXpj68TXNDfosBHMaPZNsj2qCU43d9IeKel2QfS7GvDSmNwBUEHgxUwKyLvP8
Pevb+dwhWTzLUQks02ZK2scfGBOBJh164YLrT6s7stvxwXZ4FRRxqOsmzRxJq03lfaVytreh6puL
F1nUnhL1XgqVh7K8xsjLcd2PqG3rJ7Wfq9Q4mVk97yyGj+cms9R9XJgJPfNWB0ov9O4iQhLXWUwl
ul3EYH7LgShZ1YZ9sc/DJYwfF7N5G9HZ+APnOrmkfe8cAGO4d7k/4Rrz6XYBym+m+nrmNs3lW9Yl
p/oCeYTcJk2V8ySIBdfpl6CwA1wZnp2PbAxHfbE17RarpqGSKQ3pLi59qmy9ua127phDLeYW9wha
jAfBSeRRJ6H9apNvvi60Bdar9ZhYMdCD37d4tJj9uCs374yztJ3qPRR1f4ZPtFRzMIwy15riTib4
BF1SjoPrzCMkj9VR7WRJ3W5IoofsEHiLOpbZVli9eqstV+0wMMnjhIt95XlD8shseTHIdaJci5oT
LcOg8dyFYXdKjQkEtE3LB4Tn5DXRhvow8rLCbJ6QPE/6ufzgKOa+TRYmC8xMXOVdEagXobX36fe9
wXBmMCDFZbWXQIOYiyrgLmWM481cm/FJxThuAQCo5MMdBQpFznTjHEmuxpTlNIjWkzcfkVWz2w5I
yL7xisVAa5b3tm+1b3HoymcKp5undBTZt5n14C6YhMlTXRP+pvZiPjE59o4Whsf9jL2e1tc2eRfU
DF6E10SvGVgnfzXWjXOo7Yj0RF5FXHJwk+3CVMKrxMYEUAPY85kLSPRgWAU7VyQq3hgmi1iGa4rn
8Q2SVJtjHNqNFkmzSsrYPI0zWHVGwKRbMz+4tggK2DhDeo5GsgyTfecm+lwNsUUHTtzYBwzmRGv7
oT8r9qh3hCoLQK6Tw7mMA1KuPsSwNbSu5OC6AV10dSu85+W4eVt3SXBKhG8es4l8JwQH5jJh0L7a
HnUraWWE98UkGkheMa573+1u3aErrw0YvofKcpGrLGvYsgvFx5noGOf27LlpPCBtlZPuKBtEVDNz
FZ0jVTM488tqm5hYiN04wF3EJF/f67akyQvYBJVSKameIg03cT7B4pfR9Ergu/0qR85JiVnn25YU
OTZYu8d0GmAjKEcZYhZg9y96ExQgXUZXBlFOk0hWKD7nAAeLN5fZHnIQfnaeMLKF9qyu6zaV9yML
xj1wDnhCsxu01800GMfZ7hXkb9DEeVbpDy+k7sNpjWFv1QNItrkMfnJKVQ40L0dr/K39ylY9RyYW
VNxaZv+NFxB/ROVnbzRHNaSh0vRRirG/I7rEcW9Kx00qaQeGWB9PV4mdD8+mnQCMph5jgsEXJka+
B5mOdhCX1vBWUJ3Urnw0kbWLI2HLjKDc9m1fvI7onT+104ZwqPruHstl+dBFbXEVUl/CtKeHIA/5
QKAkI0Zuoiaiz1O62I1oK9lFQes8eLgIImJBYHpXrt/0Jzt1y72DFF9R0BpWxwnm7I1IF/aC8sf5
15/LaavIFcDBszPj3sqYUPL++Zp3vylIgRjBDbdItR+D1Dhzi+ZtCn3Hv4oERc6OG7X9uhqn/irn
LFQROpLlLp61+wiErVuXmTBex7iiAKwIcGsiAddHkXtLH3LRXIWx7f86mOjObSxjfJXcEaiwaiv7
0DqDemUiUd4pZpDUPTvJbdVRZYErmYBk7EmQnSQZzINElabOeZQliNuZNkLRje17D1ILW4trM8JQ
ybNrFvaeyKbcRFh5Ds7YMK3QJmBJ+jOIR89dpHECpXgsbMGptXTd7xLG/W1WFqSRS9M27/nrxi8O
ZNV+CkCFV2GdPxseBa5FiwD1D9kkXMzcMeTKwsvphF4t+Ooz08cEfoLUdIx6vJMvFae3D9+mTF3Y
zvgY2goLeuRaT7iOTWjOgQiQ+dkwTcM0dxzQ1XpMcoDcsXgCwJhkZyKe0+Koc7xXWRlCnF2Zwo8o
RHCBdV3d/sNtCUHRKhyjKof1+wRf5YqddLwrGC1x9fW6GyuMnVNv5ca7My1Vs7xCV31H7GrVjEH1
XjbjYiB3mmmLpEJTY0zLnpLSvgclTR7S6wauJwbcjRciFRwqQ/znFUzMosL1CJdzZYdDyGFwGpPp
Na2geRRYfQ4imsOvfij0E/IVZZlkLenb1tEzBvgB2vLcNluOa+lvpFwoRyOFOVdcM9yXHFMOVSqS
+it2o2ONO3Az1CbnnH9w86VGyA7Sg5oWtGGedneIjc3a1wyC1mg+2acYhbpXPeFKhI3Q4e+o2tss
7BEJB9Nf6qmaPMW9V6fhn4Sx/9uK9v6nuv4oftS/Ll/4q6qB/cWJ/re//1L9+WvwapsP/fG3X2xL
nerprvtpp/sfRafEv/3rnyC25Xf+7/7Hf/n546v8r7RqBwTV/1irPv8QhE2qvwnVy5/4U6gW4T8d
D1ciVEjf5syJDWT4g5In/H+asOBsEyqcZQZ2CKrtL53aEME/XQ8MVmj6PrNKfvLfhWoDTh6DshA+
lsdKAcXt/0ioZuTyNx9KYAUOrvrQIhGFchTiDv+7DyVtUcXcJbLipqhgSIBig4ODjkEAS8zG0fEa
Tct3AeBy4+nxNnbJdejYO6JCrvHXCWgAu7nxPyiMQKQoGmOXJ8mDIJMFEanydxmTEmqGs2OjzOs5
pAlQCAzXPDTbqqEvcRy4uBraYbUlEdh7EjBl6O3sGmkc9g8Fs+rIKM7a9ubwYmYBiJEYZPy0MEsY
VQA5SoMdNmEW4j4BKGzmAGstULN9p26J+2EiDuFQRJoAVBLkzklk/RElbI/dCjro22A2NDhJLrF2
GZ5MgfU5Z6JEACq8D0vrQWP+PEAhIEjZaYEc/2QlAWzp3AKgprHQm/CaChOw72DtBi7nO0qVEHXu
myTFZhYc7axk06ooOc0ERZwmAuQqKlEII1LLO/rgvU1hvk+19m5Tlmck2QLh0jZIxwuo9oFRnAoI
KmdQ+mtGdPEpM/TnbNDnMll3eKD7pYlmQyzy3iurAiVj7wALvmvpa2DI624iNOygFk84r4lGV8ad
QIBOAwY/7ULWnhMKwy0Uul0OM3VN9FGtcmV1IDLqlwE7fs5r3/Bdrhp/AE+YQTPJsCExCXDNoTi2
Jnc2l1vGUabtk0Hl2HpISDEaknKUtq4ONuiKFdiAeJ339FaK+qvGnrP1nAI1Z+MFDyTIsVz1ZDfx
ex5wgyENoQpuOdlYpjR3KqkpJe69rTFSndFoo9t4ZkwJEaMXlKhhzyC4pZcQJ+5yS2J9vB67gZHG
uuv5vS25W7IkzoeIyaaNWQqqr5efIe0CoztlzxQVka+7kPYwAHuvUrs2HpU9mqfabw+yYC+bgjN3
p+G2lu7ZNav83LfI00uFvKR56IKxbFp5HWPozK+d2yTcE6xB8LEJ8RUOdGTUqSvP7ramco2dQ5/D
ihzEzCBF/SR6AlpfQrXqXO9QjWjNSapeQHnF3KN2KGr+Wo0OQpRRnpre+81oyzoG1UTi1fydsIYg
NYBDrgd0y9zb+oJOmtZCtMI9ygchKDeuFX9B18/WHJHCbVYa2Em87towp25PepinvI/pgitu006d
MGAyMUgwvTkcPKwy0GvLSuUWzh5Vhp1x6qIQiJ5hU1Wkc8ILmfvme+5j0Q072ZF9mFIapGNUi9pg
zgZ8jNqOpAsuaklzWO5MdK44LqS6KpNvJA0nEjPpwcPvu5lTTTKyP9pDvR3b4RvMqAJMUD8xC5Bb
wjDuunOg3VH/yHAkGN9avs5qzgn0RRl6XFMk7+Uw38+wCaWenyUdEusuoCLEEBh0C2WRVZmDoxyd
d5DtyQkk/cntTk38wkwRZloq6f6zB+BItvNQcWWNa3XVVuG1J91+Nfj0QQbua5HC9MsxlRBF9ggN
QT6nWfFJL2G6uae9FZ39iyxdRRb/yI7O/4Pv1nuuLas+sZHQiMts6nkkJ1nQPqmc+gVrWmJr/9D+
wUaDZ8afYAhTvWnPGRjEiwfPvCRZ8Ty5D2IusbCCY9GRjZo5K36WrKYg8TYuWcMe4+U2xsW9oo3z
rIHlila/5MFw8Wlu24apCwIjGMhSmuIct31zkNxpKYHDmgL/bd0m8tUaCvPkeuk7cZH6aFT9t4cl
36zU1pD6SsfGl19nZ6+vrszZuSopkED74a4ShD/ggMz+ELbOdT3RKZ4BmUDOpUl0dlmJapIP5hy/
d7WjGSDB3a8pWDP5HI1UXGz4P4p3Y8C5TQ0vGCHKjVcVh0pYND40IJlHV2CTDz5Dx4AXX1njOZTd
nZlSVkbNtYCdZI8b5jp4Wyj+M6JgNwn727HtdIPBN1ujNd3qHD82LaAb2cQRMe7G2WCoPLS0alF6
I9tlr7ntFJDlMunjLfZZYPWO2FkLBsqQFFmOkKBZS58ztNydEnqH1LoH8UL9czX9iC64m5S+iUrI
7otl2mkAkasxTA4x4n5HpHiVxl19hDOyGlV6XTne0ndLXYHfUIReXMzB/qaxVW4s+sB3IDLvDXik
GNG9ardUVdEhS9249hnrVIzvJp7BtnkzJ0Jg3AG39DHDY0LGdDOAKh7YbWgZTG8WYkXalp9kcyOi
GdjHvEIPpzj7qhObKNm0FC7W4g1IOP0+DfZkocIPA1ThqsSZtNY4JznLk472V6U2Xmm1LJKaADHP
EOLS2kHd4264r3ow2w2FhEiSxqV7shV0fqNp2n3tZfF1yhCUHomk3qVUUrYQViygRsIKboyRagcG
oag689gRCS22gUEwQs5UXRTW+KBltKqkGHazUVMWj4sk0ZRJq/HBmapXv1CEqpwweuBJZMpZeduu
6xgzDQ8VuxODskeztjkKxyWMk5llSRG6G6oAYz/t6BaJKfliedORxTNbKQt+z2A7ww4sTWtxPMK0
h99c7OPgaIwBlxC32/oF7qLEy30SyABmzfw+mZeGgWwUGzXyJuvA/WGKWG0zWYB7nNlAHYkwj4Ue
c0F79EGhb20bQvsAIC50iqX81asAtXJIiHW8t2IPLpusrirFlEV1h2AgFgYtDmZGUP04LEorBuWA
0GZKAbh84FTXV5a59YIJwEXETX2snssuuHJ45clA0tnZNPJd6+lxeZR0NfxwDPuulhq50CD4OeDg
y6lF8fn6KzQeCWdPfdRZY2874X8k5hvVB8cw6R0agOWbP4IRhxiyYQZxtCOPmRylK1AQxlx+G7OX
onpIShC9eUcQYIEjcU+xuNHkw9oMCb4b8GsQsvMtobMtxoqdg+i8LU3rF7Q+I3UC6bRnf1v0BXfQ
IkEbjaw0bbizS3125hwjQ5sCLYpYTRwA86kDaSyhkzGl9kTP+YdpMu+wYwAwLWXGgb6PtJL4VLho
FgR8XBW+ubKB0W7nB6HAvMzUDKxcxGmXfpCbzmUcRbLQzwZWaUpOwjGAABm02Bmh2Rn5gNm6CN/j
PhhOAYaWyry3F7uJWddrXPXXSWukh0lPv8zOG7orK+tMRPgp6vqRmSTCdF3fUELqXPmdfgblsG4K
G/YIVuhmeEzaoT94pfyQMHW2geuxwgeKgj3TvHW0cx8CiLUZkIPBmfyN1zrPMeVTCbELojfHcI9n
NNy0heUDj/i1x/4qMeDz02dznTfZ0ySpnBkMo1tRmUBVZuHvKrpEghSBIr2TtUPokMyZMjGtdGFG
B1kLeZgwikoI1E4kFULQmcRuznFYeOtwrUN5jmL9WE9WwqSQTi5V77CMuAeTlwUvHg0V9V3eJa9L
3jtoLSaDzWVMw1t2u9eoXUAIKSeYKhFrZ+g1XkXx0UzZl9Poi247awVbaYM7Xm1hbsHPHcyLjuoD
o/cdOTGwTpeQm/5uGsWPyEeqIDh+sRmcZ8Z40nGuBCHflbCaF7qC75g1vrtuJJaEb7id6va2Szry
DdUv0Zg2gryFYqTB1Y97go28Dm27zRYC47DIxj7TX3YhVuZVYS/h5xSMDH6sZzMbv3AVqZMVZb89
CoIuetZ5KvjIyODNdZr2O4y56Q8h6LZghJyE+XAV74Yg/0g0Zg/h1l9zP33n1Wcz0P1EvBOuTmzu
UZvNFW4J89D1+p2RJAJ9H1zZ/dK8wK61d5riJ1Knzu+3kfY/dT+d0mF8n1Sb7uxMvY3BVVSbB124
H0K5jF9SyXMNBYcLn7w2rYE8jZO624SpKJTc+9hAMa/6CFNk4m5zY7ir1DSjVE7fkuS7kvamXUCE
KYZ93lpjMepf+/VtYILd5lK1yZLEAfXbUNOgSCuYJPMYawS75UoDs3vx5nYYgxbXp67sN4wMvOBY
IDm5+gz1ynYbmNhqzPm2BURN2h/iTFXWDy7EFjKD4WPfhPXaEYRqHT3d9mPubitRkkmgx06dqHPd
G7PiSiMTKNJIb0nMwZjEG5Du+cFW5kPcFZRDdhVObBv7AQ143A0uwKIsDD/xTTQOjwCZ3wY3POlA
M+mJgpdJYA6B01Lx3pqf0dyysUkQHRHl0oLkjzOBnu81S6PN5rPOn4My/ooqFDPqU95gX4bHyodE
TpclI9tf0JeEXox2i0LEdorTjk+ueeFxrtacPZ9isqBTHy8xUFCHZimuu5AZaV3pr7BI3yXde5v8
BoMUiCmOLWsmvqRq6gcnMqBs+Jiy7lFVX4uJ4mq36+ROUA40caXruCyjEX9KmS+BMI4ILvU/yGC8
XZnDTTseVzWdXojS4U+ZsMVoYshbJ3mzmnkpDI1vqiKsQGWIE+ZecaG3lsAd2AQHiB8RxPkSjMWw
DaTJOoCi47HC7yd/LLEqYdogu1UAyGQvaEB9P5bdfPbbsruKjeZcqOaTZsTq4oBcfQS2wAzXtbfY
K8MNmgFImJ74E6DRelBX3sBjNNj9tA80Uwk7tIhJGgbR2596kbX6aj5zVNHntBxHVKBkOpJ7qjcS
7sdasZFx7zwUA22nkAjSG9rJza6/dVtochlziX1/cY38pmbmbRiBc/T00nkbJmgadKOOQvoX/Gv4
5vXHAM5zxVSHOfX4ZGQ4qQxM2mkP6as5Vk35qEZxUEb8aUi6mss2PCLWHZjZU2Mdd/d2Jb+HcJ72
OF1JcCGV2sJntOzk+4zvf+PjI1xnOjubDl26OXvlquF0jjDuv4Y/0N+Isnopb667Bxexlbb/Eudw
KDZJeOa895Ha8XcyckhxTSQWu3TQO727JhFAPb107XT0n9uWYkifeC95OdApyexqx+g0veD7M7Zx
N9PxGbMRUTveMgdJUj6s1n1gH/DVfWNEsveDqYOd9NuFngXU3rvSCCCrsYCHFMGYBlPz0Jk6W8Ov
Zn7fKeqR8p8sC/ItBYLGVTtcrOoKt+cdWFPapvrrTjbOFaomjXodQcDJ/dKWA004NL6a0HFXRl5w
R02CMx5zMAJpeBxnfWM5RI44uG37yuHtqB8HRucDLIYTrrwQI167o6Gt40F2witZt9EDZ+ay22Dx
kWdpzIJg6/SCcfidE9aXDohocmPdALFBsa6qDRP2BsKdAVlHVw+tFyfkvemYbcdxP4qBTOiSfhqm
qkLMc5jieGLHtf6rxf17ltPwZHYDPdrTUo6LUfICFoFShti9x9VDBCumLXPpnW7otzRFrc5FFZ4Y
awEb8o6zxhM30nPmK2vPdIbjouSBpkW23U2mOmq746bQqr090CdmxZO7oVV3Y6ipBde2j6jv4Z4A
GsfrGrGJI6j3SVh81Fh5BguTfWPX36KIr4KQiqQ+obIVrd/5fzMsvqRfLfCKX/338fAfI9//mB3/
fzRSDv6nE+XH5Odf9h/F59+7V5Y/8+dM2bDsfxJeYixMl4bnhc7SyvLnVBmF+J+BBYmVw48roKq5
zHP/Givzp4hMkXGigsMKwtChouOv+BP/iVxAKPh3goHwkoz6b/P02z9TTYzi/5yv//Xr/1x0wgP2
t6Hy8l25/OPZliCe5bj/tWaEMStOlT6HsI7zwpfZa4FwEcHJAG3QnwiXhx0jVN04z1GSnZZygpGL
FHj09WzmX2Mt6N9qNvjOZnh5xdodLZwnRf2EzEP5kTFyJJzPAWFvOEs9fYj1e5FwT6icmlbqIMej
376OEcvOgHON0Ou9pJR+nxfJrqxmvGoNFLPQMHHBLT/8xy+Tfhg3bsSZDk3rr9/y5+/LDUiIJH4I
11CZPFWPWOhvWsaNO71DRWSVAdQ+hEynyqZQlKPxx//4wRN9ghkc+bcJBnkQY7YrTM0W0VXU0Vu4
30CjdNPpjx9CdqJTMrZvzRh+StCh9QsGvno9mv5t6SbUKsMFOHVOzwjTS78aUC9dGWxN47UUrMVB
g8W/SFsG8VgKq1MWi+qk02I4iJyuRoeQBM2CVJ2wO29Lo7NO/Wya4+GPn/7xQ5bDc4NszWl/mq+U
16ZrHy1sG3TwJ3R9QYP+7uE7Hzyzs+6YEiYIfbsksx88n7/LaGc8fvBOjaQ/BIw7r2IC7cTJqdrD
e9P1uLTB0jOykyvDktceU8FLX7XPdhfJu9xtD6ZbzQdllweMnB0glXbvLd8EBDq16Rbjpa3oXOzu
3BTrlVWk1cExqFxOzGivTMALFUYc+l45czu0huWuug9qjSxd2o8dRpiZgQP3khnckZe/Npz3joE3
BTeVabr7Ufk36JR3KfaLfdajF9jFPK56zt05Nt0VpzRgZHP02kNHPyRz6B5Ss974nfeSJa4DCdUi
iBIzsWgZhWTxUKziuNdrYcNoj0bmmPkoTvQwY2YibBDioNxOMv9VXeNc0F16r+PoXxXvTU311RTD
fw67s5sX/TPck1Xkk3vNBu/izxSSEVpL172mq6Amcp1VjQObg3i9FQwQmlt3Syr+Ed2nRubsPe6B
zmPQVIpaRpzPsQjlpw1KNUlrtcGnrrYOC8oJkkJEzuIp9MfPwRrjGxt05KB0v1WJyWGsu5E9OKsw
+fJmS62TnojOaNrFltyssQ4QVTd3chyTZyssL7UVr9PQzo4kqBZol/GhkbF3XcMWOXu8zHYQYKpO
AB+jsmN2hihDHr7sYrXWAHyT2Au3veCdbbHUYCkqnwpBMRrDXP8JiA4jTIexblfr61rExZZAIFkl
NM31VHvdLmP7hpuQbsZW0C3XJluYXOlatLQxAqusmfNw6qqyc+ArrF0wFt2i7jgD8jVBKS4HBnEE
+mUyewz2SRkZh8xjzkXLyW8bih3XLdDqjAehqnY7J02nbS8BZUBLkjsDOFGpO+bNBRmVwAaAzwd3
PMzRd+xjLIq8/EUqJiijKC/F6OW7zKAaJbWn+yCWfPosDi3JiB6OdLgCn7K3of6cvdz8bMw7EoGw
V53CPBTJDLMLJFWsrgcJ7AhbDVGl+CABdKysQCa0uQ4ryU7BDDLaRFEqGZxYmtLV4Bi4MAct+ovB
2IlggwLDqwX26lwlN4aBCgXwkKkQGBc+Mfn7ZJblOqm4UmCxdHdKLfVR4eCsaivEcoC2A7Y92Zcj
Z40BBDSXNSQev22vabap1sIx1MaT/vUM5+wW+xVltCwtrCNZ/2TCc7501vRYFnXz7PVQJJB4oGiA
NTMgjU6VcT1W/peJN//kQblYDX2C30X/O3dnsiQ3jmjZX+kfYBlBcFy2e/gYcygUUmpD08h5nvn1
71D1qtLFF3TvcutFW9dCVhmpJAIgAGK491yF82vQK8iMPpZNtLZ7XCAR/Es3MMYNCFCYu4W3aaY9
SZFbrNRau9+oUeke0pztiE8Ek1nURERl5aZoG/kkBn+4SXVIBgbSY9RO9w7wwC2HnVxwFTr7Imga
mjQ4v27RUOgtsidkzBoJBDe2HSOAQ2lPbC/K6V4iKoCEVB6BJHAQipJfNMRL47jwjmUY7hN7Ahar
j0YBwpQgm6fa9J79ror2o+bsrYqYSGxq+cM4dHdjq+TP3I3tSofDArNU9J2ZJz+7/tbMbLkxXdo/
7x0yd0KEbUqjFdsx9eSN2fI63MD3nyJMwjci1Yx11Gk/+cy1O/kCVjZ4UvDuZ0Nb7mQj3RuLbCsr
mEAfutkDBEztvSYVpFhuAOciwXQEpms8xI0H89Ru15FHT24GoQBwccVNF4/eFi9ROcUrEQfgSvSy
XnjM8E8BnhiPrYUTwhwS9nKEpu9kwc1dOg7+zgFl5UautzVpcWTgRGVWynOm9qgpQ+XRY+Fx0Nir
3cRR84pMiFvYRGEnI1yHT08NIMRy9gPhI/yq9wiAJedRUbvWFXsPgMq+w/pjI13virK9t1LOsUGd
wIZ0CYiTsDrNLNoGtv2NgJNQ1PltGNovjWbYh1Y3iPERbAO5m8PZqR+kURi4MOhUUkOVFaXojoUo
SO1pDTh25fhXUaTDzqsi/d4yww/VGE8qFxwLrV5vFRJ1V6GRDmtv7D62PaxJ1dLfrE6DMpyqHBIq
3keRjPvGEyZoIZWEmq56EUYbbwIARveVUh5jNVuHHlL4lO5WpdZXwYywt8SrwcgrLb3hJNBTHmNf
/ZD39ifplvqzn3CVaFrDL8MscCoCvkQ3b2Z3ultB5bHibZV0r/F0SpeFfF/LANpRaty3E6qnsrSO
2TH111oyuBvGJPtvfM96X64Ir/fjELBrTuq7Eg5vEcqUTcjSYculEVs9bH7oVJ61lFCD2GZG1Kpy
56mKd6/BpQj6Jjs0rAeUzPTYjWMdg5qdozf3ycB0+PT2vXFbAJq/xVTob3QB+WqStKICIHS91spk
j3IGY3RzaEzZ7+rim2FyxSAd46thZNZRk+5traTJDsqhgUO62aGKK45otUqoO/zRCwtfX2KMBCBn
ykfYSJxCNlCmjvl0gGOHHOaG42gcBwgyx1wp4xuS6SWynyA/eoWZHcMadpUtSQZIgt2Q9j9bzoH6
OC4ObW0LtolpsBaKwy2U8qxjv8WQSrnm0E6x2Gl/78nuo2KDDssTC9E/t27p8fcfATjMI4Hod61l
uhiv+Kc4D/ObMk2htmbcq3NP+pIgZVtNlJ0IwQTIonr6QwzcFeRcQzcRXDGrkfflb5KRWTX2PhAC
abWdHu3IhqZCzgzpmpA3sge/qR8TgfPi9x+R4fzlNcU3b8IV+0HyOg4tQBwvj+hB3Bw68pDlI3e9
eMF8we1v05Bz1WrlhkGEnAFyXzDZl5BGvE16/i3xoN9wmRi3fUwyDhilVTzKD04NSjGIsslgzyLO
JL0gCe0fvtfftXxEb2BNybXQ0/3vfxLcADVdx3lIHP7C5Qfh2FffilDHVQSkBJH8pyrkCIo4Ckww
k1MFeAyMVfyVmvFFgM1lTiy+EdXIv8r6LwUuEuCZHfZLHw1GQoIbfB2wrWx6EWOQAjv4CTchfJiq
QbtJHW46GgY8pn7zoUhoK8Tt8brvcd6ywsH9D/1yVavhPTw6atIx97Oq2jRQ2QigIG5xspQYGNw3
XFUfxh4sf6MhDU6x9aFjrfop5jBjJi9aVR688bHgysdoFX0dNSzShVR+xXVaPRLW/lFta5aiYII4
R8h3nbMzU61/0kLv3mD7wTEuK5qq6J+sX3hN9RttNF6LPEMTa8BxtkWRb8eMXz4YvYdU6OUKC8Sw
ztR8o7hAZ63oCGWLm9e2ZG2dR0SKpdqLzfUFR7o1Y8YllE/dhbUTYwnmOWEuN6k5fPv9H0RqwRW0
3t9zluqvNmT0Mccrwa82U75oHDjIXI/XqKH2XFK8sS8isBwCIvcbbr8JBB2BuDlIGuHYfsi08FcI
PkwKUKZcOTI+uWrEto9GFMtDYjccHVuBugo4FVyRH+WA2YdWmuk2V2uEh/DF0tdhnUxwQ1vZRhwD
ZWx+BhTgKUHmqE1fSyl07CslUzMsjYYzZ7pSA1Jy8rd7ibJzRQUbru6R8Q/jepSCias39mHU4ALU
qrtYg0PtTE1laCzBvPjoyHDYwJY22vFuqCLmXh+CnsOl74CeaJwOiwx/q01jxVWzQ6JFD6xuIYN3
36eG4mBaW09VZ92IJiewOZ5Ki1WNm4swOp3U9RYcucwk52vgU5l5dvHUeztTJ+UUGHj1FcUqS245
/ZBMKf6ediz07lstTSx2WEzywSXZI6qqCVt4PwrwlmZkoeoiJ9W0d3VDX6y77Adkfxi3RmXsIz9d
DSX4Y71DpRUzbEol+lo6XBZJMmtWZaL8LEr1DbGLXOUJi2t4fdtax1zUMItYOWYBkQBnbruKayf7
K6IeGtlTuR0Z+7syDX+lVPn3X3ZH83kwHwt+sIZGZt3EmyyxjL2b2ytv8ONbcR/iydgECnSPhLug
SrI2U76pMLtX4fTymBYPeNjwCJq0uNHQjVqiAbinKkb/FxuCYROnn7Q4tA5OSEpHSgJS1b7pHKMl
lp5tfssD/28rJP+/O/Qif+WcjvLD1yCt/9emgfpTozQ61VP+/i//++zL1P7BeZNtWSqOsylc+N/k
H8XkFEvl0AutJRehRM0SLfqvsy+LUGJTn9SWqqpCf+Nf/evsy0KhqRsGx2KGamCgEP/J2dfvo62/
wT9YEEwT9LVuaIaYDsHkDAAkUnwB2iDEDYb7h2nSweBJRhByFIQD7BH15oX7UC4kmk+NmxxHr/kw
6vEmHrN9ybkLG1kArdZNVyXr4LnVnDVOuoBwdeEVB8gQmzrHR+XquyIw0eoFr7nWvDSo0lMSXmKV
VUXT36Fu/DL09da2YoTpt9O1uYzynWm1jHLlp8njAv6/E7cvI1e+To4+ZujWLizfniT0nrN9jskQ
4XEeXzTg3PGutcoHhJB3HnfDCkwDm2M5PQ9vSpntGgnIVsk/j3V7r5r1MWgUoHliq3qst8PxI97D
X2FWHXE/fvRMnXBHBHzB+EjWVII0J4zBJZoVun0OpbTun4my/9Fo+z8bSot/6w+J8v8bmmRDPXuC
/L/T+mv5vQ6+fz0dRr//o38OI2GjA/7XkfH0//8lPTbVfxjC4OjYlJph2tI4kR7bzj8c/qeqtrBs
EKWO/p+MlGkg/D1QMKlNhCzywanIKfiuw1XJCZBsdq32RqDtytA/goheC/SX6nB3MoO8dxK9UMZ0
Pn2StN1zAm5bQFV30Ku98Lssngu7XCXDh4zzlWbnxZ/PlyP+VFH/XZkphvykIEzMaR50esORMPp7
4O4kxew7DQEPMa3WIUIl0UnkIOPqfIHTc99rPKax0/LKXFU5yqC8VP0w3Rj2jXrhyUuvhWn19Mkh
LuEiUJVm57ZgD1oUtD85gCTqT0Y/zv/uf14O/N1Ws+xxn/vmFuU4yHlrB/hnFTkoMdzt+YcvNcz0
gk5eRFeCGlVzHo67A10RwpVQW1/16EmMf/poFQVWYGq0TNc4/lcOFPRPFbfDF57+ZzL7v1vFnrV7
W3gw0TT8tL1LfOkhdRsN6VcurSFnyW0FpYoXvDVz9ZWtLk7kqoNBFB3PV037M53979Kn3+qk2Qy2
f1hZaTYUOb52q3KsnX51IHA2XBI+Eadyg9lxNWoPmgaW/puNITjc2cpzBSDaBBr1Aek0G67d+V9n
oQ/a089PfpvKHDtNmvw2FfgGKYp1Y70FKgFqh5rNz3VlzKYfp9FHWTV5wQgiytkL6mTTV6X94pem
8rlS9ORQVw1hzedLW+iW9mwiatUCOwIKsZ3VDpMUcVzlgWFfePjCgLKnQk+aK6wBn7lNXezUgask
tW8eDV1pbqssTq8bVdOq6bQEW3FbQ7qy2FXcmN3oEBmIIrE259tmavF35rL5JaGeRD4rE86BCMrJ
n1VXGyG4qtYr/IZU7iV7M/fhfElLb2E2OQR2IdPQnQKAiaSq17i1QQex40V8d76AhY5rzaYIQKLs
VDvOtozWd3cNa1fEs/mEQeGSppM9SqKUPM3rCpuP2RZWywSX26UEUwFqDpuHrq7VByeJ5CECbbtp
gsG+MCQXpidrNiTR4ZhCpkq5G3sggv2g3zWaGXKlBSZM1tJe4y203rJElxdqt1TgbHy2A/6SijuA
nVQLHzN8ZFle9eKZXe3uNRgk+SFugQSuREHM5kdQJc7AIujf9q13Fg0LveS3U+pkOBGk3NZaiye+
yDJfHDrSzsm39bhQy64bsNN+6HQ4Ofg3UzhN1S5ROLbu2r7d9uX4HbRAduF1LdVh+vlJHcgRAbsc
mwM4/jI7FHkKHtw25YfzLbT0bmbTQTyYJTTWUtvnfj+8hVOCp3IwRpNLmcMgAsLQPNtoi4+jWZcm
Kl0SQor9+aIXJgtr9pms/Vp2NlGje+k5MLaF3XdiLxLdjt/iERTG55E3pT2dL2ypFWcrlQnQYtR4
L/ee6nIf4gF9ewgMAyvLVc+fELWnb0kEONIjWFN7i93q96CDj0WyI1lZF9YUC7//bzjtSS+o6FlB
peInCvGa7TXNMI7Qgarb87/91FvfmbfN2ZQAOt7i7F3BraQmHkncig8luW0RvFvOt/NFTI96r4jZ
JMDtEr6MoooPSAg4IhOo80cviz/5Cqu7rmi/+TGxkhfehlgqbTYsx0onUUI4+YFGSzkR7WXtdFsc
exw8eWaRQSBzm6YHGiXDrkOtlvTIgb9keM+Q3Rr20GR3rY27DoZT5dsAzUWv+9XBNbnoMneYqeBX
wfMZo6+iIzj9uq+aMXsPwulwjg/tcNDtvAzXplEV2bodla640DBLL3o2mYzQvfKq9KpDpEQhR/2K
jlLzJ+TawRBcQNYuwNPz73uppNnEInTQYprf9IcElw2nez02Hi8krwoG5pVjQvtzzOmdEWuDXfWH
ysD6MrZYzzM7iS88fakCsxljhKGK1bHsCf0eB24pQCkVaTRx+uFkXtdGs0VMVkOKMHOvP6Bd/AKp
yFuDfCw2qASrCyUsTBvT1v90WlILbvUHGfSHzG4IkUDTu4Uek1+YwReayJg+KieTUiA12/GCsTkk
QZEnXxV9JC8EpQX56uuoZ+X9fL6dlmoxmzvY+4EnsoFs6FYUePsROhIJ17pXCPnfJ7mLQrelqkw/
P6kKXsUS8VZIQ7ljdsurICtjbOOXJLPcl+tqMRt7hd+y7uGTcDDz2tY2CmLA/mhnDhF55wsQS5WQ
f1ZiTFtFyQoC62HPlbLAnWYF3k/bwQ1arLK6L1Wk/fiF8BqbCNy/xqBREPEW8PHGT14I8HdvjW4R
fOkNP8mTe8cWonwh4C/KH/ugV8bt+V904fecrPWnjS2tKPTt2sT0avnwxFF4IXHEWRhKuISFlXn6
ha/+9MB3Pjrzk1snwmbnZnF0SASIFBTp1ljZQLMsva1WLptGcqVI/gV0deEVLBRozKYkawgAIeWO
flDGFPgoROvSRZtU+l7xouWpI2F45rFXXPheLBU3m6NIQE98rQ60Q+K4cbtx4Lb1+9JAp3ZMa0Lv
P7oEGV25SDBmsxVh033kg2E/+A0+GjwfHqcWaDrS0PQYjXj23S/n+8fCeJezfpygulMK6C4H3EX6
s+5F3QvsM+W6TqHP5kRfaZq4GWV4KDQhOww8XZDYT4mH7gf9m2UP8iN+o0gMN+drs9TbZ7Nk2YLj
CZoyPvDo6fvRRCXCQC4c6ltGaade6HpLxczWDrIqUW+ZVnOIWt/SgA2jJl5bv68MPUwjw+Z8bcRC
n/stFD6ZKbldxBZh584+UREtETO1DUNx46UO0YjNNi+w1CjxvQc/npoe+evppqyd/ZjUf3lk5PVD
8gyG78Jp19JCT59NqrBkgXK1qrNXq+yHNNkoW0B6DGWTq81znPR7+Ny/GihueWoTw5YRZtjX/aGP
+jW0wbXuefg8lc9OUH893z4LfVef9V18IwwTTUL90xDYxMSNJjjXLrzjpRlen80v7DKMGpxbfIhF
wAnBCo1oPCo3dYVBbViFSlA4LVhnDeGNA7l6eAX9FvRboGtO+JzziXO26Clc4zNkLE6GAfsEVsEF
cKW6AwYNNoMXjuunu7v3pt5JmX46x/epYxl4idjhK1yq4x387CMeWntD9jIQgZBZSKFKbauL+Jsn
skfoA+1Ks0m6u+41zCarNOZa0C0dUqZVsAOkPKUa19xqpV8Y1AujQM4mEU5vQ4n7Jz4QfDruCywg
t75PIKIwp5uCpnYuDLeF7iTnk0dTkPWnpeGBkKX6q6I1YYjCpxIXPiBLj5+qdzKYI4HNB525OOSu
hs5wsHKAtYWrJuWFdlqYleT085MCdIWIgxGY9KHzE1Xghy9tEgK7VEcS5xZKJu7Pv++lcqYKnpRj
KKGv4c0nGS0zdTQDQBeNTR70fnBjRMIcrutWc7ROa5axyRFneSjxHt65k5IfX7mLKvh8NZbex2zU
wBmD06kq5cEe0nQnTBtZCGQVpb7y+bNhEeRNDVkgLg+NOnTuQ+A2wnzpSYdWLkzICxWYZ2AhuqxL
nNJAmktAyKjW0VFu03o0xus6lDYbEOxQs9BkaB/gufhrjhFq4vVUSCgRiq6rXsI88EcGCHFqUvEO
MA3Ea2HoMZHZire97umzIVf4k8Iz9El6geP+RrQCpiy7Vl/OP33p+lKbDTgcQbVbRU5zqAoOVozC
DJ8SVoUh6Ex3+IZMHOsqWOBg7cBWmTwMLULGBvPm+fKX3v/085NxSJx0r4ZO7XJSYjQ/Ce1Uoyfi
vYLqunE+3ZmfPr+IitArCHA8EiBv6/AjUz26y0SKpk3Nk7+uq8TsG65qIPp8o7UOBXLbfqVWeEAt
YYQXesD0u76zK9G0P+sQKdxcG03dYnoBvplFTbPtpcCKakYf7Qxv3vlaTJ+i94qZzSVR2ZPqgnfw
4FaJrtegncek+WGresmVow0MgRRdQ0wEjKTKtnnWxfIhrcKWJdF1v8Bssok98iQ7UqEOGYYfTFGk
oCfRro00dMPYQ/W0T1ZOpSg5ikfTHkEXhIr6ofaSOjuc/w0WeqOYfaUzciJibCyIeNXcqg5p1wJc
HQqvvrTlfr8AVBR/vkoU2IQS9EiF7ZYV1Q12ZOzTDn617kINFg4yxWy6q+COBF3nuwfh+uXGqoR/
Yzihsm5lAwUNPD16Gww01zXXbAuRK7Cj4rxxD2om4UWEolwZkXZz/uHTb/xOd/y9nziZGeq2Jf+8
q9wDJpcQyAQpRBx2Wnioq+qunoJUdU//HhM9caE2C0uC32vokwKHoatBMoX+sYjD3v7O+S5oBW5S
w+hp6LJOv3B2/n4XEGL6+UkxZs8SqjB1/5iT1GmjplWKfRl3vbjQbkvVmE1GQBhyyOKFfxR504Kw
je2djlgcUTop9OdfzVIVZhMSR512RA6KdxSJFdUHUpRj0D7sUNULBSzVYTZM/FFJdVFDSBgLbfJq
1ZX23BuISFe6UqifrqvFbLoJ7bZW2qHtD64dB0diTfoXg0yQ61bK6mwq8YlzGzn2KA5uFHqvY6kb
P7WuU1/P/+4LDaTOhrnRpbGDV60/xJovNaTFPRk5hQYmOXfD8tv5Qha+O+pseGswj9k1BsERBMox
9cgnjxHqwxP7VijO0/kylioy/fxkNAAO79U46uAbGhNoN8x0IE8jiRsIqMFMni9kob+q089PCkGq
XVeQ/ctD7JtK/ob40iEPPTUK5dJGe6kas0FHCXrUCC0ht95VWyiCWfnN8PXhh8QGfaEW2tQx/+eM
iDvuz2pEUR1mbMlRUbqKgoPSLWo1/ozsyfH9iZMPRkeRGc7Rm7iIE25moqLytEdyrbz80ZKRS8C7
q/fjh9IgJGhrlkOq/yoJvqh/OICoMzJkiMw1f9Yir2P/2ERMHm+OXoSlmAhuwr9uza/Opg9NKXF8
uD52sCjGEaN4sspXJE4lVz5/NnskDTe3qKUmfx3k+ZvcyA3l1qo597w535+W3vbsRQhLg8+kmnTa
gu01nJds7UTWxyna6cK36P0eqzqz2SONGxAnPv0pj+wS9Kpm9WDKcURct2eBFfBnX+oL9CMV0NCj
MrkwQWFw9odvbXO+gd6fOVRYAn8MOOjnYYZsOzmm9viigechYIcLUHeQj6ouL7yF3/urd8bDXEYa
RkJV067vDo4djNZTkxph3G2hkw7pvYtlUDpr4jOIuoDkbFQTYlVJ2oPrtJxAr4rB77y9qyS6ds8F
Zx0fwrI1zO+2PWUJqOyh4ZB1kznoRShZYH5VilxVXhnnZklcKiFK6mPqcU/8qfWCXn/MQzdqOkLr
HT0hBywcnzVVscRHYXIne2Ezs9QrZpMlKGuvwNTVHjK/iYAAYcKSe+QjWLzOv7eFU7hJ3vvHi0tD
zD1tyEh0ugJLJR5QKyHe3i60UHvV+sSXP5Wxa/G4FekYt79aRajt01g5lgKBs68FDlm3hT1LGGpd
aBdmvvfHm+rMZleoXKnjDW14tEUFSrWpSB2JSgfEbt5c6LFLTTubk3IYaZzqD+HRCzusLRBsRY3g
8XyzLj18NiEpE28J4E10VNOyO5hJD9Ip84urPqEEcP35ziy9nLLUc+SanLOn9tbQkI9ugPK5ZDv4
BJtgNbiqHnPxUkK2YGcCETmURLpudTAiW5hNyefzT194y3ORLZ4jF6C7qR+4J9bil6GuOuWzaeVV
+NRzojVE19XCnk19TliYjqfk8dGKJF7uhgs3H8DohY60VIvZ1GexLzaGPI6Oo9p4rwx+IO12pwjj
oemM9u18Uy10qIkLc7qgwW1WSaKC4qPm5ON9m4zOFwRx2BfPP36pDtPPT9ZLso7TxCjAspCUaWBF
1tv2lxKTu+y2Mea+84Us1WH6+UkhraaFek5W8NEJfBAxQNEIf4njrnu97vmzSQNZbKm7RpYfWTWh
t40JE3zVgvaSv2CpjWYTBtA/7vyJ6Tn2wLMA9Mo+rW7KDr3sHSX3+uaqWsxlpdroCBHmQ34k77dW
1k3YJsWxji310jdloR7WbDT0isC2P8KrqSoTmoGfpiYR9/GgWQEQdZoOD+R1VZmNjCr0uO02M/fA
BXr4rc5D52XQ1eGfZp//UJChWrMhQfynUQMqlEfYhelrrFsYomKw3E/CkKO4rs9asz5b+kBXi1yz
D6oGVdRsuMhe98CYxyufP+uzOIoVx0dxBURUzfY5FJpmTZ5dcJ0WXZ1LKPWsK1t90J0DPAsBVMmo
I5ALgWd7V3bX+ZdOCzlA9LP2SN4VupjewZu29bvJhn1dJ5p97HCWBoaTuPaBYxOc6oXuf7FMEX+6
6ulzVWbrh9jHTd1kLViBPQxQK8HZICChvbmugNloU/KEnJ9RoX2GAl+16Lv8kypQ8F14/sJongsz
3cQURm+l3ZFQM0GYpte+DWwIf2iKYf08X4WlImYDLUDYY6exRDGCgfw1YKH9JtQmgLRXXxIZT8Pp
nYW9ORV98mkIybTvw84fjmQ4q8Ua6RGBq5rjtM/nq7D0/Onnp8/v9a7q0nE8lpoYY5YAQ30c/Mmr
eP75S000G8aepue9GCvrkEbAQu4sz5HEVisG5LN9mgW9ceWCzJx9hFgVh6Nowv6oF0H6iEqJHAa1
guR3oSJLDTUbzsT3soyvm/7Ykw/3YAEHflR8i8SO8+209PjZYPZxK6TkMfXHTk17wJMR0VMQqOHQ
X/X8uZpRktpiqGWgH+tIaM+BpxJQllkJIt3rnj8bzYGD2G8kUeXomKmaryWEHRXYkEde+fkCpk/j
OwNhru8lLCFrFXzAz13fpuVDGcWGkm1LEg5hsBQkVBbPasmBfreLuOkaLtVrqdjZEEfoAVnTSZCM
40XbmGnbbYQPh0GvqmEdh7J8jXHWb8/XcWGwGLPBDrAf5RkgrKOoORtYGSBRf0IZip9SPfcvqEuW
ypgNeFYzRRikIXSzwE3E1goUFQxYFdb9x9D1e3llf5iNe9KKmgKu7HislBhXM85mxdkpipFeZ8ZC
kPXnxKVqKQwdt1SPft2B1Pf6Aj1BELdxfHP+ZSyMSGM24F20CqGq1vIYkdkXEQUyAEb2NAFk77oC
ZkNeShXwgxWqxwxtOXEgdSI+llYtLwkqp6H3zoiZi/WcOsjBlavakwN835ioK3o6dkQakihL6mOm
mYoL/qHxSaVp+zDwHwcbWtElI8FCR9NnM4KddH2dmYU8VkTI/PTtQIC963z9QcpasS50s6VCZgtp
0wqI0VOFeSQaOXuUMO21lZrKfAtUofx+/j0tlTGbApK6Vwwb4MmjLQfL/CCJrdbttV0lPpF6nW+B
sT9f0EKP+x/yQOj1tW6N5rGx88TbOJ6ZwLx18bZd9/zZ0BeWRWZlrcinsY+L7NEf+jA/kqUWZhfm
rwUFBXPUn4OyHAj6k2PsHPF/kLy2jq02UT4BTsu5uiIlaEzhyptZv01JFOzvbMVBGcs1ZhRH5GlV
rd5cOPdeemez2QG1ftz2qqEfKzP3vbUNEVPZSRhZcMcCGUXXDeG5Ui/KyBAKY806ysSt2lVvFuYL
GtL07boXNpshyA0KI/I05LEbSTBdEUSTlTeaU2Q/zz9/oZXmSjxmHc2pBd8CEbrVBkcI2pYkhhg2
VkN86S55oVfPZXhNHpdorXX7CC+sjo9Z34Sf2yqO/KfzlVh6/mwK8EENFWZRsrKp+vADmeFOA/ZH
2Fdus+Rs+LsJGx9IftYRDUZckWrjNAByYkbnzXUVmN7OyRK86xtURgVMW08hc/SmCm2Qe8RmWxeG
/dJbng37vO/MKilD5wkLZ/aq6apPlJWm2CG5jogiLkxeU3O/87WZC8871STdXRPOE8HvoNgTOdTg
VWyIrK6XGs22SyWBCZn77bpGmw1wzSdndYwcxOclVhac634kDiBrSVI/X8BSq80+/1XXeW4dpfZR
6QO22EkjflVQxL1VHXN0c6HRpj70XqPNBnhaGSSN+LrzJNWYNwFv9q4YnIo1Zanu1DEarrstmUsL
y1xpR5l19lOL6VYF8ZaAW1OdIQgu9OGFtz+XFnqK6wdAGvynsc1AmECnU2HgFbj8us94BrySrFsI
FxUAkHz0gKadf0kLY38uN+Q2JGd96Ue3WeL7pGugPXtoK9O75DJbev5s7NuEHXD3lYW36Zh59a6y
RqP9wsqTK63zFVjoAHPJYSsqGQCfaT6jZcxvulR7jcLQ+jG6oTz4XpZeGp0LvVmbzQHS5CxNNCq0
UTWtSFghqnonnNHCmc/R2Ot1lZl9/d0uHYwxd4LbzhUeSMjY08viwWb9z4UnEQyZvYl9RJYXrsKW
Xs5sCsB5W45VnhkvajZat2qYj+SaJG0WXuhcS202mwGg/iWmkumAXy0VPWgEOPUrAYVBuAY5SNji
dY02mwI8Ii9gFnTRrSUt+OVRp4f3nd0DYg+6uM/2bosm+3xRCw02l/SJGKNuD1j0NkwZnDruxltF
C8rP1z19tt4nvc8YVWJLbglZhtjZ2D2odkko9aUP8cJY+e1jOflO2kVj5HFt6i9BMuTGuiD+Ereh
gSBSI9I0WbVdSlrF+coslTUb+JOsOwkRfTwlWW99cGMASvvMNET96ho6yYBQXtykubRTWypt6oEn
NSOy2xVilMZL0Un/o9eZwd6Qen0I/MC/8ZPGuW7vP9fbkQye9NwtGT+6kgvetyyULgBEkgFL87Pe
Rnp9nSoEzNyfFYJnVEf22KnHskO8SNJrYAyYhwiIW1t6ZV4aoZME5J3P5++r+5N2g1ws8CgOFvlR
A8TLMXfBh6aZToquXv90lMiCyC3rv0gekpsMzsmFw7SFmQFG3h/vq23hjcIzJ4SKvt6+2kPclX9l
qmISeQlw4tIJ+e91+Hv1m80NcdX1nJZ64UdC26tArOpWNZzHRDGc4dGQRuN+R7eVBvvQUWKTZFdf
2BrCpciQRA/2cPTcyjOJqy17TV135IkNNw4zgLczndKodlpXRKa5MypRKeaKfPqU8AIjt4mZSHoB
nE9tBReRjtP4+KW0ivS1Y1bqgOxRRZnZPnAJsj8ECr/cTWa2KiHqYcD9SQctbfigJ0Y7gbNypflA
KBJ0vhWspja4K6zBIh6KxZSGx8j3SRlqEtOJiXETEEp/nh/B07QzbzsLTtusCxoNPNEIhfsRuWH3
ViXZz6JXKm8VxXVFRJX1XYuH6skfCve6TjFXOapR1wNHLqsHYocVHGVofbqgX6tFbgavlSAE8fv5
mi3MFnPBY2+1kZe01bhPMEXDwhaZKx/9vkW0vkv0USdLeawLxb90Bb7w2ZhrH31j6PtGD+PbXHTi
NaZ/vNVDGv06X5ulp89m2rws2szFd3trcHJcQQV2G/CNZSMvaIyXWms2t2K3THD4RgE5cNw6TBGU
Ub5tMPVV3/sG1dIruier/XRdZaZKnkxIY9Cbptm58W2VRsn3PO5HUtmKKv92/vFL5yvqrFPrnR8M
idplt/6gVSzeGg8bGr5vvWC3lYxCEsjqTOA9z3FDcOqxkn5NU6mLx9yV/VVyXhijf1bSS3tSuZSy
uI0KX682VRVY3q3hKeWlDfF7Q9cGUDqbXk0yy7SxtIsHV5Eae+2W9eRrIJuBhAVfsara3DqKUssn
wlyjrN7HKnHTF5p4qTvOptw6ZJOsk2BwKIvBc+4JLhi56MF2fOme6r3KTfPS9C076SLREAxREeAB
lobdreXg3vahB5a/zeHMd3XM19K0otdydIIr3tdU4mxhptXgh7hjtfY6StNvWtcGJukgIFr253vl
e002PX/aE57UiG89Qd2t4R35whjdTUp+BFdvRQfQ8LoCZlMEDJkk1fy6uC3ctrcfDXu0+scASkB6
YepeqsFsjoDMCX1DGOVtY5Ae6680LrMebFcJta/na/CumHBqo9nEoCRidDRDRkdujIpxZfftFGKH
GvQAfW98UXyn30O5qIxVqslo4zqFNwUnNO6jkyVqsZZFkV0zn0+/y2z8Vh7nim7lanvPy8iiTXUX
JjkB9v32fGWXWnM2fMsUn6oF8ec2aaoyf+PYOY1uhVt1/vq6AmZjVOiQ6a1kIDdLG7k4yVqzIxga
S/R1/W2uvqtslsVt7vb7uB7KifhecpRNmI1/YUC+90niBcxVd2oCm1uGbX1r6pguVmlpFjstN3QY
pmW/tSQxQlc11Jwg2UbNCIovKG4BpQhZrQu47Ga6thu/bJ6uK2I2NuuQJeLAnHIbZ51207Dmu8kq
9Ypjq6mh5uNSiWAsEcp7Szg5t0edE3bfgXnZF5YGCx11TozsFek3nEe0t6KLCY9o6Udg/UV7aaBN
U/o7S9A5LzIOVfhNgaf9LKI6eR7HQXWeNXQu2Vo0DLevURI7yh1fuz75L86upLluldv+IlUhCRCa
6jTuHduJ001UiZOLkEANqEO//q2TUT696JwqD6/rxhgBm83eq/mADp2hjzNeFtPX8yvzr5Lc6eOt
jjntILcoUzVfQyxOR+VJg1p8FpGO0ahI7IBd0eJZ1qtM5SlNL+y408r8a8qrs89yKH7h+OS3pO1r
+w1abroIM7eUKbkOYF2kf5+f3NY4qxBQsihfWrgT3EF9LX6BCQx5JYnuX0roY3w+P8TG7ljDDZWu
AfJYjL1L0Yxvf4pFOnOv4WI37c8PsDGHNdywYTnsmKWZ72IIJ4P7AQrOdVHGYQj36qq8cDn/Ycb+
Y0XWkpWoyDW+dP1yl/uwahwsuDqk8VkHt8vlm6sLEr0WUFHv4VXLu+7L2LY1nQBZx2u5uzIMXtd3
qauJlbvC9eH8isgbapuRuZ86+L0CcU2/BBOu/vgajm2urY/oiUU9XJVkMzUM3u2jguOsqcKB3Wg5
wZ/hcP77/TMbxg5f4xztBK/wRukeNtZ6+U8WbdjMBxaWfriFPqGdspDGNYPAck7tjYxgR3s0J4Y9
tNqHtIbwzvm/Y2ujnNb3r/wHsCwoh6i4uzMdWJroqFdptze9eRcb8zTP08B/DSBmSE0UZPR3oekR
BhvZDW9k1iksfgM4S73v6Cbrt0WSVAufx+WOWTvC8R22GV/rnEHRuEIoeU8N8jSXVVTStlbQeG6L
u9G5USFZzBcYw4wN5J3ftxqrCARRLpNAjK+7y1GMzK952bHlu3XwWLhworaO7Sr0zDARLFRP3F1b
aY7iI2ydlX9YCOfyMOowGi+0sDe21RqA6WtFqm7E7k5lbuGdGFTww4K+sf31rg+1lsWkSdBCBqcK
sd6N/zovDPZXRT1fkrza+vNXrwJJZKoFvD3vchjw9TemGaf2brY54RcWemMd+CrzKGD77jqKOkGX
hOknuHd52I8vwfA82VhduANOv+sfwXONvgQlLxeQfSh+1tpEal9NXU8/VF3csqtyKJt6N4Dzceld
vTWh1TFvqkQMqBj4O0i7jSUcYQSSW1g/mhdUnqvhwjHfWpfVMXdh19LF1c39JGQRXp3sBNkVnHCr
1/dtq9UB5yCO5UyO5K5OOzxrbVrxNxOh839h2beWZHW+J9VxYxI5fpjhHx9+07pUej/jB+K3UIqa
jwPkePoL9ZyNDI6vzjpsMGeVqyi6CuDDHqOHHRWvVZBamKef5HFC0GbgGVLoD74QFOG54MfzX3Fj
L6zhmrCTquwi4Ga4FEn4hEoEW7JKDeOVGqm+1HraGkT8771iIVhIBZcEraeAfCZlAYtHHoXuFki3
6p3xeI3bzHtXJHiw0TtYSrYKGvaxTfcOYpTvrA6w00b563acWAE6xSLZ3diGsLPV0HuGM5IxYXd1
fi02Euk1KjOZGMwgCoX1JWNzgG/lEMP3E/72UY5GkMyj/nmxTXQhLG8tyioKTBzHxikSgjBQxb+B
CpZNxoc2ecmHGf6R56e0EQRO1kB/fzMDe5E+hxz1fTjF9iPvKphX0QWWWhcO6dYkVkEAUth9ZdLA
3bdGaJ25oR52bRvIH0lS9Ifzczjt0n/E5jU+00yQDxfj3N8HA5va+9YL01c7PsRcPAjfFPNjwuYc
zsI+7jT5uoyCNPLClvinkh/SmLWgo/AQWVygbH+FNPOzy9vkd6tpkQ26hhRYFDbkp9Ih2t3NxO/L
2cKba7JV+WWe8xBebFrFNzBEggXXRIS5aiOzqD3vYxNfCB8bcWsN/SyMIOlQA7OU5KltnilZcojx
9NxNIsxk3LpOQ3wydD7dWdBWdbcH1UPRYRfH8HC5tMs2dsEaASpb5GKmFcndMpa0zgoUseB9m56A
cvBr/Xh+G2wNcjq1fx1/QX2F7kRCbzsBQjLcCUEALeGyVolomrOS1KO4dHVuVfHW4quUs3nuFyru
xwja+G6fTOEIBzaoFsJLeZ/P0FGKslDKiV4x5fDYeUxjVeOZpFu4cn5YuIfxaWZBMhrJEUCFXF3y
Cdj6Cqef//UVyn5SCbjA4z2XUBgtd2iMkvSGwwCj4VkwmC6/UJLZGmgVntiSFkmLGHWfRHSU8FvP
m5+gkKgf8HSP33kxrWGkSS0GV/vO3ifciTcHkXt1LOLQfLOJzaMLZ3gjBq71IKtkaIZw4Mt9Q4Ej
yuIZF2El6ouAuK3fv0pUljZpg7hky++y1QaZYtlaGIfBero+nN/5WwOskhNuFIW+eTndD3FciEci
c0mjrEhZRZP9+SE2VnsNEIUmU476FZ/uVXvSQZs0db9gcMlgvz7W7+KOIJiuEaIJXuk6ikXxXzyU
MFW3StXqpw1j+Pu+bxqrGMGBOIMMgargwU069MuCwS/jNSEQ9+6X2fELbYStr7XKRIDejkoNdQXQ
wWwPZ7gC/KPUZkUI/ThIAkD7FVa+52e0dQGtxSHhOz64uYurhxxJCNGf2zAch+46gHt9uueDAGj1
0MVTkaL00o9QFNlJGF7/5nPvyeclHcj0mLf12P+XU1CyjtqOYGdnjatCuMILIRL3GBspL0I1tr7N
aRP/FaAgbpg6Ah+nW8n8wItdj5dbCKnzEl6EMBQe5o6+hzl62k6r5GaJ4WcUVTO/FyUI6LvBQSrh
cfRcXlrnjYO3VrI0qdYBo13wFLiBXtvWmgJqMpUx79yuq8gh3NADPudzoGc6WT6NpoVduYX2V59m
k8SHmt6XpsWrCCKdM8AaW3vP6xwQvXDu2RM09eBrXs3FJRm2ja+1xp5OkWx1mnIMkkipsA2tFPvC
KXuxo7qR7azBp5Nnss5TY59n3wlKvoxxC+CcXMo2N4ewlt14ncuobn7UUym6K7Ct86rbN9ALKMfM
UbfI9kAqmXeZIZZH3ZUgflDtPT6NV0XW4mUUFFmg4GnwJaAV4VVmag/M1r3nUyRgksyDWKr7UCvS
wInal+l0MyTwiZgQaqSA3aWEQzOSktzyZchQhI8gPFe3reAR9FbNCC9nAcfnuUKbCU2PQwQFtqSB
GXEoRwpbuBkEtHjuWPnA+5bjDw1UZafvKoXc5m2Ud11yAG64CNAMy4GyKnaTlqq+r3rm8wJ7hlCA
Ps0pVbotuZ2DnRMKMRE5v6Lqk9RQTBquWhppeOkJ3TRkuPIAFthrePiS4Dad08B/gx5B7e9T5dxT
Iya8TnfJSUH91zBb38OqPcfV86sYx25+5DEQKHCea3rAF7PYQeityGaolejXoQ5zgQ1G69rdN1yx
4roZTVRcj4kN0YdQORfhvMtzEvNbC83e+iGCVx7cNzOwBhhfoJ9j8/YNgk8FdztwVwePJhqHkUVb
7wBI6sy3wHAg53YDbeYS5poQz5Muw1oGBrIpwJe8cQe4ssuUH13BYKtSBqn6WKE9kV8CRId/9vc/
3id/pKv+inipShmYD014r/lk4p8nKRhAVWHMjqd8mMNlDvamATOJz5ZibGNUL6gIDsiPa/8dPC2B
54QtUKovIHNJOzgPluMCgcu48AqGfjP2UPI9jiFN8DmCNiD90gstBIy9pY6xqbD3IZPaIjNQAHCB
YBBmulLj/KOzbRtD/Xrqw+gzaAHLfDu0rDQ/POEgee99zIoWrl12ZrPKwLoHtH7fhxTq01nbJok3
+3mcICWUdd0iVZCVjowwZgCPzHztFbJtl6U5i211sIGeuD/EOWwT8mtjFqdgtxw6F4R7MeQgt+78
3I28gVv4Aq1GsOvievoPp7icP1o6GKIBTvSum64jZ5Ut4DiTz8WjhjENFB0rPCIo2Xvz53kZRDIs
n62PR/qrDNp5hvkzOmDcPEw6jyDVMaLYwaKs7CB4QncB1h4VnKni1QBaXxrCBWCXTgX+wb4pWOl/
yDiFE9XNZLSa/S4vCVAO+KJRM30qZc87s4OwXdumezHD6ULfOAeyQ34z8wJ8/D0gkJBxO0xDjS12
hDGGKk5q/DKvb80cyfKFdzNJ702IUk/yqLt6pvEuhofNFO0iFuDYnXan4a9Nl/NqOpqqHJv7vCDd
8Ao1J4vjKMOFsZ2MHCTLwc/vSATHHY6IjoYbZiPDY1jEsYLI25BYqNTaWaHFeShFtSyfjcD7f97x
QifhdLDokAww+cHzXP6mIO5NZC/s5Nr7hSwJHMVbWJqBwxEtNfmdQ5m2/hi1BUueYDg2I1C1FYd0
wnXVDZSOme3SOfrCKQmrp9nNdcWwBQNQDHcQrSwEORRuwM2zj/oQDNQcblZLmUnLCS0KOGogs8kP
YRAt8F4n0D9NGahwbE6LA5jkWk34Y1Djj7+ez6Q2EpM1ug3P3SGuyTA+1TN3ww52rHrIdJm6X/Mw
Thc6/ht34Fp6N0UbGyXcJXzKdTvN+6GzI2JV1V/yA9uYxJoHkRrooUlwPJ9QHk2wNJa8RlIG9176
S8CoU678r3C2Sm7BH4hIuoz8KTAxf9L4J3tOzPDa6Zoec8HMrxSmhRe+19Z8Tj//K3Yuvq89olF1
B8YetUfTFEkAfJsX4U+VYmtcKJNsDbNKSqN5goUVqwg4S7L+FHLr5utAJzScsoTRRb+d32Iblapo
lZCOCyCUIKUkz7Svhv5TG5d8OHhRjrj1cPeWkL1f4F0vjrblurKHVgKzYQ/nB9+a46oU1w2hbMKS
yOeUTn2jHpc4iLzJFB9P27vsOSkufM2NTf7HVfWvRZtjb4mvF//cp0kZ3cQa8h5LNsIOxF1CVGxM
Zs1gSNFqCyM3sSegC4iDL48mB9pE7rPV6p39vbVs8ESnxiRuZE9jnirxK6aUA3qNAnxQHeYK2KlL
HIOtyaxepT4ccjEnVD/jKg/oUVVxpIHoBJX0xkDH+UIbcePcrrWDq7k1Y9slEZoIOketNEl+AYFC
X3nR0eOCVBWfMZqrC9JDWyWy8DTZvzZBjTY/6vwF+ZCKJLgVEfSGEJgIGLgL+5anTTnuUIQ0zd46
1la7vglbaFM25gMkbtuvg0P4vRBDtia+Otwj0P9ENl385Osu/K5ioo4ALZgDBAz1k2/G6Ja1uJrP
n7KNvb8mPAy4qjVyB/9F6nAWWQQZzwrXueT/nf/9W3tldYo1XB6rIM7r5xNR/1OAgjMQqhIW8rsh
ikj3Dn4IXs5rXkMO34G41Hx44gavlj1wAOFPHwxjcVAWKk8Xmg/83zfJHzjHX1sEF/rIID0xPvGI
gkg/+Xq8Kbxnr7No0VApk+I9hHfMZw3JTwyfZTJH8xcyB3QAsFb33f5UHHiP6vdpgFUHbczn2EJG
YXlqkiIp9nVaedAqIrxMLnyrjX1FVseprBLt6nSMnzq7JNO+xMfrr4aoYpdc7jY21loPGLUGFsSs
Jk8UWKTPrsTZzVxOh1dQXaPv5zfvxv23Rq0nJmr1EFb+Sadc/Yf8dERtLBkBQAP8476AfOUXQFzS
xyHuouvzQ27FoTVInU7T2JEqKZ+UYnz+Ad8038sM3r0TkxkghAA0HdDWyf1NPI0o0GaQBi6HV5+Q
0t1RXMBU74o8yNlHpG729fxftbWaq8LOyMsZoN8mfAosnt0hIBLxLo0Mqs/nf//GySKreg5Xedwi
5fNPOaTBnuXYVSlcgwYI0ptuDD7ASBIVpPND/XsqYg1jRx0lUJMvzVOHwmq8CyjK/yiHeHYJ3fXv
jQm5zv+9SFydW7VUjj6xkiUpuioKVYOalEN9oAWn+up981hdwpAgm7VbGHkaysF9AoWKfwNN9n0F
NrGW5eV52hq4w9bPDfAj46lykfZQV0jjYXqAMmZSsP35afwJ0f8/PRfpKlCQvnKLh1ze05KD0pQe
AI4rIggjnXLc32BmG2D+dEx1qPdt3KEfeA0t3lmVx9HLABYdHMhJVEziEM30C1vkz53/r7/ptHf+
CvQIiQTYQ1U+wkRsLqr7tvaog88lq8b9OIJzlhxgvGaTKVOKiOhGOnSW/B3S1UlBS1qbdvzQTY1u
o4MaK6T9GR2qAR6o6MNV3OwUvFiaSxt6a7+tknR4roqRzU33xcVNLGHoKtsvccDZmw9keyEl2Roj
+t8Pkpa8dYI7+dC2kF6RWRvGNv7BAtg8wb1kDqMLWdjW4VzFmWlJDGXRoh5n5iney8zL6IoNEhT5
89vt34FGrHV2QxFbEw1D/kIa9EFvQL8kLMlQ1Qyc3g/13APfV6fo4FxAam+Mt0bkR0OQNx2KkA9j
VHVNeYjsxKZkZ2wND96dZNbb71FRAQlwYe9urBRbbV1XomTZG2J++rSqAIEEfcr5n1WDc/TkWMXr
Cyv176sRfZX/3RFdLvVYNot90KIo9H8kZTMJ9+USc/tBMCTDLCtEhaoTlP9UVD5ol3bBhXbVxi5Z
swOiGXDdBs5GLyQdxfeIKP+DxE3w9fwW2fiCa11e1GhRaEyb5WUAD/xW6yrpsyQJmxu81IZLTJCt
fXEa/K8IA+vcnLq+IC+GdvQ5r5vmIy98eyjCoTh65/nT+clsLdNqOwAJ7uCwvRBUIGPl6ze6iER/
FEAesG9K9L5/jMwodLrDS5vy75S2Pr7wfvun1UECssgqMIV9IAyYA+MDpMFC/TUYh1g/t6OJAXaq
Ib4/fUc51vUsG4ouYXqXj8IIOPaNpUArEv8zBMmzrkw9a3fgRtfJsYtVlffZYHQQHyE3o6ZhF2rk
frgiTM/Ln2XdeLEclFRgpX9JNUc94kLk2ABtizX0yEmbdNK2EFKZFPth0cVEm2P41IOPMFB7O3TB
M0Dlcs+78cXmwcfzC7ixG9dqcUEMYdGOL0gBwaGkI5qxRVl/mOJpgrZLHbtL9rxbZ2oV4WG6ajlf
OnhqgzlUNbfgaargk6AN0xf2w9aWX8V2eCaOSVfr6ksLyuXPbtDsGQVTZ8HjClKxA+UkSA7nP9rW
ZFbpJDmpg4/9Er8U/STge17k7D9WxHQ4nv/9G4uyZljAzc1Oui/qj54M+atYyuo/bu30sYA/x6Uk
ZGuMVYA1OZ5khZzpS6sUCruACnUvjZyj57ACZuh981jlkGC4sAblyvYjSbsl3I+Dbeqs1QWdoAs2
ju/xzUQgWNMd/NACSVk08Us9mOUGToTuC+xD0utQtOGhnYbyfffCWtqe2oQtDk30jyUN0JBzUV60
2ZhzfeEy/4NR+EdeuOYzQBnU1W1EzZcIt3l+B25XgxfhBAJM0e1C2B3JPVIx01Z748EPvpNzwNsM
lOA6VHuUsyi9QjWHhiV8OmAEE+/6YBbFt3RyRcV3o0Ua8m0pHRTPd8DRyuGTGk42gcccHt/JLxx6
PbN9QcgQUfQW06IfMnuyn7bZMAJXwbK5HtP4d+5Br3hMIMbCHtto7PNlV9IJreOdtzEZxb4mYFgV
39s5j2y7GxXYo32GX8u67sgDnqNleX6D/buUJdZQx8jpzqD8Q3+COEyqR1hxFEuxA4ivz8t9vkjb
9ZkysxPl3oC+s1x6VWyMu6aEgHnKxWCL+IWEU/9t6jq/97rI70sx8Q+iauQhN+ZSoXIj2qyZIYOP
SaRgtPFSqGl+celMxM60XF7S494InMkqcJaTtUVfVOkLuk3LnAWChE+Ro8j1fRNNx8Kl9a/zy7U1
k1Xc5Nw3YZr66tvUhKrfTx1gqv8xRcjyvgHW1JDO5XzoyiV/iWcoB2UdgUt1BoFVf6Fgs3VJr7kh
8CZPoQk9sddUNSwRV2BtICHI2sSo+FiiiDwU12lIK41GfjWDgvdMvcZxuZoHNeRkFwVdNAXX5z/n
RghfC3mDnFaT3AbBCxTMoq81Q0PjJo6htvGBL3NzIRH/o4T1j6C0ppMMTZi3he7izzXlXUSe0IMy
PT2g5cVs/NRC4SXqb0Fth6BpMvTNiaDRSjv0d0lU99/Q0RHtvIu6Dm3avV9mn2gYFnlWtvdwcVZ1
+zHRhhR2N+QDDfwVVEsTf8vA/7P1LuXJMj0SDlCUzGCpxKcvQGxEbp+PceeHLHHDFEBB8/z3/Ddc
RqwR+YDBkYgheHytOf6GnR7tONudcoA/vNAUjizhDSWmWeheut6LjwixdLHXk0D69Hz+T9jaYGvQ
fhEYxio4UvwAXq1/W1Jmr+oioBrMABF8J0FR/5cixoF7JkN/B+6TZJnr04v1ko0jusb0A2ud2MoF
Fp+7qHnzlQW8qK6TIR3eBy8Va+qQr+NmhvlW8qJdAWGyBNfHmC3jeEnhdCOc8dPM/nr6pEImAACm
/NXmYHGRXd1XbXNrEw2T0D0sstBAAlaluuQWv3EV8NUrZBAumjXgsi+2AKC7KWpUaKyNxYca/moP
YMIFLot9Sy8cx431Wau5ewiMlPOYsBdKYSd8FCETFKAWqK7vzu/ArQFWt0EYSNKAScNeAGfW7X4W
BDDExFj36X2/f3UHAHejy8RP7MVWiv6KG8jO7EI5DeOFQ7yx/GuCUGwJ1O59br/ViBnAs/AokQBh
nVA7IBu0wDW3x9CDsvzz/Hw2T+wqkbY1HOQaT+U3lLADUWXJkpb1K0oTNPm8QOXf3446bkX5HEkz
teB0ignGSG3f98k9hNuSsH05/5dsrNyaegFOJC+nHGizLITUTX3Hq8ikn31IYvvt/Agbe33NnmBT
LtM5bNq3aa4U/xKNlpa3wAwH4PWKSkvAr0ih2vhWJxVAxO97RazZEsQsTQQw7PSWkiVtHvyilul3
5aXaow+BjsSFjb+xcehp0n/FDcmnFJ7MxL9BaXCsDlWLZfo9wPSJpBkJcHvdQRMOBYX9+W+5Ndzp
538Nh27LAoMVz98k60x5BY6ZDMKMGCqTDxxF6uReA/q0vL1vtFMK8ddoAJYVLpyX/g2FT9J9UuNS
UbkPIhRtTqouM1Q9oEGewsrpwjHc2iqnTfrXgIX2BjREa3+5JKZBsSuMMies2QTeYHmAHtgUecgf
mKr6EeVhQC+x6rbGXYXjFHYRIVM+favjvBq7q7qGgtpLD4MwMV+bqh5kuhslZn9i6s9znL9zvtH/
zjfv/VIsiwWCEpIOqTvauomBlwUTIWSHMcQugnZA1fXVr5ngZ1fnl3VrtqtgPXMFtZ/Byl8tGEtz
sIc3hkoeaaBCmAJNsTgRsfDBnTmCBcPKS8T+jcSTrmJ4BDADJ2qJ30qN1tnNCJlEWYGG6ZZxPwfo
Ll4Sft8YaE2z8DRGhkdAlIVAHarbFC5H9GgVsHNZbZm/RGTcqGKueRYgX4Musij9a+EuAja5N3WC
hniUAnyfHiWJwXW+73JV6Yc4SihgSSdikw9ez6/iRiiIT6v711nR/ZhPqKnb31Ua8PQjDPQGxTNB
BCOvaGuPuLZKk5biwlbduCfWut2JE22fiFn9KmfZ1xlNZiCd4H0AB/Dz89latdPP/5qPKExAY5QO
3xLlrTyyNI76zLGij45VLwJ1YR5bn20VYipn9BxCtOMN/BHVAIkUUtbcSKQU/GtlgGW4UkkPIdwL
w219tlVkwe0uIfpRV78XBRDtQ8qKEKYgdaJpe0m1eevDrYJIWtqgjkqpf3OJPvyXagqWIqvSYhge
eNv1+eH8+mxEjXgVNarSdePYlvqXSeNaEIgeC7iu7giB6ca097XQ32mjCdxJLCCvl6iXW6OuggbR
1IDAm4y/ytHC2CDjNW719G4MfVAGRwX7RtoBFOd6GRzhgRmGX8/PdmPd1jQLO4UWzRCufyNJm6Zn
2/DGgYPfmkuhfysDXNMsxtkDkuu6/E2ktS30VZPnCqTGEB2Pag89FerYg+RyTECPKIHY/NIlC+nv
8XZnhO1pEeTJeOHobU12FUqkj+o0V676dcoEzRMlFUTSsrzkvXx63+dc5S1BaAMfmaT/lbSJH66K
iUQT3sqxtpJcOGlbJYe1+DeqDWXSTLCyzZKiIsFyknPsOHnoCy+rr7OJIsYeVBqn5fwIyhauPHh/
JuUtTQY+BAfbAXTvjzA1K3sLVdVTtnEoZjxqimzUIFt9BlfA0D6bQPxI5B7VyQFc1Jb3LjxYIWU9
ZEuLVGXeFZMPNVAcTT+UfJ+CCdFdNSki5oWCUrQRxNb64yHkVzpWOTh/VpLq6s0nC4g3dyNzbfoh
hIJ/HBziXkB76zZK4BdxE7eSBz1s1nnSjPtEolMpMzPXDfvQwJSntPewH4RCyrVGNXcp/ytRkR37
/VKpqnYZkrJgeZma3rawPiSNtckVOO7L/My1qIfmqZWpnP1VOgRSDztb4b+/VPCU7vhXxlzCugsx
aGveq2g60YBhEesWTIpcoqUM7g9udxhUePBn2wPt2rQKd2UhmqW9Or9zN275P0JQf11LDgZFfREP
2FWAStdEX9GunxIUmWY00M0BXkZImgbGPH+EvYHrP+i5jNJLfll/YLL/qKOtUcBgwNfIOJ1/gDjw
oL66/kS6+rYQuDnaj0FkKnrsGLoLyXNHS55GKnOqaburBG7uCWgA0VjT+WFCeT4vbkE+gj3dDrjp
2an9zIqcJ2NmEkhVDTsdEJs090DTMFs9JYGfSnNJWXqr67pm74wDTZvTd5OZgFbaNH1WeFgU+V4s
sVffDIX9hMhAI+3wd4Hqa/Ty2HgCFskNZPBtLY+uqZe6vm6n0anlJYYcQqjuZdKmxO0d8GequLaO
9OYnAGoRDfc1ZbCyfwTRgkJmJIPes5zrzw7kNDZe2IwR3Qo5awA1CtNNgOA9tJkEySuqKhjc70q0
knQ0fYzBR2oxLU/arkr2EXoiKmqzclnQTbmiYQ15uisYWo8NyVo20fkqUWy0wZ6mbcLaMoMlEvPl
AaDIeApvTkywcdopCAtRux/JEI5h1jSlLJpdrhqrDyDpq+lOp7EBwEF1gs3XZSEBjN45miL93qGy
MXh79FM/Dz+pCJcO9Lq8yRXJkkGw3GY9ZM0GFJy1Fy7ZoSYW0vBG9ywlULwOTliAQVWDew45Z0l4
W9iwGONsMqxn0w6LIPoi62skn1ejYS7/RhMeSbqb0nCKvs142oGyyNgw5gcJ1sns92DKoFLYmkrA
E4AvjbY422DdGXUd19gbJnPw1vPwu0iJn0GWCuZSlNdyWrTcERGX6X9z4SayHOPZJtXRJFNpD00A
1bx25wyPE3OIsdM94MqDYjno+2lRlO7IICE6f+iKENpmD0bYkXQP/QzCm7/lTDcU+g4NoMB3YFLX
zfdxBj3nA/ivZccyA2YeCEo0ksOTJqWob+NgTgRuhgb8t/AmgkZ38DzzEeZjewxQh2Hmw2TU/llP
S9+GN2gzePHmSY7YslNj0MvPFJU/wBcDPULmu3G4RmIYiyjpv0SmgJnxvoH4X/sReBUhb2KWACtx
7Upw7fNsXgrPQI3sy+lH7kF3KLO44bhu8HVhZU931RyK4iGQEXq3ICLxxD+B31VB2VoawEfD3YQy
THIPptWg74YUel+foRdglN4xTXp1TQtSggYlaO4Zzfq5HgT0zesuedUcLeD7xvVDy49wJw67Q483
XmN2MeRw5v3Up6GsdriUHX5PEwKcme9Hn0PJAuyraup3TVq1PMhSHYM4tUBapDIolE9DNN6AQ1Ut
IFMVUV1mQLYTcagaOkQ/qdO5vg6SVsnvJWif6ae8K08oYVrBf+8DNPVgHR+kMQAyGS8bgdaGcE31
Qk1qxg95iJV9Eaydkx8IChPE2iWU+/K3ERLCuT0u/QjYJ7SioOgFQulAcaFWWdwXgj3PnVfEX+GO
VBQV29nburxyxqGCi7vI8UXclGSA5txdmhdB+WMw3tfz9Zw2lelu0HVIyX5Em1lTcE5ZAL3awkKF
Uy7MSfdmFOsgUiWKTo1HJB6AbO5NopcgK1AEXNrMDBOk10H9dK0A5TYKlHqY+6gl6SEO/5DdTJi0
hO+7YRFAgADQp+1Rw2uxfJ4glUnivY7HQEBVELrPoc3GHn5Yn1N4CcD5nhsc+/7IoGiIVoE+SVtB
stAbJDawHUd7IQM4B7L3e7w4RXv0EbKKejcluZqOCBfg8u7QzHJzkPGlqj2KewhZycFNZQ09UDUt
6fLQ64Y0j66KauxSkeaT/VRRTXOo2eNlJp+omeFD2SqUO+2elJQqkXEP/u5jW0r06TIDfmJUwjqX
UP8auHxEgzmXbvBX7Szj6mNvexRT4F7BoFVTBX6o/4+jM1uyE1ei6BcRARLjK5yxZtdgu/xCeKhm
RgxCgL7+rnNfOqIjul2uc0DK3Llz7Q8fls1+CuW2Lsd64fQUmXGWqtBZtAFufvf2uUXQ6smn0Wmt
eYmHk1hIwfgXlWtTlPwFZLRwOA4R+Rhj1oXDJv8rtLuMJivaUUSp1shhCzOsNWDXd2BmPR8GUfog
ppDe2eS6K/iY4sx6MQuVeocL+RkGBcT0tJfrMo5ZLbfWvgAXHaIw29nXoroXUe1Nd03uAxxIu0Iw
msi8cZbuBZC3ww5SKfzxOSCPoGVlvhVF/2/YUATPCUF+0KHGcFjqKc1dwLuvvKH5ZNO+3EPNvH4F
3f6DaX0bPa1sXw7XGqyoYa048gL358x8tfom6s6JAtx6vd8fij5ypm9JxRYuFH618JDtVTDwuNp9
bP62AzCIDzBujcpZ7yH68l9IMibYfBWPov9dw40sxxPnK0zusB1kf4EtJbyDW7Vd9DFOebCfApfk
idOkS9WjwedoGmjD1TRVyZFxvC4vXHSe/9REKqrisyPdPP5lkQo7tnKn1nV+a8G+j3sOVxXX/a2L
iso8hYjhuiVfPRfoKdGj8P7ONp6BDRYGZ2LKgUXoYA7Pc7FpvjOHuXSxgTl/H+gybB4b4nXlD7MH
DPiOLBnxVbHn7o8sYiLKrQW0k4jm/j50JrnfDws19A++1EV9KVyA3Mvx3o2PchjWipVNzLnfB6c0
+X5ULCytV6vCZGgPhdCNPtN1TJ6bupHDzYaluAh+VuFQrA+GQaP/ra6Vn7xR5sqhTSX0lpLRgR9K
Fj041fEXpZsZzTqmg1ya8t5RKugvruJlekOTrvYPredmJhEAOFUzHfAhoHGmQajLus4q1OtAHAIR
T4TkdCvx4Ecv5t2deb7rqC1SxwgbQR0Dd3q1S+fIYzTP+/xRFFsNCXmFhX1bXw20X3xwh4rpiTkg
B0/Klwur9C7vbbB6Jz8PRXgeQREHd1Yp5UQHTOLtNzu4/Fo9nMA5FeViKERytqm+9yzwNjMFAaxU
hAe794E86qBzqiHlisC+fDD+PpXRSS3wvpN7J7jBwXvdLjysXdPaKmJDKvL6f5XIF/2dm0VX7dG7
/en3ynpd/ccp6jav01p23die+kbopTrbZuh4N4VUXpScKuvK6NU2k+SjwG7XNv8ViqWnu91fUOEd
Ahc0e6htAkLk0HVLIz49Hmued3+ap+Vee+NEdNvWcjsfo5H7/t9WWcfHfhjfQFZ1mwTB1RsN+OFD
2DHzPPaoiMk9+J7Kf2/HwBm/9ihY6ouumdKEp047tf+RBPMyntctGZNUtMw4Hha+lv4Uck7Pn+MQ
jMWLsQukvTQqavhdGP9Df19Tqm41PZKqHs/3vG3/rfPkBC+5B9JhPFk/aOo//eztD7B69/USrpNX
HJUeCvE4g97aj17AZPm+IiVuwMWTy07pw77s83LqoB94w7ect4gHYuE7Hp4SHxaWveg8mPc+leSK
esAYot1pWWrL2aJ/vdmQ4MnQovrzZ+cV9fhzWmJvNse49PY2TwmY71WbybLLvX/CbJ0XHuEFksWc
jv2OtSFz190UIUFJDkvUR/RmqdBdvTlBY99EpL6GhmMoPNd1Uzf7PXRZa4ZMNA65K8fON2xEPpLm
1u7FuU82v3hsyzKg2Bi4w4xNiXur7Xj2vLncxGXyJuOMz/4S7+F4YI1dDX1aD5uzf292dpJ/M68A
lXNY2LSN1myddpxXx27Oa5yTi7e5a8lrxvFMd1n4QV8Pme8Sgsl1yj/lF24Jv17u1iT27cNmnch9
t76eamReWYv5tSYFRq+vtce9XGYBRtVkvjhl7rnfy82OCzluFBvtcRmbVXrXfG4STx2rWAkyCyBi
dI49rbivtn+ry0KPykBxbq1+YzbgFfric+/WObCNXbn2RdObhf411m0bDK/J6EPeP7Hs05mJ+l16
7t3i1PhUUgdnxhxfyNVRYLnY0OBxrep9O5gZp6zJbOH2C7WaKQM/P3b81u2P0opJ/vI2pbVM/VEp
71KqULhrurDMue44o/TkRWliq3H7UHXfCfcOtHvfVSfth72URObQ/7A0NpRGt+la74EssmUxfhIe
45Ds1yHT0R4HhOUORrNof/DjTpI9iP3KjQGHr5aMnTSYe6ZQh9XtegMAIOlnuZ86vHtOn9oc10px
XdA/+jTqhrUjqaOWtZwPet+rwmbrzUZ6IM9s64dzm1O0ibTJgxu4lWqtnYsHlETsxc9AKJbpc68t
ixuc1vi5J35z1jKwZtzv9K7rJUdODX8VEt7rUyxYOQrAVLhtnKR0v0Bsf9JGLkH5zvEmqA3daYnM
N4KiCRM6KBX5un2ueG9DmqxWtE50VTPCVYgHJ3KD5bNOjMlPzoQe932D/uHf4eFN1m9h1LrbMR4L
Kv+09H0vQksq7DCMlH8hcLZzwI2T/xpCz6JNbtgZCToCtA5nDJwGozL7lkzLYMJDDkWkbS5qXjoP
iIZHtVGxelQ74s+o27D461BBh7+ZrzWOm1GWkNWN5ZMvGRL2ZsoX6B5lcNkG0SYfdM08KWmdB+v4
NM7B6L9TyXTJmd+eIyhTPo8wZ3VRboG6pYA4613oFN56WABA1gc9JHqXXzPRoBT3VVOW+iStGsVL
sJSqiJ/Yt+Brvh+MGObpddp8T4l0DFuYBlkxm1F0j1ByZ3hQrhePVeYuw/8dlAmyoXq0jEec/4bF
3fdj4KyTe/BDK+YxnaCPWPe8mtyobx0n0cJbPoQkehwQKCcZZrAO/WjO0Gb8ln4TTy0SgFfYZznN
ZvkxBlHDh48rOVhltlCNRT+oghrMD/yI1g9OuSPG/k6JoVoeYrZyEf57a8qHWcRuv6ULj0TkXnrm
pR7v09CxkG8dKQFGr1E1jP9UkGzT4+BvN5h+UrPyNqbuvOn8q12SjegM2NIjXu+9laH3iB4z7X95
RAH5wCaJubnCPe/JqAO5M7ZHMcYQIDLkKhXvh8ENuukOA65v9LFoXEpYZv3lRmhKF/aqBD8RMRe8
DJ7FspxhtLHDn2LYo/kkejuaJ6SHFeFfzjHVN40Q5VEWupM3bw/TWtZ7lXF3FF3wXLty7cf3VSBG
eNk+E2XaPHPPFySyU32rsD8unhdE7h25v72znDwBoSdIm9iQTeikRu0W5ahNSlMm6R6wgTBnW9gt
O90nU3dZnTFulzI5OpZlneawCFYsqagnwjLkZZmIFqwzfif0Gsg5Ktj/JZ7GMf1BtrozEEfYtLkv
xTOHUpHXj4koN1+lRU3fc+/wEAhch+XWgfJQeh88cbCi26I35daoyBWAcuefdZeYg2wRbMAdTd1J
+65guoSIAGLlLU2DxfW3NtsmZZInNpWcnJFuN/rrPWaZaP10Js9+D/CcdEen4OqEm0QVuZzxq2GF
3tmBXlAF5hjLPbpF4n6Ogg2Tz8Ddw1vf6VT9mjU6lABti13bfnwYVV4Pryjugb4aHYXTdxE55Fa+
zFSM+tOrBU6WQ5v3sx0OccQRdOzBKXbtuRLaIk0vzgC1yC4sq1mW50OWHw/TEOBZypSnaWNXehp3
O5DdbHt5R+4qKXtmjqDDZVUVLuLSLyL3rxuZLuNdgbNQ0LJNutbNWe95NLZ3LZZfNb6Eu2Oit6qO
AW1MDFMons0S5eNnsKjN31PGR17kZwGH5vwUN91mlkMseRVPjjsG+x/Zj1ylmdKeLmhb62HxD5tP
5tZ2mCfOPHS82t1yKs94dcwpghqH3jUIZ9+/4oinTmR2WiG2ZUiM4a2exhjTRRc7eHCtUmsZI/8p
6d/DnafRcyPvID0ntjQYU84q4TVICr/Pj8asreppBnhpNIJ8n/PeCnAUhXvcQ38Nr3kUafAHg51I
hcPrXUd9dyEGQZZBum51OXy65RBxEvG2TcGfFbpAu98Cc5ELt5QVYtE9aCFqp/i1eInq62vRNWNr
f6917tnue6JC9jwvbjUU0mQJ9wEnXRh1o9Qn+MQyKc9MdmKid8BVFIQXmHoVKd248wx3a26981gE
Zv5eFZ3c50y1bRupQ7JHvX+3x+u6Y0cIRfDbEU1uqI2kGe67oerNz5j3xJ63vXRVl8IEbYXl/8Mq
cWyKtpzmAx3Lsr0lkoDRT3RY0xEB5fnxREzn2prl6JjO+o8h816lTiKOYI6meQ+bL6MpGOsxA1kS
659y60INHWtVo3qtYidvv+a82+fPGF5Q8w4nW1QEq6l6ntM4NLV9L9GfE8iUBV7772zPqaVLB9zK
5QGXBbO7dHSCW6xuP+FSvepE+E1/Zxxu6vm4UycnwcnxYm31qQj4072zKi1USJI4t8L32o9xMCQ+
Xzh3RS3PJE/W3nacTb0o/x1GEH7S47ThIvnDahIH8snlWI8+BHWubDJrtWzuRzdgP+nENedV/6l2
k8W3nFJyy6ZAtoRZJCrpvhVtIXyd9VXkid/75k4mTcaqqPH6LBDcacybZpYka9Mp84eZkUVUvqO9
HHzzKA3ou19+fDMD0h+IWD70hv++PI/Nsgbnwl+2IbqtrtXJco6SoVpnhO49qW8drOGgNz5fAmot
94/Zj7fHLXka3bxq7/zK02hRqoddNRwFOx3dxzIbGoPDRjeUW9BfNAUIfF7cvZOy5zmPg6KU7Y5W
B0PxWKilcgImHfRbyckGXs+XHptmWM5rQakSHVdUQa5Az5ZjkVH1lYtEcfJwVdxpnS/DqabTm34E
BXzWh7yN9dIeZdgihR3ALyUieuOJ6PM/K2io3maNC9G1S+M8RKc/7X5MInlK/bv7YboK6RRZS6pv
eVha2iqMyUvYJmeQmgnPZNkvVU7vJKq2fN7BfGo3VX5hk4zEs9vcJmw8rErDuqj4ajWX5U81z2Rl
ZV3Z7/sjfsKQ/sJptiZ4Zok0768Jh9lOmOXAR0M6WpAn5pMrM4JmFuzeFPjHOZ6sXtPEqKS/8/ca
KT9doPDt/7yxnJ0usyX4FnuxFjlLn6Y8H901W0JgKFvGpCXowhNa5TrpC347GrlsH7pl7M5xKL0Y
uhlDh21i0W6denOWWyIIl5bNvPt5Fs5bb+vrFJvRsy8Bn7fqD5Me2WD5NFNFHEnAvGPw3OFSYda8
SQE7hsii+d3IwH8tR/Cw21mD4GmGa1LbcOqupM/N2nmposQzzWvFYzf594XZ8iW+8viLDYE1CIPE
kOnk7ZGpM0m1IYVKd3anbPEQkGi01n46sfeX2I7PlmAPfehGZ7IqUxtRKQ7nWhG2ItuNEIU4kqSb
6OYEr8sbwp81Z6SDfKcbhdMLKb0zib3LVyscfXaZrzbxWewiiNoHM7LIAzuxWrtSpCtxLwiwSCUE
Xz4UeWyj8nGfV7/0DtC/dEign1hdnf+c+nifKyL94gGoGwEquawPS2hG9mei0lJQHN0Sife/Fhxb
7qdlXnjtP7pnHuO0p/yAqjqZWTlrFhqn5s9oCtiSz17uKLEcyFWKyJt1N0KC7s00zF1xLswUzo/R
FC9+fr872+TMR1HdlI27PdCuOEdWUkalLPjmt4JijduCnj/yVRGiBBeY47M8Jh8FXN8GlRHEsq39
lj3LJGLKfIjrfdfBdYv6dmkxEnf5CFaNaSfvMjO8yZiHJvdEv2cGnCNvRrF6BvlmKqaZ7i8vkemI
fw6gpr/nkw7Eq0wAOe8wjsrCuaIj1Sth3X5XjPGjrV2TE7Q86mQmipjVn6nJhr4fur/MX5bwh/Zn
lqJPdTiq8FkzVeK8i/S6zhiU9tDT82kM53AdD41FFtiQzhE1btnsfdBfh72do4k7qBkD/gsOCfip
JATwdaYY5+fmR4BqqYYzd4SlZa18bOjbIWDppXllh0JKjUg2meDLOi1r7QePfQiqev9GPRzumtqZ
7burej3LcxnX9fzgGF/Rs9qF8Nx0xSizxBcjzeaqo628tXpLZrUsvxX+7DanRYapVxx94/QhhHNd
zvn+F94898VPd+nKVdzNJZBz71FD45ny125lGGR3npxKuM2vyc2HSb0IJ9RmfRQFTqD1RSfUr80z
9hU5I6BvgDWjQ1wyKmVjeQfbhxJKD2f8bC5rSjUO3r5x7UM7M4rLX6Z8jeblqw6raTGnuMAslR/p
RAEdgRbrwxe7FfXwuEu/CYpXhbMDwF4Sl1X9wXHoLQ90DChn2bL1jho4PdfAL9/cCeHJ/1AkLLYq
k/6wKH1cB4G9M91GfEXTkWuYRam0M8WW3431NOnO4nQVrjN+xK6vRH8/MfpJZFqWBZ6Kh/7GGCwP
Mpwd+YTeRtNwYH4JgPG+CsvY/pz7bqo+CmYFjBgKlmaT9gJov3HLu1XP7O29OvQkA3kL8aTk7By7
IB97AuCcAAl9MKMd77wx5Fd8XKKwUm92HLeqQySfpbxAPdOdT6NQhNWLXMaqVqnHfqyQl1I0Lbfk
1O/os8AKEZfc0guG9W107Cg+w8Us7R+w3bg/U6T2avpYV8ndelRJ7cM2zKLEbzZ8Ipo6VphbBjJl
9quRWrf9L57Cfau++ibxOwcEcrKsTPNahijxyIXGHHJrRrik4dLba+QEs9WHagZpln9DQ548qlMn
2HkELUSrelb7JY5wOa3vuct2rHPFwxFiSOcubrcbv4KyeR2SI5bHQjuHua37pmBSOww+A7FINWRq
PRN0eutWh2Wy23VzurIq0jk2fRvxF5uAYZ7WhQjS5MUrPN4e90jVVFQtq47VvPYeM74lrOuIenPE
gZ8ZZllwUTOfl1QCeStLdmr3c2U1U6nsZhpu4gwsftMKkrAaklO+KsCKyz4cClzf9figMIluGQE0
pVXnUhFz0JzgRGFaOwho5nm50pLifghfQka6uXq1yYAn6cJwX4T5x6Aau35DNfUH81IuEeu9J18b
qebLxts20JOzfh0xUqF0A8ml7grLVjZ5Gt24CCR8WETLqcbF7S+vxiDQRI+RMbYeLzKEKtm/esgw
JNh7aIdr/HdyueX299JBPJBPJRW0nzQ07SQ9x5fIiNmpT6123G4/lh2hcehjK3tG3YFU27JQELqN
G30ZvDlzxYorVEmmLlFVsveJzYGMd/Tn1W6/c0Z5/N0p5anQVh6chN3UEQPSddZmDlmeouYK07Fr
18h9aiu96yjDtYx5+BJEXVhMHxFX3SQPbDU1XCz5Gih5ZbwNho0n05F2zGYmpTTWVYhi22coihE6
QNkzRv5NQlzolFdDj0SWWoHHoVAX4WzD0NyV66j88UQr3w/2b+HphWlit1mverGLpIJK43kyk2ba
HfYtmp0Ot6FZ34IIBRcfCG+9fV5rTzff3Z1RMntrvBvMc2Em+7HMVOk1znocTT+q9RdOsVL2n2KC
51YcMCerZkNwpU/jiLn922p/VIVCNu5SKawmUjHovMolnhgFv8sxnlXYvM6yALJaHMMpCJXzqxhy
RpQfw7wWfUzJOocL5uoW8aLbr5XblThv9DpwuRwmU/Tud7BbzMMOq2HSkjyz5zKyBpN6wIXb7S9g
vZA9skssnKkXDxKZkbHDkf0x4S+I6yZnR77J4D9Pk/jXRoyPmg8fsgP+igaVtLjvA50QzouxBiJp
tcs4JkYuN6B5cTUYV+zvo7ck83hnxIqelE5BleSp3Q2uJUZHEZfXo8sgX8hXNrJiP7rMPhUchiHH
XRJ4yh1pT99ruddNkUUt4ed5xrobNQ/k7Yrq9MwYioHJdQ7jRogMSm1h3hkR6j06yGIW6tT3uHga
xJ9mTR7osPa2zVBMAGZyJda97I8ux+5+p7meGPT6uweXIFvHjptYJl0Q/wj6WCQh5hAv8Z6obcaq
O3jWdPObS4c1VN/rza2T+zKXIwO+SjKNeGSM7zrBQVFM0QRSTSYQM8USDwWmpplgN+SF2JTbyTDB
N6/CqCKK06DuMQalBBM4Ii7S1vq5e8UrQtl6BozkyCV1SA40fyOfsk4em8grx+tGHVcOqAWk61y4
n8a9s8eZ0MRxnI/M2mw3ZBvSb/ytySccFmmhS2fr7kdmES37igXbb+4TQUNBbt5y2mbKgWwmodIx
36QUQ7w88WSYiZ8nELqHy2oVI7dLiaYk4mxIHNjhPLaIz89GI+NCMVzaeULc8FXovXfV5IJTsi1f
lLrDD+JH7aHPQ6ZzqPmdNPGTM6uheOI06DxHZrWuOlkCHmeQ1v/CE0FC6EMuPckFDj8XJn+EYs8A
RHwDkdTED6hOkXm2leQ0/8Uw42ZsKKWLvSObaGrc4rNqZRXHmUGJat5abDmx4m83AO07hDb0vCTl
mBf7R413aWyx+rP6LPB/UNzf1XUcz79F79fyz9KSd/1vJF+jvYabnzftPVECk+OnFWi2wj+1jeNz
KpUuVNY+9ZCXqjeXyplmmCikov0ehSRzPzCHc+Yrb2Ux/yorEzTfp21cwigFkeDpmlfEqeTjivox
nJXIXer5oFpH0lMGrov5OPSqHp5KO3lOA/wX6+tP3yOsCNVRtqp+UGMCSDtrsb7mF7/Rw/4wb4s7
3ZmxdejIK49cgc+G59N3jtGyuluS1k01+M55rTY+37Xm77NlPTZDsD4O8oM8Orquly9TbcX4VXcb
D+a58QXTadwmedeecEkB6s5gYHf1B9izhlqyHdQQPo+BN9I11/sg3OWwVVPd3Xtiq/s725sy/ukN
Seu/Abxk2Hsu0EOtODa2k/KVNrpaY+y6bN9ih5up1z/aLWzk61a11mOHp/Xj5yTwnW1mhDBHw2/j
+i61epnAceJjW3Lei8y3QA5TyBBb8UIKJaDpbAS7vR6YBjlk04wAyIKbgm3c4sggwpHxuXOo0c7W
60X101YoSn+Rl1EnswSkdgPCgCVu/75hKpYsx6KuJrDpUT4lJ0VLvD8wbtXJN2oJv/OYtHq4H+gB
htg7gsn33fo6MP8o/9tY2m1jnHx2KL8wf9vqrJjP9Vvm0DVKA3Ev2oM3lrJqaPmB48Kn4TAf+ru6
lY0LqbswbHOxuEF0xEO4jwkVCdluBa0prWBrMh9Ifx4dIHt08uA3s17I5MKxt18pdeDGz53Z7Hvb
LnI5z5Q9m77iMZx3MijqkPC+Ohp0ZbPEbGHyM2rlWLxuyrLFcdeRiW3MueHwJS/JK2b9hPVlr44O
sxoq1Vuxs6Rgr1r90ETCslWwe5qvY+gmbbBmGLv7f4uS2Xd0COI4bP6srV2HF6oXh+dqbUvVfHPh
C4YbPFSK2HvYFWqdj/O2JuC8l8Fv+y9iyFfzqxUU1Qe6sSjuTr5MEL65BSfRIXWLseSnBQzebmP8
LsA7GBal/tCywjricGbrLm3s5m6nmQADcO0oKjilUzJ1CpK5UL8QP1Iys2b/GXqQ6aZDBSUQk0m7
uENzbxLCY2HF6ebOA2JONGzU1ICpHhDRHfclcUaGnN3oipACE+13/Uga6ycfM3zxvMz4omd0Iqa5
EMlTj3iX/Zu5uZswb40SJS7ldSmWJGWQgRSqOSpVZvYIk9xVlVD5aybLSDtLqr29aVd+lBOY5x7z
4+0iiacqLg6DR71yFcTfyO1U1pvevCMDZK8HRV613NqphQ/snXod4N7lDIIA8lxyk810ICaI/qyq
5zJPvWabzAvK6Oj+I+9v5mMK49GnoFbhOnTiyHmyJqeRATwY25jqtPng/zDz/S5DyuDUsaglJ5op
xAXJxVZh1HMgKgWHNnacrTyaffF6yk74bM6TXyKSgfFAL+wfE8ctKT6bDsk+Oi3jsm8/vBDBJ0pL
Tc5LnvVJq5C/yWoAR4z5Qy2/UDnjcqNV8Kv64voBQ0cBfl5fVRPTqh0dN17slSpoU+VhaJp2Dy5K
BkK/C8Gw6eg4AFFjCl9YfK9cetUOAQoThaeJJmAr83FL/DZ/zzugJx+arna+7pq3XhNND5f+om9X
vZvm04Kh8FREbquLA2T5Gbss3B1eJHXrwZY0z6OuPu7R6PU/XHK+y7dyLFV7SoRT8PLsCFzUZ8Gy
YkzeY0wAl2RFlMrK8kaEDYrQm96ikmwH7l637ZvxOibL5P8ohjKMj/1cwd+nVnWrK77/AioFcJLG
LS4clNDKmSrMXfQ4Vcph0CJMLQrmLE1f/vHkzWySjX0k52PdB2I59btY4HzdRptDmbVN0/B0xjZn
Np6i9jF9SLfbqIyuDRVsf8R1VCwnObV7+ywMH+s9E7d5/BHE814+xVAM90uAe9Z5KiCHNYDC5lD8
UFXey9+3asu+1E0c6Xs/x0H92BL9Iv+0Q7S6FxMa474bZ1DlrSsO/B/rAvH3D6F2il+KeXEenvo1
DveI1ZcxZtDjhnO9Ee68bib8T3h7EJxk2CfJCwELZfPLyWuOjTSkgi8kk4K2w8Fqkm6VKdTi0tyh
IAbJe1CGUZ0cqrzZuwytZbc19gI1VO+rJXzi2wrGsn7fI1kPztHKqI7ctBfttH5tq16az2STzfKW
d9AyLhVbv0F/GCVsRaKIFoQDw76DXd3bNeHIPbN9rdRVVLIc/1Z2ugWWhGElugCDYNNgqVpZnw3C
k1SbM71g7UjiPgv9bfWYfOCgNku2O47YniDpbRghFMXVjBo5TQ1JR62zeM96DMSR9kP8CDA9qI9w
qGgH8WUJReiRdkTADGmQcYcgZ5gDdKRW5+PPJmJfrEhVS+zAFyElvf0bllHIfHLfmW9vfee4bJyi
nB96fMLb72HJ14Oq9HJ29aDfaizy4ufk7Jt+XtbwxV2J1b6Dn791PUlUufN1a23Wk5XT7h1ChkVJ
l9G1mjU8rKJmJBXkZEyc68FXHtVFNAcYpZKxNKR403b8G5WNkybNW6yuNEMhDbPPINHu+ZVDXvXB
cYtlKO4GLYP5DWJ6sV8cdG07H3pboCgzTIzD5+Q2xPmMVvIA/QMmClGoLJ49uels4SPpXyZJEEmb
wWjWtkhxGOK6wRI5dj8KDtnvwxLLP1PZBeWjQYlcp0thtGuf5nZBpD1Q7DmzOJT+XJfvU7VX0N1q
3umcKYgkte9lcjek15NraKaD+3qZEEkOOiii7tXvKdqWlAkP6wEHbSt2JMh8we05ZVjT7fpXzQxJ
M8HuyAtO2IrCuD9HcdxOkNtv9q4uqOnes1KiydxMV4UbMvkuwPufCUTJu3/xXjruh67nMvwJs7Lt
cNybDtciU9rGwy/cgim+oscv6pOKuZ33AxI+9rSTLBFvX2avcNz8e8yA+8YtwoW7qAf8id40nAYX
0x2pbxXJpMNR95uS341bMZE55nJfm69orehC07KqmKhQ16Cj6KxpvZxLp8cFXeBkFF3oXXSh6WTu
PBG34fDNby3iW+bh9WgfPbZ83Gd+y8R6/IzAuC9GVfN+T8JkV9nL2jpcvCnbCAl25KLp1ehnuR7V
3D7jjg3Ff+yxlngG/sfYeexIjl1p+FWE3lOiNwNJC5pguPQ+N0S6ouclLz2ffr6o0ZjWagChoOxK
VxHk5Tm/RbGZI48lutwpsquSediAHdTrZCpuEhuVvfQ3YtqbW08WcNUBJrw5u8asQDL+YKJbaCO3
VJGU+gv4U9X60DlOEVvtZtnXKreLCnmPlEx51j0gu5Ol9IP6QYpi0edvqb1ZpDHrNveZcr+OJgI1
J63a5crG0p31T5ShIC18nnRIAUwBFXQUHLKKxi+AQWd8DUe3TMa7bUvqYgSzn42WHpZVIXnlgJKp
y/sTJqGh/PFmGtOWXafl7RDVFB0l275FE262cFhsc0TGd9Y8hIOpKpMSehbh1fxVaWztM5vxoEy+
OsjMPrpbhwgrJM/Hq79bqMM+rOWyqJ2Ps0Y6r7mTN9uDY5pWqgfWUM5T95GLpIKWs9xCqTfMLLTR
XM/gDNU1mSF4UVHvDJcekrapX/rMNay3NXeS9lwprbf8sEoM/QEKXqQidFD9Z+e6Qzr5lbs83Rx/
sux0vtWg9LgVbGTGMvHTEaufEkpZpTU/ytUz9XtlcjZU5ulkaSTXu2rx77g4VniKlR54BJwKzbbG
YsZq15eIbNPcs7f6IUFBwYzjJujvXytNoeHI3ywdddJ5w3E7P9EobNZlqLoeZoHSTkpbhDamhbI7
D8BWxfDVoP3RSN0ai5QWrGXNhfFLbyRa5dArWsvIzgotMdNzvw7kD1EyheMAnWQDlZp/KSCxkxe2
g8y/jbxtKEPGj2AuiEABqO6QR41qcxynQrPXwOobl6PWqMt+7jE04lh5q9opqywk1Ghv2nOnb8g6
UZ+genw3BEtud11Ig5LfeM4qD41Dj7wI3Bp6vsIJv2hL+eQWWZXd01blGC/KPLCBMbAX8zSbvpmB
33d3BU2GuFnQu8C9By6aggkjgNHVQ8pC5EqONLOlMP6XxwCD/WBmqzTTMyQWRYiRioLZuDJpmevH
EyfvpBsH9EcOsLihLtsdwFUyejvdq5RPIget/NOVGUnqi6Wt7nspATjUYDJ5Rd8UeEg90nogPASM
Gdtf7y+Zrg+Kr+EhXd4tqzWssNbQYLhhMorLLS9tbW1Pg9tvYvXN3hPTaWmQbJVhPgBnWcGGldPW
QTbHenwpKCNSSRjnVyOiypxq+BF/MexB3ffZbGHtthEYiBtckMIh9XqrtEdNW/LuriyQumgBhAM7
NJsRTFhAFfE4Y5XxxiwtQ3pLCO8guL+Y68DqluW6Sy+TAfVBsqzhQJRBe6tnSw5XQqYClDeb9OWJ
c0Kgd9NTaL6nub4YPMSIouriCMqXHANtPySlvyrcHzf8LuoM78Dxab8vJlNCh0dC1ENxVnWI5DlU
0TblaHsk6KmA8KPIrAuasvXyH5KAWw7VrF2JhPVtNm5BToRqLJTD2mNZ7E2HU47XgxyUat3hKsrR
DHEJuEM8bVZuRZ2zsAWb8DZWx5rd4h67Goc+zZn5bNNDUT4Il5sZMAs6N17R3ppDXFT4Vwqyu9Z+
KWEtbdDVOey1JJEXccjU82+1W6coHhVqwdKjjvuqUG86isToYBzTuk6JSqRcrtCzV4/bbGt2W455
AAGZChkBpd5AyrZbAMqWgcLQEyd070RJmHXx7a6Vi/yGwcnN5j2RJ5f1bxwX3bVDBBONnUQY0jbk
aMpmbeoPyGhRlvFqo8H8VIk0aOtAUQDan1WRwStz9GC+YpCTwJP7DcR1fEBhTgHolIm6/2nJqJAV
Bw3VWY+qKRXsPoUywFBBL+ROpgZqUW2L7atVb22XcPFl3m+OZSu0xmkLM6fP41baaPU7pRgO7ixT
J8Krb/AcwAntpvMONk0w+elySebHPKH69DExu8p8VBN0g3AsvJ71gViXVcuC1BYtvPwsbHUJLH3u
uQOyekF0RzVg7RR9hBM5h7dtkrXi6bLqCYgzmL+sbzBwde3ZkrSvdxfKKhcoz0SD+6nA/rHiMvEs
7bPskc7ubEL98heSyizU3oao0OU88Ngysv3QjY14SWsI51+1YVnm+qA61eLBKphZDjOepUUK8KsK
xNzMiIpFQF80SvIbsY5LQ69Dp5l0J/H7DHK1IlV0Af75XrRuLosDC42r8rxvUQHX/lCDsRW+1mjW
MsfStSsFFgxKPf0eUOYtR16ocWte8no1xBaXgwe4c88rmmxqVHiUoWKEbM1mW67w1HrjMU3R1ugM
o91mizsFsEU/jqbqqB8DDlDVOAMAN8bZm6VCh1CuW0C39J1wppiCQPg4sUhLeiLaFfW8r1tSke9e
hdoUYrD2VLS7F8iV2FI0hr0DeSE4niheHEWvHvAOaY3jq4q3GQzIG9YBTNhiiPORhAMWq9XV9Y+k
LWt3O3kDNhB6fxh7ApdkV+hKhQZLw92NOQ4iLKBdadsL2fX02M3+yjnOG73UzgIgLTBPldVXVQHY
I1Al798rg7xSFuVNwqZV1+2mtRXLVaopiEM0kdfdg2GJXgpf4AttwKuKTXZ8QAgpdKzrqq03HXHH
Ev+z8yDqN28/N0qGZtrGm9mcoAVEYgXWhstk1xbUPx3wVA74G5VhqTM7zDAAyREt8FCsb1L3BvGa
157uUbGwcic6UPw49MUNHQuuc8a16Rg8n9AZIg4rO5AqSG7TGBcEjbgZB5ColVAnSGBrGfoAEfTI
Qz3vOymcGBMrbZQHvO5uEns0maQDxdj4LONCLVbFQ0xkZ0MVJXNS9cPZYpaz6CCHruFlXsqB2xtg
s069UwVUyPhuS9QB+6KvGlUE2dgMy/BFZoFslsdMOrrsIx5CymoifNQbPBbjzGtqXQ/kNBVJ2IoJ
X851sjG04bBu3SQJZiCHVUPADkUxBVaGQr4NtGGut+V6RO+mz79M0JFaXBG5jYQi6oY2V5TVRxzG
qL+zL9qZBA1Y0utEXayqOYbrPKVTqtwykRsEXGPqA8g3nstWqbz5ynAqp1tOGDut0QmIeZxmL4QO
Zm08zZewhzzgwtuMu8VQEn6neW3LpjpS006J364GmFbyeJJyNPSglla31b7g6Ktbjji3RSHKk5D1
/RYt5NqZT+mmuu7cBAqTGHXgUYYN8VIUOYxp4bb3C2u1AZ+OPhaO8OLgBbbHnGvomZNamCAVlVrS
aJ5xHvwqZvgjVM97XIyqtFCll7Na5G8OSnZnCABwGvPdY5hMiQjcEDaU/kZLCJADEb5Vc9KKNkun
ULNm6MVCcc1SiQZiX5VmhyjVla0dFOCcWeNE0LpQiA22ySbp2Za3EfY4LtGxMhP4CNqVVSKkZoFc
HwGts2OCbnnOjjpnRXKrrJqzNVg0C4jEH+l1bv8zkprNgvPwO2Xhb1/Lf6Q/4va/Eg36f/6dj794
2NPNng3/9uE/r/IvKXrxa/j75cv+59P+/EX/fBQ1//v3T/nTV/CN//WDw4/h408fRM0Aa3w3/sj1
/qcfq+H3d+dXvHzm//cv//Lz+7s8ru3PP/74Etwfl++W5qL5419/dfj+xx+XdoW//d9v/6+/u/6o
+bI4+2g+/v3Tfz764R9/aH/VVde0PM8xDFBE2yZxZ/65/I1i/FXnEUTqLW2NFhJVi7SKBt1Kxldp
f9UcgwPGcT3zIl/lq5DzXP7K/CvGDFIqPZpTdMgNw/zjv3+vP70z//tO/YXs61uRox36xx8MG3+O
4bAcm4vJcvlVNE0nVMv9t3AeHJmTOSkfzdLJR1VLjzSluOfJTZs46zTr1NTrVTG6+SG1xyXO+EHK
emALZtPW1wSdYxtWrHzhWNbmATGXd67cNlZkDRhkFcvOqTwFHEktz8IdbubeFddej+eyjmhBXm9z
DUcymp/+PGX6zvFQnY2ud2W363pdIJAPgPvbUGFv9RmF3XBK1DbWyiluR4tkk6a5dbzKJ3mgO+Oo
q0BGNeQ7gYagIUKZ0B/1buXo/fr9m+mpmd6xGKUBC9/GMDjlpxyrYNCijBDMp43TNMcZYc1u6uqe
o2TSyQhJ7FBmq3K15oSAEUNz7OjpPVCE8ikQxuwU6A3OCLf/5thYUGpAL2hdXu0FHpjdppeYN7qm
3DmXf87qtNNhTlFBprpmxaXeW+GIY1XN+Yzc7t9YMPABpZTP+ACXyslxR4VPW+NeFmiDi8kCa8Sk
DAPpXzRvD4NAW2Z40wCtKVCSJfV1JkPKVOQDwjgF8FqZr43VKJddrm8a2vq6Oi0TRZLFUL0ZNi2S
iEiv7cSyTmmR3Zfwpizz2HKijZfqLIemCEYYSIaZ8rVJIYq7Pp5EVt8oiQYZ7LiMtE6fxux75i4V
EfrMPamJ/V1PmIlvoD/ZGbrqHQConpX2AjJ2TXI0pUcYw2K8Zbm8HkrqGebJ2ICnha83NF/hJODo
JQ3RV9tx5CBHzHgJM7ypjNoI0Ixh6NHVLZxzXVxBTp9qqwIR1fT494UCHdE+Y72pwupwMYBRyBIt
XrqdXYdNhayFCQvEvD1qeU1kRTJGGthguDTZQhMNsRRrr04728m1I/z5E5OJFyseM8jFjHX+/UeV
oT1KCo7ZXMZlgitqZMt4UAfq+5Qep1kmlBtV25QjQ6h1ww8/zTWwWTrzQNrG5pHfwQkEyejnofOu
t3LCbU9yYqTbmhGOOMF2eU6cR6m5Lyq6j5DknP77ouDW4Xcw291Zm0O8qaJclWr5VGtG/2o7bYC7
IGxYboDhqxbFQNYjBZ1RdZeqn63LBwE7eIucDH9LpZp7jw4s8a00bhH/vvWJIaPceBrrMxoELNk9
cIPWWbdwiStBLjy4Wh5AVyqGy3UodmYxYaS+vCgG2zuxppcEeoah4KQ6OuiSMfQn9kuDgEIGjMnF
r0lwRIY0DEHE5aO5JOVpMkw31Ox6P2awXFXryXNKwPJZwLav3McYz7Z8Cup02SDzl8na9apAn5KC
OZvqcUIWFsHX8aBPBnlqld3vN7Ki2ezU8oqivE/usDA9u3DUEGBr9yjV7lBubR0rievuF6E1ATfF
CmvrwXoNBl75bcKaXK9yCJHe6TdYwl9dqjbD3inLE0KeAs/CWFwptfxyYDOwss+Eh7pJ+gw6iCm0
AoabaqU8EUMvQ2u1ltB2HAdbXKo/neBpXi3cLlcI9M4u5tAbtcmtsHPUIm6YtE8khLYPdWMc0rW7
IycMq7nl/UgGiKlMtjBv0u+iX5HlsR85SQld5nrU7dUzRA1wG8rQhf83ZBHXZ+53vWaGHcMqW/rQ
xb02Sl7D/rnq8kfykb887EAXBewaAHhPw/RobHxvo2ugX01eQbgWMMVhA03NQlMf7LsOlBlzuksE
RK8uxxwG1E+6Oo06g7mGhip1X/XzD+vZFaVozSfOFN7pbhib23F1jkmtrDizEBtX1ijJB4f2ZdcN
LDNdQtIzF8wGww+WnYD+VKalTpJbMy5eQEpLErhk9sBSl58tlnqSIKqPTOkyv8jGOrYa+9h3jnlb
L+Oh28RJqcqDW2Cc6CClsTj6LYJfpDeqElnYrVuwmDgra4g+yWaFNDjBnQlFl6meibkoshgw/dnG
itQDn3aYmoN1RqnQZQgc1Eueg7MMUf5EY4NrdWUEssjO8YseUytMC+6rzbZxwY8CHnTwl5ni6U6k
d4WFXLLlNjTmxBfEtvluA22Sqn4hk4cMi16AlhJ+d8sDBe09o5140nPvpYJAi/QUoghTCHlRfWjh
DI962R/xChEpY6S3G9nK0NK+RXaODSkJPUI6SL6MJynXR+UiNqCnoN+ZsrzXsv51mLYZPrQqfN1T
oiqpY01csP9wHMZ7SGcOxO2hqrd7U7fvyc2KVYFAi8976mx8650zxvi8rqy2+nTXiWpzHqrqmZR3
AJIM7kmvYbwSHvhq+67otB9t86tZpUCAHdQKRK/YmV1n8mvihoLE33ynMN/Hyv5RFgQtTsmOk09x
jR8hFCTOs0j2gQHEHjpTum80m0wb+1IECVe2OiS5bEaxBU3lqbH0aNIo5LuJgwy3UfNhGAg3rEzJ
g600EP9loxr1dplHjdMXUWYuboANe7fh2eAN+Cwk0b9oJe77oQRRzIcHFhwT+Y6eYX9ruWzMbIkU
pHw+AQOmUDA1Cp6hnZIcwW54b4cWEEXryJ8lNv5Q0ieJaayPeFO93Si7gbwAJ0cx505XpSd3osys
o8RRdwSMQly68mhh2T26FW0ThV2hG8eWxzbY63vcyR+NPYgdPNsvF3VaoMJERoTC8QqqqHmTrj8T
0jSE7BJp1J4cQuuvxqn6MiociVuOz/HimFjJ9LHGScOMNIYjGWLImjn5U1Xh96p7f97K+y7jqiGU
5CMt9GdOkQtInJ7SDLTCqUhOwgTxo+Ko5XkDgw1X+u7MFh9N7hFBPJchT15pc4upCc8p3PEu2OUW
2Ir7tbTzk4HBJeCddK8t1/Y1dcyOE9JKf1Stiw15kwTZaI3f2DIi0e9TxXSSrmmU2h6F8x1aUyC7
265dYwOTT9CN6RqmTr5ba90+IkdSfeQJVowlsD2uU33E7cLFbjc4UZWcaXDQ/aRPrkxnIiC42T5Q
rzyuhXhy3A0Eay3d0Ol521HbRUwxPIYacsAckCClWk5VTnC0axhfXgL22ObTY6ox4wmdA83oPm1d
WEj40tDEKkNx7ejDWheRg7Vhj5r5teKmd/VEv5pm+YEHJqCUU4vmBFudmiOcpv5HgUHS3OsSd9DV
Km8HN6muOBnCbu4xQaxLGpe1TUqCrp4tkRwd0d9bXmcehBRPmz19d1pvBdJM95Nma3HdOg7vbrv6
PI1jaMNfNEpMe0ttPF+h3AFd7BgA3TWUWcQm8PgdGyylMtMLvAUpGfMjJYQvM6wLdnkzicuCUQP+
npewKEOlqTMO5TvVSA9iSPlOVhYAtGPbKpZTJnDWOJJSRYAsjFVLfvJ4ZUOqdrmrClslcQrB0ERw
APW7XWCjVAHFxq3/MGGx98fSqmObQzHPq+6wmubdSH4B/JNFyDSXqrqZYJvDdjvbksKJ5dUlu5Hz
G0OQbLmVuw51AEDzo6FlB1bjZySSwdJOpw2D87k32tfVxNUFrjdEnbmqIeGJl2DIzsvaM161Kxvz
RIyj+FmB/qsJmY+omXL9TOEe2rTkkBIN409NP4cXL1zqOeMN1ruPC40PL1gEwzwRL2BiLs3Qy/bV
JUsJz7V3b4DC+Gm2PeSzdUloWRiT2jcn8e6Smx7K0JezcRbIrvCNPQviH/Gb2zfzmATOVn57YvBQ
zmYfS4t9Bt3Q6tPegFFrIbdCk/n7zLrC24Xbedi0Z9dU5Fm25WEVzttW1x8YectA8oJEjjLsUSAM
LD9S3+clEqqm0Q8gflvYoa00ISQCLC4qQi7k+cRivWY8Ljqv+PytKA2NfCQzvT/SxcNn3ejJ5QHo
IIzckFP6sFuPWBGjusZwrsB8ZzaGOMEs182En7NOqduysEQh3yC75BMdUM9wrV78RYSTbNOJ6hV0
VncMglygq/OMGugFI8t55YHKSTsjnr2M+nPdnrg9tqgw3LPhlQcsrkjupvXeMTvbL9vmwVnMiMVY
izd0/NuK1p0sQD/Z6ndN6g/4Xx7Go6Vh/mADxfbxzCgbkHBW7Er10v6C4o38kNi0tiutvhJbfy7t
HkPKanxXQC+t3b6N3prekjD4AcrshtIDg6lmnlti5J9HD8pyLmbb3zSF3AvLSwKxGrEhpmWHSeVj
6vLtzLmQTO0Wg9JrGBcCxBe7wXhWFxRKGSQltC9gVpWb14yQaACsZ7pPu2hWtJNN96SZPxQEcx1G
4zg1+DaTTrkeEYXGeTp1BAYt8myRxtWb6q4jg37vjmCim2L3kZ3CypE/0/rVdOwW7mzRXa9tD/00
VLeoreeHsVI/LNnCoNlz6BHwskdwIvzEUXmj2l/C0FnrXfZ4XsORIQZVzVwygnPUIyLGdCC3M56j
m9axmD/LIiaKwoiZ3JKgQNPLQ+S1VYcQBIxEqKo9k8C6BgMhaz47554CDgUDofNdusRHDXiTOdHL
J9U2X6dRexCyvGp0yaesbjxKyqf453t1cUoN2ABL6EsoDWI8+ja0D/ANrDuuVP16FiHGjjNMbTAC
PYe9bb2Y3b7KZQ+MnIa6ymkPxsxz0yGaKWOknAdmbiBA5h6FexfN815ttWQHfnyccqSbWzUcAfB3
dVcTU3aJdANmf8LK9aijpqpZo4PSwWOYXqTpF0/yU8MM4tjM7qucvymdS/zac68w092OwvgsqCck
6ETsu159INbugdf1OCgij8qxS6O+29Sdzc2JDuDLq41XS7U/QbNZSQgEJhZCBNVGBn7dxJMJUyMk
XcLLbD9oic0Vlhe3Bi4VyHPzaZ2eikk9Qo9wkWj1O+n676pFAVBqzOGsjKiacRDo2u0l1nhPBpUx
MgogkbiDS/+EfLT8yvPy0ETqBrAw3KYyfWEH26tq+jQBEPuWO7yvAJb6uB0rl+yvYTafMJcG/dYT
IFJWO60r0x2JimyfhDZg7JLRXKufHl6XK1M5p2UGLwZCBZDanRSux1zxvvJpudVynmGZbj00efcF
x8c8pSdP0AJvVm3cbOWbs7mvpOOQ5ZNOP8UAC89hhJTkhhxiOuRIFQGsUt/N/Bt5wI40jIdsVIao
HbJnLat6buhCi9L1ETuki5bG2Bto0Qkl217hEV9yJLxhAtto96I7VEq1H+f1G08pyhz9wTTTRwUd
6jzBCEzbWbVnX0otDyBJioDAxsjQEm4Z78nQ6p6f4qLgxvPvKwZ3m/Ssa625I5D1VgyrvZ/F1hzG
Nj1jhIeonT8Xg1mL7DSlREdMTM1nJy+jEiJvvJUS5oQBxsYN1DVXggGGSw9Yrs26EBq+PbZmif8c
XwG1RKQB4ngKm4XzxEyEAqWEM3xva8vqo7LYY8Z4GW31QVtq1npT89kGdZLg3MrvUNGkWfdJBNBp
Ldd7BJeY6y7dRs39zNq/0ylsjBD7IDDkeW2q/bfSX6STm7Oje9VAKZFf0pcwjY4CmRew6E3JA7Wu
fGoXnGA0jSlqbvW1tQ801b1U3FqBWblORGbI+ZL4Q1q78N1CXDzOMBE2ewuYQg1TPPsTblWql9cG
XEUpGy0CF3Kwgh/TXK74GJq7FpQzQzTsj17+lXawaU43hpvTPmHK8yG4gMB6/b6alZCEyGZH552x
70mOSLwsyolCBO+XNzSqw3YhogjGUizBsOhhjtXZN+6alyLjAgahCUZernEh+ziVEejHnVqbt5db
w+ywyiecBhRDvTJB7kmjDkv8N/qMwtac272pre/q1u7lhRnrWzaqzMteyKDsqS/dbkwuMr9JXedy
FZwdJ3sZjKk+T2YZapAmfjGZ58ZZcyREOvSPA1c4hk1HoLAxdHu+9wi0AV62ojNTn0bpsLRmxrdS
Kx/KULlkx0LK9MqvJMmiXunjatJuWjO7pnfiEoAARoN3gZ9d3TSJizih9QlJeMDC9inUNNtrUBi+
OQBdLY/tqGWhO6MtQO3zJVt1TwXMK+l3QLR1c1AR8AnjqtArbvXMey4a55VSNvoJYehjSfhjlIzl
Etlwr355ZepTfpis9tMU/VPOybJblvNIVR8nC+f1pgEuV+uATGFqb+hXv0w8RXdfMCyZyeKvBLwT
b1xYUYbkgh2VafdyKjfQPIrnwaXKQonrbDl0VvKYe2nnpyTPRYLvOCF4wSC4fKrVmIdNof8oK2fJ
pjSvWoGR1mBBRUdpH5rSMRF+QkBq1iaDbhBPHg9MIoGquX2YSAgIlcEjB3F5UEeiW8kp7RmoieIw
8W/whMSFaSSQ29pyrBfttff0p1Vl2TQN6xXk+IXwaWTzXM2Is8mcB7HeuE6Lpd5r5dPWJ3qAsVtH
987LCNV3Ly4duKXd3WQ854kXAJTr7p1Gaa5bl2IHQtWm5EQWTBs1jMRBOTf+CpwXKIuG+VyZqp0L
UeyrJX4VaigvEaH6s5tQP0zgwEO68ogWmIu9Z2w7JkkQF1sg2YjNtO6ZdgKECCbeev6QEHia0xRh
KjqcGBonuaZOocArGeZ2k7FHunSguflxYC4CqlyiYZydnTUpsbOKNZyXugBeyZ7lVs3HaiBDKOdg
xT4xB25b3OczTz7dNsydVQ1Enve/GlUjHbK4c+rRCFBJnEgFWEj0tV9x5uMSM+U3CqvdUFj1EXX+
w0VLStIC/K49muNeUTXAbtjfgPVCa8osNlj/fAM6gImKc7dcmJK6mv1tvQfDz8B/NQ5XDBm4QIcW
14oZl+1yWucYaIzkAsJ1hfsBVv6gmowvFuuT7L8JVgBDQN0TWhoLfJrJ28aejihhtb0sibI3tmsM
A3TFIcMPanSU5AZJCA3j1XDlA4mcKeGI0TpzOC+OujOr+YBeF6UaF1tv3XqOfVbrIUYe99GLTYlT
MrEb9mRfMU2Gx5mhZC7Y9hg/2XK150yOb8pCTEYn9dijDzPrqmutr5xzh4vjakjAU8fWJV5BIbJx
1O5KXqip6t2o6NYdi+4c6eLVvsRLpPI4pORL8lzDuYD0NJ+yL6eTWzx45BCCgbBkLms0laLeVcB0
eCvq0HLYJTRSR8KMCwO05I3aZNIRW2JKaLMQHmbxVnvXMg4P0wIxLRecJ4MR1brLVSubuJMdUNko
LFBa8Y7RV4vxHj93zi9kZ+S/GKUIrBRImEDR+aSMLsK/7ssY1/qkszD6TpsmhCQTj5Ks16Pi7olC
aIi3jhBnHNXFxJthbieTbC8A0+0wasDbRcbr3wsn2rLhkBOQibUUDM0AwwW6ZYeLiKV6Lyv3sSsJ
pahWzp1+edeb+UCiVolYQIvEfEJsfLsZFk9Efbpxsc0q7YvtbQGuxzTyOszEzZJdNgOM4HSqM72k
PRGW2+BPSPt9rZU3Ex4jTS7HSt8T0G/DCVkv+HzxuhJJoKF8iBsi2Hxz1CpfLmUTG2N73PriqJfz
PYOZflRV407I7IdBq8Fu7m/kswQ1IWhkItFLaxvVzYL+bj8vxpd2YaxxFYVJOS9RV9haYI21u2+m
NiQ0yWZDKroodwnqZptL95r9ZqA5jZdpOzqQHKexb37GGdR/ZXngkSxkuPXzemgkw5c6iF9wfUcX
/eShZQPxu8zKo8p5RLtuHUZVOSAYO+tWPUU5aZpnJElPSHEGMouJahxZb4+E6JBL2ha/PH5nf+3k
mayiNSZGtRuqjAEN36293eWolWwlIiPq56K7DZuy8aKpnbqzYhNSD9j93pO3Fq/laAYOrF5As3fC
EeN89fNkRV5qUVbqWBhbADZLYV1Js+2YFtfuKJz+hhCY5zVdP7SFUBNKeVE7rkFWjJ+9MJKgI6Y0
rKfmEX3s93ox5hq9UGM+B8+pk1EZPJO+gkT9lhDmW6Smjj9OWbmriix2uPcPWdW+IOGguNOy+PQm
C7q0HY6yBHbJEiCgFjlRRN/tBbmoXy9yFazIJHS5ltse0bpwzFuaGypI3I9GjyahnE7ou0jNyTjp
IC9MeniOhde4R92a3aPRzefBTu/GjJCmrLKvymKYj31yyVfV6zEk3xwD/Pn3f11a43oy1n4/Eel0
HppbqygQXCEYiWAcYr3MmPG81C9G72VKxAgbJz+mLN3l8LYh4tTHPFuYijM9kEiEWHxm9Uhb8a3Z
CKLmJ1IGODBJqJZwsHarR64K2kgFA1QqLGyI2TyJlsx5HtvuDdeFEkFfa8fff1hV3DvJFFUShUMu
Tl2ivAyQ7DsCJWJr6K+bIhvQEmMKIBhviQqL0QFt/K6t9Ce8iySkaqlLoJIlb9OkJgpK125Q4wbE
WuyAoVPcCCb6uaaUey/vd7C88OQuMOGs8C5tZveSZ4URt02eHVP1tCIGOY41+vvuo+4wcBLl9JMJ
9dwn6svgkEWWDcXDSJx/uCJE9ZnFWOaaDAl51YRm0b3Vsn5D6UlMuJapR33Soxzi10OwEBpaKWNN
kyFLwCP0IVCvVtx7wJlYRy5ZoETVuC5JOqMNR0d+6k6QpSRICfDFUhBVNd9XYzlEQoIdjVAz8Sgk
5EWh/9IKPAOL0d44OBwiAuWOhV3WB08rP0xjYJNkTyFYjYeAqpxZQV7IMG78JV2eXOMCZGXul6iT
xhd19VZgO8I31b66pYkuajLZ9bMkwvB6RbZkdicWbKEVQlpZ7Su3fN7SpfIdCSxqMZubY/kqzZL9
nVAaDow+I8+YQPxFZ0FLk0fok/64Sjtqpf5Wj9JjaaCiYbEJF0GBqkHRtH1YkQ7gtQz3s/erYaTd
ZckEeiybKlD6yiRbfYOcV6ZbDFNKmE81b8ysrnvTaD8HNMOx7Rj/ydyZ7TaOpdn6VQ76ngXOm7w8
oihRsyzPviHssM153hyfvj9l1UF1FXAu+qKBTiQCEYnICMsS9/6Htb71RJNdr13obTZefMR7VmBC
L7J6JrAVhN5VLiVEe2UX2toJtNCXbiOgbR2SbkIm5UYWjMawrHnEXhMTw9UI8gIaSjbv8/Ix7JXH
cpCB5cyAXSPuttoOlhA38egYTpAjBAT3UP5EkB+PuM+GbVJ3G9UuBRqumHM54/xxGoSn06kjKMrD
JMV2RDi3gU/VoljfKNlPM+5M2y4d4Mt0m5ktdlE1ubh20Ps6fbZttWZbdON7gkRqQDEKi9hayXEa
DzI3zt3IGIskC7lyUyVDJakcKpabCBxCLMdEBHk97pCVOiTaMxBNz8pe+szOdyzcaSKX1jonDmTI
MrzZi1qfIqid7JuWk6SmNRO+GZo9nGPb+ErC/MVyqk9jEDgZ1fhVzPt6Gd0AXaKzwUboTta0LZBu
3nFAzFL6rwytr7ewzF9hZimCZGAEDJfXI56CD9ctV9X5DOcuEVV4QGAOcB4RSOkkndckPUPqPEZN
aaDDgwDxBFguW+MDvGP3+ARV+nLoGVWg6gwwnw8H9DrBlGqWJ4zyu1HNaKuX0l2NQ/wsGDRfi4FK
oXJzZMtmQ6Uou9cwHLV13bEK19xC7GTLpKjX9nbLpe9O2cEZkMeACHSp+yhPEoc2F16zitot+dLM
7rtN7kLGO9plmcyDYychYLLhVOMRIuS58aoRD+nSL94UoxaCUP6j4GH0LeWlhXrzoHJOrgp7OaQj
CoO0kVuBfh1aL6woBE3sdypehMPao7DGbfinwMbp4BjdN5IL1+SRW4my4UJKGo5toT1rLrq4lFGz
M/TZumYPBQvWdDyW8Bsq0zfhzIyWux1qwdZrc9bUidYwmqk37p3u1bH3vpdFvDkvjeKyu0hVVOGN
Nm2HIcErPqjIswvoeS57FDtMeK6N/ozbedibDX1Oi/sgjpkIAsMJOEDTE6kNBZs9nW1/oWnCtxv9
ep+aa3PrsBF1B6Yq/HljxwQkYTYhURTYao6BM1a+W93ZmjhpV5CiDRYATFoh8/NcWTcTHCbsVPTZ
/CY+50O8z4earpbjAoubx3TxW7Ud6QPNQ4RAv6w0tAG06SO7B3Q5GrEP6scUx3vK0PdBN/+k9zEJ
RNxxA1nX2aha95amEEZHpT7otvi4y0oPahLWKxfuEEZSBKW50aM0tdOdgmt3P6XIoRnHcqnFAFX1
MEBHe00KoQJJHG7OyHNZ5tMzON3YK7Be0sCqyC+VUyjGgvup/lHalmO5ybi/YKrPA0Nv9XHEI4Xr
ki8d2CqIrrzdonL+M6jxRU4EVDUMmcwyHdbKLOjEO62sN3BqbP6yQ4J1Hrd24a6Rs20r8gX5Wgsf
Aw+5OKhPaWWRT0mzjfzyPgzKEoaE9x/KuhMnoiFeShraiMomb5UDAQcFY+DBWdsNluFGyFO77DUa
1NOsOjOCMhAnbT/tFgq20zQt0UaOFRBe9scKtoYVzODMV5rGX6poOHbYKzcIScFJ1b9YUJZ9FMI4
TVV3z/0tPEthbZMt/YOtZgAHU+eGQ7g6JEt/VVx9WMmuO4BHVqipkItpJbSUfkaqI3TQMmX1klUX
vHQuWjIGdLjvLXkxa6n7RqftYJqx6EHyr0s8pMXs1b3M91E9/iHhZpXMzg+WCIzM/Wyv0/SbITwO
N5v1BEaiVc6Zdc00c4ubZGVOXHBOxoC4ay4hECZfZjbrpJrBXPYxKdOzLmG5c6tnG0L8fkhXwGyY
Ux0udbNBnEQi6e/c6T4MgvEcjSUexoQn974PTtR4CSxsF7f5PmLu3JZh/hI2hzvuI2j7wZ9z3cbr
oX6wwSlxO+n0IxryPLtrNiOAVBqzhT5VdTm/wARj86/Ir5kqbM+U/y4GL91wwmBAl7JO2/rHSuKn
MuEAd0M2AiJZ9rTlAOpIoFgVRN+YwCPI1/agdMeXli3aUt9FjAkfPOzprxDlrIemb/e8/mLDe8cy
s54ewNJy8yF8ZBYHyjEcE4PeYcn5ViVMFNzBeJpw3wVGIwNhWp9gxZRDh+AaTBg/s8yB5ZxqFl+O
MMMdUq66p07T50fCVNytaH8HtBZ7vAb3QA/Jchb8GAsTGmhdzZydk9RvVgefr41ksoXD0RwXzaqP
2eTWQTouZ7UXrG4lfUpWsQ2KeUvYFJ0x7sPuzESPQJ9NTWROP1OoZ59KxfWOiP7GZKBdWcA0Kedt
83Ho8itHTLJfsknuqfX8dOGbFmcNW3UK8klm7kbVu+ni2msmlNM2l4J9giRTQaKoIsSpf8WB2fpK
pUUILbM4UDGhbdD2bazqN1TFn6VKqwPQlSuCjRgWoZ2srDox3ig6Z5/rqQ+iSdXfYjFvnakanu65
eSjExJ88ZvlaF9mOxqfehTPrkMZGOlU9Fr2lPoJeWo/A49fKFa4VPOukelGg5lDlV8HUiRdMg1yC
i3bUDUZUysa1bWOb9cOw0fNQHJzHyWRwK6YkmARpXkI2ClDIWeeAKxYvRKfWZPGXolfXUS1OXWU/
wDAFt+VAtCXk7UIrHR16SCSHtBjAyCPA9WHvkg/c9jM6gbC4xGZVXBIscxfdYZSF2Okxu//qr/+k
LWWIBMems4SFqAxgYxTLbL2uNvbkHHvdYFX+PGTfrKOZts13cZaKvn5pZnsfq9RDhqOqvtmapUdT
t0dPhEJEhwo/GvZM+4SyCWMAs139gcDD/jmVtHHDmLgbaK2gwbXMfhmr6IKxowYm2vcM7pGejswG
TrB1edqmvvAtIG8Tgl4aMyRJVpVopyjMZNBIhX1K19ECcLiEKtehdodHjLO9QRo/Y7UXFZZu/Sw4
LWdzyrdIJNNT6sjPklC1J4NDIJG12GQKdPS4+y1avTnE6WmsGD2iu46Jsq6mg060CCB30BHLxBxZ
Tdt9Yak3nHKMVBzjxWiCsOccbUysbNJKMOwwrK30ufVTdugra9CinZm1+WmCq3nqgEARX21w+i3r
ScHuIcQ4bJDxPsp7ogwTXfIrSs+oWGKkneEJjjq4IIOPEfw9tyIIUPEOTTVuAOQPkKqWfVmfutp5
1dzkNU1pYSs+T4Q3diuKe1K+vEXgqckmEhFMVPx9bWxqWDveqLKNm96ZBXt1Y/ICZ57TmKuAWQyQ
8ZzuGycjpcvY7Eu3QXbk1H6UK59ZtXPxulMktJXfqlMXzO70CRv8C8VjTXsQH1s9esMtWe6QqY97
GDn05lZ/isTQn5TJaTcUhrnHjeRHHaJBqPxos4SI/CQyLZ/BZlTqb5MRZ1tS3lyfDcNvi8AFkDwr
fCdFkTMa51KMKGeQ8IZDdtIZ2tDrqohEQS90tt8Qv5SJmteZ06/F4ZL5IKhXWgw9G3z+bkKZg9hn
Wgo+7HPy7Kqjcl97Hoj6WWOgprLveb/6hkLYMrNNieElkQWyZbG2SVcGgmPcc1Eqb5z0a0i6FO+V
SWhWMj5GMYczVCgkh7iUui1Eu5OSQOcMZ/1aKdkliggKMOi8SQ9CqQYJvx/Ei+zzXTtIxc9aP4o6
1tInM+6xoGavWGuNdcuHy70l+LMwVEHvjPv2AO30UJv68a++EuXc48TKz1DjWzpiay37mCKU8ZmB
YMUuA2cuT8grwdqN81HE5N84QDQQmmuoD/W1VlW6B8v31lQsllV0vgw915D6T5XufM5M5DxloHEu
+xcQm2/WdOnEs1vYrReh5t53NsjIIfEp7QF4UqxhrVAggTK5UshQAuLZsZplIl3pDKDrH+mGDKuY
DNjWlHlGnr+wlIi2DcqJtB+wq/TL0XWbxzyl1+tDeRBgAH2H5EqOWmUz6Ch1rftivHrFot2tU2kh
V8Pt5UODd31W+82KsAW4WrNt48qr4dBFabBE49vQDP2muqfvQCVe6anZH9xRATatIZhe5LYB+pxZ
7gWlKodSg8n7DtJg+mU5iGjHY1pOXNjFJM9//SCAR+wqw3ixuFD//p+KPlWw8C8OKk+8uKk740OK
CFC6/6oDZn7662dx4v7jZ/hPUw8xMjOdmYG9VeOSs1LFFGsy5kED4BADkmGcc3Jn6nrg82nryxmb
2bSZ7+T2v375zx+SRp5N8BJ7N2tUsNL9vInnuDqbTseusK5Lf+xxPv/1w4D6XZBii9KR0ZfVWuIB
snZ6tTjTbRI1FQ7Fe7qdHix6qHhS28RcPRxJqYGkl4Eb3BG5pi80T6kcmACmrxXRMQ8daUPkZxR3
m26zd+M/4RKXV2TDPh5230oi8Lo4fN/jPntqllme6788ImAzwC+W50Qfu4utm8H/lI1o+1PdjTjd
vxuJ/sV5hNGIf//9t/wv9BoR3Pz/txr937ZggP4vZiN+/9+9Rqb9N8w8qo6GXMVVhDj5/3mNTONv
pukK6PMkT7uOavL//MNqZGp/Y83mGAJksWbqlsCF9A+rkeH8DT6Qpas2GHZHR9v+37Ma/cf/qf+Z
fisMC9cSdiPdgLrE1/Dv8bHOZHe9EaMwyBotyNDpOXCfMDsv32gpss0Yd9xwhR0/WPG2zK3kEC3O
ll4SyYNjDnsytpic2fIBQQ6wJQFGVkMb2qvphouFDk2t8MLdk+6sYjz99QPycwTnrcnoodMv/+Xb
/g8n1b84p7BO/fsLMvkH/5StckM4pnPPcv8vqcLxOHW2Vvepn1QsWqviza4JkgwlhoP2DcdMvOpg
QWzbCewHCQSBkTlBrKv5vtLbzTQqlzKvx40CNNPviu4wMdX0NcKw8JU/ztHwDajPk03LdH1ieYAp
ZNUWS/c4xTWJSoWi4RDXTpne94dhyT5c8ilw+wGdLmAZK5FiHHSTPWsWUZa6AElLFQFHnX7QTR10
TT70jVME1ZhRIOfIzp0B5KyTT144xwimZEKJFXuxlD9WS2Zrlzcbwx2BErTRtzYkr0RDtCuygfq1
WJpnR6q7TN3bxEkTBnA1EZ0qS/mRxL9KV5xxQ8jKYQrQQVbu4G16NZuZka1C06cvFj4J5gnB0kbk
IKqXiSPNqDoQqh9lt1a53q2o/aPH8kFPxjejTnb1KFkemL5Mk4fumYhjBChdwBJhrUbpoTTMG8u6
XyiX+35pggXdBXt5OvV5iD963Vz3VfpoajDD9Fa/4Qa/9HN8M9QRJgoc2ow8m3nZjgD/5nY+xdV0
5Hk714Ey18c6ay9c0wqbvmGjtdZWmOmmiU8AfreEBhxkpt7gH56cLn4ydPJOdroRbV3mLQDbL1Cg
3gsnOgPx2xV5v4MYsHcT88nWH/PKIR6zeVCXfC0ITAKDsWaqjYoM8fzy2SMdUVnFGXpySqR7s1P5
2iz5xQoPCPx2RV8dMsrPpmm3c3yKcNF0s0AmABoQlP75/mJ0oewqlEgSQrh7z6qPgllRjrVTPTid
c6yX+jS1FD+sA9d60+wctXhvWSVMdYssF/qBFvqqIcjVu5DnSAK18Yfy5t2ylvewGB4Rpa3aykQX
N+8kunVnuMsMh4O0zRNuLMytCLeMIWA07MTLiYRt9tmN8RlZ2psAU0pZPn2HAEdWlZpt2vohc5QD
kvNThoUKnMorXIkrHh/FGybnGGPgzyM+/0jyOwNrb6Z8ZcZ0RF3ng6D+BGQP10wiz14QoWKkem8U
8QEkgDCOE6m4AeKVoGbTjo0iYOVxtDhI8kLZSQB8kvZ6ioYrHSOc5GclFJ9pybhnpMBejT0Aha79
Kh31SY7x0cFwnTm08sni4HBSQWQS7eV1UMGqYTyKqkZG+iL69AyZaN21z4A71vrk+q7ZMz0nUdeK
3zGW/wnz9IzczI97napzOidF90LBxupNGr8TKx+UTOK0cePp758naZ3uv8XRwTBPbXHDDrMG8HVS
I+2mi/5tLM2HNDSeXZriwvpo5ixA3biGbfzZmeknAciPPWWm/mQOQ+CEw2NdaSe3pbLqy9MyxTvC
0jHHtEeAnlAiigaxCMJifBUXtXCDWGJoE3VQRkROGNUtquCHGMX4U0NKYYp+bMYMVQNNlzQZv/bD
9DNw6odR+5X0/Vtt711za/bdNxvxP1GKgqh3VaxgCvSrylDBj1u/lg35VAU+OfNhAV/AVFsryJ1h
Nx01b72rv0o5AZ/LLp1jYmdWr92EHKnSn3LYB3gDmzeHYCKMNV9zPh8wPQU5upeoKj6mOn3KS/sV
0c9jbJZ+CNDHUezTzNMyc+YkE6tohhkMqh40WodKzx/Am4AJREFLHjJqUJ3do8Cf0YJdiedjX7gP
YLeD+7cQVf2HvnwMeUZZqhY+0DI9qC3UaA6bwVXy6Ur5aBjWUV+GXWMwkIpiWq7sbKfFg1So+oyL
3TovjXSeyEF4i5T5Bo+JPENQXsv82EX9RZkI7+GNsLLskcS0E2fAa6fc6m5UPIUXZ6UQHesoCJG5
JUqHj5wFDlY2b2KHw0J4hyB7MzfzJXRR3Lr6Se3EE6HMrHRxncNMwIKavsadcsmn+Ai2Kohs0JMA
Mxn4Hkj6PUWmcigQzpdDGlQVp09fHICS8C4Bob0fYHLst864m1V0uIn7S3/vrtnAnNtma7HoVCP3
5MryAsZm3Rn6uQSbv3I4JxnFBLhwe/I++tR8U6zldXDmLztGzoP0xXPxhNLznKcWkTugab7JlfKQ
N84+ReSdRyckR9epMjmdo5c+VB7ZFARlmwR8LNbEEe3FlO4n7alLkqN2nudwXw4IWBjfaFZxCMOX
ZFgerb6/GsiWifQZ5ke+tFNrS9MzDLGuluckVAMXHRgCzRfF0h70xvRdDq56FOdWC99wGzi2+KxQ
oVdvUE13LK83ku6gIBucjwBhPc8tHSRhnye1f8pR8roLTUnu7tDrByPskVWIqwPQ3IMdybfObl6c
lFOvEyYn1DxvyStuNgRSCQ/BOcFZ65HEDZyh2gNK0N2IztkrElF4+jS+2nML+CNhc6vwf49h8xJJ
Y58oG71tz0aZvYdp8qPa8Re4tZuZQBov7kxR3ts5hDRN4MeA6LKl50y74sMS9Wtjc2UAWnGH+AmQ
IRrJjzHGumEwHq4QClnmCHMzOgJsVzNz69rpqaimC1vZ25CbL1XuHBbyJiVAPu57FLj7KJv/hGT9
eHk/3o2jK4NvEWyLnFjPlVOVX6gMB8o7MjckknByvp/jhuQqB9WhrizXuLw7sKYBUxPIM71/Hkrx
44q2Jcq6fGkIzwJNrebzET/pNU/imwvXm1HhrdVzL2aj/pNyxg1//+IBO9WsAHmc0cWtEzXaZ+q8
QTu7JXdkfU80RFns8y5AYsSyXm4Rcj3hr0DtkhanqYwOk93fwEu8kyLy3Oodd48VPBlq94HN+66x
2VbbMEVTBh3usZXJte86hqPJRzrc0xqiS2lRMBlqUJQqPriErbeowDvq1B8V3MjQEhip1DG6qopd
sdc8sALdh24/n6TVhA9waRSOCxvpX+wL7v5z5JCeV0dgauxs2Mfu+KhgZFgxKqPKa3eFHB9mrY6v
E0LIE/48LzHMfUbaBubIS5chjpSlpoEu8UPZtYFQoqvJymKjmuOLkTUMsDBmIr+XPIGUrsQ9AbpT
7PRSDt+sds2gEeWV2LX+QBTvLlWTlD8DoRC5Ns8kq8jV0ikba3Iiz2LA48VWzfx2fqbdodpbJnjG
YUoJSVRQlKtbQLFs8Qk/zZT4A479KwE+AKW18M+YsSYoTW4hMWeMyFs2T/BkKfZGb1n0DmP2ZKzI
ZSh93g6Ddp9CtydNFfO1um4GBK1NlZzdoV5hRHxpgV+vHDW0GEpZbMbim7mQwAoVetiWph+jqlyF
JKlharBu6lhcADcFyxD9SermWA/pGr+FciJkKPOnfvmlOHlaOhsMLN6wauDrSu0YiTkmP0POb3F7
AjaOUaYxe/wo4hPiVOy7JKiHeg2PzixeHJeropfG/dPod/nIDD+BxFsgz0pk0q1txY4AET5CAbfW
A+ncbR22KMDC3yRXmURkv8oSV+jnufBiy1ipU/lF+WpseOnHZVIpwJRyCKQO1bwRbIo3iYrO26Qq
Qh+avdRKF6+0hGjDVAkDVGScdKgD6cIYMKSPI9loK7h39RoX3YqQYePTimcvgwK4Vsc9hQbDZyW5
mi7xHPj/VI8s33gDnPsdip0SMQgSnOpZS8pRaDjDOjTdG2KSZisd7B2NXawxNB/tWO0YILWg16RI
L8akbVAaTvt45iOlcJVdCHkTlxCWJehb56trZMK2hjlhS8TSPWIPU5nQSn/IC9SGZBn15N+dDExK
7PgL381l5WODi7y01eszkQKFF5IDQ6R5VgZYRqkNm5pJe2v8AjVSSUcsdhLO2aoslwA+wrIrLPI0
7sNw/66CNbVlfIY1SBWJf6++c7gUS/3u6vgk73I4QMyJ5xAG4/Ecx/iPdPb6tUjZhKnDlshQnuJ+
T3IuFnP9oSGZthbnfBZo2ZjEwuyTq9rVCN4QE6azuVUBMlQC/f1Q+tViP7Gi3sd52a1E05zRRI+Y
lbMzEN12lZLaxdoMA7UlWA3gob1pBRRVO8kfHMSYr7M5b5r6DNhNvbQR5r4J+UduWFRT3SfJUkTd
RJaXGtofS1luk3RuDIztg+SvBkEFeYKIu5UzDsAuqRW8mqwfhs9h7RsGfzIhvBurTYxXlfkV+CvE
RvDLPQKd0ieXcjyUN0hl7LgmwIlysDGB6EPIdcdtMKI5HiALQCQVW2GNAVkB6xFvMCIZgpOm6pZZ
06teKCazf3mA5gS0KnElTkmH9+QaN5rc6DZvlKPir7NkgDsYZlNsB0asP+CFCnRM3/imGh8RKabz
/r4rbYozMkf0ONVn3NQjHwWa2nb6qXO0tnjwEIWwYVhJJyecL/cn+Vsu7hYN6daJLHy9nVrsNLd8
tHjPWZBdwTJ+KPbwZVrvxjBoRzuyiUStTE8mbMqsBvi4a3Bhl+OxHpW3RNcRJU5luVEFpssyzAA7
oT3iVHWLW+LsUIjqrM4NjVsjP1dGc9WWEPGnMzbe1EGIx+uAxVLLiCtVaHNgcxAuYo5vKVNLBdgE
bAwbER/fk6j6IAVo787VdikZlJvha8aUPahx/pIIomgGrupG+ZxpJkaTDn56s5vneEnUYzPNdxt6
u05DQXgEJrPYRbZgYvpaOSyYcepf0gxV/CAp7XE2yfXdidbbdn+wrAC7/4s9v1kVTJBaGvqmHZSV
rpO7p1vOR97Kq4nrslO2SQK+Nc7xd3EakhYDg7kskMpniZuuFzU/VNovLgvS7RCwkW2Mgd05lHEh
V6mmVZs5NJ8QJWJLUzom7PANV5px9/1M5mMU9sYTyvDXIi+2KR1OkSUnthH8xbXSA0Cs3sd0vmEN
+NaQPsP9oBMMnftWQUgcZJG5Voi08rFOBm2M+HvB+Ihz+8fs61fUjpvKXn6MeHxJOp28HesjL4Zv
Z1J+x/peNZkITmvF+c0tw0BaR7lgURglmqJ/FO1Y+jJqNiEQSE83m+9O9NcuwSFAUMI5bAucaZTI
Sg3vFOouvBsE0aNR9zTM+X6YVCMg2P06oRMixkdfh+N4xcF1NXuz2zgdB06ccOFhrJj9omGc1djp
i+GYoICSn0mHZBBJJJ8UE5uKtdy2HH8Juc18RpN/EOPAdC97Y11QYs9pe0IpCBrEnQndmc3fUVPf
Wzd7aDNE6i7hLKzmO0/cL1cg0BD5yfCNKMskxHu064UvEloD0Sv1pknHxEu5oHFfAYcB/hKWe54V
9M0mnUbcbntd8fs4u/ZpelNAXqzSor3Eg2lt5368A/gdpNUzgivXNJ4jvT9GqXVkL7ls4MDhbJnv
u5QVmoL7SnOF3u8El7FaqW9dpp1EN/yMPedFrXa4J1sd/XIkB4T4CVtvwZMTEXZSN/e0I4XnxUIH
g+equZmutYeolPM+UClGJI+qyLdXkXNJSXFiqOFKPy1MJohO9wRc6SLuHCUkikP6Ott4hUIt6aCh
TN5gVPI4t5cMAhcdfzeudFB5lmjnFXk+p1aNuvXQmbu7MWVxMYrQ+t+UbHkZ9J6lPqzGaSnJekiH
10ifvk2FlVyCaCNBos7xhroL5iG2K28gTjGo2hEtH4kcOiAQKu/4XFfhKY2LA9AprEw8jXUk1r0z
uJ4lsOeYyiXCQYYq0rjUYnwgXnGXD2GzXuIzbMZ4Vdn6A6EYmC+d6ImGdFup+XeGPIyWDlxX9ow2
cj9POL5rzE2r0jDSbSaGP9pHDsaNpAicFB2eRjZ5BempOFPu9kt4xdUWQUqMredeubDE9kyY6KuF
Xf26Sbi6jQ6QdWwsT/nYb5oOTZWihMNumbTed/r+l4i2B7diLRsm3wXUXfSj1tck+GLGbMe9+pNp
xV2Qxl8Bn25iJdTqCbrI6TW+i92dOSSVbNA2LTstztroGbzHjawdPwmtk3Z3svQIy1Dslekqe+5V
epciOdI2BVhkD13ZwchQlwsI01VZZ19uzWe+nJFeRhZlQ6wcRqt5oVcI0oxAP8KhsdTfJlQcG0sr
uApoY8I+eaxGFzyGfDSNH2DlLqgpyov+r7YRBGxo82iiVshIlhH6vqqrm1SZBxK7CJDgTnjIdJwO
IgTZuBBosFCMFSLepSPCS2dyVC/r1D2JsEqLPRHiFTgPSAtV+M6NqKzYAWANV6pNC0iIfdh56WB6
NkmN0vMuwMY6SzgMgN2UvIOVRXWwcoSrrJFzHacFXjDcEMASbPBR3dLqS63YU6ZVL5ah7qZhRFJU
Z70X30hsRCKqwUeCwxHPBTjHxNqHmb5zSkvb6DhoaToYieklyBA9P5Z96G47W1zJGEYjprcoBe8m
sI4XmBjwvoTCDnuumdFULuE4BCMstqVy48fsJlPwtbzLW3jEvGsV7+KIYo7etN1XZUY3SOHkSmLz
DFvbTwr2szEBworC41OSQoJhVAnXiS629dL/RGTheITAvab9C+mfe9eur0tbn9jkM35QXBToBLtn
QPZ9OgqqeWXcp5b71uYsfK3KBdyIHmAZ7fMUVQ8RkVIrfKjCJ+imLyAX5T9zwfkWTea26+Veq5c3
W/btelhohkzqDZF3f4AplWvkG8Qbqu0my4fvxSSPWe0puR3BcwN8f+0a+hcNGp/DOHpDP3kjQIa9
v7pw8rfDN1YJ7NF39tio7HXBsU1T7atpc1Vg1nujEdfbrNIloX3EsmGSXMmw475vKoTm5XRpdQ7L
UmfeAFjto4ENidjQ8SqBnHXslqspERqCSWV1TZAI55B6KEbV19mWUqy1vPx0j4hS4NDgC1kUgsFE
IZ8aYcO/rU3Dq6FWkER3Lo3kh8CT/EUI+gpdy/StjrnUhGzDN/+HpKZLrpMhlnwDgpm9yphJuh+t
VyV/QYjyqKXLD+2PhvBgYO3ZxdpTWC4f0LOZ1OjfdUIKkbmM35k6AXSI+cBVH6JAiDa641em45UT
EwYl1dWqNfGibA+cjz6Lf0QXfk+yMQnfwPVSONNa1t+NhmVBSIV2rye4427VxLt+I8Z2G2GrRfNx
iPFksSNhQjRtyfOsvUFtYEMvOUZznPS4JCzUbkbKzgMNcmziJSB7/DgOOdlN2nyMWlWjzbpY9r43
wn1e5I+17FXk8MAe2rn5hVbzgDB135F8tHF7nCpORmZS39WBxCcPgpJsO606GTVi9JlA8w01yWmq
5J7s5cpOzoqeX5co2RQq1INFZ30UK39AK3WezsfXzo27R4Xv4Bb/dOOxEyzvuo2ThsoNOEqxIQoW
4byDeGNg0ITVPsfsC1hsIzuV7Fxc+GWpUsAZ8wETmlzZ5m+pKd1KHwZ3Zdo0zeJFh9pD3cl3dlTp
1BV941CK1ZpMXlWFT5DRF8Wa2F2MbuOp1Sr+zNC9EciUepUp5CrqDrbUPi3z3RbyjeDn12ls35H4
/M7Z+AF+h6/bOTTWMAZMbdwVRXmcDqfe3ZJLs0ujNzDf+8LwqTBqdlBzr74C60AbB2pGtu+46BK1
9JbBoU1MUUpLAQ77YKFPkzoTxF4TO1XBiHEfdhbDrkiw17agqzJNaVeoo52vAsMSMzx7s1R56lsq
BxubOvyk2RogqLvmYA9E3fhFMb6oPI2wkaazUujpCSE2Ynmpig3V6hZB/Wc5iF/REs9aT/iEeALW
aoUxwtaybYncftZrwQ0aoo3WmO601FXILTTynj0tybj3u9Qb7wNRZ/rOYs3hkRS532XDN5mOWyvn
klJhHscaeSThMpAAQQVj1hubTPg1SSio0RR7C4TtR9gYdQ0n9tXM3Q9oxd1a24NbAsoeNc99mn1G
GOcjqsa9uN/3wv0NIY7gtlXxDisdShumgO1UD16IhrBi4aU/FEhD4eMyvDVBKvcDZ599Q64HWIJe
Ta4suOurblDGbdyNT7GuzDBmZl4S2p51p9V0K6RDrUvF5jkb0xGrBzo7EyQ0/taKO6cofdiz8NRl
uSlTl8ZpVs8xgH30l6yitPFqlBPMql7AIR9/4LOoa3Oa7W3mDo+krrxLm9z2ItowLNjA9OfIk/ZO
V9OUr1iS3nLXUBH0aaFpV26xxMTcLnHoJbV7SaMkhd41V5yeHFjbGLkoLJnAdpsAUk7q6QnsNdt6
IFmpP4bQM1rHaN4Jodyp/8ncme1GrmRZ9ofSEhyM06s7fXbJNStCL4RCCnEmjZNx+PpevN3orgK6
gK63frnIRGbckMs5HNtn77WJH7NAXlAokmk9+mrSXfADee2ZxSVQxo8xZtnR9jPiUvWZ69P02ajp
Rv4aHMfZUrWjrzqvvjC3qV2LWSgUqcEipH10LQLTAfJj2bj6Ze7AeUCxxJgd01H9D6htPlI7UR98
nSyh6mtSgPkayJa/IAry9lUKzAalTYwSb/O8sGr0T4Da79Iu1We99DeY11tdPi+oCJBCs13Dedud
GsZFn4dsii+bUqjpxhL8V5Utay9CgLLk8FIYLYMg8QtI37eJZywcxzcIU0A56HTawn4mOAXMfFpt
0+g6EE5uI4vbbYsRaFeLLVLkjd8DNVi+vQMoaIRaFuWedjaxJdlMaqwih4+1qO7whtOPR2gy6O+S
Dn9Vu1TXhfESYYnwSmpa8rD45UNeChewTf5oonHt+fwEEPSsjjirD0PHh8OMQ6WkY4FMqMaU8BB6
YNQNJAg6+ZTpcfrdjNZWyGi+g2/KXx3cQ4Kbdw7t0RBQyoMRMMozwDfY4hH0vM5YWNskFGziANkr
1VVssl3nIMCGev98SyqzH0ce7+6N58ty8GmgQQw0PwPCpgc+f74BxDySAa02LRfp0ZfRTwJIZeuU
UFz4a3O4WGGRgxigz+co15SIYX63TftK13QalnVwSIqgCcUg3NDyjRjmQvk2BvoeB0l0TMx9lAT6
1vuYo+CpgkeYsq/JiCOmByQFKp1KLMsgVGs/lB19UnVo2YUByokIkazo87AXOZMk57hJgdFOrKEX
M/kGckIQVfTPlvVao4TTPffUZqQTJlmf+qTb+aNMD7hZ0QjTx6zrfzl4+t8bZ6aVyh13uU7AJCYC
EccdHlKpwOlNGMkqbjrey/O1qv2nNm3qSwzKXszRMWVKChS2zXVaw/7mKBokIMCS/WaRXZZnNx4O
UolfESfgc5rh/yT4DK4xAkbTWwTkDfHcGVaLf5iyIgoCW9qFRUpuIV4i756VLcQWcmGjQzgkQe4S
IVFSm0QRL8GRuMS2suhlgLpPcH6JdmQIarZuS7n1Ceqbtvej0fXvktK6BAQRrpZf+RAR39Bqi2fq
g49JBjOMmnHa1YT64BvOjxp7p+38KIPkWkVk7IrtnsREXs0H0+DrT+jvHiGFX0puzGRshqtSr3mk
HQZ8JzjFEVAbWLnmZTIvDAz5xjN8zJJjG1N97iCp6OQBVCLT+iRebH9wzrls/jglyY61/WOv2zIJ
ndR6IaayZT6rZXnxvPYuzlz4wxapJULzpRZHuljAYpPGM44NAspsdc9u4AMAXPybzUJSMUtGMdy8
iUBCYx0DYybbhIGfnL5f9KesLY5SEn5qj2qK7v08fYRPf8Ow/WuMfdqvBYGkL9JEIVz9hyqFR5Z2
Ey0E8ZvtJXsXMyEVRp9uyx6OGgEM1DnkAj3hiCBE6ALtBPc3EiXJXzz21iy0dRl/VObyy0rL98bM
f3MtsNl4SXLBxMQkqVhwTsE3wPafTJsPzW9hza90mNH5SjABY5S4ekZHaWa+UI6T3HWieC109a1j
m9hLxhYkiF7HKgPVuwKXqDYKo/IR5PqfVmLItAwj2WZT9W2w/FkHkYlmMMRE2JgdKTrSiRcYnA9z
bg7EiZ2nOh7zq4lPKvzXUhX0AdRmuosWXub28FviyQ4aTPYJgS865DZTWb6ZcnjufPfTE+49xYCY
20dUduf3vzI681SQs56Z3OI9T6EPrCAZvIuPUONkqAwLea1encLcgyClJKr5zkr8d7p1vnGmFFMM
Hp25dIzAB0+z9jeqlNjCOf4vNtosvSd/REY9EgLkDyEj/DKreguwC9ait8vd4JDKIyjNgYg1G1yv
fKy75ncWxb/+NQ8tyblOw0SLJ7wHroNxGuUESHvKmVxkDxpz0OwPu8FxkxDy2NFVnd4tXvvk2em4
pcOBzdA5FjkBLs7huwiwdDiNsRvWbaMg0mW3uBsv+LUiTsvQmBoKpTfC9719zNoF3sH4UPruPveJ
R/33PZf/d6Pkf/JS/r/R3f8rW+b/j55LvHv/telyu/z9Yv79j4R3jz/wvwjvuCRdAwMYDkqJtdIF
Ff8/Ce+m9W8jcAG8w2q3TRC+/wfw7pj/Nug4Jdjjmy6Md8f+365L6f/bkVZAwbTDH3McvJr/DcA7
fk28nf/Rd2lYZuDzQ1DwZrEisBzrP9sUFxqpfZlREEhJHrsJCxZgX1Vw8aZ2S+HDaeyydQgHrCKM
jOv8vexwwBHVWHYKAjSmQM76cY1n5B/tl+kf8TR64+Cen/o+ABhVPvfCAX3IbBTO/VNm5NsIkuSv
HALl+OUMNdP7JB75AxejzE5eH3uM23PJE9u6xH3VHBs8mrr2SQQKsp8Q619acqkm6wm6QTimgaSu
fab2uIAuhqJORdsOdYUAmpl3mNgdak0lr6vBTm+6TZwnOC7gwZFyEkFcU0TEAFmX7ClCA/yi9M1b
6hHfUHqmEkNCUs2fliFOSSKUlyJvyUe5XXLAsDruvWhN3Kru3lNYjYr0UkrgtM7QXwYb4HhfUIg1
B0y9BtRnNnCgCikgR+eY7F8x0NDY8c6u7/xYzQJaQhXvkVl/uwEkM9hmP11X/uqVZR3GmX2LlR1H
ABJhbJU3TxNWbRwMMojDmfY1W/fWguy9KQyvZq0WwAqyaYWYx+DQmMufrBDvqFiE4v1ub2boEMa8
CywO6zNOepKxx0ju8+pvko3yQBcYSLDYDpMOPr8NNTr0ObvpbM0R0I8yZuc0sA0SncNrl8fHpp4+
pHOaA/eTS83ZrBSJmfq0CwU/W7dCHAug1O36AEtuXLHSg/OEaxetN8/dIwWej9GICNSWH7nNYat+
LHLzOU1zZp8cCl9UVH8GnzSeW5lEIgYKbBA3pppIMLoW7Cp6k/ZBNBEBtKmthJCzkQ2bUuIztzIT
5b7XHC29lA89BXDROa5quslCGEvHKLhPs/m17ejWqdDSiDSBp6gzoEGES/gN6wuqJ8cIKvRGeCXA
jFmYOA0sjJT6vgJWPzaOv7XLWcA6t/2IaM5LJ9DZasz8wHh/NjpArQR/71Qf/wH9fF2ED4oNHgkE
vHkLfhRlZYp/q2KgzkMuTGGK33auJ7z/zQn70x3ci3uMCIgAzgijE6qwb+u7xO1+Fju+p874OPow
J+PoRMcJnUjpcV67xbh3fylSetusmKKw5y4vbbmdyZ1sJH4E8lsGUfPF3xIbjM+1G+9MW37M1dqn
HAkIukKiGDQpsbn0aORa7WEyn5o+C65D42LPLehGNcRhmsEU0Yz1xnBx1TGlm3pZlTpvT43MbiAU
satnngz5Qs6h0g4M63mFBOTeu/AGk8YujhBqHe3UHQGlbdzAuvEIZQChcOiqLJjFHMKcGxpSueFJ
NOwsE/nASUQWJkgAk5VYHKQuIo4oVfgunKQl8+ds6Rta1cf8DuYdhAmfMs6OcJki03cXyZ6QJg0u
gISJkhPoTxBNVXBlCY3a5Cm5FVd3KrHGTNfYUOYdpefnzhq6Y1fkZzyYJX3BZUTgBspvZz9Ho7SP
afrS88zDCuuq0zqZjQzTMh7WhSy14jNgIB0E9J16bH+QPQE1gQpGTq7UOYMsgz+aLKeD7KAX1pNW
xeQcZRezwuTNkMAV7xRnA7wShpXCBw8w30pAvxvoP/jeOGNKDhr0WRxRt44rw9iT9mdFdypUjXiX
TcuNu3gJvcg/2ZM3bTxhB5tOIsgUccKxsXSJi6cS00o3vC0BO+bCeam8tkc59QlgYwxAgH6OjCXd
BdhAYJzG65eCu0dTFld8Ibm9Ugj2ZHrso3LoT1eLKnM+eE/p1X2LfyOS5oNyWE/Y05eNcr7RFqJt
AvfsxYhx6OuXdgZuY9IJ9FCofm/0Dqk6bd1PSVsfEPm+cek6O5S8/EL9Io6EqUIddTFatl3lrpC2
KtR6fHUdP8xgU+28vBWA5/1yw2NwJXyt4fCXukNu5BYQW546ofC94ZbVLm1H7lUP5sBCVj/Sjr5p
qxwOWCvhzgz+znOSmzGLX/1SyI2Ny2CnKxe8mFV8w8NYTstCG15s6n0AlaP0yuniAgDMjJ6KSknT
dFMHkFtoLdiaI9g1yT/BvmDERrJBy1r8v9mgUC4zIB0Umc7b5TfXxQq29sqbtpJjzLHpKDp1o3et
DelIfPI1khuBxF3mSrqCc7oHvNvEOYgvUbLIaaPXlGfigDXkgDjVnOD7badhXUQ4BWvc6Ejw84MV
894RDhu0ruSmMPDfk5nH3pXRsTsNaAOcXLdViomN+R1ORTrBkIqmgxcsP0Y3fqLpF8AWzJ1Zxk8t
y37hl2vS2T+xqfF3qvE+oZWAhNR8i3OhLqY9XPNa58chuARpvByEvmSFc48ymB2AdCBRJ6dS6o9M
/NDT9lBIdqpTymK7q81n1+1PBIIH/Ck4+dOevYP032qxWsQR6/SQREfTTZ48NVb7gX4xsILHKkEn
lOx7yDWgelPdnV/TZT66Vjw+e8p5gVHl0vXQUhaaRUz5GNE3HdpyTtXDUc5sCXv4ugt5iE0b9YhA
Vn0wK7pP/aYrL/nSj8hO3AoZrXr4MZ3P1IMBkQ3e5+yKg29m5J+r4RPvOdCRHJZ97r9kM2w6ib0/
XFwB5kJV1a5aD6Q++V3O75Wx2rfCciohusNi3040ne0i/gkt7mPq0eWGVFIrwFjCS3osTiz0T6A4
uis0JlrSMnqJZZ7tIXaBSKij+8jg7YNkAJ9v5gHfQYSlHvpEsOuzRLcn6eAAEKy7O52ydYwVRTZ2
Oh09IAfX2UT7rrKUp+sYd9tEtXfDlEV7FTkDSVn/U9kY6HHsUYaXg9QccQJx+0dhPvvNZeEWwNgb
nIDPnBcO0qfO6oAz8Nc1bCYsSnNoLqU/RCVtyhRXD9uU10Po5LiVqL/VdIp0iKqJ7eynxHjCiIVx
OKYZLrA//GUA3DF5+R7HO4aAKTaOVn8dRSz3FIVZLLXzbv9PXY+KnUO3NNl7q1m3JjUEerGw5csW
cD8986GO3PnGEoHmvJK8shfcmPB3+ZIXp9HMQRoViAHAfY9mQpGR6j2edsGAYTKg0eafv6IcZOjV
lA6lkzseZW/Kp3qBAyGb5OhGwMmoBmXo8DIonaUOiRJkaSicxmDhQsespdnqyLZMydEmA2l6NuiT
L7tjMM5bM8caFGj6H6JyDPZg85/dOeqQS4r8iPVkDEUZXRSdYiyPG+ypzbdbN6ALXBWfnWq+1k7t
HCp0oppO9bNBzSniCcHCYbwSzq/WsHr+IJCFvGrwrou97I2G9z+lycO2H2hlpZ92OmIIbVi9TJ+c
Lpa7YDTv6CI754usMAZwgPBmRUAfGVmrJyPK/Ysv2lPhutnax1OHYRc1eHnwHOx538ZbSu2am0jj
O6DiPZssCohd/NqAS8HqDFAncJM27CANy9nnOuZ3glVPI75HbfHJDwo3pvVOTtlV58Ww/hZm5u8C
drbcUnN3ySSAEJN6951ykA0icyC4mkKZAz8a4us8VngHQoNlE7tT2V57BekKTYfESdXu2kbcsrbP
7pcZyS0GCjZ65zyv/xrLAcfP+xjU7Kqr/lp2rDAnk12lQSvHNDNn1Zl4U13Z7zp2Xtt88g86oRVr
KjJitHZ7cVxasxA0K5cI9TgaH1SiW3BXHb2355FN++SE6GQ1hp7pINsApqPgMaxdpiVNt6bCp17A
du51tAlWuWHGuL8356MjKYwgj4Caa/F2BK/Rsg0iikL/YE3AZBb1uS8meGctO8aVjt6lJH5Fd8sW
zjG1QEviwfCXiioUmOYv82ixL/h8iU7ZD0nartwCBlPU4KyjAlWkCCxZxLqsjzgjFG9g24mwB9Wf
1CSM3wBK2RTW0h9h8YLwhqa/hUedb2VrQDuhYPGzuGUGAAbkZo5MFdotTyfUrzA2gYb4CmTHHHPj
ZRVso2rsGE8j/09Bomw7OvMjpscbhS3DdhDjWwRHiqja/Bp0SkLIndesXNkjJCMI1bl7krN4CKpp
kwubfoVt7JkwbMo41G3Pg0C1zziSZ85ltghAwiqyfGrElZEuy212/OYwkU/m58iv5KWhDCb6GSTw
1m4CL0xaNwvdfgJNWSWn3lKch9iXDsNR+755MWaQYdkYr4fIyxABd6LPKgzUjxQWiR+mZPaNYDYE
WTgAH3RlmqEJA3pDiPlDWd6OQzvpYgd3Yh5Fl7m0n/uBfIjAlso58Ue+gqEAv41HcDOOuMkTWGX0
LdxFOSGACW+seSizqlwhOq9DMoFySzxJGpLZs6NZZv0JpgVbSbPWYhfGktABEhymogV6wBewo4eY
BgLU4XxyPymIRbf2ETldi0zPKP9GvzP9Nk5ItsRNyD3nDU0XGr4TkfBtHc3NSS7GIW683wF6GPhq
UiNj9KaM/A/BFAkdkqN/8jct+M/xOO5qWz/iJEYBjlvFRre6xbIOTt7UUZ/1iV9kgXcKe99iSTbT
+7wBxFnbdbRv++bTEfKjLXJ8ktEhBQNj9/SXWiYukQQ61Kznr262fwQZOZXw5+ZJ86YxWDi4HVQ9
qQtCFdxCJcXch1jwQ/1BZimImjQ+K0PrDXARhuyYESxeHqntdbZ5PN50ndknrDxcL1hVdxAaQlyi
Iqy94Aw3V538yTvYsG6bfOUVaV1tdGR/KVOx0PFzhHFQPZmXj/uYUOKm8KFwEWaHA+8ANmItBl2i
2QVsmiYDKmxaoLs31VEnCBJsUl/iRd0UMrIsg8+goT8VpilPo/xb47rflk16h92TU4TVXaNcvUQg
SQGP3Xe9Aum7uiD02O/YJOO2HQBbxp+ebNoTDZS/piUAyydZKEUQBzNfX8SiPjuF4VVbpG5rS2SX
lvceZNnXPjG/6bjobnZsYk1M2F7Ha4Z/dOqXBJjexouQZxqBOpKOxZZ1FxDXWTXcfxobbkstkigd
jFk5nBILwKRToKGkNd1xQ9vRtlxZ71OLsTSjcM1v1AMLRw4U7WdFUH6DFQfLSEHALKUJNQRlqU3/
k62KdfTtYccx8GA48AMjMl07WzphUYNp9fqHyQ8GxlY2SRkP2D6j+IdjNeWjutymEHK0W75RPmsc
tENPqus1P0CC2g4BKi8zY9+qZyoxbG5Md9mOcDoyE1CWyWR9wOmxFzFJwc7R35OpunPHzMpqM/nI
85g6KKs6RZ3vHd0Bkuiwl9Ey7kRk4zqpmAIWBV4dRPAmSqvfllncPKcLIAPInUC3g+zA/wwnqLQJ
HwTpuAZOXPtckzusosjBc61PlbRdrJBQMN24qLeelWoCLjikeOBCpx7OvniE56JD15qf206HQ7Nf
C9y3SzE9T7n7pzUGkG5ZjU3XEvgUu98xhguqoS+a2jE7pdMZ8OQV/vpHjkqDDPdjGY69jx0Df/kY
VLug42WpWOboDutWk1IA7M0XpKSnERMrDyX2jw5fmOyykl4D+oDKxqTWcSE8HdMB/s//w+pWoEOM
vzE2m9AAVSEoEhlAA2Gaxp46tv2+MDHJWRM3kIrcV1x8LkTBtGfa7tSZof+OBrCZlpjuaemW4bUY
RLTP6x5LxKC2Q+311MDsFouyKLtrxrOuh0sarExlg9PmYFBdNVv+ze0z6HIy/mjhclMm9QZ+7itf
rPuODbzSnwU9quFQEGIpbHaBQUUVB2elzoUTUaGh9VjSNrOTc1aRH0nurPUR2b0ve8zdEQuRpXb+
NML6w8YEhhyOUXogacsxf3fNR95QoB6THW27KWRrRVETD+iQjPxyoLT8IaJO7d6ZykNlgnWtTZtp
o3mJCzQit4kfyOLS4dRmJZ+SXpxshLvcdrzjq2mnrP7AyRrnQf4Wj1g/Z50+1SZijJ8k0zWRwBJZ
B3lhn8Y7d9HpYfZrvspmfYVSC6e6OWS5Hh1d877zeY/5xHo2lGLZeyGxrWLDyDMnvqPd5MFhKX0Z
h86nnE+XsCKnnykVwJ7i8VTSTlngmN9ZmHeMDm+RQLzZNMvqAmA9H3NdPEwEmqMVmLNMKQ1tmXp2
hwD/OoecE3MHcorxRR0zFiBTJnuvUWt+ZN0r+UCRXPQZyaQ19zzLLdKi4dK4h6ZQ5bkTsLQ8tqXQ
hNgNo163POf3RdOH9KSRenLmEAwtwZElxW3lt2EPNwhbdvEOrP7IG+yYGZLJanq3/ToJvRhmTzYA
RQ1kTSC8OCYNU53rAOgrHJd1OyyUUWcPNWVIAmwx4xOfA1202HvIXXLo56t2/He5ABgb0pH28Jg5
aHCRNXmPukmSheAOwFbL7j3L25KSkxrJPVNQw6prMLn5hdPuo5JY3nti+FUzJ1fTiN9G3f+1601v
1rxligRGX1/diyC6GzMOYMVa0uqYu8byyPv54pNyAyM0BwaxrNxT80SnatO9D7n+6SQ9BXGf32eo
Pvs+aD+cGgMkNPkjHHFWaBPRGBcpeWu15Z7hnKK6nlLnJY9qQkV87oiVGw3XBU8Yz4QObW/pWmYk
nqefUQDntnLjxHPrzEvi3qogGEZEm5pAWEj6hQpHE3nLK+uzAUdpu5CtTAwHg2M68XJe1AP69rM5
TLzGVNXzRhU46oIpDSPSTkerqM/eXOpXTiPH2PZpU7RirD5e9tNz7RNEfBo6gkCYlH+4RKi67Fpc
ThG0Bhe9JuHAwgpkTYVlPJBto98kuUtUYyyO/owrFDIvQUy6lTljksscVvg2YeqHKkpntCz+25TI
D0PUxNjJuQ/eRCaFFTLh9u/FrR5Kj5dlbKJ8+JQdxbjhJkvd+ZqTilc7R6eqXqYC/6q0smI3O5e6
wZZVEBWg/AKL0rOoBgR2n+pAXo62Tt8slz53xD+j7MW+zMlJUkbWHwgShWAQ06OkphZAO9kBA1eY
0c5ke/UnBW15WKXTPrGyC3dfvTM8W2zbTIP5fcxrDIGimT6ttdQ6aOKDFw3GERzU3kgX6srWrs50
NXTGBJpg0GyCVDlHF7rtZr08OLGU6gYck+uxKu8Mq8xpGp7NjQkdeIWobzHCBvsZfbBuNVNK1s+I
cAAt4yHHGg8BERSlucd5e4e7TgPasG6pGb04PKMoUOPSlfGXDWia1gAcDrqOrIMnipdq4BxjrkhQ
Y8qe+qjgsTJWaptOuHNK/tKjcFv8HD4pjqaX54T6nt1Awa3pIyj1FTaUhnQ0TnL3G6Xc2jawszt3
OVWaFoKsW6yTzcHepTeDxe+4t9KspJpiRGwfr8wDFD2YaLBDPVN9ZUZP/IbbfWlbHqlt7443AEx3
s34aG/IsnMI+iApUez8jj5ljD42EefacN84Wd07g3njhMSO27iWOZ5/sdAC1Ppnow/CL98qPd9Zo
l7veSr8I99Culo/R1ljsW6T7BMs+jQhQUC/CRHstiGCgxUApng5LX17QJWBwFVDve3taHq3Cfi7s
/ojZ3OsHIuWNKk95MH4QnnoPVDPtkvbdDHIIlkVMJqDjT1vqkf6E93RAYiuwXYaz5993KXOoS06u
Y5bHT+JtUsn2kDBEsFV991x0AfZLi0EAcP2ytZIhxQQdPDmWdywK1iYm1E2cNjlm95inLcY0Hjec
VnBn053iZ6zJfU5plWhhePfNU/IHci6qDNAmdPCYQM1ARsdwZpYi1p/GBFVLu7pe6yrGptnj5Atg
pibqyPYSxGz1KgHsIZ/pvbKKdzPVzeWkC2JzOe6CuBwwElJrtvevpiLOR/iWxyBLSnfg4hI4UoMK
s43gJYJfe9jrId5hV5p5zaWHtGLlMVn2W9nfbIfVJyTWOJvfNYgwtDWDLLTlPY1k3jgeB+QrKfyL
Sprse9R8o3wJelZYxlgMFxOILUmgGd5bWn0YFtbHxe/PqbkapzrIZWxfytA22ld4FS/mDFKzaYg6
JKqLGQvFjC5lHXiQUP8HtG3RqIKcxCm2xLW6xUQFfjNm4VRy2ECnoomjfVeOT/aspFs1Hs+KCX2q
wZH5mkIHrkV8P59ZKr8at6mQ3bndEs/98JXZbSrR+UA2mNQaLpVWsZ/qXchpo+dQnBLldahFMFDF
pkm9zOrZw4C+m+LxAX3+6sXWnWkySzo0CNZRhA6agAxqKXiuVPqRCHWX13+W4ZA3mrqt1nsn6HVv
LEN7sGT+sST2D5/c3DaT9RxXnP0iWz/NLDWPWHh/ina6UNV6cSiWsdlfRlH7WEzDNbBR+PJhfKrm
7CrMmTctqbkCtFvuVqcySrxT5YwchAM1Qcuz39fAsMQ3uK3X19Wq21Yrra3yGuoa8X1u3cYYt2Vi
3SfmjDNyoPYpwbd8MDvD25gLzS5icUPqbTlvtclOjCk8hmCf1ZV1cUHmzMoM/XIghOyb5XawMdq5
YrqTil2F6oICcmD03klIzQBw3tPY4TW8UtiWjArtiPPWnMT3/As2alL9pWQeoT/zuwYhubUtlmYs
Ct/pkSFZMNirQRvrmq+Kr5XnP85FFHbT8AM4DgjQyFASeNSueY11qiKqtoTNK/dv6QT1WUJuWVYT
1hEUeAfHddw4M3utkRcfY1rLK0g00c3u8zxsKDXblSnlbbU0d67Zod3y0NDBd6/H01hxvVIf9dX2
EPHSZPmlklyGMN44aSSUGw1Othp8jMfYaAaIjYFHfw0owqwlG7u4zWdWR4gHxcv6gkMUJ3qWupKI
hIzDZjN4/e9KNsHOG5A8M4tqx2R8tjF3HmgXI4nrXZHkcDio9MwD5qurAADB5jtYro/+X/pkS9Zy
m2omViQZ0M3xrS0EVPTSvamkepTD8C5dRm9lNeNB1jSlDZ11LuKISUgKmBX+qaVOyugpo2rr5OSm
HnM4JkvWQDVmX+d5mnBPxy2lDnXO0GSm48nqyrdqQFvIA+s9L4ofkdngV4a3tKx/jVDdIPZxguqa
+a5jyKopBmwTrAWEilf+5OwjGXwbVW6g4J+yefiqPLTv5tsZGXmclpOm21r3ZlNeMqHqY7qUX4pk
Yw8UFzN5bOxnQl9bPXOKSgMaehjQyU33xp7H3nDSIrpVvv+WMFY5g/jVRsGyK3CpbJ2u/6rK9Jft
xMEhJ/MdgWQ1KomoenIbOUHeIcric6ze9qBYbC+9eSZBDyTVM9xK/CA1/KBcnM1u3lOwO+zAYnuw
0YNNABCRpFASUkHJQvw0GKXe8HJHqAmbhAq8fhqxUSIvDekpBmK6naRFgL7C/17yLrcXEgmiLB7U
JMOxJLkUFOTOCtYYbJlJ9WZhmVncgVSh8e8tThM1BN7gnieH7dwY4FzPOelDF2AXP8RDczHHtW4e
2bYufZZujnHxovg0x4SXZ5vPoUcP/xnTRWflAJM4EriCrbkpsu/RE05oLjACmqL/NXHt7C3J75nS
G4UXhmiAZyyfuTL6LZVqBStkjnsueRYyFh3rREKBw+Q3+wUeZEXQgKfrXjfUB3cgy/CryOVoOV/K
IbbFkxWkOYrUznVieRBD/t7ZRrTN0wQvXqoehgorXcHDZ2dxlt7LChRSSqotJYt+Yu6BaFuMBx/E
yJayHSqlWkbY4k8rSBNNMXVzxJ050EeQDzxHvVngkbcjnaSSJxOf317C3M2fq8mftuVYj2ykel7r
1TQeLD/6be0LuCNzjwwU9AxhE799c+6t6xTbT4thgjaKqa+tjLig+JfHc8wLfFfDzlWZ/5w3lYQL
iS9amMxkfgOYwaVdPEhuPcFZEHHGru1wWFOvRcg/TyhTxxdEpgZzi+llHasZLsrZNDdk64i0JD69
tjFKuaTVymVlqWqvCpED30tRIQVNKAzt0yjHDgpYwrhT9T9EMW60NWPPbBeKi5rlmLUloU4vA5Ti
HSqLOmRcFfO2NKuTyZ767ArzHvzQW9qO5PjKaD8L/cU3e5CBMNhZr7+3OGz18BkVKBN6N5Cl07mU
pOpqatqyj8Y076tZ4wwPFjD/NolS8hhtOZ5rNmg9Vp9dMMhfrHae8AxgAR/M5zF6QWmjsi34Nq2T
d+fidDZmWzzzRR9zod4qNX4v2ttZQ7cfCC9srYa1e9NjJsL+RVwXcJDDpSd9fo9cGQxH7Uj5mk32
mIW7xeZ1Uy+4OmUiDsS+1N4Y8ocK0qVQGfNn7XH5ud9Gx2KTuORf1oLRHdXqPVk+TnXEUlr52gRw
zAcPhxM3Ief03TiCDUhJPcNV50o1Fa29tS2xo5nfgmcjdozqvSZUV0k2DMuEa6f02cc6HIKTBWss
+XOSMszn/OjtYlyzhjyTsF/7iJx1J8y73O/+Erc2wxU6sU8weK/e38cI0F22uIci9/wzRKl9pvsX
TlJO5yD84Q5wM0WScWarX997BtKmNVL0QSCHwSdhLWZd6QUt0f26T1NTMuKQNaDBpLwoo8Atu7Y0
ai8LDQpFKNcRfLItnhsiXrBsiIfAG5MOkmowMdmS3GGXZ5mcQwOKZJbJGw7s4xJdqL3H7mrr98FH
bsbfme29jZiqzKB+d1Z3qfu95FSVa2utzBTnTFFP59Tq1Y6jL4wiEzmRLNgFtvwStnzGLkjuGq5/
ulRPhXa8k0wlw09CaRkXHY8TnjGO9ebIFDS1Ig2aJBbADDZr0rShXAfTN3qqOACwuCsccAy8Sb9n
8sOYZcmMLkoPawXfOSMVcxDx8GcSqOJIzWS1+IJ4+AFiB09+8Af6GSmYKsj0YQrLcTam60Oo9Rt/
Z/h9fRQ1Q6nST4PA08G+PeYnzMJ65Xn42g3O05BdQHHRSdzljE9YDVlvHbrVlmHgEwacGmOV4/4m
BgEIJu5OuJ8F+InlxV7GQ9yO5IMjnIAe8aA50+uTEEmRUPn3+NvpcG/M/4O582iOHEi363/RWjmR
8MBCm6pC+SqSRc8Nokk24YGEN79eB5ynN6MIvYVW0obRbLINSVTmZ+49NwoyX2gB4Tc8VRjtVrmq
qDOu0wgChSwgymJdQT62SD6gZHxwUs78getWkxolYwJrqG7oG62+ffYAPVLRpDA8UtAQIbPCIC/E
htzWCBhD6te1zlJSNTeYuZjS7FBD1NPpgIVIxJp54lho3QVmeMoUuzRP55/Kh9Cgd/PWgYNlcL5k
Vf826qxLCtRgK0QcBN13GbSNCqF9nXMqKuBmUeF9WSZCwrSY7/JsNmnYB/icWU6uevkuewQgmEV3
BmijrQrbtexw17UUHAxtvU1emcXZlnxDdP7eDZ21nVkrl1nWGjwYnF072itbfdmOR2fSYmZObJRT
rcPx6jXmldXlFpwPIwcE2us8IPcuAieCMKAiWmp+duryQLwY353mse+TKxT2lT0O8RkVyib3OvsQ
h5QvhkXDZNbRN8Kc19zRr0Nck80X2Ola6tmFbz7heRLJpOsFOwI9uGU87eBwYKxowotNQ+fG6/E4
xq8aBgqWakwDnHBhXvcg03osb9bQ0CM5p7ivnwNoNqs62qcOw7h8LPcR99V2nCJFkqMLDZm9P092
7DvEkK2iyvvMpgEiHVNCiERg49Wz1WP1c50gXutz+RYZy1qSbLOS6F+9YGBsQiwg8G18ndABHNji
2EvWZccP6AHj2aoyntT0GgzRGwIItAPMWbURpZsF5lvg4GWnGZ2H+B0jsDooGFkDkrJEeDc822G0
6Bk6nruEYo9kH0anEo2ZOU3ONsa26vddQcxDEPvIB3OyMzFDWYQwhdE9MTI9xkCdYOWlcBgBOicB
25MKAwY/tNRHRRuedHrYI8yEp16riFDsGtRVEI+VuWhNOndF7tgGlS4VVoB6NzWYCc1sddMQRTBL
4OWmbI9YoUkq18NtlRUYvKZhAVIEf+3UvtEyUNM3zQHj4iorrFs2I75DgESRFxQFocgHIj4ecu+Z
QR7r/EmygOH6EEAC75gUUsyNsLhQ7P2t9eirHlDOIotY2QMT5rTt4DoaDNab5DsUbJzBTqPZyvEj
8NvMO4eO1ZD+MWkDLYP5asr0J8vGl9whlFZ0Xb0G0Vr4qUe+DnpY3G2CJpzvtlUjZR5NtM7hxCCK
NGUsqbh7czPfBxpzbTitZjQs6AoMJVmRCN+xBSvM2t7ZscHjlkHrGrQaU7DF/nuYj6q1nbUWI/sg
IhPpb0wYmCoOOp7EMzGb/sglJWXrG0433yh+55vXMJWqyX1gZ0KslDN1kGf4mUTMPcIAroJuDZcR
U/HaTjL+AgFEsiBMkajsfCS0g/ay6/pD7KpP/NG8SpDyDYOHzqzV18wzkHPXaCZDUfq525W7USTE
p7x5XXN2NAUGy4heB4U2FQDhu2bXJ3aML5mJtqRIJ7jmzokItV04t5ea681AFTvhkeY6PARBR7HU
fWQOm8YgcDqGoF7GLJLeJLa9Z8ISH/piYqvZLNEmmf3dUfKvdSNij+1+VEOP8jBXrPQYYALNXas6
qY51AarSFLc0TrZz255NUi1MxgsBOVdMh6DDAVa7cFSONFDkMUF5mdjRcKA20R4148YjpMdPBN1g
nFgMCObyU1g5oDMEzZXp4gcKb2TBESM9LsgcVb2NwonOhfC2lV63hzo1lotoWXnUSG6t73YQkx9g
3dtE6UBWitBfPQggPL1oYA0yTVTc3Oudbu+MaBpWqaJrxvvOyqL50rvhghvJQ5SH8CDVnaMeN922
IVF9lVKu0hcU5MExEg+zy5CBj7MBS/i1SztUDeGrKJcVE6ubITLfx4YXrXAIvIQHskk14iXbmcCP
xAj2QcHkJ1FA4Gd2nWugCdkpsabSJ3BlsYJyrNjdjrHRkVf8A3BF1gY5507Fdg3yDlNG15Irhe2L
sS72RtOwdoxS6W7NzPmLD7FgMmgTqNrwphpx4tt19NoO5pEz466TBgQ4vf1rZvFHEI8OaCFCZ/X+
EHroRIi7RDJLl8P4nqmV2Ry9w5DH8ylEtruBYWsH470X8TSmBRO7ycMDIB1MnhmvqVWPgpJJa+qs
ExuJLmC0B9KPFHYD3OZ6F7u7yWGrtlhXYV1g/kIzQKKVYsEgL1aAMKxjnMGqhTgdg0tp56Vj9JpN
aFTNZPmKfpep8PmtmJZ2zMx0LzTnMR+4oXHM3iaH4quYANCUYQQuFq4238bY6hBzodZ3TTJITLXM
Uv1p1FhymLA06sMEGQjRub4gGkgeD0RewQeOPpiebPKaiOrSO8KwrNZaolFbYAhgBxseML+XawIU
ov4yNu2fMI5vImvkAXaIPy+7kzICOcppDV8jWjgkHTVzPaUHajOIs3m7D+vH0Yt3y6zUj8xFAM2G
fkrpVcMxNFF80LGMDsljKr7aIsBTBaIeXDmrr11mLDg4nqKsNf/qoH79yo0YMmZ/JCT0ddzTSoFz
sATuKq3AbmDojX7VR3sb6KF3REd2JvCRvCoj3+Wzc2sIpxt1IryCcn5x2mQmdiz9iT1q+ULjlPIW
iY+ug8Gfw0MGnRO8hHgJNJQPgR5g0i4zeQxiti4gFbjo+JGwrSYFOxMR7QJ7Nanf5RpFOCSPjAF5
R4UBcQ/t/GEMwGDYdYUWsT8i2gv92cjjjVIO0/NUv6QeA7l4ftEJj3RyRhcuckHN7nyYTwjTJufs
xFZ+zUrzjeqMM4oi8Ei1NDxEKSJ5FYx71o79ClJPtqNn9hFJg5/LtB2edmjrFOFR/IxisuBFC59l
JpdMIiGlUQK+x8l4jBxr1+sLE2nJwuB5+ZEhB4NbGTdSxRTd8Xc0cPUAFLXWkN1p/kv11QjJlWYE
RCAH9jmatQ4zGxPriZsBXA1h6mLRr2k9os981bbGtyA4lMhjn4QgAmBb4JrtyIrOrnZOL97bhFq5
mw+eYEXXLGMSvEr7Roc2aDsLwDsZI9+OtE0o4ubcjsLXdTRIsojGNemo8AxMFizxyBGMVKW13oYM
+OPs/YxEiV10NK6yRsuRRpCGlX1uo5cuj44V9244uvmmE/On7RSPkR19q2W8nncZ0/Y1wIrgOFfN
C/4OpqTl1rO8D+W6+fH/oUfvv3Ty/X9o0tMsCPz/tUvv8if7M8T/btL7/QP/dOkZ1j/AfLiIUHRb
0w2Jq+4/XHqG/g/bITwYGgYLeB1f338kIwjvH4btWIZnSqQJ+vKr/zTpcZ7+Y/nc/xtnHn/633x5
rmZwpxm2q2mkK2hkCOAO/Pf4gHByOidMYVfBLmLkjhv7SbikBEKJMNbT4BZPVQeDtxys0+8HY2IU
DYDHm9yMxeVfb4qgEZfYWipGS9Cm/OdH0+VXIP3to6FxdWP3v05JaOxhtInjHJZX5H27lsbkjWGK
vW8q9vu/70LzQ/+dahVj38Z+grq87UQ+vlFOpAcKQYESJb3+28/q/5Sn4C4/zf/9G+JKy5aW5jAW
1biElm/Y159bXITN//hv2n8vhV4ZhiA0Nq3EM4rF+JT00BTRXAWbrLHbY7K8yZoIZzyYhApJ6RJn
TE9glMNxaJO7mZyeTdLHh4EpHIm5+FWc5G8lELgHGUhPE4a6TgcDpSI+pEP2YabiOYFyie9MPk5t
c0a7B5mw+EEwTy9QlxjqJ+8B/RiLUH2jK4sWeeboSbh+SYpCX6tZD4lhvIm2ys6DYluSGvaWrWnG
IM+varANNQNeXQLzEdrOk4hsxn4U3PEezl8uTmIU87VtUzCTAn8axZzhDmJu7Sn6sMSkQozbDvFw
tMOszmmTUsFBO3qqieDaNPHFAwmAaohLLjPSs8LVMkRUdWabETM9bRLqDTcyD5Qy0NtMYipL8em0
i06rO9Wajr05Y1sn0FZO6AUZWppiFWsodKCH7sBqJkBxFj1cvm6ssfYjBDQbTYTfXW3y2SV+aWIR
dGm+mahNFXSyVc0af2WKRd4aB3d2IL7i3Fjbc/kHX7tMcsoIag/Dwoc3ZgvN+NpZ0zUJpiPgHz/R
m/upLYCG0ndtSgTChiBzIHsxFmRqHkDkBEtTLKsYO6Guk/SKoQWUU2iL17HrDk4ePKrMwUDY1XsX
qeUZ6BgDGfYswFK4L1JmOCRczpvenbdO4nxpFsn2s534NqNxHhZ3Xtea9QyDkbF7jQyun6G4FUNB
WkYgTqApQqTK6yFjyYfRSfOJT1mhFVrScoNL2MwFFT1qfkXuFBKJkAI5IqJLM5Y13shkl3+vMMkL
oum5OZO4syRrPi3O8EIEatpPZnQ18gnyDwuE1r5pFXuaOdFeHHgHXZCdk4Fdjs6TMHbK2RdGusGl
cfPCAEUqCgWsXtxkDslvMM8QlFM6rSedWWRE1cMBclIdKy0nAzXd9Vq/rqv6PWaFmabNwTTYp1gG
3h6ZPjhDhVEAKIsSHk2Fh0BAMTAusCG9VxST82I0nLgVk7S7JESK40FKLBwtlEsIbC0q0bqYWxw4
dwFAB8y3M77exriDoTz6rLm/M4NGB4maWjdlcD/H2mEIvRvlfIiFfz1Pbr0vdNYVpNd9OzndUzXE
8wF6zVM/ERJmYiwqPFbvaDdcr+o2suUxWsISDN2EOdugmRk9TAvRwwBSYDVb8XM2kuzn8TD1gEkw
0hIkVqoHe1Dbxt1EcfvmxGg0ouw0SXi6Y2/tISkvC5z0OcyjBWq3CHX5iy0rjP2yNYd1hqejVCAz
KetpGXfs/7AWCBIwjPRTOBBjgghhdOKWZ7Om+kudGYtXJ1+0CC00/6mLOw2PuGzuQsdVW1RibKw8
MFHAB0Nzekrhfm+EyWxyUBRSsKdpO9j1WPWZthagKNrIsdK/EDWyvpY/dCvMXDp5qePucehd5NCr
8JixoNpLckCZRJSQZ4JoUWT+0SrDY6c2fPUqh3xgWA/FAHMDvmgM30ZzSho1VCRVzrjLsFRwarow
OEm2fXutLy5ZYnincpTG8g35Xx9lnQ8gWgiXCo1P9oqC0LUxJuAhx3q9MTMrWPH4qY1D1Os518Py
bC2/sknD80OL5aI0mvfSmgp2omm4BnBEJKGiaXfMz7rC0OCRUdiLJ2aK3FOhqu8mY67vfn+FhIL2
jTkq03HMassH//XGgQnotqCmyL5asA0swWMkRHMwrEOb0l6C1CFfpxqPv+/qk176cxBJxuNL4V+H
z2VmCEypBXS5stKfyibHIBWrz9/36sQRN3TM6K497antMWS3YyDZSJBM38fy0+6ROwwEOfhT2RdH
zTGK4++v/vWupuXFEbeeuUkFfCvqB7RDjDpUppPbIio0uzyC0gis4wxsh1A1668bhR9p3psvjqsn
PlDI9kLYpA18ijhfmXlL8kXFEClehmjRfJ2iBNdKiVDcdtVr0HpvLjmhP02HDvBh6uL8G9kRmo2y
dx9HSWKbHlf2aSrs4ixLSyC+ZXzFVhaNlIOYi/h079vqriO8xh84j19NVA4veRkRxxKEOF/H4JA1
WXcMeJnsugAiacFqyFTG19zUztm1TchMrpR7MzcO/cS5Mjihumlx+DdMA3G2cN+rrnrOWWURiYFG
KEhU+Shqy/DN1pwvIZKvbcrslnC6iGQdAcK9qFgLT7rzyLra41aL9Y+If3XU8Siq8ZnTEHfdJ8hK
1A55980e7rUoAViHKj1IPMko+cTX0Ddf0JuyByJknW3LQvaUtZMJ7jBkrpZFC2xTdrvRaWx4YOij
uB1mv4jte0aBftUk5R+GGsY6C2Zty0oxXI+hHhxtw8bRPDrWm6i6nROHDTGoBSpVTW9QZ3e0RHUn
Nl6LnT8e8/XYhiaK4WtpqWxnFIfEGfDXLWkFGhR9hPSWOJpYonEdEgCiSsQ63Si1C1nQatvmoXs/
dO4AipmRVAugZWOrFDcaZp1bjo1qE36QDzDfz/kUbS3c1td5qVWGWP1EKQg/icZrwxgiVANKVxLn
QEjpC8Qg145iwiuSOdnhV4qeB7F5zEqkL+hlXvNGvDdGQjds9KY6Rla8Zzme7Og7zw0F4S1iXF4Z
9qVMy+cBHd5TqMYDQyCJgOuqVHutxgGR/vhjudmzIM50VXZCILRBRsuwF6KFPZyiL4Dj4g7wIPPi
QTnoUfB22r16UYjBMbytOUTCo6hNVA1NkF5ZlY/rKMfBzGJ7Po0ekRnlsjfi58rGZ2fXC+6xrGZ/
gBuO+GK4G2QmwBoBeu/nC4iB+FqY5WNsWdhbs293dptdbzZvmR26FBVI6/RBnx81t8awGAFPszK5
bfS5u055+ur2FaR+i3VwZU8MI2xcuc51HibjDtf3n1bZ9b5MBY1AmAKPtrVV0tZoyUN8lGIUnMYP
o87joaEAeCIm0tw3XnrzuEK9IFf3TB84G/LwUctkeAekYdqyeMX8ZFfudbi4HaCLmRjKEJk2t421
HInDvcaI6li65ltqj/0xcKP4oS2CV31J+fotnkPyWO9+35DhQVaQYghifiptdmvKAP2plcgbwiRG
xO2SF8sP7lXlyAziwGBrVrn1uQMFCRkhOactPy/a434LMw2woM0isYkwSxnI1B97K9M2zeC+hxPj
olkF3ePvm9hh3ODGJ4TM3kUYuXnNBv3R6O3XRBfGfWjlmO7mvN2ZuNcVgcVoaU2iKSPL8eWYoX0x
8+E2TyegaO1DhNo0x8ZzDpf4hYLDmvwd9clOGsUHfzaQ0vKjvPNQsQ+UrWKxvBiVQ1Anbwy2PNvE
AxthT9wktGHJngd6uASizyglWOY17Pr8MOtP7D5IhHTaZxdjdp3E0RtMoxihfsnuD57ZW8Tal2gc
aR1+Pwo/dh/r3vTojtl4z+T07fezbDhGu05Qc4cE7AHwKK1tr/ryGoi0hEi/TcPC5N/nHTOQPqtx
89gHVnaR8ZBdRJ5nl9zvSvJz9eU3fn+XfAs0Wb+fVZmatdVc0p7+9fm25vLh3/f/+TnlhJJ30HT/
9/f++eHfv/lffyYOUPFGShItz7/iBJN+cllrhQmFV83G4bSsHU6/7+IpgZUFUL7euA126d+P/H5O
lCDZ++efMY3E/een1x0vW1ExDvr9IuXMypVtyNlDzc40afnC89kqry4rn98PtI+WFoT35MQU91mf
BqdIL84JwLr73zeiVaxNDMRWpDIQAOu2z3lhJaBJSownvNenuvHkTrvKRgXL+P9iICN9qqyye3ag
90XwY7XIcW5xbLuPIYJNfIPmw+97Wl7C/iCDFmQEHzQ5vw92wWQ5XN7te0KF0KVBm1UoWFycI1bW
XnilxITxYXkkE9St5v7mzAuJqziEC6wY9NSakLa3UgkG8oDTV8R5ftRTua5q47HszAe27+DRQ7Oh
AEZ3p+BzYZL+7PWkpYteazjAHK35kLgyaPj3KiLBF4DIBkHwNRlq+HSrpu9Aidh/J3NRIFdZRX5v
wYnLfKvVgaCViYRi6LEDD9jxmzKIIKTwCFE0HLuIoVzL/1I6abCb0+TQlx6OwC4T+AqrQ8UKHPvp
ZPtaS14G2le/1TziQzrhbEfNtFjSXQMD+iYAsrsifoKWB/YgaCx2hHhLklm+eUnz02WIAYGpHp2u
OqfsxDlymYI6TXhyqBlWyeA9Zrgx0KdyJITtANOmcvec0UOtz77TtjZGI+3eitGY9oN8JBhXts2N
W+fQWcOrk8tvJhKf+GH9pIvZ3+sQUNoxPIyl66uuI81VBmdZZTvR1vEqBRbqRxOQYwOJHjBooPck
BBIfcKosmKq1wxIaO8sG7lhwqo12E6bu6Mcy+fNb+mizFa112TwjU/lwK4xE2PxXcS7YUtmi97MQ
cqYHbF1T1utMsBIR9PVd1zFERqjT+UE6X53xOxvFWx/Q70yMiIL5IxilL63Ih/+XQcJ4NwqJbmda
xfdE/cCgcNXRi+oPzZkaJEE4dNP5r56Uf+EKftuqftYahu9xeWdp3V/dEdu2pm5vvfKZdNj3UEWn
uYQAPuldv7IqlCN2d7PCPtt7lN+sCY2rvZAwc5cXrMnMP8epvgoKwLdqrJZTFbwnT7XRjR9BGn+H
IYBohPCLn2aXgq8geQ5UfzQlkP6qv1T8SPkdnCzObQbWx9WLhE92bwAR30DOnqpQAiuJJkw30K8n
K2JVrMXWYTEASpKSkIDdewLcby/jW6ZDa5EBPEjc8HdzUm68Qn6Gbfkx2zGuwWoReiysxxmBe+IR
iWY50PXirt/mT71Jq6lE5W4xYfHs9qeBtubUMW3Y5h3qbBIHM+oH4q00J/rJBYppMOHIfHkZKtal
+Vj9ZdqFuzIpqUyBYPkss96lHV8Cj+lAYzowAHC6ro20A8B8c8jTfM1JItEM0su14DvM0rd46u7r
hvQ0TvZDBqV9bYVPEVMrNQ3dWox1xpdaBaSrzFRokHEhNBDtlkZ3OnJXH0AgIgKXV1LeyE8df/hW
AUxupqNoS/teTjNkLp2fE+I6LC7ormcLMnR9FApZrW6XNRyqHAtWwxQO9iJOAf2vHIgsJoSlwYGv
6vRLSYFJu9ravUNYU4EeiUnCEoWIX+suS++lBA8e5e/UuT+VZ1Ub+Oa3DPanq5sPCtcm3kyLAD1K
YxzW4lgFGblf8yORia4fw7xZ0Q6uzTTUMbuLzHdTlN7dVD/BCsxOwmjv5kLpTADEJWsx54tAr14d
vt/GnDwb5QRLvZyWyj2yr+be1TDRDux+J15+NqfgumKUtrHmaI+uAr3M3K/n3Nh3eXEHObrD0qAQ
J5X2Gd3OKV5EXLImpzt2idRxOnmvtR7CvlH9uCG84Mij3spQ/c4lhnsnNF4Gvi7NDFALZqzeKqWZ
3K4eWldEoIgi+MryhXKU2zvlOC8pUvDHAWpsaX54lq4dh8KNHtLYvHNaNPV5DAHKY2ktTbN8qHNa
v1k0N7Q5mBSmEWXJxsyJApT1b6QK6OZsOKqAsfGoZ2caNR1RZ02KelJHRNS+51Z+y4Dvv3o9pJGR
a8Md7BeZWSCOmD52OfSFdsaStRjMx2KodzCWeur5dB2ahk7cKLo53bu3GGT3Dj5CzSgySkls41mt
fqqElLFsNlDp6yg0YU7omvVkKTQLQ1IS+kO6AqEwaMKH4rWFA2ZUeAO8kmyCxbWPGR0RaYD0OXaD
o5K+Yc9vIhGnIkc07Vp4UsDbD8SWxVdGDx8Nv7MSuAI2dPy4t0QDd73ufGNAD6YwvjxEDpO1hpc8
1ugtmkNnEbfv1Zx6e680+NY2HKN5Dh/PjhZtw0uCBug4aKAAhBjupFU9sTZaqEipzehtfhmax3TU
nUWMXmw1pa9q6bKmYqU+VdqhCF3rYtr0DBNB24SK9KC7Js1vU8oPmwp/joDdAZc/dHkC8rUi+73n
vpIaoy0qf0bUokGD1zNdU/KW2PZzs0Su8ChjsiQTBOEKvCgPO46pZn+U9mUkPu8qVfM0x+YrE1xn
V3f0NHWTUJ8Z4NuYEnK7dxgAZq2lNa7uZq+BkZvVG80FFiUDVp2oyt222wuvGvdR4TJ7deRhqrD5
tGn9QdTIJ1zZAfG6dRAdq9XJc0uMWjiuBmZ2ocva20iR4g4gTwctu2/s6bHVkxD0pv6QKETCY6Ih
kh5w0TQEkyWsIrWKrEthO095vp2Stn9oS/00dvJRDm6IC/PgQFSCtUYGY6k12wgJL0QRIku8mtyR
AWWqSaKDNCDDz+5YntsZ31IuXggRZhBiV4jSxlfHacw16qxX5BUfDNkEgvkYsx1o5LizzYOsX03R
m7ji8OylbJgn3NJMXHGZiupk2nzzjSQ9Bv1wc8ah2hOyutpbXV1fs+UvZnqIKo/HYNKoaiCvbhzN
irYGfuoE2d4a2Tb6uljuJNldmF3dZw2GBG2u+W5JGgFeeAHEuk3SBTmcaRTRVb9PlHzIiCnyc8OZ
VhPCmk4n2nXU6dF7lFppzedmNqlM+jfmGmCOsj3I3ARwuHT5ZRVdMNrfql76zEDFekDnWYTeOcpR
n0tOVFVrD/Ykn4EJoiJhlU2SB3IVK+gcqP+DtqpRF61t3AtYTx9G0Kf4k3l0iMfKvJc8ptF3OOPL
brqPvQ+RcakFxrgZesT+pMFliKPg0eXzFiwU03fZ3ffgnKVkZlLgnWPWj6pV8OjsbQOZDrj/FbJM
AkSpx9pvz8WoHXhwLcNofE+LRl7Azv2x7ejLmFjjaicilj6wbjw0Uw1rN05eHfInMMJoOxL/7uRM
9R9bPPBTU98VLQbiLrK/6AzitX0qI3LihIc/qnJtFGrGtxILkq5ssvWI4LPk6ecQwUoCt/m9gdRD
TO0HQVXjxijluK5T55Bgpz+anQ2FYEjNPQloF2Ny5DYIjSdG2ov8n+0EfLvc9b5SW/3p3frBYAEF
1HOdqumBwnpvAtXdu3Bt0Hc+FyNVlZiZ3mFpkZtm9H6YHedbYOIUPyiHGRtbRZkezeKj9mrUSJWN
yCRUyd0UBjvVc1dIOtSNiUmMrwot4dBiKtDT9M4VrLhR43WFvJvQqHJhb4xqNF5ZMbJNEku5HHLd
s2tf5Vu9adk22OJnDm130zAiTBNeBTPSRFAPwAed1DAwRPX0qYHFtdZRGnnpVucCa+p+ywG2oKvQ
sZsiwdc1FifVY0ilJvPJBSGmp8Sl821DTr5UffR3cMv2QYYnNZiu3zQYKELy0n0R5xl9IWIOwkAr
xGUb83P0Xup4GR3h3uXg8Me6pshNtXFV691nVMp8owwLTDitQLv0U9GyIMBedcUlWvluSVSkXh3B
BQHoSWPEhjUBPj3S64jZISrQP4wrrBW4CpMm6NYkxI0U2WAcYiaRGGlrP6UfYHdWYUWbWD1M7XwC
U3JJ+noBHc4pF1cXbXMRnMtwKtaEVqQbnOZb0Gxs/XQ44UM6kXZbWzYSd8TinkbmRE8RiVAHC1lS
nCfI9cSEIctJO6RMWnfISyM+lll0LDjNBXH0x1qB8oGNl2/kzOHhqBl5dMfDX7I5K/ue2CUStuoC
eUudXTO3v/w+v44u2Rgy68XuSjhDxgWjtB+p3t3Yep5KKkAxuWhFDEkYodU+Y51WK0TpB91zPnUs
BAoDMQD+4bmEHg85KW/QsJm3OIQipeX5YrI6kLPW+/XMIkZlOO8ngF+zlT5kJtFD8BbaDa6cz3Dy
nhGKM5q2YCqmOzNe5JWpOE+kpXMEb2IzfZpSfOQA/5xNMCdvycAOj+9RjMI/ZAClyL7VclxxZJr9
yYP6bx5bV6HaTxT6xj1QMkBOdSUJohhZxDJF7XvI+qO9Cch8jt3B9dkpk7hge/vBesHZk13jgYGo
Uf14CwIGU8sm6nNQ1dj0NI4KPQ4Bbw/Vg0MOXpXNe+VW8daS81NVwTjrUyDwSfgtYDVcIaP7qE+/
1IIlopNTB+2T0IU/qp0/5x66pzcT3FT3yTtNJYqovlopMvIWkAPfIAO4iEELTFwvmBrRvtJjfxoV
Bro4m0B8WCM+Dmns6rL/g1iAgSYJimZlx1fG1isL7e5B17R40yIyJFYW+5oZM9Ct6WjQsWYkN0Np
t6TBslH2SOWXNz13WGBjUtDCCfd4dTQ8t93OyQtXvtiIgXYwyfGRkJoOKWQ8OG5n74aS0My0C3HD
ybcZpMpKr9OdY86fhKIQLneZQpnClGo/XCM8VYMrjzlGOUZ120aFAIdS+AgK52HKF8Da9auYmkuS
T+JQzzpdZAJ1omse4M9m28hC2gi/Ze+NrUsmpjEfYtZ3s8lidgz2pTZuuhp+jAF9m3GJx2TBC9/w
uxo72Sixd8I9uXg6HsAo3unEo+yGvnz0DHy+AYEonSu/GRPsTUY+6Pbb5xCTzpZZ68Z1IBDIdvkx
tWLDsXvn0t1xszM+sLT5IjUL7rewz25To7s0d46t0Ty6LmTIHCpIWB2kGF5T1lEewIoVSNoPQwsI
nUqK55T9jsneYRe1uXkIavudsIH6iKpraxtN7MM2ZvRtRm/1+Ew8uH3XkDZ+H0ds87ws23e0f3SI
OXk4xnDrSUOkaAfdiVrP7m/zPPwULN06enJ/CIfv2umvcZwQoqGw8nu0J0XJ+pzAkGFX1vR9eVwO
PkLS+8Km1nA4KYbcztbSTqaNS4fR0L9vu6iE9VcixsNVZwYBkQi9wb1gcY2L3Dm4esBsVwNQpfV7
7PFftjXLfdoD45iNAT6BoDPQ/9YQBjYsCjY0a9Y+xxQBpLcmOQZCSrcEVFsjAa8uX/MMM6fyMuEP
LWoZZGQUa/WWwaK+6ipyuEeMG0OHMy31OFJS9xo1ZNFFI8rW2tMu5DfT+Pfg5QsEmb4NTH/m/CY4
YS7+DANr6bthKOs3Y9GhcJnaDBQoZMGEStHtVZmEGAgBOmbV8KgxK83SQyXb9FQLQAMa7l/aG76b
fa1tAgZlGzbyTLKKrFr37l2KrX6Fe27odN8qkj9xyqXyiN/kJaYzPbAnnTadZJgQspE8F9pPz13h
W6X9luU2du3+OeqpdBE6goEbbyQT4mWHpB8TUiBUx/1nzW+IAwgWjTQQyCwX7BHZhGvpJwkuzx6A
aIT652CGwz4DbLByYzPc5d3MzTg0f6qFFZw12onD5MMKrOdZSdyrqjgFI617VpEwwbnBzYYd5ciV
+IwA7uS0H8OMED4caDLsfFwzntokCBxAJ7jpFlXKmWwTiTgigsBgMz30aNRVRDCpNzruOWf4MpLW
sZKpImLa63elI5GrQ3+I7D7DIQyJW0mk6GZgXD3diw6zVcHpKG8ApbJzU7bv3oir18g9+yjDJYmL
tLtR1yM/IyGB6wFQBhv5fgn4EmnfrJlxQT5WYfSGaRkD0xmBLqKBDMIOXKQVpMQ9P5vwWCRMTyxB
LmfMqrOh3lh4ikc6W2JuUXEBM8cLwZD3PqsX2wn1Oq0FeXJy6PZGSs2fTIaz1s3/yd55LEeOpFv6
Va713tsABxxi0ZvQgkEGZZLcwCihtUM+/Xzonp7pO2Zz7fZuFrOoWmRWVmYGAu6/OOc7/VPrpkv8
CUCudDFRuB49dT0UFxkKiL0kK5Ogo3G5qq3DPu0wNfFLCj1p71TZZ5zrhFzIhUYIFc7u4gu98H0I
h2PLpUfrabEuMLqaDduuFIije2UK9iopqlL3xkaZ0av2T00rUlHJL0bGeaEzTC0ZQmX9bBF6k4Ok
qizGmBaLOORAuXUiW+fZ8LBfq57ib/L8iaJC7Kze65k2UapOPk5DkfwuzhEh0unRqtJdHunFZGSB
n2KNn2c1QRF4EznjSVwGC43UzFr0TtSkTPzWfd4hws57vaQ0vOd0YcSo0R9j6MbkYPcYpv0g2kl9
9oCGHMLeuHRT/6cr6vugxq4jsAZtW/2TDWbFN6XF/8Py0xcPTurx/WUxCTON0hyirEdS21kNJp5D
mdoUE87WF1a9BliHO7Znsp2Z3l0ZO599FjGowvS969g0Utu08j5bXD34g9ut7YmztGZxaNwah5XY
ZgZ4PDR6T7gv7Z03AtMXjg+PkP/L4DeCwgZ2K4L4bM7OTmIe1TgTnOcQ3aqJ69QEjp68meJAsPCJ
RRZ9tmF3M1WY7+mNb1HWnCNfiEOYuLTOSHGmlIqoHG00IizqN3IALIAy52wn7oPlWMPWMJLHpOJI
bMMaTp4CGa9c+4437d2NMVBBTuJxh0VLujJTPgNhXWWzeH7xyDrfykGzqqFbPfOD89me2cJ2HgYT
by8rxv0KafG69z1nj2CaBLvyrSrVsU3gbBiZ/B0EwUmUoRvGJ9CWOqwjGZL7XerZ+YURC1aVwbzr
4yLbTSkWqairExLdQXDlrOhUHn6Ps9vv5tQ7DIK08XosY6QS4Z/ItN+BmAfbhHJ1EwsWyVJu8qpN
gcMzghCalLipGHYzmUZEB2PtNkBJpJI4jz6DTOFY6jsnI28hUxUsFA05x2So3DdeaxE5nmxtJ9B7
K4e4wLbKXEWWn97yln131gy6DYm+ibJ6XVSKMjTt6P9cM9gHHCHseinDEFoHYXo3JMxEx1ztSM/x
t+YgmMsJ88diIsoEEV+U62FQH8kKBXphkmUDm6skvA4XgbQV0iDMRIYHZAj9BIr+WVfnznhA/oTu
z0Yd3uA1W1LlmoqVNpqrK8nZC60gNHnVqn09qFXhhDQhccNNgNprFYXMQNHrgAormS2Q2OWclBDX
zNoB9l5nUYrrbgqca2+TVjoa0M5q5pqJITaU+xX5JdO4tpr0T1lvaht28mzwW1sKMSHzh/YwtM09
Jvg2btB3wl9fIWNAWcg5DlGHcTCja6tPXsrBuBTe1hRzv42z2dvzoOJ7JaqDKeCKQJNt1gqf3GMg
yAzP9B7JP2OuYILU28vXICwfRrRDVoARBHTKUzenOSX8O1jWliPaZ4LSzScmSOCAjxoA/z6zCZJy
HdfGLh5+JKAW4Zc9gzVewohIuxFY3ATxuD4LrRNYFAxDdkBLJKn+7U5cEsfvN9MMfaMkJ6MczQze
SjrvdGcAG/BCWiP/dR6P2QhLqp5fHL8Y9holQZUTTxaHdEbkJ0AhSX1A3UlJR5Q8RmCjtkU3imMu
9LnNEbq2vXkgkZOKNcweRALwgTxTfJWaGK0Is01oeRSfUoJ3+rRIDt1QGF7JA1nAFnheLYLBNxVW
DdNQZ9HUT0MHn7ZoP9Qk3+zu1QFHsbU1gkDSNuj5PUwG9GgP9WTATQXEtxIJdWPQ1xd/fgcvIjZ5
b/h7XIU7k9kXJHr3u5LjPbS8tenE3a60ssfeqsA04tKtqyPHj2aKY9a7xsXN1pgAYfVESjMGG66j
jHV1XzD+8OE3U/elfTZuEu2iMexLMBcWgGoXUl6YmS8W2UZVPOxjhwGJp/SvSenp1zI5tqPaN4hC
Jg0cQFVMHhrzK5iN/hDTEyxLaK+NIPL1ycGliUO0b3wQmfdYDH56kCPDaoNZXD5k3pbKZlyzrj3y
Kg+1KbAU8AVujH3iYyaNaoESZLRqGlQeOZDw4JQb3YE6sOYSPHnM0fl+9CxR0JBg+ulZaF7bLEfW
EDBQ8ZwA3FPMW9x/NzZSFj4YFNx3AUzkfTnjT8RgCPjHxsR1m8sZvBxndFnO76PL/dTYj5qbK0NO
sYE7gwoGEflGFBD+/NxgNmQrcAiEl7V/ULJQS6ki3rcFV5kHJxX2/S6j8AHNVc+rbJ7fO4KINhN/
w41ErwqhAmpMV3i7MC+AQNXtfUNmFyEc8SUb5U2XQku2SAOcErQCXlEr3mBTrXWKW4oVJjGjVJ39
g6mKZ1wbyar1hhPQEBg1Yh3XaXbyLP3atHEGCd55hLWyi0wKuhDE8s6OWFh8tfPQ7lyaeJAZAzkH
agKAjA/ZvBA1ozegE+i5W852w7UOgZM/GGPECxvuJ5WRN+CjGw5c+V4X9S6qkmmnRkgCVRRdpnkD
dGcra0qbiutn1Z6EsnjZIyLMJ6itkx/gqweuf/YV9yMT3BscLOLkV2bD0LDcCA0EpjB/im7jATh0
iBXYV6K4j5F+7kU1q6NEL5UHCFyjrHoAEkA3w4DL6lEvOlFxBPmKRF2T6QBnFX+1OZ3KMl4EhupA
8Cf4gfwxwcUaIXY4oaP4Rf5grdnVOTsXmc5+Gqk353QoHpxCkMTBgN30xJ/aY8EDqk1D/qcHibHI
ixTEK3u2NVuUedtmSMmcCruc4rpshdpqNPIsYPjHR7wUNMGp1lyeTVjirqEAK5oSsTNW1RQZ+GSL
FOMr4jJCbR8BR13FXD9KE3MxrKCvll2DXCj2fjWdzXJ8yFWFWiZmt+91XAV+995NNJmBtaUvRxym
IfkE7ZNr2S+T32OOD+h5Fh92TstFD48UsNrMtN6UgBLbGasGYdRH7KFAezUsFUffz9F8E5rwuuWY
6W0Oia9gjXLMLO8TOPSaDNRVOFWKuROjByeIL/bIjReNvEKx566SMHIhsAybfvKfMCia21TUe22l
RxBFLuzfDZUPSkOGKjYxRe6IbEpUpnHA3gh8pDFA6PiY12fLh7VayKU0r45OhQoqict+E/eez7h0
xJFspcmq9hNgJN3wlHSvVinDdWoqvQ+t8mcEz74VeLpCrz7MKcQdIo/Jo9Rb1sr5hkz6dTYxSuJR
5R4KTuvZ7jwAoSNZ4AswvUnoZ7vwyjKj5yhZ3I96Rlar2nOeZN/C9zL84UtvaUa4zViPhSGZzwgc
WjyPGgfEysAyukkHOe4XGPlUN5+THP4g4OzOy7w3Zo0NX7Y76V5/TUjhSEfowKwmDscF6MNVPclX
y+n3mQzJRyzpcRzgIvxhzGa3nDXj37eCIiWRI7LSE/63mz5w6dgJOZA5nHBTFDP1IqsA2Yx7Eanv
Rvn3zETvsyRhE6fMfV0kO092rJLwfqBPFv8//+yn0LGenqbq529/+Sq7gpnHww85mMW/OqUs81/c
OpsP/fEf//hltx85v+z2o/9o24//OLbZR/H9f/66fxiscAT+1UAO59Arqn9Yqf7psPr7T0nXd2Ck
GZbClUUE2f80WZneX9GzuopNhuF5CJL/t8eKn7I830VGjoKTX/Nvua1Mk7/Rv7iLSKIFYkFJYZq2
5WG9Muz/7C5qS1krczCJAEW43+rPyjmU1a1f3tOeF+omaul9gEeLU0dVPbEBVnsz5Z3iWuodxvnZ
bdp/OubBX2Dw4IdRRg9Muyd89vck/RIUgfGaUVKz4lfCWWbGV2+lCzr93q6h3YWXtH13keMto7Fd
gToToLB1yH6r/FLH79rewbjOQiIr9xZuUos5JDFR3otLIbb8mL6dMZu4Cq/qePaAY5R3oUOGKfDG
10EdWgZTRfPs2HetOlrJ1svve31Hc4Oompy1eO027978FXq4U3ct+VXFcGgB5GcXq3lu5HkYt0b4
PtB+5dty/LGKz7ZDKHbojVerep6da01fAcrHObnqSkCmw5SpB7OpNgZT7f5xjpng+yeVfv77bsf/
q0nxvxdK+P+ildEw/qsXbg/84uc/5Q0S0/XPwEHh/tWxMc/4nufjGlxeqf/1ppm8hC4v0vLOoAm2
JR67f75pi8/RkaaPn9H0lFockG3Z6ehvf8HL6NOJ+UB2DV4Saf07vkbb8ZdXqcwQmxbH77/9hfff
4TcBGObahmdbhkm44b8a+TqEdvjdnG1iWBFrLHaaC3vUagFK1UZGaxjPpF009KepuJZTWh0wF8PE
AMGFJ8S6FwvMQZPbQ4fdEOIpH8LcC3beUH/4DuCKogZeuiCMvew3HOFyVKAczah8xdAb4NzOH1xS
0PDxDSTkoSsd02fhA74U4okVSIUEl4K+PZJcLrnDQc1hUEY70pzAkEU3ukbjVf72MnwIPYOq08aq
3BnnpOa6mYKG0ZZHMzxGCUp/CHB7dxrPRY+qRsbBBlwlFgXDXWnV3lXDCK7UafZACJik5mhRlM+4
DNLEo+PVd2hgxHFQ+iVLWPhmzBu4SUn9iMOljl1Zc/gYT/7d3KQLnpPMxSK7RvWTUOVvaFUngnMZ
zaZWu8lmBOaRJR+z3qRBjI9uNXyyYAEwm435JXJwClZMeYu+fbcb813pE5sLfINh5G0sdg6r2Np5
jF9RmRLzitITIRhOfGRr9AeJPoe5fEHfUSFXC7KrOZS4kuiYAjxedu+lJznaH8D1zbQqGeo0z3kb
0Cup7xH0tm87RwRr836OxLXwAC7jl2msEX9KeiecEKZfHZCLnngnpReSYY3s7TRZ7Ki9Xm/rEJPY
VIHcyceWfUzSH3JhX8gAUveRIlYsYnzBwGU6A9l4MmX0Hdo5jyuIq1ezP3L4JpfBqFFfZJm17hOW
p6CRc4hKUKWQVwP1ciOYgMJ7nw3Hvq06m+bHIw4TozktXprRhu4DEfXEuZQv/aDebddRe2+CuA/N
iBhx9+CWAMQTpMZLhws4pz3WgCQecVUCfsv0uCf4Ym+O0DEQIrz6MSjaMsrg0S42jSAEv4NIV1+R
yT6n0CeOxlRhMLW7Xwur6ZLUFl1wrzMgfmqsGlSHUa9dAagvbr3TyCjiRCpxxTjFM/ZL0QVyCeXj
ZByVw1epZVBNnpKMnnSqXtpk3lq9ujUGjH+19hhU+UZ24+kIyh7YudbFYGZWPqV0NMITjAB/VhUx
T2Rk9BubMo7V6/jNToM3/BqWVbhzxgqKYJ3E5PtcaWkksY9cBnk8XOOJGB5HftUts4cp+YoHhi+E
4DAK6Egab4PoFAQGJsfg2y74v6D7SQ9oYZdFMu9+Y8gj/ullrlV7p8Eo3yIT3UGhnGbLSoHhmOFv
yOuajyMLUVjlRIzOBEepCqn+yGQWXafJhr/ftEaHd6wPb9WSRkwMQInrMD+aKUFDy1bBl/VjlPv1
trStDcrRZXr4Es0NVlo32MSFE6151Z4SdmE7uyU7YGDGK+WTxBez6szm3MTTxfWrR2yJUFyiUJDa
CYCnZS4E0qrzErk2rUAfzUjuO4NlfGgjBya7qaa4gGUiQd/ELnRN4Qiiv2mny4ieIS8RUXgJf45u
yBjTAK7job9p2S0k+BqMT2i8uS2rzDYjEyyOIBhM5zhb3h7N+kk67uNQmWe3w0xjPedG8tBkJ8jJ
GiGb4oN1/U1Z+TduRxukfYsjzBieXSEvRo/LDS8FjyIYj8OMeCYZQ2frNl+txq66AEpOwlEnU8Fz
ypZcPhfIWx+CmoTU+O0wu8wrXxzD5h3VxYFRcX1Kw7zEZZvDhAGjzgKwLXedC4Hdat2fPPNSkBpC
bFU4gbuWH7EH18lcYvw4p6+yhT/GqXFC6xBtMeCNq9pUWz/K2a02PH9y+tjdufWpHMY3aNZsfov+
d+rG6pAz5lmlZ/bC5u1Y/d2Z9yN1+cKBw2jbFyFaU3jmM/5Yvx6/STJbZZnbbz+RfUKzBaK6kHJu
8FptZ1vcjYzk4a61R2fEAYCwnp4brpK1EMxsuMw5Qxa0VzEzwdYMdggPTHLu1paRIPibb5NlRWXa
uwI4+NbKqP2YHxkTqYxjj0GX7rYm9HbdDfFtrcJ3dnnnYsz2A3sckknIOQuM6Q5K3InI35t8rq95
Uj8bhnuL9njXGfFd4nXIEJFeZh0Cm2GQd8La1HHOGSeuEcMB+r17nHtrvp3FPgVhs1JRRVlZX6cp
v7OS4F3TubFUD94THbz5tQu0U76QMoVBAMQwe4PnhcPldu2zGDp3G8jq2MjknqUCkDobabMZor9t
UZIiZkOyZcxXfMTWiMLYGr9lJX7GCi4mB98BmC+FqpMebN0SGIOKeG5IYdPVZSg0vGy7vXaSwQNu
5j8phoB9i4A7cEnVXABOGXY+lAOYwv0KqH2qH0fedR3P27AwjrDUP0YCCRkv35iJQTdvzi9Vi+2s
mmAu9VczIlalICelwAxF0KjxZFvOTQ7ZEpoU0vlJ3ntukWzxsBWITTAWuYP7ERvy2bbwajupui4+
FBZO+hZqa8lhxjFS19fEYCGU2Ux4LRuvtB8ctAWHT2Pit6c7c+5yBlVYOGRK12CXDhMQXuMyZvwR
xv1LGU3tiVjx1wST1FxX8hkJ6vtQyu5Gej3b/7zYtZKonzATjDMU213IPQ8VltZdXtnLQb6GT3ST
+B8C3TYkc7RXepoYnGSvRlbyAbjZp2k7X9nf7Yna/Wm99isL80OxKJjMrh8OvY/7p90D55W7idZ+
i+7qjjRY9uEqYPZnIugCbVCCbitNhyAEL4dVqpG88LONKv4kFKObZuQeZyEA2BFG/wgya25LZviT
xRjWe0ntHsgRcQmwYTAgofzfDFWDHw9oUKLre+1kz07NQMg3vOd29j/cMN73vsITr+BIm36ztwXb
UgJ8SGDs7mwT2HG6mNDHuN3NxEifRp+oCYIDdmnHLr8r1+3YePsqulFF/6KLb89jYNxlxq8BtwnQ
Pkcq2smwCx/aAVyeU9xywzI0ywga8pyvOniH1gCocsb74dl9zawSN15Ehqj+rAViUlnfSHdm9zOG
e7ZuzMSL10AVjE3IBqZGwsEXjtjuWEAy7zVxBMf7ooZgLGz/aldMhD13BqvYAkEgbu9UdMhDWjQO
BxCjSZzB26pTNu7Iyi/pZNc7TZJhlFbvJHEmV7Bq0MiSmEc18RLG3bttXvyysl+8kMBPXA8AfxTY
MyfeuwKTSc1vhGx55Oju2TQQAQNRc+THcbk8dOCD/AR5RpIRSuhWVrmf2vLNqh2NqJDoiFTlMDZK
0MoS5sgsQZ/bzW/l+D/+lPPn11dPWT2ZjQLyFfTUtnatU0FUpa0JNp4IEHMhWPA4kq1mfMRj9TYe
qFUhyXyR/X3fsLLVHcQm2w9vm5ixERqlFdujgiA+nlw+mvfhD2I5RJQMvFfO7IPE5HwkAcfc+A68
fd8afhhcI6SxxQ0+UFp20i6Pcza8R2jM1xqPO+DuFPJXNO07bbt3QTFTF1G0ka35YHQNgNPkZOTD
xLg6++lTRH22ym4Lt3VYagxMOqXb7OMg3dn2CODWD1imK/RHnVjio5JvmUMaziykjYm6EFNNlkiD
LsJRtOVEBB3shVEswpspe1mGDkkEVDwJyJ6tdbOGCb/HDcX2j/HbfoCy6ajqJyWsZpO3NvENCZKF
2Sl5GvrZbueb2R8+AUTdu614DHM0Kl8gtu46+60awVMaOS6VmQ7Nq/nAjABcO27YomF96xv2I9f9
r2t6myZQOwvn0qqThAb5mo9mTN+9VI03liuMbVFGr6ps8Pk3cFZD0VKfIDFayaH9TgkyWaMUBFdV
GzQbkvu6zHGRmcP9JDo+ht6+yUb/jH5fnUgMpEh3xdZT3l2Sd1erF/MdtdbKd4hYdEk7YcQpnhU+
67YmCg9AcF0S7LBcxWYPDpKW+IM8RAokHNv+sI9qfNOx1ofRdSmKxzfW4Ah1k+4z7XNrm/O1wrqQ
3HbxgZSYGrREEu4dVG/I3Ekeq0XK39j4YkN1M2fTzaSC19KDsdc2/gFRKQRAOJ1pM92hNCIAOQ1B
fumkZy0D5F0z/wnV7di/UoSvdMurLp5aj08qqXp2R4Plo7Z7i+cF2YoptTGLW+1Wb36Ld6IiAYll
zBTclnK4BhST1RIhnxNMsXC2MsLaquEjCZ5Mvw93mvQ+7PjXgGgAvp4ns2Z523jVMZTOuw5yLLEK
Jq9rWoi2i6fBTv50VvmgU/fqVwOxhMtY3W/4nBqSGnHEQVIFdg4tYju4xh3eEDZq2LvjnP1jjvWC
qkFv/G7+BaK+mEMPFDxyU4/B08xuNG6cl7HQ53HRndVq2tnZgIan/xnVy1R+jhMvLKmCt2bv7FQ0
P0+J8TLY0gIuQc2Fmpz16pS+jnmH66gP7+CF1NtJ14diZNnrNhSrlJgzk2Qvrz5peeUa8uy5DOAQ
BFRerrMQ1bZjbf3o1L5AETPZIpFOReDezJfjEDpfbpiTn8vJHomXpreiw1B234H5NCr60TCpnmXq
bfwIRUsRZIdK0U4b2qLBIBpCR6yDLZaqLntzCZeAJJ8jg1EedEbwNsvOlZ8+xeTWMdFetx0yUQMm
b9GHH7bnYDsP7gl/xPw53I1t8yzLLuHAyF872yBv2e5fWGVfBhkee79/M6I8+6LU+ahngs859zFa
EfkJ4oR2xiISetL6RcjEuR3dEMFlF5+jMWflZhMmyVL2Vw5Wv5XpMZhDDbgQqyj/2ADYM/8IlPjL
qnsUkBYnj8mWJRzlxvfF3RBjrnChKaSZAlPTwg8px4zfA+llOA42q0juithvt5WN8wo5FlFBFe7s
ZjK5ohL8XhDEsRUNUAbDjP+CnhfgkQGNEfycVzXjjRc0pziAqqcziXnHCxd59Ax/IkIv2XBvdIlf
7CNQ+ejTNGPaqrdOwu1JGuCJtlbs7GCgGlUEMCXltmYt9h671cFxB+JV/JHxa1lteoroTU8HUcSa
ZAiD5ZTSGinYwcwqtZUVk1NDzL9DgTgQKE9Ch9GimuMLDfWFDhbxtIPE2abSZ17KfosqrGT+xm2L
dwtHh267e3JhH2qjUdy60bEKrGfDN5mNZmgppOFf+rr+cvxq5nRBDm+rcFw5E1eQUGieFLQquBoI
NyuU18VN7zrZMfLQvqMXWbtwB/dma8KYWXD1kheslKBXSId4iPH9MeNCGWHj6VmP1dFKubQDx78L
RXHo4IjcZw36EV+l3+gwuN0HGpt0qCiqe+8e3/seEf1dI8UNkNZH7oOdg4uVETRs6kYG5ZEY4oMF
AYBygyIJHmHZ1NPWMRDU0UnCT8rYHa+Uy1zbtZiG511wwwoAmV0Myz5sEQvZNYGNTf7WUR0fi+Le
AGh92ySKQdiQBrRb6R0kd4DsZaP2I/KP6c0Ly5rwAuQ23PBdFby7Nm4QwwsxQKqIxankcRdmB6mg
3tARRLceTMjuSHQetniOs5wbGA+y8TR2M3DpjqQCLAk5UZtclnNK7z8SEmGjQSXUDYlozTY0gpW9
nuEQuFG2wMHjj6GJSyDYEAE3FRwoYAIG3b9uqI3wFSRBR7NcY84CGOBmmMDgGMldGcRiV9fgQON6
+Mw7cOdiQEDfssT3gt8ub8k4531HSyAe6gLRa0eKT5Ui0xLBnps8WgGX5XQl/7Ypk+dgKp5ivjdr
SM/AiFvjvfajQ6IJDgfcC9P3a46mH7x+nHIwv6IU3LlV/DGbS9tWVxRgc90wF2M8mk7gHYPfeoSx
o/voBZRrOABXYzy7n+mm8NAnO5e/75re4QbjxqGYRYJWxr53e+uV9KGtmHpIV4H76laSJQkYNNtb
sk4aPv4au7wD0M4vkU+gLhFS3OkG1XZBIbHKE+iOTtQ/okcIOEjZzjL23KgRTECDMFTVxT4Dy7Qa
JDZbU5dPU9v5ezsHgU06T78B+v0Y15Iqayp+Aol0v4lRxVfRGx3PmuXPup0WcYeTcKIYvP3MGddN
SKs2ttbimduMFfzlkt3tDgrErY2U1VM9+3YD85A78b66HtGeCRl1W1ePT5FZ/uZo+pHrwfcukh9p
0ReEm0KTdY7Vhnd4kaNjL10TArhQNgjWQjcE6+gSWgXWWqzg8Kz9s0F2Ipd9zx4nX0h8/Wc7t1eY
0LuSmKVc+4cIcM8UgMi3Ec81zT5zupOTYocfB8XsAKQoNGA4tZ2tFvvOSs02duYlS14WD8rojmne
FivIuhKcgUXBGsJR5coh/X1MhttRGWj65GMk4oM99cY5a9I3QcwP6QS2gekzvLfVIzHKiPgMwjEF
2HGTL7TlSYQg46uXdQ9DYuNBQO7rRPHXbM/DDqrmIMpwjWBthnzdBvlbP5X5LkffZSt9rn3Ni24z
Cp4L89rocCfT5lsW/kOvCHNLkwyBfZZgR6fWb5rEW6m0Oi+C3IZ3aOP3UPsTsyWeL71iC5Ns123U
AC0DraCFZBMFm0b2AIgAfeOA2AZxiCuzwog94//OypaY0nwgRCCjboAJNjJJheUrPTQtURfucdqh
zXCS71QTakrEcJL4JaUfIdt6fABMTsSplR9nqHBIxAp/Ew3ubxa29XXwlqBGBg+ATbGkxAg9V7mC
oqrxNnessEG8vToNEd4RHpC1WYld1+JmHElvLUlo5jMM3ZOVp/3RQxvvbWh9Cgr31iLyZvBuOZim
HQQoJOtpa9PM8i9LuUSZK/wpsk4dlO3VLHcaRsQyJr3q3D9TYCM3SLFqhiHyzQQ7NAlIllwTlErR
MxABikYdIYo4yoYUEpVya4NrxkhCrm3XxcFNnTCimPV1rJ1dHVd0S8TyoWQks7e/qsm/+s6TIq2m
JMkI+QTtYzPr56yPLyF+fYS0HlqLwNjP0oIyFMABSbO9vY186014qJrTDlOFl1kX5XkPMhIeJFqi
F3unfepQYpYF803fplbrTBNxJzq5Mf4s7BkEn8uE25DevZi/uRNPk3Cx4Kni1HQ4EyKmOESf3RHM
Fu8sPyRxoiC71KsfpJUeoH+957wszMLuBuw3VAcew/eWNJDw2R5oVxp7Os+0Pk1h7QD9V2tUpIw1
5s/cHLHTA24uBCFslEVoVBQOF3kMMXW3AmdG58LssDmLSj/0eSEx6LeOi9wO5QfEvW66wZo34k+2
BzSRfdrZN4Oe3oLgUUkSDbBg4SsD2pb65YcPhWZTw78A7csdkLh/GqrkLsbVE8YMzodwr9DFrhku
om3iWIOD4wdcJGOJrjNLh5UJMx9rQ9Hu0gmFtGPW9p0HsdnmXFtb6EM2g1Nc9JyQgTH2HMl1iFQj
e7CN5t6JX7JZ8Fl35ESSHsAWQSNnVYBCJw5q4BPBXRSLG1+xXZYwpDHywsoFiV1dfCN2Nti2P1yr
fgo62Zw8FFVOgo+xso0IZTv2W2Siq34kWEr/dMO5Sb35Bj/2dsx8ewfB/k8gp1vTxD/AeD41Yvc5
65aaqD9GI7DDssXjgknvYmX66rsTp6j7x0Ksj2ks7cONI4v7sce1VoZuse1CoqNmk9uyIwrKpxUT
KQQFvCkBt7iVIoiUoLdVPiOvdMxb/KCdq1ABZvh8mHhMSzRYpW+tGCp+MQbXyEOZ1iRESTr6J3cr
VmfVAH4Z52qpqas794mJ197V+g6r9NYiHxMhPwwKA4JUGQ+Kolt/YEQ5ZGA0IfCpDvMAsUd42Fr3
2BGM0vQd+7+KOs9uDqhqqoPu/Fep3Is9Jbc1Wz0sJTdKnmLbYOPA5TVWvAqkA4Na1veioNQC5f8C
Ho1j986znUdhDb9Z0KINseKLNtV7WdP2jWo62IFGsSpQ12H4Eb0kMk4QfMna4Vazkd3VdvzimC+F
1l9xUgNdNJy3EW/kqqX52PZjhvAOLQUd8Tac3bMAi4fiN4cZ6ISnPPV+jNZOtpNDYr0Ku7uJc9/P
Em/d+s2DYb8Uc8IxZM/HvKLiyCoQqZjt8jMjMcIGp+ypccvL6M9/2JCy6xijx9BJWNQgxsQeznco
Cm4C6N18s3Nay+xdCvZThX9r6OnXDpnx4f168KJk7VrqB5CCOyHZjRmxdiQhrWXBCqTyuvzkGQap
ILA+N4FEMMZwnLAyr7SRyVlkC7k8F7w4J8sCCCdaEiW4ncoVps+aECR3IKK9Q+9l8tHLUjO+Zqtg
8dpv+pq0Iku7mik4Yto0uGReMa2nxrvpY8nRMDv5XkVvQSWsrYehZ5/Y6Y+ymNP2Xvw4e8N07Jsi
PectRL8O9z8r7MeyGne1uSD2SRiuiTAqRE6lWvSXwr3IasILwojAkTAWylbyvozWO5CrJ4HZ9GDl
Z0qVx6KKYmjwAtBh5H+XKjiZsfM1V4zeWGMg4EWkN/byvRBJu6+j8GoySgaEBZwnsvZsYLZmDTTN
chhm9HGDETW/RZJ1jjTGDOu2KJJzX/kxEXjyrtXtdRHjI7OODSM+ecxktI6ee44wHbMghxfGCVs4
oEW3Wo0vjcuQaWiyzZAPtJEpyX8VYVzBxm5Sgqbj8rbJjE+0zKS1x+GTFksAlMpeglD/kU/CMkl3
wBA3ielGKUSyUO0gvvBVxxZ+wW750FaQ5nL2bkoiS8URwQyc+I8aE2pgkww3BtYnx3o9jD9Z132i
VOOuP/f1/OlO3jVZQkNSbWyEgf+nKl5D0DUL24g43eEhY/mM4nriDIXnk6t62zb9fmy677ksLwu5
vHVB1PZJwx8MhXjP6kpHPc1k5O4BClL7I7Iv2inZomm6Y2NPUcdIyh1ZfV9H4Ug2bT2Tp0WNxDme
LFmmaqAWrfzb0FCSCVHPDH0Iwdg0j8sUXg9DdVsTfkOwGrnLAdaLZFyKeuJsSI3AQU47k3E56ID7
v6kqLH2SxvY3HoiVdk0ejBqZLzr+sYkad0W/pHaZw0Is0DSUonpI2qhBVSv+B2Vnths5kmbpVxn0
PWuMq5FAdV/4vkquXYobIhRSGPfFuPPp+2NUoXuyLgbdQJWQkRnpGZI7zf7lnO88aW+BTkjW2V3E
Fsjzaqg009kXkC3op/0u5PZq2MKDRlAWycKNntxNnADhCQI0q0t8diOKvd/zWsR/bFM/IPTTwQBh
loe2/upqPASp+4xi8UaxIzC7eD9Mb8xRe+hT6Pghech8qnv14QAmFGX5ttVJRosFkb5yzXRnhOmL
PcNv6tTCOGXX7fn962wFtM76tyiUQK9aPZrBEi3vEmPcBZ80BAc5JB+4x1aIyekxZPHLKuF/OSP0
HqqUXyLp64Ouo3wRprwGAYvA2RJfhU8cCJt2sFDx3VxQsIrOwKVVqGRT+TGNNOXbpD3rginiw6vJ
C+/AWDW+CPfJ0j4kPlrfUcR3led+agjPTCeiCyMpwXvCc0ocsxrtbU21VAJxwhdcLOj9OjvNi2Ke
FUZvnmqPiJCcmNWty809TWV64Eh5ISKRzq1Nv6oZtFOYaX2WfvaTQTgCAMadzoIq0S3OLfErTJa4
95TPRRwh5umrDknEksFbfteh8TRmXrkbuuAykmiwygjSmNjHuPzQNtKMHnjEMbRjRGoTHkOv09yn
No16C1mc1dLKasBXEwI3t+h8RuqLyPhOrNzaxsVHWbDeI9mUYck8Q9YogUcRTiJVgKK3hmtTU3uT
JcYUVYA2YmzSi+7NibOLC3yOBfInNEPa78Dc4N2nYA/beiOke9cQ13yYkXU0i7y+nnaG5VRb7Mh3
SJPOHF28rKU/GV2T0JfkL57QX6HTv/jImVZEe6Cjc6fflVvyqNvXdlR06vNv0dgYocvqFNcguEbv
rRaYKtLSPw7ZUG61uPqzq7dWbA0c4/CDA2LUhqy8FK9mkudIO2wuGIt0cbcvxG7Gq44vzWkwMst1
Y5H0NTbmzoo4c0IraDZjSYMjvQGHaEuSvfLSH0YyvivHmH+53ikZRPAgO9g5kY6OLNH3uRzNnZR8
ygZzjE5OjN3V6bhP8uSMS+eMG2iJMFu4syZ51kGKUD5nsbgPU43EXzGKV5WptlFHU+/WzCNj4Gxm
Ve1nF8oHU8bmmKhxF6jsE70zi34acgQBLJh13e5sElDYunJnoFYXnQP8rgYqF0m863n+3VJIrVC0
m3BptY1VyGHSK5NnxscRbJNhS17mK5BlCMxB+VWkw4tfM/LRHv0nd52Ud42V0VqWlFeYQEz2r45/
0E27jQlPFEH7khbLpoP8rYCuvi5ltOpvwcAutordF+hPP0ucYiyjARIsWk2/fwLRsmXJvFeIkAYc
zDCY6y+gjVf4Xuaq5QTD0XjxbSZrovMGKuKRz4cPJsVJzqrIt35sF6tYkfNTTvGhcNXWKcCeZD4w
DWzTQPOC9zYM5J3RAolu56DaFyUyfiNgHBPNBqYVMZ7+fImHNN8zSbifK0IBUU+gg4Y9v677xawI
P8JhQHhOwx9u+ht7PDgOjHxMlykQO5q1XkxqTzTRA3FYP4YMXVlIONzGhR7TTKg/JxnwzmD2nboC
QjxQpC0k2faih/aL0Whx4Dt5yP35IfIE53mu2OForf+Rwym76qtjGrhNo65C8erERzEwslrM5uXV
FS7rzAmXNa7Vd4RTR0d3KMtmqJ3ek2wbdF0dgiMvBxEkkRsSpMh9TxTcWUQNx4Nq9hYTkIqDbQk4
nvbS0gSZA5MrXwzS9nZjF2HvjxBzzaF5xrPJ6a2YZfLBhkABTY9Ej62looNj1R8ADfQzgZuoS/D4
AtQhQxiJkWxtdzmXbnbt/9Yz1So779wAF8UiGn3wkL5M/vxSJULtTCv+GsfEO+SueI4Qfy2hOdVW
JKJ/qibMC20ifbx6EUZK9k65rT57KGFXIdXHWPk8/3Z9a+3gmiFsAjA4MOxWCQHp3qZGX+OnM+tD
7V1G5mwHyVAaDUl9K5UfHpk2PuiZlpexjra0ez/hBTM7rY/kaF3cfknQig1YFcr+mrOea2vKyIhs
glejSU6SS5kWLFOHFFPpC0fqARdsBzEjSfm9hjefGmi5KiYNB+whU1PRXHQPBK4fL8przKPVt/mW
gF+UYaU6zikzJIbTusKE0cYw+yLeLSjC6tlRDgIhU5RbU2fPFu/6EMzRrmkCMJGknG5pnteWGy0s
iGZkY0fZw2ioKYuvkDFT5VdADxTBRkbyOqBJQ6EVI8CBNYiHKYGijmVhFDvBNIc6DDRf078XCWdI
DhSBSRx+wQxzwWEKi72YwxeRidso8ZQ2Unubtq5+lrnz7mWMgMfyIcMdt58id48kpNjSQyNW7abX
2BvRHkDy3FVNe3Es1iuGL95Lu1uw9t7TTG5VDRVnJRzuWLjq4uQTahd6091oGoD2aXugBfIJTCIm
BcKG25O9jw6xkOzZnyHqn8ee2oD2h5Jer8UMnoIT4mNw02ch/V+R0C/4mPl7HWZcK36Z0OLtsxxX
UWExpGkMBfIlviZBWMHaeyS2ivmcPA91tckqjWmwRtgFrzfeukAoV82yQ4jufXveUeFzvVY88gHv
HiG3xPTEOSvR4gDdm2UQ+AMmd+hZuWaE05+qqXru3C+DnRgcqN5fTznpm1FHqG9j4KqdE3nwS/LO
m4H0KfyjwD5rMhWaxwkBGk7S+lYQrg799Z50Dl5UwZJqW4rvKAgvWcCQGabBvqqltesqTqGp6A5u
QcYjt9ihVu4LCVInDzCR02PU51RFHBaCKsfVxoBygMEqRbhligryrr6zlguaIRRTCCAedoIAz67G
lVNV+uyjbsJl45fr1my7c+xZ3Zmq+d1pcIFGFC6sxQl/RtF2/vOlaBxiBnpSSc443Ms6b04jXkYc
n8tf/vmSqt4DmthHV+Hd22menDDav5JqovdCsVqUxKqshmaERWDr62Dg/sOsioC3ZaWXVMfRgbfd
qmFnKfXBbY+HPq5gvjrRryDQzjZs6s8hN43HaDx6recc8pKTDTo8lqkcmkPi6J07UKfmWW7dD1yk
27yxoD1Z1M8RlF0XyPPWNd9jj2SnaI7CnU0VaKFI3MI/eosQuIiEDOFEhO+z/5QIfwIhrB7mdN5a
EHpIeCO/KXW/wq7+6Ka2YysDJ8lEo4R46210u7fQhes2wnFYWzr7pYUNmglhduRPuC6F+zRyeB8U
krAuxBJaa1RSBVqgzYSkBvdX/MKqbQMKGQvfHKCIi3C3NuJ3v+ykDMvnqEF0RBhchT7uEf3iuwdn
XTntz3Cwz3HL88BEFQBgJ+YLkMd+BY4G25q5ChRcq1C9sfai1x6g4iZILS2SKySs/aGOvvhZTsog
1c6ZjijCKgdeh9tgMQe+/dqP432VoHJddjSsSNT30MDXm01Sl50J+S2bhRV3vtxgtO42SSkvbRWa
dDtoaeeh3Jt5xILXLc9dh/IZxfq656fcsefejKN673AEcpGN5P2wPOCNANNdrBM/4qglEhCVIjcJ
/6FzlKR3WeV5jMLx0aHJXA040URlCayZ92LgeUtKg8l/b7eXubVPI4jeomIanUfY2kRk/y6QJFlz
85TrpYzuEDDKcla7yBkQgmf2psFAKTsYEWXT+8fG/dEbbn9X9l9x3eV3swzCc2yDYi07ZBMwVVf1
zvZz924S/sH3Slz9KY9VNsXJ2evZlwn6QYAbw0yWAoKWcG7ebJ3Pe5qO4mqoapfNwXwk/AK6IJlg
KJSxcfK2IJvwqicbS95mtDFMZ0Z4sn3dwXaXBkyEpd+V9MhNAvCVRk5XTnCXsRnEkuv/KDW3XqaA
J2Vt+ZlbzgmixZODaAfhjcfwa4KP4cSnOPEucsjf7CH/pOB4M5gxhm6E1mvojt2g7liM+etxYGag
0UFq7Dtj5n9YhrlzQ3lRASJaQ3b3nMiHSIfPGggXfzAEzOX8C0r5tkR2tqqb8MeU9T+arjs1I5Fj
zCK0TRjvtGAChwFIXMs5rE0eFmYW96yxvwpbPqn6q+ZI24Tmvqiof5IXa87fohED4+hWj7nWD2ZM
ERwZ+X3v8S+rsfttuS7SxE7fZ6X526Q9g7K2hJySYKplVR5Da0Ydi7iP/coXevj0YE/FU6FB4gyd
s2Xboh9nURyiDP5DN1RbPYmbm8SHia2Ka4hwIZvhJOojHEAlp0/anMfZnG71eHaC+CHrbH/Hd2ht
0lB962j8UXpwXAUrTnckWc0uGDwO9lzvrUhXi5jkJLQfnSgPHmddTJfO2ZC1QBWhJXc4toKgIJUl
hYhJ30qGwjzt24BFYkqXPGgPXqz5bVT5I+K9nMQbIEnVQPYNUu5s5yhU5REejCyszXftRFcz756l
E1WvhSij6wwLb5G6IQeePXEySbxdntPkMY+qg1DzcGANMrCkEeEt87yrgTW6nu+s2orXonUPYpD5
rpm74VQs4OO2r7cEUE9H28wNQrPbQzDFd+Dcc0xdPDkWLBNK2VPO/mh2FPsjz/Q2evZJSKb3CFs1
nuJlPEkUPKbw2Fe7SQGZRMVwchn0f/oIctK+cz/UXELGqAr3mE+yfGq1fKmMOy+IhmcWkNZDXkI4
IplyrRKWjGNT2iRCl6A8CXHc/fllHG8IejUuIzqTVY/K5zW24u4cDYs9tlTuySGCivsx8w6x6PkZ
VKh7wJN0W6vFKzrEofvKFAs2XVWHwPLlxWYIYrvMYueQt60uchOFEJJN5b+C21PXICNaAZuqRQe2
xUJ8KLKk2vUWj1tbVDcL9eZRVAtKO0NQRYYoTWjc3dPwW1tZs8QyExRCyi3aBxbAwGF9o3iaCk6O
CkYUd1LCvHWyf1acr+ggfwOK827QPm+Q3ZE80mA+DjA+s/DSEbRJHWxahN5USLIy68mNccGqxHWf
VQg9XDjpi7az8Hlk0oJxX69BhSGtHINkQb1FiPkG92HwW3THQfuqZ2df4pm2ez2eZQ8ZWIOVUUYn
vms1lU8oILjLQwb+ZUnmgiybW4rO8a42xjWBztEzBkUG8JoonUyWqCwFfEAb2Odix2kfXT/a9ASd
Fnncv/TU5loQf6TCK9StngCUtsTUhB1BjHAHCthbAiW7CVyf3Grkr31veUe2lw9BN0yoKLOW8w3s
uiakZmtXREcnzfAVse89K7JHK+s6z5m8VdAQDgzhyFwuijtCPMNDN3aYkruZui62oexWsXcw+HfY
ZiTCJZsDzwIyX+doOoF9FG1D4ePOO5OGfJvPgdwQVLkCMvcSlHG1HUKPRe7kqnPnWF/AmhVeAee7
AC29t2bmXzXKnvWcWmAI2ndmUN6p94honpuEDE5my4WTs76UVKBAHZDl16jdZMe3YLaTddAhfL6o
HfpzibEJuXjb7jCRQFH1In0V9SkIdfnElFPWdnEvWj8+djY7wrxU9coclqVPJAWbBYGOKOtZKvFh
OybxV6KLZ4m4PmVPnETVU7zsyYSH8yLpS+JOBIMT9MnvqrNIk8RNpcLlHs7BurC1KeHvA122Ymo8
G0TDaMjipSpxQGRGDX+/1uTUNMzP64jGcp45DYLRuRsaJTdq5H5RY/OTSw5uQN0zB0L0tolt48vn
hZCn2ctUvp/XoHopDmG0VoF1AECncci7JuR9e1MsD85QYjcKA3b9hfaNW9IKNExx4xHiiT1FRMP0
ZIGYbjFuQFMYyAUFtlSJrtpZS+GBjiBfRySqMeODBVHUzWsZl+N9TjlxbxfB+8Tcpqy88U3omjTh
ktM6tYisUwOxbmKYEX7Bg5i5tlEYWd1dIs3ntHTYAJUuuAeTkHfAwSPm+PQK7DvcUqk+T6yu9kpx
9fLfJ0iJz/oasRNZWRoGVo3ahyM5ZiLgRMHONP1sNXhJ+sTYiFgNZibrJPS/XEu2z/kS8JOUzq+B
ixGFWPDa5UznWDIhHya+JE+sW6xE8CXO6PRuiT2Ej4YqWbpCwxOQuxJcNg/kApP/YztbM/PNPZkB
rxH0zM9+MB7I9Wk25tIy+gowZ+unPTcRJS8K08eoYtlCO5IeE8itCx1cr51InrJ+rLdRSAWdRzAD
Dbe+9+r7rm69vYppT4HePdcImhH42fF9asmvuuvrI8gw6DVJ1tyaBp2wbdh7NTntaZajxt5HlWxV
PJhFeK6jxj/AKZjWfKKZNw8SGJAH9ymvqeWSedFmiaqm6VWoSgpCrIQDFIzKbj7Q5NF+oQHQsTke
SaY746QbTxpsPrUyEy1XjLfWM69tXPuAD2W1iSYn27cW7Wbrj9M7+T3vk8cGjI40ueXxLiby+zWK
orvaL2DhxokNRAQvJlPaYoaQlLAu2Q2JlT0PwW3Gu3HmiEEXHHRExw8gKyQ+pR1kBXmVw/AwqgLB
KRbD7TQrvuHM9S5pWn8Q/VzDpfediz0yAeq69qaGNNh1UwROolH22co1jUEE1pglvXTK5urhy4CE
zeracLNd59ghYNUUgHuKJVM1nP062QPA6TZWZdPpFXujEBc7L19U1bOS6FIEsSPAjVaQaFnaR4Jw
G0zaDHjZb81rKBbqmujf9lghApjTb0Z9V1dRpljaZJ5feXT9eYYqBgmbKNVbv5DKrHxrAAKi3eVu
ZwRDiqiKX41Il9fO/EhwFrrBtKSPWHdGI59wXjobITJyLAFTNhiSsDK6L7FKfpUmy8vAQV4GZnbt
DTyahFqIU1G/hHPpvEwFuI3AcH445ciHIiqhDLUEwTkTKtRZyQdHjatg7u0tDjrzmNvmDydEJV+R
uaRnMn1Rqv5AtTQBnUf7rML2029B31qxhz7K8a/JtER+Og3rJOBVmxLKLntoTmviLo+koQDidR0A
WLxe62TwTsdh17nhT0OXw562Ir+EzI8QcDTGgQOEdHVRPsDTO7PLu4BQIZYjJYnYdxlm95O+k34Y
nmenOhT+yCZXPkDCegrtVG4qM0iO0WRhnt9jSbk6ARM/essJCLjcM9lcD9McUPfIRzUk3iYrP0So
f0jspJtk0qya7as5sZAOx+DoELOzcUPB/i2yLvOM2t5jH1E4a5Z764rBMcS9gtiBMCAptHmoK4lr
ATNX69QQ7QoL0bz9ng3xb6Ann0lifvU5wQ7uom4rguQ56PSHEXsDfCBsWrJIkYAJk4qb5UQTiCc1
t+nGwl5hhxjTmLQQZ5Vgk6x55Ct/5ImBGSqpJ1PwxJ39OvbTu+ME70k9PnUev3us6uOMkHChqGIu
NshhJO8bb4B/xXrdLbJKcKP0Ee/d5L0Q2NbeRw1FQhLBGLZS7x2O7c4pISTLcaGgzO2dXwvyLS20
1fXFQ4iCHM9luDp9tgSer0DRBG3zXHr+fWGzn6uqS+H6JOJE18Cmn7ct2kokwXJnG32y9nv2knOI
OXKUB7RFRM5k/l2ZI18J23aTdi3h6P6vIJ7gTMXpD2QpnwyRsX34/v005k9Zbd30aD/0nbVjrX2L
k/BiEb2zqsrm3m4Qs3a8jmOjmvcr540oA4Lh5bHNMfuIHoxuTs3H1T6mtJOhcFC6SndNX3MIXD3t
2qnflRUpHmJQ54bsBAuJbwonbHl5wywvOOR7iymWYjaUTMDkHNM+mCx3Vx3WAivINlABAxRu5X2T
cDRi1gYZb6/VdAyU4LSYaIp7M7mTjoHLaZKbycoRNmc4JmazeLQt8wsVAzhwb746CXpBwuHZPt6G
QfMKxkdmYg1HBjVr9Ug+IF38iDUDDKJsv4CLjbu0Q1eTWTvduiuNmBT4XIHR1+jts1bbkJ3JxLLk
yk6scWzsKgiMN7aXPrXlnN/9+TKbYsSVhvvGLDeDS1yjtv27P1+aCEFdgiGXvgtTUTcQKcjQl8Od
oL782SmieaPNbjgPSYM+KzD5+RZluZF9jrErIdoWBtywzWjhEfShbm7mnRsgi8Q2ve8D7zbIPt6w
jvodl3RzXTQdfAWhKvYid2OZbKzRwplED4z35CC6Zwwp5o2razyElDIrN7d+avYbXIbVdpSxA5iZ
/N4pBO9lsOUOjZrMQbY2PMJFvBms/mzUdQJ41M25HlkZmZrB659fIlsqTuTJgKBGjUIqWrjm81qf
RmRZfqodpEZjsLHHcKC940ugbX40DZ+XyjLtkzMpQt/MjivGK41dPqgH32ufZTmxVW/st6YdxKlb
vkRDpqCAjTue4F/z1PWnprL7k9N8uxSix9rBgWtXjOnZhXj4EmVAxGpVBwc2xtPJjsFfqWVDa0TN
yRN1c5r2qjCflrzabRwSlyFmftxElFgG74TrGlDqrJjcAm/yNhJd6NFLuoNiL7a2rZThNJko7E3S
TdiYxjFt0lNdpL/YaNVXb5bO4+Rnh6dpaO+wS1fPHtJcRgtVyjJWxsu37TDhwRQQxAjbl+hb3tKe
Jqr6ItgRSzWLBqS91WOnBTBiY34uJi13SUMChMgaZOvwk33V1fvRwcSlUCsALrymOPA2NV7jdVKB
by+Y9brCWlKrlmnS6J2xCl+d+VcUAgEY6mAJjqzNy3itgEFvW0O/FjLY1W0HzFmRYWyhJy4cy3pC
T2bWrxQE0bErJt4yxHo2V/mdUSKxjWrgKqyZ3NZ5549+j1eucUm9ldkuR0qw892aMz9WhzjEXggw
zZqmp5KzPXJsYlb85KsJcP86JhldOKQofMR8inTy22epdLDVtzuwxPXV8LOuOMQcnO34H8svTxLa
jQKm1lwWhkp/i5rIlLZDHLbUD/ImIRzkFRLHMUOd2lCC5gL1bdyq3wMgWbzlqE3KnWdEJlcYnDhj
nq5tpE406sQEjO1JDwxHOo3VI8yt9xFC3Xq5QvZABKs1W5Nw9K8t/vwVV3mP+8BJtz5y+H2N9tyf
IbQlPcG7Tf87nq2HeuwarnQUnxXJMweTUfYIgd8VyieCx6NdCCcoZs0zKuMHs3DMLcbITiKXRrDD
ujT5CGe0JxVhLCQ7ifc808G2T5mmsnA2oFkb5TjcFc1NFoTqjE37oaVBD1OR4ec7OK1GZvto+rLz
oNP3mg58bQQ4izIwoit3Snq0/TTptec714po2zRqqi1O6gerBmILI9PYFAm7USEldvJgE4M0WLPf
cr3BfLSL/oRxdZ+gRNiMMbAL2wp/muqeqCBCvLzkEaPtU1ZNK5Ces2L+Ib3Q2rdDWWwdJMNwi4mM
UvkjCTb4JdvyBYRmtSpbbg0zn56bXlFphooc6QLqeJ4G1TZvkTRFCcLVaQL5RyDm3izNd1OrDQPx
dps1grEHoibox9T+0/zu+eXRMHC20KnNK+a07AVHrjiDWGwoSeuusNVe1tZ4IFSoYtxA0k5auWD5
mBGHfLocv75oEIxso+V1aEn1MHuLpMPmzQD2vOYfc21WAVJBxGsQFIG3mwO1lyJUe0Zs7XvNh64g
MwjaAZGTa96i1J4HFtGzIlHdI/u6Ro6ff7rIbhKCZaoQJotda8xsE5EJufzUkw72VY6xHF/SixwU
El74JR4VjdXlRHLHI7tUtlpujPF/0ihODfKMIjQlSFQQVJvGd7El4wrMt5M8cu0gXGat8oO+G05+
0A8nraqXNsoOU2C9x7H+dJv2tU+4cY0FTTBOQ7Rn9+WtSveno2Zcanq+AVt5YS13L/D5l+3wYg3d
JTDbvdUU+7FIPitZnfrcM7e27dBvJXdJzQ8FJyROeUQteC5Q2EW/ncJEpBifXHvhadTu77CPzkk3
MyTo3zHRxb2BkalGa6UrbNm40Fe10d+7kWfvDZcQGGJR2cRrY2ujp9ZT7RCEynfOmOcicfXdJFcl
4bAEIsF+D0sex8FZVhJl/sgnKOQTdTdQi62EpwPY6EW4zjvnaeiiR4jp1b7vaCZDGud1kcJ/14jx
12qe3ggAqFlXpyaaV/BAJ0Hy9y6LXRLomeyGIr6myhV7qxzfY5n2xAzByJzST3eJ98IO3mGaWMVp
gVAxNOMffY7TII1+NO0yF54LuVOLXk0qQPdOVPR7z+2fGPOedWKSPh7mPUK7BiVxBjwGSVxk4mAT
VS72I9B92q+AqfwAFzQLz4WHySho/OsQk5DUj16/6Q3mQki6kFp35lYr95rmLj9LAaHEAQS973O1
tiyMLsYIGotwgd8Vwtks4Afm5hNO/vAVNQSW/yxiW0tkVCY9SYGk36aOwZ1nzeRWppxcAmW2gUxy
Yw/er6Fnelc2w53dxpg6zOpgR94VWgRRUG5xz8foajXorqzmhqv7xmpkJQddH0yzPXs5utRxKM5R
ZydrVYfTEbndsen4OMuchVtANuLI0DOZpm1dTGTp8OSsMj/7mur4zs7YsbrWfN+1yMqZhlFZG2zg
vRYSB1Gxq74bv0rYHxllLhNGm9rAhclSD/IYYsMU5jRvDSe7D+V4cWbGDJjfmGB2jJeJk/9R6uQh
scly6ZBkreCz/FB+9uAaFAL1nKzmIZ+PlixfyxEWNntoNu/W+F15j6Y3fEnkBOz/KAU8mOwDEBWW
AaQhkFdfIoE4+VH2Js3kGrHoRmKN5FlSsK3CurmG+HIti99oesGp56nYjbRn69Szs+2Eg2adkyEC
6Ro2LyI3G7PlFAxbRRPKpOq3Yxv5tWvCTclrejb5lSnq3ghNDRGjHUh3ag7MZ0TaW4+9grwEivbG
zOQ24Of6dmPzV9I3xxlhG858M2MGv9g1ivI0z/O7j7rNbhQkgyn88vOnHEcwDhRkpZlAptDAqfkW
jJlq6q2z7xAU5VbwqGddnUoA5myk4rPTKnftTJ65qgXNV26ZAsMkm8fWdx+NAC8UEIgX5XT3yRSs
5lp+Rp5ZLLY0C6UxtYtf8G53pGY0DbKz1CJEUXZQm3BGSGFVm4aYJYMh5jpoEkgNgJDYzaD7oNMi
SIXIzT+RAWoi1MMavVXq13ehpBuFBPldJOp1lqiJVa3vo6FhOJnuwtlnziOrfJ2Wv+KePMrJK19R
wL+FmQ0Lyy7fGZUXCOIWOV17aafxs81T9ugFsbEGJniPMeNOB8aNgABo5xLVR6z1vUNE5SGJRHa2
6+4JtRvXSwXewiFNTOI2ESZztL5cZm0e8ZoDdmzsf5ewN4BXEOghjfIBuS5Dd4w0ozqRkUTgiC5J
7qNBztKW+XX8w577vZqDD9PgoMtbBi2L9bMd6Sui/iHESO0K85cZi4tGSqdZ6TflQ5WPR+IoYCFJ
gM2s5pgae0KutpVKMX6WzLVA+KMuIMpLYF3C8njfV4gVUe+dbcmSmFkTO56S1nwE/MyYnaIdDI5z
Y/hssff27K37TYCLufem+bEnq5J5Ij/MlqtRluSqwuSwEjCcE0OV1D24IXnMY/LixeFH06YLxXDr
Gzx1YSyqvYwoSMbq3Eby2Q2iL5O3PlwmC4YpsH+RltPhtt1aSBulPb/FbsiH1EBz5cyvTenfQSSc
WdEw+e9uEyzrjVvb1BHlcBAGm8g+qa7L/5sePyIgNTAy5B8A6oIS02cph7kTkYvaoKAwm+ajkPrJ
A2gTwbidjaWsUExbSq7eNUzmTzrOc9sT3FZ1JVFAHp4kArfWrWfdBSmO2cAC/2USV+Bn3DWWeetc
gsOS1ynhG2pVhaR4JMORdKiVyqvw4Ifp3tg7DnW7Z+L8mC8mKl6EL8OtEkG0YThLYJ130MPE20DR
c6zs61RlNWJs3cD3sL/HKHugQ+0AaNWnIu55h7wZSo1dHuB4hCetb2ZOlEoKOWvTlcHZi/MbAItL
kyPPkYK41JjbuDZxyBFBHbxEsbk2AH7tBKUDuQ04TjvzrW35MLsViH4jzd7gvH2OZbRPaCWPU1kP
twwlqTC1XKeB+Vl74M6CPCy2aAUoUhbrzfRqMbDYdFwW0JS6+VbGU3LKWnKJQHn0Ufa7CPN73ch4
K8qRMkJMh8mps01nOTzMkqt28PkgKE3t74ekWhhmciiDrtix1eKAYDTiOdlLHPJmt7Nc10F78twu
P2Cy3achZfFC8bMJ+JSzuekyUx2M6c1rcS9GkXOC4PCauEyyxqR5xhBzm33rV2MPe0WYWj7woGTa
/9YJutBuei9qF+ozYp62cx9dhrrrpgkfkfbBQwLnPJBjt6Jz3/2p3JLEeuWOsMB/MeSUSULKQ/xm
QhZkgzWg+UESnsvCuMbAP9zJbQ+sfV994EPAAII0+WmhUDqWHzJMuKrC/ozgQG5yQr0AfDRsrLt3
5jPdqTRjSgZrRmQ3grVwLQZfxChhiAqZ0bZYBdP2V0oqwnbKqr3rj+fKvw3kw+9hF7PHTtr7eix2
U0j9zWCaTRPiGBaAt9zVlzSWTy2xPk5NfFJ7EKb1ZUPKWf3v0ZzPZc7//v4XxOZ//P1/xuX8y+/a
f5cLbLb515f6yys3//HnH6vvcmHU/uUX2z+Y24fue8HbNl3W/vlT/PN3/k//4T+pt8//f1iuaQGp
/b//7+v/hZZ7/i6mv7I7l9//D0quY/7NDzwpffidHpROFzTm8N20//5vtv23wARWJ3xX+DakLv+/
yJ0wPan1ycrzXYCfYAPhbf6T3Gk4f0OZJKXg75uWZZvO/4qS+y/gTg9Cr+Wgh+YP4DuBALn7F3An
Yre4ESFSOQPHwLpsi0ed/hPoypvJD/v2Dwzo/ym6nDOhaJt//zeqXV7lv/GgbMFcl+QPGVgs3mzX
Dv4FD6pG9IL5HOGR9ay+37Z+ggx57pP0neoMj0Bk02PPZeH8/E/qzmQ5ciTLsr/SH9AogQJQBbDp
hc0DaSSNpHPYQJx0OuZ5UABf3weRLVLhHlmRlbXrDUMixMNhhAGqT9+791zc1c20Iv+lJ+dJmnn/
jQkZwtGCVs1zg8O/WrUxdAAAfAgnUthCXH0xRaYkQTPvziC9U2UU0zTwluDAineO60yyXrVVxYYB
u9vxKfFNRqoVUWfTHcYUf8KJ56UwW1jWSuhxEhnojW8E5Hmvh771mOS5TGvWuVEKtDtTqdSrlU+T
uOXW0mxuSj9+mTxbW5upDVV+KvX83aNxp0OjjNa1Uy5a/jtHwMGIBZbjzTD4LmvfUGFScro6zFHB
EWxBP5yW+xfS3jnYOfbQMtOAVUguQOp2oaBdwbgmZAKgh8a4H5grUzEPCUke79Jrh+F1IFOxr7/T
zSla/7Md8OOQN9QioV2wOAL/8logAeo/kGYbDUodlVQOSV4JwuVdBjbfvdehqohK02AM1onvFCzq
1YAMwgbtI8+wN2ufzmCYJ4cmQ0+zHvOqq+9Fhd6t3ejW8QXKWNcOT3Vpt/Ilr8oYW6Xt58SWwaDx
amLRCSHAro0iopk61E+N2x1NuvbVavBLh4115O6cJq8HBFBnCXIZWssm+XMJbMN9WVpuCCC0jB/q
qLCrOwrkEp7/WFh2ue1zp/jhBFj7ah2Y1qHHg1FssLwbd8Kfokcbb0ixbWDF9wybJRAhvGR93xaX
fkCE1+/yLopqazuoZlRkMPgR+nkU8yp5QNmLUOumaLScXrtCUZZa0TC9+76Ep+VQAOmHoc4ie+0w
iCe2MQDISYE8egUcLS+r45WaUKI9oKAps0cJRrs7DnkQcKZy53YkiSNwSWwwagvJ3N4OVSY0Jh+y
KwAKQHJK7xgg4a+I9ZJ/pGmA25sQEb8+QRh0ptuaQweOwM7Dsl/wvPs7RXziEneUMEqkxDY9BB+c
0+8A4NR4VU2ShyAHjChXS8vE+a+GitgYc0DKsE2bQlvbbqzRwMUeZQYcGEPBDjQcfNQECDgDs0A8
6sa2daXdHpRTEJWOkQmyfTMx9Tw0CamH930maWFUnctraFlTD4Ze5enEn+EVw9bUqviHrfxOfrPj
EbbYZAmJY7af+HuIn1t8mcqYg/rqj5wb99A+I5cRXyNJjguXBYX1sppvh6BMgxu0TAxWYgnyYIVz
sIxvmap2+mmyJ+3BbhyA1RA+CyhSzB16mDD2p5+qbkuEw5bJ+iJ0ZE0M8xTAewt9MFjKWIHAAESF
bG2V9rK3QPcOyj2zd7f559DhIGCDNko7/B7SjHLs9RR41ltFKpW7R4PEfFOSZcFIpRQGFluH4IAE
wWKCcbNvP9M8jJ1qwAIxtN6FI6oJsK4lEK3bOSIJ5zuG5aIhlTWDPkNrnBN3lIJlYCLdqeBK6hKd
uQ2uJTljoiKTIKc8Dlgd3v60q/2ThRyU9J+WccB+rlKWi7DXlzCexe+bRdimhq2shtWQof0qCSaU
MOb0NZUB1WVZuP+oNv7LfUP8ujn943rM2hxLWEIJ6SyA98/v17gI2WXE/4bcU/d65Hq9Tj6WZoim
0A8ybxNmwbqBmxEGrA9kZLm0HerK/Kb8/oY372RG8dPf/+qgsv/yq7MlI+8wpS9ch/39zx9lkjSs
/Ry+QOS7HDxNQ79TMMMJmqbZvriu1X8aMDzL9d9f1oL5/dfrSkdJi80ZyP7yuf50C5gGkkrstkh9
W3XLcWA3N4PPwK9gku+teEFpcpAYyUEecf3c3GNhKXJkZvC2LCRl3UDjqecoMUGztLXe2F7y8Pcf
8S9fEiQBG4AGsdWmMNk2fv2EjSlaDOssojgrqP0j64db4/769y/i0F5Xlm/xHPx++8OEAz5SuHjl
a8rjpl8VAAn//hJLpfOfNQoPG7+HdExFhUI4gef+dqeR8XTZDI9lNbe2uw/I6KNh6roHbUl7+/eX
+ie3jF9DOC4vke/a4rdLpUGaIyLEYNRroz14ycg0Lcj//d+Hi3hLGalc5y/fC+ntuZ4Svpdk7CBI
LABcQ8XmCV19+j+5lBIUuaYjLF7XXx8Be7AhnkX8Pg1mZK97pxWfmu2/eAT+yffj29C4SZtY1h7z
t0o1dHWMx5UuoSOj/ls+JyynAS6IrT9M1r//vHE0JjOCxpZyPGBXv/5GNUYCFcw8b14c2d8qm4wy
7eJi//vnYPmef33kLNaU5cVBnLc8Cb9eBfKYixiSRy5okM8trTXTJUSlGasrphKO5YgHj//+JRlM
Qk5kX1acIX69JLE2FnZ1j0v2+dZ2BWNLIpSt+MZMJ96qyPgX6+ZfvzXLdmzuobJYwljIfr2e3Rnd
XEW4GIpKv0m7f7Mkw9S2+Bc70z+7jFQ2z6DFMUao3+4knfCkU5KHHcCQR9+ixJyymsapKjY5+7L4
F3fxLxshl3CkcG0yjjnd/X4XfbMYzcIF1S1rF/VpT1IQS5MNUSeP/eF29GLv8e+/N7H8Br8/K4oK
jF/PcXgKfnsiu4oyyIx4/K3aMXY0ZBj4lY6kW1FJDWMAIVkAtCKoYeC6ju7fjQaL8SHNQs9/Am9N
kR/VzsQMuRfD7d9/uH929xVmV5dvwLfYI3/9kktcOmi5eajsCR3zjSSxOl7bBBQZ2y5rYfH9/eV+
PU2yUsPRExQjLDZLwsvvm8HIigzucrkVQtPALkuo/HP4gkL9rFIGxL34Vk/Ozd9f9C9r9vKVuzzM
vser+pftYSiHWtQwQVY18v2tIK/gSqaldf3jKktL4z/PyvQ0/twI+e1f/89/o8Gy//+ndWItT+p/
3TpB2JTGxff/tfveln+OGfrjf/tHB8X6D3YvxzR5rlwl0WWwZv2jg2LI/5AUo0vACfkLNjv3n8JP
6KF47H8MNohGYYXlKfp/LRSfv3BpvCjWI1oTrvnvpZ8gFvvl3ZSuXIoflgKfD2fxGvz2/CNSHYw0
tda99D+JEe3XXiGtncrjcN1VuOTsBoVghJAFYDIRzh1ILCGevY7TbYsVj1OfQrixuLJrUx3MbrgF
fxsczdE5a0F/k47HiBCrxY8dfzD+RQ/gkXM9uUA0QgMAlT9gyqz9MT275Ifxt5/6xv6wiDM/1i3h
mH1riQ2D7xcnHeAS8fasg0DRfkcTdo8P9dkuSI1uTHKfPbv4MS3JftJ2D3lTD+c2LA6DJR8raz67
Lsf2IOFAWDZRtmEi/ZTaDOFEFinAEfBB3YIA2dFOdiQsQMfPJ5SX01lGxnSpnkTFPNkZmes6GmVO
oPPDsOQKtITRIXH8GDUtDj7KoqeU4z4emcq6i+9G+4fFlGhGL5w5gcJ5JSRcfCuK31JhUosBBUd2
ixxR3BJgqE+AaatbqwiuCXSIcW7kJS5ZMYYUzqZKv1WAPMQQi+dhKVusrE6YeDG9qQxGZ1NlnGn9
pBsVwIQySV1e95l94Siiz16O3dWc1G3M+Kt3pzdGE3u4FOk+rWBEl6O/z1AMmimeoLocvL1qG6zd
9i0YRPWjCVa9EVz9uGg3KV7bNcJfTtZLB5t84MWmK1ThbpKK0L5eM7ju4/ImdcEX5JXYjizBBzp2
xFxiBcTo/VN5k7lzVX+wzOipmh/zoptOIYGAq9jwogvhCS86Yc7UtIduAGY2BDASOwQevrI+/EWv
7RjHKlzGcrEDUNkPiUR1aLMs1p+ELJe2vOlEzvTJtZ/6yYz30q4+MJ5Nh2TIJxgZJYH3xnCfGjME
ui5D6tqAKouDARa201W7RPs/g4rDKXGGIZqazWzyBE0KQR8QRWtd9A2T48Z6mxvFoBMRWhQ8TZzD
dwLcwa6JWvo4KVCHdknMFE6fvsI29Rr4EyZBQNyJ4hsukINsD1D0yaXLhuih7ObbkTR4sEvuKmUB
QNLbvNKdC9dVnr1VjD5AXiEUZaSD+XN8BrqGnLrymP4ZN2Ig5oXGFo05jd60KL4XfpsfUzs/ofSs
tkkZ13dRNezYpfHcDRPv/ejudRb566qtu62BWBh/zC6MkISg89rk9lDsQIPT3cMhaYZQnJRG6SBB
cTt2dtVWi8xXiCdGNBtXwoKstO42dYDuZrKhC9aU7Tl9TdpGbzKp3zS5BJuuiJ7nhNbtDJVpkRYj
rQJkNi7aS+AdLyIQN1Dlv3qmHAxV2u9By5uAQNCYz51dRyfVMItjiPPC3BNzq0ZOg1uMpEUI+gSm
N4d8dmJGH5x32zLbFT7Intm+M/zc3leyAU0Ug5cAnZSDv3Z4lcgXjMkVNxUozjDAcp0nUbfvyh45
HJk0+BN3VWC8FHF5hkz7BEZu2JJCWeaZdfrjRyuVgbG2fevAFlSZG+CC7WZiqBMGMyYYLyuAEEsH
cdNBrdhYA70tTG8AWhFIzjAZToMTaR402py4vg5uXTzVLNqbJot2k+6/9ySEbOPefzE8AOKYfLZu
a+7NjEG/iDFsjNM9qofkpren9uCnEGMU3EHnNiDt9WRbOZE4LY2aP/5rF7ho4hLIrip+SCLsi2xH
J1tq71QmXnvK7WMSjXozY3lcxwTSAPoBN9npEwN2b1MnOqeZlNWnIe7rk7RgZTpG/to1qLDwG/GJ
mrZf1ykNQWAS3annS6qkJKDIJUGCCeOLPakEeXe8R1wIgJ4eMXNedW8Qp3DfEOyzYeAZb5J53lg4
YPYErCOa79ofvaieqoyJV1PaSwyO/tCoGtaOyQfEohHP5vfZM9E8tvQbp/r0h4gUwSwGd7ck9NJ7
iWLU2Y0eSGLx3E/CUgNERTyuBJFjyKdO37d98c62hk+6GuqbPC1Q0Sseb5UnXwDkw90i5X4w0Wts
0MFEgCqAAcMmxvV4g8YO7kSFj8/PoYo4DcOzOOGHU4BoKoLnCIIAyOEcvLSDLsA0jqPNDC51n6oI
3WppQ9Hk9OMerUmeMMP9TEIge3RK0FG7eCFp+Wlw9Z3edm3xpZRbnfUwnzjA9Li53gQsrUMt0LFX
bVVjRYEv1bTotvvcO1SJAtMIgoKhd7eB/IEGZrQ/daPMg7SzO+aO9NM5pMCuQSqMyQGjSgHyLP1C
U/FQ5qD8rGK6GmRozQZDYayv+3ChbSXgiQDh+M6e8cPeGGCBkIL2YhtSrVPrEItm5CHAZ9Hcodfo
V2JErVRC3QgjIByyTsJVMxOp4dVAXhWJY1sFccmbixczJ9B5uJtsiTfBQw4uz7KwtqnE3d9b4zFo
x/epFRVGIbB0vnzKg/KdLrmTVgjJ1EyHiSz0kTnuFHVH3ZbuNow5/vTEfniuebQ9czF0zMSqLxs4
IQxAMeyM8qQzvIPhT5fMkHvF97rGLUFbtZ/yM2ODz9kMHrO51mcF2JhM1bRc66Rmyf/Dfx9/A1qI
6qVt3mOjI0AuxQqq5nIP2X1cE7Jlo46f74cxmg9SObfUiO91Cc9VucjAeXJqABxmRHSSjZlnIKc8
82A90wYBwbv0W6c+31m869uKNZNjS7lSsAn20RB9Zn5FVoUbRbsxt3ZRcwJobKyQpIzBRNgp7Ki5
mzxoZcEu0vYD0uocxA9dZUQWZAU36S28NsxqKTEi0rhRpk0uCO3KsOnfCAT7Rqz9jEgrsVdEIwB2
cpxLrjBiGSbSuXI29rjvvvPk7KPZu5lbxjIu72vfPGtzXAKldrC1EjpUXkeLnGZo/5hL+TrnAi0v
rBOz9mAFVIR4D6QfGXC1eiuzDjOPENaB+65B8RZG5bRRKM6A2bY/ajmemQ/Rd3YfSxeFqurYoMqb
Ue9Tfzr7tdzrUsMamUrqBYTgiHVtto3p6tV5c+8TE7yZuINWHWcbemb1yizSCGfckzWRaxSYwt9J
DOkHb6hLRucKQkDTPrqjm21oXK9mVBQ3Ku/sZUeWqxLd9ipJyw6jBHQGXzS4Ia2i3ZLPjVJ2/KyR
8K+Fl3/0QqPkqovzrIW4mBkbP/BcfzkFDzsxkMQrC3Vp0mRk9oHGiQL9TmbmG1LmaKua/OrUJWKD
meFVg5OIbQFnrl0729qizm2zOrooc0gPXiM/JQrXG9QxmwSmxm2wnvxx7VnYZtDx3pRlZF7++BFT
JbkIfw/zwGKRMgzY5EQTIqLN2B0JFfCS8GzV03wyxqi8TKT8XEQWFsfeQUHsPJV9vIxCxH1y7SI4
D65ADhQOYNLjNyPFvRU39n3g+c/d5IhDjSJsZZZBuxUBdCbhR+PtyGae1vbOnpurndkdhMzhHKnY
u7Bgv84sjosi6Ua2yRqamNrQxHG3focTvgmJ99VTg/+wa3Zl5nJeTSVsdHvLZGQ69aUuNlOEHT0M
Zhf+FuDdqSdY3bIgQWqjb09uRPpz6S3OlCUPbX6wDGs+1KwDG2baJDaEHV5PUkHgNI5rNFyIfeKB
/XVdTqRB6wQSsu942DV8+LV21t9LHzle7m6YAD8PxiDujNwnMCjcjhHrTHXwS1zEi8kh70ifZvQW
FRAojKhz1n1LV9of9iJSN0Mf4GNqX8DkDtgYyGHxEZFGhnVkFgRpQ3mfFBz51pVBs49KCr/x4PvZ
KY0Qko/YktadTt4Zb2Vb4truGsrflfT4l6R4L1SLN62n1iyWtEkspczbzSXdWWyMBkjEiOM3ky6/
pINq3xn1a91Omybxloly8kNJ53EMYAVh+wYvRxXtTYJgVuvqDMUjEutynTO/JH+VRZxBzKaFUDT0
4RniB32vhjTWAb/mpORjpBjPlJ37KOtGLGFZm9Atr07O292kDoDp+oevMfIb6NYa+JN4wNPd0Khi
u4SUJUZ4JgnvSJw5eOc6h3QJQmENzHY7x+Zz34fJbppdImdxtoPcOkfchcwEUyrCDWDLh9SCAIZ3
CW43wQ8ruMtHjMIfMODVGucvdgCZ3wGiQ3idXyFTRNvZsR6t3HzXyL4wJrrriVaeQa263LDiYOZ8
SeN8HyMV22mgCfTdDiPvCWMTarbegx1j+A9BG95EgXxpxuJYm/59MlPqWDlfXHphCVtEApRcdR3y
Kgd3cmZOIpPyZTLzczpZihcCTD9Fwmlgs8utillPC+ObEwo5lvnK9YorsSj5yjEmEh6APcVNxMsN
3Tqb+2tPlQLiDz9E06+HTr/jzH4sJx6rkJ7AGj3huSI21K+JC9PsnW2bHXoi06Zmeq6L7JCOwWuk
wy80xQaDLZRK4KishdEptD4PzfMwjB9GQt/ADLfohIsVIoYH1qirwdmIjateg/26NBWehRS4GwUA
sRK45iTzdf7C7Dw6X9i890IQBZ5MH0aaY40lww1sJQxglZW3JrmQ28FLrrKGreCk34zqbbhhxHUb
u+IcOUG9mYYS7cAKV9hH6tqP6EvyPRkEYeC8GiJ+AcK7B1dLfepjtZx2gIWsLVoEevWK7DWrjy6s
ho+duTyy015U6nvPWdAXz7aG9Vm6qBVsIKFp3ILwvswAXrYj83X8fFjGYShlJljIZHaeXW96D3VI
X6MkBmhQ2144jy5EFZbun9MYX6RnHpLO/oyq5Hnk7FLgRqZDiXPPThCRziHpCdU83/nGbN2Y2aOS
/g901PnenpfkkQaAdz+CUerxHBk8zHkP4y1bO/hZZONcxRz121xjopH5u+mUFyPB6PGVjQl48LPp
OPQPdE+KzniPlP+dlZpl25OPMRJtCHuQeQTbvWuMZ1VyHm2y7grfBZhafsCpu4AooQDCZkVvnhAh
BvQOenD8EAPDDJ0S0zMMah/WQWtM20TzQRPuL6Rfkl2s4RoH5A9aADXc4Y0llzEW6GSnBKtaE0HV
zTQRfC94bNBHIo725i0L71kipSjHE32zTzGltzH+JWjj1rvfiauDSs0PxTnTyCGZyVOu5vpozv1L
Y4CfSTKaOySjeo16JyIXZEB/KIzp5xjGz2PoHUUjWHw4za/QJqyWT6jkVO4D/ECmGq+RQkNte8yR
k8Y+B2hCUA6ynuUQvIP4BOjbHkKIH+QOaXP+Lspxn5q1janzE9OJDYsBX5j/kycaqSoEIdm/oVY5
YYidDnh1L82g2CREqta9zfbZSOe5p1EfhONwW/YYLYoQZsmgdfbiEDI2QXafhCDmtBEmlk4Sehkr
vOrcLy8JGgCYtwi0s9h5NuDSra0u7i+URK8ag8sm6OBPOaLPwGzZ947DZmf5RXOMAkCLUxvf4tu8
B7T5AOJt5elGAyd8wK2mLv2IaT8c7OaOaKK7LqRZFhic5Ge+qdFurmWbGAeDlbu23G9p8SlI63Mj
fMrY9rKuvw2yGkvplNi7si0OukYlrSsW/SgICPNqnHWX21/zwoFwGXpthPwatMi3JqF6muJ4su2L
CjB5kKzUACpZ6WRBAxFOIrC0nUd8WQMH5Dwtt9DMHuum/+hmlJSUFz8b1PGqci+xSVhkpeIXNK87
HJto4dV9JxocC9ZPi3NrXnBqskIwPYY2KpKLt26qP4tQPzvJcEacyzshCX5BDr6i3CBZhMRGy/yy
pvIbYo8zxombQAEjxQn1KBTV7iDtqwear5AOMB2MyL1pHsra3AR2Ud8VBfoBM2t2uJXtrdPo4KCy
FrK3aA7NBOQI5qq/zYHPnB2See/Q5CHfmaTzYZZXg6dlgW4U58KAr1glaByG1Jf3M4yHk8DltOtC
3+KZIQwWAN6lGoxow+gViYQXJk8kCkEKlSR6hq2xJl3xB+zp6jhEA3gS9vrKqI6FMIuPEsuh24yX
CXTLQRctrboQM0Hvlde2DyMidNyZCHGiFtroiwbjjQBWPxcfabeE5LXxZhLqmvTIcdSl6vyfC9DF
6MYT/HooeZF/X/rmjjQI2J36TA/mscMHkWsZ3/jhdMoIdhk5gJs5FOew+Sm07bH0oPQP+nEjXfGj
FILAntLZotJI19ZYpCs/ZskRgKLcmegkRl5Un5996r6PHitdT8e2jAx2Gks/ZJlOj5Vx9dS5CMSH
2zEmBsB+SFPf2dIJK1DDe4hj1HAtZgjPRgo/IydjJZm7o7T7lhiFbZcKHKl5QodA4QCfzYfCrPBb
LLnf2JTeSrzulzodMDP3tA97ayHpz8Ed0XFRneYnM7jJvc47VoDCk9JuDgqMJZ+iXluDoE9HBBrB
h9mhyyjfMGLyYGRAWZZ9oPMnssW1L2DPgG4hQ9NDCkjGx0hWodnCbsEKRsSn31ocXqLgMCmOdEvn
aq70eEWQ9NJOMHBHjEYr2dI91PZzP2KG86MQrOvMKzM3e3wz6zq2SJ5u+rNb+N2ecwcwxFz76P6i
ZqVA0ZLMVy/NPti75hFfMyq6qGJHtCnihxEnwSgGbqWO7mvFqwNgATNrlR5of/+EM3KvTMmmn+i7
lHhjuhd3ddzmr3aOcQ1q2bgzvA4CRjgfRZDtAZne1yJ/C/sWwl2yNpqU+HEwuNY8DHvP0XcYy7Cx
2Kpi6kAGeRKSvBHQ0wHUAhZk6ZrNEw7jdGzXcwLlc4aE2/J9LHL5mM6mcQXZm+yNyM8ALvaAG4Oc
+qdufF5o+2MunSfGiOJODES5VHO/k7qJNrw/mL3auqKnVD4VEKxh8Hmg0zt3U7emuA08Ozp70FxW
0paf9NIdvPGAB4MInblnh9+wIr71sbuKiPurq6ureL1JmWoIvyYy3PS50VnlQCXKK3lI6Y2PNd3y
DxN788ZIiZyQ04PbucdBZt+DLHztLJ8IBnWqbQPF/hC/e16TbHTjB5fC8346DTFFZK62W8/Mjnk8
zRtII+AVcaz4efZVZqM4Caw4G6lo4PTevkn6+MuDTklMSPrWNwAneNGqM91OnEP1YzAbfAMRzPLO
U9WRFhyukbny8JuHd/0wEVxvzQ/S7KdTUmKt4cTI2b6QX3GBa9yYXIPIcLhFAr0pQLzmNTHq4lQu
tnXw3BLgcLbPrXJa7BUwhu2ZUpW4ovLkWLl7CGjUKAsMCOoWtQkywOsz4Vy8uaQp1CMpQVUbM5Se
YItM9UgXou5YQCCTMTJYB05t7rz60ahUs6scDos4psQWzAjZ3euMpxMuRgmiHvrkKp3Eu9UbmMTM
h6SA9FkoKJCob1euq4+enPa9k98lZlNv/Bj3QVZl+cZpwkPStN+kDy1rpQnIZRIB8CQTlO6jOW1E
SNBz3uPBos9yVcr5EanxtSXixy1C6sLIHzGMV5xrCkYEKKeOcMwgAGJcKPKnJXxzS6wxoj+OY1cc
w9/15L3EaQX/D6eGpegmRO5ors3YpBykCztIdkg3XXw3pnnnmV11knvKebHJMIpCYo1ZBOKAvJ6o
NTcdfmxuEy0YekUHD28DJH1e5xIADPpVXGgGgld8L9AQIBdCmi6bh3Z4c/p5Ik5yNXKSPwxzdQki
snBqVs6GdGmCcGhWCoZPmXRu2k79TBgsFq2mgV4WJfMSwWpItJJwm+qIDvBB0NRjylcemgpRY4Hh
gUweIn2slOM3GQ60evt9PXVsMmV6AaH7GvEGHBxfPmOlD27nXH/5iFj3KMendYKoYsWgdDN4FexT
ok61VexrgIeA49q31NmyAnDGzmO19hxj0yv5E21ZdhjSks7p0vv2AnMbTxjWJWlouPTqW/aigkRO
/K1Vwq2fPcajym8etE1CtQ4a5nVxe9b+rWO4xpEWxkNP6s8ukml5QiWaktjnEL1ZO5yoqXeWvWSf
xcqB/e1AtvXqk5nZH/myIgQ2j18FjcWOmB/i1b7IMGke7A5u3zzSlrLJanQH97VhnVmjYSfxXJ/6
YfgpVP4oOr7mccxXtkRXPHftsOlb8Ry2MYi6pL3IgG6HTlCS5lNJ3klsfE4VX0GV2Js5J0knmQiD
cg3QiJ2T71JwwJD+rz2ukx5b1j4AEBZh6N1M41jdcZIkoIxDLjtCjkKiA7yy62qao3oa9jZmlDXV
DwJw+ZRlIZEcUe2vZR1oFOialA7yYdIE9HCYUinKkGSLgX8CxVyp1vkaDh1TpLIMfAY4w2cg2hsZ
zAQCR/Zn4nDW5Jz/BYcRzvAMhd8nlQy6wGxvBzP31uhk75HypLcspwSkmNjtZ7alSdP8iSj2VhQq
n1FnLTt3lwHpNffVSPWGt5AHkKFZ7BmYhnT/g+qLSUJjyxVK2hP5qxgKcVRsQF5v5FzbeGLYUhJk
unSy+mfheeKmnANO43N6CczmNjcEqds+sRMB2GybD6ewl540vZolC01mzQEgUbkZui/uLVyzaCRq
m5HWIRvMz6jJETcrfyvLtjmacoDSD3YhtduPMUer67pD98R066lCj7DCNRpc+gg0CQlieuXYRIUM
k8SsDH4gynuMh0O+nA6w7MdVSyDnaaqiBXU8DluXteNSGPCh+rmkPWpifw1hZmx63vCtp+GdAZ7C
ashTEOdQUmrLmW7a5Udfx8HO84MfI0bI1KIGcmo6m7bdfChhfk+ziWy40FrLgeOWdMHCcQIpR+Xs
MtCutlWZFyd76cS9hSF2JwGxH0oTlAAxrC5Yb2DSchJ6y9o0rdvhPU5pNVJS8oMj8dnvqS5JuWW0
EXGmRJC0tpb4FytM9bpS6iBdz1+7UfC9ij2OVr3sGZlNPOWefJirvl/prghWpguTgFafD30zKnfC
tz+GWjanNtGUdGTtMqT50un82tkEvuvC+El6t6KbpCwkT/2mzw1iV7xd1SB/nJAsHv3S9KHXFQOC
JfNlcCfvShIDtWgxvDTSjnfG2iE8dT20bb7na7Da9Kkvp2Brygdn6n/aqW1uogxSje0y6xx5n52m
WncYCm51Pk7XRjblzqiZqCL2vLVtmj6EceHhGL0a9wt5e/he8TXIm46s2lu63m8WE5Kqrxh56mqi
gGbmhsEQW300ZK/Ss271XPnbQNLp1KEFthvJWUhdcEnZa0LT5kBPNI4RC/MYVKV1Tsr8pTMt5jbs
ddsIMBRQewBrWJ7hTH02VTGeBtYlMh7B1QT9TomxOLjMG/cRrk/E0Bzb01Z1p+mHRQDeSfpGdKjt
aCdiOzvWaJCrEq4O8mAMsqKn60jiUkctvqJ2JSsTJswd8LSfxRK6MZv9AzS8lzBNLJqOOOitycJO
R6NXo391saOuAax7+HMikvmW8bn2TI1Okfm4hUyhXw7oZPVF6yROoyNKMKTOJqzfuZ3bFyYIPJ32
WxNH7YE0OpqGLUVuk3eHrnAxIBgkDGhK36nqhrtSJYynTPYN7CM9fxTTi7QA4uOynfe++SRw6O49
NzwEPvfFGuuNwSiISCFNYKpF78IkFL4do9thHQOzunGU69/Unnwp+spYpQhzmelXRI7a2lnH7ZSv
tTDZ6RhVbh0bvQx498V1at3EN1E9SCLej0sFe+ozdBgD/u+tyK3iEHbqEeXf0iRlo2iNaDtWHc+m
twQPBEwucvedHI6RzGX6J2BygDWW9wPyxMc/fjQ1fm+LuTDsOmeDC+vGzDvnJoWcrczE2oVz9mOY
Unqm3OdVpMfuwQKft5OmxvQDAalwND7Yob2kaXPqkqjcDw4TWwZtYie0w1yDMW9XzO05roN9j/F6
TQySv7PcOntIzHq41K2/AduR3pK9cYwQhK7rxNH7XAKq6Rbng/9eCTfYVR7gC49m68MfPwyTOZ04
2XNkEhGm6FEtUAVBWJYrjLNV6GFtGnG9C3oiSLMYp77SAW3efLgvGyikqESqbRw1Yr+kOmc9uiBb
+nc+oIzH2M5rzq+oKIuwz9Ys/dU1zMFE8mI+hEo/pQ5TwimGDpOTkf3oDOZVj5wdidvF9Wl/E7NA
g7N002wz9S+K9BmPSkx17DoYOfpnhDPbMmneYnwn5wxs8wZ+2clNIbUjurgo0juxMqU9tDjGywa0
lqSazZVVdHI/V4RF+TQcTTvWgC0Z7Tqdl3OI7hHzGMNF1Hb4YGhIBcA/470lcLsE8c0Q4pc1tP8J
sQHQmykkzZeaGZXDd9U3nJ/S/P9SdybbjTJd1r6XmvMtCCCASQ3Ut+5ky3ZOWHY6Td8FPVf/P+jr
cuVfVe+kJjXRspp0yhIQJ87Z+9k68qtxoCVg+C7CjeZn5OYuF2CtfLQMZ2vHrbyLJ2UuE7futhw4
0xPTDJAApsPmG7KAQYxUPyCJmRg6LFudXw1XzzVw9BDtaeL9Dj5L3hCw3ck6hylAhIFxEq764zAG
5kpEsI9ss3lCYU2s5DCyW0jM8WlQvbZPS6LFnf5hMAZ5XxkzrEqHKxwYEW/dRQaEXRlORL7uYwx5
cRphWsbUw7Kf0R4YwMgHcm3z2bQt4Vl09b3c2NSOEZEiLEkiNEOoNyNdpzKAquAW6kVVDxXYRhIf
3A094ffBIANiUERyRAyU905EsnTCWL0DYgB3NNjiotR2DrmXXM5xfJhe8mThaSZBJ5Hrujo0EF3P
XNkg1FjBsmhlh61Kv5aSKQogsWmZjhzyAbXvCqKlwBfHuCqjBnUTRFRtgXE46JuzxlBzVbNbWWTs
4bvUO9LNWY5IFNxZkDBiYWN21p2MyAlpYLFZyS2T0GrTRlnUG2/VVHwU4TiurNhwYTXX7tElbI9Y
W/NTj2HNpiKFisS2sPeYk5M/Bvo061dzBkkF224FlQIquaM9t7qtr7iAqUU1xm+NbI1Nz2yT8ddS
NxVLTcq+VrbmJQEnM4z2Z+3019IJQOsYDHOEMzRLS0jCR+kbFTWlQGg531lUvUesrQs/9WeDHq31
RAMhEhfQbgGaTYQf73o7P5phTCKxA6fEcFAEqiHcdrn2ZDglPWPhcpb6FZ1oG9pvQbRgVXAlDO8t
YmBXRs7xodj1FDglzri4N06imwCJmYG4aahtgGIzso7LuY2puxSe0ETc6RchuPU+KmWy8sDIsr1Y
g4yg9eEKj+YRjQSqv4WZOsDggUdkU0NK85yHIBr1AB1DgOgv3ozR9raBRpSK5R8tCUxQK6FLaLpT
HTE4QH1JQFOVHtNwhfOcuMt2nevacZCFvakNTvR2NleGx7BM70jIvPo+9BXbD2dw+bqyIM9PfGOU
t+m+Ret4jtpLmjKJLRVqHoKsdVKeOEisMnKWmOAfk7ygLgwf8tjmC5viV2NINnZWfEZS0Loj4s2g
ZHJM/zP1xnrXI64gtIFVqlOV2Olx/EEJ/0K01nA/Bt2ZdIGVa5Bq1EoSXXTduDKHWCdZshFsJJ4t
75qBpFxhB+ofijyloAIMCgW0YGARi52F8IVxmETqSPZ5ZAa0s2i+lwGpN0I36Pzx8VE7thqIbzRj
FZBOKALY2zhi5183eu5e6XX2lHLSgTrGdOmuO/ItEKfOWCTkCksnm/u2VdDtooQ+nc9eaE1AcHFf
sYp4Ifa8vjVXfd/X60bSAiSLbQsd/J4wm2LJuDNf0XRCwqPiTRzF0HgSmhUeutXAUfznM9NaPYW+
da0V6T9TwRU25HpE3dLCUBXZUxaMu86yyUowHMyGFSaPTgjO41hu9CBHpuaHp4CxdFp1T9SBxM+Y
GIIoAdiqxw1JMp39QQJmUu3dQgC7RHOB/n3Yu5FHC6d5y8gsXhVuSgia+oSCm9FWjQ6qca5uVE7r
mGYoQCZuiEv+oA5nC1On+0TUG7xUX1HtAVyLfE5ZArjI9V7aMiHUdV471R4zdLoQbhds0iw2wPav
Bk97oa/w4URVt/Iy+WuwRsov3n6IaMyifGriHFC65MtHigG6wNsBLEA60BUrr27jHSfVq0uKBd13
PV0V5gjY1Bm3lFBH1++e85R3NgzNR2G6z0XcSwpFzkAWVOb5KDm5NPbIV9HqKmdhdPQMUGiSnglW
tEQLfgy94FG1nTqmgjI6S9J25fkToXcFnArdvCYWvQUPDI83kjdpJ5w/FZt5Tuh74oWTyyAYpGvv
boTbh/aXd9Di9AfARBMuL838qEf3mznNtPMJ0FniFBjWdUMAH8fuGhZzB7kJ0FluwdhXPiqv97AK
3mrytTZtYSOSinPaRXHGwcq6kmURL7YbkgvTjKBGzBwZOaOT6MqVbXEGgk9aWh6UvQrLI1pSOIex
T/DLFEoy5qkFl+Mg4zU6mXzVMtpfF5O4eFG3N3PSX9wkAy2RJ/G8Yd7kkdvtgpaQMoojuBZttdEz
InMGAJqBIqQLMXdfAUwL57hL9uHyJQKWQ1Nr1bVkx4WOdaOSb+xaIQtleaLjT6cuzfKjRszQ4JB+
G43CWU7yOWzst0YvYVR2YtWYPiGYRf6ZgpH2ODO77IC+6rlOBoK+SDSqey6OqnCorFMu1i2nCf3+
clpKN73ieiV7PazQjpFmaKTZVtjOjyILjpXEA6sCIsWZvYCdpltIsLpFyknY7UZ3QTt0HgfNIbPe
xe9n6kYMoNMamC8AeZfLqSHv0Ewr6CGmOkbTsJ3SGhGJZeqLkm7OvU4YTdb2P+uA8pNJkY/8Ys4g
iaoHTDov5USYchrnJ+oa2lVFYa2Ml7pEu6lCpAbkhJN2CBZlAf46PU6cqYuSjVwqPGr4oNql5tNU
+nclccOL3IboZAQorAZX/rK8EGS+rvhNQ4ShPtbpRRYY0kSjb8FHRzosT9oVG8OsSAPtSDXL6iHh
2pIF24nzeYT0NTdwV4h0g6UGaWjZ9VWyRmT+RFROBcGfvAbDLlGfOIC9ZEj53hXhphnK9jHPJyCC
czKJTQdY2iWzKs5WOi3fcgy+aclTGaBuR3kIRQVij1F+diKWB0vZi7AI0zkht0Ahpm1Hga09gKir
1c1X0ubugrCILGhJ3Cpg1RV5f28xuienJt0D9Sd1tkFDDRlGXzpOcVZDCojpA5A4KXt2bK0qmR6y
PkL653IYVswFF5Q1RFHG4bsEs1XKmHzevhpBpxqIppi2V6rf5/q5zqggSuby7BUz9TJ0RBCY5lWo
cNzYsr/zRmfcUdutWkM5W5DXyygt7n0pk3Vt4fzRAYGPA+6GHKuTcJjT+0yiWkB7XAfYK/fGPM5n
6ze2mDMi+zRW6VczAIqBDgnACEg548QkhMmEXnlptUN/gDtrsQ1hi8+Qlgarh00/aw9TnAH29C3I
5PZFVcC1cp81Q4GoyIzyB11lEq6wtRFnv3IdCm8KGHdWeuyLpsG/n1tP+khKloxCtFChPKAxfPL1
7MWm+jfG6B5P3CZKPkrysduQMashowutl2nVVbCQum5eHcG8Y33BXT2RbaBPAN869xUyz9Pk5Rc9
03aBCWfTleMDErKVNDlzNVug9EBARJY64ujkZewToMJUnR89eo3Q6h/ylit5VLBo9YpBRC6hnd8F
QjzkBrQdv0Fx2jkpLP5pwJDYaJybnnYMaKW45qxAJ2575EIgsuzLr9Ru6BiWs7fWQsKsa/BtTW18
oBnDCUC+o0xfZTketKICvoX0ZNAfKYm3uYJdbGswkd3pzg1DZ+Hp09mPqIJqYF5Y0J475vcAPRDR
gYvswgPcqoVpVevRpQaDEm1RtLXxpmmr72QSv2bCSElbibFOgIFi9H5xokFv17gKTAQ7F82O1kiz
TLoUCaX9CR7/5zhMj9RR1zAoT+ykyNMJ3qaJE92dQxyK6Du17b0r6R9x6WgRFVWFZJ3xHwOnvaqB
w+XclPWLHqaPhr9IE3Gib/8kpP3p9QYilXhauFr1HCkaLgwWZJB8Oc5AMUeX3wqzM9z1GZoqrxGh
1KTDL0kXXRo2I5BJOyDwvi+YN5FIGe5kW9LS8j1yf/aFkKcoTWYGERyo4Reb4mQVa+OOApyYXGI+
wc5WS0rGYJl8hZ39SNuRo4RrrozpiQRhsApFtke1G9CaJvNJb+csGchUd7Aq3xCSMvjxLFhUqPeg
lO4KoZ36khwvGoQPSB+MtTOOvxiWPUd9HpAmP24IR2zn5trF7okLrjTFqt796hL2C8oYrlIb975R
PUDOjDYuSoUEeHEAv2Jj+eJYdcPKc+trB6ad0WqiNj6/pC8SdcrluC5SzmIS+DZpaO2HzHwtYuts
m8ETrZtZTSoOMYTvtH8wPbANsU133BPYSWAhs5qva5oUk6rW/RiyTkcBqSJDenRRi3mK1j3DNbje
mH+p+yhYooG/vGaC65NvwJUGomxmYHjKKndn92NxHAfD37usp24sXqVq9W3k0Bwoeg3TCHGokUb6
pjAcrKCAEiz0YQDGSGsbq31OCOrWbIS+yQPrTviM5YbRSMn7I44PP7AA84ua1GrpMzPfimVSguhy
4GQ+TLrpPTPmS5ElE4krQO2Uefig4/Q/+AnIvVLPejZ6bKuaOXSpqVFU0f+wexsPXGS9ViDQF1zM
SHuLuvRY9+gBY/dHPbQNNSAUez2Ee+xr1hOJnj8i5Rxz27lQZDS7buayJUC/5F03kEaVG289DcyV
sjG1aRYouKTLkqUNgeklLpB2kMPuBOW0ofgjTFXLz6hH7zmQNmHK1rFs9cvQTrRFm/fElxBszXTb
5+5Zp0MqybZYarE/0fqtSAMAvJCJXl+91/ASe0YzSpfpBpMrOvrWPIUFfhW/Y84vImALUXkeDXj4
gapf8YiRVSBIX7/d4HOSzKwSYoAadjNxTJlFOuBySEcqmNeZniIM6hdvOJSx/aMZCp7T0md3Steg
rju2AfVZFeNrkhAIXSdIVxmwMSWiSGLcjBLZPBljDPswZ9vnd25AG2KCeAvIvx/1c1z1P1Suo2Sz
mYqF4S6JenNhiPIwSPCqWFC+fHPYSrWFNUMF5NFhiGgzQ5iDXF60Rza7COpz+6tggo89YDFq0Vcf
zerqhOmCgMJRCXHQukhtZRBcus7O0T31X6aV0otmX8PF+Atyz3vZZxsvmu6o20EcYW6pmYYbRvrk
MURQMeDcol5Rj+y0EA2sMi4ECdPlrrN0yUb7kPbeiXiWANGxfykrkDXgjJjaTbsYlgrnb8Vhiega
AtAi1wKkqR7jrQyznYeObVvWOA37lO3+bKQTinE7qGtmhFOxyRvzwxrTpy52fCxPfEdaQIy0K0+u
n56LkOxTRS6XPa09fUgWcLzhoPuzltOm4SqQO/rwpWmb4Ubw3/Ff3aFPPJGfDN2Y7JSW1b59cpvy
5BbMmIMyePVl9aa50ZVtb6npW1cMj+ZUPzdTtS/C7rnXrZ2is7LwbOIHmcNyvZZUpGCqd7rKT7ml
9QiJmKtUNkWPOiQZ8kCZ2i/kvUMF+ezQrXcoV5Zl9FPXnR8NEwOkhtqO3ePWTOmR6onQVuZYrsNa
3Kk0/oAyHW+0pId66ydsjUEYLOYJAvA9694Ps59gouvVOL1OFdIPiOQkpiGshDgMbYlQRsHnPhgp
6St0wVG8cwEMEAmhXENKgSchIk0RINU5EjU+ajOdDrGgmVxwDSKH563pchLH4NaSDMnpFlpkzCq2
IUmDX6KT88RlcIiE7j85fnZCtC9t5722nUtMutQ27dT5B916U8xBhdQoZcp8o2W4EWyXhLfUGc+6
Y6xqT50Cxca+S3K00LnH/A0tgmWUjxHSZsJyac+4WQd3qr3K8GiV4ykM5NFSUbxQHOfFBAhM5PjH
UJp2PrRHwZSehX/c1yEag/jiFcVbU1Znu0FDOhd+RVl8xWazbht5Px/qfhtbSxwoKfsZ45Xl0fe0
D7dDvI4qftF63kMURQ+hKz4oac5+SQKBbkT3EW+2iWWGQrV5i72ef4ILnoOhYnFBGqpBluUSAWQV
mR9j/NzP7QUcok9GLEfdcOHjD8lndTTvg85aBWAEo+InJNx3NMdhizJ9qLxg5Zc61HzDZefC5TRB
6YAPjdGvYkRVvZOd8TPx0F7XEdfOotigl3hwa3EJ4+FFIa+j63CX+cnSCMf+3kG7EgzHHpsMBwWd
y6Ckw7cqba74phYDys+mq92z3w6GyxSZIEsEPo0UTfYqsKZ1j2SXeCg2RuMAEdhtnhxwr4tMpd6C
0ekmK1tyf2l2LyPJ9TpkLa2DOwt2pgRxtpP4KqhkvgIx5pQGlIiZFu/NLHi0neCOMPW1JruXrkS1
ljfqpSkVkX7Dx+z3LBLsW2DiHCaPn6RskAyrAtJCprSiPJ7eNMWSEE0YL3QPcDAbwFUj3aWPk7DO
Zo/wgFIl/iWn2cOHQAIxyTbD7VQnZQI/2LTXEudcjKEEa2e2JLqIfanccYTsFWWBW/rNuoZPiw5h
Qd8LOGXwaGHX04QXLKSDZMlGchnNxq/ec/m/Xw27oBSMh3c/V2ufOpm0xjU1/cKp1bRLimQHev2S
5+XegSMBKE/hUw7Dj7Snf6YZdFATAima11YyR1YVp1z5ZAkigBViTTbTQ8/LyJxFJ7yyxillqdE+
fNN59+mKrYRuvuMO3REJW+40vTulk/lhhN0PGeLhYWT3MXmkAeZYeYVgdOnq48KK6g67d/ScmSo7
uRZDdqIQto7Kr6SGVp37LT2N3rGbb625bA91875px5PZ6lgfUBKO6hoP8/4juDZy2pX9uAxMHZrq
gHTH98K7nE8x6xlg2N1lGJITDfm9GXbfegdpl6UT2S0e/D7cOUN8Z6dYweICFrgRIwCfU8BDAkuc
aOePcMnr7CxSAwht9cvTiucMXawd05CRfrOb09Bu7zVsSWJVGgGAyUVrLERW4mrr3XvfOcsoK6ut
ozfBTg/PisAMfEwMiFV3X5kGilc2djFsdZKm7ItDo5ghl7G0DMLNY5yjUVB9k/nZofGInmhTfHOt
lhmsNgY0P/GKJPTH2nitiTIBmxyinIWF1s6HNvXVV8CZUfJ/ziHZKccU0iSnQ/MNM7wxRyZFGYaY
uVlf+OanAbVu2YczGxkZ/DJURC346hN77ElzaqZWpniFTKcWukden9SWbhKuda8Xp8ZG3lF70y6H
TYeUIdEWPXOtxOZyq8fAOnJ0Ol7q/dAZrtX6j27i+Det5GAG4yqq288gSb8tYe5Fi8wZx/aSWIGM
QLgp+BWISL7jVwlXtdSeOInPNpeqQ0KM98q1/bml2rOgMHxpBCXdWL9bCtVSnXeY5RFHM2NZNoqd
fRTBBy/QjgIzWEpVhhQr4ytHPMn27fimOWonVPJLWPFHFwhUWzXq/YDrUbeps5KoV9ExKhPjwYbq
yrBpZ9nTM9HnG5dEmz46JvErwNYu5ft0+/KTS9QLStdXl15e63eXIOu/i5wyErs35QMSWqKi062M
Yu3YqhS8bfVO1tnWKf1sb1jVexghtuhLBt55I0dsyPG81ZBLZ3Q+wmHm2P9i2hQdmw4uOB1Bs5rg
RWcDf19OkiF6RXJMMOubHw67WjvtnwmmeSi0DiLM2q9OLFXehoSa/Yim1SnSbl0o9t4sCAiIAoNP
mKjwCAjbKkLkNkw2YgZZXdV8zEiB0DeOUF373g7M3j6BGTn09cIAb0vWqpNFe534d3wH005vf0zD
eKpC9+CH/czxTNZEmn1ptbMpQKuI2cYM+BGBDBOHheUlINNjB6OVMdR467OVi4FzGQO6ptFIv6go
qTg8irEluQbf3VQXK3LLxBIT+ExFw+RnGQRH1wiRjQlO9WRP4VHoGRpqn+Iam2sbIyByy9LZQ16I
F2eoTO7eTsJqGQNGYOXzoJuNxlKXLnVtb2+JXjQtMI01894w/sJdFZz63rtvnei+ghIM5v5XF+Mm
cmrUCxkB63RaUYTV47C1EuvKOJI+f0BF7Q3yZ9NzfCu8wk0taPTM2ep8RymjfARv4D46kq5pUydw
VZdowPUlnXUcUj4I1aBRcBTQwrqUtZah/FVWoUod6SDGacGhHIfZbgQyLmMSIlJVO3TdOoR6bbjr
JfkBla6lpNagTlWu+pnJ4FFwemJwCZMDfaeNMPtNyXiU2oxVJrYOGrahRYVVHNu++aDSnVVxjfQJ
cknsV803mfR827Et1tm1xAy8zFKDTo/XcgDUCW+RyIOiRwEtidGMYTOxjWuWQRNpNM3dN2kyxPdp
ZqLJ+xFkyUclBfo0t9uO9jtELjqHeqy4aPNb2pFNSXop7epawUdciyp/qQnwXBuOi57b8fBmsQcz
FQCGjta7icNGAdVdzQEhqvhoqdNSk4Uq5FiGW/dk+Zq38XPtAG/iqc+bbq1x3eoLH+bs3GDpQ3cn
c85Urs3brNXFumdyAK7k3M6XQOiAVK6W+VOKFIYlh3QxM1LbINn2tAoIBKAjmmJT2JglvHDBiJa/
8F2JgHHzmHjbIh5fGhqa+9rU7obJvS+b+mfluc9TgQMscdqSdCV8BN2EYrBt7VdmvoKt9PQS4lp7
QuLQ5m8EXgRvqS9wYkzhFrrJmiazQStxUTlG9VIkvBMEZNjfHa3Cx2EkBHfk1Yb9El43Ki3lZ+yg
mkTf901fbhWpP8Tn0bHIHJtYH9RFFsmMdckoz21jY91PTBaJAIgyk9mxwTRt0Lp8rcvq1XJyOqtj
+BPR39ptqtcbKeh/G5Z0RsdU1MV38ydo+ncI03/+H0IqGRIA0X+PVDoX00f2GVXtr9+BSrd/9A8k
tf43F8YhUy4Uh4bUDahJ/0BS63+jNQTfCiA0nVqe/ReSGp7/3wAWAluSIKv/YFIL+TdXsof1dEvC
FIBa/R//hGU//B1i9nfI1b8ZWL/zoo0/uXjCdBwYmxjuhAUy+0+eUmDNCaoA43CB5QzjOnUSRTzd
W3EJCAejArsKUD5dKO4amGjLrqjJ+JXq0a1z0qnaqtwQ44jxplerXkdFySD77rdP9B9v+fe3KGak
4e84Nt4iJLaZKwUU1QBHy/O/cTkr4bVWIQAjyLElDaue5U6T368IuJkusVrFzatVYmbUEA/Tm47k
wUkR+w11fRoSOV0IIDbWacowIm2M+BhIWXOCRiMxK0iSWdymw9RPP/7iXc90vz/ftSdgh4MVx7bz
57ueOwWB27MFdAYWNwZfkJzhyv2o8eSZo1V8ZnTxV8R71bZuAWyxYBGZ0n7UjWzgIu0Yj1VWexu3
rzZVApjK18OLFtj9HV769Ije4UKcC1cRNJJ5j9asNuyNI4pvIcuctOvQ2sG0Rtc/KvUXdMg//zIT
8aMBGI6uL/t3+8+/jFBOY4jKACQRUps9bfcNGF7jjmQApL2Oon8PQ3YfoFpe6vb2f/5YjT/ZfPzn
0tVpMApb6BDK5jf328EA2DiNI0WCl1ObR9sCjRLY4sWSmoUBqzWxnhnFOqoF4pQAMaO+rgjWeooR
b+lV1fzFJyHEH18y7wYwoWsyiJCcxH/i8crAgXpCvccmuMRJC4m8D634zHXA3KRNrVFyds0J7R17
WKKFV3rOalCpWp4wND7HEiODLT0oTywUwvyK/NF6jETZbBCJMhvAvsDoBHOHjkl3+Ref5H/x3jnn
8eRAOUEv6f7xSYowSUvf7hGkRiGCUAoLANXbQuKWDfr6VOBlX4A+GeYJgliEAy0gAN7WvsFE9xef
o/3/vRdPCjmT5VzTcB3PmZ//7VudWpbEOnWcOceUNNrIsk59gr/TJFi31dlgacQxnTQPgXkD80NZ
7BJiPcG8ouN0Bycl2bFoTXG+3XBi7XqTzlsfu8YRl02Lo/d4u9OoVBwdoCQwiBLGeL5moncuX4i6
EG+1aywNrWJvXbnqlHl9C/PFUActTad76NPVMohEeggMXzvw9ky2OI19casE73nfH5ymQ3NOV/XU
UD2GXUBcml2UK2S8/QsWpW5feSFGc6shBMkNaN1HCQYP6cXx8X/+biWkxD+OTNRRhm5LXbd005W2
nBmLv32iCPBIx7GZCCR5jDsgaPdN1ZPVLJ1V0pTFMoH6rRIzZ4XLDrAOGCkPzdGsib9iO8ePAWBI
xE9j0RyFlM3x9tOfz7DpRKGZpljo5xciLDvrxP7suND2J0KW/nFTGW3cco5wPyO9d80nxahxfg35
yDwD7vv3l9+esadiOLVGy4a0NrHc/vMX3h6//ap/v+x2tzcZ+DTOjKGQzt2kK2BRWX3K5lVjUVfB
FhD6dMjs5mKnsSRlt30HwlEeA1GOj2XiXXJxNoI9CCBx0matVynIQ/Zj83noR4JBHAp6+Hx7BDGg
qHtmUVM060sbQ7uWJYX86E9bZxTmYx4Je6dF2B3DrjEu8XxTPQM6mjapNpLmVYWiZp6vjAO7LTgX
VfaTWQ8WUCIeaVef/HC41iOj8qx2nRffjF/ptiRfgK8eoiaxj9UQvKMU8o4GgXtz7KO7N2uH9htA
TegvIsJF3LZb1LAhLIxmZt6NxT4IrNkwodLnZIab4owtvkaa1lWak5mepdeAZoZOfosT1pfJRe/g
xeYhYDtIZ1CdSJNXGzS/9bpN842Pg+FFkFh0zgZsVgPt1VLvnrMORpuZtfVLlVT8qsoTDzVTDHM0
glNXYydDZTjzfNJ2i4Ra7FPnp0e3Mytpz5BWJ68+aTgbHaMaWj4605qg24rze2/12h2a+ukMgL1f
NV1IpmVq0nmunQnbOLM19OUCMpdbP7l18FIy+9sa6dBRyFvaj8x0rhFAhUtg6fWxY2u5KiHD44rn
D/J1SED8DfVd4xrdXd/Svo6IRv+AP3U3VbJ9sX3H3Xk5HADNdI33GSJ3ewEjMVhJjdUgOiycR9zo
ru59kp9rX512ZF/H1mVJuIJ9zX0oDXRD1eZ2N6yR+aY2m9/bXaSnGF7oXtzd7hIVwngxmi51aNo4
9lDuBxarfgneKbKoBFjkuRwXbOzwdoEriXg2cMffn2XNI6dyfvHtJkwTxmME2DuJcwJWhht0Ss2d
OScZVrhxnwAQ+U+RNl2c1o7Ot4d8r3LhiXQjIkhecftXmH++uEyYx9tDbGeTo5eNsFrnV/CFsF9p
tWY15ANWAxLTAAEZ2kM63/QDafCG4JwG66c9JCIIHiVMl0Mb+l+3V9wej+oyuxvHan27d3v89juk
ok3aBNn9vx+H3fLam2jnUwUqwaeqe4xFFj/iK9aRBOrtrgpHIvDmx4pSuBgSRbW53WVVix+hSPWI
/eNxFWJ6YcrgEzSmKxpXf7+ftbkkWJeexFjpyUZ3Zx4PsR8QxTJnkyPrRqihkqfbY6i86M8Y1pzW
xEtuT0SNu+pzoe6Foi4pWj6PmsiFXRuRiuklhXlRTPEus62bVfFyeyT3C/orHnr922OJVXt7wbYa
KTyvvz02Zt9FRgj17c7gBL+kaTL5g4SlB138MCiJ/y01pg94Sz8zP5VPJJSir6sBwDiNKY+AkRBI
jPF7btbulSZPzFBKNWcXgNSxRWG90b3MvmgaLr0c0f0vU61coUM1CXXiov3GfpZYHTeV1n54de+v
y9ZwMJww8tKjjjYZrSUWj857VHZUsZggq5mawPkQxdx/l+EPrUtrkElNtlfEpzwX+fD4939ZEoNO
rEN8n5c57h4/xMLBTvspwTeF6Y2+hBkR7bSrM7Lk0yRNTmhl9sJW3r0yhXdfzjdFMBBbW6YlIhGu
w7KNtUOWQortKpcEceVPzyJbIQVKG4g+eJ2ch7A09bugQlLitchIuODuZVlJOiAxxxGyjp4WLwcU
KNwXmY3DI9qp3+7ZYb/r6moCzemzSFiTAFTVeKs0Tap39Je/moCoLyOb9DmweETfnI8OAglC6bnE
suSIQOzcWr9z+tI8efNN5FoGHvnsXc3/Z0C7jBFeTEJzSxp7ecyGrH5M5hs0+iajnxpQgKMevek1
6e3sIR/Cfary8WwiKGVe0NqrALbpnRhMdFdt4oLe8vW7280w/zSyLm0Lg9kr3CXMm7cbWl7hY9No
uzQ2Shyg3Ls9jtDwO9LHd6OniZ0JLr/o+ej84JcfFrXL4FbWU7iKXTd7ybv8IUyS/v52D+RLREup
0063u20T45kxQPW1o82pxKRGBwO+8PCDnvtUl89lQE8qaMP3mqDrdVFZ/SnocWsc++himJp7vN2Y
//pJ2haWfTN8uT2uRyUL5b+ehNh1iIYRuAmSsSNMsPSokpzcN6FqlvuE5h4f1751SIzT9YYGXmh1
d7ef/KCMT0Ki3aA1/dvjtydNerxbzy4vWdps2aIW9tRc+t6pLxUlz9JO6GsXwbWK3G/TUUm/wEIW
nOPcjo5hmq5tasNLPuAIpN2LmrAawkuLCSJ0q/JD61pGVCDFhiXbmY7x9FAf8YudKD7KD8vTNmXm
voukqNnyaPSVLBlePBfjodcFbHYrmGbolofoFHdFdJpKJ8KTNN15MmX7TA2wcJpeO99uZizpuqdb
9uJpY/WQjBkjTRE6u9iN0EU5JOqpCU5e5ZQuecH8pOf+dEA+s9LKnWgaAnd7l1lBGPFH3n5EGD5R
fjNbKDFhwH8tDre/z6DxXKOd25izrsGpOvM9aclpNvX0SnmTHH2rz9C087hBKbOArDk9JKYS97yk
xEBQT6Q4jzbedyN68MrwWsfYfry0VO5CSsSLyOaRakDAgOg6UWTUzhlRjnMONE+tlcDk4pcVFf08
98BdfqyVvR6i3HhtgyZDGO6UD0WCgWBMXsA2VIdSF1toq/23W+HVcikM0CdfVZ4Vy9jQysPtRK0Q
jy0NTixvwgYY5HzCkNrZ9rzhjW0ePbS3GOVkcO67yrprGZUUyKK3MHHJMJ6/d7Qg4cX1y50cvez+
dmRA5PjSWgbtmW274Jy0hlW7UOm6GBHLjVbwNLSp/3C7wTQfef6VcOrpuUr4Hznc17d7JBJMz+mY
b/Qm25CWBXuGOOEHOUwO1JLiu0QEhGjMp2qEqrkLSns8xvNPQ9TzU4PmLpjrIyQ/T8VMvFbAeRbj
fDeXoGcl0n5s/761NDvQrBnXjkM9q3P7toK0GSsfPwQ3HmqOtbRSTgmBFgHDn7NFN+A8tihuVo6d
txurI+hKeT+SIDTQoPzzhhkD0+iRSe7oj8PSEWyq5aSYGCGZbrEFYWa9nVjYLGL67/a3YSfZyjBD
jGcOIuaN6xfVUQuL+8LFnB1YVbeLR2tj9P+PqvNablzJtu0XIQLevNJ7ShRlXxBSVQneZcIk8PVn
gH3j9LkPzd6kVFUSCWTmWmvOMV0UroWWnYq06nBKD8Gq89gbhhipBHqWaoPj6VmDAo2qX8fLUGEZ
Qthb7zzO5cskxinWJWOA61WCdsJ1aeKW/zLM4o1cGfEvRh2PVN/YZLXl7M0gRk8uUh+xAU0fWmjf
OIeyr7JBU9BOBXhPFy2B7K3hMOrDKai66qsbERXT/w735VTabyGEzsfrmKbzDaGrDJ17GX/G+tPQ
3qJp0P5VMn9Ke8/4AumKyGiq23s5RAnuDlsDgOPmOxWT7Q73Mj81eu5uYtP87hvpc9ycxNaWYXDM
swwcGEXmzvWH/lyafbVRjmieLSctVghKzFe9PQ0Nmn+/M+K7Mihyk0GZF9kNoKKJ+TzUWtGdxqzS
N9CN5TO1UQDVJcjfATKksEuGt8hU4T2xGebJDl4wJ8NeTxAdg2dclRg4/g3SvOHHKb6LXpAU38fh
W2UTRo29QDWW+5ZNDr0gN7L/MNpBJKAx6JzUTPCtxr+eYf8m4MzeExG4S8m7dp7lIXpp5s9Ch1Yy
aqO2M2YT5eOhFSYlcms2WyBJTFa6vKtX2mh5654p91IKuj1BaYsLg2p5obsw7Kdguvnzs8dL/30o
/MpaZ6TVZQ03gipnYOT8IEK0eYr46km05T4RbbcRrd1/KkwnQdYkP0LDuhwBFDvVQ1M/6fjMONPp
eBimbt+1yXB5bEOpK4cLJf2byQAKt0Ytt49VCKpAuq5MIHSSswSnB54289OoaMhAiyN1SRqfOFpB
g1e1H6aovF9XxTcILvpX7TMp4ZwV3UjZ5Me301VWjuoFTPf/+6/HazapnS+P/wKhALrdJWPHtfpp
jderuPhVjeTFaLJDEylxsjULKLXqIXIRAbeaDC15yyrE123Ir+ugMUAnB7UMw57p9o+PD5p1kb9Y
VtS+N2kOzhQBOfPvp7pFRM0YkcKkhSTFBnUgsXjTFRCP2ULuDbvNu2pgKkCQVSfHnoaT6wu5Lswp
ebct704fqjq0QqlNKvRb7hjWa9NFassxdgBDwHWMUP5Hpl38p/acT9tsh7s+WeXOJmNsy3mhfsUe
+fr4Bruml0OKd/3S1zLa431MtiBdM0wT8wzH72C0WVbLpufK18SVByKHAeopHbYIHYL/vJ6jWXu8
ntX1//3+/30dcsL/fX3+eyLWqy1TaKymJQvF4JclLdc+fIUTr+/RPUOJgfT2WlvS2Y0y5JA2f1UW
prYFEmataF6GrxMDgG2LbH79+KoKgbwGhT+b7/lqS3rBOhhRw+cu2rMhH6Y7J9lgN3FMxo+bTrQT
Au0sLfPtP8/GoLnjjH88eXx7ZfYvVWl2l27+w1Khc8+8vN4/vkMk5NhlaRRgnKjXvYidW1W3zi2J
zuCCfDg0UF8YcxVbRtkM5P73G4rKu0T8iufHt7eJUx7GhKXh8RTgsXOrTUimejMFS1uLqXyF1b54
lTUd3Gaifp+fPh6sSj8SoetejD7tXsrK6zc9fd3V44syi+NtEWjATK1xNWeTXBIauk8qaL0nUUHh
FXiW9wbn6f+8RoYNaCGu8HWCH4XmSda1u8c3DuWlMFJxrqdWnEe2cCTsnWNtWWW/H194PCQI93uE
iifpkmVgJ+nJjij1DDuqyNdNOMwogrmgpqZHb37AfpweDYx2+ClYAu3B2OFHjL6mMIlApsX6Lgwn
/ZPWqVbo2ieVIlo+y8KRlBTaZ5QbG4QJ4evszA4hIaweFyFTTNYIPfsgL8DcKd0rNo/XIcn+n9dD
dMcb+rDT1////a3ufOL+oy0O/fDVD5BqqN7HuI4b/tWvC2cL2sxYKawpr6Mx+btp6hjJz19N+XVm
CDq9o/nPmr3JaDj2Pwx+0FXHwvhTmQeWuuYbuwQSyKKxDt6gwmfLRSHw+IYOglFIxfTixFMP06wB
SMfIfzHZI/3H2Pn2296+5NKSb+1AKLeVJ7eoMfOrHUp0EvY7wqKaP6zjBh0J+rE6rfgOCw5zIUC2
tg68nZEO5d328purJBHs0t9jt51ehjCoN8hVwQa0w/SCkRKTMbhbTDnuY5QDfwBt375F37jHYZCe
pJHWy9pyBab+6vdRvg3AaTHe15wm8mcfecGfuEi+R439sXtz9aJ8jgd/6VtpfFWaks/lWIgLsJvt
8BYXPUPuSswx6tA66WXnn2RKlxDA0v7aIXhf55WNA8PDFdWHCQd4TUGlCADz+wAQnoQOkShEnvAx
htk7oOKZlIRtzrT1XzfSv22nPuR+Ju+96FDxZBVmUKudTXdgGzK/vONxj54cWfw8XtbDgmCNAmZa
S0zJMu2a6OAYMdexBUVABR3mjNp84Q1rXuOAfdYY1TdNsfzFN2uwFmlS/sHI+sxuj4LBJlsNFbR4
SUM+zaar5d5BEP9SB+luKjmgRcoAg+ENzhsY62ldGSb24yzEUUS/IaWBQmpl/wNZdVoaqUV3tYqo
R7ox17asrehLwCwdsZ4Hy8ZJyi0yxYxrNK9ZPqZ+5yD3PAatdbJwVYZNYL2ncw+/CgfnKWrjYk25
ixnU8N+KWAtW4eHxaVoWUd8mdvZZXilO86Bj2TVZdjQDxn8ao7JzbsOnyKbpRMAB0JiBHT9HE7Vw
mhrrQEp2vMdBduX2Y7zjAHQKsjw2FrQ3CM0kt8G6ZLFjHmNDK9bC2flxp5+N1HbWMkFrxyU7PllJ
3WENHc66wPnbtByXwXwqIhwP02xQ9bO1iQB80sA3Q+D4iiWa/6rN1UV3BWEswNsoQ+1LS97TOsjp
W5DFDSnKKj+5X4ALD8lTk4i1dCcHbw1itrB0nQ2J8MWiSjwItYa0d7qXO9fB6uxL0jMPaSEUFvWL
kUzmqRcob9pOk8dqdMOt0GIOlKY8UsNZ+whniZ04VbYqYsgPQ2u9DeRKYKNp07s5bgMSU56TKD2q
rueNmSY4EV3bgYq2cNeWJSOreeojVOrhc2YKHNegkOaH0JEnMRTOKh3q+uYEpbsJFLWMI8WzaJV+
mP/ZhcUGvoeT1a3QAg+v6C1fiwYdZdE4ZzJ95RVLIG+ers1Zqzydv4j3uD9P6V6E9P6SzJLXjkTc
BUfbHw5/rNJ16a/q1ItWs+V33lZN7KZeNJ+G+4jAlSGwDlM3XJ3K4c9K/SS9sjvWRTMs9U6mGxAC
znWiqbMEtRXtBiR7wouQ0Ioo5dDqPOn5+DYSRXIskCdvK59VSCOqeVf5ib3Owg6cEDsQUzT2PUu2
e0/vXx0rK49YXfnx4wl/fBVAB9aRmzvTWwfQG3ZRr61cn5IzQ4AL46c2D3U00ILTm3ucFg1USH5m
0Tk3kSmwu0N4qjTPumtzymrPHQS7J2lv47+QVfMWGWl40kPdOVYDKTYTQao/qd+u7KH09rg6dgBF
smXBePvRwnb0ul16oiVqrS/WQ5Cnp2GKzxECzVXrtLzbRPWCYOAUrMU3llbvqam7uxdVzgELCghh
J+Bm9kmIQZV59JsiPpuB2eMmu4GeDg+SeZEo/eGsxmAL0z5/Y6fgZ9ZEEM2IZN+Mxovf3+ICkxs/
Lf6AKK7VfvTcN8fRhnPl1uoMjJLbk1V5PWW0oTXdj9ZMcZNjOD5nJCoCv6376lJ3ArUR0p5q0L1T
BAZ6WzVptUJg9S8ePO889/noEpnM1xHWo79NyB0SpPFiDDVg8Tla0Gy1ktWDibK5zSRzKfrSxonq
IV/mmDgZHRseYijapvNYr8V0qzF4vkCT+QuAUt8rRxsvzog4q4vsJ2SPoHhnl5aW+0dpTAs8Q/Ia
AKklBpmPs530dzlxMhmC4h4xF9mZGUraFITNSXjGdx2XctvnlrbPNNPjfVL0XiBi1sso06mMrdlr
JK0Peu3jUY8cfNWl3QC9c5x1IoqEu7V78ywIT5bH3T/HMB+JZH6q6UIdSFoJrkXq1BuvCv2tZpCR
7DmZQzuKzg2ZNrhQi4ZGo3iyDY5lVSIH3HiFjaLMu4JHsFCrldou8T11nqY/wEI42DlRBoUdmq7y
hn+ZI+h99Q7zQg25F7Qe3pCxfSUDOt6aAWr1GMnyJZrAKAUWt23oG2Lr1EEIsddiB0hDckw6mL5e
YX+FDflOSaZTi4/RO6Kh+mJGBEF3NWI+TFCVrwF10GT3mgOy2uQFwknUZC8T7/Q09AnzxalYYx6M
4OOsLL0pgd4zoh5zhPpTTjCIj9944w2Mjmgjk149GM2KA2W4FgRuYeYvO1bW/IAZeXaMdPW2xjrp
K0QpVgHDMbWkhZfXKBEOl/Cr2WCJrWruss9XBgMzghqAsYYirg8u/fu2ioe9J5Knvg93arS6FQ5k
FHYiuoAao9cX1iOQ+xk6P1m3vC3/aSRs0GtoYmye3t3OaVgkY/nJscIgj4O+opgBElVWrvFuhhXe
mtgPiF5q3Ik4lmlca3asraLUQ008Z/1EcWDyHvFuxPMvgVs4OnV1fdf8qtkhJ/56bLlCYNOPrPTA
7lHtS2IQtijdJbvH2G5mv+tZaihRVfLl/oQ+xtCSsTDZjfuwgyMXSq+5Tbp5ee7x/tx7hEKLYW4N
B5pdQXwJ4i9dSW3tKq6/odBA72R2cdLKdAWFETOhLtNbU5ThOojcP3Iym0uk2wflGVudSc2q6nDd
wm2zj5k1Ux1zXT+OQn9rOuUuMo/tuO5qe1skprmdUsz0FZpJ5D1TS+4zqVvSQG9vUVRvC45McCL4
+CQC8h1Yx6+CdKkFvDZaN174qttRBFvW+/a1prtl0v/U5gmGI/OYbgStqNEBeINZr2VIvDXDvD2Z
k4WUWPc0sIW09oTg9BcKkM4UGMt6ADQLMMF/1eQaCcWk9YyaR8zUjkTGrZIrjWUuYs4jO8MoNdBG
zuLRYe9TZrwtKP6n3v+B/8xUvyZbBq77H+TkOM69XzZE6w7gF5ECGh/0BNGS0Z97SQJ+BMYmiHmJ
PLOGwAMgWdjrNPZZ4KAsM3MSTxipyNOzyTnvAs7XpNsszawAzq04X+utteCcNG4gJXvrxpuMJeKs
ctHYiPUT4dTPruu8MlnaekG2CzllIOU5qhl+whm9/ohQ5S8mz7zG+GjBjg2onk0JBq87KiHFzGeI
D4Dv9rKt3dfSwKKKc2fTlCFWCfYzJMG6jq3CKeTaZCx+gZ2KTSKpehjuWXuftByhXV2zm5T1a4Or
RImuvz2utU4b6k1UjP5KGaa2NnrfvMVmZt5aPPP2FCRrt5KvYH3kU2wba+k3NGmyH6oUCVJkBoVm
ybAiVy8hzSQ7+W2Gg5xoi7ixw32YtekbJqetAqBrBWn8xF6Z3BTamA1TmXUJXWmfsqXjKQqCj2Ii
/xovZnsZkzTbMtzvUVZjKG2KgWWXJSfO5K1rrPiF/LNGebjAJRyHVjurRFRHMJPaS4P+eG32hVo7
cb00QrQ5HC+4rjyfxhezQi4IYEZ1luwi+CgXyAj1Ts/pAQjmhegnbp0dqWcCGW6uh/dDs+p01dVm
tcbfH37TkyiayPkaqgsnlGnBJStfSVOIzo2gpHBUJ85eaP60GDD71NjEpb7EJz4n2jj3EPXgTjr+
eze4a73VA8xVbrHOpI28IcNa1Yx5tyd1wn/3cu2k97pkLKnHN7Pfhw6majOmMW1P0Z732njuB8RM
vW1Uf/FOI9q3MhZKDJARC+GVCsI46pD1QhTmMsNx3VS4rTS5aSGnr5zBpU1nqeAdDcJ3jQTgPPo2
2ksrC3cS8NTSz4mA5IOjQav4ixt5IgzAgoYRM83WjHTt1YG7coQdscH6+X1MXMgCpIixfdDMg1Ml
k/BmUHLt6aLXfOBd9WOZRnXC1IiqU1cnFpdX35w5EXHwhccHgEl1HCClHxR8bazbBowknC8VhF1f
M5N1TApRaXf/mBhrS8fPAmJMUG/NxGk0cPhoy1hi9DSYlFnZhsnoFYbsRsG5XZYW0QTwiMnEyNm7
2pS2iFDrOGflxlwcrge3fysHZvhlzzzbKYbtpGFbrDtPfjfu8F4ETfMHmjyW7gY2qMTRKf7lTR5s
7CDyDzHxmJieK3QBETq3Vqafvc04PhirtSYM69k3KFEdm+NCFBH+heIDQnj/nAozgwmAX1xLqZuq
Hi9IX37qwNMWLutHUIbFS55SCfYBqEBcshpn+n9lqVayTdMni4N90aQCRwPmAY13jNPtDH4VS8Kn
CYGMb43hJzdd2oJzrWYvdX4u7Oj5UzvI8SAJoi/pPG7iHj2/Nup7zRjvdGyyc25izuiBVbkjA0fL
wMyRzCpeYMkJMGPqLlQYxl5oQY8fYupf6zZai6bSCGO4waDDbEgdjrMhW1VQWrdRZ25bTwGGN+2t
QUA1+xSNgnbinCKtSlvHIy/l1gcKTG2lqxLnPr7WXegg+YeBEl90549V/tNNePKBaKenIMl/nSx6
Tet6OBkDTsJOwQ/xfTp5yJLdH/a32KoKymx4YYLDMZAud9tPqlsCOa82mc0H5lk4ZCPNhSQTG/km
jYaPILC27JzezoJMv3O14jklZOQrRy2w7FWDi1RSBxh4grZQYJ1V2XgXGYf+puIuWlVyXDpdFTKE
D7dpLXpGg+WwryBG9xG3vuUYH3a3pnHVY+JuiRhJ3qTmRVc43+yEvnb2ByPedioneW60z8AB7VPc
zvzUvEp2eBMgz9p7PSy5J+14B4v+UiHnpcBotsyTooWJFbIt4IykionVOBU6AYG0BobApmfd1O3Z
GYjToSRND1Y9bIbIS49aXvJDJTdDRu/SMN6rwEX0Wk27fGjfNJiP66w13nsd/BO7xvhCJBkHb2B1
kgElC6U9nD2Tri+1ubsiyvQvKtsKF1iconjEENW5yV4mfnXUmvDWtYG/0dJ2BxNZfkyZDc6WKsBV
uCH1ZpmwoicoUt5LrtItMyxBmEz01earwS+AwgZwNaWCfWTyXk9xEMABZiza96CPU/ox+Ero72DN
jXwnwsFRosrU5mxcEAli2I0Z3PrOLUvs2OGPLYJqrcJsbZTTG4IOUn8n965QT27cXH6G9LJpttZf
hhAsbRQCqm/A24542cF0rCwZJZccXgKXPsdJCBuvoUpRJQwUcTmHOl2pZZF8weHNT7Xbl0uvRW/L
tJnCxc719aiRNtDr2l+jwZSFShuzlsmIGxTQvvSQ0JYoew54PAVpNwu2k2YTSIOO2aRQzDGO6mmW
Q4dyXkZX200xaRGG6+GvdeojJWW7bJS9iUevvrV1fPOD5m2wwJd24S9i53veqpOF0nhDsfsSTIa5
O3k5Lmp+ljsBIXjl+msyxuaBgy8BiFZxGq2I/YVWXtVx4M9a7SrL7Ci6qn8ZGq9Ylik4P7g9O+oa
6Fw5jipvdkLpztXxycXxkvju6c2uJRXWLNb5oAcrdzSfe/HdhPZnbxDzKYn/oYKN+mVrzmLJEl9X
1aO+ZGkaj7Ue/vWj4k+jkt8o+AmNSO5zwogg0iXnUjfJonKgBOSNtRQa0neoVMlK+dFHzFSYIJKK
DVdGS7/R6xWCxnjZxW6/SmER7GUFBLbHjDVYtbnPiNkVM6ZU13EA5YkmX2rK3pN1GHFzLcDpyL3f
63zSXvXT2MwEg0AtwItkt8GFjxwQMaTaOtw6nTOz+e+0FV/dTqChD5JNZ8nZszOHKUSflFHNQncN
WvqciRYZvuDC9cQ6GzP4bGbQv48pKW/t8EZOa74oEW2vbKW+OUdMYNtc3K8GFB5dmMyA2TH73ywC
r2tH1nM6tORs8D/N1S5FPpkHqB3VdYosEsRgUp/CPVUYfY2+OzaMttelgtkPKRYaGUASSDOMBIZK
e/bZrS5F13mHqUa11unMy3JSVzZxXACbFql8wO2fVGuShyZ9mwzFrFk5Lkj1oHjKR5kTw+tTbl5E
+2skNbgpf+poE23D7lNKuH4kicQnrkLSo/r4ndKV6KdBrWZtA2zxaZdIGF9ZMLxWlZgOXTOdTDrz
oaADVGHnOgSOiI4G5d/SJSLJ8EDwmxUHLMqSRdmhZzXoFSwLPOiVGOo9UcOAXEEluvoLbcyP0aaI
UrV3L13eEMQGjKW7A8s94ytuf86Sil5H0ET7PkfNYET2GxgkayU0nNluJ2/amFysufp0hhClZn+V
Thvz+UYFgInqYKQ7mM3vObFbdNJolnbr2iCjKEDZj5Qum2EWzqqZ8GJOPbg3OZbvoTiHIWN10wvi
Qwn4hqhWo9zLFHSANmHYDKrpDFGrPsUcXfrBuPYGJmnXoTZMIP5h4ggJfyUVaGYjjntaL2yEPuc7
Ojv5CWUAJ19QsWWX4Hn1noucOJAKgbuqCDlWZDDv9Mxbxo723c/2de7NHS4RijwaArCJKjBDyZMx
2RalBISNKd4hOAmH/Bp1Q0UtvweS0mGVj70ldOOIU7O6pIhTwfJZdAMDWrz2dZr64Oj24R3U7R6L
Pb+bIUFz6ujZB4fPyzQXluONB9qDue2pY1GIYx/TguzM8XcqydhKyp7PV/wYfreOPfTxYdCWK7ZJ
K4pfmybGkG3kRDcnza8+jKzuSYJfAiIWSZQrKeZw3/bawDVfIMTfxq6xd1Bqb11JM9JXDBRVdWV1
RXid0wIIk/palS+ewlro6XC6vWDv114IA48YPUNrP8JkOo4+IiO/xEIbJ1wDgZ4e2yZg+SAmxybY
BcM8WUpWMQMahHBWRUU1mIxPuGCqZcXsf4labSUybWNj4gyTxIb8Z+08L6JcHZX9rjsljlr0bdjK
Q8psohQZAMBzAnamgrjdoWB+yuJsdjsrrP48bvoCp77oXYCf+lylBBnnmgmjAXLlRaHoFfYTM9bS
73CL888mwVm0ukEWGHCb1Fvz/+e2SZyDzR3P4LY9uhQPhh08ERvSEoarU3VV4Z49Egp04n+UDcMh
bmjmPX5xpYyv3qI83hVIQeKQA4WC/rDvEPQlpvGTlNfCbZL90HnHICUFPi+XTixdalrQIwg7V3FG
13HKx1etOZlsJye1hf2MeXLm1gNOXtpYXVb0W65RNHBc0JEoJQGG/5AIrEEGkANb/OyR8ysG5zko
kX522bdtj9wfk9pHEq6WJV90vb8JB0lvC9OetonCRkp/dep+jdh8ji0Slpta/xWEmWz7xjnMvxKD
tHUUuSu2h79w9E+0OM9FE5z6LDjQdkf2NZE6YoqfmN2RE5V/4njXLPIiXA1uxyYsitUwOL9x33CR
kNvZZNEhqASCWELACDQnTMvwjsVAbptCBkEEUHJHSX1oxAylShENdT9YS375dLcKvBmjAxbjgVW2
yWxiKXKoQuZ89RVosxe2QdxDQrKhh3UWXe8ndC5CfPz8git4MFZ26P3YXYOxPDxw0vPTXYD/Bfri
G/f8RwbIEGDCcC3bf+AW9nlL1NGAx2VB5s0Xw0Wmj2awJfWPdlpkO4fE6te20kCMuSGnr8drj4fO
gK6rYfMb/fjTgkgaspMdah8R1vScIr7a15Y32/Olw7pTOAetC7AwZwOxL6Ho1l4AeFENMRqMYCG6
DnMHPE9GrRbiT64YEPTaMszHGSkG+toG353Dl+FkHR5EDCgviWo8hpBQNh3DdcCRap4HQU9tibNX
tfPPUBCFFzFDCXZbAvokK4kIjm3bwuTPCct2LDradMrbgr/OC0p2h66yDgnUkQO4NMEUrueUlDZr
wZCaFn6NmN0ZhnPnWelutPDbWRrBm5OOk8PGrPBszg/IH+eMpXL20VRwO7AL01ws2ieG5UtEPz9p
kstLVNEfMWMtwR1EDZrq7XNfHy229JtuEHWvnNFbm5ZsXoKIP8tZ7zEQ29oFTget0+kZp/Z7LPQX
UfkW5UQanDMKHTenTQAG8eXxEDVIEfXI/RSSAfDUNf2Lj24TnR8GFbBeeA5QY2z8LtGuhRefzAEg
MP+0QJ1F1GSbQvIbhpAYvKQ+MLMIEGhCYLRG814xqOeztH98UUd7UIxnzRT69fHg2/NW7gTdin7P
e+DH6PBd1R9K3/7QVVrgjRqesNBlKy20iTTNQ1wGXnHsz4C3/Yuw4mCRqwDjR65TZRXRS4ZaGzN0
UT/5VYgQMLtp/cgM0WagM5idtqqfQ8XEs8CSRceQTgGwd4OKnN6vDUfLmUaxI/HjuzTQRvfeBYcu
949O3C3BLFcPkRtFZ/YuzKm7tGQUbzqkwAvdJxtsMKcXN505027kbzpbfniTL7dt/jdmfrgr7OqF
1MLkkoEjO+v6qteZIPdmdx0CurT8rWif+whtqd6n26Y/8OYs+b0mAtG18UjoqKDRl4PLCwlGEbaY
ln0WRQcIxUZoy1NSlG9KM+3dZHAWjohF2No0za7RH0x0wzGHttoGYF3KTuOOIQ98Yfv5a6J+a0UI
F/KXy1Rq4gKnRavUHmJRfS+z6rVGJXcmekRgG7tVuXEiwgd6sJPszN6uD8ICEbDIpfaZueM7Mq2a
UCRhH8owsQkiTot9OIJCkMRPZYx1wHsqFm6M9jQH30nLQquWaf6qT+rfUcdxZSMMvIzFGG88ooef
tM/cSH3iq8zp5tDcW0kNAjshTPP5ms6aLCL/ieRy+lBKR9Mzq7oyJIxkEkvnMAhQsLrGfGKsmMcl
3jAS7L4vUcoyp7sMLZC9GIowoXOSIEkujyqBOGWhnnseK7r6LjbnP2HTEQzuOR+OxRGaUA+Wl4yN
lToSYv9IEmIt0+o7nSeFiftEwvNE4nEB79QDYEt4YLeFDRZwZo1Aj5Eyyind045EjHl0O4P8ue/l
nyjV/ky5j3A0qrN9UU03RN3vOp6ov77jLYafiN7wl1er1wHpIhONFQxg8wtkB8lzEH1ffGIl1rQX
kwudk3ifeiYiOC3aWK0NN1M41jpIa3xMYYA9auy5Mbvm1SYWCpYePckk+odNs751QOM4tVj71Cej
0XPBfY9SeCertv4wOVi14ZjdgqquGRzmHZJ4VKUI3A9sGAAq4mp4k4P+Z2iN4hdKodVlwd/aq6Eb
eglC1sGg/VY52lqVbgkWv3GPg+4gwah6n5E+S6vqkuKvjbwSQqCboW1pg4+cGdh7mYLWVHGKjmgC
qIRqN1MEzk15IHYOY2X+BZ+5vSzas0vzcZ0WPRSPOPqao23/8WkSIBE6h0aawHW0hnjFPt8KDstH
JzGWqcZhPsZOvdKNojzonlUeVEXiyuPhv0+picq100PT7hL9B59PtFEhNgmHfsqiICLuHuWkoqY9
8HuslneYjT9VhyPh8cwoUms5DIpheBreK6RRd/pt04zwwOUzPw07fAac6V3mWzwt8wEIlS3PsQjP
aKgjFPeau3VRmOjsa9f/PnDNGlS0HFC1OQ1h/qIiWfw/31FFbXPptDtIuU3TKNxo9U9Qz9tunPLK
wMVcOmO5Z4rzqdkST+IUWOvcjKqTWVhA7Ob/qgkcXVm5A2YD2sXK6Glg1Eq3WNxTKzhaiU+SrqNQ
rM5P2y6aifoxX2ZAGByRS7HvkFzz+KqYv5rM1pO+x3FjO6lXUcXN3DmAAouRvurkzdPaqPuj2i44
+GPwxREyPuIDBPrOWpYpx95p+3qaC9mNFYgXGwVLz0hyYYT6b+hCrtenPzn3N6zEFsLWIE6MyuYK
kcl+TmAXCTaZg9+sUgP1e3gwKI4NiQwDEUm9gWRJHt7wotl9clYSGkw2vpEZiMg5gkCb+dVJi8m/
9rQUfaGV/ViadrHLSj8gQ8epukSVEa6VPR5Y3weAcGRA6HMDIox1evlzoytPXg0YXBQurNpAIJbI
aY6zX8LQmw/fpMdGK7MqnxEgZKshI3k7gAVTKA8DSvQ6REQlNrH21E5nmfIXpxahPsXEnjq148E3
kI6rmO5vWAYnJzgyNcV1azV3MSTT3i8YwuVl87cyqYv00Re7tOWsAwKqyuA2KXPfsoU6TLmXNWM8
7AjJX2cy1LomV10PW+bmrk6zu6IqrVvAtiSzZD23YE//AEQq3VfqHyHPUOWKlc6yIjC0CLfpP4M+
WXcD4zwcz+NaZhoXFoHJNLazZ0bVV6QZG98AdKScfe9Vn1Dn+qXVIFNhQJUtcxv3LTGyjNrI9iD7
F1SZqbbINvV1XFr0QLEG1YaBBqgWtwJvwNDVqO/49ZEKW0ugQqSHxyuueaB2LdK12r7N6/iUcbQM
tXOSJ+OunpNnAoYASDGCq9noN6HYa/WQfFHwUWqPAmmNntxl8KyiNUYI9mOBaFS15Xrs/TMZBOQ/
sqG3hmWsbeE6pNzioKZxOdThMR2SbNVNFPHcztOC3z1mIuu8DsKGqt7l4FN9xNcxAwMIZX8mc9wg
NxtX9J0deqmIdA1Iy/w8kOM6PzsNndhVuScXbkEWMWPFkGgNUDDo+LIxP4ww2gHgGAFNbZoR0IVM
d76YsvzNDDkquBRfow5ZglwPTe+eUmbdVq8fWme8lFVF5PDVdDIq6TSP1sCvD0lGdl31PVKvJkby
107Cq6UBNGrSjpaNmP1xJdu9bn+o+kR/21u3gpBYVYdI7flMBLce9NOlx+B2kdUMwv+Hp/NYbhzZ
gugXIaIAFNyW3omkvFobRMs0bMEV/Ne/g1m8xSi6J2I0EglWXZN5MilhH5m9IvKGoWgSWxAYia/x
ltIFLxIbpg4HIvtlURpfGtR9F4KiE5N1RM1Ch8zqxCjyLSokcO71wSQK4mI0clqPJlMeeekR9W4S
ZIhqJv9hmimBBgsCT9sdiVyks9aR3prLVQGEAY/DqM+Oa4drmlaFjNf87/HbkqlmYNelVkGIsceY
t4G5CFauybY55WSGC5N4OXdHrwc1Lb8UlfmRCPsR0Gi3rnCUrMZsOpoVkrcOIvSG8Yc1eI9ZQ2hJ
0sDT0nn9r/AC5ov64ibTsw3Oj1rdeE2H/JOdU3LskFX/VztLojG3EylIWRb/lhWTyzHt37M+oX6b
Q97MlFugHE59H+NywUixQlr+qLAH7/6LDFNLbphGPrKxK1INQF0R8RAFr5p0NkKAGjoOC4NBAUXb
4XdNU48DJ3skcQaDpvdjYUgkSCElYQxiOlUD+5t5IFSVjYgSFoZ0G30IWcHrqa5RZCmaCdNsdm6A
Jc2PYnpVKxq20u33zWR9TD5yECkYtFKdtlt3Bk/qED3dmUl/wkj7r2QzLvO6O0/J/F6H7RcL1w3M
caLGQXVu+JiD0Gp6lDnWl2HUO5dsjNZcIieLllM/9CF2pfkPnEZ99tv5Yppg/Lh12HM1d2NgbVN4
LesTLz0MKnbX8pVOpNv4Yu7XanpsMeyIkrEPE0P49+zmssa6YrU7RLziWBH1NjLyX9FP7Z5EV0Yv
0Qcz5pcmADfDS5HSI4200L0frLJljY8XLmZNBemRH2kr7MDaoIInSK0RLOFiyc63NsXBH+l5Br88
KNG8K+EQt00AX+4zdavSI5pXJCK5uU0b7wVl/qbHYbZOfbZ6I+FMfMrk2guTB2NE9VcmPSmOSCN4
jtbK9ilOIsQuAq3xmLeEAU3lRsQz6wwcZy1THSCXq8QQ9dEaeU2sGhkhW0KmNOWUi4OjQm/lkgkZ
GdaWzM58W7TWG35Ltg/OdwVJEbI22+V+epIIRIEngCnrQvJlWS9Z5fiE9ufc5QjxNNliY+t98ynj
dhQ1Q1uNMH54zkeq+ZmPAKczZ4RpWZ8logB27iWGNn540uWXENHwRLgzH0feS7sC6A2ZfesmvMQw
UNuc+l51LaDSWayb1Gq3MmmobAl0TCyuPerAemX5xnvYDsg5CgribCieZpTSxIS3w97UpUvvDifB
iqt/CT/yicU+Iwj13FnhWhK4G7Ek3pXmdBJBBwgVju/KzwYSl+PiKHuKLRQVAqphfUhyxKIhNynu
0k1Uz84xdWa9r43i0fO9bh+MPXqfzVyYv02HgIoUKidk8atjDfU9cC44odHXjI46z8Af2E1URz9u
8Bi6RM6Ko+lSwnFdgneMeVvmDfjQB3fk90yqdOLjXO8Mz/oc0PNhGwXv7otobwKQNVz1VFDsHkAi
bDgseV+hZm7Q+qH2WHWDuFRqGA7+QCZHOw96l39ziz9FUUb/he5lU3j0UVHwbAudX3U+fCS+zk8w
bpcK6dL6pLu5zNMtp3htsv4pmybCFDz9CuYO96zDfrt2uFygdGq7K0/cp1tYe4DKdfKgyf4Zav0Y
q4ICtyv8BRO4to2lCXDjYdMPAvbcPH8WvKTU4hw2vYm+3M9RpUB3rZ0i2WOhTdb8H9+ZdWp68FBB
pYmYbdBEURFAXfNJE5kZG9LVavk8eXyESsf8DMN2Z7kECCXZdUTeucnRcuIF3IeFTvb5zTTrAsU4
/bXp9z9RluAbMMK18KeNILQXwd5dVemwJyxx3tJ23UWIGjCyT2VEIlho9IdhHsMTw0jGfxYWrpxc
v03BGPzZ9vbTQJUo0VdtWxD1pXEsXMnuUTY+G4CRxCar2TVJnh86s3iuEvsvUbKUM9JKDxlMCMbA
Daq5ndX4/QEC5je66u3cggjXSyXtuXuHwPFjReSFmId/tcBWYw8VvRqhAr39lkr8VRhAduyIQUe2
gPu0U3PdwpMjW1Xv0MZ+wwAW1EMe89kpu6M3I63XY+Yd8dLswh7DVurUx1TG5MXpv4SaPQs36Xb8
susSqDYF+I/VG/WBy3rXBV6wpzdjXpP8VaV+SPE7rqRHykVdONjYlXqafFuh/S2ZIFQTk31c1tsB
PuFk/Sn137Gr/Q0Gz5eq8s5tSQ6dzTXZzSQGN5Fbr6KmvXuDO2/y7IvtNlzNBR0ayz+exkrZzLix
o6wvVjLKn4oMr5sqbPPgkyYSTj0fO8fArE/XhvLuOUnS8oguYFuDQ1kROJevFkvoorRHGlYMe5il
b2pM/4nxSCn/QYuNCqATm0pnM5Nh3vJq1vwuxDRkbtBjAzIeGmtgaQZnDWEC15hDoQY1Nd1hPzra
c0gXtsAhU+uV/bxcxU701x5RgMejZqOjKYfxOR8JanJoA09msnQJESKa4JN0EoQTQfDiuYx/TeJz
GF0+mb31MfOrragnqRL49Q1k/e4UV8/47Jq1xRxt52JbFZNkSpfP/t7C3rAt/W01iAfZp29xTthR
1W5nEqBXUi6OP5Nmqk0aHgIBVb99zBulD9KhumMiioChn4HO1whCs/dpwJgLvoKbJRUGISceD4Cg
dJfi0E2he1cxWNwZ/gX6PNcw7kXtuiddEjOF4JdyMZpc9PtUVUXCjUd6MFVy7q5U2exj0s8ZixIN
mVXmvRf8r81F64u175RLiYiUCJFePDGHq85OZZOx4ePamnhmbcmmNyBhiclEW3IE1Kt4uFsja5HJ
8ylg8Q5u5CxujmH+WgNCgZIAy+2knN1IXjuqpew2B25GJUm0r6HB5Jjh3si6ESqq44FrjohxnDkv
et6ndDZ+EjtY5GtQgSWD6TWc+nbvxSkaPW1fiuzRxIt4IFz8PiXGucjznWc7PxS0lMWMn7ciHs+t
Qc6TYQvWn0GED2Q2/xmTWe7CssigMJubehh4iIx54y8SqcSUn7kRvTdjiZY6q5iA2e6hpTPdmUPw
bYn6OrcG4o2uTndzZpOGJyKyV6b5hlYL/ITRqQcnGBET5aTo2Bbq+6HP5g0YhrVo5n+ZH3nbQNpH
z/2otGCcFfhMMTxFjJwre6L4eLOtjvwMcNKymnFAGt7ZHpjAByE08Dv/kr1dhPMxBfBiigTaQgcH
2J6pGEPb/nSCQd4CSEM+I3v2ZxTVpkifpWsPW4YLT6xcz9z/1b4QNcsPFMrAQprsJdf6oTQsKqrA
MA7C4ayo0+I6V2RFRN0lRWL5FVXo2mbSE7qhI2AezojvEfVldrrau2I+9hlECGJTTMAmEV74jeHG
5Ni5RCZT6a+tMUel4RC4hc+UNIlwaxTVObQbQtgLZiQ5Li6nALMbFBqtBHNeFC7ERg0536VK3C9W
iDe/H2jsUumhFPMpwmJ/O+hKrt2B+ynILPK9/hMVsfEWnEFe5hPvbjzxAzSbGWoWK59q07a/kQns
gQzukHzG+rGf+ve4Fw8BpNqD3Z5NjBA7JXuuAZddj0loE+Nil+OlKj4T1bdEzHQ1DqwkWAN3oDwt
RvvIu9RWLXI4I5h3RV4nW28ZMXnY/ou4pSFGyheRPP2cGcGTNtJ/M7L43qCNlrj71lVn7GYfNKrb
u/7G9HEfZSVjTqXskwTzs6ptz11XbIVXEgZYWeM8nQ9oiFm8ww/eNOD4m5h2S7/DWl/oCxfQbw+D
YyKrMyjwx2FnMuu0bIu8lwAIVZzMBk0HBrEueZimadgsUwHynFKy4/Mv3dZqn5jZ21Q36hDz6BJ2
0m7zIn+26PtZLFcPvj8yRoVVuGWI3yB/yyJGGP1Lhtl7LVEhrVPBNr00Akk+UX9QzFyA9013KYhv
q8mbxY/cpYRj6pOvGoLTOvqJprFQDhKBbLZ5wgwZETKB0JyqLVYGhnZclWjcWThZmTymjKScxeLZ
SOPcLqbP//42A7p9UERbIeMun7wJyHxFMtcmRaNcMxnf5c4ZTeV36j+3VIH3LmjjJzYh6ZHrjIZ4
muiUsqg9wsSLH61KICmQ5RuRAUu4wWg/DdrYZJ6pblIjQXJHNe5p8cJHc8REbdhUQe3wZVYmfa7u
5K5w56tdt8Nj4Di4euKCWJuWDj4JHhsMhc+tQuEiXIK0pnjJ+x2TFE4Jp40fJKx42uBGlk37kpht
98LEG9c+lCNzFmcKsP7q24QLBymhvGbU+IBNMOX3kycxeyCry7S3cVmsbTRZpZPGr19T1BAc2V7/
+yKgN+xYwZHGOj8UXu/f1QC5aKjptVAVggiAc34kDK2N7JfMmR9xfxpkGSuTt8RwX4fvPFLkwde9
5gdstnEAT4uBO7o4CO8VZuoaXM81TkE3NbH4JfRpuhfz0SzCiyczZFJJzbs5BtHbLOlHGpA7l//+
WvZYunqF9I72VO19NwWo2CLNESAyVjWOI54y6V5FUBRXGbx2pXEoHADVVJKwuTsdXMUgH8BpTPhc
l3SSSTw77RwfkTxT59KpLaGFbwblPg0p56mToa7rtHHL89J4G9zoiymouhVdzTwmyeWxFJDiYma8
BFL7QwJWAV8TAgQ6UespDAh4je0egR4w1d6Jrxa7+X2mIG26aW9fR/+6MLsf/vsLmd42VLYUMFck
kl3qS/XQNSjXitE/8f7Kia3YFBT+rUsn7wan8YnaL1tXaZijhe1P0Ug5yHClWIo0/eh16uYOE0NI
M9WP2sqRgFDys+9qd6kbBERqr9sRCFdSP5DMS04f9fPWwy3mE1kvnHF+cKlzb4ocm4NMcFr89ydk
f/henJz8NxKm1Mm3oVdgVNmj5F0eria+JcuXamLmiXwBKI6DurH/f653wYhczfWfATfWKfDriFw/
vgys5I0weGgGXvICgMtuaurpjnmXWHDyN9H0c/ljdK65gcfGKzYsgsh4tpcHIJ4BfHgtJx2XvL7D
7sa26Ye7LqfGDzoyFOy2eAlG2T+pVKztkREtRv1B6+ZuSiVfZrM4iNIzDhjMmc/pQD23hFkmXPzs
Q5qjKe1t6Opfq1TQUD1iiCIAhYrRclTZpPWF5YNdm9NFgW0fqx4V59AwmZa2derCpCesEndIMXa7
NMBI2QE4YLkQMWsOYRml5meWjGzaR+cc4SXg47klNqU+FLJ9B0pNyabtW5uB1AM5UxtEL4ny2PJP
ihY/bJb0URJmy4VoLur8qwjt/thP+QaTyRbuDHxrB8VfbFrr8ocdHHo751a7PQndTbZPx958HbO9
pcEIqiAhs9Yz16THuvtGEfVkcW5HHUGVhfpqw6x6UNX85o2gTTMMZwzmAkxRTXhcukRrEdLkSt7t
GOFa16M/Vj2TzynxzYMTHTE9JGfRnwYu1UNelGh/3f7khoJ6Ai2t51WPtipfUYSZK7xD3saPA4bi
BJ310HP5DlV6mhKrWbdRC26YQInl5l/hSLVS513iqf3whkc7MA54ge4hrdGddLxfh48pG9D6lKBV
3cnK/WkURcNECkSrWoq2wGxPoTP9lzyJIJS9rOUxYsYWr7dF9mtUFTYKErBWHYGep6pjx2to+Hwo
5vnjf1+ocAlgy4s3ryCQuWGDs8HTs5ITOrj/vpC/jKOUNQwj3+ncZ1WJ9QwEQnuOtf2jTak3JfbZ
KiX8M3LpepbNoqcxILiLITpKmguLREs07T5uNCGVrj+tS5c0ojyyvofQp2cXuFFqqOdrCLknhmKg
5yzkk1ZIOTD0TLfARLTrHiFrby8Zc56W526eXuq8C3dBqVDDnYEPDVB/p+mRHLhfPx3mXTaaHyls
Zgzn3Sbp3J/SHj+bEtdBW3z5QzgS3XZDpkghjNsSS7xgqNRaJFTR9ITh2QO/6YXDv8KJmVE1zq6e
jrNZTexb1BUV+b9xYKjRqLjH5UruJuRExnMLG7dErbLvWXAmk+3ySV5CrVkKEMSYjftxrgX+TzI9
Qm9E72FbRyaTbxjgU5wuiEw8tadW3JRt/0PoJvZe12efZ+5mzUieuC4CPqJFsxV90dHyKHeovmjK
T+FAexszm22rYtOqJY7F9XatjjAceHZ5EgvdrqRFahe5mnZy9gQkHe9T06RXVKJ/KBuCK8xBk2Iy
A/LPKo/EmAL4Q+ystbL7da7GlwZHBVew9S1QoFwCj442NnSwLdviM6qBJIytA0Uh0Ypmi/ikfgmt
xi+L4qtOYZgtS3pCPPMxSp9NorCh5J7AIB3MQm7iGop3I4JLGYScvjiXNiJ4RCb3RK/Q2LSg6CLZ
nCY8oj6fDsYxNr9Of2XNcI+syVwRlveiGMF02k+YUk9i7UbqH0/KvarKuzVzfYgOWaxkSjsGb3kz
LKMGh4HsDvtXulWapUQwNGeQUL8O9rtFw/GNM/HZjeJ4lfqTPMZ5Q/tTO8zgvPgWOl68BjyAs1Bn
AyTNcYawiOAP2U7AHG54okHmTQkRaPEpW9d9yMSt+U07UozSRSf135dwGCThfWQCuHWA+HDvq9w6
GXkrEIeWz5ic3BOZQdM2tPS9UD4vEwBal851T0ziwa8ZIaCBvape87QzdF+lQ6MP8x9vDIp9Zg54
0NhMm9V35aTjCbMJSwAhLjRtCIGcYRf5Y3jFVzeSvtGdIUN6OzyhaPU6Dx3dswxbva1H5zv1nH9e
RCe5hr1wZq6b3hpXWDtljTHLMs2bOr4XZJJpRgSEH9rdA8OGtxIJ1B5kd7ydm2h+zaR08KQz8qTm
/SO82jzEKStrjt3ewUoT9myI8/a195E7JpHXUeh0D70lUY9FhPwgs63j7qDnaInTbZiHGjpljMb3
CXioLLeQZ1uyKmASjwZjWShF5QZNrjw6KSVSbj27bLxXk92g4SzlATm+v0ZFxEOlsZiWhzQmiCMv
2WFlwL+3C/wtI7vqEjsmMi6C3mMT1G4IymZEwYvELnqcA7Z/uJpPXqm/bZBepO90/dKHc8/bxb5b
HF1G0TqrptL+trOQwlsme3YnIYUjKGh127ifjsibDq0tn5OQQZfwXXoC7y2wUNVbIVTNtEYonQRP
AiBlFlCE5p3Zv0ARHXegXQ9DaX2VrvnlgRQbKghdmBo2XUNHIGsGu00afqRqSSIWWKXyrtzGo3kz
epe4Ii96hEf8155mTKROjRXapVkW45vCEH4eVX9iqI62jg1C7ncfUU8WwGC67YfjVYdgyeLLBs/f
5aWNM5PagAW4OhjkH7c+QsaeQv5U1WLT9u07Qqb2pcTv/xjmzoYhs3E0kIYx/uIed0uVHLj/CA4U
Hi5RYZ7KInZ2Pn5ocO+eOPvOQLIsiJWE/TzCYOT6g5dLYJ8xZXjiPQUdYY0dkGIU1GgFzNeui/6m
iPMfR2cMN1VmkP+DRTIcJ+9Yzu+ILpONU7BrEaGV4MzKr54lBNlBvHjRZG/SpD15Tm2wWkM/55XW
P2wPa7BhhMOpqt/kLKlHmX4NmTts6NbfGAlmx5aty7o38ic8GBTRhJoMGpqBxDFFK2jYG1VUYh3l
6m+MgQ8KGZITsyS0taThMev4J6ySDvIAapB+TFjuNmiDJjd/BXTI7mXoEJlF3ZVxUIQCGWpr4EL7
7qs7wx37EKXjj1IxLUsj2p3QYAlsAGWel5Hkw91Lt80yP3KN5ybBgzIH12B2SVALPqda0+l39qq0
rYH1/GytBqxW6duMxqedhvtAk0TGIKD6Cree74h3C+rJ3oaBYbO3YwaLeVibGXWDZgle6h9LpZ84
CK2Lw3dsU/or6dtPtWhrJsE0kqV29mHJsBAPJvp9pdB5owB3KJHM8MZNeCTU5s9oAJNBIo5GwvH/
xM30lpME6pTmvbLy8KBKTtiK/HC69AeB9XsVW+23RA29neu7PZbd1paKxjB1wkMxTiwvphXh9eTJ
Q7Rh7Z88W4LlVJ751goTm23IaM32i3Cehc+pC/fkY/3lSEoD3p+rG5sBOUke5l7q2GnkaYBvttM9
qe5BgkYZkuxiVrKYKJt/Mhxz0GT1lyxwy+OrWok4TPYge3HCdOvB9d0tTqqBM5AhmV2He+kTM0Yy
5Gz7Mf1tmK4lj7qY+D5+7zusPCPMVfTRi9XCjWS0S40OnoV/yd2k3eUhlisetq8cpRYB7N8hEJ1N
aRS3uUR+MaP2xFK1tSSjgtENCY4vbIDNnIks4iTJQbF7s7C1EWBuvbijPTLSbQivz4mEJlxsrp1q
29letvUY2Hk92+20S7OzYrBQzeYdLEx38Ijfa9Cx1dh0rQ/85dZDi8phHVTfQQDei/SsncD1WIfm
s4X2tf/p5+rHgZbcZxLbX+X9LZm0hLVoyKScUT04z0lk2xejnK+T7PlpWIwB3Aaqee28H7tWxT5s
3B8nkY/x+Ng7y0g2q4BWdBbvWf1EUPffPHNr5O7PIinwoRT9N7iM6TOr2KwqtJ9FcjHczD06M4cQ
OgOnNYJj3VvAryqkBQQRZHid5wC/X86EO4eH4gz2Nk6MNbFx1S6GS7XO6rBZe6QJWLZxadDppRY9
UhoTT4TDAp9knLB0LWNJt8mYIaiXHWVGlWfCGl2F+MfltNPpSIh6CZinaWHOZGTU9pzCGBaZKxSF
O1IyBi3Pqj7jhWHdCB4V2dUmJwHThx1ztxIcrUAFF8QMnmf8Bqw04wdMqNlTBMWWjaHy5vYwt94f
GQX51UbYjq94uoVZb28La/6bBtG8hnH4Z/zrazixYqH/xMB/fIiUeN+wAOdt/gE1naj79Mdss4Mf
LjTtyXR3UVLtg+Fk0tMQCtxdLU0iAnVYgPYOcw/7exIzTo6fnXRIFzE7nBxlenDd5sOcB6CTRvVQ
tRlOfugT2iufKetg3kBBdb1F3j96v/0EoGgKI7AdX/WILEGX1r1XPQnizXCzR/LqtMLEKWZG395s
rOt2bDfW4GcbM2OjT/wgkJ5+UocuoqOfYNWv7NDHfVkZ3FYRf2s7DjnQt56CWCGczN6OUU3Btgx9
YvsDyu6xcfMzRJhLp9GPulOOsLKO1kD/yRZ1yj8+1LPMU68lyn+gJD5HK4lOFdgb2cWIhsvfRqZQ
S8xnOx04ZRhXGzi2czGrXR6UXAyuBMkvvWuKwxLmilFuzZmT0oRS1gMuUqO5dlj8xao3T3HIekWg
BJlTm2jYZUZrdeqn6qzlqJI9u0dMAm1MyGdMrAkqY4yLo25vjCCCdZ6Uh97S9SVtqyvbjX8d0Em0
ByghYHS/sdrOAJB1O69jA8WhDVR8+ROW32rPfPpZqLFbTdXwO0KN2vgDTlyj5hK3fFif45uWhsXr
6l9URkD5WA/2JlPwgUKeX6L54l1Z3usI9xwkvYeuy1k5pMXfdBj+1A0fncpC5hyEVAs44KstJfcu
r+PHdu7d14YPnxytfQX/i6Szvy16WdbCQK8Y93FmbWtminvdZ/ow+SGLxYotcCXPGBsqPjMDCmgA
q8fKKPxtlPxJhJniCDIx5FD/FsNEVHFS3+HIIMnPyk1h2CCygldxCfKQMGoHKpqRdOWts4KlSHBP
iIGGQxyz/K1UhiQHoZZKiw255GvpOIyFaze4YvYpD11LopKPCwzvEiZzRWw7y65cD/wyziMK5Hwf
MmEIIXc5XvhUYYfik1zuxWwdoNPLVcXbyXIOKV+IcZD9i+OSrgn+N2FJr4qdR57bChucWGWWmVDX
UW2ruZRQDQraM1H8w8zNCzCRjV0X9G6DI3hk70aSPc9p84uHYJf01rcdDacFKqE1hvlsSB/GdtSA
ZMf0njUhPWOV3bKJPrZoyQZC+P4STcEJMgDy6HM/H0d7yPY8R9PK1smucvt5FQcYPkGwvLhZ8wQd
MWX9s5mQDe9LmsVAWu8emUmM4kknHlqD4s0mKW6ecGm4UVLvbRcnfBu4lwkaks0hf5FeDdghm7+H
JL75LsyK2PdeDKNCvyII/zS9L66XL7uvrlMzbdMKZ2nvs5cCGn9y5/Tqlp4NR7nap3l1httr/9Hy
HyN8lEOVa68dgykhxYjNFJkY8iHMbl4lkvegMdQ5Yz/U40xdedFUnBoHemrdNScCvyLQWrD5kTN3
u1ombxNvlK/av61d1rspNTy2XcEdnzIx26Z7ziR+BNw//b4X1dOk+E9TZN8kMjjseoL5gjTe5mzH
/P2vLVj2RxGh6rHrg7OwL0OpmASHgEIcFlTr0Kue4S07lzirT5YFCTZhG+nEyPCTSjA5YfyQt/Uh
iAr6Qq6mPOTDwxOEsiyXKaWJzFbVEnSr+vC9znmTRyCviTgl84z31steyLinTcRgvdYTL8osuVwK
3HO5ocpNEJqfLHEfEz6tL24IWa5Uxr2Lm2s1GN6tmAn86SsO61n4uFp17K2YzXv30KRUCZ1dPtfh
ioz54qAL6wdOAI+v4xVvOSk8a6Hs3zYrHeYwGba6Zb4cdpRWnAd2Td/V9QpwtFOWl2Iib7rDXkA4
CA9rTk5kNeZH32dfR1wotzNkWiQ66ec0Yc+tR1i1eVNdWzhEG1Dfp6IRcp9gn8qHqN1CFth2aEY3
5uIUN+zm7OePFrr5tdlTQWg5E2QR4eYbo0SxMTTMZzcB0gh+0CSWVwp8CoOh3/MAFV2iA4GepfgY
WGlmDQLqmkbA8J1gJaBZZUP4py7pATuFVg9tz9Yv7HKP3WNEZMcHyvXN6h0J9lefohkg3xhjQEsK
SJnYL0K5yCxC4+xqVz47DF03doTTJlyc1Z2NlrnpRHrse+ycZPyRSSjUr62BpZGZw+cMbdkeArTc
+zp5dahuARBJfQg7P7+YI5m8NOYl+u30N4+98VRb42+W8jSGnkoe3LgVGGhmkrhBvJhW2OxUU8qd
A56ZBQg48EBW6RNYRj5VJskTJjhQKdaoQoizZMAA66an2VHmokhfIsAnNKlynorP2pb/htC1z8p1
RjBZ2Subju4wGFVzkDSgrBL605iiLUQiWQSCDaQzJCv4AE6WfvqzR/z0bzH8xYPzWiTEOTNaYWrH
2w37m3iZQsCMj3IME/kZmDGnEXxjIifMa5cWJFUiP0eXPu8UOR/71rCqo9WJ17Yvv1PaOAizxbvq
DJfJGmdf04RAhThiqKEuVm6Xt8ijfBvnzri0bNC4g6nXXNdPXtP6B2VPz3yhFNtkVO7WyoG2829K
8NToM7L0KKQkWqAwH0Vd5Q86wQ/YNFPy5KPlrjUKuig5BgEnlQcjj5gbeDTAt96NdpFtOhwMaJye
o4z4ZXb7NQPa0U3rwyyr9xCW6arttGI6BIdDBHF9C0voGz4dDdn0ONYW/TS7YbagbZEetIXcIHcQ
0MKCHTc1koez7++JM8emYbrxFbZ0dxyqIkIfCY6Ep7hnFrULvyx7fosTqOyOgy04D4KQ2WPTrO2k
SvZZp3celNmWaSATXmhLVpTMwO8jyoRb4CFypu/F6J/h+2QaEmEuyxlCyhFfXtauuJUqclT0+Lhc
j499On3HYy1PsB6ME3vc77LwK9Z8Kt4FdvPgQtw5B3CkMA2YV8Tb9mMcV0/QFo1N0ZMhwIDQYB3V
14cusD5raqzzBHKPj87nQHTP3u797hERj3ma5+IH9+ABV7HP/qF/MoOh4yn4sl3/20vlvMNmHCHy
tI+NlxF7EC5VlXbPRsOa3HZihsCTbd7BSU0MtO5ZhPlSmFJsOngz2sEsuTzdKH3i6aUpMvPs5ONm
HMnlFo23w1yA7LQQIePrM9+RKQw0eOZt7PdPZtdNJ7hiLP77pNta5dRv4cVQAvpxt5u96Y8P3PRs
OGpbCdznTN8uXpvG1wxZNtmq01lIYJpDap2mDsNriBJ53Q6jz4TaZn3aRB+NQCjeQ/O9eqGnD/CG
ZhTE1Ueas8vT7QjXIUUpTKYBHiLL2cz+haKtX/eJ+5omicIpQ42/MM1bw5enpviO81qRlcEX08us
UzBjZAVulCa0DYRbjOyRaJW1pAk3TDxucYmKpOm9W6snumgF25KTVD3Hnd0dI/c2p9RTmVMF176c
iJ7zzD8KRP4O5Ka/B0MRbf3laLaso2By+Ie/tEIrFK+lPHt/YNu6pypAJl/OwTFoSYTtw/sQwkUA
lo2ELEf/qlmkQTlDHuQ6nCpR9IoEOSRbunnytOWflZAo01KGCJRDxcWYyXCWi8CJLnyMXnToEKgG
VP9CjsS6Axlyc11axgRcXuWV4mPWTCkngqqTWD5kDcZgRfV51ZV6ZzJBEEdWof6t/tHLnlpITyhf
bBPUkmALIol88Opd6YXy4sSxg4Ry2cx6zXkUjY+VxXdXlU19nOryNVDRUmmy5vAD52gPNyeVEvbJ
LpZ1vReEfsqYQZtnmaCrbB8GEzPbbCRWRdLIzDrd+iSqMH5SL7KzcZUWOW9JnrZHg1egXvis0QJ9
zWRKJNV0IzMs2gEu3TKOBTEAbXetHHmEhgu8Y+LlYTO0yrJeHQLQVeAHw7OZ1yl5xkkBECGFFme4
Rzc0d8pG1shY9ct07efEkM2+6fBp4+/EQ8OcZQrNozt6lICqejJKOt1AFIRKJEN0sUjwqFvu7hLf
44Z5UNMxcDfied9WkrJJYQfSkAZiNPLUCPW2t8NfjCIHo2vm3Yg0rOJH2Ax0T6ueSgjNXFl5H1ga
L4i6FvkDA8UiKg9R6PFT5MPiYybq7GJUyPzBILoIc4q3JBHJfsjKZfpD7+Dj2vsfe2fSHDeSbem/
8qzWjTI4BgfwzGrDmCcygqQkShuYRsyAYx5+fX9AZFcpla+V1vvehDFIpZJCAO7X7z3nO6ug8N7r
JWAjfdYFDIcBDM1BBFvoytFRhHJVlL6zJ+hua0PGBQfJwVByijSS8Jyn+ts42vUK5fmPfvAeY8I0
jjLyX+H98M8K3KdYLz7GnjEn+WBRSFC0bwb3LSUUCjHtSoTgm4qk37UApuMG2aKAforSNdjIWIeh
4CrI85gEwQxDzChMxjmxzb+mMhwOsiiCz2H4oTYDg9N/0u5tOV6mlqec5EeIIW21C4b0pY4zwcEw
cNYDXqAEPsiNfWseBA3bEQsDTh25QarYHi3d/2EI4o1a+4xnzd8GMZcbYO7WacJPwRi9V4wQQ68p
n5KWU1bhV8ZBiJCUd6uXmENb8lVpYqOfh4ioN1XEsIVeWkiKEmP1B78FoTEqHmjbbT4HSCToEZEd
R0DepYIW74Cm8vDu3mal4NrRDmPiRjup6TqxJAUuf+YlD4XzmiAOecir5vuQI4JCMLw2JgpOItlf
splHnMwvdQkXAmYE1a8S5W6GUAJbKQ+1HR5pKYoz+n4wuIqaEGnEuQoc51Hj2MZthMI9POKig+wi
nkRgJAeGDArfjaR4oPH5BFWAqKE01VZGx+ChwZ1P4612jroo1d6IfEZFrDbJV6WzZHLA2CQZn2c7
MK7AlHZLxHPE4ITOPXv/IMfu3GgUy3nWsMJzgbAeoVWEIYd6Ley7g57BpE3yCONvEuHH8KP2mFZ6
e6xk7OyoBQ78KZ+EvqEndWnyd7oXn+CxELdO5cvIqsHN3nUooGkah6b6rhWA7aBTj0cQ+ZDL5xf6
88TaJ3yGarA+B5p+9PX+ze25KPbIsCdgF2tidTSLAlF7FL0O9khT16cuBpKDk2dm5PSBS3MTzpAL
Ht9V340WWiCnCHbXCa9Dbg/6LdBptoxG8N5thk1ZW+JoyyTbWThl2PeSdDvoyAkdlG7kQZuHoDPc
PVLBNSeZGRVBu1APMFm19RxJOk45olfs9qIhI84cfA+9+Nh2x/uXbWAi38pjmoM8dFsFdgVb4i3z
6ORXJjSuOEQrqyfecKzGllJ4gNHEEK45Ah2s1pD8J5qJvnu0S11s/lcw4rfHoA0rtE4e3XbS0L/3
yaHTsuENUSr97Vq+Fuh8Hxn2NA8tAvq3pvTpDxMmtV/eduXEgap41MwG94KWm3stNx6rbpz2gZtK
EAqRBsz8/7zEtlaBpJH5Bs7Zzz9Y/ohBh3E9YtaYerDxTKhPUrTd0ziD9eHs8YljbdsvP/Q4wt/D
b/9/nPnrqL7/6x+wi3MEGc/fg6jI/5RM7pD//X+PM3+EqPR5/Mt/8P1z3fzrH6b4py5dilNPEBhu
Ckmk7D3K3PqnY9Ak1HXPNLAn64L43hxjYPivfzjin4L/QPeYxxuWxC76j/+qaXHyI9v5J+J/13Es
R/A4uIb7/xRkbs8x4P8J3JaeQ3Fhmp7ucughGE+fY8R/Srw1I4xVOghM0moY3nhFFz76s37NnV8c
iGh0y43D8v3QjAHCgfVcOcGcPuKhc0bsXxzGSSQnk8n2HqBa8SgQD4Q0UTAKD6w/ek5gN/j2SzV6
dPZl0qxxuCAYTaGgbsZEgKQoOSlDa/2kUs3k8P8p11ICyhRnhw14EofhaIjggY7eVs/6Hx2ZFyfX
FBjs0WmkXjKnmBbTjuGz+x7qWT3k6kMr6KUEdk+XNtFOZmkN1wlEtgswhAGUvan9DLUUQS+Hchq1
neFa6iOJgh55om9MteAbCN9fM1VD1NNq/N3p3qPEFPtcynmyxAr7rWOgevbcHKN/2j0iO8KtRMUO
GLH5mLNKru8xusqW35cfqj7pGS9NIOHnFzym2WGAW/ixzcbk3Nl6vfFkIyEDJB2u3IpsO4geD4k2
PFrCkEDpU5rGDXamUmaSya5fkOjlo+ul7bX16ynBk4IlMicNUjw4FD+7pgYnKhoyOgKBsTaEpUir
xcDNhSFva1ieeZgyRempZMtxcIaFN2mC2wiyEJkOT9Cf6b51lbMvYuiLgplKXQOGs6fGeAeInsll
3DMP9bDWeApEaViO/ksOupgyfth1VZ9eXSlh/QxKfUy1Dic9jdaL5gXJA61hcBtwMREzauKtWbDx
wJ9JvRzGYZO5Qfk0Ok6P2gOUoE5f8JOBsq7k3xiu69F51kSfHixtsG4yxDHAnFb7mhbInSpM3XQo
C34dYZ/CpOqp6MxvdF061Leg5TY/PfHX+wPzX3mbXYsob+p//QO28q8PkitdiyfcNnTXobU0P2g/
PUhtl/rCKZpxC/hpPYjBfslMi0iHAtFpzrDD0Ex58NMpBPMFfo74mVWOPvtqVLn5zgewImw3O9iq
i1d454ZLZ/KgVW4oPxs/4H2AyrOsH1MhLigCo08Tt+gDhpmTXXg0NBzGe4HQwIN1jnXOnMx/jDOM
CgmxHpR0vNVq2I6F7Ilyo5tzBlrec7aZ71WXHvSe8ygOClXM0dcVWFTbyuId8pMUuho6nnbidwuz
Xu8e6tAddpPHkBllgvGAhXZkmh4I+CRMcFBX6idhOghJ6JI2ZROeugAnMbvqrNY11yEfvZHkB7bz
+ipIEXYavQNFFpdbFZrjm9Wjnk6T5qp71YfEmwpyZ5P8qg8gZDgNvsop6171gfhd4U0m4ntJbhV9
ODb8vH2kjE/ID4DKlNfcWKrdifnyal0Mk6oUBOrMTxuOBarAKBLntrF0khhtJNqsD1oiWWWAxz3p
DCyP1vw9Rc4YY0MUXUtwqDGN7tXhsVPwbPa5YwWXREQh6mm+akoNI2DojLuSZfXh/mAwCKZslMY7
eOBcYUPPDs4A+dwRyUsyZPGDO1k/vICa1e453FDHF5vJdz4YytUeDSTxV7TcmxgbxTokauPiR5+J
TAFOk7bPLZA27ib2m7QbP/lzuT7mcA2qmuKoC5pmlrAQ+tJNNpexr8nqSeunSHnw9JfPXnYDrus+
dcE9eM7D8mPdU+kfv7sNx/vc+u1VaIQks5dxDo3zq5PX5zgS2UObq2Lf95zUHurEdPellXPpaGpU
pB6e2ymetp0Zprvl6oiesgxBOOo73WoeHDJ13hUkf7crJngkXPsEuvWT7G8uEnI0a238LW4h4tgc
V5jOtw3gnw2bBJoYIHH7GJ370WyQ4DHQytwznp34e2CpLwax4g8wezKP3lYWKOOcwoA6DBL0hEvT
yZvvf0NQ7nVE7eK55G0hmu6Q4lbVHH8XBe1Fnz+xPCGhq60OtaztU+N71Y3Wl3UGOX6Jm243WDxY
zAWrg02b1hpDntrY7K4iNTBAd21xYin946WUM4lyohtSsZf6W+5iDDWxm13LGgpujOrMtzUQBYi9
bkScdidnjA5ZMMQnO+y1dSmH5/uyx5wOHYKVHpM5xCYLC+v8+6XMoe74U0mALhk99VwPAGbQHYPi
4+eVbCLbY0K5iPGfwuTIozCe0NDRvJq/ckOF49827FVFkt/NTdeG53rXtOuKDStJta4Mw4cUWXc7
7tKGG563hSj7fZYi95ai8J40iTZ+snAzLG89dDQPpSq1ajMOOdrwcdLPSyTHYBmYjct6ZvjO8sEc
wUNPV33UhHe/qYiPGx8CojM60bIn0NYXMyq+18xTNYCIYlD4zhZsBn3cI8nTOC5YQTjCxbTr5+Ul
CT7f70LP+wBQI10VIxRtRyefFSdE9EGIAYO7/ILnItF3ZZ5iJS++ImPQd+CVUGFwGU95NOL8cunY
ruBwNrMAsDy18wvytvK0vF2+Guvr7z8tQcH354/LZlQqdPBTzlxLOr9uPE5rmplfKGOded0nOaXw
IQ1gIPR/VN09LZ/SQI8LLCr4toSr5zhBtgU2Vp9DHkcejOlJn1dJOYIRJf62pfHB3b+8ndKBCa4i
SET1Y3WrQTBuGWCBj7Hs67JoehIHhjGPTn3p01GTGJOL4s2gTjyC1QUUxDoL1oIneWZbu8ibH3pg
TYflv3Z1vFR5lsbvzZbpH8EmcO9wqlgRGoekYbLidoq5UQYo0NU9IgtrfX+vE9BopRsmzfXN9cUx
jghOCyKm2kvojY4TgOiRGBCGGb5ELuoHO0l8xk2++RDGU/a10sBaISn+kJqfCYjJLm4l4nOhw5KU
8ZelkM1jQZfXlag2jQwyPlmVQxUwOMysc69s/cXKtLMrpu1S0dzLGixy93V/3Fq5bN9h9dvc11pE
8M1W0me4NN7oXIhfsVAHPowURh+tsEZeQSGJ5ifYkI6z50Ho7vuG5QwYNQQuncYbnqqirx494qZO
ejH9gA7arCg7/DWyl+oWt8bK7CBxLLVjUOYXqPDI37s2v+SCCpk9g8fV2U94sTdVjQOyiZkfGoah
MT4N9W2M6+XcDo5xaAM3PBTAw+6HyK/Dfwffi/+hUoIz85cbFkG3rkuJlcJwTF3/8/qiTyAuSOVC
AK/l9qWFX7rym7A+xZksPqSuR6QKbsK5Hr9/0KGEM+cb03CBrYpbNrHEaXmZ6tA4iQR9UKWP494b
q/fYaOJzmkXE/7FavBsQq9I3opJFHlaz9RhGUG/jecf2XV+uGhJ7W7SZHkROuiLIBVOkvCpxaYz6
qUtYA8VA91WRqXHuNImDM6xuIpy8a2305YarA26p6mgzzW8LmNOHIIQ+ACIJ8S3GtsM09WwSs/Lt
uNwgvj4iMpdZ+dHJJu2s0hINgwd9SPmViZaO7LsEp/JTUXRE0c3ONSZRSNac3qWpwFPKqhm6isU2
URRvFQl6yA747AuvMfY2rFWgIgVFpqHMeOvwG13HOlwvhU49VzvaVAZr1YF4H4T5mCRD8B6jubNL
EuVQ8VXhe3Swj0Hn0ewG88TNBefedY9dYZ6FNnGuUC3rMExRzAt4jjUvth9DfitEyyZ95SB5zYmS
D5I62ihrHK73ACvFoP0kqtF/9RE+lVn8zPP2UDKsIiCQ/slcqOxpdMPKgHrkW/rL79dJy/7lrvPw
LBu2CR7fEeQxzOfwn3c12xB5IjsdpjRTp7WTN85xebH//dXyFpEhBV8DhHLrD9bV7/x+t6xURgAH
M2IfZKpHqCD5E69SSTpXBYr1qZbFIYzR+wZDpA6Tnj/VQvWn5Zm+P9jTJepx590Xh9DP9ecuS5Gz
uCwQ928Whqn2XcmVH2rL2dKgWlOGw4z3HfcB18i7PDjSl/9ghLrxLkQ6+ziVzgfTT7P176+VPR/6
f24KsH27joUk2HE5ANKK+PO18gOzNvIy6DbanAegt+TKm8GYfQ2U2LROVH7URKhvLF3XjpZMGxyI
CdqoOVuFEgC7KYnAT1EepE/m/BUEt3TDaRuX5/x2+Z5QAYTo+bRf4gDBD0T57KpBZx2rTpn5I9GA
Urv1nG1kh+MaWyR+sDDqNhTKxP/MaWMApY3N/ebqI+D2zWSgKvQ8GAHFkDJ+HwnsyWoYLL2pvC0m
BWsTaUG+AUMLtJz4txZg3CokX34VzWeMUhXQhObl+PeX05wXtJ8vp2eacH1Y8gzXBsdj/bLgBVjb
pdPiyp9ikgNCu7X3dIHx7wbZLjWgjHXkY3QNihyZaDW7ksPmMVfqIBa2Pi6+W2Xo0MSbTv+StH5w
1JBkXJAiwBD0oUP4mWE9JnX2yPNzjNLYPNNjttkJPPmooT6aK3/Xa87u0NLtGIgN+f0/0Pq1BKHC
021XCleynMOEnivKn86+0RROFsjWZm0mk3YJwnS4lUztbKXGN9fGMzptw5j5D8a+5INueftWmd1N
5ulzJammSSA7QZnbVk07vSjNiLgDsEGWRvVx2SqXTdPrlHti2AzffynErVdugnYfJEROMjg6g4CL
jiZpDiZWt/29pOu1gvNRk9ovjL+HS6klL8W8JLECdUUTf4DSx/lTTeiP/EtJfPyybw6c2ZmymwD2
epUR9Ir2+e+u2Lza/HxL2IYEeUivQLdMSY/vl9UoTe3EjX233zidxbLPOb/jLMvD1raed4Bg9IXt
wT4hFRWHpkU5hVlyPjroqzSexkOYV+C9batn0yMirzfH7zbGNeFELhUCMnnpOh3ckzgEKRm46DqU
fIEwgTKOEd6r7DFBONi3eBBSp+ewEWVr1BbmgVLZ2qLkDcgTQ0ZxDh29O5elr+8tARdbtROSznhw
Z+c/ojEG0sYToX27nCXsnBqgOn9/awn7f7hSJpoV6djCYvl253vvp3tLommWmqV3mxpzAqhujf9t
1n4OgIVuhCatp+VFn1Mysa28iZ5WVaR/DHEEhAhVHbnX/ejFTYsaT+IoGMhlzS328DNh0V2ZeZh/
xIA70vFwQk56DioehRZBEHpMIuAXxjDIoFJrv2wCsW9JHD6Kajdv8ufc6ucohGm/1AlVm/knqRW3
Oq3BwJpOfTNSz92FCTjAQJ/EpYwFzmBtuvUSgVJWuhSkTlU8WgkzZjnqz3RNMVPm1RGgCGZ5Q9nr
jiDH4/JSozk9aqHxybdx1QFyHFbIElExD425M3PsYcRZX+iKCEYiuH1JsPlKmk//aCDTvNI9Bfsi
v933mmj275tdS6KEtS+o+YmBTd1j0ae7MsYUNPON3co7M1EGkqS0qQaChP58qSMGq9XPZBOe2jFE
zovH/jA22LRzzxuufeg/kpxMWWpq9fPykmRc6KVLWDiNAzo8KC73ezNCntU0CdpmHUg40K7knUvx
5/ocU3wt8i5GztogdXI4XC8ONp5jQ503bXW419RVmqBGni9hQF5YhPCN3qky9/qEfgYaML49lpKX
stPpHsFe3KvQTfa5mRtrgtDIpzA0/BMAAB96wMr7bOmb4snBDYZkda31uzAycUrMVXs9V+15TayT
EsYj/1Z7lbYk25BtX910LDZ4l5/ZflCL9FAvPZ8ugBY0Ypv3yYW0DvcttLGOg9+hCW0VnAwDk0BX
3oL3+Pb7x0bOO/Qv64tp256tMyWweHZ+6UaO5ThCt/BYX/T2FrRO25ylk38cGDZsl9o5rdgJO1TP
D8vbEBnmajBTkvaUqzrOjlKe67GX52EuWCcHXRdASO0xr0ykwZC9YZ8AiKRxsrNsXIJsr2olPagU
xZjr+2HuGuLqCR91hF6MBYmcyqKDmYG8r8Zp03R+uiOp8Z2XVPKSIPF+rSuW2XtJNdhwc0ZneDOb
cthr/obsEwjz8+3dsaQj7TPGTeBY9dVT02VpRfeOPJX22J46z6gOepW996PEeuw58Aedbr7j+CDn
voF7TgbN/SCOUSecdwZIc0yG46moUrmqJ119LAmBRzyjwhnPc20M0/+bJe0v1RXlgGEZHi15l5kQ
NemfV7Sk1EBBWDXX21IlMh5GI5QyyF50QntD9eQqN9/Wuameeptk8Tiu3vUxGlsjzvpwVYCkUWnS
PqC5UmsoxfQpUALp0IUXDBCW6/mGhHc/rBMTbLjXuWozj5P2OsbKt4jkEaIVJpQbSbWrU5uy3oms
8zS/CMV5Mujw3wlTlfSv4LfMvYBpgCyYC+ulUt7wVvjyOFKnrmxH+/chrcHKhccKZppu+mtW7A30
3heRhPwxvatuS0v093e5+Ze6g+rYM3E9OvQeJV3lP19J9JyDGluLXzk2rbNuoysawx86dOQt3Ct3
EyVxQMYpxrpqSlC/536HsQGlExRnbRd0FSNbdxjfZDiLTL2CwfP81qD6DvnoNnbT+yfTMS6hFW2X
xlKGkvaRTu6DG5C/66oeH38RFq+YgqKtbaZnIrXdlWM6HUOHcWtUZXMNY8lRSNbNM+KmZA0lovyb
W8ow/vK8C6aMBs+5Lg2PmmKeTvy0SxI5mGtOAbWSWM2vS89HuuQUyynMgfLo9r5Ha/Igxza+xiJ5
WoYOo0ALf++g4kPO750aqnN3z/8FXSWHxaV5A6sR3+sscrdznqTJe8pdob8uTSKstxyXHG+bO6V9
o4Ztnhu3i3b3+ouerIkkyqlupMXbm9izP4hCDBfTa0v2mQx+UxntI4vtUpVF8yybyFpnqOnORYU5
PBvj6eKwQDZkRV7rPOpXo1sSSBnqnGq16bn2ScjSR+/W1Yb5Ls1m7dt9kKcMyYm2BE0/r7JNEkaX
PL2wpEyrEibseQp88exPkrwWlrPQTb+GWk+GrOpX91+9sKt+1Y/WJrUtyo7lWDAwQ8G1/COIQ+/9
NDjotZeJFZodEuk6tOpjj9xE08KtqsmYm9u7tczQkXqBIhMje3/fBceUXO+KNvAJcCie+bjB/GYr
Y28xHtjEUfwESwnhRJtfjSwxP1Spwn6IMvGAgCQ4LP0B9JrdyYynZyLFhmfEGPtlLngfDmb9/t53
mP+u5a/QUB5sMlmVe/TRj6wI3yQzrI1vTshgOlOXwCEGslYtGFFB5+jYAEfc9lK8sjanG7jPwLKW
BjWzpocBvY82wrPIekGvcV4h2lCTWIKyY4PBC+FHykyg8IJTafTojqo5G9c3widt7IqTiN6XQ2W/
0FwxN/3SRQ/B0d5b8f5I9zfFpUfrgfCXuVWTtokxG3FsfJFlcSEACQzRNKJzQwETkXSbUWP58hvO
py96b9BJ69q30BgJroSOe1WxJ7dJ5GMtYmzVIV4MXrM+6uHhgHCjswRXwgyNmvyWs5+402MV2fAI
2MT3MDfzK3xWD4Ft+d5WzlMKEflCIhT8Y62/3Z+j3sLbiHP8TChLuIGVD5B7AmqEGs7Z2eCHjvdG
1nIT0dKPdlSKlJB62X9jU4N/gmT0AUmU+cEMiAglwrdI6fdFSjEAcSTNQY2lmxK8BGKYT5hK4zzf
hDxtYJnYFIVuwxxOHM58TrprRhspXj1WHzrlEDAxPwHmKN63zug+GnZjvrN5lwiFenaw/WqTi4bw
tn4Sp+Vl6WgH8/D098u18avWgPLdQgthSuEJdsClk/3TIuVg1MBE4dibpS/UOxPn4Hn3G2n+0XV1
/PL7FD1z2rN+0Ph4PyhkxLHa2bWqbzI2+7PtDleTQ4o9as8cFuwXJC97OYenxxLxfCOnL2Pq6mfK
QtqbVUmvKjDzv1ls3b9MeiVNEd10XUSbnHzdX47zRDTklVBGyPS8LXZ4DwjOqKxQ0muexrUzh4W5
enKKRsK1H5zM7i7OQ1124c7DArP1RJwelwGd0U5ypaem9+oR4tKXiXpm1uC9xr7zJomCuyw/y8Px
0U9GchvFwYum5lMdj6RZl0V2GnCU4V+aM8XaaHxrHQ1JpAlqZEJUmok6v/YDHIn/9BNira5Xfu3q
myEpXXksSksCcM3O7tiFx8RKZhL0PEcJpY9qeVS0EWvED/XcYBx12ldJEN/cXG9P95XvPgKzuo4n
dYI4ZcF6uuCUtg6e0ID3KfvkQy8+5DHsz97XX5nmHXucqqK3YObDkA/0ML/aETikaxOQI2sU+snC
QLq1pRV/pMttz8PFzDDeZS9aYTVg1sLuOtrMNmO8eMs6gvgu3ykoH+tED378/qa1ft1ZqS904O1S
0uBgLvZrJe12gowKYIsEFzRfs3bwXyyr9giu5fw8RqX2EjRm85Iht+x1Wa36DvlnHmGBYa+G4DaC
8bdcvXioihpSUyUqpAqE3A+Gc6gKOJ5VEYmttAtCZ6MJr4ZbVnt/3jItsp4flnl1muou0OX8QQm7
/iBquVuG8m4ZIuSt5tDPYUiLFe67o60w+hQF3kiXwNojenR5mHexWVbANstzNBAM5mk5jWo77ujE
ekAustif+Rvmt6SKzOvfXMBfHxebGaJr6i5PjeuZaPj+XJpYBqfEygIfIDPBQBo94dYZiWdd6gct
xyaxvF2WUsegE5zSvglavMRDj/JnKD/7rqOwt87fo7vKlxx4o3MINfJc42s9trDZlKeUQjjLyK2p
Jv9h0lKIf/NbidAQp205Z1h+WeZ3AjdIRxD8Iihph+lEJWw+jWV4VEPVPLtd+q5TSXM2qePWVd2D
aaxSPd/6MLkeNCcztqPyS0TdjLb1+fDpT634G0GJ/Eu/GlWYNDm6eY406TX9ssrgbylt5BuE30rC
SJwOH9y3vAoRoZZdB9RKBwfETVszkqL5OmTWnM2u/TEbs2zEjKiXr6Ycvi+9hM6w1dFyYc4ABmL9
8NuXDOg7RXNePDX9ePASQNOdDmEkUJr1kiXNEzxx/4AfYLgYnQKggAB407eTuataFZzvdZICmr80
BZYXo0kwQEINpoMef+xnFQxTqOIsLOtDF2fsT1WJlLkaGILNL3VVuLsxH74xasMAQeAaqMKG6Q/2
N8gv0F3YCKfHdBoIPTHNncTxR/5F+VyRWbMiWom1ikN4e1mG4XZg+Vs5j0B+fws7f/ksLG5gwxW2
zq0M6OeXW5i8C3c2XqO2TUWx5w7cdXMwsEC19GzDdu2AvqxNY4BKMM8j42rqCW6QVJ/hCu1d9kqz
wb9pEpnrJFa9JpjGNsID6GWtO5E0x6zCLrh8tbxYlS92XRtD/clrcQj8KbssL0qS9rZ8FUlayXoy
iVfyFuOUxJvUUWe7IUCX2Q1agyErr4JMy4N0QhqZhK4Cyo5cTK+uvqppU9/nTI0eXrRmztZVFaBo
w6sfAit8vww8nXnqCZ5gHnwGXa2OHCU5MOcDc4iaEtNBegwk83OiBooFlw13dy90ukFAKsTeuLHp
u64MB9mRbiOESWvy0Uej0FAMg0EBIK09Fe14MzPGfhHIsb/55NBTsrr8qRGCitJ2OBNxTLPIsZp/
/lPNgX5qyG2vA70W1TNx3HQuLNr6xsHOj7bfLi9BtSVKiQEhqoaPBH7Z+yyp/UdZIYqLou68KBjw
J6VUuyaW1MqlKCM8Vz5AJSFkDHTTgZDptc5dUD0Ynv/93tONgQu+CAsCIDFC4iUgAmLHadUk6qR4
0o3Cu2ZWdk5kbtAzG+g1zXEmlfMJn9WAxb9RT2MYAAoQdb3ufHIjGzL3nqzGIZDPhMm6rJ8iCE+6
Nv0hI5vfsTl5MJsOQ9glV1uDcEBP5TnuPPO6vAjlfIvzDl2VY/XYOUf941KXmmEPDNN1L0T+yN3S
DB44X6yXf/5yRZYXAg2fsoghtduWxNVwB35q5VsOPeUkJBjh5QqL+TJrBaq/vnLpTpdvJXqAm1Rp
tSuIKMMsWzcvU/IpKcIrF1t/Xl4yexpWPsvEritKjmecofS2ip5Sb7zRCDBOg9tyih1r5Fscruyd
ShmeUJx8aZWKt11MFGxR4JOxMvwdSW4za7SLF89N1YtpQdervDQ4Ld8ThM8cEVJOCBf5aYugkJhN
nKVaEZN8WlakgXFsOOoqBgSwqAajUnjQF7WPQcBWXMxyCD2hDLnLckQIbL3NUJg2YJGNpCKkfT48
yEkdubnuArOuxAVoFh5KuKl7RUa1BkVUEwjpQxacSu26TCfuR3I9RpdR4gJd96YdXdsOhT1yuKde
wVFqu+nGxl8/ASPrnpa+a5TJfqPGotm4jpasw9AMr14U/vGSIJEoyyk62yMeCjtOhn0yZPWtLJAg
0K8CzsRsOfQTZo6EOe2Xm2tyw8+Vpl36OPOeWdlIWmmKc6W7xrsasOE28IhiUfjCTuTxuKtS6gEQ
CTe7auL9shA2DricgkgvXHSxPEku/an791fL9xqn0yDSig/3H9bmcagsAE6Gj4tnHlyNMfkk2gie
P5qE9ZzaX/syzF91v0qP5K+TcARgcPLiB5LC/Uclv7jYzdliouAJ605trnuoP0c7gKsFkzBe256Z
bRleQ4hGOr9tMlHQOiOLRvnIZZHthy+j+QHpMeqf98XUOZd7598NXuIYc/Vy0oTrnFqCpCX7m6Ma
54Ce6ks/H2WoCdyt3WXtkRFdy985D/W9NPysVAB+Yh4z0t5n6qT33+HsF3Oewr6N2vy1xgeNuMrE
6F1cl3qe81C3zVxnWldt1z1iVuwf/YDOsmQiwNbPt+bvW1Zqb/O2IYBV9vYeHh7tChSXvV0b12YY
0BsGWrVWdk3A8Nxo7Ut4fHpFjkah9fnh3pOoFR793K6p87s22HYiG6Ao2Par8tJ16tN/QYDnrTVA
I7fQ8Ignc7rb0vqm15VxuCf3OU70+JgIFHr63Ptfvsrd0CB0jke5LkOaMo1sSKdwMSsAfNeMXVUh
V5n0CaofxrpxVWUpdr9Au6niK4YNcQq89o8XQxkkI0M+muZNdvld0XkIY+znNaC6+WEZnXUiGBKZ
PNFbzb7NXxTM9PZ36WqM+J4Bs4+ovGhAfDVtw/miuKGy8G+5xfYt8p6EMhBrt8rLtVsD3xONyLqK
5jSXqJ+QTpclgZ5Eu/IIqdVIih2rJnymZC7TJoe5iEZYQMThZe/GNrHJdDMmBzAsoK/ywdKz6dh7
vTzMv5qfUbUnM0L1Py+hzXASektFQg0/6BKxgwN4Ngez3ktJbDfajvEtDXCl81GAkROlfDEkiYWl
A5RBDuRly3a45B97E7FDl0bJcQzs8uhxHN4ZiNqvtku25kd6VhF2t6l9f/9KCsiLCQJPe/I3Yxkz
1a+a+tDk0wSgPaiflpfWYYprkDaX1vlhEbRQvNYEws8ql2We78ySE3tKTVqOprza0DqW04oXTtVu
MsFW5l3O/GZyOT95s3pTOsnVmXkWRphZj1aRHq0pCra9kYKaZMFFZoOfVZfqFvedhdv9QR8FgZ2G
RrOwUqtFSy+V94eqvhgRxN+7dkhT2bXnlm0WoU1hfTrVLtzS2rHHRw5JRIMMuBmKjrkwzYmtA5Zw
bUWCfZxcCcFKyph1UtBu7dFz3pVmG5xb2i6roJfLQNLbFlWlDlU9YuKKAALmQ0klMN/9dJ1fGirY
5KJr5Fw0udg1ACJvg8lf5wZVdIjiqsN31r+WnJyejJyG3v06ei1K7jgcxS6HdLPJWhdQl8AR5/Vu
uB91dQusqTrbpX1x/OAVJ5V/W14y7tkRasLZmL/VdUjqDLSk24pBUAgJ5vk+NbMJ7dzDtHAuiNKd
S18i3EBy3mLOGJ6ccibrYH+1t5kQhGcXX5jtE/wtIXjAgphVFUkqQWYuMqMKjNfap+frbzOyi46L
rFoErtqmqoaOd28EBvZZ04JZSOOelnGNassf4WcaWlDgxwKhbhsIn82XA36kBJMjqzj+b8LOqyly
bM2iv0gRMkfuNb2HhASqeFEATcl7cyT9+llS9p2+Uz3R/ZJNUaYhkY4+s/fac7E/7w4MH6CrA9eP
sVd+zofKXObYT3Z2FnSrFDsxfaCHX7OHH+bDxOnkpzIaKM2nF1s1brMCuAgwJcw1rdBGfsJCNU9t
/B66of8zbKTNYzFl3MakfQctPLsaYfVDwWf2RFga3ouRmOtchurqn5sLTfu9REVvq00KChfet2tr
v08Y2P65atxGHkqfQYIgERWHmi2PdZNg7yteO4XZZiOMA1F7KRXDNMOMJMAalPX5xZqKdEq8cGmU
LgBNQ17voorIPd8LUTN8N+b32GFEeEJrvbBaSDho3Xb3MSjq+60HieA0y3GzhGyVzA9inAIdhBrK
OJQ4IUivQYNaR8KxutOHABtdYg7onP9TWOKdq9aery/NhhHYLBc1WEHTM5XONjHGG35hvJSTeKmW
/S20Y1SoBuEYPAvltjTifjFr7+dzRmU+v86QZUJnFBHS3xZrS9urJ9iz+dY1iLcPhXe73y8EEN8Q
4QHK1f14JxubMrkjXPt+sWayx9QwfZnkgZFG3g3GNpx+KQgM+bOLrazmj2zacIwVBoV5oD1TfWLN
eOD4sMCXWvULKpzVvJasNQDxZjOla00OitzpVoA+FCAonTMcihjLiy/UPU4SSfFPj94ZJmHgk/dA
s9sR+QY5HjZcUW7rJMdnbZ7hWr/ONSXxUMZmXqzdh2ua1Rn7jtvB9QQi2hrl2Fbzgs/QTt4A+jaH
eYIWGW//cln+7apEJ4eiGGmKbdJCqb/pLtw0akwzRAI4uiiiTFvKBcK5/MJMGWYfaXqvjTQxADO+
fxjVXq5LlXGU39fDqUqhqjdp6C2qhsgooeolIRmliemj1M6am3Vrx9j989er/61H5+t1bDSlnDKo
W37/eqso9YkQygB4ZUj+w6a3HuiwZa8rl/kXvUyth2poOK0zYMdNOazV2mE+iQ2eXJjcvrSpsYWh
G7NlCbzD/OKoRnIIMjbY047DpMYGsjpYayXMrE0yhNGRxaz2L+Ig/Xf5HYhhvH3gETQWeqw2fxs3
uJ5R2Ipv4TSPjasdtN6inB76Rqd/EG774BAyDfSr+7QLcE6xpsoXslHrZcQi5AuFV2KTujr6hI23
LRVuFLvaPgLzdKmdAUGYpdEBe/G/fNEM8P/WaWuWifwLzYFgt239dsEQSEa137UBOOBqODApZd/Z
u8giLVIW2uIbc0jKxq5AZmFMIEBcKajI0+pIVlK8Z8JVHVWfHtkprHNosO8PzLoD1gU2/zJOL0dV
C+37h4LcwfW98TIj8xVloLfVTaqjclqiBFm/04v8p8olcWl6v3z0vLBckCg7vKf6dRyIP4kjJjkl
6IybLg2xNdKigAupA+M0axTBc+vWlvoKtRXO/FaHODD2eJSmNWXuxbjmbED6pZV/5ZUh9kRRaQ89
WjTXK/TFvCTygHzuwn6G5xbmNTTbX+ghitV99D4YRD7IEH64ZTaPbLj6q5RHpzaxBTbJ01zi1vqY
XuI8P9hOqS19HsNQ7NC0z0+zbphA3mMtVuSYJS/3J9wQnIOS2EAhCKKYy7NQHVdCo/m6a3drH97R
fBAZzkV2mr+MzAZo4lSBzC+O5tQgb6In34p1Qljs9hCpFWmQyDsXSVThj2yL4b0d+O5zH6fQFIj3
7GNkn97dgNGBKXVtl7pMv+LIzA5EvXLCjeXDLB3opimlW/zMIU6QvtD4T178UlFLKfXRq+3kYR7o
1wUOuX8+H/6mujCx2LoGTglzkgBjbfm/gyChJHZS1mbMfjU89EpcMfHGKnIIQcY6aM1rKn7u5vgT
jlZ/hDAWnM06+JHFwr3ozI/gvDzM7+j8ItEUiA7bkVO4PklN7ZRYIIOH+SWYENdDif4aQwNSwhH4
CkPw9FiMhZUv5g9zkCfbYeqAWn/yx1kGMYJIhrr1wNpznkwXgSTm2vZa5m6av65ypptKi86rrTCc
SHX9lyyJHQ5aPSwoqjWKC4aakBHEYFPVOdXxn99Igsp+v9F1l1LFNqZhPt793xV5zZCXCVJdlpTY
SY755OacL/h4yIKzWofjGq2BSl0/MChzDa9cuZGeLe8emXnD6Ke02iG6q5PlEb4aWHUWEwbCRCcO
hX2yWpbcwehvq8yM9vWYLSf5LFsVcUvSVD3OtQU00XFLBQ2ZEXbTRLywVslkiYoB96/nS5xQaueo
qyMkOq9+I7H4gFb9NE86kqF5Ln3vMmidsQHv3+EUasVjbxvGYyvd9gQ67WgDIJkHYbUGlhpnnr8R
057YQOdC8gb5rWR4Ih+IiQOfex/0BRy6Mb2GR+bWRrfLcV/gDFrOVWfNGHW+1FT7xCeih0IDeiat
8vqXG6nqudMTOHFEGW7n+TmbxZwIgpOTYnBpx8B6QdhIcWjrGFn8lIJMZ0lvu163GPBFnpTGVtB6
wTXQLITwa9sjIBOI9pPiRf26xdx7C9kBL3S2wR9WQti62hz6uNmp9ihuYV4R2hVF/ZNsa4aS00eZ
o2/++Rpyfn9Y85xA9moZLkIR9mDqb8IdksOYxyiAGkWtYACseSDBbsT+4WnXYhDRaxgblAsjQebQ
YasrKGzmfm7MaM8J5LY3Ku0uUBlTNeer5ECfP2fFxAjN772ZoLpzeMgsNUEEmllggiiqMj7mkeF+
6rB6WP9o3QZjnrJiJNTuUvyiy4HcpRNxPtPDh6Aso0XF1qT1g9WrkLMhmWu5QAnZDkc4qP/9oozs
0Zq2sPcKivY90ztwsl3wgykQF8wsfuT6/bLS9HuucpvJWaIwY7aCIH4Y6Htmy2FUxYv7atUB+rtN
41Y+496Z8vqOfPshvJ6GcyOq1k4YKpPhx7vaAwNjnk4Ep9p1e0ZscpyfX+zLCq6YdCJZN/sG0zRz
BqN6rDEbk68WrjoxoqXPYckpydhc1Sxztg2G8X8pDf4uTjImdxqIAbRuGAp+t164pGiOjbDop7Fk
k6aziEVhQnvNxDPZJdWRNVN8vj8pNQzoCJd+pYpn4Io0u1uGHXHlFQRGIClH31VGl2wMctyIbche
XS+ac6NmKy4pa22HSftkFB8EFCk/CHM9a7pCSukkeRhMV6zzVn//5yv5b9J3HiuMMZCioPek6rR/
E1o2wi9N8B7Jemi8JxJcknMJpO7sTh+FdfudaD5Sp+lT828iUTMwWQlyb/9XbzF/VLslQyHTY7TQ
4LjJPI+pAi7eFjntX0paM2W8q7LTb1W4P1aWKmeDle22BqvPcjg/K2axgQibMCDPKoFgy2UQLhVz
77T010OjKa8YCEw4LEkN1NtCah6oV2iOXIhYwa4EUYsVchCCUFvcYdJuuic5oQ61UdH+5ZHs/K3O
NXl48HxxOInYEv8ugrcKgukDtmlLkhfC5yIF/KzXQfaAcVg5Rrb2CQVC2ejeGCPPdTbKmI9HEQ7h
Dlr4j8poCkyydn7kEqCbIrF9V9aZe7FR4DIERRsKloB+jITdyYJo+k21bpwHq3TSh6I02EQkisfj
K6AcQICxa3olPcd63EHQIoHFL+PHYJCEJPRm+tWgfZC5p7znRvAlKt/f8SMtjwDUPFT3yS8fT/gh
sXHWGVp4iXup3yCrk3joJCTL5cXV8mKyfNN2TRMX0GFY8qz35j7LO/EhZfYOCqF5sGc+dZpKZt+h
ZS7RYEXHrsitpZM3JUPWzFhMrvRjrrqfA+pONGaxsuZp7TCt9vxL0efBZf5IH0IQ5SZk7rbo8ote
eo9gv6vD2BGwGUF3mIfrRlo+//MNYf5Nk2lqCBDp6Vj6c7L/3gYYNVPcaMx53/TRZqE1bcsGkYQr
rvq1RGa80q1SvA0j+FEG+u26DOruaEIjfY5zaP8cTI/SCMznLGnGlY2xeKk2YHWjpMIhQjToa9BN
IfYGnlQROFzPjvzpOAPWyOk3a/+AFC0is3X0lzDHvF2g5IAQAgO7gxLnWJOXSaD+SNLv2ZfVNmxM
8rpV15reRQvXJY6tEmG0okdHwSaCYetESnGUudEuIpuRo3B7+4eZakfGKfxRw37geR+yHr7kBhtu
9hXGe9aVWyT27XdujzfCTf9NSmX8TfpqIqAiXkNDnYLrxvzdolVjROudhhzEIK238wzI1FAammoe
rfxpZa+AqzZEgO9xcPAJiu5aTq4pnojgqLNUZUzjh2vCKJprHqfhOrZ/jK3JSLgVGdb2nGTWTgyo
3oEQsBpCtMq0IiS+zoqsrU9Ft5gFsdTx32UZxfu4RP9jtt2fps358FIHCKCiTNQFZj/2EAwbNkT5
4UquzKdQkMR53xcbUa9vzKm04manZSMitB1cZ6WLMt16iKUPmDpgkBQ7GoNm5fXFVwOO9XB/Ulp4
CEXZsFEwgrHbEVR3MhIYj8IjzavpGJrwMGZh5xcPWSPSq7hS89+bR5nK/EdRALkdplXRvRqBX2Mt
sftxnvvWr1qW6ZfKckTxgpUN4m8Ic+OliIB6GgLuRMoDmYqpq6+wunTiETClUYueeteBLOF4UOmy
c1RF4bOd9fE64cqaIDkDE+V1QKLC4i+hbaamV7sMxxUx5MCjFCwCjF6KDF086PPNXyvHzk1RfWvg
jKe0ynWXyAG9o7JuFZ4zfs0s0G+K4OxP2NaOKisvAeTmFkPbHGnjRtNqc22njURZGYZUlYO7Y4aV
HXrbYo03YsNTUVw9zi+GT0w9WjiE/P/5VKBHGkkKRrxrmsC4/zFMQd2GsCJ1GbGaWiV1900H2Z+d
UmiboM9ItVS78SJU5n1OEGzE5A0D3n2s4NzdTHOsd4rptvwTAyzwMXzWsNQTuZq0e2Gv5w11YA6M
zjSKwAaz+K1pcrrq87xvmPemOkilP6fJHG7xSlF9zkLiO2d0A+7QblVVAwz6BLstgSTkRtekT7G2
FOuyit0DaE2SozS51ZXYxwVlEH5jSBQAA1zkSsbU2aH92BeJtSvJu9iVEj2tl4ffdtr3Z3VgnU6I
9RrxinHwJqxE2EXdprZT1g69/SvzTWciI3ARTPQfj0SvXSeiU0jqxHEU78EkhfMGPX0cmuHD8QZn
JYOg3c5K4fnFGLC2YdZ+1Ex5VSUi1LYByAZ/0N5mIbFHi7RXCPlIOXC4nfxPJepf2LmEn2wOFq6q
Qii15XnCKUNuGhlmTf+3+f87v+iYvVCd+dv7XFN2GWCFPNobiOwvRViklzG2xMUjJgF4tix/WklQ
r8BFkzjRKf7B1n3xkFPRLuKXsrHqM4bbCA0kYXFHg9nKPDy19fbb5G8vZ/gQgrpDPtOeMCW4S0CD
w7qoy4Ov94RPEO++DzChrlxL2RL4k7xM31FH3Nuz5/ofKkHjn1XUnZWgkAfe2U8ZONam8GV8UlzC
1TvTdbezEhLeO+CghFvJlNomF310JmF1hOoY6HDl9eBw1zc1Bky22Y6KJgWGwr1yN5t6M6/ybFzS
h6bV+MGJ4A3xhkP7lwqw/emtt0Akr3oz2AwmnCZNZQxWQy3Z5ZCkF4T3tfvUjfBbaRJDRmZPwsaG
52EgjXE5sHSiVVG9pTD8gka+A7ZRmJ8hNwzW7GKj+jrZG32e3qrUkScysDewx+Vr5Hb9Wh2fiIUv
gZr+Z6kzf2R3LonjBEVgTv2hAW9Yi8hwTpFuPfVpNTx3pNsulBT4CJSE7N8GBf+PUJZBAQUetb/t
YA/9bY7pGF3DV2UVm/skO0KNtwnUL6NQGeGXqBK11rq6CTz82bHg96W+sTVaaNZHNX1g4Yi9Udnq
pjC0dqlVGP1nvbBTQoiYgVoEkcSbubwjHBBB7KwlLxWJqdxuHYSk5FG6CpGNObXt/ICZhd4Dp3mu
Zssmd4uLWusDWRnKDpUVI+50oYYpSpyeZNXZMD8L22bL2/xR4dW72rZdXtgMJyO+NaGLnuZyqnSK
hERmVODwtSYDL0j26pLpH87gpRtFFj3TnZqY3Hb0EUIQG9ZVEwM70fTVXZqEP+6cj6E4pkWIB+3p
rgXxFRokYpbaR464fDGYGDfcdCQbeNIr9kQ0btQEcEXbT23yXacXouKYxeF6uSpjPz4znenPZNTt
5hlEzuH8eJcnmCM+uXnrEkyk47Ba4kLuuflUZ3vnoODC4ykh1RC2JCPDv9BJoZmeNZbJKYjXq6co
tMaxeCu1dGtpsXfG/OaJWWVarEXOYNSTtbLtswGHopyoQUWtfd9vMetnUOAEc2TKNSIFIYYzkaqK
MCnh97M9ZJ3hctZYVNOjalCmWEm073jB4bjW8a9kqMpz4f3CSosGdNDVHaM71n9OQO7AZFQKhpq0
zmQkn9KLhqWfGfcZAvEGOuAqEzgc0FOAp2DcVvNFNb/Mz+d5ukD12pEeMokObfRIh4KVpuqEm6Y1
OW9qyPxIiYZpdKy51JylJBx8ykcntc++zHoF1j2E60H23IT78k9y0mginUBR8IG6tFlKmOXgk2S6
nwv0oVQ+grJHuzKVAizJYbUnWAfcNFfWYG+TpU8Zux7CeOuDQDlhotVBJ9ftQh/+ZVE5t+n/LaWb
UIGq4wAtNLCxo079vxNUJ62wjCCCWt+90SUw7LTsg+cOjhNTp5VSEvRU42oG59EWLxJo35I9tP2W
gUNwB/ypRakdo+mljRoNHcdTqo8KsKwIgwITEzKo736GiNnlkQEME27bGshngN6KFER1OsRLXdD1
C9a9xrZVk+ZpXrL5lR3+KV1v/SmjYRKNKAVyYgiv2FZ7lfQlZmKofJJB380TgZoNkQHiaVUUiB7n
3cgQjjTCkQffuVG9I6c1N9r8O1Ce4bK4KP1FOL6CqU+2ToYacVeNBgWVUn+nE8JgtqvMHxl5g6Ah
sclOcdrPf+6xJpfgJP/97x8GA1gA/o5j4gWz/26L1tPBAt6KA/O+D+5wHCCY9ml2PbnQarCuuj6G
b4EV7VIwPDSAATfutDDuEvclMpaOSc+dxiVIRSeE41DC5QmkpezmWW7kJv3yDkJhs/pTc/zdvG1O
G/ezMLPoKgSa0Xqsi1vfwsLycnLbajP6VqdMg7jNw41s868M++ODl8VfRo7zGVoKe8AguppVdxlD
NcDkLgLu9Pigx+3NRsi80oQfPjermknShkV3cNXzVln2gV68MbOClU+y8d6sJnYLRTdNuZIGy7T2
7WNuJsfaSt1HUQKawvTO/dh9xLZqvqATlI+drd6guV61Li9eClHqiyjImkPi2cAv7WIhw9S845JM
x8uXkhp7Tc34Mrc/NFtg5iuMdJQ+824LvY14YH+OGw0pspXHxYkW3nkSif8WD2nxzIbs0S9bSBRh
zix4aqJyiWkdgf8yQeC7ZoKR3VJy2o+Er8VkdZWE7+VeCjEvH94VYhqWrs0Cz/KqekOsnXMg7BBo
okt+3TAg71+1wLRU4tmWIm0wTE2gg95WAkaJyEWzqfL3eeMembaSmaQE5daJQY4Yna2vWtc3b5hb
Sc8I3fzds5znUbfqX0b+QCmuDZX9qfGdLRPs9ZOUnIhiRwfEnaMHdufaZdCdRxBrPHWT7NGFNf6W
CXgCAPPShdR58OZFUBD9hVBzVxKxGHLPr0slNeBD2epDD5F0oQFTmld2RZj2J3OE0daLr5IVjLMI
BAKRqXdU+SmccmbupG21ByWqD3iAEUkV9kXLbHzBhlofZsHi/Eve5GOiJEjzp7d8/pRsvJXdKOEB
dHv5nIX1bRau2uwNV0WdYcEjgngZaTbJJoSx7JBfsHOdnq1V5MhFkDjf7ii8I6iSP1/QK3+gZDtK
HYnEbIuME26g3KYWzbT4bIcN37U9lR+kgtzVlVYh0DTAB2RPAZHxr5dYCW5DjmjCc1Bj3k3oOOCc
k6vC3rzrjSsPSe9c3mQRgSGBkMNaJLW1dgUqtgxo47poZPRkD+4ximXxFipkS0PmdB6AczwogW9c
okn952gJqV+dBPddh+Z9GKOQbB1mtvEgctzV9Ar+2WyqbitIF6GLNJVP6jymarPbMdKr17F13Otc
R7gOmUy5R6J7nIzhknsI0XFuPcyOzD41Ht3GO44OcGQxZQEGCuABSOY6E+jw2UPV8qb1EhGQBXJU
MLCz1Mp/mHEKmJjCRWrnw04rIwVqQFBuQs1MH0VWRzsW8FTSkrVpPdTxA9gdFIajeFZocF4RIj/M
kK8yNShthtEAN4gszRGedTFtlCLNWCLwiXzC4doif03VAlFTXP6MSrKo8lKpkeIikAwCctjuRock
HoJtiIboFBFWO2+a8Ov8ocSR8ewxakFnFSxGlbhjx2y/TEP5g67G/oHvkixE9vlHGpoU9U2kbJOe
dRiktvgpLkr/OLjNrZyMoPPlpSuBckzw8yBlblkgd2181X7i5qv+9OoCsXMXk7BmVus0I37c+aMY
HCbBPsaCUFNCmHUui7SLem9jxiXLA192F53QOSh1gKvoLt8rgyg13NU94quSGqmRyqvHb8radg/k
CrHC0wCnA5RTT6VXPke2DwUgwjuwB7twHCYV5pCwNAk7i5CbWgmPjZP+zKO4PZRtbJDW1wBA05sv
o3LrdRJ6hBPMsw9k5wgpzyiX5In4D6Zugc/jGnylX9TE32bypgiuSYy1ysJAH7QSVez/AWao3DWp
MzIPSFBoJ8jvyXLUlrUwkQyDA9vMBisugXYdq3ROsxU+5tYRUivWRpW+S6F4SxW45BnNT/vQNwO6
RTs92GNt39Qi/NWTcLZx+7ZYz+qxzIrkprN8dKBeabx5nZctJoPkyUP8EqvmhGaKNo2vvGhtggay
YvX51UFPOsZZyeFamID5et1hleOTCaH5O0Vig8IFWa3DCviWExnfIo7R12UcXH6uMrOZGDUYtfzd
zCUK/a7g0a28WI6Dg4TQlXNiJNFBwb6sG2Z0TYltLmgsjvcpGOyHL8jLLNmnf0fyIzrSMdPbuI1/
Uf0xJFPK2Vu1bv3h9N1bHxHdS9P/OELtvYa0TcxnkQC2XIgHBcT7wZfp252QhNhxoToYOWY+XgIa
GYGdLsj4COP0a0QjpnoE89DZP99tp0p+SlvvIatH0A2j01wq3UUNlZzm/32opjel1AH3NhPHkyno
ZT58YmPwz70gMmHazMtA+5UBN8ZeqLaIP6cfO2WctmTs8uqprbhF7i9TGZFjTBNOJaTWa2Q9LJ1i
CE4YUIgvT5Wa5KO0yII1DJcHKVHx4irelCyXA8eICS2+ZVbjHB3HX6ZjcVJzvd9gn/xCgadsUGJc
NGYTO4/ZmM0yaq/ppP1Glb0WFIOrwpnKwQpFHto5DD9MAepfbUztPyrVT0nieOxGAv6uSh/lNMPC
jMfvUeUrHsUWu7FcKI1KAmUVozOpwfiqGNWTOIB212en0k2cZa3Z2npIJ8WPZBI+EBq70GF/0bRo
7EdKLVj1Cs8Wv8thsTEkC80zutRt0cqIZQWszaAOGGiRg74tNUsuycc9RjQtpEOQPiKUvWfZS0N4
r2NXygWaWIK4/6hicLKI54JNT344PK6PJM0fMpl+K22LfevDt/zHLKTnaPudi6dCKcQD04hSKT8s
tlNqIb8LO0ObFD9qtn907S2b330LntL15LG1gptwBnMtx+ZzjH3QiiOFlt4QSJ6NS49IbFayRbfI
SibaWrpKa+g2nG+HxOV3SCVteL+tLaLxk+IHn5lHJqtqBj1SwEXW4gDPe5vHgbz0pD5u7QpDTZWI
RW/94SkEZTWuFxAQhQrbGac5VU5WVMc8XU2GzWAjYMumBOjaPLCb8ld2j63TIQpq0Qn4MmmmPgfp
Mm2Fv9Yb0NfCyP/oa33PeJZt5Wh2T0kyXrWRttQKTqg7fypZiaLa30ZWTEIPk46Ai2YkionTt30M
QFIqvfrad/kD0ZYnjBB7t3NXSVMguctLBpHtKYyHm9HEe598Zyu2fw4Ee/Ds8k+eB5N1mGR6FG4s
htxvjOtLziq8XS3PpsgAVlhl/FNN8i7I1eGnqUAZJzHSAwG98EZ9NYKiCqS6KEux62T21vNtDop7
slVitTCBuCzJF6YE7lF0wWupEb8nRLwbW1kvjaEmHzuz+bFgwFCTVi4bu8AGNFxBV7xFhAmWEWGF
ZpB+VADgV0MjkDTTlS2gktPldlf0omscs+x69F3d5Hs1z1Zy0nVYyDwqgyAd26KXcOBvFAmNWyri
U/FoiOLZ9pB1tzxOxsC9ibyrFnvWdsPCEZcIv+A5bVD5GUlSrbhTjj4D6W2jiwBvLPEbjAQ+HKiI
jZDkSOpeu0CZ4S/REnHcSvdX11oIoluuPqldO1L0QG++Je3BNZ90tvAsmCmjC4wgyEwh2QP6ZvtK
OK/dLjBc4zorzrJL9UWH2pWxIC4pXS3itRZWxa72m1OgEHOdK+p7p7vZrnARJyfOwGnGbLi4oIzl
VipeIbte2yz6IrJFX3ZaXSyi4RgrGKI4FODCBHm/KKlZ+rZ7KWo/AVpqfUaRiglFPcJuK1mDGAcI
YjJlpDgC6Y0I0WPlmDICLx5sQdAvUAVniaP8kbXQk+/qP8E5xqShmmdP8z0uBViqNR53r73UCVYD
NBDhRo3tJZG6KQjn/ujZOvQqt1c3bhAOBHeNCIU7+QKbQYUeFX6HBF5rlbXQCm9PQMC+AetLljeh
Y9M3aUUD8nwTr5YfW4zTNJb6kP+K4SR7NeDpWurINqNTAJ1muhYqLJJ2cEmHdYZgpqhU+t4y/rTL
CPhButFYkS01WEPrJI8e42QIdq1V3AyCOBdF/6zx7a6HNrOmcCj8DmAmFNXgGw7g0ZrKriqjX2bg
/vD7FFIj22lA8is31Yi6FsMytdhx5PAFMuH+apiiLf0KeydpIO7WjYpn/jtu4zEnJyWWtxFrU2Li
EAVxTfo0awX4iafUTMplN2xKJ3FWCRULVQTOdi8d96PeLL0heYJGmh+cXIPIZngw1R233/jJs4oO
OtCr4NDwZ1UzGTjQbYcRynDqAj4YIqgqxlBeTNNZFwb5pzjC8A0HxUs+5us8zSQjsIHQPvNLF7G+
NkPYp4yryDn7KitG0I1pR3tPM+1lSxs/ZfsOS1Ei7TUq86aoLuU4DdQu9xISXQ+qBVKUMQwYMEQ3
uSdTLuDQOI8k51kElGypQLNdR2rQti21fgVAMzhUt9hMbkgHsxdLGW5RwMmCpjJc9hRERmN2Wx78
e1OLv2pXDudkkN+4n8pVg91pGWr8wS41V4LRIZdKZq2laa0GYiYO6CeR8jfduESa0kIfA/NFq7KM
IlRUTkCzYFvEDPCu5wtHD90FmIIj02TyPjOjXOouCecIDJjd8c2kLPxXyKrAihMjWrFNWysRWj9R
/iKgOcUFlOBsbuE+8KOaxAyEjXmdOLAGGBZqlO/6kIjSTmpLFz3V1LUDU1Ibhk5dAgmgLRDqeWJH
QAOLviLMocmqWwINkmPoU6xpxO6mFhtNz5Ao8ePizKIKb4P6Gah415OctB9L/WWa/tfoKstBtDdZ
qieTSFU76unkgpchsbES909prd/YxXP4iWDrhFGyDPT0Cb1dQuoXs1IpjD3d2bCMZKJ/6HQijh4p
L9LiEGZLfNAdLzvUwBSXloVOYszM93Bo0nXAyn2jx/617oX/hpWGWQi6DteCAG/l5XvKF7MhF/UT
e8K64ssn4EGQLAob3NJJG4qCE6jDz6ABaBL3z62H1LErSLvLho4brv9B25ifyizgnXdvLmO2C1WF
vRpSfE4IXyAyT4FKetiCoCzohLMfcsycp67rokOlEcOqdsT8EgwfXfTphcwouRpV7gpOR/fsFk5w
6MqAbAp+NaLw7qJQ7tsgsncql61P+71KKSwZ3mr6zpMdi3HeU9fmAKLfWROnkO2VMEyOMAuGlGWK
Y9fnzLMA3HDU4ypWV4z/QRcU2mc3YYxbSC2ahPvStCiM28B6b8zks3Hl0VUL5qDEbOHI0cv8a4xi
n8Bqoh+FO3luleYdRru76GN1N/hyJ9MsXLGg2Ak3wx9m0guRBRpuQATU5yqobzOHE6FVuM0yRd8Y
0+p1HIs13tNl4BXmC62fdhZNQF9mRNZL2wzluXLIJph/tzJr5gE+mxHL0s2XGDw03Z5hHHzH6iFN
VuaHpXsH3+vKVwUf/66z/XDrgxf+UVXKEiW++YHwnmMNncHJHdXg2lP3LKrpNzLT/5Ul6fAkYviD
ocji9fz5sX1kHthDO0FIaaEcQAPffzvYcY7SUxpmZJZYmoTYLhMLbIABBZoHouf2q8jKHTb5FHn4
YF6ydqwfrbJ+TX2je2vCItvHLskvwVh0b8Ihv7rl6bInVax7S+vyuZKK/diUjbjVhEXOf2nEnHbS
bZ5Z81/CStZilKe2H6wqwJ8og2s3ptUlUpUVerbgCtczuM6fH6MPRR8Zgf7vZ0KjfHCaNj65uhcz
GXA0joEixY0KcWxBYOF4nV+sJvlFdkKPyKv+81O6Xj7YoFanWMMReiqfD8HCOWNiX/76lAI0JGzy
o4I6lyq4/YnHjxjAkGNIH5Nmb0Gs4MsfYGkhSaa7J//cVrNPHZfTykrq8Nw5TobtdtKCcHh9ZrZ/
SkCgvqoNa+akawRKSG981VDFzH9A6YngbNJirRuxck5LVd0RKGjsuk6tH4NOGZeK7tvvuWtuQSO1
2yFPVboA9BqtHM3zCHbvrWGMRxXI6qgmSKcWGEvcRH2z677dMuRx176l9iuz0BB/mR4iuLEpNnQx
Df1jkh3MLHXQmMTNza0t49FXk21LnNmZKxyumTEcA9dV3zkNDeZ9lXUA+K3ddBew2/R5mDMcBlGf
HDOppTe3UR74p2uadMRgxHCly74Ix5+ked/q3A8ZQruk3BnEUofjwE3uxx/+MEXSF05zIz4+Xjd6
ZVwSR3awBDqyb6jy5SQVNhTmNhFnJGOMtDkjgVU2cNvcCwlzJOe1kSTtgwiTpHKqfczA9SQysCZR
OpZ/1JGF1tdQfumNfSlV/X/YOrMlN5Wt6z4REfTNrYRQr5Kqsct1Q1S5oW+TJuHp/wHe598nTnw3
WCBKtkuQZK4155jTpVMn8kxHKi1dHrbUbsC65lrnvVit3ftaQxRSjVVj73hwo5JWoSyp9uS6Snc8
jpXlXPJYyqDS3ORhKVLf9HarP8nY62+R0Tcby3TKd5nD0atIzt5XXV2991rzYunio+37Q+302uus
asomb6bsZIrld9qVsBVah+y15d2kcAMTpAflCXKeYm/ofXeIvRce8XIbYWT5ZqmduZmX1GExAQ4L
UZrsbdLrg54M6gnJ3XdWd43TfbWicZYh1DgnzCXvpBcRPrO8gWQbWrpmvbFeI9kxmu86TJ/9oA3u
25C1d97XvjJlHDZKk7SPliL1iYKO3JWt1X2UGoKU5QyKYc42szTjOiq2iV1ynoPsWxh1xWOabIEb
kMgNk0IXugqWftgwMj2KHgTbK3dUl9O1mIE0CU25i6wLYe1V30xpG09dMKVFG7OmTOsDSYav+lh4
0623ojyoZ0mKj+sq+8JiqEKwezGKQWGq4Gr8T9gN1Rgz8rjwbhTsRvsym9/XN0r00dNkgFIACXdR
lo3ZWcp53XRcdGJTuu4ytywGX5m6+AAk8m1cFOKlU/6zoWuHYDxBQrCBO5KR9Zfv11NWJfm/563H
+q44o2EtvrV07vGkzmhYw09Bw5vIDoKr9Mmk2p0AFykrekOe2hxBh+q/OqN8Hkq1+XLn6hdRsu1t
wkvhZ+Hkt2atMJOgzMFVO1zGPQu+7rK+Tip74Dm2HK7TPEJ7F03ANwhh3a4HDcOgroyFcUideheN
qg0pvAYavr5s0ftdYvPDapBrxP1I38Jp7k4+Nne3W9TSevunWQ7NngVMos6M58nV4/N6xnouSp9s
T8s93hLsSWxz1bEshTxwgzLhbriQdL8iFSfoabieap6oN1kReV5rbfwx8E3rTFZ+G5VNrng0fqOs
Qu8DdeclV+Psag66wiLKS94Vb35aT4UbfCvrvHufe65zO7HaK25NxzcMyWrSolpYILZ4L/nojAfS
TwnfCCi852Gzh5GadSD8hUyj1zqiS7aeglf1kjsJfRkyH3b0BfFMFoP6NNUkgS8fRMcy/AYk/KwK
x3wbSoGKLyG5vEud8rO+QO7uPnMrToIQMfFRjFRzh7i84gLrPmVZGltjdoEqkt5+twT1uxTFFW0T
fivgF6atYxL4mOFoII624he8bHoKwRnWyidEIMZz0jjyEH2GajJcwomLphRK9UptunrtDPzdnvWy
7kiBIgOK1Idba81xIkgGhXuaACGr6LOvL9eNnYrkTH95Y0mb3kyk5dd107nhP6/WXVN4e7P0slNe
2/oIOGLiuWbQx0id3tuMZjm8sYjwtlXUoDous3KLh8lgjqE424gp9A9uGzKgJ9d4Upa1TqqYD7oK
ckPZDhoVxZOTqpEai5Q7vzvNjoUqN0hHOxXBVS6OkRDafd2MaYgST5Opj+NYR9KXJwTNNtTNBqRx
puV9zoWlntYNnVMqPsvGsCRSlfVg57gyQMn58u8p66v1vPUn0DX85+R1/3/eXnfXDQ7sbFfrmLyH
Zq7uLJ9h43RJUImwuoejTD3WsWh1mghnDqwNwkCWTePRudCs/rLurcfXnyd/b9rYehITacDHpSBa
7nZP0SpP2rf10L8/kKeQz5sOFel6TDHkS1GjU+YpyC9cbe9zReG5iI2disTqiGYm2ijR8FYkFP8H
OfzqM6d5N3sTsU8dDIbnvdUdoruamQ9pY9MtalTDx7c2wQAzfrWDwCbkTgRpZeXBmq1mmzTm1zgT
w46wUj/nJCO/yFEYaC4XyuVCfcvNgUe6wAfEUsbrkvalafTmhdVHT7lM0vJYdpM5fPYQYgR1u0hm
wnJ4sZE3xyFNUFh8JPOaZA225NaDEPs1EuWrh1X606MJuiktUs2AnFQHAZQdC1HSHmC2pc8EfdBM
Yf38Vjr5j4TEI0e24buJrm7fEYC+T6q5+EHKCbKQLP/srE7dobuLNkOusm4r9PgtrMabSlf609GJ
lUPtxWIPEe5dKeeGf+b8SY6A9pIJ/blrJ+arHVzNLvvQ0sb+SEKtgqlRM1ut6g7wpzK8WjIuAtXA
RLt6KOfGCk8tQqpFJaT6bc7Dc1jUGWo+/ypqsz6ve5kKzcei7I5EFFP0cgJcqRloTPPUDFQMqJZV
j3GyywfsFi1wx9bYxov4q/SKI1FBcZAYcMe7Kl6agctL6mxg3s0GsZfn/uqnMvrZO/V7S4/7NWfN
dJg0x9mjUcpJ457f1hNcoqpJPauql4n75IgCLdpPNdAat/CuUurRz7Qlnp2ykfuIdHSNQzuB0Y2J
NSJp7rB+hp01XN5W4ArKBW1u2fdJ6Pi+DOQPyhhWj3io8yXmOntzGoIn0ro/r5tYN8j66/IfpZR4
KOWymGmp8aEiyZV6EyOv3zkNZexSR+8skumN51r24uUC5r1Xb7VyAkKhv6ZKPy73Z8ntP5GmFC/D
fsZjSchGeZvikashjZJfPdr5SZ+xO7hIC2JN3xf1ULyNFbo1jxJZhmeSehTrRsP7ieGUx5TAWSZM
+4waJmTKUJD5MXc/YpsEhxz/fpB4hviRacppRnj+2rl1fq3smWt3Oc6K9MVDjUAoaP1UlIiu143E
0LBJ8skLsFkBtuiUngTpbnpaN01EHUakibLjGUsAqOs9p9boPTcVAN2hxL+XfwyN5T1Gx8AdWTh/
Mr3DrbJsaJCPATkRqf/vMVgVJ3yArxiL6ABVNm1+W/bHELgrTBsWeDpKBScjid2j06/oEhVs53FF
1corhYl9q5pyFxlms2VVOh2stn9vhRrf4hxMz6bPmQcYRXYdOlb9Q/yTR4agnDqJ2/pKW17Bl402
AEs1P5LKc+R08uZ1qbyFtCxu624y9C3lCjKPwGZuYqUgH56ewJMoYGzZFayiaRhyvg9212OyVf5o
nk3GByUtq4RNsJrAHCmsK/6Qk7Ca8FEYrX2ks2puuQwRjStuf63ArqCGa73FNlgfoxki0kRg5slD
OEfm3Zhe1L6nhzVbGqXqGJV+zTpV0VODmd6cPuqysvzR7H56WVTc2kn+ztM0eaM4xhqo7HCmzM2X
hkR62zMbanvtVofWCzNtl0+v5pBav2UCqIhAY8XIqX3SBsutGpqmn8se4EKuHPD/lde+Hv970zbz
x0DUTKNpbb5XzMbZ6b2rb+CtAI7IDau5/n05zaFLqPeu7lXeQKr8ghLaOvOPP4tC4dsaLPmsZiNG
XNX9g5OoLEjAIAmlH9p5X8ZmRRkPIFJHga8jCWtH0KMNh4aNYtQognsmCibNdrLH/3OsYyHKb3l5
ez2xi1SSB9f90MjhHFJ6eCDCkYc6KvWrDnSEPqQhue6lfl2P2chn/3m1HBtz4QE7NY0dkbQm48ty
8N9zKtZyaquphM7/5wP+fsqyK0ohT1pBM+bfH13fXTfZBKHSG4DZ/8/P/vsBNG7HTSiTPlj/xv/r
PB0UZhv2OHCX/9B6mmrMsIcl6F28TOholzfQZI0b8hPk1mqEF5iiMa84BRg9kvjJipTxVNAuwduu
jMbZCRFbRSx9D5oR2rtS9iPmDLM7tjrFfNpYwBdmOzvJSGBUExXGYUKX5nkJG6oYa0LFwfOYtd9Y
VDlxRX1z7vS3unmQXvjVe8r3wUyQMqQ5mQKyTsOg7YFmOfAETE0mpznUQm0zIuenjVMke26GiUW0
NZG//XuAefukYvx4rBuTgLau6ZuL3Vg0d2J/0qPhmQZciffa+9a6av/sOdgqDK9DFjv+tGT6oeDl
PtSWrd0XJlxtItnUCsM+O72JkRXaLgG6F8a65L3va/ekF2bqu1PW7ExvThZSiI/7AimFtE5CVO2O
0c7YarrInxSSUNqaKOOqGxz+vuHRtk2zrdpeZxbe27ei7F9DkHp9r5nf8nlx/red9t1J31KcCIAr
ECcBn6xJ7TmysN/rYsJBqFEiNdXJ7+aogqkHzV4inyKqQGwcwf1rIqQvsLYVxjQ8EzQEdCGnTpLp
rvLqiMgjZM4UvtfUEViKyjyhq7FZK/Nu3VaYN5vyPVn22qwNH7kX7db3+sRFnkfKK3UEWeXkYM6/
dcNAN7zu6us2Y+Q9rZv/2sccxWC/vDMkfXP6d9d2Ugd21fJOaMrCN8jW2Q5YDp8r4B7PNdRuii3i
TtBO/JyTdHhhefv3vfUswixnF8paiN7t7yYK9d4P+xhD6v8/tr4CdTleynb8r+NePzk3Z90oIRa4
Sm9pQfznkxIZFczMLKBhYKzowkbNIxpQniRjqQGpUqtz+d3IRbhbr7yhaRL4EGRpFfIJjVL4GYvv
s2EOP+2M8vlsOJZvAbpY8IfVjhoILUxc6mSy1c8JVdHjJNPfhkOuDeimRzha1iOVEcJ6Ow9CJlmb
SEzTg9beRN2yj/eImLNNMU574dYlfmjuSRzmC4pwcO/FlLjXusbD07fFuanKp5kg6ouTtIBeUwm2
xIBN6lRVl/vrQXVS/3nbzlOyPpU4to6iC/Hr8iP/btaPwQSeErrzquLLS+sZxwpPvD0xscnereP5
B4ID1qMOtQwbFAB5iS46D46nKU1fJcSrbZgJCkQo4pfUvCUk1r0VGHj2OPl5hmFM7PSchL6G7q8+
TsNGrXPCoQcaE17ZzHhYYmxS/b1H9L6bNCrZVaRN3yXFuM3cjQZNqHICZrtfkKPfdKdyoK45MTAM
ziKSxd6TtUF29bKboBgmEHQYYXSGX1qmi8ALFfFNkRQfOzdgkSev4ksaqnyXtLfP1oj1vHA0+72z
jYisp1q5wCI333Ay+CUClQMVk3qPONc7hF4qNxWAnZhelisOY+WgMMmGJfh4MphhaTQglk3RRDuR
GZAvW+WfQ+6oaZe2vHhWUaubcYb23czjS4fq49hDfkf65XklvX+ceductTUCDc75d5M3WbvLFnl0
bTXayQlVEnC8davKgmjg9fC64Fw3lsYUEwgljXQD4KoFc25vZL3+HVdLjQS1yAkRTdvvdLjWw3iU
mTPkxTVZYuQSW7EDmPnoqZZdJJrZk7ZkyVl0S2lDiPv/HC8L08Zi91+nZyhOKJe2pzLN5zO63Pm8
vvKmGKJgn6N1mopzSMDV3+NjasjzHCh1onxRjgR7ZUS/oXl8xREXV1Nk3+yB3KK4do1dmqYhD470
oLt9+l3k43sq8Eq49dxdGQc7LHn84tdXql1J6sqSksIaECy7ZG9FEY05Qzl1eqKiWjEZ++MGzu/I
wG8yP6LGR1Bxk7h0YiOPY3EVo1vmm0tjNT9rhQqRb305p/YN03/BcHGYmHpQ2qy0gzJ72SbVGMmH
ejiTINL7DPVHodRYHmw7f9LJumAW7z5g7n2GCamnuSde5ahNoBpNuvuUxU+FXQRM6LQj9Fd5GdRa
XtZX60Yuu3+PVSPAnJBQP6uVFIXIWfMurO3/2Rh5511yA/0ZSUlBMzSkdZJjN2Hlt0OHrJSGfG1w
EMeqkX/SZW89XhagNDT82mHKo3VKnAeBJFfVmb1d3xPtUjVVeGDm61ArpzOgZu14ymCG8pzYGEQm
3Mu6/xMvWfDS5JdstLMHf296babCPZOw84OpoKkZBmv9T1xq2TG19He8GPnFsjqFmu/E5eQNxwJ1
faMq6rHNk31W6W8aJfRTpdnuqTbD74R8kdrjGtouES6959GuyMfqacB7HZ6XWNloSNk3C/ClNGlW
tm2JziPBf6NEYX6MQfNq0UvcqvJYKFT6Un06OPqmAl7sp7GWbK1e/xqH9GVMXRAkpHvMQjkagvxs
s1YvXBfkiui3wuXZVtwgiy+SHi7FQW2R5EDFCWabWBw4SvfZAC+rKUuimrwpRUpqeOjp28nWNSR7
XxXzQBzxjw42yrmElpgOYzCShwMMKfb1jAlC6R6nrBW+rF7HWpHX2RbAsa3od9ZW3RFYqtjAUhKb
LsI1QX75pgfXsknd8tNrG39ChT9xP6WRU2zi2H5VI+ns+mjc90Td+/ni4CxG7xiPPLUVbHrbiAnx
lFF7HmmiuNL9lluV2KpFcSdWosO2JeytkaSJL5gd4fvASUgQ2WVOYb16bsojMfTOUzNR4tMgi1Oj
eGoq8EheUl5FalgbvfqGs3EMdLweRUnxNS1gDtq19k5EGa33lkCCxI62jZY/V+iUfTb8Hy2YtXIg
T2iK7B08POtbSYyZutTAUXFfiSDvHzLqYUKYu8yA7+JitiUT+90VXfm9puvITK3IaO2z203Gc4c2
/hr/gtatH9EmbfrYPGJseJH4VEBa7pLG67+nAtQZbc9tUSCKLBxV0i9Wr5ZXRscauqkBfsieKRjI
Umeq3EbdIYodG/0uU9faJXycZjr8qHITAvSlsYDCNac0M5XkYXoOvIOiT7YtfLptPpok55ZIXR3N
fc6T/qKmVP+HtvC7hmW9q4yPvhNvRlQ12yaT0HgyegF0vNCy0oo4a6G5nfAwFonIT01s/nKirEfl
RcwK2D6FNV23JzVez/rflMCPEotbJNVrWYV/VJo0m4r2P+RYuRMaVR04Nls4FdkuIaELOV+mbRFL
S5UE4YysvgZnwEjNYkT1XVfI8FVzeu2k0ZK2U29MsGo2k1lg6DU8SWI2mASP39rYUwD0pYcpNpRb
alB5szaZvcXlMV1aIfBauDyQEwVnlTkoKfLi6NG6nhIYyAfJ2+OJ1BvDweg62mEuDC1kDdUz/47E
e6kmz97WzTD5Q8J6yHHRhKXioEdz+zTZ8HbwEkvaDEdt8GAymvELZTJ6v2ZQxUhhgP+dJ4UuJKFk
+SY1u48lhdGQ6c2ebeuseIxUiPYuZbkQsUd0KTWKwNCSB5gdPXkfSugzEXxl+XsLrSk9TmPfX3q1
mU4h6duiKlmBp25zwbpC8lnqHeFZfYLIAmMol2BERI5pwkofUzc++rAvg1x1hr1lal8lzZWrN/If
mg01DjK4i6/MbBMVGZeH9ZnMwbgRytmZtdvMYPyU0AYM843XU03tlLx65GlbPtEF3ILD2JU0Ip7y
Cm+O1pIkGtJlK+uOoGHZW77bMcNrO32GkZJ+0i7srlYjRWAqgBuzeHrrbKo6RgG0XL4YXBaLYHO6
JEU1X2Qatz1l0//sr6+GOVN8MOHK3zdGBf1yZ6QN6Yed5gP9xW0+i6NmJHvREoCE9oMsKgH3GeHt
LWSouLhew6A0ayelt7FIeeZeo4RzLBALoLvFjp0NFIxph+qR9jqhU657N9kwxkPFNCk+kO9b5M4x
zFTa8zzrdxMPIyJ7mi+noLFKIl9QJd7SoLERK2FcEE7gDqN3MrHVro6CsnV/4oflqoY9vQnrjFhZ
cPJ5HSqMAWGIyXVChDEu9bEMoF3VJikGvWrXlmmJqbRt756eG364hBEoGOlgBOT3CpETcgohbrM2
P7VJa20i2WbbUlHMi+7iE1ciyrwtkZkJY6Bqe8kPhvc9uUfYeDRudaDvg8r9QZ8KYXpPpwwd996M
u4OnTfU1H+BmKJmKUQtZlii4k5sFiRQ6WvsUpuI6cdYhW7QdRZ6A23MHv2bcn6mDI00XpAfizQLj
7jFERgy+KCNzE+SChlzb7q13gXYQbU1fEYCHzKeng/C3ViPnYdi1DWuERu2aCyz05qKr4U9MU+gk
jIi1Wmy+xoBr97SSUIDyNKWvZzOYMIZkyLcV5kEzIqCuOClSI0Ob8XNAj14o5U9gQSrpT3a1AyEH
m0xihu/Ip4iM6VR5HzWtxoAKBb+yXEdny3Lp1Cv1rzAsHNYkXkd3y/Nus1X+7rXxOlHYf1CtR8SJ
uIkgBpAZRSjzj66znt1mSkn8dvlqjNZ4ZlBrt2Wo5YeYZKWHwbot8ux7YtUPM27xXIa6cigdZDy4
UKm3q+S5TgJf/7Jnt2Pz1EmISkSQ9Zs2guw2KAJdeOygXmqAqTiO+QGwj+VQHu8bfXrqq9y4rpu2
HYyr0tb1tte8Yod16J83bFpt9ASWEyezDkKHWe568r8/u74yGgqpqUHe4v/1ozFwQ4TrZeX3vWWA
SkUy/vdD189yBv3W2N1wXH/4v/5K7nYdbrDtiyb6nZTluGPCsIv6fv5sUzPb6Ag03juvouaGN5pq
xeBupT6azxgck50Wm8VdH/Qu6GeV+kqEVZXo70WWJd6QxMuzSgpazlF8Pt/HxHEX1AM1nUndhCW9
PnwSN/RATD60uH2KuQ06U41PjVl4fPt58aMoTYTfaBDPepNSwCLWReSBZsXzy6TmVGe60To1tXrG
Bec91aOqv9KkVRHKtspp3a1tz/NxQMb7dbexFeiaLa42tAPyoC6Czwjz6MVui9/058dXqvD6s1Xs
q/h5ytz8dVw2tZ39cYUyXNZDwlC7HVTRPHCs6NFgSC9sUVDiG/4YcXrsCerd5k2Ub+ruF4h6Wmr1
4itISm3H/FD1lb67i2Z0TrBat0bVag8FnFMOe2uHfTvf2I0o7umVvKjSd71E7qFtuI84InSxKRUe
uSUWqRgmwZyXX5AcPDiS9bCvBiZnQ7tf0gSiRv8YtbZinc5tM3bmLa+7IHcIsQJSTYJJUe+LISD+
5OgK+9PFLrixneibEzKnhHGNnDGkPY1WsqkBzBSO9QPw6zZu3YOhx/1THnXj2xLs0js0MdH3x/vc
mQ9zn5GxXI2639SYB9qRqX/IpPc7eJW7SYbbVdORoVfX0iye6RQ9FX27l3PDunk4pH3jpziUqow4
OC3+bovwQ9OYAWmVcqwqYnPEeAPmpKUOGuYpE5sWb0hhVAGu3nsKL5xO8IPArrfGq+5t9DxTPBXg
5bYzsRW9k1Qbru4nN8ofun7quZ3F5PwBvX7k6/vqmSAXrdFuKo+xRAB7d0B2UgHKRwNzwx3bbqDW
yilvQazMz1o5+3Sjjk5IhpIM1ELiPptojmchSql4eKAcYT5Aqb7jS5z1iwIUdUCxh/ckKwCLiDG/
GBNLA/WaFKTRVG59ADvx2ZAWGQ3qSzXWxYa2EmLcwSYKsgyghN2kGO4NFUkvnz+iLrzMP4uxZrVg
/bCMZ4JcDnaiI3KvbG45jYWVtjUlOiKng61gt5ti8H6q8xW5+rHJ9Tekxt/7BHQ85pagKhDP9fmP
yDLv2iBPtLe/mQyYy+IEkc8lSZa+XRMQ67xrsNW6irgDf7cJTai9Z7ICSWO81IrzsB3v7ujKkVrK
Qp6kPmk9qXA2BrI3qCNLunB294TPw5X1o4Sx6I3yhYjLO3MivHkhU/kGdLByHxn6TXVPXRpvpDPj
XMhPY1K/jcy5wjbcEY5p/lakfeImP8EA34GlfFJTulQx2d84n2hUJ8V7xcQZcdXLQJTmBrcI447G
o2ZUj25GKUAo1kdjUpM3idRFK+ZLreHxQrtykT4DjwL4rn5zSlrG3VIMXH5fVIHEJue22lSq+QvD
c6P2n2UB66QpEb3ZjD40lndKyQJBdijymeaOHazrPBGfk+odCy3ZWcwAx4TU2kWkupU2ai1mNilj
YmaLU43VtmDdHuUEHXlMhz39PhLqaznTcQy1ctNluE+i8OR+jNI+0gRQ7Pl59oovYcpvgLuPqOC2
GVQNOZlXDIu7mhZ41NP6Av/El+l7Vr9HvhskE5C7yqTv0/oQlA7FhIN5VCGCyIfqUF0fY0omBjbu
/pWHiGTWA4Xigw7tvBUqq9ZEB7mRzQd3SL+wAO5A098cwbtObSFYofCK5YnhfPar2N61ff7EbU5S
HANXTjstIQmuTK+5mpD+NqEF8XzZu09t5L0PEj5jwvK1rO6HXt1YRnuUxnDpG/Ooacqh0tOL415Z
PR0tqIBbJ0MLNHWfpV0YZ03/VSsfFkrBQ60xNraD5us6yUbaz07Xvho3Y+2Et3LOAxSiz5ZF/IQz
YbochjNw3h90KxBZGhHC/fgqbfWVeXZga+AYBEEvo4biP1Hkj7nH26WjNaJo/I7wCBb8UH4hRz/W
Njdt06K9dOiNGwiiw2BahIaYQDeO9c3RUWpEhBqNyfzau9UXyjANj8rMjIB0sR8QsMB6kc/rVWfr
JzYigmrHm8aDCedXkcc4KbgvpdKhPLpUpaSloPhmV4FVyMb3qZnRhFbknns3fDR3iwAgrtZFcpLu
dZmckbMELmkbURQU43yzQzPBSpbxRcSnsrMuaoMbwYl4SIA9SIDbD/IVABUrT7qVo/sznuMljfM2
e1Re5Z+SmdIcOtuu/Y6soj+XUfRbD8MgkxnJUVoE0EberCHo25LTbbQRXG8dpY2h6TEINFeT5aur
aBj5i918qwdU4TYqCeTBMIi4VSwKFFZGtgQLwbM2jJ8sWRCaaN2um8PK7+L0blbKaTT6owTtsjxt
1Cx815TOdwusMY76bTJxHDlU7uzcqDY8W/Y23dpIz7DBKe37IHJ/cl6Raz1UqXlBYzxlg/VlgI2y
BmAJHVdsHWf4PtofVR4+UpspBBqNnSFUxASI/mcdHZNZiI/EVW41ijh8/flOxyOt8LQjGnpD4eAI
QbKcjU+TcBx7bLFTCue5ouCiSZR3kB7f9VwS9MLjfVt2FK5M6y7N8QdiAKqFlM5iXTxPpvZulRcW
we4GS3eE+6Q4GKQZbwaKIgnNbqfKbqZt3RFG7KpyPCNcw77egaun0qtXFAZFNnyle9gK+5aZLfOq
+kNxs/cHhFJSyBWNZRfyQ2dQTV+YPLhcN//MFvZZG9+wp35ry/LPHCZ3NyH8mkUGMwHDfjNbbM4l
vOdGmO3GgedQJrdEpWs4sE5sK2/XkqR7qLyI0OCU/Nfc3bNMCX2v0296aR5laGXUGrPfZSzeVCeA
zhFTqWFChZPmpiZGgpNi3tu2+qnWESna+g614TbBLmMxGY/oVoTZxlZ0P2L+2f2w4F1aKBSNkUJK
hjQawsI0NDsNQt0wDlsMCUak7ghXA2Gl7oSM9yIRQZ/SbMUYlTkRSOwsQDps5kHGx6Z80ExAuNES
BCryXa9nQdamC53UL0xK4tNWxKj5NZrhBIsI2u6Z5dDxIE5cFKjAO6Qs5Z5qdTaXfm/ygBW1j/oP
3p3mY+HdG6aAxdUdesfYiaHgmyI+VN+jdQ20KtzHzlfJ2gl29dFGFi2r8aiX6qUzZpKi3vi7Lxnh
hzR8AlWZdpOMHoyMp4nchKkCiDPa+1Az9hDvGTH1QIxTIF3EtokT1GkVRKx9a1LrdR5nwvWNatpl
lTzCajnkOHcHyhhFqj16/nbNMIMYfQBONjKQcK+3ykFYyHfEa0ktd+LxEaJNpyh8jLKBNj/FnY78
Up7gleHsIMbtTZkc6CXs1MpEMJrsovo20AUJx/TYqV4gZ+0YLoUGvAMR7g2WeUHuesgoRvQWKhpw
vkDajRGfAB5bK5JjaY9BoifHmvCC0a6RiA17zel8M50CJbG3JSyRuIR5wwU+UYhqqRo4zZPHfSAb
YFOOusPeFExoLyzWyhMlYCEcisJO0Nb2TrbyAD4jaHUEFaQzVrp5UEJ3Rxhhbc1LruvOtG0gCC+G
k96SQuxmQCmVbqMydg5KD1Y91fkTYzLUxRKJFOVpDM3zzlRZgOWAiqKEufrCnhzRe6gvLikfy/uV
o/jPSkKsYbnFmnPMFQzP+eTXSn7NQufIAm5f2QStWvNr1PuLlVszzmpnHBYT7qKaGvzl3+PE6YGm
IijAyY97c5/V1dEEapJ1CPNn6xB5ps8C/TQ4OUFgyS5xt6WhH7oU7M9QsWIQ52hJ5hvMc1Unhwjn
CqyonxVrK42LN1anfW9ZezuXPnPGad7BEAgc4e4yRfWTKL4JarXQHY5Kqh6IRPUb5VhAkFetn1k2
+VndBJZinYh+o+rnHrl//VE9CKU9LTSzjN+OK5nWuZvM+CUXTUveByWzzmq0/Qyjrm5V30UlLrib
o+ZD2j01MntnqNqumBVCuzQcU4oP64Hv1Gv3i2GDGvlsCb70Hp+3uoQprBtclAelyml0Dehmc8U4
pl0RH1d+HpSraE+P62MhJ8ObqNUdpBjnapuVg5pDz68dkrw1yKsgY+tAs/3aWtPzKIYfNI1w2CwU
0hXR9ZfTpVnBCuHolDm+5DhFRJHV7+N4aHuq/Dlq/5X41dGpOc8WOo++zp2dCLXsHOOowh9QUlol
MYi1Ltl7Jha1TRK22qk1iAiV5VkvPtHtYSqrYibaU5idrHz+WnMJKNYrT27sVb6mAkFQosVvQg3g
WMQKC51u/KqAYqSR3NCyvcULhS1dNitFD68J1teFvwX/qWG899SLCmDgAnvzezPWxptFWRuhsutr
epRCu+vVy8qKW0Fp666JlHGZKMIthaO8chBzbXolW76lbbWEy9rdlVaoOP/lnpV1m12ovs4AsLxf
BQ2OSyTtjGvIS9A9MaxhaCguZhKrJ82cPR4XPRWZIt4z2ZSBwijlr1ga0NzxgQFqR/aSvJdlGZ1A
OjABr5Jyy+gD30qDXrDS6hw4JZT2F3I5Mh4eOf+Pq/NabhvYtu0XoQqpEV6Zc1Ky/YKyZBk5Z3z9
HWjufVx3v7BIypYYgMbqteYc07xJjKXipBpvqF4S0LB6Un3qQI3Rqnrxli34tVDY3+BGaLeYEU2W
Cob4Hi375+9K9IigLrckwQK7QdYMxPTNNziO0WF3DONZqhNANmazhK6nAHH7703WQ1r37GSIP5Ke
TTyxbdKcHb/4KQyZsd3JiF/T6JL5YlczrHYJ6VG81lkmSkCxMlP4+jkRKFO56j9f0NhRigfNwdPG
7yAtxCXCeNnJkEd6NsG+MQnxmWMNJEDuX+hDA9OSQXA9wIOwNRoPHdECalLtdbdqr88PZqicb2G/
OS0Z2KOpRFQy3Jh3dvXdWU/8HTQS7yhvhrH0jpkd/h7CSWwabaYfhfNP9YtKM+8iLMQn8qYxWSaY
vRzko3IWMBWZdTHxnO4kL0aSYwp0neQ4+b+bRC+N1f1JvghG7Wfp2gTWaWFw1iZVYRgWm+yd+EuV
/KP/XtLzsdOqM9J28DfyJ/I1DZ59J0InpJ/BmOfWjVQdflE7myBqxguG2u+OtLTd2BvzpFRFLW8Q
tnHuXFVZW3NElcSHlWXyqEgm3ctHlm9+BWXZ4+hrBgyDRrmqZiZWZ5pvFR/ODjite+qs8k+qj9lW
PpI3QgOfv5J3sZQTuJYTiemMWAOiwviAc018w6BvHeF3d1O/99WgX1zBqBUYETkZpBWdcr0ocVr6
C8+njS+f57XvVQ+r4EDbWhuj8Rp0FRLU/4/Mw7HJLlZHiIi7ARuvpVeb0YN5j9/dREE03/Smz4yi
iQRKL2QwuIa9ZhWUurGIBlwL8qbssSroqEtXaQQyUtOMOWC6pBeeTk20sgC8wLwi6MznHz7y2H+N
s+BVaQIys3R919EL3yK/xX9ZzEyfefGpYsRXdkcfTlUVTlRlMHfz70ah0+09t2Pw4w47WgzhW5Wy
BptonwgOQ00HMrnCukN7qOXDuTEVjTYm5C/CAXjzoYeW3ok+w/mbnuDyXjzW2AuG7W2Ra5DiJ0QD
RecruBvIYDc8DVZYC6N+7uXqQ2Semd4YZ1Md/swOfPpm/WvQYES1KNV3bQ9HoNJtGsuFPCrfeEX6
hgERLXx4dmNt9NtCab0GFigLBj4q55AH715gOgjfowfc7kOrTeMhhGbOxTZL0c9H0Hy7+BqyYd+L
2fBrzDd96bPNjkp9WoggT1dwN7GczpWNq2awCnJc38PEHzFiuLv/6I99ajLtR0xUG8FRd33jjVxT
ZDnBsNXcls2bXZCj49jHJyHL0hMApFXLnqPK6Kupvfdat+AMmHwMiIlD2G/uaJ/bsbN2TZh+uAiU
1ZmHZ+iMYWECJ+9G4FzoMFXWFJ6xSZfnjIP8XGO7OsYN0pQ6V/MzPReg1TRUF6lbnMoAXJ5QyAeb
dXSnot3EYaPTWkFyagecqqZRNfSI9CFY4zdwsVckKV858r+DVSrOvMcvv+pVa6B/sCUDyIkR/DuV
+bccwafAz4yuUeODnqom+5q0A2895WPbqpmZHYu6cN9aZ46RM9xXmy2Sb6jdVrcNddcggFz1LrAo
0prjVdUlBlpTy9mqmtYsswGvatR06ifejRsfV0TvDWWwEt9CCIdz+qRr1ndfFe0ByVaHlMhELzc/
zLhEn3VaZDYVkFrcxn6w9/Mrjop1MFYBYjT4B3pp0pc0ohcuN6jt6kbJmTnVhE2tcj2392S2OOdw
vuIbcyJiSm2GItrB6540/iGGyiPjPkgOWxlsj+bOFkdJ4vx27Px7rN16K7+PNknyXQcvi9ZmFOxB
LLa7qOYr0JG31B7KZPktBlrFEGZuTo3Rp9Y31PHzr/MjYIhGEXRnjkaCOSCmHnQVtweCh+T0/LI0
O8wOkP6L/eT1m6GPD37seHshWZlWoRIfBBRiYQ3z7HoCidvOuUPyXu02jAUZOOp61y/UWiGjp4rT
8pCDq5blirwp5jEduTIfZjsf2W7obvWuecmRmOHcz2iAlo51D1PPWIi0bXZAy2GotQLGXzbubZUp
oixXzMTFjclII6EYXMr8NK3TTEaq49ZO7AhtWR68aKUVY5gEUlnY1neESxFLGzgtYizSuUboLc85
mL0PJmx8eIX2MQ5VdFULdQOWk9hI33AFPdzRZovU7STwyslt7Reoz8WFXOPyV6bYwYaEiNNA+suh
baEom3ber7H0omB0iOCNAy98NCZ1JTMK9Nu466Z4p5mz+DW9yRsJdZ0lC/Mx6urhV6JpaAmMrt1i
/RwvZeKke7kIPxdUlZjCpZagF5Hr6QCsT9F7ZHV9RfTYfDz3wk23xFXg+dZ78grnOgU44bfS4JhS
atU4u/MNAsTsZHdKd+s1RGZyaXhy2AoLYRlqE+NGCC1vJ4cbUuq5+Uz5TtNR38c+Q0unvEnsQY18
CZbRvAwqhejOmrVT6yq+aJUwyInCspQmifVwTRtIAZT4QxUN1sPzEAewxt0CJmwrDKXJTktS/eJj
ncJPC/TRH9uA6faPkpPjpQMkkbpxtUkSpP6Cec+6jYBzxHRZVxMyvq02xj9JF2j3EuUbM5fekTY5
up9owvwXNevDuxXlyA893KAOgJo2Jeph4SuBfgYUaB3HHo3JTGmwe1qUiAfCjYgU9yyfc4EMnoeI
8Nk8EK+yfAsqaBwGcLQeUMEuYhkpHfRM8murwgQtukVbkG19Xh1SYsgvlmHYF+x6Mys1cPQfYMCN
nSxhfBA9Kvnke0mSVikrN2ZUIc42uz5YCzJHsIAzoOgI0vnvkxUdHp28yRgAiFy5xPxMpRAtJTB2
3GW2C7mU1koESLMYCSJdSXJ/9ay8RwRMg+doR9t6lUuQvGlDy10OJQOwcATtvYSYsG8s3T5UihY8
w4QLm0aKnVZIR/BsvlbiC0dPs+5IMV2FRJtfIfqp5y6OlzLNCGJsvDAmIjrEbIzayz8jf0KkRYqc
8dDq2LIWJXQ8LrSld9BCRm9DEUcbV1FfVEJGjnoYmTe70b6DkBHCrjfBXC7YYtzQEOPQH86Sz0Zp
A47R8eqtaPRHrw3e1hwR1EsoPpymFqh9bcG+TwkTMNhP7OkL3WXxEQqsVJ3opnVQioOPL44EeYWI
E7vP7ikNj800tkQDzeFdyHOZSszLV9P31cZHG4Tnr2yRLcHnmUaEPI7rjysrTsoVyfMVracyeW8H
nMNlkds3XaA10wc34zrZWsBO4LE43gombQCzBTL7jDJsGC3ssYleEQKHF7k8mEXwJb+8oKL12wSm
v6EQdW9K/KOKcwafFsVwkzRHpvLvwGzYQfjlTeiKedP1v+EESGUOmxxpyYtEAo/nF5zpiXYsAYaA
CKQPZ/UZXa7uXVL27Eg7jnqf4OEKiYZTvVdj/rSB+y6LORw29LU5h/5TpgZbqktyRYByl4MDYs7/
xVjlTVAtmjoK901stUQdGPcpKNrtHDhzg+mz0XPtZkc4aZ/fz1AhkE6tiswgaE9CC2C9Km11CkKA
eHqDdjSzQSIT07SgKk/e8xbHUF9O0yJWuvfK8qJXTe355+qw1HtsBFmcr3CTKHc/+ArmgGN40ukh
iIojDgj1Yk6JstICzTujsgQLmcJVehJvc5xVmn/Ouzpi3CGcdz/u7yhYpkcQiVXqu+FvFo02V1/k
JjgwIocuzxyBUqBRRG00/rJULaExF2ZHomDIEjPjlW32ybtvjuj036lutZ8GBipMKkzKFPIjrFjQ
y3eq02BVb6rh5pcJ8OIOR9iHUaYfRuiu2pkYqSDAXETRRNKoz0y9RgPAXpobp9S4ehr1PZzXNrnA
4cYgo4huwlJDQ3r2yb7aDf1A01vRCbKmFAbpmW4q9r21xllA/l6wQkN+4JIneowi3a8JHcJO17To
Ct4VpR/se/koa6vgYGC9TWAQXJyooVUm7NvgNjaXOA8Lf+6pn2lg4v7o01PdNOZL89olgw9Mpsxu
dhEt4wZSjf4ytH4O+q/Mz13HEiz/Y53acF3p3F9TKwDooPNVlMGkXrySeLHE6dDoQX5Y+bryU1E7
qCX+j0DV+MI1fDkpOJ5dgPx/bxWetifDIePdknwlb7SMqVw2Jn4BWsBGte/FL2kmxAP1jPWo8xSs
0wA2IpuvXyhaD55jMSNwyq+8DMM3x42dWxGZO0TR4Vuk9XNVR4nGRZDZXiDewXPOw3LxUz7KnMKA
BurUBBjxQ6GRplIW9NpcM8P9gujIL3Ew/VtpVYzwGJWHvUwkcKvpswXtlRjfSdA+8hbVEXE15sy/
pu6AocMw5dRN0GvYumINw8y9K0bAxvTp6ONTNQcjNjKZBjcxDnIbiB1hryMtbKOV6Jp244tAebic
rbLeafzqlzu6xqMGjLF2mbGt5cNEz2q4p0z5ADq529BNPxLVuZVpOZ45L8TrMLmf0RhX5zYugvUI
eXprVQ5fHk6K44haeGc2Ubb0OuLLRTe+IilJmVqzM8L7OmOEQgbgfnKqw6FeW36GXWbq8m3VvVVD
UpzAFxzhyVTbeG4HjeKLJYFrT4LjKfWV5BKir+gGpbtUmrsTBCrtuHoz9BM030UYvHqRSO9xYvwQ
feGh5LX9varY44cTMHdymDp7+lgtxdyO9MxGP9EjA7eqdDsyLvTF5I2o4cTIf4p2ld6smcmg0w+2
fd8lC2eqv3nBzh0DZbotgzhfhwLJq1zAfVtXP5nQ2kTJWtCh6QojBVZBdyd6Wu5ZnGkyjml8mrAJ
bY2oQa1cFwAWNT3f6PTfdqmu5PSn6xq1CKpZgMDhgcWwBBSRhgdKoYGWwTUS8O4jF1sqEaorqwqN
D/TGuFHnQrFzQuta1eiAGbt850W3S+qmu01xCtC4ZZ7CtspeVkpS7vU+YrKTGJc2CI7GRI0tjwvN
Akvsza07ILfrahLiqNHORugcPPzgO7IifZurXrbV+fDw74GngVAdLlNd/K3zMSetNKt2k6eKo56N
72ZjJPcMTMxGg84Dfsc8Dj7hXBkcH9PXuTx44CRbL0XdYph3o7Bj9FDQ7ULD/E1hUZ2I865P8p5i
RR2DBlVf2gGHTQTcf+vOtnJEt/ih1Sv/d9KokgMP9G1QTAQHNSdT+YCyt3amQj/LQtiyOyx49J31
edNmzNtRZ4gjSMD0g1Q7m95qnfLsuXSYgg/Vhz7H7MT/cOgiLDJfZ5aWqt+yYWnV5a7F30s/uWTe
2JAVRyb80JDqk3gWX0ktlG0/wIWo+ilaFSEgoCFS8o5+bO0csPC0iVt+AG01DvC5bkYD3Fxi3/sZ
Ep5qeoWqfXCW1InuwkFCdOkBqa87NfWWMh2iytt+rTVBu+zZ19SbXu/VjdxVGIQ0bojnilBS9tGR
FNiI7TaTRTqjKIVZdoc47tacI9+EOX1JErxRAxlLVQrJyb6YrveeO8QO+qodkatqX0JQ32viXXMg
g0NwRGjynxtyy0KmKv5nlsWQKqG93TL8KngRuhh2JPVBmNLDzhgYrUSJylbWxmxi6DcUoPBh0e/i
Hhejq9Uw0eZkrJBE4zCwQAeD2JfX2yGt/iDV767GoKGRrk1v2/oQ3kXVoq2uYBdELWFMqUdBt+qV
PFi5DKOWemZU1wQ0yBxIlMSOe0KAynVOL6KoXjs5yoXQMWoqGBbsqs67nd8Op0YRJ0YIlN1G9/BL
+7VCNA4fzzl1+C+DFdtjgZzT2pnlV2zaQDKJVF70rJoacnjS44eUvaxqCTgEnT6A9LgH/cCcruru
1H4fsmdg4bvdmX334iAG6vl2b0bh9I+Y2KOJnPV3ivh61SQ9e1aXcAp5g1HWgTxIhIzlGFszibRX
QXfqQFL2QLBJvrNMN1+XE+YNTQ9fCPEr92WDCxWbUvM8Bzh6WNtVw1rK32jE5GQ4o/79bBfoQ/4j
CTvq6CEbAPtOGUBFZDZ6Y/XvWRncCga7Bz2PYUFS5q29SGWSUYR4C6f8SGLy786eAZdlOk8yW28f
ihpoll49oqYJb36F+WneghYJTb+GDsNC6SvYtA524FJRmKJabMQ9xQ8P9Bu0u9aoPFdUZ9fCxgxr
bikLvS53mr0F5b8aKvGCtxfFZkj0N2FQG72qP92M/IAK+0Xdqf0yAlzBALXoz7Xh0B6yTbGD1sm4
Ia3WzEa8X0AsPwMqH01jROL6+Qebze+ES+1inCbjMIaDcfEj42Y2YX2ItchZlyY7AxhviHPncncq
2xOtYuOt9BTrEiV3FMftIm0S5UZSqjhWCkJcrcDKkxXkEOoE71ys2F85lnhrNGfqsH5kL1qqx6vA
7sIfsc0mG2Cgc3AanL4jCNDALvLls5kUpGjBhUOzSq+ItfFyF2JzEvl712WeHXTt7OLAlTH12hfD
1fRVU5T83PrC2fpl1u9FhkgkJg5IhngBxUEqEuKabjRc0ybXVQ/VnqPlv/QsDR/Pv4kQb63mLhxU
+L7HANbElfo7fptRiXqenWWlrMUJuMghi1ddsgrnKHNFxcopdzd5VjVrxVAdpjf0Mu2QTDGTbdlK
Pqxb8xq38R8rBdTp2Ip1bqa6uSOl/Ovuy5XSNYScMg581yX5G0IR9gbzA7A0KIT5DihoAiemUxMb
ylnLDXdCHsFYqAksyHPsGP1Pex4ryNPBT8sE/sLcmDPyDJtF7NpvZBz+wg5r/UH/AiVKOK/2WIsN
ssnx8txNzv3sCgw2TEm7X6QCdh9yhVb/mDKV6BqQFY80IWPNpzoTXv9DHp1aEDNlInRoK9fsuKkr
StuxeD6Uue1+AR47H3hDBYYdPp1XI/LWZotJPXb6D35ndIjol2w81stDEEa/yaZoloRdEJU3783V
uHWvFP7NQrgi38LbnOqLaYbsqUlHcLPgXLEnvZZGSAfNGv5EhS6OSEODl9glCI1LOc0Z5RG2QfUF
O4xc2r76GrnTR6Q71SGAk6wgRQi6L2NPq9m4FjHl2TAtDNEYbwxu0ctZKs8pzQC4qV9pLfsyJFmy
XSEadn4Tvvul00/aUTPpT8h7fISktoTZJ8l4iOxMFCH/ZsZ9nBVYsCAAqaUYVqNIsfxXRHQEvkT7
BbdRKDkhCCDlSeNjqh3jkJ1bcLL7Fg2ocha1OQ3YXtIOMzlxKU5WWzsFzOtxJAQYzL2g+TzSOc8V
86UFo7uusKMiclVKGl79w58j9gpRNgw6kmoXjQUWSxJqGYHYxtH0hnQ3YheApM5s1mL7Lk/Noqiy
WatCqK4quhPMKHhkXIL7UwEZXLOsY03Qduur2vHf0SUHJVNNEVc4IajI3GNxMhMOc1jjS3xg5HsV
BZFhYTR89xYrj9w9Uys6C/ZW5baNNWK9sPisAvcFoJbxFb4iWBJ/HMxSISkGQo+srRML88WC73HU
iwZu9LwjhkKcE6cJTi+ZMHNj10CqKmdw4Jj2WlR8Y/2sXlVVWzJLcu7yEZebCWgDcDz5kAipYAPA
Sl0jgiM/1KD5A4yovmMdETth0Zb2RdSRvWNqFkSY1gBIZREW8t9rm7zHjB07gFwQBxXyV10FV7lz
oqJsTi05ePKp5w0iqmXTduQxWIp9/HdjxQUK+br8oKwOeMM8kj9s1d9i+ikLFzXzwaO7Ctmng+kd
5A4Vf3R4rFCCyq0qSDw8stTpKx0K8ynzyBmLuzh7KfKOZjwHAllzWtgt5cjr300Y16skAPwvVOo1
KLyLVtXDH0UJ8qBWMaXHjW5eh1oX+BfCL7x+xG1zAl4Sw9h6jdN5GwWDITuT+bsG2hzA9gj0dWCp
1xic44faO/UegOIKufaIbtqBdtUM1S0Khubahbd/z8inpx6rVD5wYaSz362MkDlapbHlYCKCqNkQ
5s7qW3VjFq65c9FmrWLRgIiwEQQY+HhWcH6gPOYRRLm219KrdmeWWvNaKLer+V5ll+nVeokz0z4T
j4WNLychEeMxiheUxzTJzHOgALeJLGv6lVvUx76ovYOheBr0ZMQRUiFB3kzMJSFJS/o3dlPuNHbe
Oze0qzsO6WwzpH604lBDxBL5zXZKHPoirU/dEHhglebDusoDk3x0y9jQJRQvtckxU5r+p/smTxWT
KBJtwyLuo1PvgouSpfndEcUyFxDR5RWzcZjw5jZ4OWJG8GX20Vnp3eauKXn5zmo/wulcDDWdAFMY
4qUQdPOA9AD5slTBID4fCsaHnXPS49QBxkgmz7+HYQE9lrgAbQl7iVAdeYo3ZNXsZTe/5F0fYEhd
QJlVpzoaihMi/6mPtnkEQvIZeqn0fOlBkGj0UwmKlxs32x2633auUso37mUwWpzh82LTzotPa6GG
7eqC8ZlngVwtLbyqIrcZYYrogYcLgmiTo1nnkVV64Dz9o1yqavkr5puEFiBeNjiT8gcjkxPMs2rw
PRCbu6S30KyaPIv4tfMFMcMUyarNmd45HoZ3kWEfc5p3R29TZifYtqrceMAEphEUTejBKy9eDzWQ
WGtqT7Gg6ZPYTOcmulaUFgwstY5tfl230SVndom7E28wbCDKLkATARHAKVu+oIaCje7zXxs8Caef
efOzNPkECf3rCVwtfqFSGo5JJJqz13q04WKkZDQHyNaqVAqJsXn3A1pJfneR0ZmqriKECCGVs9uD
+y+0axiq0aNEKeKm472NxmRH+BPj71BH1ca265zbNQGavlWuXb/Wr6befZDbi+Ml7Ypzm8Yvlm1M
aAAf0TzIoY9YXrMr4miXt0wPAIX38amZmsukHO71abJ/NjpiLtGQ+RTIVVQY5W8bx3sV6BbdWVV/
GyLk8YZe4zQv8re5nZjb/vDKeLBbjrX2iUIEvYhcqAYkQiTt9sQ2ce4G57J9ob6C1TiZ+6jzvuPR
C587TI8wHSB2qPJ9Li5S8eVHqI8h7JjnqekAv8WME5TRwUTGNDSzkC84TRRuzan0eSnmy38KLuZm
pMyC6Jj/GZfbZpNVTM9BcA7EPs4VcKbZ8X2IpmKv5zRkvCRP9ubMMJA96wKT9TLN4pBAPZ7T57c8
Tow9e004G9nBV1IMZYEyUkPPxn2XJbZqLHUbVe0zjE5uPKn1U2xTBTHoKuK4Hr3/Q/NpSoBjgdhh
g3Yv9fQzyRUI+S3NLg+daOe51X2afGiGadiszXnXNNWBfpT3kqSdmFZl6qpkunLqaFuERrNrNIuz
QBOhtuuQRmdJcfXm+YzssfAvHabwEaFU0EA9ZuV6fEnz4kUedzpg9oXv9+0imaO/2FjuOBN6dlg8
8oKWaI8CCKoUgfiek2/jcHpX7Sq/qEaNuycvCsTkcQKOLGagoTG2iMDALjypZ7GxY8p7hYFf2DPc
LckhFu7Swtw5mUrV2IlLXtrTA03CutDHM2TjcAknpfio8PcT0pkilvdSwAl2NhLIh1xD3oSWpkG3
m4zVv+cCnMi2Oa7klCLeqzZLrDrBk9c8NTrCMU5X9aTQ4fCqiCC2MML+zQ/kQ9ejSUJNJBV8LuRi
1gE8HJ044OiEPTTfOIySnvfkQ8tIf4JQcLf/nvcCkqyjSUm2Y4OJHceyt6W6O1CLewcToNQR7jO7
ANIJzlqXFMtRxL/U2mku8syaHwkC84620T6nTuOsxLIKlxVfAWCrDAFBkbMADDuUv4MG+dqMIgtW
XoBgecKdEnbo8i0GZSfGNOVRLts1ETNLDRQhXph5Dez0/o1Tqtj5DFGRXvIXtz02+40UHtYlZ/oW
1Eu5LjOzug/aofZCcyl/lRczffbrGAGi7V/tgYgRvs9wTNp3TAHF0cmcndx92M4L+aoF8XviBeqw
cRR24t+spg1OSJ7NRVGYHTQhL8K/5hmXwkB4UFctjJo4/tNFIJQB3AgYsDCe5zFI6GNRAd7R71va
6sdCw/8awDYncrbsd9AyMzqQ3GS5qx062umpMzzkMgKI5hGheQ7hdRL67TH5840YckOY+5tnimzl
hEQI6ahZC3YvDV215jWM3fAki1Z/BKMQudpy8Mrip+Ligyk4LkYUqefC6LZ+UDhgnM++XrmvMhfK
jNW/7XwiNySl7L2qQ6xtZs0ussx4K/TQeTR2b8bnyaSUHYaiOOumUoC50OxfQ+F/QH2+yoNYadwr
kqGYUNqzF8TjDyfL9H00YQLtfVv9yat6R7/zpyK39X8kgc+jJLJ6/Bcm0WoBjeQ2HH+MYfItv0qr
zOmrJma9U0PPuipCTWD+lc4B9LdY0jgYj8xgcCOuQFDk9yyvZg6Rhpeyb4lCo64hsqP81L0p+931
r3QHtU9M8myeYyumRxRNF5EGQGjZjl3IVvF28txSDawDTk0Slnwo5sodsth99HQgMiSiLEytD65D
SgLnoiNF5phwyS6Vyt4GsMQXELK4YibFn/lODWLixmoSLuw2Lnf1QG4A2UITDjyi9/Iw3Neqr3w7
X44ZoXfple/5OYHyZmGZInxBy7yLuUbcTUCaLPrFHGtASoNXcQLKr7I1iGkgqfovFV4GruXbBxO0
IA09oDe+TMKBkgS0wYps8a/BTsVPL8u4xoEIgJzRbZ/xYbVIr6Wl4V5u+KSdomV+5MSbsIzhwRg4
qrSANb/nyARnjCFK6c+6N0uQ/B6WIJOaAzq+EKjHQMMmDVDSK7k4RL3dHgq3xL0EWMbVeZGliA5B
Vpbvnt4gUsBLyiwkPtecd1dReB5jceObdaHdhbmNxWseAya6Row9XQ0uytGenZRzwUynroQSZ48O
F2M76w3kxVX2NQoIRmsN/BBfv1LtJ7O/K2T+tM/dDESnMonUX55uKNdaMa6KFrtr3amYybEzS/Kx
+12kY6bTD2my330q5swfVeQP1gf9WYXbQCNOmiXIkPP++EX07uNMOQQGPUJKsOaODDGbT/7pNxlJ
2SI1Gb2Fofc3wMT84g3zjMLikixlPOwrpEB6wgd3VpUBC15N9tmI2o+Wt/GRO+647i1YdTLHmHoZ
DwhXH1PkS5IlrFePrvftuV0yu2i8OcyZfSRQo7mAT2ptJ5/RrBMYxppMMBah3ENwlMNYbDTssn7B
CEnRdPfaTsvIZWtVsoYteqcbP7rGL7aQVvHGN4O+lJchElX/c0H6d5GykZGpQX1WSlq0Shv0G02B
HbbQHd89PpdwGEPhUxgMTxjf3AhGPy798ziEZMX5JMvIdgUAMfvsGFhJ5uaFnJohBv3lxoXYPlXG
VprvXQUIsBaAZWECGG+tMAzQLJh/urFtDikJpwsXMF7BOIa8ETMUGy+nqKFp3d7gDmE1ZVB2eR7O
IAzC7RSjbMoiR7xXPVo7Ww3Gndz0pKz6i7zFpp2RopGTRvuOAyNeBmFs3GOFnBwkuCQEkYulzRVH
2QBzs1B7z5m37EihOK2yMtKWkVO3e7YN1sJ1VIjZmYul078/twm8JPL16Pjf0Lf4t+C3XFmjKi4O
NFQQIKIwufVT4K2SmWzWpZN9QL7GwqegFLA6/GiVVHSVKXDniVzXherSsrctUT/wkTpXj8QNA81U
N8eEMgadSLctmBE4AEZgKEXGGykIt4DdLvwIm2STtJ/xUzboOCRedJzk14HR2dzmhJQ8peBd2a0V
NW821VSrj2h+u8y10wp9MnPQ2D7N6ekOzlPsGUfRlPFJhYAFsNXbCc34aqagxJI34O2mA9Cd1IA9
2sMJ4lsRahVhEwGmWJJyjCJ3TtHYJmcvbFT24HHxKyQxI3EyskiD/pd8m7OR/0qCziZuynH5/G4Z
h5jFhMw66GgFz+2rZmTv7RSkVXih88NtzPRHpGY72yQvqvRadfX8hJ7qb9NNwI85CkZFs0Xmp9CL
GqQuR8+qpRwm6fNESd77n4duwysnsPQXgEhQP46IsFXoRraWM7wkID/JNulW/VNIK3M+LlmTe7/r
y/PAtpE8P70E3uEoHAZ8p0oYiKtuEes8F/xWTBxZ545YXTKvWKdAN1ZCw31tzzdF1H7UZYk93CDc
Gr9CdmBIs6SNiE8AH8ezRPufC/JQAKpYt41abWwtabddFor98xN5XiWGmlpi/hypFe6tqJIjXvSz
ogzxqz+GD2DX40ffF18p02A36F7yeSRR9t7sziVsxsSCJ+VBYNXtmzfhX4ZUQ1rwLBnyTc/HSJr8
lAKPf+4PptjxtiSOLYva6lktTrNDqzcshEPGTUqKVeQn8Hsw4fRu0i6LSZhojR9yAxy55c4WsDNg
T1xjMPdXsxHuMsttdg2wTnUvik7k7xGLHBY5cTQAG2oTi4os+zSDxFqA9wCjpDdG0TEkF071qcdl
Dga1ZTJnuvUqn+KJYqy1ObwUB2VFte+nJN12AgeX7YAhTnRkxvMASrcQmFoG1WuUGwquNyA6oIkJ
B8vNB5Tk5jK29AZqareMiLgoTjEKqzGQ3dlH82zVF76zFmpH/UZo32kUNZkRxW+l8NKHZ6ri1M9s
8p557n96Z2HFEKgtJhAoZUgELmvXUmq0zdSzt6xLxn4Y+NomOxMv2DrcVZoY/WapOAMZzoNIvyKy
sSvQpU1eqxcDRzlIOZ+OmVKVzUr2JWEXrD2uSgyrEX0vZGOym84O6oD4TJcR1VTpotPvE7bvs/KT
QdySTvk667j+amXxyEtDP5dW8pNYm+InczQUPRbqv7pGPxonFK+20zzY/qq/3OmM1n2WbQG+lddR
K2rrB4tcnPRfuYdv18/a4iMdas5qLXN3caZ5x+fKhWDxRxhPN0uh9KLdAVZKV45NC1Ma+AHKtCHd
DhSa1sHoyQ5hnyptPF2HGWcY9XTZxazgm9pgwm7mqk5kKp4BBrd/baU9u6IZ7ySOEuo3Bm9BP2oH
9O3xOVNm34dWgdqcW+xlZ5nsL4afZjbgP3dz2nApuuXFBNEcfZoAmW3F9brHErW05pNasYZxO9Fd
wTTNw7hOT4CRcaGDpzkNGOaXJrNKBstMIy1QmzfVgyBAZDe/c955tPM19YddTcSi2g6Mm5KgzHYK
v5hRAhD5v6dANR17+Jqo3KqUfBCvp39VEplK7tb+uf8IIAlFHVPgxAZmLGcK0YQGgUlbZtJaLzoX
QRwD4BoCSQZmD+NfoVTOqQ7Cvy4L/OvkkalWYaDIUbu/5nFyoGTwD/Lsj/qZGtIRKaBV9muNtvj/
cXVey40jyxb9IkTAm1d6K0f5F0S31F3w3n/9XSj0ObpxHoZBsntmJBKoysrce+3TcoMg6kFpz7EL
DOBpyhPnWTZEYFIQzBbe+oC1UiPZhUi7mu65pcLAH8J+PzVm+KA4qn+/TK0HM7IO0iIxUfMBMTRN
gnhU5pKZKna2UkVLe8CdewT/0yjgGPK49CsDw3GPyBDuzan3H+UDf9/Zl4RAgRnusafJuVrHdb+S
lj7unXCVAr45eelfOUiuO7bnCnt42XG99FlzAgLPdGnoq205L59xqN0CNY8PbhRlcEfrETzpeJTl
hoknAc4uSkw/IiYn81gHMo7ZCVUUeLm+WrZk2dKXD1xpJfnRFIWy3LBIOeOmZNK2dLYHpX/oBNQu
LMlWPxsRVFTqOPSHrbTdrTuOfoxf2t+EQ7+qJD5PZtxdkiGtyR/t95AVV4v0x87YiTs8+mNBCCYU
g1emdHid5rEhXjUDIFnOZGeeJ4rJaVa1iucLF9h7FtjdtS+R3So5qcNmrVCCANYGODCMA7LxMNiq
83cmH+qYWpNeOmSc+Xr3FSN8AE4b0AljagUgirGTb0SrhEk27QyluCj+kSXKOWEEdU7ymXzwtOHf
S81TYJLPfyrfK3ICfZ2i9jZZFSRY3mFYn5ZeldOB9jXVjJSs+cZCRoa5O8PTTDynfYqK4DwVJn6P
nnln1CDYMUZH29eaG0HORmG1zICsNEFa72hQdiL1C+/hckhQkqS8y5LmIte2xNkghiM5RScZNWso
/zof+mAYo1tenjYRh4oG1symC5SD1QIS+nmATsMBXcWaYqRdyfbi4E/kJDIY7ic8fpYDoYWfCEza
Y90kRPv6lraBqzPk+8w5Wvqzp3fjb1bHSETsBHTkOHJppMR5arzLnSa6OiSTbChex99Gv7Hr4Zdg
az1IRcXPWGtykIaEHnJ/vwHcrHrc12i1ureaSI0J3dpTTdl5q4KUgNnIOyz1p03OEKb5TlylJtbI
61su2NPj2ZOXAmBYDhgEHeE6mEW0nnCUbdnC3ej19rHSe/xxKicaL0cR69MsXE2dEe0LYPZyJNuZ
fCNtTGrXlEe0ZulZbyddF+fQxLwlnw3zy5F26iHwjIN8H++/T1wnmz8Z5Ya2RynV0wSB/lLken2R
JXye0sO2s3qz1LZRPpWE6mCM599w8OB5/7EEz+1tLT0qabct3DRGykk/TYq6M5OBQzRh7+PboXaH
zgqGBI1zlNufy92ReNhJyUmQN5e8zSLTIMM5CRmV8JEfKNJpbtPJWWdxb1yokK9paFdMSQc6ceT4
WVc7eteQcGDeRjss4MG6AKJ/zmA6KMjEt7pjOFZ/MDeMO2myxeoA2GEuHjojj9Zy/l6ElncfkufB
MFuP12ph3SDMhzhq0ZrK2JIG2s6FnPk7elytAHgDdhtxqnJQOTZv4w55kE4OOKY9ziB0EsmRA9ck
e3a2m/zGblUcTeYge+KdmKHKSUvtEFxo+MNqSPrxnTX5zXOZaCbKRBZcQoqN2qX2ZnICfmttVkct
+wD66ZssNeW2gzeUopuCxDZI3pUTRjlv9EerI1yj6hmrw0K3K616LEL9FSN5fKynUj/2A4Y1Iers
XrZkEIqVVO/j1QAn92mYqKyUzA1uHVPEXVRZHQiEWduRDhhdnbp7Tj3A8J7JKbCrywdhEVXJd1Nf
fTcgIScuYSjFTr5FEVSvLaXLiTAHzEkgLAI9LCdQ9Vp3GN8j8jnnb2bF8syosHUJzqwDwj217lgn
3fgp9ODLi7z0YmTx0jb+6QxbTUdTzfZLoljxbHHgnmB/PyMMO5RDF1xhWCH7Z4K7roaseAPiCbgS
189+cCD14ohC1aWa+EDgM7n1RJp6HLHf5+5RKGXxEJsDfOwMT75XNRNqH/xW/46/NAJ2iqp1+8lC
A0f1wWTQrVZZGjXPWapvtEgrTvg80oc84Xi+1HBjOvElMtrMDK/c26NZbPw6/pUTeAsHUEkfTNvg
WwsbCkVXIV+4php3QAs8WfAkKEhoVcgbyYzycjMYGTFpGCCem7QmIJ3BDBgPWhii7L9LAxyE7AUW
qv1eRpyCUAhM2Q7d4FqBXnCpNWS8Qm+7nWWj9JAv80YzEUNFqyaktJdD2SnJncc5j16ew9H5YJbU
tTu5z08xHGeGpugWOLlrBEUks062CdJhw6oLcQzpCOER3a4pW0gOpUUidS2iiznr+VKzbg/axEhv
o4mNFNX1pdXiF8iNSz0OCAPMcXgI9YIooOxT8ZT8UM6rDoxB5yqFwMG8HCktDET8nb/k+94F3lAF
4xbdoI1lYHb9cxZI1plrnYwUZZL8QEkSq/EoVwcTOc6/CnsUN12Axg4S/JxlMCrXMWwQIjWkhV4d
Z3DgMtWcHODtbwuS1S5yfi7H6WU+NmuHswaYTUaVtQt0Giljd9QLEwOilVhgujSQXPOPLseDciWN
nfpNzZxnOwjri5q2AcONHKO5NzS73LaHp3xUC3LFRPExWMa/Z8t7gxnsAl23AO1O4zmjqHIiD4cZ
ghEmSp/c9GID9NI59wPiGaGK96WwG/KsnrPfhk3AVnEhC6HbhgHzh3oeS7hktOwjFrv1APmTbts8
2cu91FjLjoXbiYmiJhCo8Pw3cqKSlw5NvmOm7juuFQAsFhjkvqqNq0Xq30orU3Gb5dDQ5Ipf8HyC
e8Yk6qvAN4wWUkfiOJTPbhzhUS+AwtBgPDceYzpA2Ss/J9zLmwUGXVD5J76/vUKT/qrQhACM0YBo
KRAt/vehCN1/LwX6nB2SB32j0lcmRI1IpM6BgSc3FK31hy0Nw2ztYT/bljGkLPzmk3NwBFpJaZhx
AXGyCDjgdiv7Cb9slao3ObeIBKZ71CObVoMMO2cmXuu8ddQNPe45jNzE6GW0wW3ShbdaTPG1joZy
GGmuRQZA2tS9Ifzt6bqGFFSph62xr5z2CrV8cCJjrySkriVZN48CYPjtSzxC61GL6se+9LyF25FX
1Q3DPWFrRckhe2YOcPaIn9IBsRESB2/qwXLS2pIP9WweHnUbu8DsxqVfW+LGbcR2aQ1Rw57AmlMI
D5GFY8VAZitfulY9Hl6NEKWmlKsjSVuVJqiO5SzhBH21dzm28i31+blss0+vtK9yC+467zficevY
cCzC2hnv+FzRFQ5Bj9qAmCNZGMl6SD5zUvb1fnC7lVE3q0b/cOnsf3q0sraj0lrHVk3JcwlBC5K4
Uu24aej1kPC1mfA5ItiFeDL2b3LDlReyEzjplgyZcBUTIslMUzd/FS6H0mh67A39zGkjfS7GyblY
TvplV01wZSYebEvXghlpNB0A6GTN6EgQEtmxKOUzysYnjLZCIWUxSJ7v86yofyuKS8tqflW5JYr4
JGp3LShP7Pw+B5fZPc5ats0L6yiVD8xLwleDZtVaKHC7axddJSeI80RCzNIZSniF3VaH5XdYYCF0
AG3p3KfyIYllbrvGtuveNe0f2SOUD7klrhGJa2gKi/SYq2FxjrqpApHR/ZJFo2cb9bnorS+fm3C9
lKCsvwypcaasCWS272j/b0lGnH2kIgdbwQ0mn/086NjFSUbC2qRko/HQQA9bkwno7sJZGFxrDOxx
4A40u/5TVlpTo78YE6fg4W/vZ+OjAjfmELoqqUt19qZ2HexQzscXwwIAM6Vafm5C56WvOv2UpES3
+zqnG6S/H5iOOGWq2ncQ0BEPa8YUBkFkR4fo+CdBtJsy0zmxb5PCUYa04IAwrEQ88YXM0xah0oKV
rh3bAbHGtEB96sY8f3A9cy1fpXSaLr6mFwe57tgZbXCzBKiEL/mOD3w/lYV+lE2owai0C64pVExh
CC7ltFwbGho3aRctCVjYNCMdqGHkVt52XptshGthHA2Dkgxmpfgg3MHceOyMxy4lklh4mHeWfQY1
/OvPWZ+In7xchWb53SE121cGhrRUF3/K2dkqH4JoUE9yAInVHmkSBM2oUl6GpAt2rQ4MtrGGba/V
7qOKKJiuSJH8Ey7nqrJSPNv7KMyQVk9Y+B+9ox61vAaHV4eXClr8Szv8WqZ3KiKEfLKbvzXwcdWj
ba0UhXIlkge5sjba93X4Kgs5SOPBwSGTaVX2todjPz5UJoLVktYVDAtYbmm6lp07Vk8aVHOoNmd0
r2dtboHQPWWpAKUQsYulbbJVezSUM8HEmk8ZkqQyDXADJxPsQROjNRRmjCRB3m2luzU17yOM+wJO
b69th6Ea9j3as6vwU+9K1DSTSnBPTqmXGG4qcU4QgnAoR48i9LQ/SrcGiyYZJwaNB4MSxOvT96ov
jBenLI6K0O230HEuwjesb+zMl6xuyWXSnU0nomozpG9QpzcmPrKrOv9MgQNixYpdhk7zy1jtZs3T
Rg4lvaZByoe98uIqUwN3IhmP9N+t0s5fKoMJX923DzqJZPjGbHdpyjQxqqNQo6uGbBWKDtoF+SC7
43JIRU94GwTqkViuApS4BkZA8Yr9coawda60kHT1Q6nrBuq32ZbNkWclTa7EW+hEqfDJpgHC+H+D
CdoW+Ofi7KEzvWobWGRtLpd8nk97lKNwfGYRWmgZ2Z1dMZcePWIW5/YvezC/bo5pqa/uIQiC0iEO
7i5Ri+bgzIri9CwMB77yLCy2Y4UdNMQo48/qEItseVJLRjraSe/qW2CklJyVjv62K5nfTAYE1sAD
ckfCUtlxHIZuMAAoNvXKvmhVc9JoPx2kXPlHvRyXKn0Z1wzZJI1I8Fn77mb5aJS+R2TtRGTKB317
9opG2y1lkD2CSWEqlRxyaw5IGsYMF53XKDdKmXr9/2a5JGeTxkeTBV2xOOuDZt7Lh9IaUXxrMNvl
yw5vV2rbxWWUJBKqPPI0IufNnwrszg3i0UNmPhSqbu5/GhLyWYFFbqWNaMpkp1fODFROQOXA/0/K
MQfONtul4lNsNVr//L0khnXhO+lRXitBzI9ea0TAVGB0ah/Zt2nE8XOp2JsmpMas2eSh3dEcV+nE
vclncdNVeAoJMOpnQ/ioaigdHcN4kA9GB6o1yXzfeg+1RGyUxE6YHhZvqIFB3ZhaFFy6sAkufWz+
TUBiaZs2Uauziq9h7VFvPZJhaTzLsYdbos9hKTmXbpLvcivTz1EzRzTQj6NVor9ZQdC8xHHIkWUI
9ee4Hp7bWYNIG6rbxqLnGEMIfbB2FWB8eS3Ks1sGnrtOYxcCuYvwVivE0+wHv2P8lz5H2VNWg17P
dL977w2UoiPkreWZfI9Obbfq5/eWZ2q86TXwxbBdI9JjL8sUFVErUZt0yDhERz7HEL0j+D70r1Vn
mStyy8gwV0R7qQf3uYb0c2z0QIM0/h+nrXxmEdRKWQlQVid9SQRtd6sJR32wwnJ5ZRtZueakNI7I
XNjrEH/E4Ell57CqsY2POhIceQQqG+4bRij+Rl6n5phTds5/55JrQ6YkyNSVOy8qwWE2KIQQjv9R
Gyd7rVFVc0ZqR6ah4x8tK+FuzRby1ofJ0UxU9mWH8RGeR0QraCo2RTy9TR56dgRyxZMaII8IImJK
HbodTF1RSjMVFrtqQN3mGIL52bxEOLXx2cjLg10fXNwEqXgVNqLGiUDVVpFCYNQMBKUEMBIIluQ+
XhtmdspA90PmnfL0gPEOKy1bsAkg52iYqe0sWBQsX7BRDP296a2C2flM54ZEyV8cKWdYkg66Oxin
5WMRLZMCKuBxl5awCbWm1HeTMEt3FVmmdVcVX/iBQiYxdfhQzM9qj2AJO11ZQtN3coQzAolZzTq4
i6H5xqaJEFz8LasO+aNVEp86H2zROxJGo6oZt/IE6zpyun2Skh9bhyD5f6hylTI4+C1wGpK3ydRD
HLs5Z7gao/icIVulcdzyU9XTb+audJSqYHiPiUYIhui4rAALmUHHQU5R2zXETsP6ClsAmEz5XtjC
xk1eNMpdN2jWPnbcLdvkzNtCKSsf0gi/SA3H/WhW73XOic+cm12usMkPlkdE6hxOJkFBCHc+fs4c
vopIwnUyuulG/++kIYiDfD3FgbMvSh1jbGmZkLvLgclN+xIY2ocSOcOD3dvfrGEr/ni4cSxkOBcQ
ClMT3SIUMdxUMZknwimeCvoW587pHuUwtpzzpOSzuNwzG8geauzmnasi8guUs5xVh6MVrCPSipZu
BjmshzzqLXgowJj6rKbg6Cd46nEJNYyZ8azO0o22ucpXHtmCaKNnFROmT2Pde1kGG8yhfJ1PfFnj
El4hxh1z2Yd+dIqP0BQ22UkEJ1km66TUPAutg4lEzFycxqSXyGGL63jeRTfcCzCY/NNWTbJ5BOjp
0tTBrdPfPIoZjmmr1ZtuY6NeKIuR8ik7dzU9fbBWyloW2vpoRQ95S7+hb++yNqi/C72+UxmwvWsu
Al03WstJZaHGxaFkqsc+Sz94iLRh489q/cgJzZWWGdfSELRmTDMqANHq9b2RuofBtTjyieh7UZ6A
4YI5ENWnRW7vlV8t6Zt3Q3UMFSW4/LDWwOL0F24hb+9Nw406tyaaj1D13MoZLtUaPjtdCIpTSDWj
5pA3zls/78f6ZQy9ckezaNhaOhG3Cm3zjYuE8rto1PjIhLc/aFHylovJfgpJGtrqbYL0i/rB53aj
tK113/2g5wp3twvdD3y8yL8qytMxutVxP+21BriuznAbyIx7zCcUB1qknhnmg5pvh+ZJdoIjOGDM
n9Yh853r5IISCB2KX8XmSygSakNHm+HxzvCaBZBvZiRKqxUd81w4oBgcBO6zZrp1fMkPgWZvCW2Y
boHPW8UsAhIT5nPAQBXbbRVeBOv54X+e9QMpAn0xk8aaQGXciKeqxYx+jgLCihObRlutds5lLtHr
0m7/Mu3d00okBQ6r4c4cHDyVoPzeVB3pTYkH4qv33J0Rhcqnk0UjRByuZm+kn9zmHKrGFjCLrdnm
qcfKtELpVN63lmqtyz4nfV2OlSfVfFjuqUajAxT4sXWQLYNgcJ4L1HvrTq/a42TZ/dUBJNc37m8j
o6/HfWcKz9/EMLPPQQWHtlBw4JU+Cns1fSVp4b3unTu3G77k+aHNybdOs3GWE1L0IrKYGdwVw1Vu
v7tkhEf+32Wrtbm4SKso165GMkYT+cWtrrp6HSno1xXk6nLwhz8iPfbObwtbLZElunkSJV1gR88s
4J+2AW4GFIUcXqbs8gxczhjIn1wKrkWSAiXLQrPddHslgDlVeIW6EX1ffpjULAwlXlQ3qc5yyUSj
FBGr5nbb4JfnoOOWTfwYhMq2CBDD4jNiVmIqV8Lg/Xg90hzYdVFTbgwE/E+aaTTo1nPtJRtbpOJI
j+HHFUInPTwazHuzommddVa8ivsE0wH9ZwwaNLGq5MYlYR3xBtcP44aEGQ94AzjrBLc/81JvDyx8
4TYKAVeBO/W9GmMDk3aINYltFZld99obk/HgtgY0jTzm4Mu/s1S9pMyRUsivJl+2btmdkJydFTP0
McLbH3L5lG0LY05JKsv9BOQbAx4ULL/knGCYerFriBxcmaZ9jMeCIArNowf4X3+R5XA6bGkmyXlZ
qmnfg5dbu9Z376SCOMzHd4wezmMQ4s2d4Qrd2HD+CMZlPm8PNSKbtHlpYzH3t+cz+3x67yrtXxEa
dvCNRTq85Rd5XQBSvy9cJ9s42LKfdaV6CkT3J46sGSJJLUYx1IB5SL9oBbfD55T2IIH/pr2/a+zW
YS3P76qAhCA6PCuvjsExtFoJCX5eVFvPvvV6/mjJOgzCAjFKwbzqw34JM/+O6WyIp8DAKBM68T4x
lYN7m5xYAcw+1N9D2WNpaTRmtnlsxCCjlBera5/DRPePbtMCA7MimNmyzjBjztScNfwzJzL8e5F2
lQ9aW/t0gRPCQ2MxfRf8965m4vTHoBXfYztaJNhx/DbEmH6BPreqlLiDkAmKhiMDGKlAgOym2aEy
9D+Imdq7n/flS8y9L5kSAxOZpVPywYyn1zE3leUt326MddGQTyX6LCHROkt2pmjokveKFe6BAaD6
p+MZODkQdwoOOWILfhF7f0pDl16WrPyo6q2LGVs0SiEzivzdIAFsP/fbettqQJmbM1eOZz04iCPF
J2ZrzGcEYqCRqZoOV2sImSJrf+tpzGWTa+Kgj+P7cu6Vm3ZuGvlGiPEt153yNxmPsujRCpP4iGmE
gT4f6usAuIZdA/QiO0Tfcfk1i0n/5/AWRY6/q+vsWk5DcbYz54xB/di1QCA1hSYRvACmaJ1C9GLP
Mo/ljh5HVSb5xiuCJ9T91VWdG+8mmi0tpnHSucJgmdHJB8js7yYePtg7sMt4sHXlTada4XTVyHWB
wowGTvphoWXFaPL46mftuwe4Kfb+1ozf5qlO8+RBPkGRHhwMN1LmkJnoWSnDBzWoBmxtNdIBVRkv
HamdK1lxdB3aW1BxdKhaql78YemRcVu+ptut7TJdUze2R/tpKqk91FGx9pGTjhekWBsbbsIdCpJX
TpqIZcUclMnhF+EUto4DpLZyrdqUxW1tfZhl38/LPJESjkr7XDoY1V5v7nIVE3ujkR7OwnZDIM5Y
rEjpUs5YBRfr84rj/TtqUYz43f1I9hNxZGBkweG5WwJ0hlveectgDaPCMSKg84j3PNxAtbNnRUsO
XQSl7GQqGK5HJiKWJ+46WodHAjHYW3tHO+ArF4dF7kvT6tCO5OrJLSqcOAVqQFkPCSxdmKlx8tRm
06PR6hj9Ekx9Uabf63THz4yK8aVYJIrFmv27DvUQBx07lxzE9b6qnxszOfeVuV0UTX1BB6cLreEu
0yp749uoYwviOWSBF1buurSH5tVPkpMeFM7e64txIwt0zp/r3sCCzvX17WrDNcuM6Zu2b/67Fsbf
hsHbWU4xkHQYp2Kw85VCNNiqDvsvr50ZN3rxWNKuv0rBoQ+2GTlFMzxEGknucgAwZICJNASTG9OA
rRo0+cHnCpTmFxfjxwk2AfQOw+7Bc0fGTszPMpV7WErGEzS269ZzvMNgJeFjZtPJmg9NKLufJSup
YnyRWVlyBi9nrdQ4NAl2spJjWJnFISkcYn8qolSXBg1lxjrXTAJwcjXdyXV/jFBs4+ExIQQIlQUp
sjdqjffUDREOiBRYJuHVDxxEAvzZaneSfixUjujMQijypuvs4RgHv7tInVC99/V+9DsWf0dv/7Am
3DtFjlgsyLJtqkDi/FkEkJ4ie5kmf5Nj5tm6JGMcQgNSPJaE8XOk92ZaeI7QZujbmKv1mnlVsbI6
Wt5cp9FR7Yxm5SNuO+jYi5gpzRjcHnF5SfFMbR5wqgAwJOVzuS3q8yKEHdHMtw3hYzSPzKeaIwgn
xOZzGlkT1qqP9LyC8L/nauVMowQ0PlDuXJI5ADAgN+5ilwkTjIGsrvmV4cOqsh3S7TETPeRGHfwe
m85dYSVrTl4+XRdnukg/AV3gpyXT6J80u4r1+7Qii3BwxpMeEwJnSMGU0g/lTYkMHTVe1T4saF3Z
u9AQlVd4mfdGl7Y09bXkhp37Mc80spcq/daaDcXQbJ3ogSxHM8+G84rKnZvzu8iX84N81oKp2oYK
Grsg0+JHJTPcFb9B9J02v/W6DM5sHggqZhz7mPjxxanaCvvGrOgiHufVQi+8DQ1VLB+vkYn18umW
nj/cCf+u7BhPRHnRAw5HqKJ1A2rFPHrJAhVcBsQbTXRoSuZxhCROojmk+BRkEc2G/Spg/BwWg7No
IZkF56cua97ld6lp5RwGjfBx5XD/HwS7M54HzlSTO9n9JkLwzeWGE5p9cb28Z6JHrJCi3NtANCQg
PjnSZvV3XVEEz31ipKvRj/6QkRc+d61K91lFuL8tRfC5HP+I8PW3/LcOZh5r+I+YEXeix9EjT1eK
fcHaAmKzJ5bH6bjT15Fa7ouGtL3a0v0zbZjsGegq0eo+FsQsjC5BS4aZjnWXYUo5nolhuEdPNTGF
Aof9z1XdEtE6FZ5xol2Bx9ikve828T8dcazF+3qebQqcahuL+K+1bJctPTPoXABAGCPreAhbRaSr
pooaggZ5UKLUvyDiO9iz1ky+NUXTN1AEDWlWfC+3M6at0YN8lUCSXcZuqHz6Za5ZCMHgeY7AkEaP
MmcamiVjzm2AddBq6aZGta8+yXGSaos/RqCEh8rP7bskFTqGL37R1O5unoPYXO9e3djw7qQ2liXB
u0+6/q0ocNti8vVWi56N7pF1qZWL7xfTIqj+15L3pvaco5agRzklX02h7Rl9JVdl8NtL11lPA+kq
f0woOX7TPXOHI5Mouw/IRdl+6iF0BXG2V6qBTYFvd6X3evw4FvZIlpZ9kNurfOjDCEVNgeszzn+N
jVatZBmB4AjVpdRTR1xlUpSqJtjhydt1+3XVoL2Tcge+Q+anlH6rINSgiM1NTvkgv0RNowdYqFpJ
Xhx+6i7UAM5IjkLSoomTQF35oA8edvQo/+jNGObqLK1xEFHcBRigHESzG0VNsTpFIdx/JQx3Q0Z3
SBp2odSRcyKP4o4alRt6dGE8npZJGy1i4mKQWecQgRYhSNAkeIcBzXOqmtHbM5ZcPjjEW0Expx3Y
Fc1fMZN+oiBSSGgbx503k37yqfkKjI2VWzXODsT7FkDjrcNeCHLNDbZuSUcobcB5wEzkB6085xJa
ZM81RcZRXsTh76meXsq9iOvkV97WXwwhil+TX9y13h+pLembMDmbaTiDBj3tEjmC84ziYSJeBD7F
mG0MPCpnoaTWVXmREgX5ICUtBJ4ibnWIvsvB626iUbiPNOuxGpPzjSWMvR1V9I2oyomdYuR2z71z
PiQhKdfqhWwV87VMxFdvi3sjdJuLShv7GE7Dt5Sby/NaQFzaSkfLcJSikdrIbUw1bbepYNVL/RKC
BX8fAVVahY6IfguCZpH0zhAbOGNlgjTCajexTZKloUyXPoqNB9GpE0ac9AulonXORXqVro4pfZIN
5Jixnuq/sbiO+3o+12kOu2JhpNnSx9R8kmpii5647A94aGaQD9B6pVIFRcXaW0P62chq34gLdZ/v
aeePN113wKGFzlObdoe28MSTVmr+qW+DFBpSHm4Nb6y4uIgASXtOcWLsfyH2BzOjlL+GWJyjvgSt
ME/s89HSiIOkwpdFU0a3doWKvkE8RVzUoivTC/dJzmVME+MNhCCGs1ax0lB7X0Q7JXjBZ0VOjbMi
i03zUtAp2btRiVNFDlKE2pz1pqPHCyaDjKgkPGR9aa9pGWnElQ3WaZjII8PsAGwgZdkqR4T3KOjm
IKAxepwYsuH0rp1jLdryXHqY21fyqZiDZtLOpJOTEk+0UtPoNxsLvR5iiyqfVCGWBuXVNFuO7j29
RfkydPmEHaIU7bkWp2JAO36RvyBCp+/EH6Nth9prsd6ZM11u6YiSXd1teouYK0cd733fnH+jIPIJ
QwY6JmuLRANOPZZo+6CQzdhDodQgIPXA2KHhjbeyHm2ISvVBF6082usHeTnmA82W5f8yOZW2dcnL
nTvUkRL7j9qEBNq27a+UDInHQJnq2brhbUja87ZdHU987gZ6v7K4H5Mcq4w5HULEX4faU3OwfgRe
CR3FmdfhIpQPLrrY5dnPe878p3GPKaOAJLX5+QPwVQdyGs/NMOZ4BeynXmoHwoQ6YH4p12OgmAZB
tDaLI9b5O6B9uYufnKW+co1fnZEpTxrcKIAMKsNGK32ALAUCNKVWUWyLWnXAf5yTtHrJIhUhRli+
TPP5FbGSOuNHEerPLzUOC5UbVXRzy5GOMqE70EPXoiVNQZ+KL8rxfifSOn5FKRcDRYyBDuS6wmAL
pPi46w/2WJXf8axx0dDRrNBv7iDFWe+ZDj9RTimdNq12U4JIpRhNFLVUFoegaaaXBDftV9c0tFJ8
D2srRqco0OqnqQsZKoNGP+ko49eBzljdIwMBQ5aNIpLi6loOJ9kpBE6tX/LUfpXtTL+uv3PfceY0
KqZnRec/5C5bWVdxsjCHyjmmY0qIEf27wBVAHiZreIAMWZ7qME5WigGFnlbMY5zy8YK/OWqNvmKo
1n1YKshsf6w6lLMA7uQKQsFoXHy0Qo8tPMVV1TYuB2nGoHJpanJGVUkcPP3MeIqeLadX4mEn7Hi4
WgGKn06PF0HTnKByr0IhNZuhRbbsDfupdV5KV2n3i+0Pj/u1Q8B735vFOSkq/yYfwOs8IT0O7uQr
BZYAuElASI0XKbcS3Mo/VacdRe1KaxznscD6riRe8ZHisfl3L+ZgQ2viukq2KdGjfeTSUchLmved
igFk5ILi0gDmbRK8fZ9DCbKxIdQ6bZ2d1IP/4BaqBiHmIh4Dq/AZgfd61gkCrk11/LcqpaS8/ugZ
5DM6AWXuXSyLmBU1glwv2rC61RqMvWpElFOVenmLPKzIhac8q67pPqWwJGc9XFmS4Whiolnawgg+
611HdbohgGwmyjbafgqjw1Tr3qdQwCJy3M5WhV71AD9nR2cVhtOuKtEkEFeIvVotHYzcqnZIs6zl
xORnDLSzYO+13nDn0qBE/R1SZ81esSmbo7bIwUrMvplWIffiyqjqZJ8FCG5TamMEQrPdiNZdj9Yi
GFegoYt7pCzUlMCNJfB4cJgCtzWOL5SmebYev8yiGp8Sf3giuOa2CNla0oCLsn8C4EBEWs+ImkTm
J5tG16PS0LtaevOx2ZAy7VvNWRXZq664dFYsJ1unPXo3JxXmNuC8+AgbWUAiUwhhdZuUDC3+f5fA
qX5ZY5Xt5SvVU+ngpAkdWPm6Izhx00LLXNOjGy/yj01s5dYsix8vzuRY+5DZZpSmhyI0D910JCIS
vLTm6e5u8qt4I8vmtlY2QWbtQHvD1dJHsQnAyx5jj6in0bh3OsYenHiT8tzieZOnYznt/nmQ7/XQ
EUBzV0/y/XyeFNTFpJz0mnNX0jJiKd0u3tYmk4BV0NrY+j1op8vrNOq/hjr+62ektS0VET/ls+20
+inI7eqUlWVwIdmD80xbmDjEjXBTG+0ry51+s+z4s8J/tkqxzV2kIN8wUNZH/yEOWgFdLHsCYDtb
YnXL/c71iYRuhhibwDcg7FIkPi/FaVdwlU6+vVftFOA3ruyT4Rv1XYI5ZAOUKCCeSW3JWBTWZkLW
eg7bhODdmCzUpfEhlIoDux7bK7byr9brPsYyibeW4XsAa5s7QZTXzZlCd9+rZAwQAnwSmma/EeRx
jMzUuPbgWH6MLKoCV3pIn/o5y2NipMc/xR0jR3wosqbwI6ysLoYpazZ6egooUl1DjiF1RYIwuiE0
1mZSEIjhOm9smcrCFPzR5yA+ZptopxQZw3zXOC1pK6aA72o75Tc0OMofU5n0tQQWLX+nAWmImazY
9iVIbAYKxpvhBPgshLNr3P+j7Mx25EaybPsrhXq+RHMeGt31QJ/nmEOhF0IhZXKeZ379XWae1Zmp
vsjERVU5nF6SItydNB47Z++1DeOW1WeoDz4M94TimGS1zh+Mqj/fn6owKX3tELrsuO4KAN3OA75X
MelVcYPLeWswKM6RdgyIWBqIjqF4W4K1aBOJkBQPmt6+TWP7fmiLzBRYtji+sepunDz5yDq0kTsD
Es9eQiMRtNJTlzkuVm08u8qsnCdoDU/wHz4baXwQqebYGQ7ONKzuIlRyEhbifRHhMWZA/USgW7VN
VPZDjFapUropWkmTmW6EeIbk06RS1j3hXtd5AD0O3hyIqRQXB1/vDaumIUoE5s8tmAYAOmZYPiFt
K6/0DA/yaBEvJSFnWxiUp9Iafom4B3cmLT+xs6ucKvNrbdL5dWymlRVZKPkQWVC28GsQaiIfAhfr
ODFW1ub31+hJp6RT4A0ZXKtc9wjE9i09gs19H1aHTBVHC6lmrYGeKtOv0tE31pm9ah3w3QVCoUuR
LzgakBS/Fog/Ejt6mLTb/S6KTmSX6ul0XaaeqXudZ9c0ATjPx3TU5s7dFsuSHy3UfgeDxGfpo0UW
QT4jgHloJ2JtnhMl3hGQzaTU9NybZyDAjLyQE1P4WYsM/ohnBebRXCyWabWlCSD0rlGoLGsrJQCO
M+OHGZBFIs8ipD+nrG/tTRlM5NAKz7BWigxuO+txO6fIfgvdO+oaGzSz8VoyW1N1I/CotMY0dEni
WbmY5ySvtE1WQc2gN60/IP4FSwis0Z+ZzX7ERf6QO9NOXldlPOsokYW6Tg3YKSDz4HYJFyZRxhfD
ztXHOKT3xKm8aOlXAimddTTbYOiNH1JQjYhr29eY8CojNOCjCcLCZI4PiYPlRAK5PQ+jbqKcsxbn
8/0a5cvofVnpB8RQn+yZLOx6yknOphc7WHH8mUwdKtB0Sy7FLQQCsrvL85sMU1kxXie38S4M8ssr
oNor4M/yQaHhvfn9mTJ2COhNCFZ3WYunM6f1+poQ8MpQd5NNtqgUddU6Ot77ApVlIoPejqyz2ztw
Lj3DPs7smh4sdGlMZKynxCu7B1rC3UMAzeqQsdb5DsWeVHQ4wLv26G2cTVF2073Yo6EJRnjxYmJe
VCJ6LesH+DjuOGMfPPRG+aIktcWGPp/3pbp8AWxQb2uEWiToFuHGDVhSFA0IhTSFBW2OMM6DnFLl
xTbMcMST2Xf1luQ9HGPlEWNzvosqdb4aGrRhLASfDrZXH4EzJytODfySLGcDFuY5elDr9Ac3KoQK
1my9gFwfVzR/MxjaivUy+sY3uyxe5VDeUt1ux1oZ7Lq6ZaWEL77PmSJt7x0eZOjMbjJvD29z+tBi
87m1qyolVxV9Sh3TGET/nhYLeUrapGygHE4noNVwfZb2lodfacY0OzlR8PRn/GLQ0XT2HbK965AY
05kDU7VmMC4N9Qo5rlyeJx05QP3b1iZ0wl8LN89vJUY/e9QIOMTghWfaHOO7ScTlEvWacJv3nnXp
QCM8Via0SRjAb/flJA5JOBE2CnlSjzWiAYZW9b52CShEsWrw16PxRGxJvkpFhsHI9oos5fmpMhRm
JWICqTEZP3Z8hoTJsBtnCJHtPLtN8cN43Skea+QNg0MrfYHRxAmQ7EZoj+hAiVWORKA9G6tIIQ+6
bx7CWPlwheKmYDC2dZaw2qdJzs56XIaT3ILVnxUYspUnVmLWHetZSZGtaI3pkXtSk+W86Mwr7b5Z
6RmGmbZcesy+GZ5jtxvbC6PmFkpRQevAOMgD+TK7QW1bD0D+HNH3kCN7TVOQ32ITli/FRv04LRic
JtIjDl0AJcK2TkUBe9KuUM6OQgH4+4MOqMxn9JbvTFPIeaBWHGTLLgcLtm3r0ViFhEr4SMPILwuq
4EZZ1p+jLt8yFtfIJtWttRWQGKqKBlgq8ic6cKoIV0EJDAshpyRibe9qY1NDBDW7X1U7Hvf3uzW5
PZhzg5sVqZAO2Sev5U8nJgetgbyqZItIsVC9SYxBoRPsU3ezBgu0fCn7egz5fElslr7Q34wRTRKu
NHsxKfdDIK4eEaPsMXBoDYZq/xtLY4KBwAGjY2a3XoqSZVaeXLS2BFkYYSOxSfOKVTp7NCf3iW6F
8iJqS0pSvxIMG+JEK/qpvHdlmKqbfFYvCI/McdelWnP39kiDTwe5A7Z2/eWOfaUoTyj6q/mLnqIp
o+WxBTGoPYQQLnz+5vw9woh579PzpdRT9FwtvbIlCdPHGr4oBtcvM53nMBwop6cz5ofpsQu1AGv1
wjlfitBs4pDkR+a5ZN5JGAczaTId4aLA+RzC3SS8oA6elgOrAuXSHOS+4E0cVYr3IWuV673amGgv
Tvgsho6gTynGkw8afPotPCzcMK1qH3tFAwUw29FH3VSIAWrvN5F53kbNLc/UeY1e0tnQKj6gGYbR
1wM/AA6QsXVRCDwRLzle3DNvEMM4ZTKGhzLn4kCBGx9ADkEfoc1eRSQn08e6yM57ZAE/uJ9esWLP
AlRcrJdJtUlhhWJAqwrMgkdr+0Kqs6G0TxT5zdG2h1/vvTBNMb1tdoZWo/ogT2dSLfrkF6todL/r
XPOKC9K8GkFFbNtELKI0OTpm9plqXYLucwzY+o+fGmTgp4KIlNDHijMjkaV/XNRkMWjxAuOmRHCv
9fiRpIvNUIbfDMGM0OBfGd5v/Klg4PYCBGolu7cEo1KNIa3dSSbcbNse7bmipBfLig0+OEZoNhQ7
OSun3gJqKa8Yhbrp/i+kIu5pqBnauHiU2bvo7oOmgF+U6h3Jv4Xx+BqJ7r1KDsqdnZI3SAMnl5C1
ZphfasMRhMTUJRVO7hOERndeDFRRcqo/07a/Jgvl2wgBuCzdm5yf2A2S09hOEEKImUrsDE8Fm6+T
1rn6rvZM3efleJ1QrqfbhIzfVe5pL0ZtBZfO6PMXwhUBj3vj0wAvDbcJM3wp41rYZpEatDy0SUdx
2ebTPlDn5Bqm5pNcDnUXVwVdEnA3osbpFZXMUvJ21wEb9AupgT3X3CO1n7ONKls7ZTh0TnQJMKvI
Tw+P0l4XMUoemwYWCA0KaqWfXKWufCSDjYi2Y9Jfjt+mlkB4LpcH2SJuAQPjygRAUyubdLJKrAZN
fYy1gbqaeAYCkgZQgW5rPE1hNiL9Gi5OhNM3MHVM1WOOgeWuMvXK6UZUgBJqzoMeIJzoCXU/xkkJ
LXzIrqoDv6fRjYUZ9FSuFeVXBeEXMXDW533F6KAkiW893XZ9FZ7Zb+7n0AwPo8UgTKZokCo+3BVc
qVCp8Amb9/jlQPneM9t/bRrnguy5fwzdRX2tvbeAPtLh/v0T9R3s7m3dYcz2ct3VAHWeiEaO1o3j
2Gu59sqA76EaT7IRZONb9Yfxo9SzaOvFdntc1BAOCbi+lULT/wnyESiUvHDW8tCbSGdnZF7zWSYA
rMV3KbeNcEnmXU5RdMlWFf7ZD/TC8aFCg7OxAiN/VpcFjI6nE+BhuWs5aMAIfEBBjd24KuA2QYZf
2cKZ3SzmdJCMM21RAfmkzUs/2VA1JoZ4sdu8L7VmXGaqIKSgVwsdyA6S8uTLQ/mgmMD3EsQQejbP
Bwfc1S6q3XkLhheERj3nfllpyQ+b7WA4d+OHSvoRU4xbMRMjPYlCdRAPjp1MR70a3mNRwC5FFJwH
/BvW/ximpH/KdGJmlYga46rIHhlefJPtPm3pBLjdO9MktPeFOjr7mDHhtijJ/W5mnCWxszw5RsV9
BiyJdBjZlXOLNfa4i8c2WPbWVXMiulPe97qUHqc9w/3sau4SUD788IM+q2f7dqTGIn8F1h/Kyvd8
AldWQ87e6jGCfEJBQ9M2ryX9jG1Lx1oomatV3Cjnkv74j74vn6fIAzJWxdD/TSJuch0OVYznIA6K
6tpFIS0tw7XPnq4HTxAwn0iOyr9rS/ker++zfEJjcGSWHx7S+UeUe8ZVj+3Zr0Tu26JawwpMztck
nOu1nNK7Cvb5zgifupYTL9OWb5gKq/UUuQS1Tpm+vt+SdS0ONnIymQ4kVPQxui4xp/RmY7pBj/Ub
knhWtXDUkQ+eHzp5GE7vRkSXeBbrUwYAGQtsr+xCM4F57TUHaf1N8fn6de4tV2WpNmQgf+QlLlHS
gr4uKJ/jLn5S++EGsEZH5kfhYTO2FSFU4SVvmTaSuN1uZbDCYKSkkoc5sCkPeD+zEu0U9Um1d8zy
NNihfjBrfLCC+lVnQJ5IZdGP1rz4tm0av6ZJ8yg1snBC4FoWjncoHBuUV6arN4zZ5MxhI01Za/cy
6qVoAJ53UaFukRdrvkEgqq9J7QDJ7dWudEIyEaua2/28bJp2sLdjbKxlnVybNKhBlluol+iUgcN9
9aBt+LaS10x3eiqTEAkWwCq4YqE1k5WX0vq3eN2ii2k3WvM4tpB0WiuBoAM+e03WVXcwqNSTNEUb
ktMMLi1a7Z6SP3qGQmqX4TL6VSNSGh2y7nShrZ6Ggdh3cTgHQUoAGMUOrYemOTRJWa6t2EYg7740
cUYXUUOTJ5Jbld5FN1EFEQMTJ/q0CfSoAmDAfUfHXLqFLaKEViXef+EENcygfCIHFO18COBSI4Tt
PaOY3qsB/SOEYOG7HVFJCkZn2MIdLWYysyYbTCnc2GSfmhZ+HoiRymooe437FHvmKu4O4uwvk5Sp
z2xo10xpCKsLMcYn4ehtISl321mpfoyaeQ0Gko/gaWAFCiBf+ppDNkzhYErIh4nSq4fS1jw3beeu
77PGO3ARh1WGnHsqjiBs5q3pVE/KaMb8RktC7znqVulM3ofNL7w2MYZshnpauApRjXiEyq7vtxtH
K6pXtwnOhcW8yM4WqBQC2IrZPPLNJVU+orzcJovpvAAXmg7BhAiuNzkHNFcnZjcRbcjkuekd44B/
a9cKfa9rBqAsSyNa1yr7Axo45EMh6rlEeHePYZh/kbihqeBPNE5BFqqQhdSzRTdgYiFjGTqrDQSR
gaLjTkPOnC7dFp5HQqatIt8bXwPLFLO2vr5hOcm/puAv5Ig2MpN5K0mGKgMxYGbI8m2vohWvx7hL
tKpfeTb/vuDiYHXzF7JQvAI6mZxPt3UzHPPMFBuYqTmWQ5Vsi3qht1/mSHjRSdvIvR5oZ2dndlnf
JHEJ3ajp23FDLVoYI3GS42eU5LtlSdxLAyjmNJScQrM69k9mDfMIGmCwb2PyKocsDHx5lVlRaKw6
K658tbTf8QXaPyjlDoqyfGNSj9qCgPJDUxvuphAAaSVN11azXCpLJSzInfRDhEh5VTv5L4M56K+I
T7CrNExEh5AYObvJKB6FQD0vWOIx5H+9KxmHno0U2RG3tpsu96EnGtF+E0zeus2D6FjEc79CTLGV
q2ee6Z/OEl3LsbVeYKoVuw5g81oeJv0I1hb8kN+5zF+8xOXzEFgSOfLEvxkCNzfZzFlxstMnBohl
E5rAYKLuREORdCASXR9DIz8Vo4KURBzFVVfyhkmpBF1n6KqIFxQYFzcYr3bpIPzyrOfZCNVHaUtL
FXa7cbLk3xWk3wNAD5LfLzKSFtzucmF2jq2cS8PN+vZVPmsnc3mIFtYu05l7Xyk6ZRXb3xNjCXe2
PVekZImZ/VyQ8C4LWWbqMrqqA+GzB95G+Btq+42etqQpmzqNlNYZN2HaOXtPS5ZnBLJPRjRO11HP
8Kjk5tFhOH6pVFejMBKzvAnH/f4e08x8Iy59zlYUb6TmrfUJonzAqbKL6OOMSUSYlDhxkU9WtNgI
gFUsjAhizlK0BMOFQ5+e0BLg9Nats6N6txBjy0OYLDUTNgNmtwVdRJ6lCVkXG/byrzV5AscsQyNM
DnF7cVTjhWuSsUk3fpLwpz1VEVp/5LI2cclgAOA7xnwHU6OqryAO+o3ULsAvCbdGV4zruKzcS0D9
DAFpSE4O+VpJyyBc3hcqJThaC9DXcMRE7RA4tioy48GAh/6ld05qNMKdAKZyDOL6MxeUxBG1pTUc
mcsNUPiurjOyzzV0nbN7UdYObdrtXbLYNC03xiE5pC1kbPEkVEvGJvP4QB1nUkGbJCj2zjWd4G13
tXctcRWulWii2K4Y8Z1w2jFgYEPgt5JapLg1LctlWpcZmT3ShQR9rAN8454BkorYY7xKUiNYN8wY
ZP9P0fL8aNpq5DuKurxqbUYopHJR+5trD+WxpstxLWek90AyVolejK/yGYozJDITQKJU0+Lz2EyP
d52Mkqj5ucgjDDaqm9wUpdiFnTGwvhbpTcx51EWQfGbHrrcZJqDVoOSoKqt1YxXjd7eMCP4IBAu9
nbjg3OkxWTAvBUZor2jTpbu4noNn4ACb+6gyQHE+DJe01voPllJlxxgng/3rXlllUXWPRbWHvMHY
MgwPsoRtVRpFAff6XTx7J7C/OhNDxlRGQWOQwlGhrG1wCIyEvUsf6gTclPpFvzPDoGI/D3on9M/a
g55SwIs8OBViJjoVb+jYtgP4q3qSTHsnfqZxmG7MElNV31XPxHgbvyr0vvhfQYRaxoBZSc0HhZRx
X3fN6qOKnGzjwi4+yCY/Nx9IJhYEHKejFDWt+tEmYnidy8kMS8DEljd8COzwbRJ0MCjJzaoBDzuC
lTm0NhlESq1rfoWESiLMZhEhZph2i3ZAX7dzE6yroUDe3jtP94qlBCynkBOSIkW+uO5Hn/BPDs0c
w6mkK7n0gBm4ocZ+nLO7cnAOPs/UkZR0yzc6QxaeIhI9RNP1HHhO7LdKPh9rYfkXNcFRbedvVmXj
niPdQrYGxs5pb1nLhmdoTajzohJ2k7K4wiheQwSjF23F+klxlgpBJmrshARGrsXlubPN5lYwElsT
hLts6oEOWll9WBbapVzXzHXcddmD1b5g1ATrUbczbjCGEp7evCqM3XYNSTipOyABH4qzM6vBMSIF
zddNt+HMADIuDRuFm7X3w2R5Ssg0ebijK4rQ2/RBgrCo1Ta9gN+LZSEaSorY2f2IZ7dFVKuNa2XI
Q/TezYnOhHLJir57Kh2UdPYQnvGfqLthmX/QUlEzLANiKnQ3TYiCL+2K/DilRnAbm+boGitmTXnq
I/Bs+07/Vsf1Wy8IWPUwnlpLc57roEKtbO/HuWIYL8b0mZbtAhyFq9YY6nPqNtWJiam7Jd5A3XTQ
eJAnTO056MduNQg7qgYXGlzXWpuL5F2ztTeP8dP3fvKQcIAPLDLrHIsuTige3JnERqXQ12WEhrZy
W/PWRPzUJQ2/QiWyd/fVDrN9t6tHyAW0ITJBYUyeKADyvlX3OfoEPOU0d508Nl5Ngh58FOPnQdD3
nIpGozzzHON9cYrHwM1qyOeij4HZko56XkEwEA6xsFGtY+wo11R7pY3hPEjQxKhiUWlz6qFJadod
3UTkdHJMruZQr4diRUZLukuFJiX5xcEpvp0GLMH3H2HHRGpNS0ELVSQKD4XZ79Og+SIBYwMNYWis
xbSpRqNGpDkAJbMrpG+CUVfHkQpXydijD2weFdi0G6VqZzRAQHfvvKoyQ6ZeZyes9f0+bACSeGbz
jhwdSR3Ge5CbPZ2GeuSmZZrpvrW8t7DPf5G2M003SGZwS4sGlEeLP0REGulPdUC0sqOgUGdS1QMV
RQfnWqRpBFVaXDLNfdcV+1OqK5vc3dao/2rEcIeaSQitZsu7yXUCtWy3RqGWM1kpaB+jGWEtLV4M
kyTqpGY4LTaPC+KMO1cxs8OKfhu8qE7BfYF+RFphx1FEzuUIipqu+warj+Q/0u7vuCNUJ4wcsLDm
xsQUUmxBxYOmRCuba/EtMB0/u4St5nxzFO6gfdogA8TT7us4Ug0/C1m4VB0ebB0Z85em094XfrtC
wYimbXHRLJd7K9qx3PCJUyT/jXHOvNwVmBzzU0VuymZGoOP11lmFRBxe9KZmkmv0ZzXWdjVOnw5p
oh4z5mq9VUS1OM1fNGsy/H/+4z/+9V/fp/8Mfymh981hWfyj6AH5xUXX/vc/Deuf/6juLx9+/Pc/
kWm7rm55jmU6OHc0UzP4/79/e4qLkD+t/Z9MqWctovJeeyyaoqeLwxJ7h27Oe3kvV7PlB1m75oHE
mKNVBOS4xcqy69HEI7qaBt8xg+IaW8nnfWcRt3iYXeIu1nVJHvwItINa1/NIpJBveIIyOOYYWwjj
NtZSK5k7uOYG980LUffNJK+jAP43roPlrHkIgPLM67954+r/4407tsddR7c0z9X0P79x4F6G4Qxs
/hK7+UW+VSvRn/PSXc51hr2nsTAcOFUwnqzmxXToP6XZ1jYIcCxtvu8hVZfTIF5rqibf6tGUPeYh
2QXJGG7xlpGQFkd7qJT9zdNi++gwbqOASp23IZ4ezYAtfRXudJrdERyAsNn99duznf/19jwIzqaq
6bpBGJWr/fntUYdYnODLgJ1WGOWjqgdVxUTfnxtzeJIPyqQpfoNkci8PccovD4X+Ni4HybJFXRE/
C2YH61xHLPtE9G5LwGqrRlf5MHqNiXdKzdemodTncmK+7OaOR06NaYNlFQ+WN/hQiwugQ03weO8/
I29c7u4z1tt81aR1v9Xaztu0ujmC2IkyP41xEZV1EvsMVZqvqVpfQAWditJsr2iiq3etvDrqkr/Z
ywPJIuNDX4j3J/iASz1Sfmh9eSoqou4msVjodAPXSkPmtfRFtGEERXZpQAwI1QQS923ELvA8p22L
AyOdIP22e60rD3/9pRiW/dO3Yun8x7A9lfm3jXHjp5OOK6JE4UtRfC+DaTB9vQ9pUqL/ykZnOGJU
UOZMZsh+knjqSR3Gc23hQsAZnK7NUemPvV3ENx2Au9plPt61bBOItGrDVav3aepyf0RRclyUXrgM
pot80Ep8dIoGHwH1o++CK/CldbbL46NdufZ7QkduU5Jmp0WolOT1QFiY8XhfpkJFid+tZTEwGND3
cdy6/IA5kKtB+GHQYeXXjAv45JpSH8OuB6MBHV3l5jvUrndO6/TVJuht93u7N8azujHqDGxotOrc
8GRgFjfWNtzgobBOEjmZJ1F5CmBBKZHDjAC0Qb3p04UsMa7cq3xYjImJQyU8O6liu/hIQRROnUu9
0C/s0r7JHqOUiGVO+Kr0wU3J8paUhT56SZMWwDU4WbklWTTNYZeRb0jJ2WdscCORdW+4aI0Jt7m6
lWP7gVogcCFH69UmMYbcqiDxixFB+cqbZr6Gvvt+7+AyrmtWchc+J9VyHiYDML2bfwVwEa4wRXlb
Leg0SKPMRok7I3mnKsZ73TclL9TH49UazR+wT5T9gnBv6yn41yeVDIu+nZRPKCfrPFbyK8qJad3b
/TfDbNxHbCzLzXYconMZ/Oz7e0ZcCfVRQf+/UwNlO5XO6zga9tu97tYyfX4msvE3xWzUaweF9dKn
BtAPHUmXmxDb0Dqyp5sskWWT1uLWX+NKQQSsF3dFUaOj9FMmpAdhFt80k46EqZvZzsn1hxhGyIUt
eEDBMrKLll6A2iP4T0HTc24q74eeTPlLFpblJuQE88u8W678kl+yWsvwnI7ZSf6AIB7IFsndEgnI
lJ4qRLVurRJaUkFWyswQG0slHNhmAD+sNU5unLzVeSjyT713WVXLI76EL1VcmidvQS7uKAscXYJC
QB621REbVk9QfMzO3PTiD3QtXx1sUQYkfJrBDANmfYq2TEmVt7EgKnsO67c2pz9cORnt2aU1T0XA
TMHEdNGJRl9c8LJNmbWbyjg41OR2IodEBsXy8QUWK7LtAoCNpXdnrUcYYT7kDekYZF1p29/U4+b0
o5TCpr5fPrAQD59ERPek9Hy2QE83nVkPp4UJC0oDkfFaNYyJJ3EPJVtGCPEZdstD1wQqPZCJvGvi
/CgHFukUvTva0gN9rMh9UNEN3c1I7uScZdNfTV0U/S38mWiOyutM1sZQiCTwiqw5waxS+n8/k685
CcSR+xTOyAdYdnEFS9EO2i3myP7p/v9YoAn20o+TL5G+v98YEAAnT246FFh9gRQjPRAEXVkCS3pu
2y1YWuTVSr/+lJK33o51/l3n1tJRNjWBRZQZZjEL+QTgfuGTpLjASiCeNTWaLyVVoQWrugWBZWl3
csQT1MIpbxgKcjrAOfCmmJE7RXq5fxCdZT1Vk7VsHLLMfc0QTW14Db7xNQxwRBNrfTSsygFg0I/1
Sg4H0lhx1wRcqTvZtkzIw1pPY6TuXJ193L2p3KBj8T1NN/dBPu2acghO9xRNxv3fXU5JKx/yjVS8
yHEHk5Hit/Y+DG0WTewtp7EvSPpUpkud95c2gA6CYlm7OukcsiISb1bTXM9HTT3AkM24TlIXSuHM
CVnHYQxoInSPcq03Rsy2ori23YqZoglGQs4pynH6Iq3Nf30nNH+uvsRt0HRcg6XCcmi/mn8uT9IJ
MnQ8wKjLAhtL6+DVj1ZojL4n5LFQzA9TMoNGrLEKy9ZGzJRv1sfkVCxNezYvI7kJBElyASzBF8dK
6q2VRd1BHLlE+66AYZCZhH4Fm3mXaasQjZBPy52brKBV6n2ZrKu+CjbJ1NOJ0mPikIPpORLjkGXO
aEZyQ4bl+0UZ3O44ommEVGYH59ALm6Pjlo9/83l4PxUGnqWrli04Nbpp0XL8qTBQZstxjIhcMDZ9
nn3Edl1fEBcH+2BpwcF+kyIN+RBD3wTxgkOOX2VA6eUcl7iJjxEZCn6WKdOND4CvFgPCxiBwcj8u
NM2UFvRq2JAi2ls4TzKsDlcFqDg6UtJggukigXZdV+bMH7xDqrTTZgps9dVr0H8m2kimDeTxTewq
0yqggX3Kl+XNWYz+ShTYtdLc6LPAobwiSuOjg+W9Ntg38pmGySYKI+1she/tUoYPPdPtv/nwdLFH
+dMexqKSsh1NRa7vmpot9jh/2MOoemgIDG+zSpEnM8AFV920TbHuU5yPpScoX0Qnbmc83Ye4TQcM
2o3j12qv7aw5ynY52TvQ0q39SJggb9E4TaTUHuNZbSho0xyfzLJmBjxQyvPR5qWhX//6+3dEOf7H
t8AA2lE11SEXh32hqf58PVgTTfxRSbZ3hIOTpeqNeyKakwngQjuE5fH3h4ARu14G3yptDM7WwNhJ
o7hqGrbO61xLnC8mRikGmWQykG0xw99RmROiKlEVpT2N7M79oHVVhsEUCQoqqn0lWK267Sb7wskI
zhAGkTHQ4uPcNEhBIu+SLtq0X1zlKpU6Ur1Ta3CycZsc9MhkWlhhqlwHuQImKk6dg165K9qMe1MN
y9tACAHJJe2yg6VSfe/0ZkH9ZEcnNca30GRrTxwkveshJ6rIBMqbS0i67FkKmkasxSRMk3LkjE7C
yM8538tSTFLmVlURojm6/l2fYb3P3FHpRQamwaA6T//me/q5fme7qNIRVS1DxdJkqWJZ+8OZpmNX
UsD22eBkaQkuAZSiGc4Ds+/ZQt7z/a/PCt396ayQP85jNTA9SzXYyP35x9nLqCPbg7Fxl38xgv0e
z5VIujaJ4DPM5TbODFsV+wVVGc0vOxS5NdmuxFC/bdf35FPAjqCWk+qclvkvwISTvVRXQdl/WcZ2
vh/p+GQtN1r8OaItsuTx/NDoYbvJaqdf/fW7Mn9e61BRaC7vx3FUx3YM+6dznbUkKQPgZdvKGp2D
HVhQnuT2YVqAYLQVtkf5Iqpra50we14FIBeFj/zsaai1pTQPCIRywqSgkvRwfwWBqXoKyQDWDftZ
NaNwTaW07ZGjNoJrL93eqUIMQIh/MdkirGyuUTfPvuoO/EOuWieH2Zz2UC9HFS3AmF7LSoXylCAF
UPvEok0WoXhWTeN9ZBZAn9PqUV/RLpzQ+mo5OQEa8JvPANBZofXp18lYLII46vFvNvfm/zovLM3Q
oB/qqunZlvvz3SLqAtL7zLgjOywpVrHoHxWLnWG5EBs+T2mtHVvG76R596t5EaJgV7EOrs4osgDk
kzRlhfrRxa+DrPYYktwNeL3nC3vlHKgpJDyMi9kIotlGdpGmLriurFoTFR9fYrcn8HkxZcbkVzgB
jBupmw4tLHW/ywmeUSrNBicMODqtTHLL56m/C/r0Au6OzrnBKjNmD33W/JgMeu/6iH+gDl5YDLqz
Pivs+MRhnCX6//cnB/6Llday+ODod/187iUu4EfbJTHgfp9tYU5JF9ZPZq1i5o8kSj/7Oqx02aD7
fS9twCT0HTqeGwnhGAkOXHtKcfNE5vkCkIdgzIhg7DTcBnHKINmyjeN9u2Us3ZMcYkKnW+et6Vxo
Dt00spZPHRNav/BgkkULA6VgJkZgsNM39nzWya1GCF1u+qhNcc39FR+8hRFyBa3UWZXUFI+9DWvI
Zrouj2Zby29/fdnKjtEfb1Ee5xlFGztelwvYtsVJ+Ye1LyT6AIuDgAUuXLE0QId9MGj6niLye9vP
LxS4HpFQDF7zNyajiAqZyz4ujr53K1t9iFKiljJA4PSKojdTXcKDqbjI+Lyy3amNPW4oDZRV5yD9
9hxnfAqjcXyqiayNg8F9kEcMOPLDoBJiZ0RvKFMNUFWleZHPUKyoqynl5CS0rD6PDLI7sqrRF+hb
WtQQDzQWljTic51G/DA2VQ3AXym7G+ImP3nQldIqKp8KmsplNekPLWRxy43HzWgY+sUAgH0ItXI9
NFBNGI/WaNrHg9wRTx378WrQTtJw4swudwiv+8b+sn1yuq8DwuP1RGznNYRniGioIF11wg8CWHA5
uCm0Ufy0t75S3+4bbCPr/JmGcOh55QFrZ/2glnX29jffqFho//SNWrjlHNXUHc+lTWj+VHSmqByQ
bRNged9T2XRj2TEo6ZkCj3a3kBfVJpKoiCQbbKBR/WC2c4DLh/iGJSuOpO08xmLYky47hpkeWSYi
Lpte87gvG80kUZRslpkacBXXLj0rysWLpTjgJdDRRFkTvi3xlK9QtjJJFM8SPbQZGbb4boQk3ARy
OAlZJpmrD3jykOpXqrfT2xbtYxWjvAc7NGSat5/Lrt5GfRBv26TahHMBbaRD9GXnj0PsqE8tzphA
1+wr6cPrTMGuHAZPZM5Wl5bKtSX+akcgr7WNErbTo5e/zFVhUcwyKRZTFQpQhPL2oNDVZqPGLZXZ
NjACt6wvEvkXBMonVOfpkNZ5xGWMBkcZ8x7ibP44GRifCO0L9lJr0tA28DXXLslKXjta8DWuQ/dK
o9Vdy+/3P/7U3G9ls/97Wc3Q7aLup8N/vZQ5//0v8Xf+58/8+W/86xJ/b8q2/LX7yz+1+6W8fst/
aX/+Q3/6l/npv/1262/dtz8dbAh5+b/snclu5EqWbX+lcOe8oBn7QU5I7xu5h1z9hFCEFOxp7Luv
r+WRWQXka4B68wdkJjIkhYfLSZodO2fvtUlp7L9x/363fd7915Di/pP/02/+x/efV+HD//7HX79w
9Xf3V4sSVf71r2/dhxrifiP/9xDk/vr/+ub9F/jHX6fk53eTfP5vf+P7s+3+8Zfm/G3YltA9jwOZ
LjiK/fUf4/ef7wjxN3WYxVctVmya66yARKB38T/+cv+2GHN6lBYk2wKWcvgW0QD3b5l/08cxTR0U
nOQ4b3nuX//1q1//+TD+85r9n+c1EhPDvz21lmPrDtWg6wndNtjJ/tfTTl4WAnD2EvRVKx9bJ0Fz
Nxb5caDT7ZN/ipCLd+rjrkG4r7u/Qgvr7DAyOhfyDlJfWvo3djUGavjoEwKHTBkHyxIv26SUal14
+eM0ENcIJJYqCMLSJsok0zJVnawGYpAnPoVUyPsj50ZeySFeAG6KRKKzs+d3rar1LZh4HGX12r3C
kQFK2iX9R2qcoiQF7xsB/fb05AqwYAq8BQVMnwwfkfWAqUZfGQmgm2iOXhGaQY8pXvsExYysj44U
QWJZEA86FG0DhQVMvAr0NaBZJBWBGJzzgouWGddHbxNYaHTxMyFgHKC9H6rXviev/unoDH/1+hK7
U02QU+z5iU1o6hL7MNE45sKqS2v3JIhmDUDs7ZmLxYdEzi8aoaOr2E2RiNjxawhBa9+JX/fNkvjX
YR91zXZihTfyZ1mKZ42KbOsKi7F6Ze0WIW+qajY56ny/75oPSyftpxHycwCUYjCimWS4jjrFizP3
9j3O9YSTxW9zTnFUtcXObWgQjpPYKjG/RCARK7221v28nOK8+DJITSMQEo4K7pVjR5eoUPMY5DbA
kSoj+6c15g15d0fyjnaOXu5jvf9A+G9jQwMBCQsd1yGgZHbI6IfZJZdeLbfcy5FWFyESHKdfkXMm
iEVeiExCkOWiKYCsv4OZK9elxAiIQ2Y1dt5nGblo9twZ3e58MxxurGzqob83DStehEItIoxdYCFH
38Yhe3SJh50mHKSNce23raqeYMbFwf2lUmG8ZV6K5uo0WWTrNqSxBGlW5YGHK6QouXlwo2xzD0WL
W4yBbnO/oB5XGRZsWCwrMkd4Mu70WYsmJFLlaGUK7WPqzIYhy4+6hR3jhbaGrWBVOXgdZU7YHXAl
kgXWFTlsG7tU3z0KQmRRBWEQVRwpRFViJWPUtuNi7CSB45qsJ4QRICqK+yA+SScf5Gm6EJTFzB9b
SVl+x3/CjjHeedg0A90kBG3qL47Srh5oMj9xUJcXVfEgtAxMvQ54wX22a+2jcYTn5wR4b7p5fDqH
NSjLWHPPXm5ShAhYOugXw8X5VHp0iWPjRfX5t5aAfohFoeOIKfdukn1NZt6ucfr8Vmg7wSO9jNxc
9rx4gRZHNSFtCRPXiqM3LtAPBjbo1zK/vhtdaYCuw7CHIJqMmxqsO/J6TkAaZ/wUl3p/37O0CCZg
BUHTMuLnHLH7pjbtJ8gAErRQO1Tr1mk34xh9FUs5BW4Pcj/JczRp7bHJmovj5LCY4QK0sr3rXLO9
ozMZ6El0kJGGCHpKWDMIVS+1/sWblTg0zGN8N7/ySEpOKdZL1hn6OmmtG7f9QS/ivaM1aKOqwzjj
n0S+hQr6fhDKhxus/3JN+/9OpTm6WcQLIORGBBVbK7mtwu5oleVz13PadKfsmSAeEBbG1RXurz7X
6PzaoDiX6PH+zaEt8p3nZr6LeHUeo1cQMG9xEl04k6G+CaM1boYuAM4zruxiuFnt4K6RfT+j3rwU
plkErTB8O4RGR0voBKoaWUihtjpR7nPdbJu0slYjmiSQXPX2rm2b9ImQn5DMErNVm/B+3upghLtm
t+4ddwhyl3ykeez90FwwRZsrZGkhAoYXO9eOzQh0cE7d12VGx+aOw4cTuk0Qzz1FjeFdHA8Gp66h
7pjT2ick6bwMy4Yxsr5pRixqd9Os1e7LfCxO6Vi8mxUjyioaH/seCZsm3TctbEgbmzaNdE7G0N7M
CMFQo5Fv5mnJLdTd09zIUylxMthLHMiwv04aJtikk98opiGqNqcmGu5spC376Lubpz+yUCdV8JQw
yloVBQ7eCWZvUA3mkyzw+9KsOLThfOsYXPjxSFledkfXG0pyt3fAyRCvYAYWLtq30NgQQPKpKwCa
nbX8iiGohct4adzmQ1PiWoTGmxNa9yjqdGfNPNUFOm46Eb8ZKxyqnqqVJu3GmW3mGCDElqpJV62m
f4ZWfUlDHuyhNYxNPykGJaqD7a2GBxNHGKOoamvXbhdMbXxV9VOT/9BqBt3DpQaH7ntF+DnPw0ZO
im1sjE3OzjU/q89+osL3bp5O4Nd4ajjqoVPf6T1geG6Sa1ma57mMUE4OB5p6v2IN3gtRPduBqQHT
Y4lhbUg5/Ag8OIyw0AN+eErKTaPUD5lI9tfhNizynGhQ6jqwWvACJbtY5G1BlARTPGB2qDIyMiJ4
tBY5OcIZPj3oFTe75LDUkOk5lV+YDyR8u/KjEOW3QE/iW6P7pIyl55TMB9oo49pY6Ycjx2yt6dxv
MCMgA2D5cCGbcZ8DcJelbw7gNash+Vigu+npithaseWoy2Kj1fuy0G456FRC2BMSjyN3lw4TQTrz
p9csWzJ3zpQZL4AniEqjLx4yGAsm4p5ll6+kiC7CGm7LEJ4nKOdBV+rL6r7fjFszGFtkvQrxgrKH
QGo8dJqFHru42NTb60RqxLJE4jtZlu+2nQH5rhIU76yAnubLWr8tfcaeJfiERWn6TTmPa1NPU98x
mkNfQe8gBmOF2uviqfnqud2OGAYySOcJxU30O0/AZzf0UQMnWR57XGjrwny1PUQbEf1awFRke5LS
tTLmF8bdw26080tZYHawWONJTjJHFIoqRHAz636bpgdtcl/acnwho1gLaHh9NQpcXQZSoR8axnGY
ue73HBQTXAfsjaHFetDpL47GbZ0pey+zSAVeWuwXK89ZeGWg96TOFGb5nJkjV8Atn8VIE8Sj0Qj2
1f3BCnGZiAL2UTJm26GyTa760gYTDTCLBaMFk8+KqlO5NT3VVkqoL4iyVTkR51nd42lCe/oKIzfZ
OJZ8cd0FMd7CBM8oEJprMJIb9WZG+JBE7h2FSaqe7dQWlaL9s1I18Vsqe6QfDUlG/SToeTXaZbYO
7bvmVxIQ4DpI6Vz9rbQJHLYFZaLbH5NIPHVa9lroxhX6w71NeImS0XzUXIn9YXrRB0oIRkP8otQB
cgl1/AmoUArtF75YYg4g7Rp2+HrfN/p8OSLZvsXm9HK/QjWISR8s4E4j0mDVZOKthDydVN55bHTc
dCmKWZdioSeZHWt/8RiPFjEtc/9GJBlsis6km0cTuwO2W5T5jXElVVNnX3Lcb1OY7SactSgfa+zK
PKH3S6L66VAVq5l0ND9ySVqz74+LspNXmbbIhD30F2XgEhDth0K3HoaYG0Ab5fdYpgj14BZCma2s
b2egEkJnURylPLalXa4yY4Nbjxi6ubD8Aa+O7+jxs90Z70PfRzih+0tHvC3ZBu+hxw6GXNm39yZ5
pc+eWo1GulJJ3u3HJrW23ZytOhLESuxmu1pPDuk0kJMZPcYplLE8bCZiEMEFtKR6LiYNmlh7pJEc
Bt5sHbgDuF+8Csp2d0IcccDDhDIEcVLgOa2+6jwApkQlnzh2BMZgjUem1D+buf2AHtNDb8PWl6RH
t0FwlTTOKycemKWIgyLKKjysQMPZSKw6KkgFFlvIqh7RZWcw4aeEYhw4TJAsmd+LmUfKMPiY0oOo
qBaiNOJ+W3IbY2SMsQHo5R2lVC9EOZQs/ZnwfkW0toKku1YS5tW9vmonkIeL4LqWRRYQKGKtI/J+
yg7Na9ruCqTa/jgQfqexi3SZR7yDQTw5Fsnxpixrxnu0wDaL0VuIE8IgEBXMeG36KMi/vmpJ+JBE
xXd35MlvR/ZHm2CTXrsuvdpnOKVqGi1BQoU8gizzMxGucgbwSf/sJN4zeK8yaGEX4bDDoAXLkbJw
oL1S++B4EANPKILw/3nOC08XQVbSeBtmxJAEe6Q5hxa7JQbpF7C/c8ueBIv8QFc/KO2hYPSjLjrD
Nj/EughVUBStu+qBB2BssIvuqpYoRmBQ/NSVMQa9Nfq0oF+M3Ck2KfMk3gAFCaew5/s/1NyntAUe
7yycfWU+xVb13IXZzz9r8GDOVznL5x4AAZYKENBJsUfFV/oNHEzfQtYZVvByGHO9pPFytWfntLwr
UDALWzJunWteeOeWxzdE4+qDy+nWuVKPGF/faG2S/UZTUI/OvUuVl1NCFLVYM5LtIBgfpMs2gfp+
x9GnpC2ZmCt47vldEx/x9flk4aDxJ5avngov+5H1PbEGxD/5CRx6b/GQBanfDSknyE0AfYdVT+es
oRgBk5TO18j0frU11rSoublCzQyzf9smSgV4ix29ANhOeRKvBlPeFrtHMVL+BLz5BQ1a0Axwv4tI
P8/psitGpe9IlKLVWkcbUPFQctBgkJTp4y3lbLUwA65yuZ0mNFCyfxMyfdQNtqGMKg1NbJdOtygx
qHl6xR6QLu6WGDCs/byzYBn1s05dE4Di/ygtlZHwHJHHV7GKdNS5qquehzQ+ds0YrdK8TIOyKL5a
O+Z2j7BUO5OdrzTP+TCOZtc+5t6q+XSr4ify4ENmTU8p4Yg0EJWvE9TIZmIGMXYfQJBMJ2NxyyzG
C14kr7rV3zrI4UvPhLOyCCnACah2qfgJFOcaw4IOkPdYASc6IOdJtIvsJz3mAvXG+GG23CRFoW2d
YeOGPGZFTrt+NJpwn1ah8lktEYsW4TkplofQpmi3QIsEYuGjMCbzZbTielWNC7ppPd5MBteYwUx8
l9A+5xzULrRKd+AU6oOZ2Wj0QOssZTtsMFwjj5s+OWyMa9ip58jy1p381Yz2Zghd7Y00sIcxUVfp
jumlddg+OhwJyK/niJ8e0x7rFJj8YNLRKlmwXAi732dhUr3FJon0UsZfdRY9YQiYj0mMVjex0Ofj
UvvRo98saQTvVIHapZgrBmlR/oXbZL0YCEGb2SZbqkOvh2EodQ9zHQZphIN60ZKLEd7fqlufG31H
nsuV2njZmuNo74VLKudX4WFj1ubqmaAngrCslZjMzyhcMuBS1ioqJPt0VB6GZMmvSRZVIEXlS5Z2
x2VsiLudmorL4mHlWuAfaWO8B6zKP175Q+9g5Uz7Zk2wgGnPH64WtR8u8QDCmaGFlMXZDu+5f6L7
2TCDYLxOaIl+yxZkpz3xJas666OtKtQhstVv4d36Kr1GdvhiRNqEV9OB8xc+Uvc4GbrRxEKSxxzY
uE5J9WMcmpfYjTR07dWlTSPOyxNbVdGP5IPSYNJtbveRaodP5iIlNVFYU0olAHYHrcXaOhxDYagt
yWTlBvcEpeNYQk+pS20lZ0aXMjePMckgGG0e57L53bNhVXp8MgH/LUu9jp0FFOGddKTceq9cLFBm
9Nma3pMjquesTsjsbFYeHHdmYOxnqng0AUH5eqze8la/jQNZVBnHMUISmxZpcmjzLHlj/RnhiNhM
oXzUM8CkjWalJ6xlvtWJH3pdQeeCWk5P3VU7yBVzbim/nDtr1ei54eOnzQJXo2BMIueXJmYyZhYW
dbe1MPfudG0at1QXeundiqE7qU5d8bQGiFqXHYgQGkgM9smuv8wCpta0jDMWhKvtwq/Mq23LPHg9
D/UvRyjWYHfBmLKQWWrJ9ilOJgo/uRwqkdChaXvUsx7bRVe223JuN+CsCbTiZGt4WM7Nz1Aqa09m
9KcLbylj00UYZ2O53dVk3xTCC89A/DQfyHyATRezuKm9GCWQDy2iHRLCZMhS+bKM7PhNjWDTCnu/
SRa10ons1JX7aONjpw63Hpd7lIGqrbMRjW+QFGHMWt/l2LZ+LNnEjXGLER9Jg3FlzveklXhjqdNf
cmKHbddIdkv+KkUHwA3xaEOb5n4pdQvGXJ2WW8fq2Re97gCt1glIlqLLmz/fD5mkZ2aBIqdqU/Z9
CtrCwnCaDxvlqnFNU80JilgIfzZo0WRq2mFCKlctXeb1wsDCscvfUzpcK6fejwgODxWOW5YedAM9
o65Vs5CermOgbYzTFGdqbbcenqEJy0PPQJBYL+ofMV4NUJJQiJOtSa4N85DXvJ+ywCo0hx6vI16T
lnF8k3IiyqcNc+pACcN7nkUJHFwx8gHll64zWsBNJE5OUlzvGHDSmMeVLGwUjvI6WRW2KkPtJnvB
um/SKkpFcwDD02+9uPyhIvubPG+CUVFmbrr4oV0E5DH6cwAd7F3T2UdBX2yVUAHEFd4IExlvzzk3
Au7Y7PUCzllRhTurs1k+KCf6qCKtoMRMrWfpy2CdUymuXj69YbrXNqGMtmE2zBvGtA+IosBMEkVd
02kNelIhN4TVQ7ASP6vSmAIrQvNMJybE9iu6dSI+HK27MfR6H1tBa8bErTjmGXhUO2PvHSDTFEnH
44Qoebs49fn+X6FxykGmDei4NrYzXDto6v0VlhPbVnfpFF5Fc3mpw1yu6zQCIyRfDTluioEbIUN4
0RTjGIQavxBnlb3txV99jNBoPpZpyvZXOIgiQk65mB9aIG5cq/Cdp+3ZDgdi12h7j4S2hc6KfCfm
tS6sbOZ0W/xFtLKXrTNjamttseUyDLaxHiHeUrxdRQ2pN1R0T0EQAvhQu0jpP0ynVKj3pmOaA7bw
3AcBMRn7maRWANDsD6227jgCBudG0s4TGstPqpxllU1ahzhn2gN6aSuJbZLphCVOClHHrwIXLV6M
uHCOYx7CzuZaSk21Qbx47+Yy0NJPPoy0RuBQ1vu2US88Pdp+jg6qoFPhNO0W4wa2xfsy2arXzs5O
VssyHw5U8TE3c0tgld/UAihovvcq2ElpYdWBWfe3LNbzo7UoY5c2zWVwjGpneAOrmaddHYVVMepo
WJdLFvQF7aB+nn6S1zk09Nrclp77UhdvyNLAPmTlqz0WL+kwt9vM+qnpeCrCWnpE+a1Bc2PBhHms
swn5S5u8EP36XZjC3OmyfcBKC7e5ys9Afsju8hoX82JCAHDW+fScehwjXHtcLeDvWv3s6rJimlDR
r3H6s2t0FkcYO4iJwdjrlEOdCXwIw4ZcC6RYQSnNnxpKhdjsL5WdP0ch5sjetR47cGZHzlTsGsy5
fAu1AgkMuYViIDuOC3uf3lQHu8Kni1xJBQ2SPtQPYpt8q7a+DQSpsbKQFN4TMOfaDMGcL8czQ85r
hGQuy9sA4QvocEU8ziruP2ZajmTL7c1E/PpCxPtsVeO1qwURDUUCzkp/1AlAGfqypo9k9YHQ8g+9
ds91b1WB6qadBElmGVpx9jz79zjUwewMa1HhdLNTZhMZgK8yfVsm1MMIDPJ1jqE5WBR2iUq5BxQt
4EOz7k3ONdGQtJAJ2Jp3olqWoAzjsy6TVygM0WFs+EE9yw8RCqKBItLPHQ60xIQQmNZ/df3jEvbf
Rs9yFC052JSpeCnLcN7b9XInj8Q+yJcfNL4+ChZ2fwCqtB7pNvZ985EyZGbVUBY4DL6nOdMpsvKL
ECjXNTADDVIsw9K91ThQGBT63WNY2kidp690xCCr2x0zJS0BbgZGhUkTBZU1XRyrboOlTh6sPP3S
mpnSAO2Mj/By3XXJqtL6/WBFWFVMjiz3DghNnHnf8X6DzkPabxZMa5IWn21a7xKb4f9iXY2W//Qc
MbvxLKzyMk/KIsHPPitR7YCfkiw49Q/TgP3FsY1f6UihkoW0ZDMerhrEoT8XBZXRXL3SssXNZEZb
GvO/M/YeOszaeOowuAZJiM8x7Ua5z0X37qa0HBf0T0e7GC8dkVOcDm/kkiB2CHQ53aV+TSP2TGyo
7QEEoD1EdzB/1SL5iK28XMeVs7NtJbeiO3GQrhAEkt5lteodBf6Nj40VPwLaaDktZOn+0yusau2l
NDt6mQI1ZkseUz8c2cQVJCtsHcNLIcNwOxSygB4EwSxCThnq9CLU7xiBi4rdE35SjVsMmC9dwk2Y
0vwpQm5KdCur1onr0wCm6sUdEZt3lvlW2Nm8lSQMeZoc1nWrXfQKKMMUL1/lFG5si+gbry+RZ4DP
2dv3/HaiYSgKOaUQ4LPU+WXWCp4tcybuh4nE1qzoyXQN5V+DyTQAqvRWMSrxbH0VF5CqHO6eaCoB
2cM58Q2FgqRnAAwWJZebTq8p17qfhW2VB3eiN9AiB7cY44h4bet9stEHCVR7Ue9Dax3yoq+f5xp/
QVlhmIVFNWrTA5wH3kE3v+iNS/FDgufSzT6apNtsud9J20TbsYbbRKHLnALaXs/GLugrJ8WQbLAA
w0qvAsb+L8NAhUF8JQ+Ta/ozYa/YELCbhNHn3EEvsCNHrmZl5YwXAZzWLq3JioiJoewhJ3oQNbR0
Xc3JbRS+7eBbRm2+a1N1KO59UyXDBOyzwdkpyX/rNuK4yhnempTZbVXnH2kZPxUmJ5eKJmxKO+pE
dWoN9304Atg+zcVK71iWDJ4lHu43eEh0bAjFFuInaKaGmDLPXRuV2BLJyBzJMVZejoF/bvZl1o9r
bRZvg3KSwIpZyarDvET6LtQifUPZ2LooJxmv1tpIN7DRdhpQHYNA+TXKgrWyG+bjKM4IPYu3STyS
Odp0z4XRvdH53jXkhlgFpaXHCYtOUhIGoY1i6s5crKod4YRYxMfPDFWd11b9tmsLOo7cNynJk56F
oRoJPrEsqfPVJESomu43Twi+ZlTm1BriXA7mbSoypMlt1fpQgJ+RbtC8jCw/fixVTfKWiyghAr2X
NVznlDWFMAV/mMYdyZSXbqSAn42nPqk/BuMDPs4NcuQvo6cspg5CUMsSVmm+Wy6YiCWvMHntrzbj
MZ8grnKNoTobMbZPMnLXcW5/ExiBSfTe6RNRe0SnlgUGqeBTfMF/TunVTg9F6fV3mcab0Mp8FVqw
G1WJaLBpH7jPZqd7y7CQrY2erBUsp7RDEYAteonQkltQI8ljGH8varjBqR03i+UctOyoHDzIAnPX
YHUH484uGsC584lve8XKwXHvLsa+Z/Xp8JW3yRR9YXVkoBRlDBHns2awqlWFSZXiqk3SDI/cNcfS
mg0i8Phy1DLdjcuvmPkcb6T0Ew/aJ1EY16FBYm+ERRfYY9aT4IOKLZH0NkEG58ZwMtylfzIRMdZY
/MvZXQ5NZJ+KwaHeWu7ZizzJzx4qgMWhw60bRfPNWNC7yz2zoT9ostEvmW7/MFEInzJJvEo0m/pq
Hm216bMRJwcItq2Xeme90icOGAMVQKUXz+0yMf+241tDBNIz3G+6sDqfeMxWK6wxe+KwmT3B3Pxc
eGJPssuyJyTIal17WrWRuZc9JXb9OeOoRewyfGH0aW5//kdVy3sLY+L0508dLoodMkgo+CZTNFc3
n1lgcfDlY3YWRmP/EBkfXM+/Xymr3xGUTJvAAvKJUd89QndGtx+68qAkAg3cTKBQl7SkIQzSJvSQ
v3glp4jOgv9SxDUZsOVwKmYvP6Vz9z6OZQfWEvlOyrh6B48P9p7snD0fhsDHMda3qEXRcU/RZJ60
jlDwbhvPAhNpiRquhsUsJy7nLbIl5BbM887E+O4aveVP9y919/+Hu2KvImmf+rt/7M/Xq6oDbASI
bHFitct6LX7UExXjbXcxJ2bFw58/UfMAJ0uY7ISoITampX8xoBJnfbRuiRQesw22f7cMvW1UGOHK
tsf2hQXIXSPutjdtuaeMEq9pjcMitLzp0ovoEwGNsTJwarygKz0p7uf7Uy4FBLQuPgzSwTXo6Ezc
7eVDRFVL5wh3JzrDaFWbkbE13PjmdVn4YcWDGXR3faDRyTlwXcoemuQKsnENlhf42MxnSiiHvceY
1BzzmJNTTvuf8ZUOkrZwGxQ/EX7VKNG3YBg/i0hjTD27FTeikhthxmz+eMI7hunb0NSbTdt1BCiK
dq9qJqoDFqDtMIJFSatB7qtk7DZOlKyB61m/58I+tq2i50qD6kIt5fgx1nMarFBgencCvKTplxns
eZEa9FkgiL8gfS32EsLOygGIzfNk6Tc3P0uspx9tgVY+nEghTs3r3HrN1XHDp8Lt/SmtjNfYHZ9n
jNXMSvJkU+l2vW4vQ4PnRbpY7CzjNZWu9pSHw48eGeNlzN9CpExMAL3mXDLbPKCqClBykcQ0kZ3T
3I+l4QyluRt+ianv+GtHN/cOrutRKJLpQPwYfftucS90SpyttKd80xpMbKLKmU/23YnkGQbdB5F2
O8dSHPkxPK/lookgHAClWrbm7Pjc843KmTC6msLqMUtyD+9nPScbt3nYems7Y6ZGKKp1X97NG8N9
3tgSP0Yacghii+VOeM29ok6/OJp1CMGosaPqFrF852ZJKF9Ow9xmhj/XOuOxqJoWGI7Ib0arWQlM
KqgJxKnsCK0AUcUsRKOdKzUJZavxrq1RFPcgL3Pl6ZF31ZI63C8yRogEsnyVOZbGcB4k8cBZcGcW
9yGEvbXkEKgp6bYixZo2yk5bIXlcbgWETdv4nDDm/+6T6t5dQHJc/gkNBB3a94hr0yYkMtSVKGb0
ZDnGoCdN47NERstpbYl/2CCBaOmaKIHC6HnCWXxAc3c3uIt+XzQYH5U93rhI3pWWSAQSdcn9uXuY
Udo8eVqq3Wz7EPM7VnjVP+MosYKcSVdErPelDEvBjenmvjd3sExIYzmA8Gl8g21qiHl2TBdcYkv/
+UKyZbxNdRAvod39cHMzOQ318oZswb6Eve75INTlxpQN+1I+mwcRKhqZon795xsx6ayBuAGhEc2I
polAovkSoZUDGDy5Rrnp4+SjaRkeQlmZAHiAUNz0tE8eur6m4zL/ZI6hHXnU0MZkTOHvn0EMh26N
5t23R8a7KBqqHylNrASZ52VySFdBHoZRymn2yIxZWhwv35mCk7EF2mggaakCAMiiwhblZMsmXGcR
tLqWsu8AiKdcUu3JDoPCQo1geqQQyVzSSCmGnxVOKN/Atedn2XuWck7/Qz91l/qJsnq6ZgQZr/68
xQ6Juv//VcH/I1Wwjufu/64K3vbzZ/nvouD7X/iXKNiy/7buniVUt0IYWGhRGP9LFWyLvw2aCy72
CNd2cZTwt/5bFYyRD52u7iLgskxu0v9WBYu/BbZXx/NMSJWe5WD9+n9QBRt4Zv9dFWwL1LtgPg1c
tWwzlB7/7s5orLF0MHGRsJLQECmNtUoJnExa86fCbxXQVO53RWdvJblRgc2UYechZWTmjCNvoSh1
B3SczcOYiXLrUgDTIeBl+mxHMtEr8Y29eaj05HcNvMp306LgNdqTZkv4cSwuHtGH88KSYECQKIxq
4wn12zJjjrNACbHgjozuq32OIwlUgg6yYTkiMRtAiiUeGUf4n6FJUuJVUpQbGoxMwE+Ygr9KxaBj
vIuIWjMKYFrc5jE+1OUo/dhuEVa44yfOBj/NOVWVcX80pHlmJkMOuBV1qwiSgF+QHAzrrwXTK7rn
viOEtSJpy2nmByS5DzEjv7g51xQYM9IdF0SrW89+PnRlYID8921jOHIiyelD1Ye4o5tfuciiS8aP
XY7yMHPEBuf5JZU1/jnJvi4NYAgL0maVopVox/w3W9pKj9EtaC2KQb11/KTtnk3Lea8bCv3e6dDl
LdcmMTlYVcaHmzsfFHBXen0XNK7ACAzk3Qjif9l5D+Y/L7MVERuUxFvCdiDu6Bry4VShb+Xncr3F
7dvRCjfs4cmomneToyInyrVIBgpxpo4MVoqHpHKzoNMQByTzrc13ma7eqyQcA8zXahWPTPFjDj4R
Etk0RrIlWudVOdXD0mg4yCfZH7ii61ExW/ZKJ9lpjrcCBfbMnYJqUfccdJreu8JLEfRhwzQL0SM0
BEQdzBVWtdSOJvmR8TT/dqn0AmMSX8RRn+CLTb7dsfP2P7NEQVoyW/Rv0OeCYiqAL7h+2iXpyuib
cyp09CZga4u8exGlDVIp7Kh04JsKHBwOOQZb5HonbXTt7ZK7206mne8oL0OCmm+1JEzRiDzpIE38
OqynVV4iHnQ5CLVtiufQKk5L1Y7GIWx7wUOVo8KOGBWSEzY9Ze6mGZ5oLS5cCIZPRbIf7jFLWSV2
3hxNh3lI363Sw5piTvRHkEJiIspXBMx22PLJFRuTvA6ycaIhFJEJLfIumEdj00mzDaLCrAGcFeau
9HLusP6zzl6djuN6HwI3Web6UNMVzFFEjfj7UPvFCBdTwrVxg27ixSyJkbCrq+ZZjJ7TOZAOkk2V
WjfKBCBx+ogy1uy36IXVVGmbbO6IJDflkwJksTMa55C23I4TgN5V21FhzHGyGzys8iRDOQGi5FZH
RLUhIb1Z61r2n2Sdx3LkSLZEvwhmQATkNpGaZDKpWdzAKKGBgAqIr5+DXrzN24x193RXsUgk4oZf
9+PtnmQF6AZyhFulkOUnvVZ/Zo11qhBFbZ1iKuNWl/jKOnl2j0BcWqHZCQjVMSUdmaq6rSx4SuME
/YKZ2Nh03P8Df/yxuooy+bLx2BXrV18A9RSgObZTC++mi6B0JqnXbyNxtvad6GnyWQpG98ghrYZc
GlTdfS47yjlrqsyHDoMzVIp3x2K94c+mQ6QIpQm+cJhSlrWtnZQlhMf8aQYhak/1xA4NTsNdpnue
RsvFsmsKWEh9xe09zg7KFHy9i7uvPIQ77RdLmBYBJg8q0D2XiS1uKWW26pqyObgGUN5SZuPlkx9b
cTNPxeMw844aRqhbBWqRTlM2xkuD9ZX3ZeM84tDnJrjYz60yTxMazKkXwCh6fickWvZBQTI9xgzc
JvV8dKNd7J7V71JZ3NVzszt0PGXTwpKE3PTGiWhEZFUT9r3HpGKi0EPwSbUpKUd7odHsyNyWnGOw
Ewd/6L+CKL2mpaDcIkIItC1e6BE7yijillia69CX9iD8eZGXrfqeIxEcaby/xriGjzO0yE3SBnCB
s/ICii3YRjHFVGgMkVPgHhfJRnR8Wug9ZPGa1gfD/8pzLJaDIcDjTtMe+8Wtu5S3Qc83JYBosmE4
uyxyZ1QzCTq4zJRvcc0k/44HqdyOXkT016acFo6dBilEEapiK5Tm1F/3k92jkXQlAhpLYq+VT9ys
oOxqFhFZTYgDMikLsmln+jF8+icroBgna4cL4ELohYODSgKNqUVdRCKa7V1tNJjFA3SoqePt4cp9
PiKg0By+6Wfn3eR1j5sYYjVYCgzei8mXX/zVLnC/MjevVW+h5yR6OtaOWvZJ1bxMb7YLNW6pWw6g
MbofZuNaGslOx+7ZbAJ82dwVXOn+y4r2KYcfdV6GHyxNiBduSuxdO2/cOvHdrFI08Uhi4zAYML3g
XfGyybiPxvSrGtCZ8o76xxKBTpCw23gU+R7l4M4IkFj2nc48QVH+5HBExXOvDq/nd1EYh8KZ/khB
YXOpv+sh+EwJMPLKU8SfBRbQunNfMaFDI57wbbX2Qxc/GVypYwvRv+n12ZIe/Rr86mb3QjoTnOfs
QCjqJcuciK2vqd1jU/aPXszyXmX42YOJiqx50PEpSrqrMdNsjHyhYCj6YQ58ZZ+XHih/OyUuiJUK
70t0Ak4ZhJhdgw0rl01VJQgfiZ8forLbudMhMMrmWHcwutubnlN265fa37b60jUO5NeJr9ekfjMB
A1Fl485C0CUrTdfjUm4dUaq9k+71wu18os5teUS7sRZphbJQc5iVLDdXO6L0qw8xtu9WJw5VGkNT
b45QsW47bV6jWBGP8U1n13dbuxV3pm5vtDdeKDPYgx564CJPazDxwYoCPZoBh0K33Db0rkC8FGX2
PI28YgN9GHXHhYTxiqrezWAXt9bcPqM/laFZd6esGR6stWNmKK7s/I6gvOZT1rfHgD61jYBWiZNu
OA1O99xQmyLVezCKB0+pXVsMpByTke3mHDq2/yIyeXGC9sVr3X94jn4Nl1dBHQXvkW63RHvXa7TN
n95j8PHrb5TGcdP9NiNdcnXVHdmkcm6241FzoGRBVAPQ4sJUDqXNeEAohqIeTFxEk+rKO7IE/m3m
ChOYJUnqWD3AYcgQAdmubT8VTKTawYYT0FrTqDOyLP9mRP6jOLbxyPg2dPrcTN2NXG6lV92ber4j
X4zRW/FrctufMXOJCV4Q1Uk2lkkjhn47NrcyQVFPcGFnDQKJpwladTNYgiJb58SdiqIATC/gTVLS
+Iib4R5O3U864Qf2Bw9qJc86q9RdN0j/kuZYbWRKz3NQcMMUd4MdUDK3d3vjnMv+xaq8bOtHryc3
IYpqyxnvG2Zyc16wbplsO/OXeERdjoabyZ15QVbIK5E8ZHjDyBWQzcNDsGW5yrJJDNtqoUrgZQL3
KsR8rGJc1At8xjPhcR2tm/y8O7H5ws9sJ+KW9rdDX5Qrvzb/xgjwa6Y8QDmVhad57h4TmV7G7mO2
oNKI7lsk411pmCernd4L586L8K+MIr8GSfRqWtFjIyK9UStWB6gQR7LG5AzAOPTXfXGgX53cfs4T
GHYp0WxteF++TxIbz+t2KQ38voP3ZycPpZ886iTYp8HyHsRu/zi17s3C88y7uWempto4mfZel/0C
63tZ0uey8gcYZass4JdH/iWFqGXWYTmz+c/GBedNuyVjvoYpKueUlbReqABI71Ayp+nViD5EJ3JK
5IPgbBuNuzqMWkid0poO2PLf9VjOGwbKBzu26bofz/m8fEE+3YlJtrTa4J8F8r5lxzEwyc3o2OlV
xNV37UYHFXf7SiTryYSrskYhJ09lgyJS4mro4tzF4mVVniJ0j2QZvyrXaTatfdsa3mqVqDaJ7i/e
1Ess8y0N2sOFBozOqqYj1RDTjmbEYJtSy8QGuzexunEsy1puhbtIbgzDJU+Cgm1P/W6k+wgv6CYf
0YOBEJ9pa/Qc78eac3uLVIWGk853HtSsQlRnSN4vfQ7MHEwsJiXMua3TvwIaYSNQeF9JBjYzn4LX
xeHpnynHq9dEWpNxH4EAt0QVWHg7fyLo9CkJZ5Twpbn2pR+qieIwoX7WIES1iSrgkEjkj1E1nEs1
0LJmHGwnw9ZeGjzeIte7+X0ENcHgx7BT8Z3Op+ifYccvGWWc/JRuDMjzW3+c3R28VIugi6u+VVG0
2y4viC0wDE9p+mHzaGSkLndOwFoXz3o4zrhJHaffwz9OALi0Mvi29KcslrupxhrqDAstTTgUVC7e
Fd+KuTfdL+fC+sj3yp9ZJkQN2uySq+HiTNo8RSY+WG0dVG3qrerYhk7cnHcMX7duMP+OOdZ9b7g6
WlUnvHSPpdP/1qlRgw6PD0MTW4cgd/4Sn0I9Sq+WyTuMZCZYoOcnFD+xDeqgxT1sVrvFwEA/Mzmj
ZLKTatwdlas5pBYqcGrkqT42kjcqqR5cIZMdBqUK0biRYTPihqDU9CVvxXZoSQG4pSG3dZs2Z6dh
x+SWu6rqmWqpqgVJ7+Tzc28v54Wy3r0FZ6TVZFnmKD30JUOmQUPmoa6CnzGpXytufA+pTbyEtEjA
ksgSoaO2aZ5hU7X9edPidA6pScj2UdPukyIYOSI4UsfSPqQZ5hsepeUWi/9TrNFsnchjIiWMJLnq
H8winfcSla8UpvV2SkcVnGfPZspScw0af0OfYX5kdXKZ2W8wONkubaPxawINAmBbOtPA0lS70vHe
EhzvA1n8wzJG/c5TJS0nLZOLORJwWVdwRpDY52ycLwPj5sXra9xNpjjSnef4OW5wmj73JN2XbWEv
aHfzQdEevGtol9gyjdPcK5IMfu9Mf02SPwJSuG/MKX2HRy6P655vFHx2egxOH7lklZy749tUOSSl
TLLEaqg+i2Q6+FTtbkqysijZaTi99xkZaz9zWWjU8Fo6SdVBBVHa7mmarOqCe/3QS14t/DxHhne+
iqU9/3ci48skL9BUb1LV8mbMYlhzk/VGppseFp3mjyq+5F7aHmOB9ulqEtazN7o3xGc5/dx8PEa8
hlq2nVtlVcOnpYxjVAxfAtQDVXwED/77YbNjQAkZBi9c4wc6F9leCt61IIwuEcWPWmbFv3bkuB/F
vm5s+Du+68EgNaBreGxFPayEN2P0y/HDu672dnmAUiFK/2BoXiG2a2PUhKa4Kjds4rNTNywcaG2G
nMErjeKKCbPsMB14yVZ7S9T32CSt26ZLmbKcAZ6iox4Tx6XJiGjLAW+j2Bmc7I8Oprxs9SQQZ6Ox
FEdRGnd/bp5qEgnBGxGiKQTKZZzjAKh2GuBiNvgTVjzh3qTQM1Smd7BBai4Ail2I/yJbvFkMj3lA
hCR2pHkUFrc7YbrZ3g3IG2kWaCM2Qmt+KI2cUCaPsNuz3G4wG5DCwQmR2/LUe7ice/I7+6ozcK/m
XXRJcZOFHqrUwSx3nZn9ciMhapslJ8WIl6Ui/mBJwnIZ38wRoOZnkxHIcQHDnNdlvJsW2K57Wswk
vuJC9u0uT1V/6jO9bFvyQ0bUJVss06SY7YwalRR7c0XjxW1h3IPDu85pwh3AfOPDezXqNjtGqofu
Y/t03UJyxMa9/vdBhn2ET5yp3PoQjZzxk9pNWatOM4TKEw5eCkvifnzro5ehaPjICsj/eG7m89wv
O7L/1L/acjl73J7cIcLXUpKopJaFLpkiunO65WkZnQ9FG9ZpyX4c1dl7zFopLlpvO8sp3aUZmRPp
WlsA1tzWuSxUoylC6qWM0EGC2phO1oVthMk3Y/LeQi/GmN6ZsE4FzXYqb7icQk2lUOuh6dfstloI
9RbNQySj8xQlC67RAbWjkKhEluDVig8gVHVJF8Ey/o64HTeZdpMdKXrcVUqdMmOmsaVpXnqCyjtM
z5xSDJn8kSFILSauJIDYg3ct0mnVo2acKWuEqPN+Ms7YLaVJ5Bw117iiG7eKJB4r/EKdzQX7SFaD
ugKEe+Vx1vU04/VwvLsJa94xx2EtiuW+cl7YYheXecJY4ZbQ1LJ/8HLjfcluZheQ/0/t7CurTP0S
uFijIbI9gOyOcDrTouY13fvCRmVPI50RuuyjcTHPz/4MM6Lqu3lvenyfxWClp0S4qBJp1O9xm2oq
1OVr1mhcG6AMFSiZc4Obv2VB3S71nt5rZnHX89hXZ5+gcDetZpSPZMNvZdKdKmRDaYAAJxRLb19O
41/Ma+/Z3KmpOtCvMtyNq//Yc/ri5CxieNALnqvYOYD/Cfg9BQyBurmAb+0uET8Var4sQx4KWpzZ
7hUfZe/nQKcm73HMVHnjxBRlVEgsjzaFqpvahICvGQhD31a0K0zxlae3xENbMqzN0Y9voGpmb5nE
N9CX5d3QiuLdrmnqye3JPhUdsPhoDi4uV02CD13zlROdFWT0rioyLlPRe2xeo1Oes8u240nfYnR7
TVpV7XL8b2HFQQ29Mvk3cQO68xGFsArdzAUhADnO5m1FAeW2kIlkscg61Ij1cGrSTL7897fRkHDn
dmkKojPaf20dtntDWQd3iVP6r4C0d8qMBhLbogcxDG7L97lm+NEy3eMW81EM8/4jLaqjjpq3pCxm
xM7IxlFr1I9tPJNtATN+KlSZ3gZT+QieFzl3oeYPisl4wJfj7Agd/NKrMT5Fpzk19U9ZEAXqCh+b
64CN3mVa2VgmQWxJx004pUgymLNgTvAw22Zdv8t+wJGqsv4Zfhlnp5+kq8ZgX53iHb+2+jcH2j9i
e+UkWf92iMDO9/Mnsvh0TFY3xH/tlTG5Oo55NM/2P7o+iShn0yFpnmtiVeuG582TmXmKtce3njhl
mxT9nZEm5m0zTM+2dqZHTJJiL9tY4vXjCmtO3r5gY3GwEUzuuyo4yV7xWZ6BKJdu88g1lR6w2C0v
CPdvzIzgMuqWIJperI9Z34GhiV49bBcbfFuUXxgEgopWmngvgnde9/7BVWl7h3jZ3lmV7qE45x1c
BRHDNjfiG7X+j15cojCpua5eCSGAWDrnlV7Ofv+oRsqugrHYNCOmfZjoE0JJijvXMT4jd0xeIt0l
hzn3l1NLbdFDMpMkJWBTfk/qXFPf02kUGP4iniKcifzF9P/+yf/9OzULjX+W5/+N8a8/dfmXThWF
hoWfX+bGym4LScdMmRftLi7wXcQVU5fX4n6BA8PwNrn2qWlEclkiTKbLm0m/PVlttdxbMNQ2zLn6
U9X6K89qhx4TtMbaDXYKZ8mD3/J6ttom+Uzm6LiopftjUD5RReJ+GOtHV1Tx9JBKfzxYja2Omsbk
QK0h0bKa9m6aq4fEbNeHxp9eYf8jYZUuX4Pl+nvCndhrcx9RF5vuu11lyNZazzdOn8xb6iu8o4dy
qQdQWGwpm1dCiZWTJi82mFoBjBfFDqsAk+HyubjuO02Jw1M89gNdTQauC40InOHZ7YbmQ3Bj2+tJ
fPT0QHBA06YJo8CeOu/fjAuM11CU7P/7W6D7pzoyCBxO/aVyXPEcJA7zvNlQlNxWkpIfks8KCBU4
L3NvTW2MIxGVLq24xcAFfStMDj4vjymrM0f3iSgYDuXAfTUIeV8WDS2IQX7ZxglQ6S5B3sV1zJZQ
UQfvdQHbOZonNqS1IUXiZkRUbny/v4lc3HqdMW0603g3F3W3AIPZR4MHCicvCk6pGXEDd0DFwUXl
bWacOERvZw3WOyuiYDtYVsSKhJYst185ML194AzLsAilv2PcXMqA/yc2xLknimUT8tKsvSYjZc4C
WahTUx2Bb5/n1FnChXIrsvEsmyyYzazwoYbrCWhYM3s3SQGPdIUlLn0HuD3x7yYupxug20eLpBV3
BDJ+0invBR02pBUiwA5OsO8bYsnlz9AvfWjp2D+obkab4jHy5kOqB86FOj0ZDLy5l+0LZvE7MVbX
yKfDGsnIivkY9baT4jWxt0RVuvsEai0jPYDyHRSy4q7ullMDwrmIB6yMNd7DssbLbDn1lRnC583X
pKQIBrnOA2y9yuC2j8U5KIe3eElYEQ7g++2UBLe2wLkFTuXcFxP5Ta2tY58zsZAnHfcGqmphy3hn
NQXACDQu88YQgAzh0u/FvBKFwCEvj6Lzf5DA9dYfGqyxyJFiCYBwKMIifFD4B1CaXezAY8J+y0yh
JnrubUDoOOxL1ATLgeifoXWzrcqINjncVMxfJ2+fBt/GXm509xbOd5dLFO0St3lXBhvaykjams17
l1pVWHTzq9UF4/4/Y3Tg1ene3ic+DalQNx/GhJsRCtOqlDAVcbayl0g/wTR3G8Yafh0ruRvw0bFA
bv+4of0F2VBeVHUMSrs8eZNzpUGFMgQvEzuVYcrP1G2Dm1pgxMKjEXybLNP5wb1nxXJe9wuhnvmu
WbGDKp18sESObsa8/Df21B52s//rjXiDc7V1UoyS3vAFHgcqbcImzMCMbQo4QScVn7wYbcvzv40R
jawS/b1nar6BXNEbQfYtyZxrIR9kMJLjIARw7C8y5vU+xYSy8rJ9K8oR2AxHxRR/jfW8ja2WvXIx
56GXIKE5wTfZT2Q4iqectmLM0kY4+9RyFuvAxl+t+3PuwmuYR5rLSuQjwdb6J7ztv6pcO4USHLlF
AV/USr2N65LpH+fhIyGxMLmYiv34Rw4WikaKmD9+u6ZJv2PBk+M5rNfoh3nmh0kUeQCcR5wbB11Y
EyXY0sqFeEqd8pbQ15OW5t6cCFXRNpGENkXcON6/89LkdCQzpzwX+AMvRmyomhArToGOEP7cmvga
8L2O+XfrJd/liNs94FHvLPBPTiqRu3tuVT7vZpA/qNSdfdsRIt6SaOfdCmPhgGhCNq3jrofiNdSM
oQg1rBVpTY0sLlOOx1ddBMmjBQFBm3yEaooIz7kLpDLBfOz1yl7nH7Xr0ZjCdsp3Tou8RAA/2LW0
/La5r/iz5/iaawTMMvGPY7TyZPlaGw3lH+ltSZmGWpUDmwpSlp8CkRqRxKz4XVzBfKFjh6sVHfDh
stZCjh0Jh7THjKz59EcErzcZEfk0a+7VTIQx6oGC0MrjGpZzzMrxMVmpVY0bWGGGdfpYddOv5UZP
Q7zsssIcdyKX/6QTWUckBtCWw7NZpe+uo74yjY3VtoIQVwydEgDTBmlftJ+oLTSaV8ZLIIaIOjm1
IMhKfRjEZRomgXiajProZfKHbMvGnlUUSm/ODrPL0yuxSEvOFMZR/0PoS7y6GdvGQFvIT7Fj//ht
D3rWWuUhbYFzx3SYJ9mei5m6mQk152wUcvhPuBC+goLljZ/85AU6vLXcsO/CbQwSq2+j77nzrnZF
bSlWqwp/5CG7YHZEZlL3vpjodDT3xOm3lvb3iOH8INioHLLlYwRNYBHKwBfH3cnxi48WJEto5BQx
2hi5Vtoz9kEK2NeESNLjIqR6/AaoClLzbLzBlHRuh3h69le4W5kc+pGE8TLQwVE3hhFiVd/EsFh8
odhRje2+tYnMUypFV/vKUcqtD1dQ1xZXTxUfvD3XmmAPnW43UKsthgm3HDH5unZujRqhAypoR/bI
uRkmf96ZZUOvveMeJ//Sl+6KKl3LC8HuWTK3j3XAElA2/WtMyWObJnVoFZTauXLkjBBmTD98QteV
k/7060YdWoxDytvYeCvspEwTf+th/EchzvTKQuILcuAGaxb1bDALpOOaHOBi8/ZG0gsBptNuLKen
KF6oruLMIz0sbOMtcawrP/fXBXERoRe1So93vRbs4zK8uUSsS7o3lucpjqc9n7RbVtLeVgvNM7bW
EeZBhZozuKFoCWkAoflOB99cyaXAfHlgBd6POI380LKxUlo9cBCSjedJ9ueYfrglJ1GcmnW8TbuG
bfTIhzQ39NasTcy47Cj9jdDkwFcGO59hhvvsaNQz1Ir1fzw6/WTSfwH0+PNykM89w9LedB4zZZH8
IE8nNS9QABKmxaZfZ8XRKcuTMqZk6+QZ489wN0cWG+RmCdCjp6sNqHS3tERYYB7wHqTSZdcM9p6C
Kvco8CexAToDCf9ijXSTlsPT0FAH0oLDC6II869IDsMC7UbaRbKr7IM9vQv/njTbcphimNAGxyjW
KCcjuILG3sjq2HfRp5mkJ2jC9aZ0xy8LL3lvuekBd1Ec5g2EmZnShBp6IGZFCIu0l5szZKLY/bdY
AzKqn7+gW2EX+RVFLHlC69/As179OvJQC2sip0v6KokppPyC3jS/evQ02zMKyGDlv723cK74+CjW
iChnD8/NyK7BLYAmRPZtAb7phNH+xoirY1mW19nfF/+1CmjDOI6IBBnYNNpzJBkc+zI27bEjCyWq
6QkjgBnGFr5TYlwYQs+NwXq0tuMfxKgKaX0NiLafg7+8pplPZtkksjA3cgj7zOnAmPCij0kHwQJn
Mw/gddMLJUNnfOhMyzypMn4IIjGGTo2p4cdh1tsor/rifn/lnoMCVtARNLZyk5sBO9ZgW9LQxG4i
ewH3eB8tHPPkAHnJ9TiXdKTCwqtgDI7IeT7bDr+6bzqqKEuEAol3WhHGQueJ8zBBitPx8Oj2bOls
audPuv/szADVti4cRvv0kMrVAJuse5J6cHZ0/HLaDEsogtX/IO29rPutZZEaHqb5mur2TD8qaP3R
/43U+Cqj6J2K0s3S8o23ihfX6l7oOuC7F4wSYDiOkgXiFDMKdO3vuoWO5M7uV16EddmSmcprvrUy
fzHT4ksbT3OEiSnH2O/O7Kh6PmIZEym6HTJFuhZU9l2+9YmU01C2nTjycfdidy1z9WHwGb6dneyo
O3+/ZI3xSvoJTEHcM+hl7MyVEz2WrktbIJFPt/R2IiFL7RIgZdwpHgOunpisyEBiwsSwS2N4NT07
Bfq4MY7jxfKQOQpsjMd+Mrpra/FGVtB+/7l1c1VNOv45LvUFnVt+w+C3NkXUm082MZ49c0Byi23O
gd9GLmKwiuaJa7y9sZva+fLY1Pz3n9vCBiVqT/9mQCHhFEhxzSq43pYmYQBpurqUGq0RvVa/JqYN
MXfWf/PRDZbmL/MJX8ZNUr5avhXvSiFjemV749TxRsCcmUdXKD5Udyy9969d5rt2/YLLugXeGukv
6TdUeiiSD37lTfvRwhduy7G6FQmTBTwJ/8kngMmrWYzfsQuHav3PCeg9VFIG78LmxGaMK64jP9Xj
QqZo8rzkBFD/BbK+3EC12UzpcKdasnW+m+xnGpvIyg8bp8UutpjujTC7B24EpLXMiu6jjqMBvsXO
bUgBuSxnR9ty91QqfqXCf1ZWcd85sn8oNCky2nKBFPXuaalMPKP05NYk4NjXtXtHzfpUxO3ZEQZ8
uzj76xHNOD2AbAUKlcORuLQZEtyadI1d+1tnjq95gG0vlmcFCQBLnWFtcofgrhZuONGH1Vlp8L6k
4odHd6JDjtLTuwSlcpuB7JFMAFkHpWXocFdGET2QNtk60EmRJ78dQAeL5vuTV0yCyribRf6Zjy0F
yk3xl6+H4VCyiBV1AfWaJWmztor1uHBEmzwyX1BLWvV/2M7YHQj9glcyYPWvn4wWG2NPqGEbRMw6
mrfNZDMH0+W4qrthVMYZDIbV8fdgjQw4pYTchqvz7M7WfSZxHNCct9iY7hKJD6pf9D+fDxDPAte+
RMpvUoAvEBY2BVglKtaDncfj3pc4FzCOFc8JXPlNOww706zOQZ6Muy5H4WcEeHVN6FRu6eQ7T/9j
sHobM+ncaZ+QjFmJB6A2IZ6erW81eCbWSbec8m4bVfazi8UoMEi/swM9IFtiuZgo0A7Qew9+gTUy
NVtrE7UGclOKV5QMy7Z39wM4v5tZ+2HRF91Fuf6NFVt0nsXNge6eBVTRuHOiRvI5qTD+Lw8JfpLb
QCmoAy53bs9/V/4k7lOfq5do3E3Xp9MuWaTceQaBmEYDirHi4K2axn59tLpNQHxI9M4rKeLgkHp/
YAPLsPaDt4lXdtlytWxhiZZENk55TWaG/AU5llphnxMnn2Y4wFe3MeUtmqhxN0QH2/LdY2AwvPTl
9LAeOF3RDl+lx/NgOxUW3Cnbhblh2CfVWzuvag+x5BZYzcDn+fzCMKAvQMd2vZvgimy6k1+s1cNd
cZa9VWxLzFxsippxm3Ryg2C0QZb0UNl57xIScjAgW9raVR2cEZbCktcDLHUfZtR24ao0ifQLrAa8
6IGMGJuBB6tgzLdmyHl1S9VUpu7jyuDA1TD72qk8FjXUHGzP2AsAkKbvgTdcVnePG4xX4RKQ9ydu
Xw5WUagv5/WGYkdU7vj59DSynQ8zOaF7MEyoqLnHXwVUcdLkcXrnslj6BYUT22dFSrCHGmrbw6/L
ljZs8vwnx5pZBuBD3Zn7u0y4D6UOvmqMiPe+C+xzBixDu+Ct5aIVO9/VOKxdj7hNi6U5BPa17fJH
4uSsmRsMqiOT0fhiLfm9nMWtnU5P0CRvnUrfEVFl6PFs7IZRDqrVuzNjdIxBVB9WZ9+JrniWtcJM
GOVGqOheisHZhK5jbyxjCJj4m5sYkX5UKcw9j0wsSuEUvUVciVkzj/nMkCdgiXnPiWn8Jl30G/jz
E6vYYxMUBhfz9DkJiHa6pe9i6BCSecnk6xhvI8krhvo6jBtAj9MKrEQSRC+iFkf8uqcsv/izfkux
+Gz8yHaObnrvZskL34jiBmFwBiUdvNUT9mq3BOssQWbBmy5CPnDT0ZjaOzcWBwdJm0GFZE6j92ad
/7QzBM85ek0rxdWZHCBwQB2113bkgksu+6vzGVBK2p3govHoTw1wW7+8wTW8MeXtODrec7tk/c4Z
vgJoT3D7XS/0Znc6pnP/5E6884q2/cP7DTUCmVVjcXI5U+cFvApv8e/IDuqjToM8VH38wuXgSwgc
2KBfuZsubOqBEn1K1oVhsERiW3SALn0xdLuBnxFlmcnZFwKsjZR3RIh40O1pOdmWE/psJoFml48L
1w8doYbUpDa3ToATYeTJQSpHC0InZ6mvcP55wClG+xHD8bSrRm4/7kqBqrPmMEyeuo6UG4zl+5xR
zTcK41OgbfPp36wMJ+wV0va/6967Wk6MdumuJCYYuFN1D8wG3jco5/VhQ6D1+eoR5FVyrVgMZG78
pYbhxs7b5w6PReuOH2MPoBtm9Z8LCb3lUN0YqX5CbuWsnQHJFO2ZZeZy51TqHjttlbERm4jc83Tx
esibAoZlsJzn0fpUNq+ghmKMMLE+7L57rvhzNVbwzAzCetFlSCrN25rxmQO3JUkazFiMRNqFdOQS
GctGSiy5QHnudlwpOgQerhTE/iQTdoSmMXZjwUCSAGRfZn4uc3ELLuO5UdNXMDHhqoV+8YI2K7we
ezDiIEbIKAxEVLA44Wkp1I9hNxB2YoBfQ4Apivtd6dT3UqoXb+H0aKPikOEl3zTyr60UjQsrAjOH
uxWWMr5XEcF/GCmvSdc+LSJ1mTyHWyrYmZVJxPRx9kTlinnoWu89KOIT6VzODjgh0sGrvH5bP1Uv
5RYQDt9qJTgg4ks8ggygHwIyYgW+JnIfCEYwFFTdXQvLas38zwU0OZyWBItLHqkVv9SsuDN/+Ylr
ft6CW2eTi8/A4Jfx8Sbyf8frK+cvmxROfgTzHC6hiv1VT0631lDdu3CLksT9Sb3ypRD8Cbpl1DuD
TUjKazvNRpSybLmDCNBt6QFAOlqA/EomfY8Ja0nlK6hYeU6a31lzlxqn6o1mcFbcpOTDvNf3KgZR
Oo3uxR2SeqfUQEqy5cI1zg6fBsYxnYMw6jvFZdkkQ+jA0gqb0iHTwdtCRAhR+NFuOqXDBmYouh+V
t7lwbk1d3esZlEYr8o9tzMcu0NlP5S3tbgHUuyNNeZdMcp/Cfhxrne1WDENlr9Imv5UTXRyENcJ3
iDBeN9xAF36e3buo5EhZiqDZ4bBcTxTTwz5EBrTJ7R14WLntvVzggpGUpNvEWevpNzDVyVHFS+Hp
p5GNq+kIYO/6f+ydx5LkStpcX4XGPX6DiIBYcJMJpM7K0tVVG1iJLiCgtXp6HtwZmg0XNBr33LTd
mem5nZ0FhPDP/ThDSSyznbUvhNSCCjQhRhc81dmTRPP03Lj9Ie+zI4j+EaZw7D2ylcgF+qmqVyuS
XWpcuid/6PJj3eAM6CTXST1Bz6KMiiNz2G0rbBCVCGdw9OW4MQXTZ2nf54v2oIqUQYKRrk+29L1h
Eo8pf8FhedQ39PtacC9KqJG9W7bkyPt7p9CBuFDlUBfxUanVO+boQW7Mf/ox9ym65cLIRG2em0tr
40seKu6TLfZfh+PaNmEr20DsiIKpGwkrh+ybkRnu/vWR+/wzbopytyxIbhMGWNPoBC/kmG5E3r71
oXMYCs4aGdA5hUQZA17yx6mNtpEFmhH90BjiCxWPiNAtQ2He3T4S10KtMKMeDt2AtfV5qbW/pOp5
jT11ZhQeByTcmqCvFA6VnjrBKUVwsmN9lzisI/RBGgETk3GGEySLnTVE07arnLvVCp1JVDvOUIih
GuP6UJbBoiMRImwB8NDdgzMQ9fawE23R0Wo2+RhyIiCyWPY+LTnAnKtx8kvj0e4TzriG5E/Okreu
gyu7GCf0j4+Y3hAqJ3iLGsdFaa80v6W4D3WgfGgNNtMxRn9OreGHcfHMKKLENcP7XFB/aLblxa3e
9XXy5WqBDqxrGOIfTHFAT5zE2HQT5y18CbTVZkdmMAcwqMgzKRgymO+tB7HHaP9Mk5Gchry6hGVy
UG7OpKbjQcz4y6sYfU827uBjmCOB0iCujoLrZnbMZF0GFPp9hCFB/gguBXNUXn2vhU+Y6QttIMsx
K+N9arZPcBx2me1+swVwkXIBWTWUv+u1euWmozbSi68L5H+z6CUEveqrNdq906CURkfuEtFZOP2L
UM7VtmDD0ixCAOIp5OVFMDrarX5TBLksKPr56rRsDbqMZ5Ft+5bqhzyVfjzBS1SG9rn+O+qOw1qt
J/uBVVqm3lUL049a4T3ULO9v6j2MmXZNkf3PYiBu33nc1gRYmPJ5cpZbSOQjnZD52OUnI7qDrvKb
zNAwkqUid11gTMyaV5NGc535iGOb+lbCDEDwgoiuRjQSm3FAoeub2hTPU9+kRHVH5tvZV5tx5QSh
hDJKpGJmELrthhETmp5QZkC8Pe8Znucaa+FsS2hDDlepgcdRRj/r6+lN3a7UcsyLtvmAdYotteke
Zg9pyPbsIYCjd9SG4VM6nPaKuaR8wy3PdHA9TirusSWFNGDM0YusOdQbLh+m6YktSqmiM4Ol7fpT
z6XNJMK5QMjOAlj1+haWwLU29ZeZzNRWrNDDfphOoUYBngwzwlIN7gHvlGS80ktDZK9hhqYYt7C2
8QqPdJMmEW76Jv8x87gI6Iy5pCFBRJvcPIjR2C8SG8jVRG4qY2udXOkznvsprOyR38btM3f92ljD
SZP2nJfjOfLenYZ1cD/12bfdhjc15s+1PWCg5QRQYz7M6hAV34KzVZKCrxeMcppG8Lsu2XpiO//R
B+Lbi8Y2nJdHrZIzmXBBQQ36MyAyeDoxBTFYLoyQr9JlLOiHMa7IabG0bYt3ZStp38I4OTGuhGCW
FOpJWnNAUP8gcIMwKkyVLzPT5zwQbxMwMXnasDdpCQd52BA2dwtI7XqsQREa1ffI+BFDZxztKJDY
mlkebmdEOSbS0Z3t9t4ebtuTNnR/ZSJw7wOR8a0lt04KB+y4MH+0WNOLFrUSDuiqZ/Qp5EL9AO8C
P0BDR0SaX6XUftXaXhiRhTA6psI0ZI5nVBm0ZTyYoUA9JJJfcny1y6MuOQh7NuDBJYI0S+6fyMQd
lx5yFwB0jVF3d+vJ1BbyO6wsbvN0p0rSWf0y6idMK1G/BFlnik0/9zujZeRf1sWKKduqPrV82E9M
xPmzy84zHpkFnbLIvcf2TAVE6jXcaZe/tD4GwHGePUyV59XjYORSbLV8qY4lbQfm9EOLoRl4zAN9
5hGBLuw/PYCBLXUCzGUa1LPMr6yGO3HalnuKESzbZSazRL9VzPYQ6lxmsRXy7Buwq7L+vU2vU2OW
d7zEY13/tYA8Hpb+SrFMdc9Z3jdb5gX8ec6mc9Y75DTijvT+Qq07OLK4i5ZwlVpnyOeKuZvRcBpP
tGez5Xu3WzxlFA03HwadSMcoXd4Ngp69lwd8F5cW4Q+0RPySANXdLiliMeakXULr22EsnWvkWldg
kDd4MGprl3xNvWcQ9rNxPnbIGpPbnGOAS7Atyp8CpIDZE2ZLxupl3QQ6DaHULPN75fEJnRH9sSY0
EpAYbQLGDlpnvJh6dQ21wochaTBp4jLt9vHCACA9RM5iBqEXfsVLu/ZCFB//ROf/f/PY/6V5zDQo
hP0/Mwae/hZ/o8/sP5vH/vl//BsyQL+YJSVIFMvULceSFhn//1U95vwXPmFMn67reJYnJBXI/4YM
GPZ/Mb21kfDJU3u6vpbEtiVgHorQzP+ydMekLgwvNUNT+AP/D5AB439vHZUOTa3g3xzDNWnQ1F17
LSb7jwJI2KOLoQ3agzTK6s4w1MtUazzsI4WXo21yMBtGC6FKHDokZGynOuIa3VIbxpPGhbTsSiC6
suNMlhDnUGfwl7RoSP/xjf67MO2/FX1+Xypspf/jv1tgYfgc/2pSW9vf+JwO349rmQ5fhwOEb/3f
/+NzamNYp6MWX+JJuyqzve9ChfGtTt4XbdaufZ0wOQZ557G4VZHm8g+sBG4ZjdycW2D5yg0ZdFnP
Rt/YVAZkP1lvR7s6M18akb+oDgHOdDPiAnnA0RWTZO3+UmF0T6Oq3Hre7J4ERrTNJJM/yRz7sEha
DFnde96oA6klIxhVy4aXJ7QDMp0VDtIAcRRLp6fcWwo8r1lC886Lhx6+sc3mVrbevIcmWSBRO7tu
BF7c2njrcauf8aweqA2LTgquCd1ERraFjzngNHCfypAQrtUBAoP3j1symYmEr+XGfnEdrPERG/Za
roRemcQ9VvN+1AO7r350guD4yBoupKiYARZ01BQXZdUqHizCE4eiGH8ye+ouZCuyQEnqmXAjrSOo
lvmmnV/Rd4KeCiS0gGr2FYtk6I0PyyyjfceUEW853gwSLbsEdeFs6L9N9hklZXSpwpTGjtQJhmrG
36BxAhnMKAWgO91ifDZ7YpXT6Z9f7Bj+9Kh5CQbmbkvMu9qHxCNhvHrOXRd7wNXkKV2D8RCaKbaU
JLZwKjFBrX2lDYBGkUhA3zPqj+w/yunj9SH5rjVk7zGeNhGVAWWk7mzg2Bsc5sDh8PfnQjsxnAMW
raFaAuz5qZlgRtLcJa2148TN0KPA7ByL6ndWy4eFyk/ASyFmYcjisN4zkmWm8GXD+g3EQgB1dK3t
mN0bIWTppGoOtVLvqut/aaz5C7SQIoDwD8m3lVTk3EEYxH3XFbejPrUQp4j/EF/4Up13GQtNbKuE
zQprPH6WDYcCUFer1we4yYUIWr9rR+/eXLp9Hs6QEFRzaqb6BdvZUJfuQYcbya6y4hXwDi3wqjQb
FDEhxRzabWltxrYjqdPEzV1X9nuHY7qRIkWRMyCiKsRrzMalk3MFqWuREU++2NjQ/ucXkRfdbpr6
w8CgA7Nt82aaUdCUg3Ze4cpJU6Ctc/pqimNRSWCAjQf2XiSBjCnDK7NuT1/5RJhxzNdt+GiqE9xj
bFsL+nNZ0TwH8dRvtPGJ9WBHzIhJeIrzSPZvxJ4gj6Zw+J0F5lJkF5RxxH9SBFUGJBTEgq0CB3Un
uHg1zviXuuJHkwnEtjJa40QC8bo+BIY+nmc0hDaNbT+bqRJEDs/nWlvjg82WPq6Gq2v9GwOstt1i
DlzFxNWgIUJnfm6oMieROu3c1apXJFcm16BOiVzmnYn/L4OV6HyhYx4iw/iYPP0r79CRkjlL/RKQ
xGboaCQk92wyiBlOZvaFYW6HNkKspR82HMTvSE4/yheMT1ogwu7XZuqeGBWM8OlN1uq5S4dvLBMb
GM5BR3Cbs7/+qJr55JRNHejeAAEwGjcLXL1Rti+dTUKib5P3OsKPs4TqLTMNlFbyhcXAO0Y++mhz
N9qmNE2BOpxXEJ+7G7rE3oLRDfLOvshxmP0m52wFGCRkeRg4SqJSek91Lf7iMgnhRHP8avGhjAtI
tNUJXickn+Z6JJZpUqCBv+SKTvwTZw8eOnMw6glZMyciB8GEK406CgQx3eERAiyVFpSSoWgO/S9E
kGpfZmTvdExITiIQoqpu7/Wes83sHtdEvkPATG9hC2++9o4RDpdlxbVBLjmM3owyy9bUOszy0dAt
6sPQ+K1kb7LX+nF5zLLUwD/rQknR6sdpbJ1tO8LNTcGYjEQ8eR1olxHpCdvkg+csclOWHq+5kMee
nSD2FZfrIC6LG2LZRJ5kOYfTkaI3bRM6Dge5XKfviKv7GqFeiYy29mF6dn8f4bfNKs851iH5ObOn
Esm2KoraXeMv+NhtHc87kTpo0tzudrrTSqyUEyVXMvs2pV7tZmLldXSvWq6pbll8SoFFkwLBn1G0
9aEgrFKq8VblrE1LepjxFrJklhxh43S7zJ+ucOqt9BAVXf69jCQpCuMfZsoio795kezDgioritm4
HJvZsTIxwBvGdTE6HyOU8NOmDxrazzrPkT4OAfTIlnGbZlIn5j2CnmG7fMrckoy0sgiKTO1+mbhW
NjMoCLdvfOVG3jYe6BIcuJ9zlLhQ7TOwUJBjoH/hClzdWmF7xskxXzytj89mTZp7STtjZa1vTdsr
9tniFx38tdqOku0SNckeAddXVAMC9Cmc3jl6y+r5leyDcRH7OCE6DuhYrkUVU99QAJCQBFYYvHgA
C5YwPlhsGiDY8ZlG7nGcrPS+6kTotzFXHFJ3T0Nlb2e8ffskBB5Ewxac8LZtb5U3lEFfhj/kiiLf
cugITJnmWGR89dE3yrWRLxnErnE8QoUT6bh+1S6WKfUT7pE+IziTmuOclzf/wOZ5z7D+LUxGcP6y
eOtHbwoqz/CbroC14uJWBFgCo6JAHOwtTEFYnl2sbdqf2Sk9QrdM1B3FYid5cXR6HBjnYi1PmJQK
tOLa1pLXpazp4hD3ghQtc6CxD9p6eszcMTu4paTZD8uEbyuEJsZZLUYJld1xpPtq6k5gjLYxcoiE
2sYFiFJW/AVLu1zmlnFStxAbDOHLaoW8UGB7NzZy1+sMc8rVOUhG8nFmZ39c6jo6JDFeIcy5R2Um
4pC6Lk1ARhIY3T2nuPbhn18QufA2e7WPYnRDnaEMgnSRH9n1D351RlD9fe1epDd+dcLZz3KAGbJ+
IGpjQTDsQ0XobH0ncaAx22ooWFs5JQvDHGdo9t0a3+2mryZcq4F0dWum37nwDoBa+4TLqc4AYkxf
TZTkObX2pYeA03jnOdF+PRkSthvwUPbLswrzT62yb/YEzKEgMmVpTI6EvnqNzT+N7nKcmGAI6/VM
FyzIQrPmlZpd2CXm2vWgc2YNnxI9JgXMlKOtDQ6Tm2Sq+yCcEVLMSt73SabuYa03UxaUdJCsg/7N
RB17ZMV3kdBNv87dU4Rbeln4P9NxLH1KaO+TbKp3lTdisSwXbDYmaB2QEFaJMC/z6VObcGwL2BJ4
Xx8mEsW+nY+HvFRwvfv2T0re23V/HQdBIOn/ljkBITqNiZl4GVJCHuNespxn++SW003a9ZulnNdu
ak8j790xXOxvj67taZoFnRi4R+CNrvzWXWEvXDjGlnYkfxiGG7aWw+CyqRqLHQVVbv8Q9zgtpXYt
XWD2kxjxnOocf+c8uh8jNpnJYumRc/Ng9e0T9k1q6i0cInUKvaZxtZs72caODgSc1UXvd2MifHsk
gbbqGyAGzjXYqgsOxK+uLjjHannFXBrLC3fx6qkinsd+Qv9s1z0WcfQFBQHpwOovjCOGi10lJ7zt
dJKS4GeYongMr7VuYxGcpebLwg6ytsUREUFX0SnX9cQHeALMwTr28nEcpmBYZ+CyZvo+aAjN1Inh
8V51HhTtXVmGd1z9bfbpAk5nXkfBsqZoYujhpzyE4opmvy5omPAGfN0M4PEi8VMpbXHFPPKk9fiX
i9Z9N6hbb8KFCKkr95SQE6Mki4HU5WZINJ3pF07YYWPzLbP6ZqaMyVRhUqF2FkIWclha0DlV48wn
qBhjCdxYeKo4GoYcwqLlaIVEBeO20LZTNn4OcUqjJKsAz+43i75A+tPZiZmj0if0Z6opQfnnvwat
9xNrJVzm9JYPrKncN5yDO7rEF9udLIf8uQin3whxo7GMY8O6T+nsqfQkKl2FiLgkkMqGpNR8vfUY
SYvHIiLh3JPexyWRPGgZ8miqLWXQZc9zyfh1VFCOjVWO41wjEBBbDNRjpPZ57xEcVem3sZbPUZos
3JJSgoyJkHTf8ogvlmGLtRaHDaah6DAOw60ee4SXqxCbfIulK8VdpbLALAgrVw3NhHic6Q9Vfxtg
TKPLYVzzQtdnGrHHNUacdMAYwz10K2x+DhrL4iBXYjRGB3k2oNRx+9smTfvh2Jo6uxWxMk8vSdFE
vkyMj6zid3FJOA3YTjmvOckRG+aLkSPCDaET7ikHEPMyvpBl3BgteAzgKL439i29dPquq/TblLTz
ldmDFlf0WgFD285Y81Ts8BUUxcEMndcidlnN4EJM+jVKwjucc/aVWFf+Ehd4D/QYWarFMjELZb/S
4FwsyGu9A/GKWcW7V9f5XTNx5zUjBsheVu7A73IgSLvkaY5/2+kK8VmcPNHedI3pO319m8kw2XKG
D3ckfWjN7qUa1BvbtO1XhUZMNz8NcfFc8cJtJ9RLJoJ5R0skSTM2wPRkZ6G9z6lPuo8IVjFXsb4N
g9aQivOvqZbnQvtMa07jeVn/wu9FQY61B5s5UwTgi9G3m1ybXOPTxhzSckXbRSYIElDhWwZNs/qm
6t+uqouTdLIXsXDInXp35MCaXjsiLL7RxrlvHaqMuQSNN40fhvD5ACZM295abQ3TYO1FdCpcNf+J
ZPqoieLmaAwmYwYOe8liyxfqnhorOkcOhmJOQfytE/Ol7EKQjMmM7BL6KB0DbiE63vUaHqPNDDhg
kZuD6IVVdWKGvZ7gnKEPqvZJJMNHkzDmmmxz3xrJrznyQTRssdGwQSp5V85EVlOON64s5GiR+GWH
L13E7/3E45Oh1G5tOKbbRjePTCGhQbbylGMdv7gs+UyhgnKxSQ7gVAmxmNJytCtTmyNX+TblBs1Q
VXErTegadG3NgG1MfAejz+NGlCDSPlJQ10WuEL1NdwbrRGsGrBu8cfRj4eZrDm7nwhGp273wMN3E
jtb53mzWTK6UXwqHuVvffTOfOPNIgDRy0eJZWql2W2HzSfAP2CNk/9g1azckVH1cCIM49w36fJGo
7iFZn0tP0NlDrBth5pWE0Re5/Ne0JowRuSC/lPRyRqSVuWkYcBE5fIjC2dqyOO3HJXkgqGGAYgcF
BAMscBtlbvOwLn3WRM4X7tbuDaQOWumDbhoFN41SYx1mHmNz5OGG7/wghtxLV/w4mdMFIl76YyXN
Wwq1E48T5GOp7sqUjbCL8+sCAI6jd/GK7kWajQRDH3LoKJ0YLdiB2zNoCB1Onn50nfebUwGN/GEz
ALJeywabYqHdAF/w28DsASMJvKX6plxH+nkW+loRMRW3x0OrwKppQn2UVgE6Zu32XClUhpfi5unV
kQEqCcSE7HoxOHkAROxclhMPTMkoyyGmetGj/isk2kmMAxYD++XGtOe/nU4mBMivzUiYFlTT/imT
Fp5XSrGRzMpTD9XdT+fq3DYTE4skPJOf3Q8CEz+tBIWVngTMfopgMWplsFM63oMYbHUnucwtPUcI
a4DYy4Ve7ATWRMdydyHrMA0yIVFHDY/4bGkHk7Xzvk21xtdFdrMXczqY3nzHParJKRZK2IndMT0a
xNjTEilIVMx/OLXsBwreNvipf8kblhssP+fEcsztzCa7GUaJgph6mw7027KskpOqMUCYDAVlPdyK
+qvruh9YpPj4OFFGOrRl4hv0aPK9dfIWVuqSmEwU4uaJ3Wl47opjHPUEplP3OR7MLy2rqVIhAb6X
1vjkiviMXEojWMPUpHGNxxKcuG7xik2u91WqlOfAI/NGiijy3Tk6h62zU9Cu66YB5z0ifbG7s09X
AJjoo3b9FocUqR+ASDqwCRgX0/39LCvvYkDb2VgjzwHGA8s3kn4PpZXGMFJcMeZhRoZ3o+Pww6hJ
Umna8MxQtD4Ix7wkk3oGrx4jz2wLvCQkSZz3sejKwwwQh6RXQwkBR/1thIF0pl8BGKixHCYHBMR4
UZH9WomKQD7JTrC20WnqAWvGbr5lUf8tKMtkvire7HLS9gpSCvOSwwIeOxnkWUCQo9GrOYc58YRu
7DqOI1giF9c8mwnYtMQPNUwb8NCDsULIy+35VyOOo5KHbmKu7pIl3sYqjwPk5F1T91qgMpTDngzN
NNjHeKYHcwzzFR0IUavpUYM9k629Mim/neCQt9lNgrTcaXUX4VNiKOgYtzqrL02X+J0h34iVA2zg
bM/3j5dt+oQA1HIbpHOMgqntYtrWTRcoyln2HJriw8thURmxfNMwittj9EXnASNRM/6MhOAY2vBm
YxQzs5H9WcxEKEltLNjWmYxvOtt7se30MXF5XSJqwmTL7aQmdjJjFhHxVcNMwk6e/VEup6su3Ea8
dz/2QAkz207Pvl2B6mUZB6pl8pPOYSim9CfqSuegBoVxSoTaFwPsH6bjd2plFFGbwdVa0co3vpEl
xxwtiymI1nwBUI0TQ67abb5nrXjQNSx8Vmf9it66mXX7yUYOBWau30XrPUrAX9ziJqyOgxmMbk1h
iY2T3h1QsPIO0/Nf05nAWKTTC1Qyfp+qbmONmJgnYM1btLBoRZzmbXxuokqu6d3J0z4cA1hB5Dg4
TVkCsgZ2AId/U+PKbSGVLnB+jHNuefOTKB8ZFXi+3uiWP63xtmE0VzFZHDnan2kz4x5PouagnPKP
vXjktSSqYgpzPWnFZw332NITgvvcJygW/gbH9ZHPxt8wX/UoWXw5BIGW58FgEr28eaRLtyOdq3Qy
8PD0Fs4rXGqkt3TwJk30jipChKKaT25DeGow2MOS3vVxMzSbVmKHD5vmlRAcIm6Y76MMGmtjeeZD
l/+6iXc3OzJnbIu4OUn6msrIAysMDqEtYKKvrl4r6rl+SgyOBmXHe8+8NXamnTBX8fGGl3CS2iNC
7JTQsVPqFtol/Sk9Iw3kdkQx0e4A4791uYcFUa9hL2jZnjfypKSFQOUQA0kHJr4YL9XAIDsnZDUI
7ywIinIh9+wjbu0/IZ17uFEx+ZjIJ3TnaFNKr4+yrs0svvPZ5FrZ2T4q3XCye0peNKu8FrTf0LxT
+l6tMCOa+hdWhmQ7YmEZrGw/l/OdYdI6jeBZIWUXLimwbpmfTVE/LGYaHSa9YIWs3Gc4wliW3XXQ
yjia7os9Zy32Ass7YPTemp3Tnhcwjo4z8X6b9h4a4VdPZ8QePs8tdfZWBYhloSV4GMC4dhwOlWjE
GQqxuuZe/Wpk2p3XI9AMTN6JFRC+zfO7DIDtHaptMElcPLNyuEj1NbAB5iSNem6gfnOhbSFrm+YN
OBoFfViqMUUQiMyguJmySwKXKpl+sc4N2bN9MpTdJp7b36FCSJkXNFUTPJbmsDv30KhKxyTiO0nd
L0frZnWZdRcCx2XP1O8HAP1Uby3fcLsUKbXs0xzz+sZJiLFgCJxt+GW1dXNaYd0KtdTOhQLPCSus
r0ekwXCvorX78zyk2vcglxg1H/GEdgCf7a2iWrz4Eo2+HIQm97hd/LiyzgYJRJ963re+vkSJtMA+
i0u0uBRZFPO1MvXOz6RGBGyqAax5MIWW7jspjSCa4o5SMPOl64lkhM3B6O1+B6fnRjrX4y6cPcWa
jaBDJ8UCq5oeuu94Ga/ZkHCZrjnNdl10hLW0s1x+ZEnX3qVV+5YyezAYJ3FQzAIXGW8j++kB1BOQ
ZZ00qdf+MMYiqr9o476hpWZNT925ubtZMiiGsTSzrSrNnhNDiGONJamtCV3jH95pZdT7i8tVyTM4
ic5mFu6cqsK8Pvc/LBAUjpcjMgY3v7BoLnNRPAojXLGCClqD6IfbitQsdSyc1sRrTD/cd+0SlOxs
CQt6Et92p+GBG81A71dOsFJPnjcAJoiMnVf+6MR2+CBYBRH3KcQTr+FBFVhmQgRMnnGSRveoTsZZ
K0poKxp7m5fTHNyHGZhBN7kb7fG5boft0NBYTFasYTaL51PLrNfWSU+E+7WTlc1n6ICDFT/GmgE1
dVkeraaga8r4wRhJCzMI10omKOTpyPjPejBbTrmKLtPY7slSv+IrujmvqdZzeaBcXl1UbfdkoHUc
5Lx+55x9hYaqUd8aSWydW8cyz0rXhlNjkEmNKDyOwINzhbFM70a7tXeLIsLhXt5c7SnEnW5ebYXY
0HrL9FwmundPCnDH2js/e1RK34dxdhnRa+B5jS+YHx2qa8RHEjfLG5lcdlm+Dxxkk7Zzcnrjpszc
jPiZPoEk0REMzIaW0Mh4NNzue/ZHzTGY85E7KXGCXm0RD8SF1bTFnzhu0EUaKL9f3lzf4kEMD+XU
zvd6mH2Hse38gf8lAkxFFairwtzaQq8vk34QYe68y8Ge94h05X4kgviSOJh5QAnjMvjSXAQZp6JF
WRo5PI4cT1nl5OVBJ7S019VjWjjtrylDgAhO+RYaoF5NKxRHe6ievEwPD0ZNmaYYlUfTOaNWkVbx
cx0TZupqSUzEnqMLkxQyLkABXru0oCRHvCGdCmy7FWRejVhUzVxtcGBCJH1Po3Yp8kO6hpWVosCM
cGbru4NWvFnYFtl6oZGVZvZjAhB5MbWEFuhsZFUtu/pFxw0fJMm4p6k991M5eo9GklaPVr7vhOvx
t2lUwOKoBWBUkyBn9LRzpSyfcjbGfdMLIl5N9l1EcUOdi3bzWrRypmkXhLrb6MKxXgFDPe0Kpyji
zpyGV6db1DEyCCIt4CJ1ckhHA6sQB+GJe6/70eMB5sqkjsBDsgeQ5VrM1lp0QJjaJ+n+GppMt0VH
ZdIgkwdod91WtcYnRfQFkpAO3yRnQhN77MwuP9QN7D8eBvvNWmJeTC39RdMnhVeug1Pu3UGHCXtZ
aQMu1gEoLk/GyP3BqB28nErbMvgkfRQZ6ZYHXcVK3bfoxLkJCXbpWHzSTtmBJgz3VFGZwmm2f8LI
hLPCSHydY88xLcIl0GT+GdHNs+lEmT0WVXqnx+9NZ4tnjOdkvCz3OSWbB6Y6cQgDEiHWaWKXEx57
Ly5feGrxvA2EzjIe8k2Utd057bvBT3sdg5cYgziNryY3pws93gDew+WEibt6nQeUkA6mftyII+12
NcNKWdxPVvtTtxEGdfaPMY3rHQkFpCMaDx2xJJd+voh+lORVx2EvWVQzN4BnhnHM5C8TNe5L47bw
wlR91cRwUUlMZUI1vZj4LzBwOzbLvPgjU/oUudHtc7G8eKE1741lfnG4zW5HD5Bgl1IaaWYQWp2M
25TtNck79+yyye/axNW+Z/dD6MhJc18lx3SuX6y+oJEhBBAMfYEUt3EepxBbl+JIkNJLSX33Dj2l
2c0WfQlULAx+48xPmM8OTWXH+xgy8t4Q9nPVTDpVp+GHNRrY2Gw+cJNBuYhrL71kI9MMrfb6IIsG
62zXSbtL9BM3jvc2JnUsarPY5wmQW2jJSkFgZuahtlZuXxwnY/qCy9yLqYxo+87wW4d8iWsZfBNu
tM35Owbg0wj1Nmtfso1uI4lVnHIDVSwrQh8EfHwwW63bWvjLEXAg4c6cdLg+bXJ67DbM513ulmQW
F2qagnVIbxCRD2BsAEmYWhQAkmy2mdBZ2EVXIioHvWL6r7XTrSArF9q9/pjkqjjOHHxUEQOfojkB
cXUdMg44KDhhMeJ9lGmOJDj179lUAebL9XuWZDNg6Huz1jLMHsFRtr2LRxWuCphC6wqgkC+icomz
heSpWsXvWn+JnQ6QYe1iuzRE+8gMkR9hxIKFd5xG3SEqT1ydtB127Eu9/qfEtYp//WIw/aWdlRw8
M9LxRY+Wq+1GDJY6YyS+HTowTDSuPaSiBqNQK/3F5O3tgFmvjpxI/2sZuULFYLSYQof2VHVapqY6
RdjDN6XWrMdCV+I9XeTJSVApOounua8lOVuGRwz85/jVTMn5Zlr7T5KdP/efP3yMyuakuwO40kXy
mgz53rDCs5Clc2JO/unVZbWr5BcxTI7+xXgUi3dozSY/THOC/UFLeBbAsG9VPsaBGh2DDm/nnIeA
BBv2GJqquuqg60AWyBhxfRmyuxqy5zFk5hr1VXxNCY7QvVBf+67qQfqN6sG0Rmrx4B9S67VrZ1ov
m15/1Yl7nIyugrhQ+xouZzRarAIRbq98DoNsLKCwOOZ46N1cf8nltebwgrpH7XTM2JdVbn7mo+5E
bYijkkl1Ad3LYz5P5s42jN8uZClErRYPnhe+Vbn5VEaNdrMQNF89RvSDepGGlh9a2/tsYM6qKFMX
2la2jUYpeUlYR5cDad2xfXSA4cHwNdDK8/U4G72QhK43hWPXXFudV8cV7GDz+KJI3WzDErXI8Xqc
JXjKGgpOdrb9P9k7kyXHleza/orsjYUyOOBoXGZvwr4PktHnBJYt+r7H12uBeV/VrSuZyjR/ExrJ
yGBGMAj34+fsvTbzG9gyZzrN41avps+8w9api7LcMx5pmOEBAU0iA8iRBaDPkHufnKBFLwhkbyVc
nsaw3D1whDt5OcWRDh8jvG9WHm86k6Rf2CBbD4bKzDN32F6q7uwU+i+kqtRw7snU3F2tYoaYnAL4
+S5gaRpgiBFVvkYAx5QRQeZwCrOwCtDq719a04xWMo7lHsv4FRQ+Wzp99cSpllYjMZrGHruujoRr
GoOtUdIjm2jqbK0xNdetI+OVAUkk60z/pGkh8605hnmisS5gPh07ph6bBOkx0GShbSK/luuocDtk
N/6us5xpb6dmuxAegh1hah1tgczdZdIeoKUK72Cbs1+EgjsbGfl6Qm1HT7H43aWX89HPrZ+FZltL
HBy0goI6uALFtVaZkZiryEcQPIHJxMvDOahsRLoJ21CupX20g+LnaKYWvoaGHY0ShJiY8gZj5OQn
SXnp+GwtzEjbqUCnzWmHN5IbrgJ+98Y3IvGUuKeSuIYREtVBb2lYRzXs9TaKX0M0ZIeGRt8sq3Kp
iegB1D6yQ0PzSClgZ4HZL+k+AcgXJrtTXNn3kD4jSPxgDzFJ3xiNnZ/7EtdCSl9iZEctuta8joic
rLIhDCBwQMsV2mniZLZH9o3GoHCw4gx8qJx53KgPHkRxixlZbG6AB7mLEorj0BWvnQUEHW3+rvct
b29bWLmATnoHwVmcLtalRFRDV9bjFC9BVgnx4Ci9GW3/4iY46evw1StunYBWLVz94l0zbw164WIM
NqFpc8PLrarLmASz1DGif+lTBLo5lBTE8CklkvNWJw1EwUDUDAkMa9NgNyTzDsI1qJcvg89628wg
Ukp7hrbBUxP4nF0h2Kw6h20t0CZnoXf4IjRp7x1RNYw9QOHpg1ppUAaXg8PsexY/miShsnxq20AY
R6nb6SYgc92IqkMWTLvQ86Yd41p5tPMbHpxvMpXNCcLoVukuWrtg0DcModfIgq1tZI73RONkl0Z6
somIwzlnBREodvKe89YTzfJD4qQh1IuGCBP4/Jw32Cr9vHnqOAVveiSHWysEhS2Q7ysXrkzRUiTU
ythkyviV2FD+w8zTdoBvt9A2Ket1fW/EiQScC+vJBtC+A9+I7Zu0ozzKmcNDgg7Q7psV/USdMR5R
NaDRcECs3ToIV/BSAFzgJYpzu8C5rBCpG36KtLMhspnXjBCGYHR3nFc63DSAnOy17jr4LoY+n/fh
O7Z9sspbuLoO2YEnwgLuOYSnhUg5lZiuuyD88daVQPVaeAIbxYDOBWq9iHgb9qXwl4bKzvEwBG93
ZekpghmLjxTJs+uwA5niTMSkeMH3uKvTNdHq/KVp89TIwMBWMUwkVdZzhm+d8eoqkgstV7fY9QFZ
cM7g9GkE3wNDRd98iayUza4+VaV86RkhsEzAq3KC6iWsWGDdXrE51N4KEO1MuZwDZkZvxUUYLjMt
EIvJT+0zZTujpGHRhFb7Bu/jBNZ9a1sESLQS67VW4FSAcFfhoivL8FcxjM6aInap2SGTfUqTg1dk
ryBAfuUTtLnIZyMMmeXR5eGM4OrTXmdMvu1C+U5+ONP7mRBG1unOjd2PupHimewUdl7q1AgAEuw4
SQRjxbEOhPRNtdZTzohhq6vMfRrHpmCpiD6spoFWVs09J7Z/qWBPqoJsK6u+tzJgoXYSc+HDEoqh
EzHz5Q9radAVUmR2dsj22re30KzFvqvxe00YGx0b5LkvQUQA4qeG4mjnc7VYiCOriFnZ5OVvJckr
Z1JwL5gqCb4fHKI5tJzQILgRBZEOAZuGXltHEkr57sm5+PX04ThGfgDP9ZzUqb6RDbKqSNxI8c13
zRj+GLSTHkzDRbNZWZr5h2AJno4ii5jCCGPvJCmSsvlmQgkz7B53bQj7XmnjAeN4SLtzNu5TzUDe
5v+y+VEPWUjWN5+OMpgPodVSaB9dxmkCccOY+N8hQ3pLWWkl1Z7tobB0rlqAQzAq3rsKJan9LRyq
T6+GjG3p7R83qE6ACHkNEfGRW2Gs5G9AEB4w7rhI1o4BIzogHODwuMnLtD54/YyBtT2D1na6KNZZ
5Xgb1wwgMuUvaoqCbVmCr0g0ZrCaXmEI4+bx7XQB5tEXxsjHc1pZVwf37//k8TDPJxq2BIHh6cuZ
oKg7qjPmWPSaNPUuPLSZuZ8gRqkRFkHG+tJqCK1mA3cxwlqou69O5DF/9NJXNTMjOyhB0rMmtr+S
0bJBSRF+N+l/JjYqIF9bGkN4qEv55rYcKcCOQg7uDimaRyNIiZYIPkYzbBZ22DZ7t7uagMQ3SdJX
FCMFFuEaUlmdVcnJlKDcaHTtdNM9my2DPb/I2LaI92B2Inaji6aCdgU5vT37pVuTowR7gQFWXb5o
Cn+8lQwOFxpYPK3vjm1c9huzBcYI3h+djQlEzGY9X4H03ag+m5PWPj2zp+K3SZ8DHMblMVvKe43K
x7POTEmvNQZqO/1VmAOz4jrfDChdt34v2AvgmQZpW/3smEAoTBcTZ4YtkVrQa+f4LcQQGOJI6LCz
LcoetSWNidCZxIwvhSN+KSf1d55bnQqzNlejpbRDVVw7CDN0TKxoy+pGBTexVAjDEJwMRrlhzgaf
wLewXXN47Smoh1atotSfyBpEB1jjaqKLAUB1OS7hG36WMLZeI1EaKBLYAYQVnxzEdq9ebiKfKmMA
Ge4AkEYU3r0Z0ArYJEao5ljj0FtrcfGRhRR8etYPezcstmNYkOZY3KyBEC+EOq9ZSPMyxkuSdFiq
A1836Xw6r15ifIzd1c0Ec9Iiam9SRR7MeDROnPy/ilTU9zih/9HCNe4Lf1vFkBHNxluDjqLqM4hM
1LRPSLMjMBQWRwNx/h7u2K+5YcLwbt4ER/J1uBo4ccbt0o+gSbf9dG2FQ+3lsPBAXS5PWa6hiphj
72cdTeRADAkV2J+wKwAoWM0FHi9giV1hWyifJ4AetSTVSdTpxq9Q0QM4vGgG+6lVmLRcNH3nc/0h
G/4gNIT3X5JDZffjW9Nq+AVbdQoAoe3Hbl1kx6Kh86lE+FRG7DIOfJACAjcIOhrITR0RAOnCbkSi
B7usnjY+hkuE06O7Yhi2DMOZ4hCDzDLhgoGxxcarOxhcvHkEQtBmAYsEfkKxQZPI36ooOD22hIGR
874tqvGa9lhGOXLzUvMvnNk0hDNZ6guLSwXyy11WnN6jDj2q7jT2dfDTzwktRR2P73gV8rga6XAu
ooaeFFJUPM52htoXOQj+eu1MyzvYKnP4wVwTsoz3Q9frcUUlXq7csNnlhXFIxGBt6OfzOsZT2w8w
sF11Q0r8zcY0+mTGDk4CHblyoF0NYO6ICiccAunXXBXxIS3z5dxaiPPM2OVdgmTNbt/BG8ccUv1v
gPlz1itADrlk0gzW86ZT0S0QHWZnJyAOW+u/dB3+Ib1l30P1bmsqXxNNvwvockBy0hL+yXyCdZFQ
mSkQsVDuxaQ9p8gftC5CB4O/HaWXczV1GrhxUpfHHNPgAkLTilrzc2IkA7cRZkghLID4Ufph9vTo
lHhKBwIUUrc8BRaWi1Ej9ZnrJTowfzvZAx+sdhp3o+MNqGET4lknAjaNobmFpXZWtKA4X0K16hM1
0DXsyRSpkn3AcS1UKMSaEIh0ZnSbnklgp756MuOCaBGhhD2H5ypBMTaZX5WDdSn20B916qdsuaI7
fTgKKhd6Ub28uNRmmDWSX0M4hVumDObKJ29paaUcPGEIBJSV7dN8FAoy6FAShNeqijahG5kwJRL2
Oc8eNh4JtRfioB/fZQT8RgkxGY5rAJgUHKUc4tNatF8rUDlUfNEEWD77omFmXuQG9TgVi2TCR6O4
aVONRkMLx1sYK6T7atM2XACorQWt2IEGk4cO1/7ABEXWK6GXSwIUfEzSAYmZk7m3y7Rd47KA9Zem
76XvA07T0i9CNh0JqpG21PRDDtTptB1MNiz0+iLjGKs3GpMdzqZQDNGM+7NFIfYG/5QHd6ureGt4
55eD0RSbrDUxCvv3rA9/2gzLNmgXSSM422hFdy2yAdBkNDUc8n/Id5kWvYE0eQCzTfqesfeYvAFJ
lOHGaVpUv+YtR/C+isXobV2ZHZFCwbptORT0Jsvg+BFoMcYCprxrK0fr7IUoaXy+HBnwJaWRs/MV
pJ+Vh0rTzH0Pps5tRv9e+M9j084BDXzP1CZ3elzk9sVH59SJsjrlJGxVwngnwodTOCpcWkk/80dy
+oi3SjnMXEnZCfYJQ9yujzFIN0RrlVX7E2m1t2Wg9t2tdC49eDeb1g/QMWnRrcCZzKwZ2DApQZAE
6ZUHgfkcjubZ1I0r/5dpx8OpaCvUhv34EdYT7BBQDUcl3BvKpWrf+sCTmNXdjRI7gkuXaOnM/vBy
VmKGvi/2QTgifYzaozV1BU2R6IcEGM251Ns8OpFB0DQc68ybns5n6oTxrlcIarwwW7tj9t2s7GtL
f/SoYoiqI2ltUBOeeyNgXlqlW5r5w7k26rORyneJOHmXk1KiFcaI/0E8zWYv2xYaeMT6RfcYW7sj
3IygFRzP2GpKDemsb7invOccLSIcE4RKFus0BI/OaDoZ9XjFy17BhKiNpgLIMAba1FKzXkzphGBE
lL6ckE7ptjVdAxEGW/TfONDZ4/gZ/UMZEO2lrEui85lsTL1a9wFtxkOtlbyPRbjz4M1fpa5T7xhf
/WSwEfWiURuUOudeR/vcCzcGposVn9mcFnQF8Fs9u8Zo7aZu2nAJAWWO+WyNWgAVJOwONHHpCaRs
jv4enGXS8iEmF33Bgmke0ZwPC81myYwjOjZQs2nDOYxWHHDWi04newHY5S8EiqDh0JuhfuM1crPb
Bt0vWEb5qWlDa0GIxDOqkk+vyNudyNdjl44rVmZafLYTbZF4AFWRCgFDtTZ9arLEm7AYJVjAxLzx
jGUHgshngQyB4PhR7J+wb+EJpdpi8k1fsWBfBhXAWmTiyBuDaGECo5gQfzlWMbOSIHuzg3AJKdRc
ExnDqNo4FTBWIzKkFpgkchFwJXBlWR6iSzl3KCY22Blm8kVUPTwZ+zayA2xkyMInB9FQvZtAcPvp
s9Gks/BEcjWi3iBmOJdr82JZDjmq1YlzRbTPkDhljV9vyQl4JSyBj7lvhoeoit/skcltbTsmxJuq
eGn0c0EQuAjyM7QfPBAkDG3KOr50cFfo8NJvo7rNjzkShvUUyZLxkk+ehWUMN01jJDuEi6LUXI5+
UAOacDrn2WRgF82izaB1W623v+humUIgLD8rJClHwM6Nh76NKgJ6HQAqv/zi1ENDDo31M1ENuTtp
0q6wes7hyHjm9Sw/oTGiI4+NGrVnnIIiykvSXwt7hZCumQWtT7mv0TQyqhcbSUTXMo2rjnEyAJse
OnSMeExVFUf7UjfKtbAPiYl7pCgadehG6tfYHD+w9VW3TrOeptjxlq0xzRrG6NjM1QaiJGZ6Pldl
O6EvYVcF0BEUB9O3ZsYt+S9hTlEdSBP9t1ltcxP5T2i2LL/VNiSQdC0Az60mHezYMFpyY0mz4T2W
a38iccYzunobMGRGUfqcMhTa1ma6TxlP73XTnw59lu9o3EDbjYC2Z9AqJ7/50Fo8jnaTzZIK3qcm
yLCaeO0ylKQLTOi8axhJTiaOvh984EqHYzcp9JKNg7GCAoctPk2Oou+S4+OeKRFps/MQ1s3nCgIh
2vfxYrP2rzKfTmURwjlCsrwkF+0SkoRxl4G6Rs2hFGG/9eoTpid2R7s5IreyX3FGwlktaASbldr1
k4p2xDDqKz/7SWCEu5psZJHKd959z6n3HHl3Up9IUBHZS/+rZnS9HcbudWQPXVUGo127Vd/zsEyY
xEN8L8Kr3VnfrJTWYM5gmSZIcKstcaVr7R0nzQtuVlPpe1szPwvf3E6l6Dd24NBXKPqjniXgYJBG
LoO0E4fEoZnbuNo+MH3vpMfJG5yOW99jYZykturpi6wQw30jj2NTF4wWbJ8JjEO+xHlEQY3egL4T
dh+aVUHY4D+DleLp6kxKWQvj54p7940K1kTz4H6E9FSQG6LujXztGg1mtVG6+WR7cnpCg0+jzCOF
mOZauuSkfw+mkaNO431U8Xwh1PC9GYa+xnNocx1MS90hmopCgBTj6o1tjI/ffnL0F3IzWd5sCMr9
3ANFC7nV4oBfWJBiXoOTKcow3wSDVMsymt71JBFnOrpopLEROSKgrImJC+wYui6BMKNijfWtMaU6
YdT1sad5cnB97zy3oDV2hU/SjsnPrtjcjZIDfdAY2vNgGCEdcZZwdPwbvmU1ds5Lhy5qbaT2NutF
esA/kB6a2LowyUN2PgQ7VCjvOoSmCfPByeFCaiy+IUmtT5DjeI1d6y3NHA4FzWgcwCXBFutUTLSn
OewTBnSxbRiH1E6f7cK81PbNH6tfee8+4zVpuOq7LDB2IGrUQkU+AbEjW8dyqoqPrq0tlmeSIhkB
hlY8p197oIf7HrvDME0MNhMapI+vPG48A9tU1Azv8dwTGuom59zt0hN63I1ikp5lMNNP+oYOUpJg
PBhqFtnI+WqV6Stp1tOBBA05Sz/95eObHq/0uAnn18w0LPCjy3Q/bD6rLMBjRCb0YIy3gVYXSvaI
ZqZWVbtiMnYqkveyHxQ9Df6Gi5G2AGWSqbB8l88mqU1Y7TNQL4933FWgV7Us3SImKXZj/XW0THrz
iYXTV75maJEJ/UspC30im7O50fS46Z2Wl37cjcd5bJcfUz6SDN87fzo+biZAaD4fIE5kkk6YXX0E
NsKmWjTtcaxw0LASscagYDrqZoHjLWr2eUDq3Qz/9zrkgiWiKulUlBX0/3sd6Zxo5dJsIWBLNMlL
6UxE+XGETME1loXz2nbjTmZDsCmnbudNMAvykjgnXwd6paaQ/DHvVMS43MH64OnMiRLRcA3yKfpA
IXAdOPEuNVXfvdHG8kLgXK2Hmzqh/uh6dxezpy7EvGDaLiEfiBPgg2EspOn0U0h2HF12BySVi7HC
F+ni/mEGtmpCItJDxHoWBGyDxunYAmUDgTpSFsxnroASEMDNbC2tipDsJwZRcYE1oSsLjAq9c1Rg
TMs7HBhk18y7607bRwNZOxAVdShabbcFhP1aJcxuIvxvnOdeJ3JHEFO8pGHyGc/MMxClSoXRqu8C
7CFz+GdovLD44EBLPvIGV+sYUFIm86lRJfw7wWFWoXV10PcGwtMZX0/uuug4EZhTsW4t4BODNT05
pfkhyVShqd2diAAaNqVugWuW+lugdXPweZOtS1rM8HusLXOim5U4qG3lx+BWXyuCple9Q8k0Jfp1
mrzXgdkjHMVix4msos7pML9HCL+QOnwwAu+YtvnbqGdyEjoTMgFEe1AjVx7x5msJ+1jl6VvU+bS3
3OJVBeF3TBw/pNXgrGXHr/ARCCuA+A6+oEaSsK5quhg+2omN4eZ7a8heLGBK69wlil244YsPDHjD
hB+JTJE0yFGX5Onqm7zI/X2KNEPgkUD8Qn+7HZjsM1TSpvokGAVvZlnPtvL9A6FJtKW7OUMhYL9Z
0OTG5WnXr42q/Z1mEOlQKVwLpvYGKclfjgn/tvPNH1qgqZ3swGHZXnPS26raD169LY2K8qQHlBVk
YLnsGzhNb6+n5dUmumm22hNJUCHWQHW9LHw058AwSTa5DEQVbeOeqfQDyfL/aUAvY/Hz//6f7znp
bdV4/+mTIP1nto8Q4vFGfR/+w/+Zr742X//tJxlgzXj5mvJ9+wxR4s86/Ppfvuc3D0hI8TedZFBX
WRbkH2H8HQekrL8ZujSYAjoYc+lfQ+r5gwZk/Y3lxVTK5ZAjJDghvqnOHzQgTeh/U7oFJojXUoZj
SPt/gwNSvNKfMDuujdPfYkNwbN20mN2pv2B2KjTvWluUgC7h9wer3qLoKLIwfPItMlqzv99zJ+YM
j+caSnYlp+o1oD2l2GFe9SDInkI/8FEMWeltZA6G5DuFKNq7FGhOSZYVahWMPzGh8o8nSd0S+5HQ
5FB3h6vWlVe9t8djZjPjX2A5Y/YsS7lyZdri9fSz6U30Vzpg6olcTG6SeNpHvvjmlal6ejwfj3QM
7EB9wasxPDs5PT7ZIYeEiI1f28b/E4ksvQsjuedx+CYt7Pl4ruhQzfdg+JCumLbRmaExdOFm55dm
+vK4CWuCPnyWsdPjoeHp9sqSNG28OQ5qMv1zQOl+ftwzAvFWovA8d3r7Huu9dUG0abw2POrjHLKk
O4/jbeu5EBPVnEvMdMnKdat6lb4AboWIXaOTtCihRC3BaHND5LeEOMfoD6/US9saH1lO0bxG1krq
UuX4aE3j6KEb8XZ/+iz/Nxwm2/jrx8PhQ2ZZAi+uI20hnH+mMImudgqtz7KD7fX5qSit8GWQ4cI1
m/pqtDDxkKunjFvyQThHpwmCs5pvEhqye+j6pyxhScaEyj9sk5bjizZiKqh9CHwpuc+YWeFy1jmB
YqlyTjbgnechNvknAdvAgKRjZTQlYceNYLhYAagwON6+Ph4288NAYt7QNata44UwV0E1hvfHPR+9
1J01vV4KEVyLwk/o6FTAiwmXuHKAWHtuMq4Hr+u9Dc5ihgpMg0+o2+Qlt3P+n9hSJ6azJHtMNVQH
TT0nzjw8L1OxZZIkKXxsuWqYH1+CHLQusYPjh82ckV8PB+H//Hd4LBN/uk5BhumG4SibjrCL9FC4
f8F2ZV0jirZpUJX6pbeF7ZRsdTdyz9id4j/upVyAXq1Nx8iIs6s0B+3Q9NP98SitJnOXVLgFNIkH
OSoJ0dJgTV0DAsKvmhrIijb1C9Zq/piTIHAYJ6BvjOM9bmk3SbK0PoSyvkW86g+d/gnsEKgqmq9W
g1+XP1rV/jJFYzEojL9hHLnFCG1uc07vRqOYO3Y6+RWe06lNzUTtBgxKX+qc6j8sP3jD7Uh+sp17
0Hc8ms14qFLGbbU4oq0Rz03c3eOpH78QlpvSbBbiOPW2/oz3+G7NbnTSiDtvUxTJe2bi9Qgb4nAt
vasgKXPOfzxX5MYvZQb6UY38vaQePI9mHjz7uC4WxWPly+IgWGsR2JEsng1Q8z1NVuHve/947vc9
Hx8CLJqBnKZ23MQMmb9k0fdIGuoDqEe+ezxdG/5pyiJomz6AVqz7yVnLNX0LqpHTpGb+ce/xHJAg
gdaGWVBiXVXUxc/kg6cvlSfQFXUlKtf5ITPvahMiv10LXP9jQ+5IFo4gnUXuf3ncowujff7pXjy8
Oc1naPT1kz/fIGarn5pS6zlNZsT1zs8Bajn9i8+r+8+Yufnz6uAwNCzpIEMxTXved75/vYeZD+5N
/LtehVXjuD7JyyEekFRUm4E+PFYl14QeOcAw4qiOqrd4jenEHdMhrW/4IBl1MgRZVa3GwbM06mMz
3+PIAxo6i0DYzg/dTIICtWgU6C3z1CXCj2/APauP4iWVElP1UJRbvUuRn1ixds4UywjvkPjsQcGR
lEhV5fneLRzxblMahnevRfGUS3XHQ2fs0ZCA1bbSP+49nkOhax6i+Tl/wERgxrJhEoqOLndL7HNl
XL2PafPeoxb+ojnliUrRi78X2ZyPh173PLTpeGbAibhrIo7m/pcv63OFSXodpIOisEi/dOFXq9C/
8Jcq1w098pdEED4mKJi/lbm5DZrwipBo/GyRFQ2Tkl/tiJ6OyxnwnuqsnXUyWLs2b9eo4eq7Bpxi
lcHp2DwePm4KRHB1NB5k0uETi23gYtbUGK+I+kI8bejeOrLN0qg7oH5XK+l8IyZNxueYZWNNEl/x
4kVfTFVgPg0D42pG3w2SQn6GEoRRFqfvw2BzFbtBei3iyNr6lUWuplHru1qjOI3mCxqeEGWv6gpS
V41kbdXmj6SVzpMr3V/M7saPqk78DR+vWf8GjyfvOvS+yPmy3uz2mqy5Z4Rks1gQ+V10Lc+2IrKU
YPVvepqg35pCdR1s2e0w+1SLaVBnX01EZM835hz3i/9RQ0lL/2Z+9Hg+L/YZgpeV0806Ah9H8hHb
2wtO/fGKDKN50iBcAfeLQFH31vrxcwKNDRckOzBqtZIJB3x5a7zSfDdkQbyFi5Hu8dClCeEh5cdz
4NPmLgsUszqmt13bQiF6/GgRvpV1o7VEiDVOehmtgE7HIbegihojmb5z4G4xxvpLpTwsZK0L1KL3
7IVPRXZ63MCVqk4W3PffB4Dfde1/UwvIea//B5GRS1oIQzdcUoylMCUItn++pJvJzYXo8Mn2qdB2
KVSDA9Eqz1Dj+6MM7F+uVm8ZZtk/vCz8JtC7UlVxRCpIEjjU9fqx4AqhdgM486fHGsxs9Nf0KA4w
Vd0qaQfPXuGlN5cB5qMWMDW5MtrIvhCNnKzcKIAZY9XVjfXMuOZyHK7Q74yro1R9BVXvuakgNCbl
bDdm9sIxIfMtnEzpp6SFMz9Y7DBNC0mWdkF2dX4U0taeft9PlPmvGJbyn94vSms8JJRPivLaNE3X
+Mv75djMuLM89g9mryFGUMG59TT5RSeABxNnmrKBFf6mDXUFgVEjAj6w2NmzbVZO3q2c/GmDIwOy
cJk398dN0tY/U08jpKj1mr1o8b/0JAAMqmy+/L6KtUg7Zmni/ggnsUenxPoY06PsolWpD8giqoY9
Mtb1XYjLiwUBSfy/WPhRkfyXXxtYqaMMfmOBm0j+ZeWPHVkiFRc6DYwOj+cU1/dhishqBFdkZlWB
Lwbj7ePGoLVF22je+L0Q1WHfZuNhMlP8fswzPzLDZL5bEWgu66pZuFbdbxI7rT7zARbLfJXbaVis
HOV0J5bw+Mobca7yxLc/XIbpyFvBQy7qCrQPWQwutwbHtOPjhh883+Jp+qHmGkGfyDdtCRUYQJXd
piGNcTi5bNwQaShdC5ylEgXACCNyUKcIJNhPpvxoZm3YkB6dwq5yWR3QQzJiKq7NFGMyBbMazEyw
Dkspj1WgyQ198xb/fJbDjisFDvMmKoKVG2sE0OegmjXWsBq88KJ2+/D0eAhryN9OGB9WRaFgoFSS
yW1M+sDgDS9iCvzzxFR1lqEUn3Y6288azzrh14notM+Fkevls3C8Db8GtJeaMGYV8UlHjuzoIDTy
OncdXZ4tMuMe+eKQb/Dj0H7L0uH8eE45sd2vCMgBci5GAm1d/xnOh7eQBFNyiKOOqgK9OTuafotG
rr5laTH4+tNXqzwgvcQmtEur3GuOGfFgwuhY14zdj25oGTG2HyHWqQQXNdFS2nK+UPfHVl2UjfH2
+xeJpuFLMDTpbkpFe/Jjke7gX0tiF8mXK+IereZUHbGs1U9yLnMeN4/ngQge//GUR0ZxySgLprhL
xHJmkomIgBXlK1KncdFknlw5cgy37uT8qorEewnxqG5Eg0CdRGh16czh3Aq4VyualAgr1fjROJGz
SbmLm42PrqHhEpcjAvxh5CUTitBzOrv+Hx92zBBLvcitu6uaAcVs4vyw5NMIpet7m8zxhuOA0rzA
BdMkwBs0V7Q32av2nGPl44OUTl8eX9BFHBxMAuqujqE5J1X249aMyKMYIK3Sg5q3uY7oDqzu+qYa
Kus5aolDlxpB4cX8kLw+IILS2lYR/P7fH4YUejAmAJJQOf3563DwHHchLdJFiRBolP+C/tPq7kCy
cDOv/BgDJZ5o5HJ9Gv1Qfrurit1QiPC5NwPruXHJCa5pDO4eH+Y0VNhywgIHcA//NmjNnT657XPn
kK8AGYZAX7fxh9ca5yv+xWxDfem9m8a4f9RNhOxt/a46FwnHEGXuHldiV9FYNbVmetVjPCM6dBq6
D/KjIG7uViEPOXhG8eXxSI9DYxfNCrbcrDRcvxyj4sCK3katvPkF8W7oeqej3sZqPwbzzFbT4tsY
WhvhVPmFfOv8QuKdf9bVz4JB7e8f1qwoTryO/5uap/mc0ZkxrfqTXxvh8GroA7Hs5MvcHj9CqNvF
ohV6gyy7Iq0goiiz6qK+Pb5gtnWz7+d/jDsORUo3QQQqxvGC7Wi8xGPXrFK0pCsYmMMF9F5qr9Bh
nUVgVwefYMWlcKbkTDvRQvfREcFpDOY706KSK+/N7m370mJ1yPvzmLj66XGj//2e2Y/6Cc04vYjq
EvH7Qyr3OyxHktFnmSJO48pZWoieS901Xo1ATRzAmNn1hfn7Edm5WPdpeAiV64+v4T8QyNICb9tx
EDw9boym6xrCoBr3GHnr0IZXZWfFuwgTSl8fh0qSbWsjso4jxLRHHfAoDcQ0y8uRRmJFeZm0CXmC
adQvucFhfJrvDfNzj6/6RfErBu70hMytfK4Qrhudbbx6bVk+k9u5hJKK1rhzr4/VqwVqtdJ1Az5a
QTu7fKz2/kj7uHMTflLdbqHWk6gMFqSFKKUnLT2quNx6o0F1a6BR7vOYLhBFRSbq9ix9Y/VYOh83
qEoNfLGeti4lyJy4VbhO/t/yhIm8PNaj86fl6S7tLLuQPpxfEhLQt5YDNKdV1VcjMpjpzm/j73fw
cXfsZXVy+FsRnzQQH8JHC4fQfOXXiE6PvxecRhHvWTmd+V4pLszQg2ti6eazbtG9np92PEHOQ+Rp
pwQc04n+EjAszKxPYzJgz0Md8oq54afRaOZZFdM5SqLkLIqgW4MxAu0h7C7AT/2eSNTJHJbKU98Y
5bvj3B6ro4nIFD6K6cHigI83zrW93aA7TTtZnpQ+T201dMEpJ3bA2UGyN5hgzpKab5xV2L1DO3+p
+iTb9JXGsRGY1ml0QKa4VjzdIofG90LTvGutQu3SN367sbpGu7gNwY2QTBHW/Sdh57UcN5Jt0S9C
BLx5ZXlLJ1IkXxCipIYHEt58/V2Zpbnq0UR0v5QAUKKKRSDNOXuvzfYy8R18pID8MQU4I2hyKQ6T
R1McjrcjdQ1J5a+vTr0XbShVWOvff1kdTYm0f5Ww/GsrXk2+Hr91U27vkxTkKY66+aMBuzGhitne
Nk2wL7T7RmzUEKAGA6vAmDAY6Jn7PUoF/aJGmEUOM4CXL5XbxNsIztu+6nX/9PtoWhpivqth3nk1
UgpTP/n1PN7+tYHlcnubK/O4gAPr2fSSYsYrs0kQiTmIWFzTJZyuSH6qTSDcr+ix0n6UMbgFOnWl
u2ux29Ikbe6i0cYoU2XarkPsr8a+3+8xYg4da6Ne9y5ej0R07v0YecHKc4PlvZmm2yKpBpwXuPjw
Uuulh952b3nuPZEF2L5czd1mS9Tei2qodinBy3fqVL1MKZY/7LHtRcbbLBbUc6oMcItwfLUh+fHZ
svgr9eNlqJ0Ar0XzwWUMVJcMkEyjWrhVZHZdokYQ1NN6kLQ0Q9u07G+BBlw9s6iIO/TLa9L0+6ho
d4WbJdd+nMUzE87JFWJ+YxmmbalETw86noPOtTRKL73/qvOYH0XKtvN28xUOXiVYhCNddzkMqBd8
soSfTuJ8GxlC0BiuMz6iYt+Z0Vx855MG7KbV8b4U2jf1ASfgprae1vp3MCTzq/Np2pV5EhORsa7g
NzSJQj/pw/xN/fbqqemeGvy865knlnm97y4AJb6rn3M0QcraeOy2bVkbu9s71Kwkv6j/yYd2ENdE
UsQj+A4BrmBvp553LuwjqfOsWXD/7HBGEEW2JMMbkzSArSk4MBTQcJJTaxniCsnc5n1ojE1dhuVB
J6IeTwbK5jxKETAH7j4fIwNtL2vscHTu9BrEctWN1rXUnTfCX4vvRdV+m8i4PNYm/uKuIPpNTi5p
1RnPDWetPANcYjxX8ALktvFADIfBetezn+eUTm7chpfFK53nqBY241ECCM+0n6zebLEGQ5Hb1lPi
jGu3Q6ZgOJsyTKMvoqgJt6n6mPtJa4n6lHdi7V6gPbS7YE4+imBeVcwJH6xP8RWVZBNpFlL+MoNE
LuSL3886uyl5GuX6V9+FbmeFKvdNVpWjKRvXloB2OWSN+V4aBV1o2/oL58KqnifreyygRw1kbj8a
eoo3lPQQPD6Jv1s6cMygpecNbnky8Upiczttyc9UYZe9ELHkdXnDypFL9Fou23P2V75vX4raq65Q
AVATet2ZXC3O5G3OkorAc/h361+bYNzbG39sKFroMTJZ6rgVnh272QzCYkNQa+KTRZ5zDoCnEQ3D
irbCzLv26aofW4BYi4iN05TguQbVyCBjE7ibFTDIIssmSLbUHxr5zONiiY6FTe5Cz8o8sTzY4HKX
78hCPyvH66wK8CmbNrg/ASYqKwwiYuRt6Zh3DFYJOUwyAslkw8DqtW2j41DESPG10FAFVJIjoe4Q
akcIvkH19wLRYwh6Hj+QN71p8Px76jpfLO7GVdQlBammRb7zLce72NSzbkcj6uzNrRA8Ufda2Woj
xhbhQh361RoNNtOBNV+QdhuLz8I/1137AQlQtunHyj7ZzdzfB1rzePtqOKT90Y9bAEZks+lnjBys
rHrWzDZtJZR+/Xwa/Gw+xRbiSt7ogzr7ff33qT935MYtOooWqLiojdVrhpCRZFJLP8GY62aEBw3h
cPAGiYJGhswXkYqGp2kmdUmdzkONbXVgWG9na7769N3Z2V7VSwtw1MKHgVI8NUwo/eo87fJDmM/l
hUjaZ0KPHYJCWZfi6Wwe0UQ9u9HsnrS5cB8ywCGFsA9zBcRS1cJjsPBChO2rum7HXrmid/RR+452
BNc/fyFi+9LozlPTLe3h931syTu6yyZWcZp7V5LQfT+TM3aYaxtNrb9QGmoW7Ffe2H1rkK/dqutL
GT3E85y0G+/HlOX1Qyg7G8HiTA+0gXRkMwe3R6Uay+W7yE1mWHmky7mWsikJqvKrBNXRYBdt7L5V
xrydTGqgiwXkvCgr/5msoFunCysFYpa5ZB8QniEUst3VDG69OHPrT1WSakZ9r55KsOuMowVIjJVX
N2I9TfzK7/78UjHgJVIXcXkzXZIVDxnCqy5ai0qmAxL2ItA/4IPGc42xJn7OM+dgM3NdbbKbNpiC
g1UhH8JBPY9LbVMvncEmxkiRUjFCKs49nHJOf3CDoLjUwexdCs151JpUPCZsaqemrF+S0Xm+NYER
quFOnZqRPEEoIqploDoI6uj3F35fa2vvqcfCitA68C5G0B8X8hMw2pEWQImd/8+xiUsyfTCV81w/
RSnEsr/9lvyIDMQ6gxXA7ywPByLb2IyerbS7tzA3I/Ss79WYEUZUgzwbjRBF2xy5cezthsmr75kA
k5XuOOa+mWfIf3I9quGCfqrqzHiaR3rVFQk2R3XNJFXrqgcpoQF80UmK4JTNznfCDxspWWoPEKmM
L2PZ8MhQE92oU99r0mMHD2ylTk3dS+/p0d/HmWGwNs2AjI/sNSfH+WuAvQgo2wwf1UsT/qTHPz3E
8grE3uiSJNPVGtHv4iR0cbwVtb5dO4NOie42nosQbC+1ZNywjByhK4MzDdxQ6kPIe0FqcOjUt9MM
HzxcIKjoclQNo6V9uD0XRUFzjFytb12g11dDdk7t0fsQrfulmTAvQ5wEUPra4t9JelN/ayf29Kpf
NcRdsKGqbr0g6I03jr/0O/Xv1SnTeb9zYrs/LSn2+8geTvEcEdOT6d2T1ZglZpX5VZUsXR++z5wK
cuB+3/xG/NoQHwqoZBppfzMf1I7pXJB53WtuaJ1JML+/3cvqtlYvmiZAqmpvBqlze/VvDLNeTstM
TIQGMtYEEsHup6wxeLmZnR5E6ICgTyGrwTx5qKQZ+9fcl3vuCW+KpD6F3mHStffCyw3vTl1rKASt
sISZG/b3oL3iBkPDWTfS9rEhwvQxWahU52d1rK4KAFiP83GWf6O0ABFbQCHCwmcLzOftGp1/rFqp
nIxM7TWZ8i9U4twfAQLPFNLZi61H60XaLgfdC/cWsa5fu9oiZd6k36lX0Xapy2hzG13KgKJ+JZde
tiwYqKNaxtUhRtu1qIauNoExtz5BEiSoJ/rmOAwNv0A5rpZ+gWV1mTFwyzUD8OrmzmN9ckJXSj6N
19FalDO9nPyFg5K+b2muU9hkWh7MJD26UfEVToRJQstXgdv5HMVBdVsdkIYAW6cUwKjT9R9DrBps
47ZPzrg210boNRuMANVmkrvAvj01OIm+Zs2Und3Kv4Zu98huh8d3yKcBxyVgbqgQ4yFki3IXj1rC
3p9ZWH66BDdCVlZl/RLJ3NH34R6HXkyeqvwGlNhY00bBF2rGgDQ666dtZyFevCLblf7iPFIbUbfS
RP11Dx3bXvNnGWK6YDeJvq11uKPGvVY17s8YIm7mpu29eukdEldvyxRSDrq9ukfVSigDvrWeMt2R
EgJyZNU+hA13Cc4bdNI/l9uRYvxvtZ3yi0l0mEtyiCXlRX/vs5LGhQx1tK0DcLngM3satOoDYEp3
nRKeQ3x69hZkTAnSktB7W9LhI5IqiG4ivI4lsVwcmth2hdmlFKRqalwNpmm9dOd9FXDbEileHPRI
XMyhGh7UJWqBhOE4gITmAGwn1PmHQYr2Xah6n1YBxlh+V6PCC+VlMs+76o9ezMKLcrkJdnQwtqVu
byZT76l6dPU6GyHgGzwzhHbgX3NqrHeknwiEwCyhG29vyvpDZ+So4uEZrKwSl0sWim9D7RuPICCB
jY/5D81340OqR+BMFswyVWmjL+7Tv5hUOCChnKq0v+Efd4httWmnlezWVHkprux3QPv1Qe1vLYx2
Htylu0xM2bNDf+fOtGJ83DoMmDIu5i9h033xcVJ8amFFaccuXR6zAvVvESVIViPxNRP0YHMBSApz
RfUV0kJ4B6MXC7XX7tXezS4H8TCTxKQ1s3YuictEnmC+2H321GvBfB/IgZfoY2+bShqEzf73SIXS
fu460AbVPP/ERPSh3vCoCQ+wLEEaovI+5jBxaJsTrCN3xhZ17V2YZlBYEBfh1Z8/NNtPwDfpm8Yz
/Y1DUSrmc81ZVWXbW3cg178hmvV2vlsyhlZ2v1mKqmB76xfgk7D0lOpOmprAffJjErkro7oIrXlz
2YFd67kF61SiW/TlqVdj20HGCONYnuZeaF3tsCRJWsvPZgoVZtAMYs7lkLZUlKfDeAKHZI/vbi9D
pjM30jfdGHibaoDPo0rpxi5OzZ9FPcXPFUvlR91JdpUbvw9OY1NVpuDRTHF5cvLwO4T3s1Vm2hVp
Dd8td0rr6KPzwb0SCPk28YrrzYGMu/Grl44Y76qqeuo63BwDJo5V5fOL1Zque4KwEMOxp+2UIxS7
SzMdQhLAmzt2OiRaArr+wHq8LShgnw19hgsVyWghTddWIYXie1124sXo69RSJ2AeQ2Rug67VV9g0
GFYM1yANeCAkQdYGQUKHE2s0iNjL0c3g4LDZd57nLNsZCM/2bgspjmCv8gtKf1gJvWU++AuIXzhU
0BOc8iPyM2x2aW4cqBcAwyfiK6UtQSkftGzToHgwLAQMy7xA8nMrnrKasBwWMz+dyWEKN5NgZZTV
KUn15BkGDqjayq7fSz+4q0ZtwEYZYR66dYNEQ/+dfjQJat5LUM4IKTz7mmVjtu8bcGzaDL1h9Npt
5oE7UtOPepmpBEH3+edB0SKu8W+Nahqv9Glo4qHTdlBYerbsUP5Ne1JEYe+WWEYOpee8B8KPDsuQ
4BQj/IgaE0HGLnUbVWCsqEzhC/SNPfvMo6FH7jWv3HAjQitddlGRm1t+/OUizWhmWv2lmdOnWmUN
c+Yf5ZnQSK+dnOK75k+fUAvsve0xKVm8y7NwS4jeuBCf//kHVPGS//UTBnjtTC9ABGr7gWmrHuzf
fkKgimMTMScfRxuz3mNSDYKNpl6B0DJXVmy290Hp0QHy/Pu+mIY7S2jJD+FsMBJ7P4bYJ2Shhl1Y
OM10UKO1Y9TaHoP+vmrg0aTDr9WObmBxjlz9oc7bixVHXyIRelczT6szhhWXESEmObFbHHoYdE7Y
/S/hQ9JJ9Af7FOELSu1KXqK5C/jaPMzOhSD8BZZCRrJjnRy6MNzbxLEdqbGJ9v3Wxob8QGWkJtAR
ONl0Ya06sXdwgjvUJD0yEads1wQc+fqlUkpIyUnrsqDduqHD2Fel7qmvMA4swSTendDrrslIB9AY
jNfbysBaWHd0YfOACMWwyQ/2Eb54nTlRQcnwDvitfZrsgRRX+VkiXYEQDWZxC8qWurp88T9uHz3f
c9kserp15iR5A6JMQ6nTWnicifuyjOkVsoK3DtDMdzG8jFsHoZISDY/WFiasQOsOlhaee1likBmV
mz87r31X4k/TSUeKqMaFakMgX3z5YkwWA+itFzlUTKUQ+daqMdD7jG+MNEer92nDjZRqRsQslzqE
Gt3Wsenucrria/Ij2ZXaZg6uVP4nbobAiu/sjYaHbCHZ1Vx+MLXmZ2M4ximdEafqFnFTTIzlQY3B
+aRfbM2rMjLorA+RFcwvodNchcknwFROzKVmYbdeejyYxSxg/iB9Ya/ljsi3kpoVqnRmntQL+8OQ
4ivVC3XqJBN2WOlOzywW5O2E4VEV0FWXTF3L664/dJ330QHgOBiTYUP8MST5jrKPPNMxhN+ro8V0
KFE4kNLVaYjTkqdA1m5N6qCEFLBOVk2bpR66XYKOrPFJPIDmPRK+5Li7uaPHuHUo2NJJZwU14RV/
sNx03LiiyNeLPNXbaLhrvE7sDLmiSi2zOPhZ9SVFl5JZ5Vn12VTvbXFz4xxpwDnTpnZPU2zS65ii
7EGjGHotBoogdNLyXxqttuOZsntKojjChLYc/nlYMcz/Fu2RBYu6BzuibqHaYF+t/6FY6bgHGVGD
AWiMZxQnmsADFprUwDuWFHtKdfgtE5wlbEISc6dGcGHnx1EDX9badrO25tlZ20336hoW/s/RouIt
f8VFYZ+1MihPXel9VWUktXmJKy4B3f8aYmE7kCJG06nUwkM/BN/p204PU1PPD4t8YRqncp+7lwoH
jjEiUK9abYK40CTnujGri5u67jrWr+ZImXyUW4u0pJBka4N+GlrfXcPnBc4A9Z5cOz1//XX08/b7
tbSsfmZJ+eHEaL3cgEk6bPpDm9bOawIXKc4zvqFAjNVTAl4M/cJO7S/YdxRn5NnEmZImM4+wfI4j
ZCZUSNWipqiRCKYESQBlQB/QdDXJgyT9PpFw8kR4LqYnN0JKIO+9thRTtQNCDPeMJqKDWpo7KsPU
xxAI33C62HWYwGZwn9Isyw4O2KRNOlsO6EAiIP2c5bEzalQXjHECaVo+Jl1XXl00RYcl9uyVDezq
4NdQ47JIjJvJslA5l4BY/elbry/12oj4Pdat2McR7YvB7acLHiGDLqQm3mFMFqR2ieniF6E4kyVx
l9TpvFEFGi9zSK9alnuKL9El6qcPM5/NlVdA0VIqOe8dc1m9++e7FsPEH9N9YHlYIWza0KZnMLH+
Md035mj1UDGNoxAiXQNZOqnds5FgGh6E0I+W23sPdZl/iaZwW2iiPqk5r7GMEsiPlNJbee5dBnBg
49xRQ3R16GNlln/BEqgnhBQAgR7JNuCI1FGq3yEhv4YdJXQo8FibTd6xal18aqgQkUOP+NhML9tn
bx7tHctG2p4xXdwtTBHYGcEC4NaatzpV/31lp8BGBgp/1lKhyZqX5WtodsTLCilLCTGYwQ6ADpv1
VyJ57OvMlu525Gv5U2k0484Oh4cuCNezTb1L7SLkWee3+pO6J+WZjcjDR4Y5+TyUqhmudwC2cqAx
eKBPfoWrTPWFSEiurhkrpWJZvGumWSSYIkc80wvkg/IRP+5U4XR2xjeee3s/JVfDt8U7O/gVohLW
6oWJACBe7K07ZXuz0KpzY4sf6o0NyFgu8sw0YCfc5i03odOkZam/CwKIyREmjgcPSj7BTKRk2W7d
w+2DVOnrTrpX30WdAr3ZWnOTLK9VXc/bUWaesJA+jf4E8VxvTOhvcUaF9i5OKqCdunFVGxhGk25L
tYQqq9zPoBzwt7dBwEGndWfBKCSfFcVJMdnG60R+sGroQiSCzMnygvYfI9qULtRR5in+mkc0vmij
fCYp+Tv1Ah0GpLC1H1PD2y5U+R4mRLSs0L34Mx3Dt7adsX/YhUfsQDRoz0sQ3A19Z2y1jiDpSA40
MCafLfbD29DFCxGw591rCHT2GkIqEu81l9Roy38X1UqfvEPXivBnmrdHsQTFRzj1FraIUTAr9W8Y
kwq4YdEpl3slC54aaLTxVXrzSHokrKdhlZ+FsDKdgiZSyabkoJ7Vaim3LlD8uOisB1Vs6RAN2R7G
U1UXjHLAHKaVUCLHFYHZdJTqUxsC8TB/iCp4g001Py16Np6tHoGG7kXzh25qb2UYuPCWvs3oIO6T
li717AK80OUpxQbqcAWKaWZio0cyGu/UN9RN/Qf+vfRf1Iq+dDf9lrQy4VkeRCxW0BbL6ABZ63/v
FHSNzQ+0UI8ZhVigOOuKdRe5aGxkHy0FCM6EFVyhhUXnLgG6civLxdELoKXi2ZHX8d39uo7/4kW3
0uQgTEybqj8Z1CVRH8FQHFWDkpIzXVbisKCo5c+2yL61HKyGJfC3FZtNInDpdp55qPeDDRpL5Evx
NMAYphs8p+8A1enKW2HNqgaVkDxrzezXddwp1qNjh9ABkvJ1mAz00p2DwFielnAJdmY4XZMhsB60
crYe4CrE+yBmtauu0bbhmpaLq9ELNrMdqMRhSao7oQ/JXoTAaGZicddAMuxrjArZkk+DdaWhpAX1
rs0b73MsjQvaleUHJps/Dog7vV3BOn/xrNa7A7aJ3b7nRy2jrjprdtdQgtP/tUIm1yy/f8WolmXj
09JxzNi6gxBYbhb/tlXy+haepWjMnQ4qiWWurM2E7WfW48+SB/KKPvbdaqzr6fr/X2+S9uvUuNOv
/n7XSyKnnKFvy2URTt46lVmWXT7+7Ma6+A5B7cVM9fZljqfXBtzF8GTM0xd1/2auvKWd1v6Xye9/
NdkuSRC+b+oufQh8Wn/8dJ0nID+EtEiqju641vb9JWrJPbamJflO4KKUjAsIHWt7ypZLS0bEJdTb
GkyLEgspPY9S/cdd9cOGEbt3BQF6v+QTpT+cqajDrYos8aSOyrmvn3CE6ZB0OSr17ttNYuQ12Luo
OToAfgf0olb6MzYJRNKRWD2S+XDsDLoWuTMWSAiyFC2VAPk3hE+57WkPlWm9LLFI3to5CnYJv9FN
r5vJG7QK1JOZn27+edXg/3fdlNvCMx3M3KxzMVMhYv7jyWfbpo/obLNdYrT1mSSR6ey5JCaqIxkU
dITdQUv8P5eEiXy4SaNilUVRc6li0a6wjeNhsKO/ct9yoTr8iKX0w+mtaD+ayXynToO0Hw6NPXxz
ZQcsJH7iwuZAtsQ6+aKuLmiTkYToyFaYwe5R0AdudpOvptKg47iPWiKcQxuJ7jgzqjG8yMNCVIT9
YM5ag0o6Y+y2vsESZ/W7BD/CTLbQ83z+EnuJBSayHI51UBIyAyRv1Wua+5FE9qYz0+AH4IcfHvCk
u7JH9kkINVuRRp92bZk/FXRiT5l8aeyMp90VNnXGGGi7l+Uk2eqOQT2InoRa1vtNMN2u6d1DLEAs
0MRFHzr68VsSZi0UMlE9x0tN9akMovuk6uxdUScNHRnPPiKGCP7lEXH/ZwDwTOqYOlVyvHN28KcT
KS2CiLUXQC7DhHSnSskO8M47W4fCVxi4Tm3lBKkMUuDS1FurU42+y1rDfbGpOks8iPaLEooDOpoY
39W2dnK8bdNLie208DMwv4aad+phgW5Bmegvwk1uSrcus/5KG/ZytgjH+0Au86Zkbl/zRGDdiqb5
B5Xl1dzGLfkBeMnNgxppfisI09F9Kxe7R2Dc9+u69+o1zcOZvKBxvnpDKExyl/SLVpTcttWcXXQX
a+40IXoJTJK8SsAiYA082ou9RXs5L5vhVCzfk3IM/oJG/TCbFgA9MxoJWHWSVzq5yboEKvBoO3ax
pSM6XKyGQBmPoIh/sZgawf94TAOcg3QuLJu1PZWtP9bvvrmk2cwK/3DrTwjTffYjAiDx947vAWma
gOfmkE69vNFk4RHxDOpzA1MTRHzyTgzxKEyGt2oqz8QbJeCWIhO752ii9bD668De+m5s8+VRqw1S
grvkq87ekLKNXGULbcdKewQMMufJaWwt2qoFofKRL+AcyS/jIqMmhPHwCEhqfkPl0U90LJocfBmP
DmrcvEWrNbXudgmH9yQhdTmyrfmjcyxEMlny0vdQVbJcp+FG3/XczKfGcccvOtxnKgD3PtIClC5Z
/W4GNQlX6H+OTm1qmz6zxEbdj1PePEUOJYpq9Hyy9HRvp47gS/86qmhmr8rMelLDjpKmtimJr5lI
6xVsvKvaC4xe0+5nyuWO3/9oTAoXdzlJNRsc3eUaRKtPQkdDllvwFxhF6kJB04Q09IBeqcJ7LOtx
WhqerQL3iZ7BblGbCbq7y1kPvhEO81OXbZ4SZPBW15Z7vdfcTRQ34e1IC43wfoKusyFr+KtIWBoN
8izWuG73Y7YijnSrtrvqP0RFyvJqMcptRHinUoyZYH3u6mRT93p1LTytvKaNebqV9x0YMcc81soj
UJ5qlcFas5YSNaoYqqufRZ8Bb+5BA6y+rt28ZDKkjgw1CWIzEQHBC2WYchU3pX6aTM//NHoaG/TM
iYEK4Nv4mgXXQvU+UruwLpZGEYvbN/k+437Dlng31stf+AScw9T13mowA6qHBd4uBIX54+0tZk5N
+VVJNepMcmJl20wbUbSW4as2pgUOaxN+bon3eEaLytK/mu/RQsFb/4+eiyoFWrHMP2XNVl1NS/Ob
mNrsNEk7xpjY+9wimttfll2gZQiJF4ef3yCjDhw1HZNf8iN1pFRHlYlbJm4hJJmqTzINlVT3jNq/
FOcdZRP7vSCT1Xk8UQRk2R5oA8/601LeDyG4vi6PKc/hB145bvZLUqXnZb/xKftsorkcHlp/IS+O
tGLVPw6sSBAxOUCUDm2xXXSPfGnZ4Lp9kk1MXSd3sm5tFRj+71y7L0/qfOBhXi3EGT9EUUKui0VN
GgENOkVnmW6b+DpP/dVSeP6q6MXXQc+7J/XiuJ8iH5NHp+1JqU1H49T6NYECuD8Pk3nuZmRlSK/A
HoAk++nUpCaW1tkYoK0L0oOPTR5hP5c1IsvrKuTVgf+SDR56JIJuyLDfuC3Bp15sfadG0r64s/lR
OuZytOfevhJGbV+JZG72TmX/FYTBauYBv/iei7SkJEw+s/t6BRp++paWVFWrKfwZ5MND6Wqlt4/C
Af9BGDjPtpPUgKTHnAF/pKlEbMmpY9m/axdMSOqvLIYmc6yJ9KpHlPzpTK0P3QKZwpT+hpalWVHm
e5YdB18Ph69Vp/+suHPfQvksCY+oZPnP5q4xz6QDgfHsJ5vSp0dEnCwV2Y42XkTxOqPIeFBSUF93
u+3iRGt7IDn85stvsvbS1cMltR30BuVRR9YHwSsBfy+3xKNhv6snhZ4P/OGZzE3NaBmKaFXUTfdC
XXQ6/f9lkyzeeJXpGhuTO3KP7NfYAeilE8ewccbykMhhTPUWytqRclY5rRB5Ev5NU2k5LQZwrWYi
/I8ffPz8NfUgZoe196wWExmlcEjU455sKPchBSs5Ndl8heibrRlCQU5rc3oNyUsO7yYYW6t6MOVj
D28AiX2yHmWJTREkq/GTXEeQsE7qH/0ux7w4zL6xvj2RccgDrTagaYCqLIdIEGN9uJgGDwz+yLVd
OwNa5SB+XrBbRmH1UpB7rprufm2K+7xMv9DIHGQOXfA5VOScUioENFZ5Ixja1BjWOk2PfpsS73HX
Zd4nsWzTSzn7FahZmcmRGv1Oabnrvk3XS1I7+8Bj1eiDys366qnIeo0muG59jrTwA3PWj6k2aBsN
Hz9QJE0cUvT/vxocjl5f8CoEnwbZaktbH5XUTX4/24jazyoaDnjgAB6qybnIXOpJLkEFAgcGjIQd
PGcaK1WYnkNqDZ8+gaiHHjn+c1eRPhmTdeXDBlXtZlc2niM0Vn7LqIYYqjloyUB6IjIYVXYtc3Zy
erYQIVVm135xgqNaiadlqZ0qFiR546IWy/MB+JRHsrHWx/Rug35vL8I4VJq/8eTZ77+m0VW8c8xq
OGpuakHojs6OYa9S4Ew/K8iYUxaNCYY6QjdbmakhZ5ugKv2Lqr+5Hq0pkXVnsobvTIrZD0ozkC1E
Feo0xHEBTvnn3B3tpnA33C/pIYh6f4c4kUWD3RYHTFHQC2ESCDS7XxoEhdi75o3SuytrSc9WhpjV
5uT1C5ziaGYMiSMUdUprm6YNBieGX/RAEc/v3dyGyXVgKMDwNe9Tw623VT0Vh5FEmAZ/VbEeuaF2
YibXpZW5Eq3Gu/YMoEyqOAZ8YXfr5w8ir/bqfeQjW4limGRJOayvUjagmjpuQXOvm3kkCXkgZLjN
vdfbv03T8NvijiM7E7RYfuNVx7qvwV8F3YVCSmY40S426cQfSvnmSr1KVlrqdK+l3X5qVX+IyqJ/
nU20grfL6i+MFhIfL2UzK//6ONXPog3OblpcVa9XvYCmJGQzrFd+a1U7v+mcPfeAf+e1hEv36L7y
ofnRp527yfvqzuReftKjd9Wzh+9gy74NCcGYT9ZDR29f1dCwL5mk/lUlcQ6yq6LkxGNeGeA78cHQ
5RVP8HC2TRUMmD/JaFRVvAi14C7zMJZLpUAVt+5qyr1+01r3iyGFsanzYczd8MXUaiZ8N5DWWZgt
Q0dZ27ah9A6psx1pFW5uehfYcCutTYyNlS37W3lzzuezRfl+RR3XIdk3au/j1ymttZc0KXZJnhYn
7O54z8OiBZzaNdTXZ8KWp4kInLghXzmsxXsU/1Atkg5xyl03l/N51ujtuRH9YhKKp51tlBNxCSYr
xNKa9rOUXjsC4n/l2PFKOQaVizCHmU6nWUOQdnbAX5zyuHqOQkBkQ9SdVN06d13B/m2wfwZmZV1A
QJYTMZEYHg+hXAHFXjudQBG99nppUPeG2OElbJFdO5qpby3RRb247RCeb5/BrRftYv66u3FRQkFe
q53V5wzSbUgOabR30Rf1hpkd1eIakBO/ZJ9eDunOO2WSUC+2JTLog1xTnUuvT665aIqT+ly9mrRg
qvrivSFO/jB6Bd7hqa9pGTr2sztrzaFBp4Cww6E5aybvdhrvjaZp/pIHFlFAGJAo6qd5rpOH6Pvc
Yfit9YVAmX6gO8OzjYynSl9yLMgoJFEWGlQOCGFc9kWQ6a+k2u18klp+CE98m5Eq0YhEoAjogMZz
CQ1vraWxeFZHZR29VZAhGdcXsn2MYlNafvWhkTbmmF/EUtMSagJxB0J4RzVk2PvQ5I/GQInq1u1F
ynz2nDjAlhyz9gene+9WAb6kISRX1DCctcBgQjnLeUG7318GMOVkvIBAvLVqBtsvSYXnja/+uSTE
rPm/O1Hf8pENoKZzdNdzJAHhb7XCdqj6YSqT8HD7r4h851NKiCvphqI7VtgYt3brpXdTmYO1LYqM
Grv3QzFH9DbJt/rCvlOdFrl+He0uuwbVqG8C6RNUnIGRcDZAsH1DiXX6LGwxEmVA8UQY3rgjkLpk
f1f5a7MPB4qjXXx2ZcCv1NMNRvI4uUNxyVBlPS6WtiLahuVdHxTPTbtpiVcBDlsPB7V07Ya4eXTb
2zrWoFAPsiQxj601FqvWirtjZ/uwK5CvrTMwBvsSqtMaDmUPABn7PYoo6HQxIJubXqIaBpdwJfSU
PbPVWgsh35RehQM+z6qVekSFXtTPY7bOh7zBDyjN0cjCUI+nU/Els3jE0yCU9hxAV2YbIMHNI6nh
iM0tcfVgL9W6jwizb75uv7GpMvd0cuY3o/J2MszvacCjYFjLcjCNUeybHtE/y3ryKSPsYfG4AHKN
3KdQi9+w7jdn9RJ6eXs70sywBR4oe1gMtdS9pnRc+Zo3bjwkoN6atnN6V3TzQTW3lgwKdBAlElvy
f4Sd13LjSrZtvwgRMAn3Sm9FeanqJaMsvPf4+jOQrO7qs++J2y8MgFSpJJFIrFxrzjHLfFsK+Vvm
Bu7OyoAOXWbZERdD9kgNV28dI+JG5ZE23btDdWRIfZ1Bsl+lNtXdBl1NAPCR9OlctUXrqOovpvnZ
mTEzvqjVKOk6YCWrvkwMUmjAmYmwkydsLE/q7O+DY/VQcBBtFTdvLs5xZ/irlBlmA4VKvNraPD+k
g3c1HBk9z/ZsPZuGRhyjZn00Jv1hu70RfE+ged4xlbNr/1Yu+bd5FWc3z6KtKOLbvbPVxyN7pMl6
JrMtpXc7Gy8ibvemn4oPP7ODHTwed2N64AuXhQuhF8yHTVMaI9FZ7Muwr7a7u4mM0rvZ3ik9eWHo
N41Pxyqy3f6lTXUM4EM9H3H5kCAgdrUVhS8kKfFnls4mz8UlrkROQpmbvdo4421GEvcPlsf0ea83
JFCZefVVzRtzMd/PVH2qXkvFmwGBTPNfe006P53YPJtt7n0SWSDgiZLg3LiZ8UA83M5evH65X3sH
cOAucr/uQdX2k6/rOCF6a6tOZc0OUp0y7/+kGWc/a552NV3SS3hbmkNa6eneaPPwc3DsdVQ+hAn/
s7S7X1ghkreYWKkdkEBW4QkYr98vRrhOizaExFpfPYdRvg+MtUwpKpSgnJoXNnyxQldBquGiiFAP
cPVrLJBkLcyLNqIbSZW6G4/ikFwN5RlQD4p9knlZwzqC/2ENoU1+BJZhnUMXA5mwp/zq0AwhvoA/
e1Wc0pGbZkow2WPae3JDc7deW1hqtlkZdeeMpsANBd/b1MWPAba074a2xEyw9Wzy5hUNpfdBWOLj
VCw7PreG9tuTqsXkEw8gwWZceqx1ujM1j/ebK2qXKWBYYNjtF1TyVvUdd6abBuOeZnZ1Ldp83EN9
qEi34LnCo7ktJFMoHSvbPsD3cf37xYRvJHvf+I+v//sFtlPACsmQWhGto2WkcRDEVd3aLHGfGt97
J7cEZjnGo0UQ6h5wrfQEErv+yfJtrAUMUUSsmSvf87THwLL7E4gxbduGlXYxBzxhI9vBtS7E9CCH
VF7TgHi9jqC27yloWHNGapWUWX0o2uYzSGz5a2Kq39Vt+oOv8VaZROqLVLS/T9ajsfyJnSWjHCJf
aW5/mfp3snCTnzLMmdhbYYMMtGEfOconUTXxl6z5SBeckgUXb1cHRXroJtorfdntWsZQCOGh42Y6
nhf1929jjF5Em46HUpg/3Lq3jn9vUFVsbKTO0IWgQv1mJkV8rKumIdu9Mh59sJhrEOjcmyyBhEqp
m+r0idbAdGyKDCRrZXfThc0K1pLKRk3HrGPsmtsIAzJInMs41tbDDP6Xy0jY2DKK8oEm5E61BWwd
ZpvtEmaStI3h7GvsxKX4UN9ACBP/6JQ15jEznY/UTEj9Wd5Qbxq8dSxpGaRaf/bbjo6mqWF8ySMi
3OjVlSfyiKHCLVsZmXponQdhXtC52u8pPP+0s+KXfGF/6VB5I7I9ntRRTnTB00TdpqWdCXBlLqtV
jc0Y921J+1adZ1kebwkCIOFm+e6/xwJRhKzBB95Vj6FP31fmgK/UFLDvEX60wkBhxu5Fb9LhxHTq
Z0Bw6drxq+mFz079y7dxBcdTWj/cb1dDgE0IwVVxzDzX3yglEor55eYh/rA250w71Pk8rigL9JeW
4STobL84a9oUXjUjbaDiY2St0ghrBWxKhk64nvTxOZ2tcxQ6w5uWs2vcDXjtWCPTlVb5MAF4Ly+x
lfmAOyvx0U7WpmZj+sf2mZvCP5ZD/b3WRXgRQZNfJGP2bTYL/zVIrWwl87Q8mD22PMC/9ca10uSk
PB8VXuKZ5IuVJrLydUizj8hMW3qgxYcWMzISFmWt9jvh0/oyVdjdHVAc+9bP3+Yah3ZVTT6jlCQ7
YlvNHww96jf0XKPPtnTACObDazBrCOijcGnFRp9TTmLoPLrjzlpOAW8eOxQtMHSz11AQYaD0uz3b
59LG6Rz6QttOhdmdQrglT+Ec/7YBs5EOzEIlyvzWlfiTrBEPcmx6HR2tejxUJcYSpPDB+U4/TS13
kzWe2ELq1leWWyeov4zcwhNAdlGmA0EY9VieW6ctX+K5fxVlN35AwT61pnlTm4m6gs3CZHAFIGUh
zSh9pe/Qcca8u3Enx3iDLzBeDdJKCLi05o1w2H4qE4eY0B2Udt/TNTdIEPB/Z1SYj44fFQctRLYZ
Cb+7eSnq5zgi5gCCkntCvMtaZIj4Wk9m8T7yV8Y3vQbHozt7a6zZNZGq+OgZ1nBgvyrZAHfuzRlH
fy1qIclFMDNqIDR8ZqF/VkbdHhy96hC8FdohMEJU0Xo37Ysyk9Cwlq7ochr7DBjULpEuEmqectdA
M9mls2l91IKBY5AJ7doJdGVxSVumsH7o0+Q9lbEZXXMHkIdiQ2aJeCQgSj+TuFWjgO276nS/fmhZ
EuVITxLRRrSjG19+ofs87bVazjtLlvqjy1gXFRxe+kkH8T96kXG4i/WX55pDn8riWT1REIJ5cKPR
gwDt+Fctb6hyF9om61H+6GmEXcJTd/BZMAyvMqlf0DfXpJjjPmsVzzGpyueo1+9nGs22+w/pYPFW
9byj6zRi7EqDQZvaL3U0YDqc2CTXBdGuRtvdoLykJ7fAaW97ZMZMBb+el7YuM0Un/cYqjKADA8Uc
jdqtrIH/+JX0X81a97ZGNeSYsPhozx71ANFoe5riaCqXozBp/hzFhtXjOsfZWhbhl7TUpgf+NRTb
NPsS9JZ2DkbrwGRCrmO09i9jM0tsErP/op4LRhv+TZ4iktLxba17y+E7BV0RrIOhwDsMxm81ljF6
yghG39iMJQEfOBGwQ1hgob5qNZyPWZQFvFs9e2v88Nb03vzNYcK2Fj7pJGE/VtzqF0pBlNUAZLvI
3BJWor0jXliPg1gMDlXz3OX6kZ9Qe3f0CURYk5rEEkbNzmxARxGTRshKZ6WPUzUtmmcC6JlTD1+s
ML4LJ/7xFYCaCR5EJqT32dcodZF/Rcb3FgjgOowM96oeYG/Z2Pt5wbHt1eCgyBJszLe1Q1un6xip
skUnQLnoLn9U24VXY52bG2p2okwih7CtxSiCqRsjPPbDFcYag5o5RK+9fMrU541fo9gGQ4PKzIkP
UZU0x0EfS9zSiD8kUJ7PtKlvXRV/G0cxvhha1PF9SuO17EgqMeY5vzYsgqcupQszyPdUe6iWt7hv
y8eQcDNu2PKKA+maTlryyuCVVZORU0TGGGpm9xz6Q8XPSVupQk9AE9VdV2aPgAmccMr3X1YsS5vH
nW6P4ZYg1/mQLFc06d7vmetOjz1v9QpYqbmNuqzdIrG3HvOGXGuyVq3HYHlOHanngnoebvAUNlMG
f0c50JXawJ97YvOW51RhE5Ihy1hR5gcUf9y4K9IEfdipNKGhANBN0t86KKGJ0cY/uzJ9BHYtsKy0
5lnN9lugqHHCbiiqQUA3lh2Df/OekZDM79TV+Q6fPmJSpD03m/HemtXJ/ZG/opp215kniaDGLf/Y
ZnO7lzpt7PvQKf4IUwDTLhHIMR3mu6kzMWZ5kDKK14gw3R2amwCsPU3Di3FrR4A+XlAMF7k8uMjQ
OgL1aB6HsfR2bkK6T07yIvte74k+yAMoCIsb58yKoxspVnOIPc7QGV/o7TwnuAafCZF1GGOyoJdg
87G6cW32bldDXRublUzo/Gs1ZPqreqwNo3i0UgzQehJ8NEMn8OzDiysxzu4HX2QHLw33oLfEb0Nq
u6Yu7N8zB+Qxi9/LSwlgfUhh83CJI+6ZoUOBUMnBeKw0JFiF4YXfs3x8yrQXa3DDJ0d23nPnT2d8
AvEnDNj0iDMWyXSuRZ8Ix0ivcb0AFAWRZS3S91WN+mQ1dzmhpwaD4TArrLMmm+liQmPf6trjVEbR
xdMM66kOhrd5DF7YdAEXqavi2lBzXtXR34e68/Jj2ouriLLjvXSju5m942a6uQz+fzVC7hwsbN9o
6DbruLy5rky2ZpFFF4r34homEenNwjAey4KIeoAHB10bYf4ydw7XpQwPJWaXlduH2lckJuuiNOKf
/QJ/g4OWP8cC35BLobdnCtk/aORvrmDAfmrYSe4oAdtxHBTl8yuaoXSlrNXqwWqBss1Yaghzl/OD
poc70uMhey3GAvXgjTGrpqyQFjfdM4Fy8oboxYCVOdJ0WTQHIYIfPqxVTn4MFRuVzTKxEc5Ty85I
RDZGz2VnpC87I65r+4VwoAM4+H2UJM27IW1xjNuOFtQih6oGmO7/ft6I019D6rzSQ0SLcpfOmYhz
07i8wjX8lY92uc8yKfad6X7+7cJ6EYmThV990N7amKmRfORZVh4Nao9tNurD2qWNstMU7lPNyVqr
/wVPCvGjyzifDJ6/QkeldhxLDAVhd8MpIO76x2CwcdVYJhbQDvuIavI3khgloOZElyu6QBtv6mKc
nukQhS+xLa37i4x5O7IWiAXBxsywMtB7sa9GLJeKKVS6sXGVzqFd5MXcgpLrmA07JTZ2U9wNZTi/
q6mTUvkAnAyvifsfrh/1tKNnP4ykCBhBmlOzyqYsueQotfeVMQOsIrqr0BiTNNIlTdeOq20H7ODi
RD1DQwJv2S+a57ro5Rm8krwfqVMrCIuzgTZNvgRLb2LKEVO4IvWfKcSsfVIht7nvzamYzK1NI3Kt
6Y38WjuIp/DX/Ir86gGUfb+XKXWa0pkELt4ldm/zLltaB5TrNyf1tMOoGQWuMoNxVNYNt8GpSbQr
JknWLSK/xYKvHnyKm51wLQxCShS8vFA7ZXu+17zzpP0Mw+odjIDFYuoxo2jZMKtTkIxLxN1Esz/U
LuOi8kibDkiOQqSyS+V/DYxXiEH+95FYa3XQ/+tgeYmozZWW2s7X//vrwqiUX4wWaZgeP9D6cX7O
Ncbxpuw+RNXVW7SMzUVLYbg2HTmThZPln0aXPhAkZBDmFiW3vtXGDRO64pTpov9M00O6XHWGn3iH
LNtJqsYNLIXiI876ctM2Tntsu7IkLyD7Umo+2MWevL4W/M5+EO9mllgf0RDZFwX5U6cxZd0q6HRK
a3xlfRL0Z8d4yZYT9jfLg5/uhzxIRhiHzLlg6I24nQiwMc2V4umqh84syTEhuRU+APvTae68cx7y
WWkjl3ILnRqYRsxYZWExKoAa6qHMEo33qLRvwNDMHTq2RwqvadOz4zsDVoJgPYOebrpBPDNyheRR
M5h3UbpUwUhs28JlG8uBjfDij3GT3vriQ8tT5uqxB7LtdXl+8TssM+1iv22YftINoyHTQosKo364
TFWhEb4UvEaLDbN2vd9W0no71O35xtBlCiOi6Tdt37mrzi70E2luwdpn9AL6wc+eoRQVVHY3uhP+
9h9HYRvI+3OxOqLluSmNuTlwsZ3V50/0jXaMzJnSZPl0GkEMdij/6uBd/MZ/QVFNt6dxxC1yEpd7
GwFLXWoRXmsHhzgZeJdrxoWUnf51bo3iwwLBwRA7eM27l2IRT9gMX6/zmNoImtBMBN4zbiu5wbtz
xfYDwSFLF9jPErQxkfyNtEOQRTNqJ+CMmIpFsMfnUV4UENAqWiJFcz/ezkldHAtiAZnrLmilv+ex
3RSYpgS8j/ml7aPqUb1HoaET5BwswR7NiKxO9qfAsYdfy0ET2aM6AAAnLxU+2Ttnt85y7ln/Ju7O
s087oEQxvzyPfuTILKG5qttYIpGApTaRZIohkk0RadQOyOdeY2aJ/rD7JQmGZEVqfmRxBJJKL92n
HujIXiD5Olol+rIhbyxUdnqwH3pD36WW+D3ruvW1Gd3fQ5n9OYhyi09i/RjMONrDgrmOav46+a/B
buV7H8/zhZAukAJLT9hvJEL3HE+QlyJXWYQ5LZAla6UOvfEWEPBUyooydDG3Kl+rqFpWbGi//SbW
ymCbAyhbxA1IFpddb/rvUzml/dPUya2aOdhkMJ/zGY9aZNTWJussRBjdjFQB1L+aF4PEaV7U2UIK
SIjcxgSw+H+H3swhZ/slQCQDVF1pVUeCrsytiMAOzEKe/eVBHbWi51MTG9NwTFWXzfP73wgOn2bP
i/DjL8IZE69lsAnjOfsROYweRRIFj26OQEz5AhdH+Hrom4a7rZXv7qgWLfKNVW1L41hO2rSeTN+7
+qgKH5j80xtdbPNm1p77rKQuCZjbL/clLQ2xYNHRXZvkIN1/QPWCXzzZlaRQWyRvSuE2lJWxdoI4
3IakV+n72HIYA4YT6bKxXhAL0T+4uunuRSKM89+HGYhNtUL/MdBuhxmoYFhst/5gsdSpYYr4IP30
oSYcBAllDsvERHat5usqIcFsu7e8ZOd5/5MB8e0JvtTsLT14MsOZr15TAbjMt/pyHSkBQlpbL3me
2Nusbhw+6kn9mlvdSweT8hubrpgBi2E9SBSCOHJMUiV7TOltX4mHxk6+O1oXP88BUs9idiDIAaHb
M7sbNsonI8r4jOXKOysTjeLWtFbgnrLQAYeB5nNS89vKDGba2LihbVcQsRK32eruky4//7iXUw3L
zrLaxz7ZmXXFSP8v66YxDKZlJGFv1TCipsfQarU4tmPSnzuz7c/N8qCO1HOja/Jc5NF7DrJD5ba3
rpbi9B9WTj8cQKuYzUENLvgLUi0Ks1p3M39MqpoObio/jeGV7ZUbzl7V6OQZEIs2y+lewf+t21Ut
77t+Qn5Eczalc8Rr1FzvNxnTjvcIfIGu5T/0Uv6cY89lRTM+7stYO7fOdwuVUDBbuE0Hp11ZXWSh
kCIXpk3m9ACz+ejPkh1MR1qYoefbKRT1q3Sc9GBg4tsHpmO/2rX1qa4URr7fRDOhC5CpfumqpZrS
dGsdKUZYrceHmsbYLYzwBMaGyLe+lC8+8x6wtGW3H31pHKKULrCBL4yc0C75yuZhNyXscJYrsc0C
hGZ2NT6WOt06X8Y49Usr+rJ8hT7NP3ME+c/8mfwN/LLuZIZR82ZN+L9R++FObsyNoH4DvmI04Qrv
8gv5ZsYhE3r+6XBXVVhpOEn5jov/2KGO303ssp8tl5hDN7aH25+mNmPqFUz6g/qpwiQzaKC206XG
QEDHh+b4gHFRI479GNkp2d31oa3D5ksVYCSpmE6cnIo2ecwsGbVHMlba97kafvVNGr5PJJVvmxq9
XTcv8rS0jY5qbx6PpmT/rU9rHA3eNo4j/MkiQbIvdL3aV5ja14ETNE9mB0+iyqpyZw1I8RT/WCd+
bcuwjo0rBOUPtL8j7TaF/l14ki8e1+7aC+x3ELIjDOemfOXW+q3R/PaJ3OJPe5m/N3b6XQv7hd7i
YZkr6X+Umf+NPG7nZxy1+w6t7seALrNfNGjo9MYjCgxrNfupc7Aoce8VerOU6XaPhdyU8ggdM9zj
4xr2/STTlQIpV1UrkAAOT+q/VUKpYFguDENP9pUY6teoc4iVMm+d6wdrUrgsag5Qh2VBMpEWpA9p
Okfr0m4TyiV6OunUJFd1OsF9PXe4LdbcIYKtLfWK8AuT7OhFfhKaRbxvA4ug4YzYRqWsdtLLnyI8
TOqrbRT+rRK+d8ujotpbubQRFMEJWFkpyHpdwlIJJTiZqrKqrQuHiKm3tYOga79wq22erJrG5ILq
9OM4ON2/8ygIwSoC/2sceea35aDp2vsB+VnxJ5FgAFCKnbnIyucuy56XM2VaIuV4pRdh+Ci5dZN0
StKeEoapclY9V3d9uYv7bKve6KEtwFOYIUnOmtzf9wi0xN2Hon91ZhglxrL/UJsQaTT1IRkRwIyW
NG7p0M7dL+FXvF1oMgvIk329zRyiRR0jfwrmoDhGC/tO+Xn+OnuMQiTbmGiNdbtQI+rAsA533oDd
7SrfZpE3NH8LZNLYQO5OntVzQ5K0KyfpzGMAhv6RvstzZvXOupIEZTMTm6HMiGStpzaGZHTAtwEj
3w5WX38/qpejRJI767S9eB/r8SFjYk1+5NQdEK7Ge9zNbELVSIEh3jcX42uYI3527BKTUpeTNbpw
i7Jx0vZ0WqqtKRA5yUkDXG/nHtgXZMyuZZG/EYtHdRTP2nOYg/lUZ9YsioM7Zmb1XQfosHOYUbAn
fVZD/liU56bq862uwV9QfgWNnMNHu2i1a40r23EMXPzUnP46pQBBOmTTESVTeFUIe2H6UTVU+fAj
7wVwBrgUcEFZaqu0Gzf5INE8pdw8+PfdWRkWJbMk9JrJAnkrqd4+7u8BrHyx/9t1YKV2N9PUFmtf
f41nYKVxCBD5HuQQlnODMIBp0dKMjJPC3IZpTDt2OSK5J38cvfYQD/G8UoIExhrA+EuRLjJU8L0E
VRtXteakzCxaPzIu+pQfVZNA9QZaN0KjYBtHrJjzvulSyqnlMyOwbp+MWPvhLmpxTyPQwq5/Ut6T
XKXHxRp1W7wNFjKUZTAc8pzePdCzhBVkW/IP3IJWCsOVfN6beuZdkG6B9C/wgK1cYJDsvYr21Zra
vVpGahMpsfpk3GPmakHQr8WwBGUve0+ZWeXOI1mHbvRofQCOzld4dTHSqPxAjSmOtBPU1Q4PlvDI
elbfbDT4NjrLxpU8WnedL13AxHHIJiedlJFUvGdLeqibaF7fgfNNruVHxOsfPmmWGJ6xYqlJcCNi
Lv9I0KdY/JhKxNu4RnAhGZA+KVVznZIHcW82+SGM2Tq0j0oj2LUR6ZognP3M/Kxo9j2WiQasqJEP
hd70V1Ze4piVroVLC+mbJKdrEbg4rSWBk3GjDeJ82qNgJZF3AaGaNrMi1EwG/WKPvSLozJs6Ajg5
HRc60Sr3q9+96M03fUrM60IRYlgaXe5/r6Z6penUH1BfW08T/rFlamf/3HpN+/v+d9OLL/NCDBRZ
z3ZAH2hj0JLxEdNtHeFnh0iFvU1ddhgxzePAZESAM2p3H6HrHQvYYkRTb61Nkbs2OrO5jEW7HC1O
9mGePLTaHUOaxtfWejP/Tiq9XOy6NRT3iG5lVyKWLOcPf0RGnNRxtwHxEq1Yud0Tf9OWRMVqvCGP
3oakdTzcJ4ZOjo2IDdElDEKDeXtlXArSg85x+T2W9nMurR56MrtfLSi6LzQ5lp4n3atOaWFbu/JP
Ar4ukMpoqE9oRvZl3sA0yrgu7+MlUi7WcVMVB0wvzUUdBeXUXMLluXl5Lgimf72a+HJ9n7gA0A3v
v5OfwD7uY0alE6FeohDloUOT+zAwstymZeVynxIBZm3N+ZJa4yvBwzqYj9e2TLWXlKV+3WoMTzsz
/bCygPVHXQNhMF4M9SHqRAGvPHHYN0jPevD0Se5DwhrJ+IXkYBNScaFnue6Aw4O9ThuWFLV3OOWk
Qlyiyaov5b+Pit7UId+gry2fS5Bj+GUdYqmM52bhLTRjq07UK14/mCsy16uDlpP7LCxO/wZchQWx
bPehsi2G5MlJtXwfTtW4FZXevVe9lmxtUsH3AIv790iHahC6PuPU5dXWH/NVCWP0Oud59x4LSINp
6D3KtraREvrm2mbiv441ygUi0Ed4wclvPYjs97v8UwM3bRAYftb6ft7qQ+YDCu1e83RyLjr38p1I
dx7yaYTLkPT1XotX7KGGigQyJ279g0GJ9TyYtGndtrqps2bQh0MReHtzzL7/FZJoksFFVIff06XJ
VJYJChTdLOlYRh+NSJuPIPHFxjHs6KHGgnICezCgp5LELPTNc4JSF2ec5X0nRmJdj4P8FSb+fjSR
LizSv8xImHbNWXWxrD7dWYH4WUgbsmJQ9+tu6UOi8J/BHlXWtoxn4yjK7Kf6l4oYhAT9212/Ek0F
mryy8ABApH20CRzKP23+V6Cot8RpThUkX2eU8Qncjflo2saONhQDOS+bb84Q4haqnDfqBVzWi9qm
xMpX9/JBrZdRVpFXKju4iZk0z13G31ZJi9NlwJw2NLUJEVp3CfFHxThqG39gkxAs8aeyS6aTy9hw
1YIjfE2azaQRn+nIfl57Jh6epE7ISKsM5D8ALYJV57BcmDgv7x/4+wfb2Cb6bDxMLPKrmB0RJqYk
I4gob2E9u2hXI4LjAB/OMI4RN/1EIbHy8iC4DFrlbtySlJk+yRjQLPebJtEeq6jtn/yWqMe6DYvl
dlGeyYNuNwrUUU3uLcvq5FU9ny7PZ9rUH/PAIFrej2Yq/z48YqgTrxZm5GYYo+9FHcDxE+65RdGs
JqHkwTNDLYz7XDTLtZe7KPq+CSq4cEiAtgg7z/N3D4IWCJV/PZAZ8p+n6oWpAKRiZ+gkcxkGG8VZ
bIDBhCiJJ8j+9Z+uuzPA6evjmF4fssHDlPvROkIdyZ2xoBFq8pFeVvj7Mj/a635ALKoWV7XMDi+u
PffcCsEaWqIJd70uaWQsBudFOnmg05SvQpM4njSWpB8udGmSTeAaOmZ/VYvH31P1KjrVP6+aU57i
9gyZ7xotXY4o+OhkmT3UJbxUQ/bBB5jT5NiXWbNRr/ZpXm614XxXU2O/MA5t1SmxbSCw7k78KD5c
76C1L3ZhNzfCiH/PFoKZLiYriwY2EoKlIv/b5rC5WaysxhwOXuXYO5pAUPxxHD2BrmJTTntNncFr
P5hLk0yd0c47+AwujLi7KDckzJ/wWNUZHuNkAofj9+lG3eSETX810MYX9TyjNriOhe6eTRuQkR7k
1RO7/5slovIjasbpNIQTvKXlNG4Y8sduQyKUg9YpN3VClJao4okfeLZk+8AVxLwDAt+mN2SwT30f
+i4MUZS+DfolVpKqKupHT5AvTpaItvJqrXba7UBaCqsC1VRiJdquqrpsdQ80sDtuIGX+EuLbPI5u
YJN/TsRtNnU5BgoLJGNCdFU5yQvrW/hixLa+Flb+LIQfnjwU4id1FMgVPr3phjiaQfMiJNTSQqwk
K+CDQazVrS3bbpXyi70C4znny2U4tt6Xpkhj0m8yDxVVsAn4fJ5LcDHrLnbri2VkDo5Hr/iIqtHb
RRBQd2rKoRU9nMCsZ4pp5sYhj6Nm74UEaiXIDQi47OOV2qshPe6ZolWMuAV3FtWq7LyoPbK7lbwh
JUaSpeutTtUD0ISV+57QG7fta/Lvq8QemnQHnr8Acu18K0pNp2YvxckvuLFo7Wit7ncmmXjpA1a2
6pxgCuTKRLmYURzbfnTVo/bk2OKHypGxmj5awQcpNyIeP5uF/cFG/5ut0aO7f9T/lDA1DUO57GuU
ula4VX4g1aZfJZ394//vXfg/nAu+gG9ASLBv2WyB/uGhR2Gl0bejt9LkL7haiv3fEXFEPB2+5fhR
tdYJNph3Au3wWuo1TRg2tGpuoCYI/5glWH4+7+75JnXoUVsKyXhtaEJ8bsXvcrFf35HBy/N33dkY
X2qGN6CICq7zeSa3dqSQ62nGPwwJ9NUseS1qPl0gt8dTCOfxlRmqty1dFucu6/tXWNjTyY599oXL
q21bPWqjfZrxy18rcx5PbLP2aofh4Txh7KpA5nlUa7D4sBmqe0AjGBuUfbdmwkBajs/iXpsRFS5s
XwyN7c5tPGI+FCEBse/DCNtO7io5o8OXlIyVXTgrmpPNk1Mb9ZMb9MN/wVJgeP5fYBrYQ8J0AC6h
SXDZwrn/pJRa3LabkdH3CXz5cNTHSJxxRKwV7DLyxmKdVZ1g/caNTDZSsvGoMe6nehRpp2Aq85VG
vGXcNm9Knc5JVgfNW/ZuNlpzjVXyXIcWtY8/XczC+5rcQoO9m7cbRVs9W0nx6OE8fjKtOnvpcHNo
yYjYBxm4BiyJplVvP+jgdTayD4c3sDFstXM5/IDJDZTKiV6KLqvXoclEFkupPBdCRrsZIePNtkOM
rXkDxmo5GrUcSLnTe+tqcN7V/LCl9dSkZf6lyTOb1g0hH6IDZ+l6/tFHJ6n6ZIzZgN/r8oOdUbuq
i6Z5SqY5eOznnyl+3huiWPBDOCJ4dxeSAQgRevAd1ZFdxReFTtGkd0pnJqIqckuZOtURAbwn0+qz
TVYg3P9CMXM1AcJs8kBa67ttSuH2aO2PV0UiSGQND34ITomTpVsRmozXFl+cegii5RcO3Scjx82l
/qX6R/d/rjoSppwXkXIY7gYtPPklBfIotPiZsWawk3CRNolJwbW2265bFWk2H3st3YP35J6+xHeN
cH3wkHopHbG1SXTOeR6z/AJqBFJT1trXLG/151oUr45fii/BqEVbalfrWASlvke0ON6HH2rkMeuy
2HU22111qh66hFm6npuo1TEwa3ulqQLxbWB6guwlOm64tdlGG20xNI6DfR1GsBLK49iA20UpSsC9
MSTXKDOMPeKu5Ep+a9Gk6a4ay+QNU+Iv1S/Na3eLMLv7LzT0f+C8FqiPbviuYTksg45DCun/9m+1
2hTFzCyAWyjobB4u90CgSG9GqZ+JApgeuTV0b35RvvBTZ7e6i/ynpc1voWtZm6nebUFmgcZf7rbq
qPZhc4LCQQrWfU467X/lh/eCT2RB1T6LNZsBQuEAQ07mnd6mn/o8F8dswS1oTZZiohyuvZQbJY5J
nMnaHkN3NPeW3VpvA7aojds3L8otSQrdmfFFeMOa6hzjvhv3oimq50CjLdBUYv6BCXKV4/NbOyUa
fK8s2vv37WfnVgo/ecVyNhPhQJk/TLb/VNDqbO0menUSO3qt3OpHF9bm2rgDeydp7ZgrdnuGlJgZ
JPFtJazWlR4PJhUkxoQ5Saqj6zf5DrFtvFFrYZQaJrPZuqCF47YntyJ/GZ9e9qqNXv0c04II8aa+
hoHR/JdAXff/ZTZZsHxsEnWF47vin28vQARcXEmfoHMwzE21NMeAkyIT7dxv8XIpqgf1fMwEYnz3
PP+ZwA/roxsDxv1eLwhi5NcsgNAgXASftkiWIgqSimSvD5/K4RDoY7IzFlrd8vxceg+RnyQA7Gu2
AnNgPLiJ+T+Endey20YWRb8IVcjhlTmTN4cXlCRbyDnj62d102NZcpX8QhO88njEC3SfPmfvtdVL
VhXCMB7UG/kD+Zn8qZWPOqLJx7qf1b2jls9NQAaaaeYgeyzoao4+ioCG4mANuk8jU/9DdsIM4lIW
6ThoD12M8C6f8nUG0VIqCqWOUL4Mc77zS0d/ZozhbXNvhlwo/gZgeQfA8SsgIu5WCpVNx1KWLqY2
UL2ISYEq4Gyb8kh0effSmVJ2bI8VeU6XqtHLC/iFlt0ymP5jn/N+TkEWz6ThGqg3OG0ZJEhZv4C2
0E9xyxVavM3wnV2kQd8jZGOTqkSv3v1mjJM/8f+awLkpPnGPfuuoA4RVSPbYSJ40lonRG+j3E6Ls
YR7wlAwH34zSpWLFwarxdevoaLD446aOHrAatXsf8OOgghyTjezEK5qVClJlL9vcZTt+DnWpXq1B
81Yj0b+bKFLjR/r7I82loKWZz6V8mdpq0RdZf3OytF0WlqeBB/+/XXgSRGWMScPRbbEmyCP1rFXc
naFvEX3Qpeg1mmzrOJUuDEvpS902r/5IE0XRnexaCcG7PXcsWdzeb3rK8YyuUXO5ez7F9Lsy1FuN
eW7/A/8SGz6PX5t225ze4812g/UPpzljr084/9luKCZP2zTURA1608eksr+wkGGYEMek0jC+eDOh
2GFgvatf2afML149dGt9VijMKmd89GAc/75MtX++GcCteSjqTMe1Dc3mvrCFAfcfBlvw3F0Z2N4o
tvfpblUovYxzf9Ll244W0gZxO4r+NHqaZq+66UVlvdrDDpFV8Gqh1EUsZB+JA7FeiZvVT13jchOJ
S10HSxBks7ZSymRfNF73Noi2sRWY3zn5XwxYyh/OBOkiRpr0gH663cJ/oqLxmcPJKds9EHAO2qX5
daooLwjwvseY/X0lW21/X41V89EHQXvLYqpMJPz1WrJKQIhWpC9k3wMoSUc26XEDRMw+sYbO3H9h
tofmVxFFT76QXzlgG0eCBlBm2YxkyDjV6Rh+tbKerv80nX7/K5DP2z/xO/wKsPbqpk0J5yHX+GWP
9IectKuMCVJaeH/iBwzP8sXN67/ewQLbeJq7i3LbQeQF8cHX4Lwlav/YA8BYDAo5vwQwk1mVaZ+T
gyYqbCmf8j4iZ537fhWgCV3OBWkntO/ITx2tqcb5ZQfEcVcLT3hyk1wvVrYedvdmC7Esr3RlnIsc
WGLMfhXnB2SGXnoiMMleCK+jGU52uHCrYDnYzcLG0wUQR3usxIuu95Cu8NpsAgSCVNHRa8tW/8Dq
rz4iGIh3iFLqZSMiP37/hXLj/lLIW4yWHATdjqbjhNHcX27qrgRUlAUVxVFxzaGZvTEDXTqTBcNG
FlNTUyhbIE8Vivig2Tcd4j7D8z9C4GTXgkbra+auJjfLlpaNBsT0VBDlYiXMkDL5bdq89pZt7n98
HrbKZurqfVjb6lPv4pYIdCM5RH0+rAYy1fcNw5/OLp/kgQr7JuP+3BpOoe70z8kwzQRQZNXWhtkJ
b67KzxFBKzyDjo8hb3YJCtKRRXAi2rETa4gT43RbW4jxCqK7n8j/am/QEDf8+sk+a2vWVHFS6wGY
40vUr/K/ioIsWTJe0/f3S5vOvcbMflS78dGZCV2TsdeoSUIOW8fBgyDyw60tzduuuFEyJslMdVrv
FuIvoNfj1Y9jOZJ1zflBRhO1pkPU11DMu2G2uBd9i96PmBUzkCGflWnnAqt1D1EksVY5Kq2lbaAa
XYx6Ep0M6yiHxViqwoUysuLN8neWEIkT6Tg5I/+bHN70qXfzu7HZZ43zTTYI5c//vopT0wWDDUmh
sQP9isRpWGAUmz79mub7oE3RtRmwdlm1R5iLR5YifDlBpcuT7TANzosSRhsvLLUPGxvIxqxxR6On
Uz9GDhZ9R73ZT+V14LY42gEOIyXFx+T5lboIGx12ymQbuwTAF9Ph5mYI0bbVpyQpq3W8k382wkAQ
WVPwWMf2Hn/6dPAznF+y30Mg4nGsyuzFtbLHZk7BGBtZ8tEMr7K8KDysOf5ImIcC0Fd8nJmAmj3V
YAbllsauMgnriYQFUus5kampoUK9N6pn34XTo5f92++fOVMVz9Q/VzFP5TNTAx+m2p5l6r+Q6tW6
SGzDNuqDgsBgi1kPsoAfm0ffK+ZzNFQaOiKSPgAsRwTLqTjZZk/by03SzZC31FPOAds+VI32UAl6
ldlH6SUpu6/yqs/N5KK4w9c89p+xBxYfjSpCRGh08iap6ulb0TlvTQxmOcDycIwYiaCQB1qCuzqC
6VaDjNdd0oMwLczV+EWhMFlFbaAeqtCY3usRcZiib3APcRrvk3EfgRZcO338OFHhnfhqt3KfbjSH
OW/TWDvV1crrlM24tjGXNK5u7aVjrG3JuiTLpgKkZTgifw51wOwLtT3JovGQP8e9Ei11YnT2ph7n
z1piJaDpjPaBPTFY133ZM+rB8pvAEjhbBIEtcCs1l6x11WetmFeW+cU3bNZR0S1WY/AUw6Q9CssO
qmNMMxJqQmP4G8eo8gmzsYqN0Kmf8Kvrm5pD1rF0vXhnz6Z26i3fPuSa/qRlVX4ji9I4z+ChRa7c
2ZfmXTMvlA22twIHAD3h2om9oxmGGP6I3MqH0edgb9cnJIlCZdQoB+jO+jLSrOxujcrGgpmROSbU
cGG0xGUhpn1hcab5Tg/Q86b3zEq8xQy24pxalPBMGfVNp8zKQ956G8dQx72OE3cd9Q5pmnqGMpFi
GbWibfjHwfYTJsN8C6DQs3OuD+r2/k4Vrju5engAkHYeB4xtZno5UNdkOteZ++nlTX1W57QZFzYm
0vP92mvzY6anK/mRfNHvfwQsWFmbJykBrqNxO1b9eIiz6btQgx6duVAfBGFd/lryorM2BXlAi2AY
4LqFhv5UqLiwRtf6epdJZDAMz3rTwWMY+5AoKlQSnan86Zfxa+hW5gfHPWWRkDJCfaIl51lrXx38
sX8oJbajDuvtQocHTZJWtGgAS6e63f/p63TM3anCGdPgqvfi/q1WlGoJLCbdJZX7OSVxdLTiJmJz
4J0eQW+JfGcnoy9+JGG4hRNAEhAw/qr0+i1RDx9WZM+7EIK7sQrpVWwZ4LCDgMgrF71JGTAWYyag
iAJfpVnEws7k4PV0FnfAWEgWlIY2cWn2dr/q8zm4RJb5IRFpRedOi8GYvL2qZsPaxIG6HotBPUdd
fHaE3ES+6LlPua9G3gL52IvET07toRT0LWdmqGDER0sQ18qppUXgdcOikX1GvVE/ndQ2VrOvWkeV
vWdR5tmHZagt0kAEYhPNuJXWd7vOMoAnKdE3S+iNGwe9ku3NF5VC8NYECbBTxWONsTJ4gwFTohLj
UO9UL77t1xsrnt1D58TVDpSZxoPKvo1K9DyqWbkdB33GqxR7S4W2IIQi8B1Z0+0LQjSfhpp5BZtp
2O1dvdhTdsfYVOtnCRvV7Gsf4nT9QTDKlPCjjoh+GpL+Rvcey27b4pQX74Iu4NCitM4ltNtH0zaG
qwyM993+cSjUHkYIXvSMTuYWIZt3CNPRIGY6cdf8l8NnzrMzv0+cYXdRDk3I+tQgJcvLKf0a1ax4
aLOsa19QjWpz8qgRtLz0J7/dy3lVSxflfjkMsb66D7aDaS4XcnbKuF0wTmekeMhUlkEDBmRAr7Mj
b4jishv2OQ0HHG64pkgon08XVbzVHBtit2wj6UE6r6Q0zy7o/GvtVJ3lveWgU190Zoo/LsvZ/MFD
cZz6MxUoYLVplO09/ESZGvFVEhRBW9s+BNy0HcX3JQHkLjfNEvTNdrSIbW1EwIDbDJ+mu2w49P1B
mHGwzMYO22yambuYtec+XDDaIf2gox+SRoq9gV8L3BWhU5QvWO4QNXQIIO1uoBApUvXaxm1yRR9L
E1JKPiecpUZPVLlYOUtErYcgqD4CFfpWqLhfJTFVDrLlyKzzNBRcht5sYr8MVlaQe9s4Q7esmBGw
F4U5fR5go/39Rm+JucVP+zwUAcMgDMX1VFdlr//5wOiQgKUVat0cDOLfEzLtl60don0X71zFbC4z
d/8Kw7b13FYWCtdUqbfooOzntMXjPRfRtNLEZRWzyk4DyjC16Oxn2Jf6NW2zs/xXnXjkZI8vVBRu
BSs/2YWIh9vuMHDWfK+66SZJlunfOEuUWVhqPGRA5dBuYKVwog608ThjmGIEQd3GHsNiOUfWNR5q
7VYrA5xQUd+l7PQr8iL0zV0C5LtV/zZoSNuElFShfluQy9Y8GUU+/UfegfHrUcXTLVMlLlLloAIx
49eyCf4chuJyKg7wAm5xOOG0sTT9Lag7ndmhEV+LGTIJBLJ0EWZWs2uEmkC+GGIvHtIA/2/Qx+va
6S6KkHnJl8EGYUk/t90aXW3v68Ek/E6zlQ3s8+lgZ+ZjoYzzBXHXGtoS+tDQyep9VzLK2lUwam8o
44dtOCvKqhbKlh+Xd23LjCfl9zcWj+svdxbNB83mb2fyD3o2v45fas+ZYB141ML405cI6SqRH1JS
WVcqOuY8Tpa1Z4Xg5pDqoEBSNsqYznfeUYpA86Jr59Aoh1uQpm+SsgSKbdw1dhGvoyBtLtQRDRrY
2V9bseo9sfsAUACj+HUOybgUfYlCpccyWMfKSVfubODzEZha+aKqQ73BSPIK3Ar19egN3zKc2cKx
x3I3LlzSrqH+Ff5ekpz6dufW2FJ5QL2r/CTwxmiXDTBd+9K5VcF8kZlIcMnzRVTmwdURhXtBsM0y
6ll5dH9AgSdcD/exCUe3k8kzx7k1fS9oJQmtwF/vStfaIAGYb1qiGniSWh7PJEqvqUU2ju9dfRw6
VyMZzaupo3Dk4Bh380vmtS2W0qx6wNz8Otkj7c0CFDLSC9auxgGB3dpauu3qERkti/C5qJtpTbAP
UtUmq8trn2f+KY/ikzyyJe40o3EwI0YgtkhODJ+4jc2rA6FqAWZQtcf7Mo3u0yOGbXqVi3YWEmvu
DM0qyZuONkNzlMkso2IXbJbsvBFKzY05I0mg1UwMYpqcEC3h6JHXVlvhwXXRayimVl2UYoJeqbvV
dfKepwqdhjqRCV8JnlDoNV9ZbjE4q0p0C1pggzTXqM2iKFinvRZurKrtTyVJhKhIMkqX1AweCysu
cYU7eMfSqt5FfrdOhO0Q29d3ZfT9Z0cdEObk/tJnfQeNojZvPsLEeWghpzTwmDzPmumGjuWjZY5/
mopffzEJqgbLAWrcmINv0Zyd1dbrT2OQD6dUq8a9rwc7dR6GE48+dvO0hBO9kH+ma7aOZSDfj3ys
c1Hx4tTmcIgSbmLfZOBz3yN//3QaPz+comnMIYb2lGp6rD//YvbrgaZA6MvTrQHTrPGaz7n3woUX
18MF1A/3A8xyrr25uCkFscDmaCJYxE10rCgHBAy5emq8UQWwir7JqCCT1Wzo8P7V/KaiOU6EW0cv
PErHJtKLrS/5N8oYNBcprUF7Wm1KtRyXjWZHp9alhjDnlB6ToBi0DlMwPDyUfML1R+13jLyP338H
mio64z/2PvElEJ5AbgE0Qtc07F875w5C+mnowmpLms+07gXtbzRy+2Rm9qc8+cW1Dw8q1zCaYkBn
otGq6sIf9GknHZndRKendudhoyNirGSOneqaw86y57+MhU0t5lcsj0BPwhmib9g+FkU+wxLh3Sw+
C7DvLvJ2yo5MOpzLgFaoEmUD1Mf6WqXetJYTd6P6ZjXhuxxkKaZ/9mf8bklEuisnweJixnTihUYG
M/z/e+dUhaT7thC11ULJxcpafhgGhvCm7CYGseTQ1DMRMyjWkGwjcH7gIH8BoRZqCwscDakkMYHl
nnd2SfxezC3tLHzb06Z0KtDR4mXKz3mif4mrauOQaXZK40o93lWaY9QRqCFmSFnHWk+zOtioDV4n
SyPcS/baIWWu7pNEA/HS0vLJ8TLinKMT9ogYN88KSZrJDMpfzi7Tn4WXOQtMnWj0w8HULjh8V8Rc
PcXNND0HFASriryIix/XzmHOBHvHJCVEp0hZ/cjEA3KS/UfYiab/W2tgITUQ5HW2flP99VYayE4e
0Ct64AB7BPPQRaMTBfsfBGY4Zy1svZWSaOYmnCYFYDlwuUj4YkJNO9VWU4HamoNVz8h6W9OdIE1c
NV4qL/rrUooPJiPvmJxI6ksAXGY0Hf5q0u9IzxQNOOpbZ4weqhgykXQO2eQKdSErfVl8yQmBWaS+
rV8bRXFPYKVolnBAfczGFilOGiR7CErqc4PNV+KEZ9tH0toV43X2nyeFfBgpuodkXTMXixAOZdWH
YkTJUWoIoCQ7K5zc0V1l4CncKq0zmMlZt9K7Nb+LRhidY9BvJj/Gic60bsc5fr4bpLOkrw5Z0n4P
Ar26YsUF7+Z0T2hdbKjDICrlZQ9+5dTzeN6v/Lx/MsLptZtRo6RDWGzNOUPwkpXlaupCc2uLS6Tf
xa62Mn8pf6qrtb/U8zRelAM+Sg2m0xVTjrOvyjHdhjBid5igcQkbNuE8PJN3V2mHHvKEtZ5Zihzv
tMaur5EvyWDycogahOVjscnCSqcgUzaSd+CiMDkP9nSNOGlj+BXUFuAfj4MWjC+O5+5l+49DGwhL
w62Qgur7369y5s8zXVQwFhpaXbBWWezxWf8yjqD2UqPYMYYjuqixyP0ji5775nK0FcdhleH4Lpko
OiVBS04qCvOQIN89OR7pAQGTLTwhRrEaKzd5YqLDVABhGiii9q93Ba6Pws3zc20h3h3mzrsvSbnG
gGKghbf0I6d+aCs9PJAWFS0AGdQP9eBma9CvCsACZCcc/zK80smTXpnKTvX84KHX0KTIOOgxJtnQ
mbDcG/Tpg6aBkPny++9JM37ueMrdwOS4w2RIBwTpaCIF8R+js1hHp0qCfEFnJOwYG+nBhkKJRZC+
8KN8qdv5u4KKdplTYSxaRSUR3WeMHeTdnc0VW8yaZvx6QRAegqNDrslFqrh6ts617FToTU84Xtt+
mauwvCRpt68gg5ykZAbfVroolLbaoX+HfD1WebjCUt6TcQ7hi7FfvO4EsrUDovPXaLc28qXs9El8
qnynE9OyNN0ImH0XnYqqBxg2BMaHfBdPnfERVkjUxro/WeJAO2oTJIk6epeFaei15rlq3L2eD/W9
vsvaMlooLj5cufzMY+hvEKK+y3IvqTh0kEFqL8VH2kDBmsNF2Uh1jtTpBJqNDCqNlrke5Bf6wNHK
B6e/ljptA/38afRNd+Ejv1qOTgM23iBR03eqZ3klX1QU/0o1PgUpkynmIj7qF+6/XNyJ+cA08O4B
MoALcsTvhUPfQyXjA2W33OStKsZ3Dt7uAX6fv4bcdfU6x33nccxWxTQW18l1m32v4+wleutr5NbZ
OWhR9ch3sgU5FLsIITrNQPQNbqg+q7Ph3hy4PLSamk0RAdsl7qq4GPMQnSIjEfpgdKt+roI0DcgW
kpex2uyAhp7RyjhfG8VfxRUs99/fy+bPtzLPvIdqzDM8pByW5qDZ+flW1rPI7Uy3to41lJXnCERZ
1JVkH8VadabLoX+OLcIVrauSpyLGAluNlnNyG+jLw+g66zspuO0bbrxs/rgjRxQYAG5/lTgSaShD
KM4GpJLsO5jFQZIxSGAmhNP2CHeRer98gMqbBM8K5vRv8g0+qL6p0kf6bdRFqBZuhh5aBFTX+q4V
MYsGmYqEXtcoc4irDydOTr//cv41IicbhYa1ZxuOwz//VfV1lgukvHaIHdBo65ftOyNLUnHGGbSP
NojCSF7nDX4gpaNVHQXucIJh8woUpTsmEQ+W3JGDyGyPbQW/QF7W4qfyUnO3TFW0T25y8kD4bd1U
o2xPY4cK2jVj9YvFEskstX5jWKxsSfupaNxhzoI/wIFdcXOb+HA8kJ4WA6cXbBzXCvqbeevXgwEQ
2QoQW+fY9FDtv2dF2pG96xgX2n7WPmYVXnaG9q3XTfVB6Zl6lkOsfEmx6JbCZZHwL4al7x0RniUb
ZPdS9u/WpX2q3NZc4FYx3gz41ps5zOotuo7/+A3o+s+Ft7g/dapxQ6U/jD4ThebP92dcEnvf1kpw
mkz+76XxgGTbcdNTMqnDbUzoAgiZyVe+31fFZS9P8NyvpU3ZyK2WJHP1T3mVCONJkJawcdCfyd+C
qdp7/AD5Q0043SGOaHMOtFAzBNffcy/hMFgdLd8svpQKGXOdsFRMxonQpPLLQBjoAnhD90x6WbKm
elFOUKqWqlZiMakAw7eeMKJM2bfZQzHmKuV4U5ROgB3BglVZo6wmDaasHKv8aOroXcpOJwTOOq7A
uIXiu/THSAEVMGi70IAL5ZbqnpjL5oEmlrtp41JdOkIXO48Q5I0qfKBYB2dmjA80zvUFKxm+snup
GWZLvs2UXldnvjhF80X2MOJZB0iD41l3dSTt8IvMdclR++ijyEwjy3scqPPXGtbzZdgN6R6IvLKS
zVLFgprlJOaDTqdcivEMA17FCAxVju6IBdmmGRSGulvog1E+OupkHqjkSEcWcvu9ZkTNx52GM8WO
u6OVh2PGShlQKwM1rAP+zzPJbUmT8dI3Q3NI4dLd0U6EHAB+r0DkcD70Fk1b+6D4c+Oldrv9CF12
RfMXCvGk5Xtn6vRtrGv+o107ePeYEyz+6hzouB2N0XO3bu4G+8ov/dvkCEPvkPkLOCn6zR2Pg4BW
jwNYd/kHEvcx1kjCgRjmixNTgZYt8h5TflP3HAGpSPVCPLJz47W7UlOD1exYoKgyoNOY275btrFn
upZ88ZomWYat0zzWdr6LxrlcJ3FHZlRotU/lyKmqM3nU5IkMPc6ttsAbj6oIPstDb1tGLtRuIKsX
I6+rVddHNzsnfwnt56L0IiDIgncvV+F80mbRyVbPqkFbJVAjAJZ/v3NRDHp6fWlyEnt7R8V2Nfjd
vu9qcwN4DHwirvkpx9klnKeBEfxhz8l0BQnbv7ikIltG+mzV5kGWvCIcYqsNebLWkH6VWb4R/s2D
VJTovQWDJMsJHDBxYuYWqJTajnM6stYGLmRxli/QZux1bWPy/fGZfGfWXXU0+3ivKUpxjt0JMkWe
2sf7sOH3O4DxrzxrYthVBtwemwz9bU8sT/+o9ErXbma7nT20Ek2+lhhQj5HHwciYpciDv/zMaTW0
NPsm7ZJ7i1Y+0qghql2impTMomOL3hVBt8vYwcFSeoyEFRMyiXoarRe3dPX7J2XrvHd+0x1sowuf
KsJPgpkahxEDJNwxqYApAc0tI5UUQeG/w6jSPk5lg19OIfGgRw6wmyAcItT5/Xfh/et4wJHV0jwE
Y7ZN9ev+shQnxMnQJiagGivNA6lg9koFDbIvTBOtgTOvokprX/xMMVktaX7Iz0ed4G/4ou0+K+BS
eq3bQ3iv3D1++XnXAGpCaJHNn6OtL2rFLN+dmnXMIXxjITNiYa2M1xhE90Yr0bI3fij41HwWZIz2
EzdbUp83NKn17UTf7sn1M++xTNWdVPYg0LaPs0oBg8defyzBjJi7JCvao2yVh7O+jtVWOeRgkHAD
02gf3e+y8SqL7DrGg1APkBhyuNG3PrLjizXhAcuS8CY/ki9mW5Rrx8IC9+Mz+UfSSNvH8Vyc5Odq
CXx48LqzHAOh8Bk/E1QiCzkLklMh37eDhUjClI40X2ewXmT5m9qgImjx4Km1xQnXjtG5ixdT3FSx
nr177qju9bhL91x9JgZnl1Xk/Nk3WJJ8VrB+O5JlzBkW47RV1cpZiarD728OihKehJ86ZC7TDFc3
KJfI9lWl9vQfT4oZEbnVzihcnKwj8Bwv4YmO2SJyWuds4Hk5a+JFvpOfjRifGOoxvUbxofjWRw9W
4SK3jQbyWF1U8TFFqTA0gf00xxn1UN2PW1UQKyqwKUdvJBlrwAi7uv9eQ5cyaG5dUKxBESxwRcEZ
YW9ZBCMwsSb4/zs3m45h3UfbPCP+Y8Tv3KOWWTv1LMbizcNsueaxsKz5POTkXwm73iCMe/Jdkwbz
gtvugfWsW5dtZm0VuyneulmoEzofbcGYl29Vqi7sNsxe+sJBDZvW27kjxG3y3eCSk/pGTAHGvDlt
+51paJhh3exF7Xvrq3hDd8jbzQTcbKtyuDZz13PnBuUtLudvpIgpp0RtMeNBRNrZqUUmgtCneep7
MQ3RR0zW4K7Ruk2TMkr3kck/0dDEp6dngLMsa0HekPtMR4jdzcO30ChOvh3qoVnaY2kc68F5kdAU
azKshUXHYy/9ali8FlMR6W/+bO6hVI8voR5XhzDSaZ8bMJh/fzv9a9aIUhmpMpNGXdctZmO/rLtM
iTLdAEh1iKHrM5HOXgedXdPUD8xZqMRstzgTSpx8wUtsccX41nWcbN30BEf7FmY2wsiWXoTObyzd
lTwKZ0E+L2pU5Ocp9rKr7aN6FNQCd0w+8zQLwba7w9nUlHQPBJbgZb22lP1EDd9qXfGOLE3dBV1f
bBzdGj/F5z7c1wVtV6AvNWg5Icnxndw4d0n4XU7L/r5S/MRZgkNvDvUwu0dYuZD9xppbWbz0Vbvh
PN7/x8SWEdlPDyX5jo5jqo5quSghydv+12At1tQaA2G+HxtyiAhVaSz7m1YQCS6tTeWI7K1PknoN
WT1192QhPk+zKHwKUyVEbHCerGhWcFVQe2stfFfCaplb9AZ9VyGdGozKXY8JAF5arq/ZoFW7rrO+
3qlpMitSfuZF7lenVL7fu1pVWSn1Op/IgvRjqLrwroH+BHdql+R3jcTzYfd1HnEIvJt0VpAM0/Nr
wxYEuUw9Da1nA6L+Tv410lahVRy65FTnrr/RwtLZtnghSVnvO3Jb1QepbwR4cSHBI3sPNZCVgZLQ
aW0S/Eoi6wRm+bzWgBytkbqVj56zgevLkKJrrtC42jNr56unlOluzhrzoHfGSo4tZAd9Krv8rwNZ
Z++81uGr9H3lq00HdJX4E8lxqkhJzZkcuBiSMVVKEiQveAHjjS93xdCP7C1SUSjAHFMgjP79Eg7V
mq+W3om8LedK+WKMmo3bixFhYDvKKR2DleyiRNJohr1pWDaMnhfov6z+sSpU75b3X2GYaQ/yea79
BAp66x560KUXGjPeJixtEN4WJ/IcZSxlsgGdqWkOakMYZykuawURJxKuYFUHYfTQuIOyDIs4Pllz
/DLIJeXez2+04LUvenK0NYz50nEpX2SYCSOkI325J4BdBKL+ncY0ij8/kzhOWdMHZ4by//hhOHa4
ysP4JP9nOBO7y98vOI7+65PiaqpHAKrK+BmFg+yN/mP7Cow4NK3YH/elNpy9XkPUztjuUDNfWVZl
Yb2iKHE2QV2HG0f8NKUQWFkqeeLypypMwoVV1/YZpFGy9Cwz3eNT/pScGNsId3qdeh/9aNUISFEm
jbPmLWW3RJbmbpXbyxR10VpephUwV3lTBJFSros6f0sIG/ooQKSJi6bvCWXkjVFaDx3ChlUGFODA
koqLIZwdODRp88WymlUIX2xNHR7CNs20kyF5SRj0bGzd807FbYUi48Fk9rxAWZG9kY+L0DyZJqDS
wjo012NPqm0FTURcJl7E0T9Tv0mXURmOMN1YJLf0gNv9XPkv6JYNIoh4UZEY3t9ZrvsfOdX/KssZ
xzlIWpmUmijnqcx/Lssp5pCcjmq79yA7UgKW8/LusOhJiTw0Wt5eOCts5cxj9GbvoUyTrRna88u8
M9o53AZuED8HoeiNCqWHPwFUF6HUHTXPRilScy9CoXZJ7aY3p9SClR9UzbtZ1cSvmsZ3NX6B6kti
ur+Xq5wq5mrynT3M68nTEX8nerhD9F9++MlDlVf/ccMSyP3LHUtvyqM74qqU4yrdu1+69V1VGxke
aOOgFJq5HoY8X5nTi9OU8aaXcznN/p5a8XSn+AG+v+iGlx5DpkOfk9bs4whUrxw9QFOKH4oQftj0
aDmPjhZOFnwbZTc3k7bu8TahU9XO82R+dxq47kvfUGhc2zX9EcNr1rXe+O+eubZxXqR5WLyz7MYb
vC/VIamT17xxi7Us7FwjyRYdKhNS2Op4EYT6eOxtfy1DAeORpKswxr0wV0x/gH58G3lDUpkn3wTJ
titDAMBJq6Ge1odl2cXBEkkia0wyEKHkJR2SKNMlnGEYmmMcmz4oWHvEopyyxekYIesR+YrhNtpR
ms8UD6doE7jPfJmk+KpNSKaqh3dfw/XUh9WlVWkiT7arXBs3rbaMpK7yXJaY+iZTCpRcQdxtypLc
Gz2e82ujEcEoujOjQQA6LixrKelo9PINukuYfGSLYvJzUsyNriWGwCM4B3NgBposYz1tdeepMGs2
3UOtmfV21HoaDW6G9pdlq/yYfYcyJPHaDYu6f5HvgiQFNOiQLJcZUF+gYbd7W0ncW8vc1bay+I1x
w0kyeStlXBST9kJ6RvI5suwt0Hl6e9MqEQy1d9eX4QQn0y60pRZF48m3FfWQBB3q8WSubz4BBys8
zc2bbjR/tLPZowUlbgvWOGN9lzFOsPVqpXwaeHaRX21d2D1vRWQx7/nHH0k7C91r2YWLTP4CJXNs
mEuD/z/8au/yQzDErbD0VyNJmo1XPzuh9cboLX6K2sFZaNFEsp/fJzfUADXdOUCObuERL1DV6m5M
gTdI01oWdeHOIdl+KZlf7H0qw6LB3ls5yp0MMy2eSrZSvcFmWQzx6g5jsoKqX6euf5GOJA0F0snV
mOmJZ10irLIgWqK46ZG7B39OcGzlpqn3PnT0SB3xaEbGW6YgYYpEyGalxhuplpEvfaQwB1TmdC8J
zwVTP1KEcm8h9+fepzU7qKO5lZdZIYAwZbmTtbkaDesmVoBDCgHEnE4HT1OsR0tNg0dFrS+dZqRL
eswiKX1uro6GdILsk+cqpJU9CkRzpLrO50g57PX7Po+7R7kO5CDxaSbONHPM7A8QBvj0NCGIuu/q
7JvhYmDGsrHQqqLLo3L19SG7xmlxJKvX3Ez4RJeS1Or5RbeLDSoHqwiJfPenakca+v8IO6/ltrFt
i34RqpDDK5iTIi1ZfkFJtho5x42vvwOb3S13n6rbD0YRIK1AgTusNeeY9TnSqmhDt2srJwnilGB0
1nazBeoFd8nwem8/kuG5EqqPJgimIHm3Ra7kW/gHYtNELA1q6S9vS4wnUvyjhsrwRDaqtp96+gx8
4n9JA9+AS8WPUL1d5PsUfSKcB0AwRRbvhoehsXN0MoZJuPRAoZztcfqRWfWM4c4VW6SH3tWI7D9i
XLCHtgW7h4k/XNdQYPa56nanCELSKiLAbpUIW98Rchs9o4llueAB3a6K8lNuARSbUJflrNJDZT+K
wdjFMas7J3N+RX16NduBTBRLvx+VkKycSNNvf1aNyGGipzT7Qi5XeGU1t4J+hjFGy/UtbSH17P19
ICnuta0Nk3oBiZidmRQXdajGtR6aDk4c7tB5UMJb6scg2g9cpuZ91Rq/cgAOBzl5VYGDjKrhPY4s
9yeBVcEeZXr6H6JHS9brv8oE1PM1UzUsCgSqY9Gn/vc6qzPqqp2baj6GcfKLxjtEGlzaK7mbMJpI
XWWp8R2rSrDRFt8QpB7H7+mxnSYlUc5OvsSMoVuPjlWm048s5+o0ZNol9bT0fYHIyJo76CJCsM37
2zwIKGVeE2cRgdGESfB1ID3txdCU/Y2k7HnZtLWWDaGxHFgtlhvbEPlGcwk7BNzQX0pcDFcRdadB
MK8LJG5bHPDjphimrS5mj1p91J7cZLBeZlGs4EjUb0GDpCCh57dlWB5Y3Pbzzm5juEp9DHfQoIi7
ZmPtsw2uV3k/dbec0CEfCIvNG7C3LVkJ2KeOpab0axX02NPXozDzCEB2asDZ3p8YZRQ61CLkOQKl
2+8GwHH6W89YE2u8j2YTetZyTfqaeyafBxFTI7Nq5Ujgp7cBFObsWtaOvjvqmILHCIZpdZfM3F2y
8hlCgNlMCsQE2nT5c52DMufrpa75XlBUPcjvGJQmpCzXfJFaaEozxyH0UBt6WbxmE49RLBDedkl1
OnSeagFrY44T9jzv5rCINkXfuKeAsftOPpFqYCrWcimLb7z35cVy2YDLqMk4RXEcKq22KUIruJtb
bghZhrQMRtceENGkueoaMCT5CQuSCHoHnrrlNGrtuzpLjJVsYzSpRqCEWli03OvqsWzTB8pbNpqU
Ql1TxpLhBnLVgmGH2xDQ+iqifkniGrAB+QSauCRIHOowmMJthcTWIv0BNEDdhUaV7WToMZcB/iE1
HwhSHwg125vVWDxmueBebZThJxE/SFh8CNTD/Q04Grss3ckNMOB2HmQZMA8VSJNqr2x0ARKdwKFX
e1SLg4KJ+U4eWmsK0WYh6QrjobwVdNBI4HjSsY7irVYLZThLjwXezvZUOvbPOurbJ6NJ4ZYT6U7j
jSJaNtTBzgwb9v3pcKb00yDjp3UcmF517JZETFT4nm/kyrjrI3V6EEsiZlyV7a7uNhLqhPpqOqqe
hQYQuoHMcHAVUfohao1ntSdN3QyV4hUzRLNrrRIEYjd3eHpIgleQV2D46syx3Cl9Ha1aRNpnq9IJ
YkCKj9zooyqC9GJS9TveZnDa6PNmGEZW+SLSD3LeVVSrP9yWF9H4KddEsWmsnExkPyyPjLkOPWky
sbEqdXAKjmK8QLdzji6h91crV87yD1qPQlsvuSu3r3QLDqsYmoFyMWzJRZ5c+EHwpGOp68WeTrIf
Jzk5c+6IghFBUnu4/ZiaXo4sH5fptu1UChJj3mzbZaqbqAmuDTOgN74MXeHgMPd6RBguRdO6Uqyt
Z2FVk+oKaqT21llOGYD3IBi8C4ko0SmgUXWjsRV6BAiDYkKJbx+5Tl+x2HKrt1KolU8CyWfZT2JZ
eXNd9/KVM+QY5nrT3iiBMHxvQtIwAZuogOpv5ApItA0Fk84NDvHRECRBBDjM1kxdeO9YK62zEOXL
3KX0JWQK8RCjohim+STfxNYtvsWtAJwhEHFZSxdfulz0otNXKRIaH9fMD/mN6mW0p8C8tZW4eszr
9EoXpLyXG7wija9KjfiAHs1Wvlou0YqK+rLEnYZsQL/4pFp0H7SGfoZ1jk8kZGXGsrV46qOj7rbq
G+oQFyRvhfmMLJ4Nu1s2ETWaa96C/l4uNBNJvJ74ox/ksAMSsIOCmlbHLKuCHbzoZmVLam7sCRgG
5Cn5t58EJkNPul3Q7tAw5Ud3EOVdb0EstamrXTRs56vW6R+DCE2gvFtFp3kXaj/bUU2uvVegplvw
YTqqv12uJis54skfgrpjQnCNt69VL3nEEz6iYw/VLYqt4ZQ5KAJNkKXboanglGLMXRvZMG502hub
rvXGM0l05rlglqX1z34XTrTBQb+Wbe99lMK+limgzQLEw3EOQ2K5XZXYCVwHuoEthj1Eesi0IULW
CfBa6gS0aYbgPTJmtNr0/ifANuPGAaX5dehR+KGRre/y2a0OhUi+6azyPiYccbJmDfSs8luSd5A4
NOGuXSZN9CfMnwObvI2Lnihhx5PtKkN11lQk2C1VcIo3k+rW6zJXEZla6R9SRGnHDbu5yhUP6fjp
mZXyAX2PwbNpjPuuWw90Ye/Rki6fHhjaFOAI4Jy5QQo2ab4LNUBOcOWssuPk773YRBaTHCgcb50g
gi2SMWZzHGcXXfkuFyieEfJhajrrVLIFdeO0uaLWsPaOxee8D4yX1nT/MKMpv6+yYZ9qjn5TCTrn
0RvcM2uK6eiN6lGwDSLyNtuWGV1kZO1wgTKlXKHUA53xjR75/N1QRQcIZnxV2E7id5owK4xTsxH8
QqOXmuvGJDWgHocbX8aOyhIhBBGYTQ00J7VKxCAxzV+Ei/wUfKpW1B+oyQ0mlYXlw6ni6cP93xbH
znSxktEC+C91rPU/DVcak6ZFg9HU6C7ARfhnZSfKMLmSEEFhklI11goGuxi+0s/cHp6ZldtjXwDR
aCqj3SnYlfaqWQ7PdVNtIyy12Fr77uouPg4vfuH26+gYJs8mpQ0rV58CUDXXLMAISyAYUH4zSu6r
wN0Ebjm+Y8wv6nT8lfRtQHmuNqhkL8HuWXLNBiu+yBsIPjDStrj/KBELnNVi7raDmQxbuechehnQ
+tJUsV0KGcQE1OkUrGyvHf0mLIw1garWc1NC5A/Qt23lqVVrxaqZvau8tW6LNPBppV3Ml/p2o7F/
2xJjTYrxskhzemthDhH8Qm1q0Q9nqYYGJiPotdLFiuWOe3sULddmYxIryLv+MIWAvwETbiV9uPXE
H3FmE8orRcisSiHOxEW7Sos5uoSRSl0AYug2tDBWhGnjbOcuR8C+fEcAqX43URgvhr5eu6iq18Pg
bs2oSd5NFS9Y0s6Rvzwa49p+61Mdh+k/g9AMpY/WVcAqBd7/COvacm57cyN9vhGLF79LAdl4Q+hQ
92h2YQzGFOkHTcRhPU0un/IIs+2OaS7xDca4bdWW3sqqnZTBiOWUnIeBsWCESb8ZSpd/a6a1G617
mxabnD8jzJhedDeUXfI6BR1b30xl2F3KC3MkvhnkJK+CzNHvq5Bg5C5w3ygujqvCchDfaHPD1hws
UD0nZAI1G60bqOzPI4GB8lC6Qt25pf5D3huNiPuLGHhDG9fGnu8E9xg4nA1ez+a/emf/Wxh0HLKw
0Syw+WAoWjq1v5WyUTKGAW5c5eihPdyMJE21dqH+XB4YgX57YCVN/mr21btr9oTiaMNdpuvzoQ8r
4GJaBNwMU4vECNYMg4ck6qaVYaln12QelhUwUVUYZm3v87YCYsze3MS6SEMAdZcxn5NqhWSgeZZ/
CqUqF05p89w4rCrghpNYUwnaesn00fz1IFWGl6hWiWdMusiX71y4VGZagF6ZM7ZneUke5GBdc50Y
4PaMpz38j7HIcv9Hqa+xX8X64qH/Q4D2b8MjLrEgowqenZJmoggO/ycJW2T4CZ762inRAsjEuWwZ
mnurKlmiz/F2MhrtjK9ZJ/+JjEumKxE5xbaJGc8ar1AeI4CHlyZWDiMh6o9oQIPHYobH6ooOCMVy
TR5CswHrXZbHRhEzBnDbONHtsjY1jhrGtuZsJxN3XVfdy9qqI5LrvJxVilMzDDg0UtxksUrpiXsM
9NzPEY+f3c6Iz3SPRwi5vtzoBjlxE9LNnVaW+pgLaKl24ViPg6f1+7iq6l2RMTCUIjnlYV7fzRM6
uyb0UvIzO54bttw74iglFfJgo8X0kzhBo7sYZchAW2uqFaHS5oyKSbJGEYew7yDxC4viKeyd9NuM
J6Lu0uyQzbW6Asclfrhq9d5aWvHUdfTL0Tt/k0qaosPz5/BDdbaySiPSEKEkKKtOGkJSnf6UfLQ8
a+TOh1tGJI1y+faC5aWm2eKBSYz6vip1DHR5/944bbMqsoK0oyRQdk43ItAS/UM9NCv5Dg9BXvgl
eD5SWfO7hBi9X8uDOQLJglipYKYs+TvD0t5JwbzSl/euXa3IFnUvjrEYExTRb+ziD/2oNLw7ibCG
VWwOF7irrAYqnINN5R5Gy+xXwZIvPqXGyZqJkBlgZkYFteQQDV/Qr7XEOJnq/AmXuIWamP4xTdHB
GZWfBZr4VUaYLjLdH3NfFxu8IC65GN4mJKMmq/L3OSajwFLXil6xgGl0CJUQ7mosxXG0R+dCJpjy
M9RAxhUjOJvcjn71SedXNTJlbRDekY8ugsRF127E27g20N9OfMXKY5Wix7sG0AwkTLPZmE3Kb6+G
myHodw5WqU3Z2T1oQvU4Clq8w5Sna4cknW6L4JBg9Tr7Nnbec0zjYJ+GYCXIO7Ta5IT7bFgK/ZR3
nWpL2oCh1bvOGe6qMNyKHHUacVrNJh2/EeuqrtO+Kc5923AfsPJOXJ39J+18kxEoyDRxzryQYj/W
gCf21gGBsexmZoFxvHoK8P5tx7k9tzUmgyks9YNlHTS38c5OY3i+WyYm0w3GeRf+Q58W01HJi6uN
wdWP2F2vzdGeV3HNCZpJVG3TmrhkX8uZpPuxPFRt+71m7cfYOp8r4ryqlJJkbf6aTYq6s/rD1B5g
c6e+HvtsEItz7rSQU8S4E1iE+gLnHch/HKaBh+tpMes78zMymYqpTdkXg2aCmMRKXIeAKeEG9rir
raMoalYmtn7RCuVXo2mEj0e+IGX9HhULMm/7BLl0XpHnd64HPs8dy3zYUgXvHwDYru9OnhLDKmwS
dkxGv0Nvavle4+6Zd+GDT166cif8Vdh1oYe0Fxomz9aob2Yvf2yLP1RgrwEalHjQ32aR2pupIZkn
Kq6eWZgrNGXtHqBSfjW6pR7UR2dXbV7/xe1crEdGo+yRgTlbw830lzYVd9THfsaN8Cg6qeha3Vnd
sWganpNiPI4xdRHkjd1GI1bljqpcsoHCZuydofsmNK97jIKyeuzG7sUrxrtMm8LjlyFurufy1M7d
KlUhBWL/zP2ROI8dqn+SYO+KIS/W3UxSd1b7i3dgMn7kKGZ0BMkwbddO9cpidU361FqBIT/AWAr4
k028Xbmo+eRDd+afGJ7ZwvrRyJJT9E+l490FpKMF9gtqLr/DVJuHGdsKoCzqQxz/qAyPzKOejNdz
SwZlVH2axnkkddos7lV737r7ECrY0HeYK7fTBP8bs1NIcK+9c8KL4j2bgZ/F38ce+iumUlOd8IVd
vGzjpu3Go0SWONx5R6Fu8+aoYcyC27TSVIUAgxe0Mnh81Few1h8FA8+9mz5JnHrfF9qqNgPQ/JXy
5IGLPwU9lbxAfUgQo6+UxM5OWrFwS4yzkR3plTfrGefJqZhYT41m/hn2FhjbwIzuNbinBXr4EdYw
7vsxwSGMH9qPrEGslAgR14Qe+LWBDDc7UBvhea4iFxlWCDn8mA5vrgXpuXeDa9MG+YZqz6vQVFAT
Zb1FBf1tGFOMDb1CDp3rnPj0oaaOSK1qluaGmEsmCdXQ1gB19oAMk1NPVrQ6M4wgscwOk02qY1H3
5ANN3OlgosKoKS+2MO/Rrgf0eTO/T3+WSBeUeuN12rtjim7DHmHyMzoy256ka9EcAJSaBwjJ76n3
2gWl6rtm95MYGSARC9xK1nPqaNh1LvMw/KsRefHJ1Ntqj/y7hqI07W07jc5q4HyXZSbqqTB63Fxf
kZhuw8ceiv0MaPGuRmy8ASJaPOVlRe7M3KqUFBEf2H3obV0DpXNpjQaRWg3d4BJrgAGha0sowxJ+
xzX5LGihck2/z0oRwiTXSRnPCuy4k2cX9Z0jt+A4Mlhst6iiyrgdXwmgonhWazvpQr3919xr+72m
1R6aEDTAfPpyAmGQ67deBEMegMO8+OXMChQg3cxgsTFB4qmcc9EnYqVDM9qwilKJK3Z7X3bXulYR
Wy93YUYuUCf+ZAbtk7C9F70WEvJtzVupKVew06KKT8AFSQCwTQ51hAZ1Z2HNx6PV3exLNA/ZBi6n
ZdrSyiJvaiNp1+YI47wpdb/VC3tzq2X8/woUTdL+/tkaWUhaqm15sBDgcy7629/W7TqrYAyYbXbq
LDZsUtnkup29TqlgrsrQif50y8q1OxD1fctw/9J06htwFnJDPTFvR0IhLqM3rjOTYXBQO1gHjrIH
0FwzgRKN2Mvi4xglb1ZrrftkKF6mCnqC3K4a5S8tepKLl2gc6YuRJ47OUvVOJB2nfpyTbRsoInjO
9STdVZVOkb/1qGak/fGGuA7VEvSjqVy7iQ+RYRnvkVVRNCBQ82ok6rx1lATOMxFNjEsucdwtFSu5
n+BWFuvQ8X6OMxE5FKfm50nVYhyEzHBjvjasun5VnKWnmzvpJepNWp8lxLraucvioX0QUAyBOuY/
szpJVung8v4MxWM6OSoN4d5ej8vycwwMF9/Vpa2n3Y1/gXHZu9D42oVFsdNDr77IsnqT1e94EPLb
vrRiVtl6TjDTgIlqtJJNd+lDaKTT4LaPQR33JxGzEZYA2b65VA4xB5nKQgqow5KjRtc8OstsKbcP
03un/+ZMRnt3K4uS2NZdUqT595OITxJc6tKAfMqt4dDNdv5T1G1OwMlkPmVZubmxSv7j9jP/p/JC
rIQNCR0sqMfu4N+aGiNU4ZAR3X7UhAy+MsST6BHwL/XsZkiwqlvFKdC7DGm2Ll4SYMb7OoUUaGPv
Dav4LUzbt0mU4cfyIEQbu2kyvbnp0oqO+VLJy2idT8Yiw6DxLz+n5WhOjCX1kxLk7WnqUvde10jk
JJhb2QzgP0i2Y32n9l74ROh3ta81dd53/RLoXpjKKtOKTWgaWCt1uE7FBGGn5HvtLMhUr1U/Mto5
rk1V0i1fI4sSXUiWyjyS5aiyf509y3splc8EBfD32bUeypReeVCb4TNZP8NNHNRar8h+abkHALzB
YGR4vyD8hWodf4eOuqqUqjpb9qBtBxH1d/2U/MAjMR2A7rlbPIv4k8va2UmhvpTse9M7LBQL+NNs
MZaewhBzKyV3WqEG40+vPKH79qNYU79Ds+j2KtmMnvh2s5yUOss7EiAVVlH9k5IQOmRUpFr3qqqz
6MXAdCvpzG6rbLBmzzAWwvdQVcR3yoy9jzb2qdTr8MWp3EeaAfnPabyqZMMnwcwaw7KzO0spopW0
GwuUt4DGtJVX9fE9xTDSduShRTRwSmw23qMbXm7ZUI0azRurpNOmGFbyoAjrTak943Xw3HIfRF21
gcpW7CbbHVc2LQRKsUtOb77oHNX6g3hf6yBtLgqF6QIjwTYsRXoXR+Hvj8Z5yFaCmcWXfWvhoMZw
GFf/o4qCjuqfinb2V65nqpoF5V7lH2Kzf47HxlhHIaGH9kUveqoMSYLfIabRNTbVcVgO8vTrIK+5
MewSkdMBCAWwJrbBVXnUitBhVWbYv180e5J36cKC8ZEPf3u9PJeHurTue2sUW/l1vq7PhP3SpqX/
vfp6Zm7av77j7YsVvZ0cYrb+ul7VRwzm1e3QxVF9DIlny1D9cZG2DOra5SBP0cCwSmbGKDK3OMZi
Lmhs/PVoYrW00uuuIv3zr2vyJaNJ0JT/9ep//ed/ncrXyWtfXybEOblr4UKPil0flVr8eZigWfiF
bsYbDMTFQlXMj/PQOCk0Wx6SqWQTZ6HUxZ8Pf3tBpyTmTg2SXU+dkvdqeZHFHnHeEF7AO6i9QlI4
5LZ+9hyYtEHkfnI7IOUcCDqhxEP54GA22b0VN7UPQPc+46b3SfH+FK45EewpdjlBhRDdLbdal0V8
n+uW6rdJz+ohjM/E5X6yewXg64F0SFwYqv3GtINT27n5VpRK5XtW3bKpA4artOj6U3ENnBQKEvk1
RmcZm8kpzlCcGAwxb6pzuasLDAOODtZYlJbvzvGbgGeWlkBvR5b71fziIuVnBQVsscq15zLrwOAq
OHsj3d7oALGNMDpPS6CTC6lnWzbJudUETaIPtrDxllrRJjOHj6IrfjRs4f0kewxhLqAk8Y4Ukx5b
b3jEj8KMyfZBXdDlU/ijQhK8WdoCnjqkfjAMfECD7JoXKI7tk0nc+1o0AYzng/dqW1jVoqC+tOVw
CDxaWe6K+thL2pWfjqcfY+fsOHwu4k6/QgUg/ia6NiSR0XJA5TiMyQMa9nNFU9qfDP2UaCslVj5N
EjsMTGTrIY++FdmjvnhdrT0L2HOfP6dm2RzTznxuI3KBxxBF9mx92rV4KjOXfnH4YFIXcdQIbCve
uSBkxLbB/5gmDTJV970Abxxvq7LkXVOKSSL7znXa8TBm2NjHpbhTh35rDk9mBFm5nOlcriyteuvj
+lyE6sprkqcSY9c+caZtHjQ/OlaxazWnWtSX57HR4KnNwZ5eY4R3hJqZqbX7plac8+BZd2njPfC5
VLkzHQ13PalxWD/X7ThMsIG0nacnd/o7WUd3zDMPPbidNCROZ8qyDzNICB1DipBjFgHlfMxd1E59
xN6WzS+Go/rnzA7dHtInaFHPRGBsMEU/onWcIDlcwbj+Mivt3mze9dTbp+lJxQDsB539govjvSjq
Q2+OzipjN+/PuvbilOo6j4Z2mxvVC936j2EG/2oaTKyh9Zzb13jRwSg1jSfMFAbumxWfa0QwRMZH
Bvveps2nVZLGh3jor7UTf+bj1eK2doLpzW51fVOL8Lmxpqek0N7DWn8rEuVBwV9TjOobuSc0BDrd
9claFsSliBfEk7VPliK5LTHBioVOZQRaA8ugt7IAioDzaC3oBGSGfcw9UQAqju/wPWN17N6g1g0+
WY/nhB+RMr5Pt/SzUJpfJojJTZsLIn0E6LB9gS7eqULAo2NeVEdLBOXRDee9Milih7i4PjamWx1F
NZWZ/3XuDfGjKId+K8cmeZBjoxyf5KOvJ+R4KU+N0tXWrFPRtyxDohwXQ81lSJTjoLwoD3IsxMbj
UutbXvnbw4RWSZCrxj62PUHFlp+iOMpD5I02t3Lm0BUkymKBRfM/lylHPpKv+ffp3y+5Pbucykf5
7St0NMLdLsjX8sf/+kWKnNYkUXSMy/Jwmxe+LhJwjbhDPlWHCr+FfF++XipPO0gRfk6uxKaMVd4D
Y/nubhzkt7lCPvq6Jk8dfgSUTX+/Rj59+99fL+8L68PUMoxeba+3J7bM5RECuvrnQzkJ01GJ8O3G
xQrBq763iKu8zZbRHKMEJYwkCBj+Ud0q5EGzqmM9EA0i7xgT+XLyPOzSV0AbNPOQc/hmizWYCAfz
UVOrwVfzLlrrgSnWUoealiVgI0nXoJAN80s79G49XyQ8pA+dDvJRzEgnQoa/pqv2+NpiOtj2RBxQ
O7M5E8NKRtQG9ag9eeLJXAJq5RVw+AajSZYe5TW7/qFClrqzYo8s03i+SFekdJ3EqFx96mf9Jhd5
ehZOthkwihxU2XJwLdfeKRHazhRR/RouP4E6Y5YdDRMvkqQUxGhqECKL+iB3f/lAaUGLtGfbEgCZ
3JAG3lILwCYbd9O3DPLft3BaRVT2MHX75Tfi0q27APoS5q8sOGFLW/bnw58Hec3TyglyEW9Xjbhb
Uxbon8wVkCiT0G7Nczi+ZtzIKFqLfV2F+SHP7eEZU11w9HoDhm4V406GS3labBV3U2JkF1MkxMHq
lGWTfHhkeqAirsbthncpfWd2dGDofShO0qK/mMQZXm1/T0o09YqainmRete8b9U7MmKe5Zmq5PHz
AgeUZ7dDwG51ULxH1Rm9q5sm7yVF+nNi3quWsK4ZC+pV3LqIoVoF2CZRCxBjlMWCz6kGg2A/pg15
hMspiAjtHPXEjZho1rHf5rSc4E1bYbI1hy6nA0Hd0jMT80l+Ndtt3jTqKBf5rcg1/dVEkbr2RPSI
CINFe7W0kYrlUCpxvwmtLARpMvwIp9Z6Xx7MmWO9T1P7o7Qr+33mwUTB6g1ph5/kBkC7JLbva3T9
d7EDs0Mq4cyFAi+faJcnzB5LXakcO9tZ8icDe9MtjTTJj5rMnhzbcjgJAL4PZfIwws55iYm7e9Bn
7WUaycoeRGEchKoka3Q/fj9Pw/2E4/DBcacZQxjsFp321C0re9Ar5xjbwYt8Rb/sU7WwvILAudO0
WHlkueE8GVN3VIKkeIprUucXawsWC/04TPU5W9wu8pJTuGI/Rqwgpj7+Qc1leo2Z1knMJKWaHhq6
fScqDw4z/DEp+nOdpclu7FXqpbo5o2qBT5nZhfecL7eqWVsOqVrW1fPmTlt3kUb0gsNfbcErourH
hsNokkX8JDZ1SNe0b6ckhUWQ2Yyj5QzDhQh4ZVNruQm2uVMzqu3aq9n2S9ykp+zGLnMfyoLUD4qq
zftsxKxHSzN87BGonOtZA4S1PFFp8SnvK++bYxbFvqGWT68S5WSCpV1X+vAkEkP1Cd2zrsDKuN/z
8a4cW+tadI52FVv5TJt7xQHFE/Q2d7rXWJLedandXytP71aj4qQHyeDykj7YThH9BDHV0T7Xi3Ct
4z/9R7qgFx9cgwl6uW4sCXplYT/iKLAvE3XJ2+a1DOrEZyUE9HFu7IttoIqfHD56tw3y5FJ+WfDP
/Yx2aaQ87zNITlsvLdLtxNh8kQeIF28IbL1di0zmdkleb5MCt0BInH0DcKKj7Gs48OqqxheLBgDK
9Q+SVrs9rXeE7a7SabDwX2UCutnVKMrd/nnwiNIYMVRfhmmYn1rLuyqtQb6xLbw1oIfwqEaReO0p
qjJ8Om+d2nY77keY6mH3VHoe3d2pq551V6EzURbDAS2webyp2gi2zsjzTHFFmyFhDCPS8LIrpl2r
FfXl65Gh9r9fs7IxB3QAanFn4SNeGwBKT3k3iLUUcGplcOnsdL4nhhGPWopmMQ2WoktDFKapZ8r6
X1yJL8IEcfHZ2sirhDZ4Ha6lQvQmE8V8cnGNeSs1pEOIDnaMbYMVJXpKV++La0zU1KbpAvNCO14c
mIjV/ewayh2wFmst2GtQR5oPOh+Nq9tQh2vBp2/lad106cFNXaRRvTZcvRQ0wa1+6wUCzv7yvlqJ
+9bDCnisWru+q5Er365HND9XuYqrOzfQRgdRy9qV1yd2ra1MUp3sObLOlPpRscdZu41aaqMmcRu+
RVf9ZHhFs5kn9yQ61X2GsDVd0l6Hdr/owkmmAAXWx8NBrbNnXcT5FoV1/L1oxtofq6m+swcRvnTs
cSqE5N8hpdSnMaLLovYV5TJlfp/m7EnTyCP3Ah2z+lx/nwddWdsdWxtCejZm0pJkPHjFT9Nux93N
3rxo2+VpbJV/yEvyMAfutL9Jb5JWjVf8oMFjZGMuy7LHeDkxBFQ7K7Yf5VMeuYePkeeKnVrYqANs
/Wfl4haSsSRjuq7UvH6G6k/F9TMhed53gsw7JxAZX4EarvUxrK9m2tnsLEuYkWX5ZOS2WX+4bl8d
QtHf2TY+Ow+ZE1Ej00+FnZYvaCCwDyw/OmUkzwacQhiPn2gNabfWZX8VFnFhVmE6JzFz44bGvMpG
p7aOJF1ir0iqQ52/YNsgC68fI9J/bczkPjahfoX5EyO9VSBX1sv0Xitp2jTDdVx0/m6sGBtVy8Te
Gav6LfUanPNV/TpN4761Eva4EVx+K00f3LKuHhr34bei2Kwr9g7uvNp/pgERsOEck2aZ9wB7Fhp9
2BsfPW3Gtb4Q4akoKquGRdJRutOaGQoeaoIU9fJx/JtBMBlzfJ/A3cynDO6ElWJtI0xGuLO+bnFI
7GQETJxO7t6dO4FNmGfHpjU3xASzdkLqslIItXzvmnlt6nAB7FBZ2h6Tek0mgyA61kbHKBfpfViQ
Nuso7tZe+GRD1nd4o+ziAOm3ekXp9k6U9XSfpr0Kb957S8D2mUbUXKQFzlmwRMslR2saCvZWSHJR
Y9g7Q/HECke3dv6ShUUt5R3oKO95xeg/PthRbj7MdJsfzOWRPhZvWpfMx6/rNWahtSISj+S0eFSe
g8J6lEAjJYwPoanPb049kEGDBZrdPCCDZAialcjU4EOUf6DrdL6zLN9IxYox8bkySXVdy9OMWVo3
o+I3TUvOLOFPZEBtBKZupGuARaln6Lupo3gh72sxUvnJbds6M1+XrzlzrlCb7ArKzt1WNWliWd7j
r5lj40zGveDTHDXb0KG4kTgxhKSpXVG11s4EiBRX9KCEl5cRbYzRy6+NRrqEYhBIbU/dttGU/BXf
OuJIciae1CEejyV4/w2J8NmL0iiHZglcsOY5PGuTgfl8RDAOUuFMUkXsO61VIKepqgXaiHVw0gCm
Ik0XLOJ02tHLo3m59vUoHFsoLX+/jhIH5cdk/68XlDZkdQLV0Kya2qklkHCtq3mzThwoINFykI+E
njiXUvlRZiBg44E6Va0aHrtzDJLwUGbexqoc9vEk3hen+SVdvMfw+olWGyYkzcvp9H+EncmS28i2
Zf+l5m4GOPop+yYYZHQKhSYwtej7Hl//FpyqVGbWrfsmMABkSBEkAHc/Z++1jTQDQNZVRysezKva
8Lz5qpmG9rdTOoW7K0JgY3mTMzLeBn7p7sHEZOtebzLa6WTyQWFon5e+aSyCY+gJb90EBNoQ0F0R
VlXLR5sAgK1NGsxLBbdnHfmD/VHp42vlBdovT751nnb1Szt56mOvvhVCv6jly19HKmLSaUYs5CaF
BClpaQDcQxfhOOMmjfVppzAE+Jiip+VVtSpSKyWknr/foc6pd+QN63OR1msHrchRrRlKLXiQrIFv
as0gDbtcjWUbYDBixZFg+IMPREyGejWtx3hX4e/ZsiRt9mApNI/i59x+CexpeAhqTWeCp4tPTVnb
+9I0y606zNK8piFLI1wrW/di0aTBxRQe0KXkH1WPs4+voXsofARrmrdwvXvP+2LWZEXZkctSiMFa
S8gahJtXPHtZRplZTPaeCY7+0g2SBXnjRz+8JjqY4K13ls9UAOtoiad2Mp6508Q2QXRzkYMjj1Pv
y0NMxeiRc8W2w6C/FVHsbXMnFxcnqa510M3HSe9lv/cQi27o0AmcFLzapr+qxi/4E6bpsXLz6dHy
LQ+Ac1Hs5jSqqPd13viYzx6pkhEhsG5bRUce/7u5L6dzUwa/NwYC74ogUGME6GddI8BW58ALXUSg
w8PvBuNymCftw2xMm74K9DWeB3tN07ujLIbf93LfFemjtsLGWkftQ90u6Ycwc4uL2jDZKS6kQQ0b
9L8LJj5YT6EprqqpRGlL31pzEm5Ve8loNXtt10xi6rk2n/pc3yuNQJAZ5tO0wJD0rxg1Ny001rPy
SwBAt3ctzoNdL8NnQYL3VbG5NDN+zhqYtPOSALcEww2aeFKvK4nCyLu95d0xxtFq6KxXW1waU2if
TDHPjyxMgZQOs3yyzN7assh57wqzOCjZIW1Na9jostdPqZptyja/pmmz1ZYbslxuyGIk5ZawGxov
yzkyxTeeIIK5S/0fuHadS22n5SoaxmgDMBEStVYZn+6ou0gECJJNZJax8Tb5PvdkHG9TWuGV72lP
OpCXF1DTR2UUjdBxn5B2fASzfBM69Ypi+oLblQtQS7Kd+l3Ub6BziWRp2YJY0wn9Kdqf0vPF1rAx
sCruWVZOvw/D+kuilfkTOVTTU9Cc1c+rTVUN1fqOcnYzb4OamklaUIzGvsVivrJCid514eDhTNWO
YVN8LqygvQ7cUgxSc1whQkxHHZm7MzwJq0KgwCRwXTn4C5ZTzpzorw2qtBW1zY56P8r2stDEvh4a
yoOIPB367Bp2LuhhiGezLTat7MGiRX/piqKAiV8TIZQTJxKQLugGuQYFxSpIdIzkLi9YkVuTRslL
JvmtXPDjdj3dCG/5m7NSeSyJ8em3uVtRl63aK0+a5Mc/digIpPczQ+bu0An2BzFxIcnKQOe1VH9Y
XcHAroQ4xCnhYQAFftnLDas2nYbE1rbbnabuV3WuNdzpsaxRU+qFuOqOCQV38aXZg46xibLHGcHk
0/1Un+THe/ru3eSR4vlZ1rc9IkFpnkN3Tj6TIaY0qi2kiDMLfhOXn1vselRfe7DsoCdmMpTGuDTe
M3pK3WAVr3lYoU33hXVAodNjk47sdS5SkAoz8fU7jFXdNqbu/GARxrxxHTP6ZqKsIrc0+DDkFGzv
V7BXZYfS8ru1YlVquJKO6hADcvHYSFYGi4d5ztx667S1vVEJ0X/OuToYIiN5Mt3irKwFd91NV0M+
dGJJ6yk+BwhdV4paUbvTcvssvVQNgzSZk/J7JLWgOyZYwo6lZ8XPnu3Zj44YiUhNk2d1as41BtCQ
dn1sYU1OHFuD8R21z2M5fXOFNdyPkqKFdm2n+kaZl0zcoSdZzuUKUGFGyFXdn5QywmdhfQ7JSpgW
H+nvIudYMb3XY4RXlQs/cbbGm9oIM5lu1AZuheviJ4v6w12Iro86IIvcKzZVI7pjtKw4kiD4WJTc
VyRs4ydCiz0eC4dJx9erhv+wq35G8FTO6qhPs/gqRLQTz73bzl/J2YYuP4X92azj+BljNUSq5QVs
oe3KKHvzFpt4rM24rbeKwqOSxv8IGL3ZYIHKqnxnOGV17qz6MKD0+SCBDKKmE36bhIa8ysOEGfV1
+tgAiOFDoZFg0y0xEQ/e9/6cG0qAg+1kb+rUCZ8d3K07wFYB+extcpaDUeybNhC3rNEd4OjZfCo1
TCWmI9ZFV05fpBP7wNGS8AjVIHoKU/OAmS1Z1UA4b3YxC+IYcFXliwQ7K5bwsilHomamG1WBs9U8
TctATfRWDibEhEqt+frnKIkc5sZZcWFpAZezFGLrkS61y7wIXw5RWRDco/4nRFRGYkCAhFlsZrSE
56jSf2/+HFZO158YOcQ0rIx62MEZrL4CCv+udtw++NtOBbw4oVqkt+gUwNHf/Sl5M3LXgfe4V3yM
zgsfPCoAu6FPtKMtrex4v/etKA8eKdANiCqKYYs4q3xsF8VkIcwX2kgns8rqq2J1DazRNpY7fCJy
jfjoxUVcDoG3rYXs7oNAvhyGgRnu7PQCFzD90I0adHbh/5za4EBsoP/FtcUSDk54E/yuWyBAfybS
yo8yKPprJ1yQ+00asSBPkLcIg0SGpYSq9kRgjh8sSUktXvZgS4HBo4a0JnYCir+Xa+fJwq6h4m/t
rpTrYh4qXKfQwDEG1sHw7PWTfU8OiMKyXCW91B+EqSWX2mf5qHnZc6dXTE57LwAFhl35qHK0wiay
aHDML51Ww6XzKSfidaSfXURMv2JXPAVyrd6ZdMsFKfVrFpXG8a5Xut+eGbL/sOvnuz8Hjox5HtFm
e3PsQvBkzqSCTu7JJ/cQlFa021SwtFIJKerlMnBeLcPsj8ZC5wsWyEWxo4JWXkVaIuYWvnNM8G3S
LLR/BBUZNOGM1Ebi8bShL1L7hNQ2V4O3SwcWTYrTQBSltxsGVNs1SKEsYjTCEQPfzcGO9pj6qMuk
yYLZY/Y7tPMPvLLmFSd2eBQDPgkMGdOtbbhV54ocDkt041aNgrEehRfFrdAti/LIYhjsLCIymNd8
NXwqrODxg6uGD+rkCeMLsyi5brQwfRwmYGb/aa9I5d9fLb6GZidWd2nWWA3RKaQnq/CiBSYhcPxz
e5FZ6jyqRSE9zDcNj+I1jWru1ggDaKTTu5y7VF7byI2OFMKbA+O1fiuC7ptby+fAiRIYpah11V5u
1dB3aHFf5r69RAvvZnAiPr5smgGIsOxXBQB1TgpaUNH3akFTgzNuSGdBaWtkPQ+fuCk3s2c3+zms
ZwIxg/RGHaBbN8QZb9tZEN7j+JSRxBrinEVlrbVexnT0fhfwDmq4U3EdNQvBg9uWqMTR1z6VZtVf
7lB8vCk+bojoF//juB+WdCxX6uVBKw0dB87oXc2I0CmzbjTIojwwseBwUkP3MPnDKWu1/KL+97qe
pk1iIEbKl+jdtCtBRLc2vSB+K7UJ03bP0687VqIVD7B37EPvgI3laq4+23e+nRm/4GVL4FcjxqTW
0RysACsUiRQ0zzAF70VU2y+V1hf4WxHxulNWH7peg0CRxv4Ds96eCOIBQRylMz97I2PVviaCn3ad
KNuPoWm/0IbY9KXx6kaB/WMGJM1CMP+G5GxaZ2mYrnMqRSuoURafo1FhF2WPaD409z3PSxGT4cdQ
gy53GWw9fvaxT4KNiyyM8bJprEsfQclZczW5GPuydpMuCG6Tizr2Pf1jQB1JKELR7/QJfMDvOJzQ
3g618WzkdDrGCiqZkML5DAHkZIuyRndqfHejKnjTZzhrbpWIY2dH+a1zZLnuSDX97pAsWU7mzliA
mfSLhlWop+1ntTfIepe0U/6opjpWEkHGplK0nuaErEabpDmHfxL9VppQ9SvHS2EO4VlL5metc0g4
NdPuU6XZV/T14mjNYb4zLSCJk4urRoWk2cthWMXHtEZwQcBBu6b6Vn903U0J5eoxI2IeAu9Bndat
/3h66G4uRSPgocVrn9bRM27SlvoUYG1NoiCwKSrZQFtHoqmevJ5MI/Su1rqyOvEJGJTYZkwp9+qw
zJl14b/sz8T/HXpgqrfOd5iY+Jn9I0WBkSAO+2qmFgQen/Jn71btKW8GYxcTdfT6570yI593joqv
XgouR6NWex4h9bzklt/sqCvJDY5QAnojmj4ekSX7OS3dlRcxxqFL69fKh6cceeEUj4R6nuel/2GH
UfNQ3Tsj8xQd67x/VBPH0JTGKddD0oKaqicjc6zq7ZiZ9FEME5H74E2sGgfHK8/CFBRpu6xee4Pb
n4OJMbNCh3NSA3Ft1A2XH3oLAgKZuwr7S2JVpNu53htOgnKfAjM9pDIo6afR/hytEbj7PEI7n/Tu
RmljpSax95ksY8ixiyuK7ctc14JgQw0d+/zdUI6MCz5XTA0omYzgIwzLBwoS40s5oArqHWwUTpuG
H2kuy03HAu/kEdn52bl5sZWecohnAK/l8Gx5LKpswRLDY6Grw7CHNktD15QYq715dh6apWXbxwkp
mpSG104R/1Kfrdqoj9rCL+JNWvh4X1MYrvelMqRg+iBPU4Lr82+jVhLDQ7OJpbGaWTvQ++pfKS7j
2dMypD3LYbR0hyPp/lJHwWiu69EcHxtymTc18evb+11fGVV1klnzJSblYTNlaKLAHjq3yvadGwHr
o2XerHF27pvWtt5KxyZq9q9TWTufEyvbJ4aW/Kh5ri/UvXwGUN+kNob0EY+6HYXhxsss3M76cicQ
bEKXyFj62stSR9iZPHdNB6GBAZ38v+GiFomN6werMhU9+UEtwzpov/urf96n3tKk5XB/i3ohsL1i
lRiox12Duozbd+NOzV2GeEyecoQQ6qgo53x3t0fSQBv3sfU+Fm1LN72o1vMU179IRb1NJS3vuCxY
mju19t6S47ae9dF+mcbU2oR52dzcPFZe1YIc88g8uGFGlJeaDYytlmyLpcSyKZ3p0iAlPo1QlFeG
DZaKNqCOQodMYjXXzMREKC3pA61mZS+1P63V7CW1xvxFJlhkGovJ5cJEaNFcr+vQkVsVzUqd2Vjf
58HD7D+ZVRIQq051BL6VffKqAohDJuWbI4bfh74u2hcQXGvvr1PqB9Q7/vx8EOY8Xj3SPLycxFQ6
/Nme6+UtLrKCTslyTtpdB86FEE7LwmDAnPtNpfJVtPC3Q0ugh4pFT2lsGuNAIGPbfRUJn6bvOclL
4M/NoTWH4FDUjvGSlnjjeBDa38u+PjdmQNLZVJvbEePKmVCEfY/AeG/LUrvNk2Ov5MIlgY8DiccT
n8OAPkiUjt3OViwphqdupYQ1ShoS+LglW/jTxTA2+KaHk/rNqiZON0GT+KdC6u17RETaPfQdDQgd
yrg/pGIhOqere0UhPiHQ6l8CQ6uf+tZ88lvcCgj2kiPS8WXxk8cr00YtcC9zdECNUkajg/qKg+Uw
6s09EGpmkgsGvi1oWychmWHLkdoQgdOtUX4Xu/sShgT2fuWmevnuWNMGw5FBItrMAI2z85Ib1k/F
pDGS0KAP7f7UhnA6W8b0TZUy/2NRU71ihc4jRrA1H/rSbOYWN5YNNnsmfq2Jf2Y5+utZwOJmY3d6
+ahOaa2fQAZOUP4NsbuPAtxWnoO+o+LSxh7SDJ+jOD9m4y/TGMQnoxr7k1kkxKovh5XIyl0Hc3yn
DpmwlWukG9YBLXezEvhzBCFM92Ci0A6ZIelkDmd5R+UwKV/7IAZeOMvmWZe1fnHqfdESrufgFj7V
C7tOpJU8JIPXklgc+g+BM3xS6emJGZGwmQT2IbSAzq6j5dg0SjIhXIw5+TSdgYvW96QHZWJQcQ+Z
P/ztvCnFxbCiEIEXEo2ib8wDLqVP6kgpNOgqAAm/CzhAL5ZoNZSwQ52JKpdICYJZNxUYkF2ZwCmM
MoOEEk8QBGc32inqPeMmyMC4tR32cqjvv1Jn7NaF3hVvSEw76B3h7z11ro2bI/rQEnFkRV1oRAkw
8/edbJOCetCkwInhSL+SFgQGkpjx7xLarMqq6BzjCr55/EAlOK9F4gykRedw70wxPqLyQtmXyfLD
LgkBiwarPuvaYH1qJm9l7jzZoS01E/jtTmlHd5yh4RL9GEhr4/VzSEwH00SeFdNjF2mlREIOySwq
5pM6pzZY+epHP1pNwqx3Rk4FPNVtZqMJk7xHv403U2iMtzDIp7UbhCMsIvP7hI/opSWe4UTX09gG
uFe/Dg1AfriTkQjFnqHT4vlhgLTIZnqx6rhrh2wXCFzNJQuHxyxp/EdCsTGsFsEMAZPDPy9EFlUz
vojvYTNPawVSUxNQtSk7lMiSGVlaBsjxmO7j9wjgw3fludQNrJRhfhuMoHsYGv2ojryWYTCNu4pp
HCNeUPlHM/Jop6rrUEAjR2HQbgQ0kPUYQZtZ/Vliqj23y6l7SSAO6jBEaN6KzD/ViCv8WV9szRSW
79VlQHSbSPSE1KNAg51aRd9of9CocPJPlPSA38ZDs8f0U2LRDNLxqQ37Q40QkbFHp9pnQE08ZO3o
P6ZO9nvTZEm6kFiK1f2hBPUUkFXUPw80Wjb/aa+oSJ4R0agfaKaW2caLPG3fVvkbhYqlzk3EpStu
geei5WEnNlrAsbp2a8aAxi/w6+Nkivg5HYf3UHZILZYjJwc+FhEPoI5GR/70un7aRVFlPriJo+Gu
p8M5Oc6XxqnLZ6MOzIeatgV6fuot9zV6lTmgxBXUwyuFc6pJbVUzW4AiR69Nx5cErfjOwJ92cPTE
fYdrjYN9qZgt50Gigl7ULnpqYaRcPvXesJtN2U3WRtXzQ5uK8O/OR2VXR/Uh4qL9VhN/+/tzVp9u
2/vGNtfqlhCs8VfgSnkdYismKp65vRqQDb6u+2EVQ9PFuCL3OlU47M5+uldDjDpMR6jzFrS8dRn7
/Wdz6Clk1Uxc8gXVhWb2IbCFc2sW/3BF7+Vr3xk/LIauZ6sxjBMQtnyrfsDSl1V89JZhUE/rOt0N
XlUdE2qGbzChrzWW96+O19FtL734saTtCghhFoz+tLgjsGKP+YCTNLONH8uOMKv7zrScGczokmul
+WNih5QrABJe8hF2ervWgzg4W0p7kIQXlKLO02x3xWs8DRsalMV75fuYRcl4XqkENZllVEJLeh3q
h6JwbJnfEnLXs913fK1HOzXDYwt08EJ6CZitvi+fbFIWNmTE22+wUSdWyqn/pSjk0wRh7FfL6qRE
YYTqT2AegdJQm958joNxunXaRKJ71vffkrq+erF030aRwsyrKmufonq3tLl5syztKqVRPMley94S
rKw9BR2Cv6Pg0XaT/H7Yx4//3eH3/xj8UN1CNyfZcckbtzX3X/7SrhJhFtlTf8TcYj/KOBtwebl7
IzPCm9nJRl5NfVow2Ut+bYQUcCvG+LPqRwmrI2ZDmDSiB4/8WiMgnbIqYzBYioGSBeNile44e+eW
W+g/AS5W33UrLg93wS2VoIeYR7caMmuB3X6avFeLFvFmMHmErKxOL7ZD+dok8fysXJBMgxe9Uzgd
4ja1XnIsvpCes92YGs02yezivRwD2itBVJyi5VAf0mekQu7NHiv75b9/gGSP/Z+/Z5wAgJGOAWyc
IAWXwhlWSV7/m0PXtuSI1zglctkxohPE+h29nkdESE/BFEffmUfD54h/9AYCKrvN5xsGEu+YlZpF
26fzcRcKPDN4XyHIzR9qD8n5dN8L/zqnXh2xg/7tfUGSfwdFpp8dr5geRmnRQ1yCrbth+RatvLgM
QnMZN30+d279LPDFJyD10EwFGQfqsC+8+WAj7t2ow440mg0EzB88Ur21ymwl3Q5mfCzrO08TszyH
lO3JI/2RKrVUKZbsEZJj90gKeMguG6zSyToFFbAaDMhP41I/86vMu/bLXtU46MOSqN6pFzwi9VY5
qW/HVFJVwkoTHAyWla8uM/xjXBftWh3mpvmh11ExPuUVU7jKrR98kC8Pao+MyOah1ixne9f+hMV4
kk3eXZiQKFDP0Pokh7HsWKtmsy4auZ5LJqdx1idHLZfSxuuru0hyEHxXIRBvWU80RqlNv/RB0z4V
MBlizUb+7RvDC1zbZD03QXz/96olKYQ8kGJ9H+d0NzfBh5kpCGQ7OYezAQV0cMqN46Xdvs9DSZG5
8bddRWy1qlDeMwu99Pc5HqfOitICMEKAovcErD+5V21Ic9jHWKBOxTVDcD4i/w7nBt9RkLVbckXL
91RSLBqToDwNiwi6aqNnLWPhRXCbGBflUOjXZ8Fa4JMHQyzIvPIjxa5I3Yk+TceUD6zRQNjmopTO
bLgr8eC+0ggz2228XENkUF2xO7obWVfNRtgGCbF955/VnsxCcZYz63xqyYFVmKt7/dWcnAY9Xfqp
7TXr9Kd1p+ce00hbxzU3g5iWuEy36tW5w/DvUjJivsMUjxqRfOASpoe7jud5/Bo6JYAHBJ2ndGyM
Z8evf+EygOfYwmYdGyAM9tB8LugMbCDNO48Z+tujFAME+Kn53KRNumuWdS/lo4xiYprunCYZ915o
NPumcFmjtl7+KDwteacoVS3BF5iYxlXjMU0iA8e4pCiON6YRVx/wNU7AbbRdvqi9/hS+1J7aaGBF
VqONhy1qMPi2Q00yRgxzdqg+RrsJaHnzPAubRj9pAkNXGjrQnYP2vYYdt68GMGMga4bPJg4pFQjZ
ddq8oQlFl6eFHDsayYZapq/TyoDgXMqZyuw0ZNmDZEq8Yqyd+Sx0HycXs3MjzT8lXgk8UaMd+0D4
qo5aB6JuI/SXaGiI9OKhcFDqQ1nML1PqAiEMuBh2d1TpFDOZBfCW01jtTk1randRPnFuzVrGnrtt
crN+8sdE3zR1M26pPoVHctG71Z8XwPqPW1z85hXN2QqbbXLFnVuvKFKVH9EEIMDpSvfUlfXwriMX
VqLZvmbW4cP5ejITGCKLK32yaps4NBbwLd4TXEpIYbel1Vs/+oGAArz7diqMd7eGaxf6uHZUdF05
EU/V+xWmyrBY4xgnx8NNjS/kLGyBoNo/Gkt/WCpnnTQPpLXXZ9UBugPK055GpOZXh3slBZX0fHaX
TLR7gnUh5mxFcQGgjiElcn/DPg/VmB08zOxmL99wme5HmVhP9SLI8ycKSonz4BfWfJJp3oWwRl4g
2JQbA3XZpnZsjAAZi6W0c8ztTPrOVuqp9tHwqFKub7yj3e4u8s5bz9l2kwQnuPRa2jArr2HFBVby
mMK/3r7CTlBpF21NRDvhI9rFa+zfEa7hAEePRLpihd7y7EAmvWsG6cS7Z8OCf5q50r8GTe1ipyku
SpUAyVmcfQ0WT4tOQU0ohKlnV8QFKPgawrOK8kU1nYy6XxuRW7wgd+lWtdWRSalmDixoWCx04Zd7
fKTZfh5sbrFCvIjaoAZAsCSl8Rp/kgsGAuJZpyXBu2fk/aXqPFi5kAFe7AEkopa6wFGL8Rw4kvvL
QWGIE2deFXkTnusK7ys4vgS/T/U7di8pAm4EAsvXgVUarDwcc5MtFHfH79uHcRqxByWPha13P2I4
X2qnsItd6/mbNJHpzViavxHgaC2uUwLhIGa2kELbY+f3pDAsnX3DTvbELct3kiKrfTOb2UHkQbx3
PNzDKfb8TVJ54WUKpuIhBfS9zQCzYZeQdBSJxINMPH1RKXkqL4/ISxZo3tASOiVJm5XpRTW0SA1q
z7bAAdIviEi1oZzonHV3fug0MMrA85nTlU21bhYedUjRH/Wc9rOon9LS4R5zxC1l9r8i+zx4mbPp
ebnYPoqsatdV7kfPomrnXdlAvfQ0QHDD9C5l5FFiGg2IQJlgKWOWD+pwudnBdtEa6I2aOaUoqA+0
9Yfa01Pn9546N0joILH2hTGtf+rxS1zIJycGZPm7NYe8kWDMVlUa1Ec7rtxrZC0awaXY0LcwDzKj
Lk5IyUcqB0tHKs8chFApGbi6pH0duM6VBLhbmRm/qdcl88yLMZB1aiwsGxP1LEhfVFJtP+i3gSCr
7TBaKKdcMW0UzrCXvrxZ8IvryccVF/wAjItbTtMHRDzC2TazY76YWU9GoCrmVrEApNaBgbrzutu+
ifaO7hILsGSX6/H0PUjB9CDnnjeCzJ2NWhyqWXaV9RAWbUc/0o1jcR/IVjuXNZCvRft973VT6pGu
PKn4gApNFn2Y727JnMydjW5Du0ejFgLIgoroR58OUC1QjK0ZEfcT8qdDGVhUjJffOUnJjWwCrlDH
OcZ+OW9cn5GIRlJ1HZfV+r1rP87Zl9B3Psmsyu/ohzv/AaYXDyYk0fZNYzR9GPHyPaTknW1FUxnv
Im9uVZcx6hjZxU8j/FKpYT7qAdMFUAp4zm3vwRuGbR9NJrc8OlWJEB3b2qtVYTW/J4XVM8Xj3Jm/
+ZNJoS/pf2+ohicP6pxrjPQ8vby4etX83ffpSKrnLJyThsQyZsy7ojNuQ+aRhff/+TfqSF+zLEcH
GjfQTZdycdBTEHCKZwEB8C1v4q90VuTXZSfQpA7GqzeOqkTTFBsHZgyNEKtBTFuOsAvOQhCnxoPl
DIi3ebrjkRK6cMDTeBRP9eB/wKy8jU1I0HYLVNrMw1/t5H6TOElOsq4xYS3TZy0Ixc6dmmCtDtPM
9fgzeWEwTdz/y4Sb4lX5iC+arlzmXdTMUhtrseLhA7vaNL6qiSHw1+wYuA2mCCdADmVDuEIy6xzM
2IpWGtLXR7POPwM4qXDWx7QH0WopVRu983uuqker5AxhNjja4bzr4a+ezaibzmrvzyavcrnBrv/r
vy+9jCXM6B9sJFNSGHaX2AiPab33r7AjwlUAdYBPOlV99qAvg79FiXjHYIPCsSb0t7NLsRMy+H0Y
JAnZV+l6MFrnXHguoSKiJwnr/x5W8H0DG/donoGo+U/y9IYB+NJbK6Van63+V+d6JRw0tG+h6QMy
M+OnP/1Dc5TEzoSsf9U5Ucbi8t8/AvdfOBKuWJMAL7roumHqksXoPxefkHfbhpKkd6KF725LVJn0
o4qfNUZOnjWN86pTitnBxEnOzLntS6HpOqUmd/wMK+rRW95rt82FGob1OSzxc+FZDh8dh+zyYCiW
9DBSgxc/nGHI8RajMAYgEV7snmnkFNT+NtAguwZLF+++0i8JE1iZwdDLI/Wo9dgkKS+jByrcSicq
wV/3ZRas3Lo6ys5Jj73o8MX9tdH12tz0rB/XplOl16LOiGgukwbdg54y0UCvsAqQ/5/Nhh9bzpE+
nGH76yeShqb6Ogn9Z+vzsJl0GhGz3smtvrho6GWJVRHX3mYqU/J0lt6L6zPr0Fzj7Z8/mVcZCTuW
BqrQifJ9Vk3JxrON1ODu2hQeRecypKnu9PrvZrGshvGY6SRS/1FBhsheNrllhDvLHsz/JerM+ufX
Du2CSFULKJhm4D9BlvuvKz+oKzN3MtmdjF3ptC+x0PsXrXGtsxVRWO/mfoVC2trGXovfeyjpV6hj
Pmd0Tob9SNmR9/E82EqWc9ekSXa13rhnL0kpXrPU3fh+/i0sQpSrI7GWSqZGSNSI6+y7I22TYpmL
tGlKGOsWWy6edHhcOtaTBbYFJAnRbvZFQ5e8sS3EZ6NmyBeWJc/C9sWb3bNSnLlw7l7BwS1geuJ4
I7iaNVg94U/qE6EfrdFdoQ8BX7+0ZkLY+zszNbSNOkxp716r9/9+Q6lP7s8zZflkbVc3dV33HMkH
bPwrY9SajZJ7rpene78Ux7RERR1RiaM46hWB+Albet3Hsvty9y0lxMwFJcp5TO6ob/7aM0ucR370
fncFVSwPN67WkyNn/XLRc57U4A5nB7EtPcctrFX8ELheuO+Ag6m9kHNQt3lo3e1p1JnWoVWAv54L
7QvKhVW7oJowJlXroHKra9unTO/Meg0xy1sJW9fy9VzMWM0ou46WcbCZQ6HCYBMihH/wZeBgLfPI
iYwBUwcDZEhh412z8/FBuQgghWvMvuKLMhFwswDPj9JbhW+erqbfn8cA2YPC8c8unHvKJclTOQ8u
Ork8XJxw7aHIdHvzhxJV9ukvy3R7BsWmWIUE7h4UW21sHWRvg/apFkXwEKbkDYDs7nZIwPtd0SYh
BYRWnJ2k/KSN6DHx/RmfsoT4JCuvngfhDSvbSTwCF7lqLL3UroJs94eursMNOgzv63+/UpwFOv/n
SnG5+aTksSt1yRjEQPOvK6UrW4HsJ/Z3WW67m7rW19mSuduYEy6DIfApqvHcqcaltsn5PLZ+n8+T
gDyFwur3tg0h1pWBcVRLjAwxw0NshO+NXG5j9WpnRvWSpEiT154/jzSxVaTGwBSbTojFBqQlEAqq
27UxRd+bhbOSBeav0dceCrOrvlRd0KzHyjf2KUawTWTxZfZFf1NmDYSoF+MfR6MfQFPy+8Hf5VMa
w9zK9Q1ZK8Wz2gvMuXiORhJy8kEUz8GyF7Ud4CcPz5KSxs5z6K5iOZGTs9y2EUagg0nzkMHAIGIo
rW5MwbzrmOsoGpCbqE0GiN0ndP0JcVz/ShRqv2pAk5xzmVf/C8WLL+jfX53Od7fwJjQq3qau/Qvi
1QuEHbht4j1T9NHfEYLT0+VAsJiU094P0+FzbspojSTIvxLRUJ1zT+zuCbXwOKl5peLFXNaJRZ94
P6zy1AG6/Am3LFxZcx5fY9P6PoqBypDle19LZODqCTpE43OEmehz13jtZhL50xThlAzi6Zv6Usvc
eg9r03/trB6jtYu9gk539hrSOyh8EMIWCcgHVUSFXlvv4fAS3byUU4XSKGYDGsCCB9yepgRQvbDM
L7QpHhPXqF7tWU8R/Rtgt51g+hKHwRUT1XYib+VCNa5/zaxErlBooRhaDsNmNLfpvATMqy9JC/+H
sPPccRzJuu0TEaA3fyXKpqSU0mf+Ico1vQ0G3dPfRaruVHcP8M1gIMhUVWdSZPDEOXuv3R4nZmur
EML/7/pPiYijommFTjj+VcwCyEUUCSV3n0XcV0YbKUftQeDYQipg6JO7YqcbybRqydzd2kT07Jeu
aSMzCwN4S+t2bqK6aLBJxG6elcT7VqjZ8O0/TwomkgqL1VY1VWDZ5jxsbZBuEPKcPqc62exOpUXf
p7y/KhQwrxoxb/vMxksyxO30UaeWr+Vh6iMMTE82IIjNBI79aMaB96oH7X7Jze71XoLg8p5EZHmn
wArthwrgHGL+UgCLJQbE0NX2V8y5EHZG+KNrK0DVLDy3yobrJZsyPghG//8DPu/8m8Zosehgl1At
VOiWTgvpn9Ve2zTCUFS13A3JoO6rms3amDmkVao0CJeX9DzRTDlK9enVujwICfm7BVX32JRlRq6k
7m3TPv1p0PrY0NtobpBn9Gus7XNPLZECpvQllVnkMuY1eEGqSGrb4owaE1fo3LuYvG5Twy36cCY7
3Ek7OhOxbJ0nT/OAdwn9Fg5Mv5L5Geymm90g2FFVVXxLhl+yH+2ve8tQnwr7xRnzVVN5w4c02bJD
lD6xC+5ftMEUoJOpqew4Nd+jbCA3NonQ3RtAvsfgGxlT40ePoBAdm9PuInLU1qiVC4KIpHg0uwr+
S6HuKhXrLBw4uuxImBRFJcltflm4Vv0AC4RxHjkOseq5N9Hmtz/pM65U6J9VeGKX9xAgKP/jm3Tn
m8M/bh6MhXTd0TWH+tKCrvnPb7KJBkMNCBvf3efKJUwo0FSYvKDQKcdyljeWXCxnNo/EWaR9ey4x
wv5+VvbIVl7/fP7n2fInw8F6WmDY3VD5qIDdT9QfzbrCIXcOyO87SZe0w6Xlk+HPYAwifQuF8UmE
8YMWpvH3ymS1Jtd5uGhJp5yh5cymBjaFnaU+daqJZ0WHFkcbtjwNiXQ5lZR+n+ZG7iNpGM6L30Uj
YWl311NZBrkC7egMH3mWrBUtS2n8SxOihPZtKPRsU9STe8400z2oKHH2wF2aa+GlpE1wFaG4rT+W
pJU0TbA/T3W2N+uClWWZOEaTyhcFYeS5zHPmR3r4qCSa4/d6adPnjEosVpV2y8KgeOgZhGyEFSNM
pvHWQCBYNvMsX4cC+MXH/10iWP91n3FM8Knk1bAJ9TTj32V6nmeBzcxg2pUurei0yePVwtQNY/kk
TKc5FqA0G9APzrlVW3dbt0l90AZ9erI9DBzsXpHKJYiPF8+BPXsOnJ5ASNxUOvwOh2aQGz5hgcKN
Qx00r9PLYt0M2atTlcnlvrCHxwRa8I38U+cxMpy/9KhxngrSm4A0WMci7ED8u6gE+4BXrjNhXvjH
syViDZdUtzLdJlovikp2wuoKuQ2YvjS/LDd6jGMxlw2hmIYFPMquKTjhX9srgkCxJD8GVieO//cR
pu/07wvJofpiNTQ5OWgELNGSf5u+NrVaVZFIHEY1TniBShwVZAO5b0tMCSoby2dWBEiQhuclNnal
2g4ruairdV1qK3aa5LLORtJ2NniFVF7Da4qhdS8gHMDJx7k5rzaNiQWigBALBa1ai7lPb0YY/UfI
Hz7IPmtcWaulaafHKmI0MwxXdE9SdEnU4JiWZn9lVe91tZIPS/4eTXOi7mMqrKGo2MZ5scZxQ6s6
sGxAW6g0utpjuenGofSzYAoeYLHCu/nng3BtdEFmhWLS7gPfC9ma6Qtua4Ex/e1pLtkKcuWvhwY1
A8GFKZQmdXOfzDujuXZmX4yQ6cWFJvYxVE64cXqThpxX0l4t48Tvw9S5CYlUYlklzCL4pUSa9ZR0
gzjGNPs2aUlAQjW1trkfRVLuuyGYtlGam5sljmx5CesZ+LhGoBKrXr0nSx1BfzYSNiWlt0lmA2lg
YaPovJxJX5Fr2S6Y7cSBnT0txIJsNh9XXoEBBfw7gxWGpLnXPDS2TtxDSaR6ELPwNciu0S7Ls1bn
aNZkHpzhlXnXuBgJkJ21PtmAZjhM2t2/Plzq+D9/qw/pb8WTfcuG5o0aDRJVGWGU7NWGMLRE35dp
5zz8/ZlVYGDrGWPdf4dsqkA1xbCq+HFo5i5OuUYvjY2GlMXcazLjzyYdkAjmAOlOhwV1MFtBz71J
3rzBChpok/XzUptUffKNKQlFeOeZJ5Tr6ropvPrx/kWWkuJkiJjwU+6JXRm7w7m0hdiFTMPvz0o1
O0S4yrqB2SZ9ouHc64HYGfOzYX5PGP1p1AMCrObTsXA7NE4YLh/EMHLKLNFPnspQ3KieynrkWV/+
HusKNfQQ6DuEGCyeQEj//T4GvA5r6GXsJvUpD8g7Rs6LHz4x0kufQv2HiuPs8mrydqco9fovdrL6
xmjICrITbojzQ+LYX5Vs25XtxSCXC+8iyultEcZiTJm2nms95pUub6phkXXnkhH7j1eweeStSZ29
lQzIHvrwFYo8rqPAVdfLfUl0ar9WvlzFK/Z50dEwSdggIC7j9VjrQL/znP5FsCW/xfxLDZRtNEef
Zm5SPiz+VW5bzN8ZzR7SQGtBbsxfWsMmgfg0vvgloa4B8bMtGlHcU15LVpwd5yHDPLTPnYULKMKQ
foqiv6RuQd+fBWKNVY/bYPnX1KjzPbLKN+SZTF9BgulDq8WbkQbmYXm/1d2ORUPpt/eeL9Z4BHM6
0K0R3aB0oaR7BcgjLo1drLjJuWCL4liT1B+tsrPOZL0ttrlkDDyU0AP0kcWHnpXmcEzksIYkbawF
Mt9nfYIuFxJicm8EcwYNx7GNJbuaLDxCMBo/5gSWuOq7/V3Ho+cVYgslfFaHNPCxKMMsm1MLQXO9
3LebSge4WAmbASuCqGcBGPGKZfFYtmTAuzVWrMVdvjwMmpJuvTbfCtseT9T+9Wo5GxZdW0vCJ5se
+bgE9y47iloNXeA9ukn4t6zIvejFajksS8Oeeg8fJ4lRHUImdts15pJRz6+JKk3QoE24zTSBOHUW
Z3K0TrFdEVzOevnaldbXMqRgS8jNgCa+DD6HRbgUccAPy73Syog1NbTSO7hEX6zU2HAQl3Z2T40y
vYb1oKwSIxhPufsclg1X4VxDqaqW+uQAWb5IKu0RqfryIy0/w/JA7O3/2Bib/xUSprqO4amabaqo
ejV9bjv+7WaKLdRm4B3UR3TA7+MYzj8hHUi/yPJtllm0gkVoP9uJrjAgxBfkFAimE0Zffa1+i50b
sV3OVk1peShaYF7uu2sEqwnzGpJK09n1uDxDuGltSOeJ8d4h3xJpDCpEBVaLaOGXbSV7ISPvq1f7
lwl531mx2Jt7EVFQqTd8La8i+XW/xizqfofocaIPmWGCZ3D6tPgfCdXav7DftAUNB6ORZmmULqrj
uPOR+9uRYeMyadYYa8cSWsxjWtlym3mVt3EaB2KuohrpuTSU1xYUxSVTCF5YRJ9RFSLXova4jmm/
ixToJVWfy6s0qMcJrY6IRv2Rq0xF1VYjOCePx2s3eWzEGu9La9rxaswPKCq0/V04w+1xTeLdCR9F
8R528/jVq2iU5hKKWGcS6dWC4m/gwDZ285P0WN/Tqoqbc1vehFsDAAaYuo8ard/NHcfBLgmXqUbi
pEbj2bTy5mlggHkhhkCuFi1QOqYxueVhf+B2k/hVXcvdoBJFnOXZu9lWxbaegr8KjcRfbwjkhkET
aTRcreuKEDpybZR8v4g8xnGszlMmHwkTPlSTrb66o1UcGdzHm35ma8zvj8SNNIr5o4kqaIVd+xOl
wUUYxD+5DodSNCyydWowE5gkFsa+kp5vaN5jHHOqkpUQY0ytVpR3yqfDGAgBvNofXOpXjM/x9NA2
MlhLz3XPcTVNvy3IRAFWaHcls1UihsDhRSwrqvqjXZpwtd79hJE7/K8zSp+Flf/YAWKN5/+mg/SS
Tf0y2fnbGRWEJsmbcaPssjwO1qNWfZOil89hFniHlj0pB6XSv6bheQpLE83xrL22R3ur10O/q7pQ
+wS6vgYK7r0FTWseJwu0jt1L7TMZGZGPMX45ECcPBDXLs4vJ3tPV4DKkwwBeJIAJnua0aUaU2gpB
u/s/cq3eklPsj2a2KwhKWi26kZJhzHV0wcjNVpPlIe6q1B9KNd31SnONe5XEjXGOMZwG+nqUs7t7
uq1RTfXGTsNpo1eDubf6mZYW/ipwpby7FfuPvMCPowDKW8oNzSqJa8J0APoA2IcdqrdwFgiHMfqa
umaGdB+pJ0mDCDFsDL9iIHVMhXKGrE9wrhG1qz5VrIvqujMProifHR1YSG/F2a4ZrPRNC4qbnrF1
pW+eb2CQ574oRPloKWF7EKhQ9uXgwl/O86+7p1XPUF2SQfRBL8l4LzWcR25M52h5Cfm3RnEt+Qqz
6F1S6alp3L5mmW2em/OwHqakZ9tdbNr/qDB6uHTHO633/stMVU/7i6gRQRJleyBm9Yu1E8fU3OER
KnUN5L97Bz5RxHESuIKiOGUChzJ74cfQDLFhBnJb6qLe/h/jJsPV/93sdhkzWp6h2rrhkYb+b5mw
aIexlRIOlrAVa6MNtfdSBJ67lU2dbtTM8F5iR3gHBrLY/+dPNcZm5zAPvi0fonWwb/UcHLJ8Nj8I
rKMTQ6KtpcnAX96fEAaNtW1c7n/HK4yVbQrvuHwYZSmXuOXqu+XTP//15dO20ryD2THcla6V7ade
euuoSvunzOEc1wo8dzw0dkrutpI72+VlMtBwScJqn6lRef8TuAVSbE3O779V6eN0Spvg48+/0XcZ
DHq9yefYk/KZSiI5NuQgrpY/Msjk3MiyuDjSfo71Or1HxJpK3hxqNXVWd98sWKpnVGK2z8wEiH+u
aFSmngP8rdARvvJsmN+jDwQAoTG0vdklB7vVAvtImyGjMBH2DngeGoV5OBtJXcEd4lZ7rVHxntWq
fvg9dyLzExlPox/yIRe3WvNuXZdIbNRY3j26Jis7TpLtIhhiSgQduFTwAHyznKD/hqSPuGdu2Ay4
mvFIXslbHczYIjz6t2aW9AldHHP1MZyVORAXg9UyhIQtuK+hIfk5d813ofSvS/tbNRJfduX4nfAO
7h+kua/KIDLWimWYPeE+gE8wBJdAM1jD3cord7ael5e8FdkuhIlwGj0sQfNsY8q8o1RU64ucgYKE
1iB9IqjG2zJ9UrZZXqCrc49Y37GXNaRv+iKIbN90xFsxo+gKwteVsMAg+ucZ6SL/9d6fT4u5ZBdl
+zK2BenkOX+0p5C+1zc2nlZhi9QvQZB8ZCFlElVofypri20KW+j0jCbY2jTDsL/L6LWk51Qu6RQP
yM1gviXyNvVRd8a++luLpVfs44ji/SgdN/eX8CWovAdF7dmaFACy71uCUiooka18XWlWfcK3X78b
IfeQdPxQCXhJmN8SHhlvZaIzpknV9mnpEhMn+sHxDR6Wt7BvjezjD8Bn0XXNrY0eV/Vh6pB5LQK8
YqiUQ8G2nk1R87NMtVZ/RAltrUvacxuCaqzHP88I/XH8tla74yLHtCT5H7k6GsfaKdbs3NQTyaWM
pkSdbbsMnPaf95xIbEWufhOdMHYToo/PesJ/BncuTzzuinPY6iLkTiCaA61BUuyW40MTY75bnv15
UBtnOChue/8Tf96311wgyklvIt1vhSXucoZF08D0QfW7KZmhBqNzab3Kt8T/T5+POnDX4USeZ0O7
5p2ph1K8Ex9WPbZl+WMxHXgS7EfEQMevR3RmbOxcTmq12lm1K2ZKZP1JEZNxmgwBS7jbvqd6cX+/
KgmcHqzcX0QsagAN1REvy4tseA+tMLsQwnslakTcEmUY2dfnhIH85zI0Omxoy3tp63R7ci9q5szE
sNODYFbR14I6mwt+qJvPe0si0dp8VVZKihDczt4cgD+TVmWfDL/nKZNFGcblODU1/pWZlUUwhHtp
Jnpny6v5oSJoZK14TD/kjFlTAmpBGY7m6n7OExLQsc8atSelsP+amE1+T8c2g5+RsHswY/jBUZZt
dCTo93M5UaY9Ki9Js3BWV3e233n1+II/UFy1IHiH4ygvGENqX8KjSbO0/qyAK+2MRLG23Xx4K50M
0SIpXgahVudUQZGQzLh2m2660rxEOB3IRpq3K2nPb2IyYNYs9bB088oo/n0Z3HtMg/2eSmToFk2i
1TKrT7GoOl1tH5d9uWUq27asnDMa52pLkyTysYj+/lVGEiyVtsHwn09fiiR+aUI/7lsa3YQ+sxlU
p5W1XeKCQ7OSvpvWJMoQeZLmdffX/CSK7fsTJfr9ZPko6hVf1xC49j/MzmtOzK+Gsz0/QDt0DlmH
UzJoclJWOztZ66qDU0lIkt8MvQuh4DotxO+0P1izBDrJo0fZRC5RLGQmtk18rJHStrXtXpbREPI2
kimGiE4mNINrXIIYNUgrmGYi2III9Gq4C/cTCtXkNcQM9Az1EcBCwxZ68dMyBwmfc2XOLMGSQ+fn
IHWyBFdlaLuHofOOvZqv68a6ak6e/l4fO3xyKwhvJR4sbqwaomY8IKSQcLMUuHfbT1BkXGLLp4zp
6dHmMyYYmTFpb/MqZzfZrPkzndWy3i0PgazDdU/XCcjB8K2CmvqoW433WOkpyLi8Pt1f/ed9ryd+
MlPAwxqNTkwkR0xNXTLCorzZLS893UTCH2QWUEMCAGk9Zzs5bYSskNPReryUmRmu5PKyLLmdF6nt
L5/m7oQgf6Zpl1a6W363QS+y6zBFm2AIaWhNrXnodJDsNiiYX47YUPYHv3rwqqtas8VrURgfWdIY
h1jEtGToFNnmhJwKF+hqUZvZF2MGNC/Pi7Y0jzRauNdYUY93H8fBpmwUJAvVdFSl/GkWWXRYYpRt
j3vKAFbmIQFcoI4EqMEHXtLeY1pC/HgDiEbDxZTvRrS88UA0QYslNI43SwtGzi8h+UebqEOhk3Tu
4/InlreW/oyTGb//gh3L6SR6yA5PRcscCA4SauOgbi6tlk37kbz7pc5oxwHrc2+3m2UNhHKPXRvX
/SpU9OklL1WKrrQ6N8uoWTd0db+UDrVu4JMNrri+GZp0psKuBynxofLaapaKWn5Wgg/D7cdkA/Jc
DSUe/0jJOlwTy25p1iv7LpM0Z2yjVWaEj0icvOeUDSPQkwHRbTO3bJEqaJXyBew5QJo0yuNdKnBn
WxWB+S7K5mBqfX1b9jTzK2PIsBkZtXVorDI5267Tra3WAiJM7N/mtwzL0xqkt9qqKhJ70yWZdnCj
wX42hfkh4Ft+7yxUEiAqYYVpRX/QlJiJWp2BK1O99zoeHksnc346ZX7V8K+hCG3+aoRdb7WpaQ6y
zKuXwQ3f2nkcBkMHamvVyCstYOlPwEx2ba6tORDRBVdAcQWZXFzbuRdWwZZcVZY4LP98T5sudBL1
O03rjtK5Tq+d471HJIDs4ojudD8LjtNEGdeFMHHDM6jxe1Fyq4/NdGUDKP6phtlaOCHC15weRulO
Aob0CBJhqnVwKhmTQoW5DXE/ChQ/VjsNQTyJgygD/X7QM/q0ur6OYtP+5sj+PslY3icpPToWUexw
YwYKaabCPXhebt9oW0J4YJmRYnhZfrXlQYFqc42JfuyUWntA0kk6ezopp3jG4DhqYtyYRQZUz0HK
UR6vpoeyUUDTR4rVziSGoX69A8TNXEzHVIFVX6ZR+tThyfGtVkueXNH4UptNkea0WYryKE3KR4Dp
6OO5Zeuq22K3hP1yL8rNWCM0cBamjxGnXm8mASCylpnHMmFwY3IqZ2vHsikfWwwW5eiQSzGA3phg
HVoziUpp2s6vjTlZYmZmRWOlPESVvqdzQNY51BUlKTb4YpQvoWnKWlhlwK02vk5o0ZlPeeHDjLg4
hPCE788g1DDWauxyN3nV9+W0LoC+Xmp8/42iNKuY4JPHxlGmRzAwpG0sv3HFruKchG34TOytb8WV
cilVvj6yIYttySju8V/PGFOtc8yJu7mP+mAHZGDj3OCOnIce0SCVrtGthfZGXyc5V2by6AXG23LC
qXpkb2VPXmCqdx7JMIFf6kjc8GX+NT8pzQjfdEpcGf879BJiZm0BVdEMge9sbj1II7y4emautUjK
gylF+9RaNQAwLxBXu7IB1Ikg9dhXlAMBvQgjW21dVVryMx4R6gVeUl71BtRPXbnjFgm0+6rr2pto
qOyVFgHck5OQRdWp2nSzC/lSR8b4wa012oVaT8ByaDKWbfLCPZD3uDJqEiq1eLzESfv7YeqN8ZLU
LXyrhES++X2GWb8/HHVwECRh0RraVXP/36yM9mSKrmF4V18WvZHRDuzBdaN/ksCxVnQMYRLM20Qp
ZssvUNf1Ugi0k3sOE36mP93pe4saquxaJpK2YCq+IfM0XvHblJdRl9/YJKUIcJjxje2xnk/QQk7u
A+SZH51XFASZlO55ahg2Y6/FdzIvElaNqA2uCAGqk9C2pl2Yr+wm5kAEJrBKox7qynjSDfnjTxc8
alTChjOsJvMi1WtOu0qcEN2K2WDdB1swx7uX/aOe2fqDEsHFH4gzXcswyNbVFKVbx3StPW766NRk
qJ49XREHNc4uoD9/d+LzCghPD+Fja89QBE2XsI3VRn1IFQBQej7+jg8IWfq05nnRZFpS19ZpRhq9
l5fjVq0SuZH6MyZCcenzSrvKSUP+5YXn5WzN69rdiYRwzsFsQqxHcXKiI4uvhEPfkEvukx5fkQH/
MWi9/lBbab/uwkC9JeRTdAoMdIa63W7poAVMpxCvz8cgCLujpEb7W9uuIpZbIVVzV9ouZqFZNgH/
7C0PPOukasSVepFikhdNZ6QbvGBVqYG+lZUBRtx01n2a0uAjmrouFG8/FJK7FgUt6G770Uy/e7Id
V25o6ZvYgyeJUpBg4b1NKdAW5XOseae2HG+DA36y0YWNIHB6GpyGlLkSx3xeP6Be5NQI5aHXynit
dPa4MeCjDXKYVlp/MhVPAU6o2HR+aTIOEQajWcMtoTQGiemjM6lXiafb5D95W0YQZJWpnAF6y+Vt
BvIZU/OcDogXaWwfJ9wFvpM06VaN2Fel+p4G/2zKBrTVytGEppLu5eAOPsgaeRpS/rtuztgJ0xme
fl+LasLbJyCJgWruMxiN67RV3pnz3NKsSP1uSJ2N3Vf2Sg2Ln6WF4VuO0q8jb8/GCzNckzB+jsnI
sUcwMkXL1ikany2vdXde3jJl6nX0FM6xJybvMNsa66pA5o5yaa16BrkGfb5qEUWtMZyH62FOFuVi
fsmnGCRjKb6XErty+iX1L8YNRZWkW70gntJ0TpPsYh9JKO4+t8MkaeJ3QI2koA38GhjeO7n6Ph8v
lat+VUQeuhV1ZN9Ft8WiMNvkFkWSoI9xcAL+qokuwGqys6nKbou/HBWKWm28EgFf0/6oNbS7hjyh
jfthF9zBJzejbB5WHSmW+9JtjpEef7mNfRECWiBngNaDnjaU/JikCiPBqf9G22xVJcgdRe4029Ga
KNRGfeBOhbE5Hp0r3YAffVu8l7FzrYU10csPHwwt0zepDpcyd7oeRZ969RrlmOHaPWN2gK+iALhC
yQK0q3vv2CgDJnKOapX/siou9d4wfIZl32VRPcdRgXRQaltIrS84OivfdOcfyrC3UWDpq3BA0Whm
8XNRaeuRhV7RjBB1ZlxzoGuf7IJrYmFwr8+i5l6WTCOD+gQDOYVmMXje2gnGdkWYGopgEwCo4jbP
WTrEF8mSJmL2TS1C5s51gcErxKiTgBCIkd2QgVtWM1+LDj2J2xjOGhM4kaslGDWH3QVMsujTUkwg
J8YaP7azgtsLZSwKuHa1+EdV1vsmzQfG2DERn1p01CPx7OoiXnHPNjcsx+9NP33mOQ45o6E/AONi
Y8ap66OGbJAvcyuPVfllZEgEI1oEXTy795vuUbMoBMCiPRXGWJxdkXwESrFVR7RGdlyPzMjmLuKP
oMPiOgH4QesfM9nRPobYPMmp+UUl0+0aJ7yZNvGhpkPvSzeiH6Kqs5Uk6WcVlLj3+0rIY1tYD6o7
Vkzk2qMcaT7qXUcBmUUz4N1b6/aJXEsO+aj80uqpWlMDXS0sv5fYlhfXo8OHtP5Wq47h0yGtgW9O
P9tW/dnWfNWdO3tWxHQIZy3ANAtL+vY62krs50FEgKZEv6imbyzMj9oox7UT0+rI3Y0reyqYMvjy
cgFmKMNZhW9x4lzOQr9Ni3bTqzFbEcS9PaWW2ibvCd0LnxxeCloL70vz6DjZTdH0T8WeAraD8RuM
ZkRHkUTrnrXONslHSESj8eqUWQLsIdnZ0qXkEgojEgUNgF28EiadYh71IZZ4K1fzrN3UVG9Fxd5E
gc8bKuHPPOoTNrJbQGCHPjfpHZlnTCQq0a/Fx2iXj/Bkk7XNtYGDU2xApG0zvap3aTDtqlakJyP8
aANnM6GuhndbQi/HKZUzpMeMwu5qsrOHEvD9Vh2UZGXF/BzO0GwY0Dx6rfjAgiv8RkkJXuDsT196
U5te5xFOVP8ycLTsiF3L/DQSPQEowy83NGJ/Etcosr5xZEmkLd+gRJ9qy147JmlVqpJyY2mfsZg8
813KI6AD02/CaeB2k39rNZ3jREBWS289i249/wE5aDdi2cmmjQmzYCK/EW30WVSkwg6q8Wlao7v2
guCjDZ1qV0GnXSsG7T4sTr5hdeq5xl3EaJ21h8kQZGJpr5gUE1TGdgf3KF0ExYFeqMRGvx4Rpu9i
0MmTSrxv6W5HbVJXbgfRCKX3Q9rIELFLT0LtuekTYuYD7c2odEnUQD/6IIIJEB+VrYpEdltHsiOp
B8h1WkQP2azzUEjVIu2GSUh9rcxA34whaLQMPtoqx7pVgSickvQ2ZTTyu47JInivLip9y7bPtpC3
MrX2iTbSHwVZGVhORwv2m6YUxabqZelHbcykxoxmE8CLnugfahVlWPUTdsIoHLzGS9dJ4LxoU92t
CANPKAj6o+yoxkc24V09dicACywosv+MApJELBXy4GSBFNVpRJVB9QzXLHBHfRvTO1xVaXoM0Fme
cHX/GvTwqVDNfsNEwlxlKklfvTAmv7ancG0a9VPao4NJ7avLfoUFiG8rFTfC1lTfbcvsjB4YbL4I
H4SodL8bI9DgifLDtqanfNKvvQrVjRnZm1SK/HihpfoDMv81cJhoVXx/GE++FYbGuUMEihgfIlRc
b3ASdvo4YgAI+MHsycVumQ32ObE+Q119aGqZbWyLvfKAZJMDcHIjn+mIs04K9nK9pXITHLC1w9VV
tZpUaH3ccyxZX7mIPJGc3JLrvQqwwll1GPmO5X4WSeL40MfmVdF9sdPg5qh0rjWcbp3BRhBtS74W
4TWVzMHSRNumDQ2ywIUv0rFZo0QO19xP9pRPDqZhXN9ajXBAYtKjfvnLEfGzjIMCBUwhVv2kMEOO
NfI2y+Ea1p910ZeY0lPtaA9qt6pQADgZcdpmqOEyDSuuUwTfmxBIYhajJq8hLa48E/N9ok/nvMo/
cwl7EmN1mQv3ZpFvon1CL25QxVAk1mW+jtt+k3bo07Dyqy47+SQBMYbtZp9ABYJRllJ/9B9Gn6Qr
+L7OOR3EtR6k63u6fKN51fnTgNtAFiHqCgGBzNMp7cMudFdj4xo+PfdjioqQsVxIDqfdexvagem6
VeJsq8/tJhI3N24AnFV1cLd5VZ5hqmZgWRfltg/mENYqh/LiAYxAqfi9pSXHlGNIfVspv3AqrjWl
ejFjhZz71pIrpHgmtQ88ddNiK2lExiZFoRxMMySjMz5i4fwwc059Y6rVlwHBDVB2R4lSVq7wlOoV
tUBl/BXnnkvfzeIOR0cSOGvgE3V3zOhUUovTl7fAfIqSQ1gbs1TJCG5qIh+QIbPy1nM+dbRJneRq
FrE4dH21rRpSg21XtI8DQH97PuCViSXUVKTvVNRqehEzmhrHdR9Mb0MtICNm3LxGrvZOt786Nzwq
dN1PiRf/YluDgWsCIm96M9ZWmsSNWy9eNBRr8/tQpoTI23MMp+ddMfzjFxewIZjnndsSsFwEaCvG
focl3YhXotNLZuOKxzUu3zuqcYg22VYTGV5U9xfRAW9ZQbpzAynfH0wkLnWbUx6BtB6w/qIFGEoG
lAfdM4i4Y94Ehl5bDamb0Kyv/VZyo9UqYsQDu6gh8lISZ84L4DfkIIi0Vs1uuTBFYsTrBIQ47vXo
Gmd1/m4DzU6cV4mylC5cSah4d56vlo5frwWhpwrYcUr4GublRzKm25KvNdHxK+iBtnMi5N6MGuCo
DulOa6Or4TL1sHTKhYmJHFL70YcpcmH7gJD6QUGKwH5pJF7SNR/SKv/pJkyo9Ez8pIHhPsxQNqVE
iAmuw6ez9kBB1cPoK+gJ+M0qNIjzpPKwtpWJ7LLQLmyKiQhQhbbrGXn1hh2vXAll02PwA2OEJT4k
tNKBhUiSHwu6cgmH6Kft5WeFTMvOitWbAhKubZTqTHTddlJJZJjw4vlM4L9LB9pVPnKWBuNPxPoH
waUw8ylWFknmhq3jolafi+yJWwHDAMpCzwDXRYzlUY0hs5R59myArgo7Ga8aBwnq6JGuQO+CLCZp
79FZfCe/rYHDhsjajU0HC8qLLki7Q7GzVpm70c9Qr5JA0oFQLL/dWLHzaqNHX0ubvYuD3BSWpbVC
W+6zfnE2zhey6vY/AeXs8RB5+77ttrkd6ycH1a5ShQyIgEavs9to7Zwhzb7+H2Hnsdw4EmXRL0IE
XCaALUnQk6J8qTYIlaoE7z2+fg7Aju6eXsxsFKRURiSBzJfv3XtubZBjF01I+6l5XNPxq1XvX8u8
VG9dxZx8zm5gFutWEj6znzfyENPHepK5745du4onDlZTxm5Td6Bp9NGihs2ar8ZD1VKjmus584EG
f8j9hv8bBjryrewdBdezUzpybSqMDUmeA2mDm5srvYNAZDenNlDeR6ab+JVp+4Gb7amdsW8AvjPm
ZpJ1NOo83YJW/pA9LSgQZzfHJyoda1nhNtoRCg8ghwKgpOd7r4DPPuqs+YFPZK0XRb5LRfjqJeUM
4Od1wer6KQv7CSFBuaYZB0S6gNHa5eYZ0TJddWW6FBK+JjqhCb+nFcEEZvJJ7nfLamJv4eKfgri+
poXPNaru45EgksboK4RcpNQVttEwsQhI0wDaso09juHwXPdq4mEzVEvPxWGxyuiy8jnOwe2xaNea
5+ireDA4lrJ4OcKkWG3KH3WAmzC0eubCjLP2XTbc8tAj8HPshh9W+ZuFlE02ZcGqZ86pjTJzABx8
7mXQY/UiEbcMmOV2MXEPQ8VybvcvTdvccGuZWMesD41hd9LZbpOotzhQUuqh39XUMVd3GkzRc/aV
mnJTROnwHDXt05hF1VGRbJ8tSfIalJNQIxFUDd7IYkxXk1EwGLbbjZk27VGEnrXyurihP4aYLR7r
t6aIUctyPoyhdQal6pLn7LY2x1p2Ks6WlvNckngN50GATErtrwEvPqOboHm0YcWbnvJBgkazJrGa
IrfxZy6dq11i8u3X9M2H1VSlpMpx1SWcNVYx7op23sfT0fuwwvmiVYUKL649pRkxcDTGV0Q3EEg1
C7P0LNoRm80Eskk3XS5NCtD40cFXZQgyOVMEiAahM/wbVBZS6VZGbZQbAvBQMfmtc6AH0xxxfnxr
qTgWbftJFBBjU4696ywBGKdM2latMrmOfERfAxLsg0m3e2UHkTXLEnAUVt/Z6H1pQPA3mWbe0PeB
iYqKc19KBrZdabkONOk1M2kTI4vi+jBbjySJMMp26m/iZzhg2ofAA++cRE+VEqC+Noubz+8pgwHn
XEkqnJaLbB2m1VeccPoYNDXARS22BnaeLZvtr5phWleBlSIYxAVLaNAu/ga7b20o433iosovR9dc
K8A/3rITzcdggXbcBZr8nob044TvORs8kgDm1dept9AL24/SJ9WeVh4lcKq8EHbxOoS5tVb18Yde
1twSoiaaKU9ODq43+rTTYzaGp05Q1oE0/S5osp6k5a0g3pLSW6n1sfVCtD6BP7jOSKCpAdwPCYNy
1TXi+WwJHVXv011Osq9FamSGvGc7gAmSyIZdpfTxzureaRiKx0QJ4DT06ks3tOyjXOkroQyQN2i/
1X4MPi8Uf5Q+OxKxEDoRKY+IwtcNinFbMbwZ4ZptoLom7Jca70evPnd1aWytYohWerRp1P44/+ti
EGTviSPLPcCzGDp6TBTkCgQU4VqM7Ws2W9Fs/aEz3LJsftrqNwATukF9RzbzOIcb9VSscVA524jK
umyHP1CZ4fHnmKAhL/l0Qi0wQ0SRoHae4k1tUESiNyLFs06oUHKSBibiW3F6jE9xBKa+njpyXCKo
mEQovyp6/BXSNI27CFJpUxh7dgtUJWcvpQMZtf6RY5DlphXeeWfwPxMUeGu9rbicyXgFzgntvH/g
TqnYPQuw00J7aULOO5myk1r9qvtIqRSNm4iE4ddgjA0OauoTWPlfQTfVBEeEuyxqWKr1wUeoTD8G
gDhGPoXPXwGya4lgRb5a4ALOUCnVfMZc8tNsHFg/Vnm0IICtxyZi53FkP2dhv/S0cTmGfDkdwSqD
U8OLrWyQ/bTSHeeriM2GA/gj/R2m2L6201I57Mnkq1eeofGLy9JivMgFyZ+ge4XNWmPLS0niXTGd
IHaUnRnnB3Q/KgaHWI+jquUnRtkT5Qg3htcbZzgKwynVSjcRfknKlI9Y2bPIH6f9PqrmpoiiK10L
wI7TRJriKA9pI3446XSLiG9wC8d4KInIXQ2kCE66qtN7c4yVPkChB1SdG/aDkfZA0HTnk6z559oq
bwl8L8VjSGdEubo2e9IdBkqIAM6A2+XqV6tP2MELq1jTOaQsyYKfAyQoOgF0hSfgfm0PZxdUw6ZU
2v1ErtiKlC7F1brumUQ65odlC5ydWhrlE7lNRo03pIl+9HJMOY7gL0Nd/RnVZASb7c6skDSP0Pkz
GnV0TfTOlTYzAZmiT0j6g6fy87V06JopVIl9WTwYGacBm6bumf771rNBB6eVxOYZO4+TMWlrWr3h
yok5x+Npx6a4GQa2VoImV/RVvjp7FvyHr/BIXQXkCtqoGemYwfsdi2DveGJVVhRdsBgy13OGaWOt
PUAH60ry6YRO+KJpZOCEA60MdXhkjk6Fgb2GgqB97QqDQYXvk1dbkrEh43gGTkLZmF3HKUfuWZ40
sXc6qT7tOAf3Yda8Tpax04qyPPudbtGCJO9pqH7hZCXktJTOCj16sbbYwjUrMN08Sn52tfJJwupr
nQC60PsSA09YeEigKo9XEP0eFRGeyHzalzPjNk7Gba4kc7QEWZkyuPrE7W7A2Id6Z2OyCvCIdxVt
rv7Y4bva4t3J1obOmbVjTr/WqExXMP03etlkrjE61Naa+dhYCTuGiKtt2oc/k8r7KK3mMSIEpA5z
3bWitzHW+lUYUyyNU7At7NZ/6LLyPPCOKNy4Lj2VbO1Q7eg5M1hViy/IXddqHb46FRe1LThLwhUl
FlLku9A0tySelhvNVv6kU3oLil4/hAZrny7IQPegmLeOD85Grc1tMXMDUPdTcOXyD/kic0xTD+4X
HYvhq7OmNkN5zJqD4uQ7ta2VT9XvYAfrtUY5Rt64pRn5RwxgFmuvevCGsTyRzoZzRLFjGmE7JUqa
LSrAdjXY1gjNY1ULJ3H7uE7XQxDPfihqCf09riACgIORG4Z764S0jL1RonmtfFcfJdVDy0ttVF6Y
STxJYrzVTnYQsf0WCk4ytUbOj5Ux448FUiLH+5FNxkfJm7XqQDaxx73GiS3WamBG68LTxL5qQL1N
hLvOWE7ZCW2XlH/g4GL6LPeibZQnb9BwJpm1O8Ue7TbsAqGfukbSDEeqgA9/HMQ69ZFfkDiFZIjP
MJvodRUKJkG4DKTzfvLrnmQ+7IFTAXVxlBPbBJqHEbh+ER4a3f/ZkAC2qRz7Wy3gfaPpzFr9dzPY
e7C4MJ4I6xiH/jghwJSzv9GOzGhLTlswUpvamVHzJqGp6JOvSgdSiwjZWcHho9WTjBvCbx3y4Ip+
BRFgUzXtn3ZTkCu56yzh7excmwsmSaBmjkO8/1SRdG2cMTm1mffhFZ6/njCAbqbMvJka0tDAzKeV
Zw1uUTOQorHxK5DEMqFs5KRXmNvYHrzLFHesiGaDJpnsRFPevMZA21n4njtFEF3w/6FYR9Yxqd5F
2P4723EwlN9dhq82C2khFBmB7bmpUfLkdDm86amM6WKQ+SK3g6RK1wWaKenEq9JnL6uqzrxV0iPc
w1OQhHS0TzjJavVQrGoZlIeCqRzqQaYjvYFy36RuotAMvuw+7TagxBVWOZCnYFw+46Bodg0vqy/A
WyLgsOLilY48MDNyK9S+3SH0FCg9ERzDx4WliGaNWvxM3vArkFWAfrztbUXqJ7IjJrE9lV/vZdvi
lCV0tFtEiREzupeUYdQqb7lmOfvuAvartuYqJuEqR6/a/CJigrOAY3/M4BDKTX8fdqC48noOJPLi
m4Ve60xrgdNRR/VtuQQ9V9xyluF6pYZ9Ksy2ETTjkTxIRoTBayMpUvxE3XHRzvek47hh2D2iQ+2g
nqTGRo7Rj4LKMkQPcew0bTfleXPQs/hEhNRpRBCj7qqcY7nRmqi+8xhX2DYd4ucK0PhaYRuUk8F0
zG/OshzMw9STZCXQY9Pup7lKFsKq7MstEKY3UfivkbqOcLfuzMj4Y6bseMW475rB3Mo+YAIAnLow
NCzvSNJMXS9dRPdPWYHwAATAw2jN5vU43Bd0z9eFpXsb3yLhqs4SLg7Arp4gXiWZNNoKRnkyUh2q
RZCt4fPQSW84d3T0YYe6r/ee3TFUGRA56n0H/QzZF+jZbK3n9t60y7dRG/8U72XQefvOiDhkxbq1
0ksnQ6qeEZiBpX+qVMtt5pJQzc5aTQd38hNcYDqiKciFpBKVqFA59oKcdVtHoErAwrxtrKNWwEeg
C7/S0UCrpv1lNVdR4amM7PITltwXspBtjiNhNRTFzh5SSZCVxwR3EK600nSDpnKnS+9Fq8e916jm
1i+Z9MXlpZ3wWUBFM1da55ECr/9UHI7+YHyrNsTDiQJvrZbiNU6r6cQ572tAoVmEiUXt1OOJMdNN
NOcrcW7knUlM8urlN17qr6hlhSOoinU2Va5GSUs1E9nPsvE5VqA93oZFe5jaK3ZlL0YarPpbWuAc
eh6GFr5aPg6khjXiXfHH77ZkaAWxDFal7M6mQzkjil5blRESzLR4rRwv2NBa+VnmDErRQ9MkFTCX
WaoUoT/LERdbhL2fTxJZi1M/V9xIVA46lZKRQJ1s/wh7m0x28Io3ZU3Qtb+HvPtulqgsGzI1eXm0
KzT6n10Aft5XUJd1kfkaI0gJKv0HM4bPvCorGieKi9DBtLLdROwW8CMOLJcqyV5ljS7b6U0XDTXy
1PBnnoVfM6qHkqZZI2adELPQ/x+GfNzo8pZJYWyC9LHPOLv0CrQ4bUxPRj6ZiPHQh+E6B6Vrc2Ih
TSiu7B2S9nSXSnXXyaRC6svQnFYVs3uWIZOBXWOYoFlpPjpOEruUm6uQgLo1YZwMZCQvz0kRpBv6
qWtoHusJi3HD3DqkhU9jsypmhf8Wuvf04BggRqMmOIU9EXMYVbdhHvyumRKvnGhe4kPe5IlWKuxT
w1UR5xgwWE4Dww5fZ7ITaTo5F0W7Th15bPKudzNGdUosP9MeWg7drB9KxeWk2Vw0KA8tdnMKHryb
vq5/KR0Ydrbq13yeYaCtS1alXkZ7jruHoTb8XYZcw6Ru3Ay986HBUtqm0EhvNkbHTT7vOWHRbC1D
+dQtUux04zszP42Y/qbew0PncPEMiG6jQEhn/4cgoKoABBjkgFRTi10rq2ciwctDqaiu4aXdvvJP
bZHEBzRCtDmVStDBt3P+mvc7jAfmBLV/qdQr8JwW3Jo1S2c7Ph/eCCHbejumzUujKuY2VFpuLc8F
Mf/pcUe6Y2w+TRFx8RQ05HVo/jqo7Rfwpnlp/2JaLS+O+QmukICFvn2SkUH2OKp8LWCF0cDgqvA1
jO4hAf4goRJyfa4iqMwcF418zQETO6StjzvyLHfW7AC08dytTYrBeGqSbSTyI43nx7KxIhQV6pva
Kn+KeVJaxnjSOIokay9leoOSwAIDppwrlO4Q+gzaXSbiraH6qRtGd84ts3wurwFmkBOE6nQlNDDS
sqGvIhpfEIbsGWt1CLIP2wsfM0SH33kEDj6Q4spwGbN8zYIE7K1FQJT2v6zS3phBrh2CwTjEtFYv
PdbVSzGn5Tg2N5NRRgxFFha2hqKQAiOH6jTaP3R/KNFaclLDa4jzBWV2NZtacuDpW7LGpYvYOXnS
6maDXCi/IhvFwjsaJdGsSnaNqjlQLmn3lhT1U+ujx3MUSsb7UzXBQpOiie6zuGUFUNR9XnjKnCei
n/95ZHvJh1RrtBCzPSvrJv9K7+iq0lGepacoJnwnIxKp1scLYJq9E4BHXVvWuB3I4XQ7yMNuBuLt
fRyyCDFB6d8pyjb2XylAkaRowXZVwZS2xLFCNaTrF0VByRgutEfAo3tzjNRLiuqwhf94yWwoVwzM
IDfOCtAF1hXLB5piBvoiixFG3DTZriz6h2pGMvUSbaSl29m2M8zqkLDKbSzdGbjiw/6Bc3v+MJoI
wRbr7vIDXeL9i/EM3IZ0RAfvVS9WLDDiC+QJyJJBlCz/DyBcecGSq7i9VhkP44S8944VZvKmn4C5
cFFDcBi1MHwBvXh/RpuLFzj/zYiBjRLZIUB6CFuercDqnwUdC7ogqV//en9JMTpkZAZe6Df+WWz4
mNjuzxYR+qJJ97rkLSwnEreZBH5lEYjPOhU/i0B5u/8zPQkYn6mBeVXTpl9FBHDPYIt6bpFa4Hax
6zPIqeyEkNCFxHVKODUxegTet0SZQ6swd0Zbk/IKX9VAN7J4lGNLw5MW9Na50lPjAVU0Z16IJG4Z
+QizNf93RYbMYzaYEQs67vAln3v+fhsbt3pU3zFqOnAwOuNVdH2zVSCl3ClXRkUN3BvxR9Zq2oNi
JvMW7Oskl9NfUWlu7hdg8oI9ngq4LcxNASinXsFJc8EpdaI7N7Ttrl09VjfLazjTO+HR6+hdhnaR
uwtZFwl8ugP69FhG7dkfdLjcQOUmc9DWXtCLdVtG+XqhAvlOmrpFV2XbOxzQVFPOq/p7IfuPepHk
q0PKjNoJppNfKrOUFikotFkNHbd5zFQtOkOGqLdZLBT3rvCvHGe6ETC+CjHX/h4Npnq6YSWvFQJd
5NihejGiND6yBRIN49kA7XCskKsLNx8/HW99uV2SryeL8CLGqETyzkHYTRTtAmJSajJx6IpWOUPX
2ZMbyVkrMlFaKLkAZaeQe0TzVL0g1g3caSzEm61TU6XQro3QdBhMIyO33ajzols0YoRHc6XMvX62
Qmhy4yHyzc2Cn6BZc1JVpznpZM7t4iyf7+BBueUwzYltRP3JUM7HUgxz2ANQZfSquoc6TnaHP1c6
PkEvXYkWiyK4cCMLD4XRWdmmdwZ7jXbYv4qgCOD1kkMogGytmLx4cDULcF158MlikZNkJocdBw60
CYmS3gTsr94iQg32X3qne6ej8SfroK8B29U3dgg3rm3CN0U3cF7hZToWVSLJOZ+6l1xFdyo82b7c
8QxNH1Q7cqNMpl268Y7nK4AF6FW7cH6Kmp7grsGKd3E/zQd1dNe+ET0AUYpuk52D6y6R0wUzm1Eb
kw7YPLqi+xpn/P0c1QyvWAWRUUyxuyxfmtTzA3A4h0FaVZ7vb31fOcNJzxm3zdjUSCk4pTDCv7Rg
zxnLVE/2gr+NGzvbAwj5XlYUK0bkbIHX3+KBVlcJMb1bE/M1bW2ELZem79pjXxP6E49UI1qLxV0D
VientnnxurcOZ8bD/a0YQ/7JrmXe47MWYxPgUWQ568r2m/2Crqtmfl1BctTa6NHs3L+H0Y38pMDZ
5QMzj7R2qgc0W4Zr5SV99IECpplk+oX+Yc0aP/401B8WJ/4m6tVVLprot2P+XsxDMLq/ekMvCfsY
M7ePkoRhE0OZRbhtDOJDD6vuegdnA40TOukdjSM5SY05Bj/phdEcv4Kpfr5DFTt7HOoieUopom9W
mX82zlvtG9ptgfiixt4gTVQO90W/78Pxkb56nxpoEzd9rkv8iw0qg0pLr2MQyDUtx/RrTI4wMWcR
STMeFltTk9nyWMjpds9/DRRbOTSSUyFOm+ng+BbiHaDTz1x3++USs2cbYJ4DPlyeJiparHHhmSq2
/8tJtOnTqIpnAEf1C/oGgU1UCHf5fniNiqL5jDAmuEqij4d8ZFgDWKQ6iPlo75i+cbT7sWYGqKkJ
faL+/J+APyRxckWIUk+PQduxa6G1ge9/Xws53bVPqv0BZISscH8sDp0/JpSwLxk0pk+bjsQma7zh
3Ptg3BsKof3id13MTBWiXfRvwyoKtGC7MIAURBIW0kX3bq+wG81A3h5VV5IM3QBkGg2I7kv3R+dQ
joW6Q9AlH7OqjGkjieRXHjgMwrv2sQ9bYxWZfrgu0EadG8+Tbxj/VlHXDu/3bUGEbGMeYaz0Wop6
V6WYLYZAPCw0Htq3GQlx3ZcZSBxpM8KrGDlxoKhq9QcHqYtbm7b22GFT12ZozDR/8QB7UBhk1rHu
mD0P9PuLoWqeFqBB60TnJmL7Xp6B2a3OEb2irHyZTO3sxGBAyefE7o/I+2oknXZZ8jXoceEznaJd
YYTGu8qc7p6vESpK/Db/zeUPLH8zc5CCBU2/6ochfOos5bIYT5XaVA9RyjBTKR3jvUKjsyGP4Krg
uts0nGkNkglj86q3SC/DsJjn9i0hBnqI3paabT8F+qWdPVVGzDkHgjj6xrHqLvjdBXxkR75lCecJ
LTnnrB1PeC6rpyKZzsuCaFWJdegrJd3YtAPcsiUbJKiQDzJD866s78ozhIa9KAoImHXV76FPdG4+
W0dAzxBTVFX+xTZBo5RB9lI2zOeTNq3OldFkL8lYt27GhbsFApS+ZLwDp5ARAPHePxkwimc6nOK5
GKn2iWd97OZngUpVN/dEzckB8ja2+Y/Rv6iQrD4ysOH8rn3pBjBgPzRV/cjKBKomzZ6rkjnHxVlE
euGr3lXq29AKw51YpD3hfQZlgfgvF+ROzmteDnqgUgzSwMq6AEaVtBs9y4t3x7Q+U7p/3+VbZoLb
F0b2ojPrfk85129Uw+kvOWfvk1BTYGoIid27y+9evI2BvPmKGl4reqWzHH168SJ7XLVkufxKRbWb
6jlsYUwKN9SD6gvsDzE+gjk72FGsbuZ2aoppuywj3SDbVSAV9cKMJWe+D/nA0MlmMRAJbBfPsJif
lkqp0N+m94XSwT86dDDwiZj92jHjCfwlOPHYFAzQncgy97LQzss2YtL0ruPq/mT5ThbTULy/Dt3i
cLBw0Ey/i1w/96LNP2w0VSjasXO0fh/l/nDCK5vgvTvn5NScpwUF2LVOuIVLTPUBD4eKNGLfYtb5
Qx9tm2FckVyqokjONP4+vEj+HP62fVtjHO+NLFDRAXDo/OcHuBLjmjl30Q5fJUZiVCNIPNb9YMac
XvzAHWr74b7qGkmJ0jyfoqtfS3MjOVa9l03wHjem96fCOzWnBR+hIQh6y2XBxwgoy6zS5K11tDvV
afk+HMhDMuGjYcojnqsuYqrn035bqsyltpTmjlzh1RJcP7Jark3dC2+AVrSDJihDci+x12M7K/Am
0frk644nyYnyxbGYZPdqThBxYnaPTiO/W2Mm5EtsBSiYsv605H5XnSKO9uQxu5sjgezCxKswtj2m
XHpadA47FcO1MTsUndT8/yhUEH7/wwxyhBCcxgXQf11IzZl//i9mUFk1QUNbtcQ6TxDUpPfNSUk1
PT2pPR0Hq9KqR8cLcfnmFWZv0r5bmR3LSdNeJWimvvqy0SR8+4mzQ2+w+cuF6BEWzCfz1Gs2VcNc
GdFbXtzxA2l6HMTavBtf7eNyjSMOeKOdLxDsaJaLAY9ZAUzVs+OPsDE9p76qbc7oza31Kn8MVYn/
vuO0sjN7uyDQHLHbYZiLTpPPFD0j+lCMSBvHw6cp8We8hyClDRHJD73OMec10Rv8TUQDJLQ+NAiT
ZR6rW6Tq5lNdoxUvIm0/2ipqjBlMVObbIWBNTUx2aEvRy32CQcjl0NWdoD/bFzKT+w2xy5ipTJZR
HcHwSR+GcbPQcDXFu0QyTw+VTbDGKsRTew8BL/tq7+f9L0qiuVzmy/J9Quq/7zjj0HL/QzgjPyHe
3xk/Rk/GuWE35NY7mfMTZ4a7sDbZLL+DbeYV9mlx6PVzvG8VysfaxJBMk1OeoTZ2LmulelseRfMj
tNE/kIAFh0itD4trdfHnOpZIrjpTNFlwdCp6cKJDp7SBa+riGxQpUX094wLFTtk+m4RptcXRyr1H
lE2FNt6XFJxo9c4JY7EOffRm0+z7Yd5FtRsL8zlWyVcZRg8R5hy9iUpSuK0RNvhcJMhEbNZfhWTk
4UwtC1HrNQfGE/5m8Wj2pBHsFcVjK1nCRDkrFmu79/Iny+cDUaKAzAGD33NUZXeJdG9L4ZJ+pXSe
V0kS/KRvNHDSN1kLo/TbYk/dkYmppacqm73UnSa3/cBUzkoLhhN2+xLOTL2s97glPWT4Kyl9kn+o
MCRVvNFfypC6L3cCiac4aY6W3u3/+YBDX8Bv9NASJoS6XmmdmjT31BJ+3Ty551uaJFHZsRu5Wf61
GbG7LksHk1BVhgymGczHI2jGrh8Rd6f6X49qXLbb2qRDpXbVYzHQUxxoW6+WU1VfBA8KS8dhErK/
dBJmB8vqBxjEcx9Y7a3qq/QEOwCt2vw+LE+HoN9hJjosnZhQIEkmBQdQ7JgWz2XXv1hd9ewP/rgP
lLEOsJqqH53gggaU4JLP6T+3dlc8Vcl75tnPS3xHB+ycqUaUP9f1uqw1D3YAnlcQmc5qCgsHfETH
/eEp428tJxBnMYMaQaScBc2K7PfiITWxD7qNXaKLLi1uGC3kVwxidG36W1zX21ixmtf2OeFyvRDX
as9Fs+Zm81ORdj/spB+uIHy0jUUqwKHwo/ytG1ig5nJhOSfdwaB5oO+cEjGlrQXYwxxGPRyetNpd
Dm/Q0eptGNUnK7NwDXtMk4cyCza91MLz4m1dvgApPqQtsjNEhBrBBNhCkyryNmJKjXM7c+/kEO6X
BRC7VHu8L2aeVqBhEFgn7lCRmY3YU+HSVNQfBThpGuVVube43LfR2NknuizNWSVRjn6XUJ76WSOL
m7l6UaKQnnRf91vi9Ejv4JC7oZJGADSvvzCZnE1TCg25S7tZKGdemnCsmMyTM4pg61W9tguzgtJ0
LEIijqrxvNSoohDXQKmLTYViAeXwGKvr1CDhMmlbMvBYIC8xIj/MpUFwpmbRb1rSkg/JSOFX53Vz
32WlKJxMMppiywMFK1OmdsajRgAhcGpwPlKrNhNV7LG35DxwTyLl5IdRx6xJkoRHiMQ5UxWapV1U
rRK0k68TQ9LEoomKhj/CwIxmgZ8sD/7+EWYzkdRgxFqc0XiBXIw/9QFTqw+ArXTRU6sbR0PN55W6
smP0bd+r4Kwrt6JwXg3Mj8dwtremQyNPTDUq89YoNlkH9IKCMciv7ItIY8whohk7UYhWOcmekX32
FDzEaCmZImKwM1BjXDstQCDTlA+QJIIdZELOw712LereKH9FdmZfm3nxLqJe3BJcET3JrypxHrt4
XikSnQKdERNrmx4NiAhS8cTgki5wO/r6djkNtgmJLZVH6PtSzwyIQ1ayxKcrJgc5vwYcCFWuf1m+
mM7pfgmKRN+VxCuso/kVLMssARX1A33CwrWr4bXSmV1R+T0sX8wis/d4ahip/v29yKqTyz37ltz3
N27FiRacCF11fqP+1Tn75ycFL+iKOVA/+TlycFqLu4yQj78eheqNlrQ8UuX2F1r7PhH34FN4xxZy
LLb2iuO9Ex2Xbk/TINZbnrbCyTYJbImtNqTtQ9m9OZMYbp4Zj7flkRFwmci+nMNT6ldCMRicsBc/
kRgVazkD3UmQw9kMQ0fSox/yHDqNp3TddfmzcZL020piwhr8csOhfvwp7eCx0KT9XMupO/3z/cCJ
/vV9ZiPFhruTCOJqYM6dZFtPKWP6XXSrzPmpQ5m8XXrMnqoNbtM/evb8OZM+/jP6s/xXNHqzHXrz
YQe5c/5uUmjKuukU45yQbu/G1NZHk+HN/w1I16w5y+R/cSYdwH2qpmuWSjy1Kmay379qxiKj9+ek
cUCyWalvCyJ/HobKeV1uzr+f3b37hNUf4Z/Tp4+wdliJeSgdEzNvfuvClNES9c5l+ZNlig+nqUEm
3+E/SqeDGRnlJRP5Q2DyAkGgHYiDI06otsxrSFX5kpB4urDUiZk3Vvfi0yCyEOlpiFHRl8rT8ij2
278eUao8+mzme2wmxCUOjzIOv8K5F7iEtahZsckUaKWRVRR7xxGjaxXZT0rR5roQHEpZwLPImuuS
yTk/EzWA2qwNu41ijZNbwat+43p5MeecQSaJp8QUKFOypNhKw6RGWuBkgZo8tkFX7Pu+g9GVStR8
tLZIS5mrgmbscZ+UWrBfyoJsYqU1on4ejCNMc5fft7PpiYfRK/APeNFxZqwX6rQAO7cGTKmf9BLd
jqhBIW4xdpJUNn+ph0l/U616m7bNqVLBlptJalIDpcFlOSMuX7BIY0Cya/O+eSaD7RyXKdd8/5HM
y0gzjhlCJ+mO0QGDM0gWB9hARLs7qlGthjB5j8cyeE0AJu2Q25T73ioCV1+o5ARDe7sF1GyafnTE
9NOvDJbyfReaOSPjEPlYZ6pXmE6kNJrqLsas9nxv7Eedcl126WXTxlZGyiMOuaxlYhGFPXEj1BL3
R2QDw2TE72HV09Zox3G39BR0dEJelE2vhoGaolAFOWEdvYYKqbYIZ1FDgpDtnx6ZkaOPuV9a90YA
6Tb9c5CoB2/q2p92FtNMzsPulrYEVsg89/ZNQlKMEuQHSEdL5FF6VXrH2fpWv7v3Lv/vO1IXtvqf
W1LSClEN6m5NF2jjzP9glqfaUkwjiKGatAjMiDiMVgSlBVunA5++fLEHG13eP89NAImh1XxiOvm1
kPSV2E6uKQygMJDWg2abxUdsm/GeqJpfmT7ij1TA1giDmYVZm5Rfy4nGBmozkVmE66kVJzOwu+dW
LZ+XfKoS1SshkSFlQUhqVuZrD0I09mpB/Ruhd1vo/6jR70wQfzZe5MyAxhStiCVMufViygXHV18B
vr2ZRpHvFx5URtNoo89P7+197KUbu/YeYuA4B4RKzGNrJ3jNVbJ7fBIx/4y/6JPGG5Xp6GOlWVvN
0KtPhsj12oyc5FHINtgL5OkyI/D4H4i3qZs2N5NBWNjMOwHFjr0E3/u+8qxNMfTa0zQv2H8/W36b
+ZlUYw3hb/Ovn/31i0N0j2lurIbZ3w/S+oF+MAZnO4CXjFfuaejxWAWIatlhmP9PhKKsdFjUCF2X
7f0e/DuRL/VhFrr8QRI6yeCp/N0G5pskrvjY6pag1ZWAHZ4xPCXpqAlUp0/+5o8exe9qjBJvK3E1
PGdZl5x9ZfhmBmU/ytH/H77Oa7lxJdu2X4QIePNKbyWSMpT0gigL7z2+/oxMVnd17xu3XxgAxb2L
EglkrrXmHPME5x9YqWfFN/mQqQDcZ61HldIQeoGXzTzZQUhgsBY6Z8uKrX1ho6kHe0QAaYXt4ZFX
rXsdbZl0aA5TbDMQFJV0xpgEI7/Iz+18bR0Il57s6zuBFhypsdeRY1FCicG6Y8RProEYItBxFkKC
rF47pVtLRJo1NcUxNEiCRgUDWFQ0AZTs2lTZcFJc8+kRTsh46LMKR+0yIbFed8ao7AnFi97xk+46
siHIUxP/YRARUufKu9+sKHtswDtPzGCC8vvjmmcJYjOO02Y79s70Rqv5tWwpt8YY0QIQX7I6Dcfu
j7Wea/kmKIOJK0FkM7tbBkAEXoEXQpsTIS0Vhu38d2On3iqbMNQSuMqoDVuEv2VqqjyaLbp9f/zD
1pCjUw+THrlyyXolMekQN0ijN4xFXXSrBkHowUydYeOE+W+M1IiLpswF4MpGChdpwb57mtLxkpTK
u4xaD10fpWjUR3i3FVyIDbREp/dpiggZpsQ6TX4XX5W4gsTA56OmPXM0mYiFF5SRfvAUu4nYeVb+
O/aMap+npN2OUbCVb9B1tJ5Y8HHeoVehJ2+Y/h41SairWD9Esi8M3z8PLG+vOZs9IPvAy3pXnY7q
jIR59sLoNfe46SqT1l3/FFdERLOXvmqOWx0sqIgbCA3MSf0CVEaJewugc3YvOrDPRIZ5R7KiPuXW
VQnBD1jGoKOZEaW6FitMN6eMvbYHTW8SD1ab/3ko9WFvwOjoKO8IO28fnWTZTnat/tiXcNkosauj
V0FoUFtXe8phTaMahpOwCL3glxx1pbiuwJ6QM+pVMD2xn9hry88rwExoPeSDms4/p65COtgBxRz9
qN3aJvtznm9OXdb3r1WAkZxsC1JQxalTWs4uLxxUZlZJwmJn5lu5Zam+Hn8ivFdvbqVmpyQdohPe
UWWdWIWB3CHHwjmjNnx0T2g/1m/13RA3p2x2XrxuCNYlOY13M2BZA/OqTWq4lPf/mu2YvBwQHc5k
oo0QCcXVUY5quC31mUs51RyDDkhZx2ssOTht3Q5djD4hniBqyE+G8LWu42ZtmzbhEiKLc5w1Y0El
0IEVKNxlm43G2s3r8Fw6rnGy+SxVIzh3bXl8/GLThJ5BkIFFhkJoafnjLEza1RjE83vRAYwISvPQ
yOx1w4xhZooqUj644qjNNBXJqbgqDCeih8vWLH7x0xEjKYz+hW203jqEPdd8IpxI2cmH9amIgetE
qr91nIr+jBz1J4nNqFfRu41B/Sj3gKEzUjAF9i/IKvPO4iu5j1S+GHSBiHmnk/vet/7vCioz6euZ
3WwEmkT+nYso2hDD5LwGU5CQBjcxfEdRS4R6u0NmqX6kHnx6WVTU7a9Hq4kwZfhxATf3FHvQFyvp
S23pz2kQms927PVHB2jhGq61JfhhoNoJgpRMPaVU72pR1bRan4kaboDBEFcDPOWd3tKbCWtgmQvY
cJI3d4CoyZUbN1U8CyYmQM7XfZdFKHBVe6faRYXAW3PeIkbtDP/V1xjFw1Nt93e1aj4HI7dAFdPN
xvP3A4FcsQ91c4vsRSdCyoGMo4zkV/MWCf4BAKiG9hFFyVdPBtVNPlTabIDkwFb+yQ0aL5pWLCVl
Tq+i8mWyHrcqta7dZVl0HXJsAoQNp2aCXifWuWHQuJdfVEV8W2GMo6nJri2tzHNYsDVqxPewsqPs
HHCZ49uvmWmlhrUMQNWtZdfLS+CtprZ2H7BgbQzdRmjz76wJ2Zj12uS72eXNodXjkDWzHSG9kfok
H4CTlGMSblMcwyx3FPKQUstnKjv6qGwlJAZYj9x59fja9WT7wp+pVqg3pg8T982+0LAdIbJnp4PX
fzcrCV1Ug52ON+T5K6kW0RO2LciRTvZa9FzkmWtOB4/lAP9Lea/tojxlToTgVmRxq75rQ8rATRYb
zolENu8SWIxcioBEUXlE6mK28kpusH4D6yYtqWsYnlovaqgUJ0Ppf5HyQlHZZe+a2QyrNMNShUFu
YJpdeRv597ZjTANOqNcbuaaWJao0rWP4R3vjqtZVsf57pNZAyB9L1Wx0EF0S+zUWf+K/TYnAqz/U
OK3PnTrtujDMf7gCadLZ3bcyjfUjYt9hG8VZdHC4hJ/iDLeyH1XjU0Om4zJkhdZCf7jIno3ZTSTQ
IHtaPXjpASEhkTcNF40h9cs44ddzJq6oQdMuYTt6e1VMjuTl52fGFowj/iPF6IX9lFEtex/03+hN
RlQuW4qscDOEek9LxlQOIf78A+Jh9lpNZ1yD8Cc+7urV7j5lESlPovrLmtWfBR0tdPaMtwevs+l8
EXCXVvr5sdubtd9c/+UiTio2qCEENbztf+68SG9A+gGyW8vtldcq1Tk0NNhYDQO0+XmYWoLuUT0t
wnECrF007Hc0rSmP3gB1rDKj6yMiFljFxtGMka4q12wHQmv3uFMNJmY+DUFe5iTMwivjbg9YSjL3
3SBu4KmxEF1AgDLHlLhOu7ZvwEju8i82dUCj6tAtT2janVvWFo/nPbLgeM+MCbVuQjjN34/p5nLQ
7fwNrqb1XNX5dzI8WDmcorl0Qf+lNrH97qpasPYbVUMQ2yUH0FVYl5SN4zvOjWRMi2CRdPwxESet
cEN4tSPUopOFqhCdYrG0ssn9wngqkvLWg5sVr2rSqRejSN5rBzC0HwZssGzzzWcXRz+H3Y+Ud0Ze
1u1acZorpARCC4p2k1GELzXlidLqt3LSV5Y+pudkDprnPMAaQ2wDPhVxigm1W/rtVLNHIysiCuJ7
qEbQJT3D2Y5pYLwjUT6MPW5XdaQax1tbX6mb6DoyjkRaJdvxBBgjjYUPOiYkIzcENLPtIsuycQh9
w2Bf4rxpxU84NyeFfITujlBrOHKHwaMivtvy6x/oiKuncrAOo/gNdAO7oyFeIn9aBml34S7KRrp+
KxWzubQY5d7K8d4INjkxAenTVCQZbsMwe2bI8avLnHRrC7vuAzLpBp9+mHuXMPDsa5LlL1JPwBr0
z1eZE7aceCYbcjRtd0155jzP/z4qBvXPc3+PghCjPve0P68rfLC8TCxXuUH/C/8ubpKkCem9UveU
DJvultbfuyhLFiqLxtmt8LkrNgzOoG3yj8fsMFfKK3oijJ5ZcVddvowj5pr9OP3g2e4sZ3G1Nd0D
OtDIXoVYKeWXwdKAA0FO1aKUPU5D3OFWnsq7OuEh2kLF0FN57tFNSJsdp+xVXhGV30YkoNt0uMvS
JLwoB54wE+IcWBDwkrIUl3wVrEfsiGyd2oxIriy9jj2hIPJIPheK52bxnDxCNL8JQh9Susiet5ia
QhFzs4M8bfXq0Mfky9tjUK9kN1c2cm3KoI2fhgSgwLYh2zs8PADMUARW7tTj8tHnYmNVHjcDEJen
xz16wk6I571/yTK7fzGq8atWycnCsohQyuxsocizl/KHE1ZXUrsmA325kC6GWfyTpGlSxXpyQCeH
AHFdf2qbvjsCeofsU4CAo3mpbTtzblZGrTaXLK0I6csnky8y3MQkT5St6Y/pc++Qt2nhUX1VgRmz
bAP9UvXoajiDztAzhrUmlDJK+mGmXvRJSOQgRCdtl0ybYNb5FcXUET+Md7RTxOlmvx6UEIe+kIHL
Bz3sIXx0Wr2j+wtRToXJN3IUR4lxxRfyuxaBwuhvjA23cxrwZmWcZgbcyL7tbxXyg0EU5HVP96Gr
VHOrNj5lStzE67Rqh5W828uHziqfh9SnlTS1m0fdiozS/VPAIffXFrkDx5DF7pCKNeKxUID4Xc1m
tJL7irBvuWM4s0AAC71ELM7jEGtNIQANaqSG3/Vo4t+33PuUDVwySV5hPYqqQ5BoxA0HAUyGuKg/
wsEFSWG5zhvwCvQIpCEYNM6PgzuF9wF7lxlZ1adFYbSb48hdKygzl38G0pbd72ulucghbiwnubN/
w57AxF/7FutD80wrA3ktIJ9dKE7lcymqDOiZev5sYKNHxwIuiNsL/EK5XM2IylHIYsVHWmgdNdFe
ggDyMpRO/54GIxGF0U2yXC2tKLdazLwLxyYBmIQ2Hqw+XVlYpj882zM2DFCcHaTA8C3PzKvf8unM
uY45GoPLUxErbKLE1oa7Nni6ojn4ALee2ZmzPCl8gaszm7KSJRM3CHD9tcRlz+BDsVLH6RndCzpL
t1YAGmLASQKLvRimDsTtWfLMlRndWLrenKGsPul6aKCZImRfqAceNOsunLYAYmrCCVoF+kWObG/I
XuV+YZid4lmctZDvD01Db9+aRgHSaINvftRcY3fQf3cQi7gO7XBRwRJQ9Mn/6WnlJ7Ki7pM/ob+I
Bru4DCpfQDHPSUNkmL1n1OvR1xlkamb/vc9h82HDpQbLvPJTiSg3J6cKUVVAJVIgudAjivYds4GN
1lPtZchXrujZgu2cGvFRgU1IFgd63NRA0eT2rbOl8Dn1JSJSx0SqkyaNfogM8pz4nglHD0s2NsD8
A9smGxWj7+59/11oHPcJw8wTmtf0RNg0XZapzn5UpnXWyCZ+r43JhBQGjLrBIkqqEW2ydMTH32Tj
jkIf45q3D6xW//XfB2HonHxs8/hORDWpZe0Zfi5gtSCODoyovmz+CcAjXXvzW799KvN8b7hVv9UN
doN+ZDeHUuf3Iz+g+QA/uGNrkf7IPHbSIcBwzCrhmqkjgWZh150BSnTbWRyF4jl5JJ8LApxlqlJy
0SKzWvm1uFNNzkGKOCzrXCk+v2LZXrCN1De0xJew0VAwFHCv5XKjGeqT6sWkahrufMmsux0j6wj0
wHpxKwCr1lwMX71hP7teCqO/goLjgjpZUHi+GF3jr1yQK0iT6oycCz8jSYaNPqIS94nOKS0EazN2
3NinTkuPdW30yykujbvOiIJbAsD2uDdunpFFJ9ly4BP31l1oua8DrsGFr0flHpydvUwBXNLIHP6j
MmoKpdjYZtljaE43Vdk1P8zWhLNQ+L+szvxEYOS9h6XziyiiaenmKGmkEEfLCdOtNLp1YObkq6M+
/46EbmSo1yZrrpvubLrN7ZERNmG3SzJY0JHgacjLqHVR99a2hhS67F8tCq0XprRQwqwmu1H82ofM
JR23yTFN69bdEKE1evKJLivZOVPIlE+UzDxdenH6Cakv2RVUIMvI96O9DaKbAXCa6unJcOYDvpJ8
Xw9FD/fBi+gU4vr3FCLoyqQ7NwTfCHX57z7ShivmAuJQA/rT3Gw6kJoJTVlxNMsjKHrbR+9CDE4W
YdeqAOMa83c+ttGxIMvh5vS2speNU39uyiVLXX5wAOvsLDIVt2NQeBuwafOj9HRbvQRM00WImdmm
alPlYhARvZFQc40dxQIcfLprOktfx35j0ego5Bxuay9eNNCMpuNdeA0XYlL+svCNvzUtsIOxBt6g
i/m8H381bq2dTL8GYFa5uBTC8RzCFVmETloui2gI9wED2aM8QreNVt2a160wn6jhDpOw/6onFRZc
KMB0T/M6CUUUcsjN2kjj9hA0OBUqfUL/ojbBpgEzscmElCS28X0MbYgwIiIzKPHL9DuQMz9VtO8I
lnqWTGM4ebg5n70BeMXjB6rDF9Ks8Al12ioxEKMmal2uy6j1F7KsjXNmeoAIDwRSRWd2bB/B2KDn
T4rfhV3+42BM613sKf7J7DJv0YpcG7MmfjZz7WTlEUbuY88PknNf21s7h+YHVQTtZI0GRTxovlEe
69g6BqabAwYkhkfWHLMTDhu9t+aVPJUymwDlaWOl9XH0q/Lzkfw92c5I2xy1gPykjNhscE9ySq2s
HTTYsAydeS7uanMhO1h6HrZHyJu4fIgKHq/qpDrLIP6SXw/c/CwObm/mJFKx5BtYm2M3u5QzYXgL
h9ytVWb1N/S+9KVmImblgy/kzE3ZuUSNVZtAjceV0cwEQk/tn21Kz5fm8CfOL2mNBWASYEaoEf52
WSx/RBFkwvggc2YGe20qtB/pfdQRoQ+RjY3o0fxguzeWnnPCMq/43ouaa8ErqvZpMRQtfT+sAK9R
IXIFRPdE/pQBdvScJsrJMdz+OQiba+tr6CSaGXq0PUeXMUH1ohakVuPzeA+DQnmKqmTC/5J+gMH3
XpCnzHsoN8kmo478sqB00bIst4VlutuAqv5Q0YclaOZfHaGKefdKeHYXrk8yRw5b5W445RHgW/H+
kPxVGlbVqCyO8vbm5tMB1Fv6RU/EZKkKpz1lwbP8ppTgq9aGnk6Pa9gUnQEniE9Vb+mQxdxhy1Z5
3vloj3YP5WGpGE+60kMoFFabSB83UQ9iT16/WKFU4SZ3li5W0tXYtvRSCKWCaFaXXy2yuUwP8E4q
Dgnfjj3wf/F6eh3EP2YsuNlwn4dzBDn16bGhKkMN661UVZVlvCYoBFVv3e1jJ8TiSc3jYhlajx1W
DrYp4bt4XpCF9EJx7mXk5murb7mh6crjZx0j4SWbQhBW3Cz4w2YIvsm1yG3Cb7JmoBSMzIttDOZv
H0CuH+pwV9K2YaqswF1s8Po/3rXmGMuZcdOz9Cpqk04nMXUA1JfEPMap8hq5bCsKnW68Ahvp0xzt
TTRE5RvJQd2pZOaw9Aus5XHg3ZQAFFNsmd/zofnnQVUcIYViJbMdaJIWiLeYIXXNtgwklP5TGfPv
xVAYH7qFpW3WpvYFsG61Njw027mv7PIsy7ZB0tjniOTXbc5vjUlRxGeKo0A8F4mf/vN12eDtWCzf
YnZeGx8OGsYZv1ml1RC+gUnHvxo26mehlp+hWhk/M0dbF/UYRQu/OVoomUFbmsEpzpR+YxHWvBs9
naKvouZ0orrdsbuwdiFzqQvMjG4J2tT8lsPID8a4+8Uu/KuqJ8DPZTxu2Sv7z0ONu0w2H/Vh3M9T
l9N+pxcZI65bRmWFk8EZb1g2oNeBx/kR4Qtom5IIeKX8ECeGm5bYobzstfIZizYWBBPkTpTURZft
7IRSKQyF0EPTv+kKTRChvS/D5BrFufVZ4diBXO7Vtzaxy01KVVMGr5XWvXVuO3+bbUOBaZ6HzxML
+pPjdeRL9e78rfGn574jLMDJCNQlASt9BltDf0dJkQMCC1d8G+Bllp/0dmamVBXEorPTC4+WAf2p
nxy2ziOAkt7N/Se/cavrHx9kkL1I7wlTAe9cRtpRnkmHCtvAM/zDI0GPpCnRYH3rezc5aaob34qO
0i/IYGwB1UeFH/72GY4/Gwl+GF1si8FgrHS3UT4NA7ci85v2aPjFq4xEo3mvPuR3uaa9qV2Kh7aL
q30PxW5FS+epGvqS4p3lvY5y/eiKMa08NQA+OY1FdIPIQ+lVv3mWRzFCbEgUhYfRnPDxthF/FfES
+YOEviSz0vRjnHs8Gw3RoY1duCvKO9wzGN6WOGiCo9YTJzl4r9ZAGQDMWznJ4bkhTqP5RqeiPMai
td13xoDVx4jAqXGauh3SS6T3wL/zc83+QPjA56M9ecUy6GiDGMNcrO2cespKj9Fk4PIpYKsCXA/j
vTV1YBYj+6i1IAbyTGANuEKP8iF1avtxxMePTDHPYND5vlEt5t7QjlXf/OsQNfy4sJFzjL2fH7JM
788OK9o6jHzldQph2M+pXyBlnRd61/8cHMd8d7rgNjkh2Hs7QQMbt9lNq9Rxg8w4xlWR9chFMN5I
w0xmZNrRgRu8kI6ZznQxnFVdD0Kc9YRO9rJNCMKS35wwn5Rt6TN/U2z9EVkeZSyQemFwKsZ8kYMl
dMw7UpWYPbGPaV8ga/qk1HXuOok648sobkPE3641lM/Ey/ayoywfoPkh3tNzb/voMltZ8Fz36b5O
m7UW5MWtDEL11ngwlEJVf6vFWUmkhvw0FdXPNnWmwjhX+qus0+F9YN4cBuZcNjuOvMHzmoOAxjKj
F+gTKGtzOy4/lIDptTJExk5LPbx0dIINJex/x9O2lbFOnZbdyBmcPvWRaZYFcWmv9zNk5WIvnRSm
6F9BmHtug3Ev5RvyQVUK0BdlEG3b2tj9mWHOyFyQIhv7ugnEHXT0zkkPTATTi3+zbOSEVteCLo4q
gSsMfrUacqqunL5GegRrre6euZEZj6axZcCCLXUAoxgTpk1PYgHVGLtkf2LSG5bFNedDOU0xXQEp
APj3KQWUv0s7fVrW2EVOYZ8Pq0ofFYAVw9nFO6eMYfwqLdribPDa+NVN8/1jbYNu9NnTqdwXEcx4
6UUmXHGi0W8TrUUvDE05Va2LiPsIZ/4Xbtv2ZiWxfe4zRu8DUoCCFWAdYeCFG4DAMi0oNFJSFjfy
tfKBDwN/Vlw+WTVNxRypA51Id7w0lrY3aTae5Fli5dOlaex6lYV2hYO/eqrFXRz96vQUVsOl1Gan
WRKsuClcG+5D4OHzi/5lgAUXTrZa0Dkr4GjyXct/e3LmVhRi6EeSejg/7qlBij3U07RsaWJbpOLi
nwl0RGNoWIoVmojoJUDhmLG+eV+9GZIyyvgNjDm+lrbqTtV4Sh1EQ+IGH4m2VDSeYDzTraJN/5Sg
1OnEdrdv1ezYOxi2kpqdoR4Y+ScDPpqYLFeIJHa901Rn3D/tio8NQ5VTD5Cu9OwiQ4SiEHaXPiT1
qqGEfZiSaS3QsNSBS8prhWkkCPmhWGgJlXzMnozOtSd6dPwyKWvyBVikvuwatHCe22wdz4nXuquU
DxN8BEThXNjaB+1g0uikVmiYkY7LfRgjPFDnGbaFvDB7Uj+Hcf33aGri4RKk+rieAAd7gLng0bHk
AMB9Qp2kHmMy7eiWCj4qXURUm0LoGtUVWcpdcaEy759oyWHBqSqsD06En7ka2nmbO4SaJVmrrSq1
y76CtudCppdGqiI8Q7d3bnPmkxXiqiS6z81LHyn+0WXXuTT7qaU1Xp1SEc7rBw7Ne1f5SAfjB0D/
EO3y5a9NNB080ILE3+TR4O8GkS2W62SLTeJIMVlRggRhpzyVP5Avmfq23bODCo+DOPr7U9HWfPwP
Hq/r5nd4tx59AmSivgH1a4zDcF/Q1IMJw0cRDz1FHfVqt7P8ghkgPYcd/UhvgfVVfwMWuVGjOSBQ
uBjAZIg53Iw1deE5F4xq3dN/LKE8pZQ3vU7aX1FQsY9phg+CN0GEN2SFhhmCIQXEywYH44u8IcP2
sK6qMS//TSCIBhz/mpfG674vhp0BJ/Thr0979cWjXVUvspbexxA0v0fRdTG7i5X280/NMweiDWDp
ybfYTsU9wZgMKpp+Ws/w5I71+xu8KfM3bBlzCpwzfgXykFCbr4fM7baGGZV3lPVw7OjXni1xSieA
siIjwzJ25q3dqc2uFi273ujTN93t3qXVPJzdHwNgynNvNCf5yTLMrTfQwxkv68JpIJ9USYvQGm04
J+L76dGP5rLPojNeiCM2texXQOoMV3j2q/HbY8KH9tCjoXFd1SAb99xjyntVV+/4mPILtvj4vcqu
8n2P5fiOsSVDKBLc5AdHQov6PMz+lSmuDhCp1g9xCY0cZol3bic6k2FkZWvLS5wPrUXEJPrEKZca
G7XsiPuofFFMOoO5mLHnCZBGJWCImsNCDnJhk+738l9WY1rULnMwxYvGd2Ni95zEN7qsv9RBxTEo
esZ+SoHM3iw+B65IdhswIGKxunK5v47lEB4k2kCuwWUVRgcX/CGKaXo1EXleQw+G6HFn1/Q+4wqG
2GgLc99gOtU27vmtXvzO0+/kJtlnF/EXMG3ea9ahZqzDaI3XVN0FqBleCmv8LXedYouZtc74hoam
305MaKA0EL0nV95Q6eLjTOjbgnGLtrKiMd/iqquvoZnu5Romz2zWLzin+hn/LMQ+ZwpWlsVGMXGT
7yocyt9uyuQZbdnCU4wLBhr3yayyBkWeB33CY9votrhxjYF5swSu2FDQCAL7Dlu5fbxgzKqI4p3B
8//7gtoQjERgcv94kUKwBT6/////5V8vkO+jMTLcr24oHIzxCf8GbD+1BoNt6qRmaaHKqqjOL2aH
2lM8H4OJWyPeN/akTZr3LoFIJp53YqYzhFgXW4bC7XIkIHE9OZp3Hed0K7+RUTQ3fxa+goHLgOyN
0lHUiWMB1D+pq89ZJRbTRSxxShzSnbzJ1o4mEIdlQErHicas/NgViygjSfeRp7PKxMwCCg5ZL3tO
CK/HCDbSVtHrJ0zHxltPuOFGQJkmjdhD+b1yXG3a5mX25zRLPYLE2vbbJJDidqBGaFSAekEC6T9V
17tHXTj+MiFIVT6t0kXGUCep2ExF0/hldIpxbBxYj5PFIglfHFeNG/lUw+hCcyvz7r1qncvKqn9q
nXNXU3CIXqs1G2SGtEm4GJ+TiMlpYqG3GVNgGNUIg6fq3PxG9vRAHpaTnEKEisfQbxrC313r0iXJ
qc7JiZBfZ5BquEnmLy3sd77Xnv6j5nNsrmcnb04qVCirNNt3oxtLso2LYkUV3Dy1M0WWHCkZFcEY
VC/BEb1hspaufcE0rSxzByygXPfYxs6dwf8o8TrK/SiKV0jt4TTGafgujyj1gz9HVNwvnUmETU31
rszIeEMkvg+T+UzUQ6ubzU+9R4LrVUX+Pg8ZuWPllyrDTFFc92f1OMZKsSYHHtY2w8iqUU4pYLyL
fGg8dyWNzq4xFETRzgdCxwgEGenOyfXFUQaFmsj9Tjwd7mX5U5tiQbHQ4bfzufIScBbiuzLTRoW7
b96j2Qf9zNeEAgl/v5ulz+YIjiGJu/Jb1o4ru9Htnz4bvoVjxuprYCRQGdERZW5QrAMLZS2aEn6T
FLMYgNsJd24FZk2KhVsb6548tZgGLpUOS1s2li8tFv4fqocnU2XDsZoAoCz6eoIyZJEG+Nhh2WV0
mDvjz6nlAHqVrsNIVb4pcZJcVYs3rEw186uCrXOHfQ0LAQx1JS7OcumYC8U/AOXtlvLOXTTMSBML
4LS404ae/sNlfHeWVZdfzZ/FvIKthdUj87WzORFwKvdOpQq4GRUrOYP5bO1Liqx9NKs1OVZ0Zh9v
ykdskox0RuX/Ws1C/Mb/fUrcBmYYrL9BGUZfeYDgQYnn8M9R4Z1ZhforE06i4gK/f7Y8nM2DVeb7
Ntdp1Iq+mImCIIYJfkn0ksgEb/7wZp0KUxQHBZ5pYi9ixMJ4BWAArf+3bUEz/2E+dzzNgOOl2pal
WY5pGcZ/G4mq0WpbheSxY5dN9raQLeWJWJIVBgiY0FO8y+0uovcfE9Z2CS0HdbaICsnBuJDmRRrS
1TPGXzFcWZpTWrCzbSJuosp4TSwPM2mE/mpsluzNx410NEtvc1Rp8cpLoq86Zfoon5I/dAjdexL/
USiIuY9xA4zqci+7zBVts4XNgPPYolZ7jQemYFT6OH4y9UfRBw5OQhKyko5S2JXWUOJcyzW1JGDc
snAuEGQdxuOLEgzaRT5jj7NzYf5y15GqHv4+FUcqk3p7XAY5jkh27Xb5ROfHPpm1fjLK6tAM+T73
EurMf4sW5BF5N5tHlzamEJFT9mBMi+ca96QDe0919O8Pd3ZlhZ9ZSdx7aM5/HuChF5uZ6RP6ugBy
XROi5hdlEewNRgBgHl6gVgX7GWcxTNkSkH0NMaO1wm5Z1fZVj7rkI0wxW9S18m0aI5qJMJnycf6N
UGkbiIOJZ4hwbZ+yyZngXFIfWSBisgYEtiyUGNtXq0dbTbW757/YCSY4BuSuYfH3KWvOr5FhG9e+
yMB5+k73VOta+JTbLLvyxuvDBKhuuebRvBWeBjRvICSIe1NlZjloWH/nOgxHde3b477TzUBf7Uz1
RNJVfXW8qj49PAv0GK11HSOy0qx32dsq7BQUqtCwMXrsl//74tBd5x+WHtxlmqpZhiYMPZrmev99
cfRwzZOaDtsp8HMInILHEmf+b8sqBEueyjhnzrHOvfruVFZ3guLoLbjWzTv1Ajc2A1EcXABiF1WU
T+JoALWzLEwVVz7+bVxpf57/+4q/R0y2CFgJWAjwRheInU9AEk4tIuh1YnbDtf73kTmTKiGfC6zy
W2nE80HSGOZ2MA7UFbi61bb4hOxYbiEUa2fXsUsiGTmyIO8II4udXtFr+p962h5lQR2nzaGcvexr
nkzYDbG60MVUbAx9liLhuub6Z1xmEPvxmFyiIiO8SpSlvY/HeuiSe9ZO5d63+3z9UKgUyIVWVDLF
Fh2pcZ6RxEPvcPVzoQv8g6pgGvBviq7BEW9bUz3hd62OtQ/Fo8xH5B7x+NlNyXqwCjysAM2XExqA
rQkIZS1HrzPilW2KMGBJV4S+8WxN4bquk5dOj1g5p4yUhmS6K0M5EhXgzlww1YfUWVBJduugHxTm
yQUhsDQD0c3OmbnLMm2Twjcm7Fs33tKA5MQ4QBelKgpM1uaAYsS56bPpX4upx6FInWG7AMv+WAIy
PUWChZ/mL0emiArjVuikVQ++DfiBFNsAXsbjqGg0PjJW4xq1PrZU6ohAJbWqGfTTiDN5qddavyqr
or3Jh2i0viX1OB9TroC1h1toyzuuiGWguGLCNT1hZadf0PErEx2G1T6KtFPLjpLMOH0ZQxo5TZHg
nmt0riGxKvHO9KCpzUpareWMZ+a3J8pjtEjBgDwSjp1C5Ghi3EXvkwGvOuy9EqpwEo01YE87PmDI
IzJPkBB0rhAWx9Jdahjo0as2fFRtRH58pn1iu1E3jh7TIRH387nv5ysycvroHa0pLcaUwUzVLbXy
rCqAb4eK1CvQRd/SRnuTdZbNTmlptB2VlKOUnxFSso3czil9Mr384yhnkI6YSj3x97/0AuEJpds+
NHpO+Cd+h9i0FYADUQ7rHTF74k5Y4F2HaFTA/hOe13razaCtDcO/JQRuoKRPa2zfKbjOkD/mGFy1
fP7MQ8YQUheW09tbTIpS7Gb2nYe48Pf9NDTnSIT/OSRCiQ1TqTvvrPL9rZO+rJw6cWc7DxqbN+YZ
qWBAz8K8YAHJz5ofNG+dlRERAkXDq1Nm12wfxdvHBQYkSrzzip3QRp9Q2aOFASMvHgjT+XNkD5si
sZXT47eSSAr5wMxt3jIO/WVnHrR6E+L3hPcNNqjSFufHIXhmEHdk14dIxVndALvuU1oonlqvSDCi
ryBk/Uahn/UkBBlGMy8QDzaGpopRidw/hhkBmQgi4gXZXJc4K93b/75xa+4/7NHsarhlO46heqbp
AHj6x427IdY3qjpFB3st7n4QUmHZd1AiF6kXtk9mQLg1tNFijSw6/D/Gzmw5biTN0q9SlvfoAeBY
2zrrIoDYg/sm6QZGURR2OADH/vTzIZTTVZk9ljM3NG6iyAiE41/O+U5ojfCAu3Qq70WlxC4vebaH
uCKODicn+Hc/vzhdk19cxn+XivkjqC8moFM/3wKkG4+Ox/jfdJV86NbBmTvbOqGJE+64Vd1x3RZ3
QCXDfqzLbYVR/6YG+nYVEVFyR267YKtz45tK9vdX12Yb2W3olSMrQeI3tjO23h1KugGJih0f3XVo
4KVtf4jtEvFgIh/inAR2fBT/ekcqEpWVzAdUh7jy/c4lD4VJ+GtWdwBXiHVC+CPtV6fMURrE5NHP
jB1eGzAZuL6w3SOzbfeiM+wTrM1uZyPUepkj7wfJ7/ZGqoYsVregpojd4UY25KFaWBQcdJ9brxDd
Xl+r8S5bQ8LbqNtfhRCNEO+tK+WhK5tPY8qsHSZ2WYaJC16jHvPzrwrrWmatbyTbMwCCiPH+8oXO
mO9UDtJbmKyOpQdoxlp90aaGkW8EysFuH+cGVpnuDQfs6xVKFeHuEUiSyRhyjYPNoE1cTUjE1qwZ
AvpTUaqvtYZ0w0Vh+kX0I9sEmqq+AsU9Ksu/SA+KEPErzjkey/Fmrc70Nqs3I9hQYj0hx1+9qIpw
vdP1w2vfECsLF1m1OHcq6j9LOTGtzl8M9usYRnHZNl33dSR76Bd58mr+jlbPTGWRBOPOhrajdNc3
7Qxk6dcuspX5IzqNoMbydX/9FJQFmnpbYRKKauO9gB7/Ojj9T6cwip8FmuCcxfzIengBOsbwD6v+
Fe+SskS7yQvSKpD4HuELHvCj0vtheRlD0/GAuSf1kaErt9Ei835NHUjsNRDjsVC8/rmE4TT/z7bk
Ly9gBzmoozuObtOcwMf6a+WVVcICRMz2MFZ986LbxHYziopfr+9Jq9F+fe76XuzjZ/KS9yv8oCfK
7ey23grFd8wXgHnqTPSitUlm749lMaBLFBHx2K88EHP/r71DP3X5qRTp05X9d2WtWDMUQJ8b9b4o
8aQLBMX7woNnEs2LDkRGh27uy2nrrh43f31DXpDh9bcURd4pAbSxQzXUvrSz9xGjy/Mk0XpJanyd
0tlhNegmbKeT+dGo1fP183qsVawe0v6YO77HXE9yX/X3NFHTE8Vo8zCq5PGKNGQXkx371KC9jAZG
IrADU6uFZKzS6eaKTvnVnv0qz0T6TPl3iBdmCVfZ73RtKTJt5QJUt61ryAtzhv61atlMMhIjT8Dh
TonkeCrB9A4W52hpIzMMRw/InpMbAAma7PYqfLkedMRmqD15z3lYmmTAtQnHqF5G087Io8sv5NYK
2RqqwQ2bhSQMXzHEjlYeo9RTbzdX5Mxf3SAAOekyTPS3TdIemtV5eLUfDt78Zi9WFfzqoArd/ea6
rD+kN6kLjqkmvEqCU+yH5VylT1ra3Qtt1G+ahTgoKVTyXSdsSoqU4sVeLXSt821M/RrjHLEKLRVB
pvc3v+7EU0qtTtisAVxn6O4X9PYHM3Lhi1W1d4eS1ghMoez85u9vXuL/cum7lgDTpXuOTrDf+vV/
Q3t44DJY2nLpd6U3fYBzJnPHYdlo8J6VjDzfzogkBPOKZ3j5S5UUAozxyL23Td0/dOujNOxLTZ/h
QabkiuO9WnV/vPfrc+tXq+vn/vx9cRrD6NdAKJeVGn6tT7K6zi+5Gu7+/k+1/opM8Jk4mJTzdFdI
1Qx/7b/+7U9N9MFyJPIvMt5d91gCSveumO1SEUpEbgNe9RKF52qKLNGE17knnu1MHy+6nLTb3vYQ
L0EUXej476hh/buc6eGpH/snKGB/fCqN5T3dLC/GbKhuZguEvBm3WGwHbWTuplIqAXEfGVq6VRgu
L5gbxkszYuGkidbfBiYGXuPdjlYEHZdHmZq6+jl7HXORKn3++wfkim2RxRzL6vjj9988B5yb6Vlr
rqRvm47712PPQPITcfDBewSegHoQl5NYCz0CeY5TNWlvhAh9U9P47dpSdB5w3K54nBHdP2R2a5zc
2v95LQ/wf6bHifXNFbL/lxlFWRF+AqcXD7rjOg1SLxEfxDoOaEdVHsAoTvfaCujxzEHfd4tPPuX6
OdzSC1w23T5OTW2+cF0OeInXdw9x1UJ98mVyQXCOSGUdWsT9fExVKs7XOjCqMTTghVpOAOsu1/mj
zr7RLPXsrXSncZuyDPv7h9NbKTh/eThJpzMdZlyOTmblX4ZbUQR9FD+edvo1P7A6PQoFQ9RtlUt1
uJJgjUx8QeEl78nfKnAVtAJJqGUXhxnjaqgWb01VK+qnBFvqXZLLXQLg9ylb37DL50B33jTHry+1
yE+ybWG0GhjcQ7xSiJ85OR8iGAIFkLybWOv7EwP2bmOtZzXfHy2T/pZXabzrzel0RcW1A8G1KWWI
lhMEALE/TdTjlFbRg62yHwNpCDtuB/Z+rKbogqHG+fVeu77HFqIGBI/EnCRgAFGrkby1NZ5fi4Kn
iqwFu2TVbiPDf/X9qbj0qxfeQstx604p2pqIOIYJeYpLDDqjYk++uRXBCkhk2n25fthYct44BlAM
dmGgKUly3xLsHuptBeE7LuKn9aOrAZ+nJL5FyuFsK0EI6lUPAr2eSONrm/P3T7Qh1oL+z8+0Y5g6
jYAQpnBJbfjzSTJBmRnxhCdnvkkeOQiXxwEvne7m/m4UvdqRQnOd+7b++KJnS/VmpdE2rob5TY3d
Ry3nSylUdHuV/pBlWa7oaOD2Hvf7eUSvfm1jGlNPMJRD2vpl5bTgIWmL04USJfQ3xzbuOJ/L53HW
5dkdssdaj54Ky49JCuANkvDkJmoLL/z1r7vOlHsixjU0xWSpEZJSIXrlDaOUP0hgNC9rcvUMpWpG
ZFb7rP99fHttYsElXvuA3iMNu4OyzqybyOSkfsfXUJxIcYrOEVOJsxWbx7lQ1oHAJuMPBqZejenD
VcOMSu9eROO4ryb7Oy6caJt6HRx6W2OdzmRvujHog66v/t4S972DmWhKox8kMZMKY2n8jWB9HvDK
5WbU54E0SMS6KtlNb1GnK0Nxkal2XgTbGVswxdaHJN7lGi7vqjgVMVioRBJFgt3+VnZyeHYTHxmf
qWN9r0X0Jmtudqvqv9Xx3ccmKyXCktIL9r3qFPmy3vwL6RBVqQiABZ6JK6R2EPVek6QJdjGOAr1G
5T/fzgiHXpfSR0yRmFAAzDR+MzQ928c9AXtR1yePJHC/y2XaJZaYv3W0/WHHlGsGBPHK3AQ16uhQ
d60QFdoNLqK1wa1az95eJ2lxVTM0iqy3a3G8ZGT4XC/2//Ux/Wf8Sa1yvR2of/4XH3/Iem7J3ev+
8uE/nyWG8vK/1n/z39/z53/xz5v0o5VK/uz+9rv2n/L2nVX8X7/pTz+Z//2P3y58797/9MG2Yg0x
P/Sf7fz4qfqiu/4W/B3rd/7/fvEfn9ef8jzXn7//9iH7qlt/GgPR6rc/vrTeHdlP/NupsP78P764
/gG//3bzXqT/49s/31X3+2/Wf5iWRUfhWRYlEaMB87d/jJ/rVzTD5GumQwXiui6liMN+pJIQd3//
zeQMQcS6vmvo/8E8wWZ3ZVOmCEYKv/2fv/NPz9e/nr9/VH1JyDSykd9/YzX55+PKdm3H9AmPsKB6
C9ezxF9YUeSIZlz0akfsM3pbA2GA53OUDEkTQFvSSWz7mqPE3sPMx8DPbK/HqBW7hIYtyfdMN25q
z4m2Zukfl8rRQCbm7m5s2Fbg/tg783Nbd2mgmWTOZEwNsmQ0AdnJba2X34vSz2G9RF8zuuP9hG4F
I8hLUrC1zDIUWa1NiHdiPLaatV0WzBFZo3db15jX0VtvBC0vDEAnvJCGgmG85hI0+6Y1FQ4wwzAZ
BqcfC3YEZroEEdUDMr1Jn9AxW/7PqbN2hW0EneW7NzrLtidnYNWDpG/ymvKUOdw9sVzsepgAGz3j
Zl0sDrRmJ8EnayuWQvW41VgWbJs+es/LJ7fOj+yXvzYxWj+WFdN+6r/4dXzTeq0ZVGOsBcDX0NuP
F6e0ThL/+TDGxyHt0k1n4M1FoYCMtuTOjRFIuo9Ixr9ZhCeX8XrWTIAApBazGO2eKg0QSFWchWk9
ziUxxAagNJ3YMNxhVKHWocrIjZZ5vpfVUytaHmd4LViM8RiP04PdYAEbSO9oDFLf/K4LlmU6GTWS
v9xob0ynfyNOdkARJk6z3UynOSKVwlTf0E5/ABM+RnI+An/3QjJqDjjb0k1dl19Lw+PXMnURgP+4
NGX/PAmH6EXrG0b87xSSdKMM6lKEgpGf76rYdilr62PNfSpMAJduqpHw76gfKHd75JZL5R/5AIhn
2iisOp6+8ckBvNhyxjKlVyf4pc/GkP1MwNY5HYnrbd+BNENJMHCX0lv9xvJBqkcdcHs7zQ6F5fkg
fzH6wBz3UxTWMKpdB1r34IB5GWvwjSO3m8CxSHSL8EVDvQUk+FNpGO3LtpyeazREhqUFhk7zlSx+
E3Z1+TJ4N8MCKLwQgPscu0Mh7Be3bs+NEbYtXYDslmPUZZs01RICCpm0dKEy9sOc+g95Dt1ddSdt
qcgthF2JZH241e2C8NBBwcONrE8xoJyBcFCkub/X0zxDB0l8SRb/YMYKCGsevi5ca8TQZMFQR18r
773VciO0avADSUVGX5YgVuSIuWB0emaLw92mmu+S4ahwMJjTa5ssQFWMCvVbTC2eOysRO2IQP8Oi
kWtO3zhgFRXzq0m0ZuB3sbtx8QxiBNxKEh7rvjizLEsYC0oMdhF1SQYIsujzO49p7+yVZK6y40vF
q99T0vVSO9p+8U0sURlqVn2Ji12JXYXtwJrRZd+kxBFQ8w7HQnyyGmlJbE63aUG9kUUThrT+jjXC
m9T8d8kwBvkrTYrr2TupgEoT19TthM6tNIWEonkGgSbeFiHQLWaO+IhDcEci5xHFiAkWWb+hxdkK
8q4MFDO6LMxt0ctvMfsn6WpfsAscWHmtSWhFAPH/I8uZ3kM/AdCaofv2PCYo9t4Rc4gzLN2BfnnG
v/E4LNX3LkE5XmhtsdGTRxET6OsI7ORiGt1AOpCqy4Uwj24h+YhOJDXRVBrDoYSGhpy6wbKUVTo4
KeqqxPEhlsrTkhQ/bQZJS7E86sp57Xt/DHKvXnsI2jSE4xs5pNC8k9eOVLBQinE/RxQuth1koiBR
2GzPI5oXdLrk0HZBU7TY/uEUEWMFqp90SMtubgj8/pi8mWlFdDBHD5YUtCyPV9JkZC/KycqwYW2y
QRC470fStwZtP5nRwaqGG1gEithjAnmEKV/ZePnYXTg63SYwvX1SGn0IpX3ckkYrAjO3Iey51REt
VzDP3tZc4vcU2Rie634HTWDvNlg60VzXC12k3Vmh3h07mDSnerJZN2RmWIhebH2NdNnUqo8zjf5G
LiVNi1eRcG2pMNZbieEbh5smJrnloCK0T/UHHKG3NspeXrgFeIgayxd37yObkyMg3yyUnTLPyta/
oDaVuCCY2Td4orBIM0wy3IPro8MqBJAx7mc4hVkL+h9ibsaNxVxnM0vjgA8VXCC64ap6NMUKpk16
XEeTY4bzLPcrPh1dzgtHZRC7iwn0Eg99PRzT9IEi77NDSR04GlzV2btX7qghh580orHjwClSeO/a
k2Wor8JYLZRhDdEu9mqc7hE6TL0HOBMbyGjNcMnMd5ctcAg34qtMG3tX+3ERkALzpiUkLi2tPEWu
vhmG7BlhgkvwYnzHQJlXcWs/T2W5kCaqyG9CZr6ZEVW1fnZf2VO3WUar3IL1ymHeB7YeA3dtPgAG
RZlvX+auflw5jQGExmgn4Npti0G7yzzzPorjMw/mrRzWTWg6sD0iaX7TFUBIzLlMDikvGgHhMtTN
VatgDO9Gly+bfCrIuczJlCUEU0fTGnoGaaqzzYjGLL8gYQV5neIJkyN6NzOz3yY3OjdLONqDgxqo
e9UZ8jQ5G9OIdKBI+A6vMh/XSbuPcFe29vij8zkx8Zme4JyJTazSA7OO7bCQJqM5yPxnHf8V8SJ2
o28jFCsnmFo6mal9e9ew8mqqKOgInI1GnQKD4eSmyAWgMDm/sVa5GbIMyYFebo1CPvcTk/Ums79F
00kYOtHKRCyr+G0u5lOqx0zd6xJ4VBd/dTLqs5bU+MATcXX+9cZOJnrt/s0RPvmjTnMD+wItNeAj
LI7ati7sS2VTsA0ryjRuUtyG/ncmxikDzdgfaOhQEC6EYQVOLrxAAV+DIEIkToGxOu6x6YxfDbBX
3WI+GZmV7B0oZY5v3XladYOGNdt5MQEm/AohY4yT4xn6C2uuPGiF2W018IPhtIgilMaXLG2R5czO
rZ8/s3xi1DV1B2m7T47mnfn8tx40kGot7n9CN3YI1buQOf+3biy+21wfZyhmuMyWFoBk77wZkx8H
SnNgn5gXGyQmZx90RSNr1zWW0d7plfJPXZHdl7YoNp7Z/TDLrthjz4ye/eYBPNpe67r61KJqIQZ1
vG1jQTwv2cuJRrKFj50/FNEkkaHat/Tu+m4p4oxrRHEMqY3skva+mFoP6pGLt3hVUxir1N8S2p7x
LUxM3OnsOt5IDN0skxEdnXGmFy8b7xAJDqw4Bu2RWiVXs0OIamaTBcsTZxoKbllR1zB/ygxZ4HAa
0ZaA96lYbM3stIap2XpL4GptuiWBiUCHapXVflo+dwx8pvc5gAzNPCW1mXA9xY91Zt3MpXibRsZl
k5fuqPV+SGfeTpJEGBYygdu0LVGdA0EGnnpthylEu4sAjB22m68ht+WNtYJiNKO5dzWCs4zpdczd
CYvcZ6sB7YCazUg4S588GgTIQtPOySLtbE36szfPny3LsW2TevdTTV5xbWoXLqRDFM9W4JT85bY1
Ubl5XxDxmLfe0ADCHKXaZIpbu5/JI8K00M2op3zcUuSQtltjdB88Box9HLQtrhL0mAG31mRbtfph
QiwTzp9sYytQIXkNcta6wKqLF8sP3b6+mTUfZ7lfY3Qu7wZE/3gvgWT4Qb9kAbZxuPjOa4xgfmMn
5c3YGk3grdu4OP8BVhcGT/vma82zkxFQPhrDRjj298SuH6dOvzDVVUn20NfqRd6AaArIVXhFTfYw
NuBL9Kjvg73viJoVhn30SUP1hyWgBeG3zOMvDCmJfa8vEABendl4QOHyMUtIZ0wXpGN2QaX3B1fk
T6CYNvOYIPWc/U8hY4tADzGEk01Oe2t/JrL7CTaZ8PZisjaNEa+yuZbbpICTn5yyhngONht9T7il
YTyTCIDj1rI+7A5NDlkom8Qybou+O7rlOqvHPzdN+gOr49sIH6VdzycuyrcJzRPwqI1SxnvrFNTs
xLkCpS6DebiDqXFgqfpjMZhm2NVeB4KMlaPmVpJcINZ0G1JmED0WDZWBrWDiFxG0aoNF/D3DQieU
vnFKy5k42Hw2uUnPmPmNbw2hRfC8Crq/Pslfsiy+Nef0vCyOvbExE9JHcBo5+r2lERCBZf4IrOip
K4xH243e9J74BvLmNlWZdCTTRefW47FYiDLcpLjbuPBzlm7si4ymepvn92wwdzZlbDEIhj/yRR/T
xzhxTo0oTMbOjQpyWGeSBcLOao2jjHrOUV6J2zrV8YwbxyXVqQGN+luDAYWQeVQiHsdGOsLSk86+
Gmh9GjGcXMwwG/xhZAdHIxFgmPTRFY8nMcaBhzVtP8ai39hPbstTrKYcek4if8y2c1H+MocDYywI
MrqxgWXUFaiE/bVxM9wSD4wHswjpI3l5nHcV4fZEhm/npLnT84Smv3X3/MdsaNz5YDnjrUGy9Y4V
OSWkBqziZVZvem2RhlsyuoxuCHM+jp3bbSNWWUB4gNw6tMNuanzEc/ZVdTWOH67YjYtecxPpUmxr
pzg1Nu7gviKqyv0YDIX2b6HQTFo9UO3YAd+VURD15VFWNhdzPt8Z/ihWNaANOBEFZgthgDTOxbQF
pwZbKC1mxsxTifMQuxpeo2xWzsmsv49jtUkS7k5y8PY59IUNVoKfQyt+UsOHro1nC2JlsYkms9os
tb6d4BI+NE6f7Fqe0TMORCIhO9baSz6GiU2bL+bsEYpKvs2qVauUlXFQErfaeNxTKhF/tIjB9+Zo
5EHBFDukLcP12cEYNKhjav7OjruBRORcZ7zSm4n0nERvR1zeicsa0/m0q4VXuI11rUnTimo0uq3b
RzzKzaE0/S0rgS86KY3sw7TiPKA8JVQmznakvJbkE1bjFk+hoDz2sSmvpM6KDLuKgW38mpsdp3bL
7AaRL5Ay29ma2fLhURcgjS/verVWfsCfGf3M+1K0aI4bhU7PIwjeUw75WRy6hGsgxyAAZ3VbQI2B
WFN7PqqkjaBrOFQd1C5Xo4KpVRIo/GMb7CFU6WV8Frb7DZNDuTdXFlUTBXNBRqjrEcCV13SLsCa3
zhqxrCS8ym6MG+qjgcvCmpGrq+ciljT7OgllDJMrqgGODtPVzRDR06lw3S+z85zMphsUsu6ClvyG
NaH8zCR+U5bWujVYL0NgRrHLVLnvudkkeR0m04Ao0nReYiPFWttUJFmnz1pDrhbDnntPQdaTS7uT
bgLkvIFtkTnZeGgI6CACiIS0rOHCcn3J/WYkhtJ6iiShmqLsqrCp43xr9Wx/8ePaKNPQUdWGynfQ
WuHx+FB2J2tx11HDQXN0LqQSIl+sZaHFOO9syPFrVRL4FxsMC9KqLQ9FVj0OuG3I3VyY/Dbxl/ib
0UYzPBXgX9PAvXGyhg9sTVtylm0gN9601eqlAqTRLQfCOhHm1jAO9LqhqIUkIeTsn/AYlUGMkZX7
zqK5AGSL4a6lrHAAkyOHHtlEDc6MshUeRP6WUFtR6drgIVXTh0lKxSImqz1DV2P0rlnnZeQB1zlS
9SG3to3LHZQVXz8upJqPeE8LjvKcDjIgy8Sh1vOe56l7p+lWOz8anh03PYPT38eZlj2LBQ21yvUa
22/1hqk3O9S6LsMSmQf8xUOkq2LPJf6WZD0RIW2iB/Zivq8sbtdMA1vzPkU7DOFSqHef5sgsQ3to
jH0P1Gc3NzNtPKLtI/7ztnFChcY6HzCo4Zf8aOKiPiDU/qHcbkcCfXG8znWE+04MxhSIiDc5Prlt
ZfmvSs9OsSPKQ+t8HwcaV9BBSeg5X7jl0aSl0XSMuYqYO1m38Kaa406k3rsrpyKwycrbzCKb6A9K
0qGb4VHzARl0UXJB4xOkvsVKzoTQixs0MA2X+AEa9B3hngfPLB85CWqUZHA9K4P/2FsPJar116R9
FKNZbizVHJemLg/cJ9sAe8nt3HIuLqzm5lTnQo2VZDJp3qne2itnAA2KxGs7cpIkg+kS19DzIsIN
4k8EFye51rBhigdU0Tmm4xH79OjPCx0tl7XIKm/rmYdcNadGV+XjRKLeUBXgeEybDquchx2XebMF
Thp/lebWsv09qufuKGPlB3aCvDdORXykZTniVN6Jpa3OaWYejFTOW9aX5FCsP85psKgWMdgk4b8a
dhM9k8bMNmTaLrrx2jmuCEjALgJJIzrherE5Cu7UIl6YK7/34HcOGim7HKXZciCrVmHyjr7nRuRs
utzeJY750TnN98SkNlpYCWe22tbJPSjIcTvY6F7Sah3fpDATNRo/3/NBwRTr5LN/whwfodcsjnrJ
66dFqnJoxdaJkjVBmiKsnstXXsq3XTEnZ3R0geeEnT7Yu7ZOgB6Ifuu0mFWi2gfQuTLpayCSmZW3
bLvtOBzzgjQb1FHnuES6nEQkwDZfcmtYvcDdveJFBTKaiTtyXdyOSNJ4PeubHAcfycqMP6kmuJtu
o5FXYIb5AM+HqZiIfU6lUZ4w5/Ms1sQCmBn3bx/7Ij8Omo2Xr4AEt9rVtifIDWMgBew4jAemOVaS
3UV9vZNCP3qwo8+OUkegDBgSaordFi0L0xEQ4RC8andmGNnX2c5S9VkHLXlIqom0DumGdq65x84q
IC1H1O1K0SSSAtrN0c+4QRxRFESYjMplNkQdHBuSJ8GNmeu54ysBLt+JuFgrDvHkQyNYRKsfudRl
MAyHZDaMXQMEUndr4kQSTQ/dNH1RgkmOgzmWXYYIcFUjs5szgNeInEuq2twsxtsla9rQr8R310/Z
sdfKO4vMQNaXzHNYL/LdGo0vVhkNQeZFzT4a6noDbzGFIzleUsFFssKWN0067n3CUfpizYAhiWm1
eke07KEfj90NulZWMOz8w7jiGDCnsQ2oQeOFqO0ap/RmzWYOCviYQeOYr5KjkgEGwjvBcdpLL4cZ
dVqyHLS86pbQ8vNHK4vl2lsiAzBthLx9sl/QfG2NvFiDnOdN5jqChyh1QlpOQai7+Org2tk1MSES
BiRuo31hq9Q8LUjXF5ETfMn9BoGiQwRYb+662NtnvZ3cF+pBsppwNbhOC6rqkiHndmi5PiysHEFR
2NVW2WQe5GtyjXLTnZjtIWy4OIrZcyCQz/f2kh18x4JCpwH8sDqBsFuV4IGRI5con3dFUgpgzc05
k2Zz10nrMZp8C0qKDdu9zb5HdS22IDnmrW4RWDYYOzpmcMRMWo5m5OElpCwRab4ftcENzKXUH6Fh
DgwEKDI7MlRuLc3bD0PDbMBQXsDo40MyoAfs4fn3uWuZQRTZPXgxfjRa3gkofuzcK71Vp6yKfyxT
mR16dTHrRac8L7N9ZjDRT+A1PTDgHm8LfwjR9ldH1Zb40oZmhA+Pkq6lDjMX3d5XEJTAaQEHS9ic
xAYnryOXiiBzdSs0Bu55Mp5sI6pDx7M9cNfd1xpyUqW5/ctsmOJJp5qlob205eDfjhy3eFx95zAN
NsnE02YszGGFnj6aM/3jHDED052qCq14eR6YpDzEsUH6zVw/LsVcBENawOXR0MUhrs+fFgFhpBjH
U1Hqe6eZjX0ltXobC1KcdGIlZpmibOygWpQ6pYwa64Ybl06eDsRIA4nwxiHbbZtj2HLxZZ276ORO
EjRmVz5c33DYNKQWoUGYPqaSS950s+I4N9q47/QOE6DMjkWr5zcpwMIhNnA4VGbxUGbxSqSCxtvo
kE9aT517d6SiZy5u6TxXLomFgV1Iuc8NdVqa/naxRM6Va+59TW+DHt0wpYfXPfB/M3MwVXUca/nD
UYxddfQPuW9aUCDyS0f6bNgL716rTBYz3pg9Xd90y/1i6MlOaunqQfSnXVS632CGoRdT5AIXsxbM
aZFuq9EFc1/ADJ69p9rxq4NrkjUHbW+tDUz3VDVHWjf75ADIm81LRkkKTxuFOK3jdqwcl6kxzXXR
U6D5Zl8wDIcFs+Cb41Lx3kY4M5c0ab1LS/aHi8Sj8T/m3Jf7qplQWjdEtXhmE/bcJVSZHqbcX2BT
vrT5sOy7mvKpM/spbPWhpw+umHIlsqJosIa7MZ5pgQkcTkZNAjPpDz4lSoBq2gqRByuYffbXauIo
J1n9bRXaBAUm25ADMDkqqFKB6fjFG6QoOKtjt0GOwwJ1Ys9Ua4x121Z4G62oeXhoDvZgSfs66g7C
XnP97JLAjqp609N4eMg06jmz+tmrpICqrVOESitjEyGaUFhWv+mVf/S7Et+w6VHQiwL+RbLr+io9
EMGI1OkzU053QvBLBxhPNQm9cb23jak6UN7vstICl5jouPPH6ZQUxUerfCaE3W0sohgFam9ulW7m
QSrLN7+W5jlKDf3YIPjAkiueskkPNGfxYWUUbONiM/RtZsXSG/ytb1g3Jim4X0RMi4+Yxr7p6mk+
MDNbwhKAuxWzTMrHEhl7ZF8Km1E6O1GgcC2jbHJ3TYGNwxxTnlgGSPifJbr1aX5UbpzeiLYORjWE
plvD/Cu4fZo5ee9i7n+6uFnkHEFLyJ9jRamgyr1wojmIkGoDU4qq4S3VRbXp3dnjzqG/kcwyUIBi
fZvEQGoEL7y98naU+NqGu3roWQ4y1omSaai0n0ro/K3kT6e28ymHbk0mhfGlJQrhsfM99ytJ59P7
8NbaMhg6FD2g6LEvePbDDIIlaERElEGtkearx999M4mCgihBI2Y4WQ74JJsci+FilGEV8xu4BGuc
/Ny7s/PC2xV1talQ63K+82swqW/9bZlJEgY1ew56bIaAA9m2TP5PaaocqNI4s8UocXDX+g9Ytelh
MH7SZTXYAb0wqrLsyOj8efRbhppEpuwGzQVeGVFP46jNSzbdnjE1d5HTAkD0Ei5dPPOhMZTccDrU
6A0j8BzkA9srWnZN+0F70x7EoH0FY4DTPMaSmOIqMlz8cGUOn87W9g5zGzB8mz6tRizzCJe7dbju
DXkWkBcUz19xE+MMddr3sm7zi0aWDraXeIvp44cbaw8KDXc4m8uT7na0iFEFA5+K04nKQz/GDAUE
SHSbfVfKkvwMVZbEjwU3ulOOPBzGQarF2Gv6RZkdrCgTu/KYRTFLAIP8R3tmOW+3IlR2QjaoLNJX
0QwoCZDofakiur9+z5xJ3XlOvO4oyO6eshdN84pnEu5voYLgOlEMstGaeRe38edtjqaNXbGiO8oJ
hK2TFi5mPk4XtdzVrhsfy7zwd+0Uy3DoCS3IErPcoit74HjGhwwh/UhIN1COGgJ/uUqo/jdf57Xc
OJNk4SeqCHhzS4LeyNsbhFrqhgcKvoCn3w/8d7cnNmb2hiFSFEkRQFXmyWNKfzxBnHrzZ6Bzktt2
BUr2Y9456ImHMBBh5pwK9pi1tRjgSw0yyq22TubJw5isPzS19mq3RxVH97iWgTwy/2ehzHQYJNEQ
X4YQTL2SqBEMrTZOedofm9AiBpqp7wnFCoN2dEhlzYmQeIKBYxUvZvWUulkuTyPGQ0rzj0VqqlND
OtSpySmaXY8yXE3lztLVCxvkRyQyc9vaw2dIHCiR9QG9Bl5MdgPF33On0+2mtDw8d/pCvhkzsElu
fmdMaY9p/GKkpO5lw4TnS+M/I8gJtzEwCX01NxGKjwzCDdDOTCs/ac8W1J8dtPcf7HqZsRPUvCR+
nhA8OkTEzZVcsMXFH1YdGNY5e1xHR9o8IKJinL+W+Llt47AkqEyPiJsdXiA+iG0ivIeomQfiQ7Vo
qzBVXEmGN2ekPv0u7vznDMH6phgjBJZjY51CH9BTztMxw3cUPmio78y5fhiKwt0yafiImd2S76J/
+531onJY6CJ1f5ySvYGcRn9dMPBb316pMmKxsUeIcgmA+WnCQxPykd9CuMnNRUcOZp4UWDg4Bjbu
AxM1257Qk0qCA11ynVIsgsw51TZtxEh9nECnzMH4VrGKtgJ1/k51+V0/AH3bjJgpWeK72+vlfSK4
BMJDRTG7m2Hvu6kcTg6QLzBZ5UHQxeHTbe7gwNR0Q96haE1xrJabtiiP+JfF+6XyPTLI6qlLj6Vf
qrUACmbDdYCVc+jPPgja0RosybOaKWBld6FmrGxRPdXuiKv9QDqBC1KJy4qsjinjl3VZV1h9ejFN
uB7Rxkdd/2VwhTRkotGtW7vYLB+Q2+DZE+YlsLNwg9QzS/76f256SQGcMR7Z9fOHObbaZpAsXnPv
Q7KoW29Vdra7wyX7u+gQa41t0Nkv5tz3OwhWee7iDR3lj3EUaut8BvEW4ZdTdB9OJqv73AZqtUQS
I94Ehrfs+Wqg1NpHhg85Ct72ZuL7Axvx1Y5TNw4GCKZHBEUwCWCYaUZY/45VunFV9KNj7bJvk9bE
XBPIQFfjoxfTLEHt36ROLlaGo4PM8RZO6LwUhd/tdfLaljMQMokKGOP7qx7u81HHL981cmsV6sg8
8tHFt84C/WprB8mTMraWPaF2+ISEux5U+czhn04Q9gbGMiYmufNaxVq+bwtcX5JZXuVktRdLlAwF
uiPWtLgJJ7DMIDIXl5kPCI6WNsci53OWBcCcX+PtYkV3LSRxZYbuicAEWFyIh6tSdHvLKgn0BMNk
7Bij05Ep090kiRFYIcGO3OQuSgf30sWkm8sQMwiadlhUlY2IZ69n5t2MtGFjpcOTU4tnEhXx8m6x
KuQzZwF140RdxUhE+hCBvRoVW8InT+pHqedq5aXWtOHM0i4+WrlyNOQDwpAGB/mWuVbi+qxTRIrT
HD6Wo75MXb2O8RJgiYG1+hpXGg4zbkHcNZkVON2Oafxr2qUTxJbxxew2XmiQT4Pj0WpEtbFgrQyr
0/YpThV4cErb43frqvDzrWmr90In3iJLupeuHRNG/8RiKJ2ts9AP6BC0nW6sLRnbgSkZ1jUTvCUe
XpkJ1aisAETkHO4K0ehBmjJcIeS1PzoVgA4gklhZHhxAPOVVwKe2a/wt457DqLrod+Z23WaYhnDX
4AH0z9/NIVHvyyskAJZoMU0Q43o6Er+8nnvG/mnuPc6NqZbJ3QjHgEl4jwF+IsDDGDhvRJbD4IjR
JdHewm12d2Pcgwt7nlrPjmftc9c39m2I3e8A8rrvlnmIje3Isz25zCem1iKYOH51sSjtwr3ttpBB
hCVozkL6RxO009IZFLu9WvUgZq5Ij+Mj3ld4EZf5l0UNRYaGs6dYZde0Umfbu9l9h5QeTw5vm0wz
wutIfymQQG/7cRnMM/WY4kSuGneaCESuCfEg4NtsOtYfP5+DjjaSNAJgfLsnBifKy0X0AYgifeYo
E54BK6OLGQKsjcYsoHzBTIpTZ6+L25Iuj6PnPWiuBm1LOPXxdnzDBJ1+NKMGzfx1aS4csOV3mOvm
XOjwWHEBZAFbfprthksIWs06LABaC1WtO4xWYlHDEgN9qjv9zu9Y88qZA+LQkASSU2eVFbI+UO2s
sJgGmm3qKBARjHFpJK+xxsWKK8O6sDRjb0pRH8eYHIckt3dNucXsqdvkUfszTT4v2Q6CQLUIII4K
IIEHqtdmz5Wq/Ti2+xJjwLLqvA5CeqVoutw43reiYYSOw2kSE2ZrVvgoaO2bEJS2ORRXkoIakgZx
peiDDmMYJrTZ1YYyvO0E/jIdDKLlOPVWVh0lRnSwfDH9KX7ywgxXTUVl0+E64qIh5cvAmU3BYemX
WjN+GPi60CAzUYqyDPSy4tow03AnpYCyY9IxeDreBHVRb4BCYBhULd7dhYJu4tqvtILcW26SPsUG
D0hzzalRHW+Hn8okYao/aBsz61eempz1GOONjPaPY7XcoIIqj5b05i1GgXfglou/e7r8dYchU8OH
79kJIy3X95PlBSbhQsAnBjYommkwXoGOqQF2HLWBwhga6YfRY8VpzNeRsxiL7peb/TxQpRv4ZA9S
U4rhmsrO2+kWQsfYhv7liYtKZ7ikHZVT4vf1lZoW+VNCdPAgwXvkJI/h8MYALruoQtOPVoJbY+1W
V9Y4olui8dSLrgAmSn+VItrZnpFeQRBIW4GgtEpD1BsQSmFgMc1fmNH7chDtRXfyz1ba9V6bI/+i
56mzs8X0Q75MehpH4seyBObQZPcB9kvrzEwTqM/QYGYtczcLlHNFYO0fSOO+em7E/Kzsw4DpWo7l
l7GdxRzpkJqXSAT/DDdgbZYhpDEDQKFIkeEWWo/li591W6XbiGuSXJ1l3TFdENmVKTnCjoRsBrfJ
H+cO/wGwhcRj3v4IvSkP+qj8zmxvbTkNJAXhTXt6byD2aKOhP2WWD1uvrvA5HMfiKcsJ5xFn3yNi
xs5IgJy9iLi5aPGlyzYdKa3ntGmngCgwysO2CNyhV3vLVr8q5vi1l5K32WIVw7+VF84mGbz6Xtjy
ZywfvXCArIthrhrxSK+9sr34jnHHU77xkzxq2Np0AzLkmCDcewfELKJuBD1YVSzA08iMOSL50l5Y
enN4x/iW+FxWr95r0nWj5+vC9R8xa4rBzgoMG/R0B9l0p+qoWeEANsMHTerALdK1/d6EoBexPrXb
VFoFib4OBCZxb1ItBxxP7NgIR+iFZKrBGzJcNQiSGX6xFXLqilYGOsgVk8MCmKKOzpFsdhjiqCDV
EnLALPfOjr8SvWbXgrgV+Aa8cN17iR1AJpgMQNGFgftI8Zv8gq0a1Fddeh9dYvwyhHbAbxdmW0ab
GibIa1IIuyjcEwecnekhTjYMq1fDAiUbzjWdpLGGhKt22LoynJZT9m1NBARaFX5pRQlZgGaErVT/
IermCSLjD9vmTPgETmUk+bYGNKo53TQw/GchiRrDvrDWNUHciA0uGN+FyvpdOcBd+KdXaxy5vyAI
BczTbQAKD31unr5HeRCn+ms91hZLmEVCQMWA3aVShmVX4rqFlTHwkQGSrz/rOYloosCoyn4h8XUf
1jZFEQy4sNYeMrzmzXBKAjZLwk/MFJ1Z812E4ljMUCk9RWKySnDLc6OdaoVNfiFez9NIWus50o6O
ZWKcpL15Rf0V9d2zhMgqdWvnuO1rGHJK8cYAHM5vJ6QRS0foDm1Uraq+3miLVL3pLhrhcBnFvdYI
2BhSqwM5fjPTKzYtvK51V9e/ParnHSb9945vH4oKDbE/UMCHOCUehF8/J0bsbAXb+A6qdLFxC66X
ytMoX3qdVETQDSx+tPUE8yJ206eYUc0mu/gzhgoScXlEcCFWVITnJqp+ijK0SejzikQX69GEq263
WEaOiZvt1Fhuccx4Hm1cargqsQPGFI6Bcbot0f7iVh0/6zg27mdE5uAaJVtSF/3pM9vYSPU4ZfyJ
SohGaqZfVYnhWtF/MO2PNzq7QqIvl3qO1htLWng2AQySPzEKWDdUD2hCmcrOB8MwgEAajbl9CMkU
XoPLaGnFkBUOVFNuTL23VzhvQRITbksCdnZBYR5uG4t9wWqn+ohN6BYghHD2cdJRe6sAUUy60jVc
10wXn12TLsjM511iV380S8ILH8t6VegmyakgSc6soAYBwkLQAMx1+3eEs9RPfog/CW4jK0ubvmCj
Giwje7sX7yqy1pZnnXO2ACnt9y60O3SQJBlmLD4IHLEw1TYk0gHZj/4mJEdy1RU+DBhTMLKnQGPG
8JjqOftJIdC0cYIPdtNcQvJnHK8/1Z27GZCzrGZjcclOCEWtR42sKbOt14mS6doJ8bBO8QXdVqU6
GMU0nWfaJPJsF1K50ymAEXwwJ4vWOMpoQRK9qFHINte2gYBSYh7PNezuOrN+gziAlzQenrZ9n8+Z
CSOJw4+DHcZkPyrUvkS9MJ6d+tsi3YzBBytOZJzGOm+3UuH37vooH8yzS4W4tbBt2LQ+iWolLEUt
ZSZDFN6u8L/iWN4jlLjQZHQcHA70UDgMwyGTMJBc+30nSCwtdnMS3cEenAIWIjsXJNvruBk0ufE+
kS7c0nln6cEqvEuFfcO6Q2igDdbGHxlqF9Nrkyrg0Pg+hDVvhBr9EUsI6TzT2o74trTRhV2300m+
vFn5Kt/+mmbnaDX9fkKBiOXNOOC45YLybK/KA4EHaMBsZbHwy9Q6NRKdMcHNcNrCUb4LvVP2iSE8
XCkpj3oBbKMVnk0yUn+BgDXsMiP+VQE5bPVdh9tvgPNCup4qpvNO+5g1/nst1CkjA3obqUxtfPsO
IAtNr4s0nTnypqpjSdZ69B6XYf7hhB6MJjuZtxzDbaVP8owXVsMQYX7BcMI/6RC9grmyoVaEj0bq
nZBo4f7fkfwN3HMYQ7c8D55dsb2RfjzP3tm0SA7s8xh4M2OrdFsMlAcQ+LWzKCGx9hbrRoQxobg4
zSEvgirc7zFp67aVA95QalpDRZs3ay92W6gskcPXoqxt5DiERAP7rEwbrY5jMnFJEWXMsimeuM7g
nx1HXf9oRjci3MF5wBnUWqN45jNkUKjyMsNN1OSFho1Nxskmm6CjOxIiwRg7SyYklii+h8NNR1tf
cc83/CqArnhqB29Yc/LBohME2sfAl/C+V3mPNjwMK9hicwinYmHwlAVotP5QcgjpYuoDYSLD3hiM
r5jvFSI+pCNof9gTq3w/6j/aMFr7aNGtyQRrfrWsE276R8T1VcYR/R4xrUCVE8tLctTw7tnMMNIw
BWW84AOsbvgsF6FgmzNVAqIHg10pQMY7LFn5SBKx3tgl47WeKnxDsNtG7fmNBmw+YGy1i33PBEf2
zwSZVwAxHZkvhNQNoQM0OjjnVo7uRheYOQ3BpEI9mEuYjU5+X0jfv4TZaYz5qtAdFNjck1ZiFMMF
Dv8+rexFOuAaK/jt5U5ZdcWYGiNbJxKnCVXQh66P+Y7ESq5/WH2n0CQBcozmZTVJnlJP2tepXgJv
ujz+GCoyg8PURnY7stjPRS0Pw0lPZ77pwclOWhnJYzwj3nCtyn83GQrD0MInRWjC2kqs+p6d2N7c
8pF930wPaBYs30MyRPTZB5S+73yenHtfiO6+N1nEvfihKaX6UJ6BFTtsN7w/MdF0C0S8Wfrt07h9
MAjKD7WfGauQKtPLCY6y+a8pwRzJQEWVd+hbxlM2t78gNT6GlW6+E+n5OCveITK7kc6Pt2DMH1g2
VnNVjINvDRHhMlWckQ2DyxVO5DmxrB69XsQKkdbYY5ejct8TVGOxU3w0y1dBE2mEEANnTy8/DILy
cH+G52TeYVodYtzAAR6/Bjme0iSUO1rbCNV0TJ0puocZGmCAwU73HMrmkBrFDho0RXUO/SNKuzc3
t6u9H+Mgi5dp8eHPAveQSVmnUVdhMOsOczAIdrf/zioT+6AJpQXWXE13owMmVs6BIpDPrVvyd5lv
XW4/QQJ6LPSEaUIYb1qvhTUUu8MVSTXZEuLTWAJP87E+llaf7zM2iE0EFR3LV1QZ8TTuEdxkXy1D
p6Ah0hDBJJMVME0a5sYCPRY/lRqTtXKOt9NqYP092w3nQySpDiu8bxPBkh1zZc28yzygfCYQCKze
XaQ9PVmtoVV+mpLD2c/5eTEGTD1FrAEBwkM4aM8+PlchXH0iRfOvGk442dEZui0t8jf4HkIXHwl2
YeKvpfA/M+1b1qF+SnoPGRhU3QGceB1X+yzFoEjgarjxMspOrBD/QNEaDqZgCoWZPgaELYt1VeGX
lqZ3VNHRSmBDRqhivPfH9kmfk2sdp8km1dHZGJ2YKLCNaReyvKpIfBsj34M3D9MFen+JrgqHM7Qq
jO7ycTj2/qvgBUROCKMIjWgX97j3L1E7/AVJKZ9NSdqZ7NITu8FWT587B0eC2G9Pnm9AgbOKejtj
hbLMquC7j7G8CnV2IKRbqWyelAf1y0qv5UD6F/BEfW8uROSeSrbVeBeDIKJDqy1GuwW5m83U959A
jIBpY7t4Elsnb2zN09S6NSuxvOg1yaTG5OAW1jvPpSG8I33iH1gE8VVDmkxqdOdt3cLjfNQ4uRan
FTA7N3TECa3yOZ2S66ihQ6yWhB52KXblVptP9LMU3gbZa4zMaOTb4k+YV1+dT/kNSZFQzIlvcWF+
r5N5FkTtNd3KXAakqFUura61j5Uj31tiEtnJ64EAuXKPgBiKrF9OG335cuIsK596XX/NtNL/hBOt
1k4ssXOHVnbvuw90zZT2zeh8xO0o1nYnTRprnMgmNngHpud0O/aK5EkccTeQw5rPCAIWQqOSGtKM
B2QpYiCSRd05w6Zjt3WNJj0DTw3sHAjh5txaazJ61MuDNxY2wANTXKvJVjlA4j5HXLEgsaUXGW8C
28wDUZDVBoNq9SYMqEGmezLM3n7BRAMm5VLoS2I6idSxLnGYZ9Anbby0xficGi+1LoCxFZe1aQKu
MIBWFDBa5ARy8pAUODIDsFxafJdSR8hfSYt5ZOdaO1VqSALHnJzPAYVy8uu21GY6f55jZgFwWRyg
j19TR00HI6EMtsfuGnZZ+EkCQRqg5epJpFrMTTk+fqfRu0pgA6urdw2jokMG1RDeH/PpLjJxB2Ee
zi6dhWvNpMPBLnvbeZH2ZMUyYGb14uRANFRHRmB4NBTpcg5w7Bb4Q/zB/HprZvGLOVUpqBDOO6DA
DQaUCLFLQn7gDmtvwgrZIUpYOZUDZVQvxbxuDP8NQ4o3O+93wulfqW6ys5y749RFj5ajfsUWznIO
26tqKNc7lVCmFjFNIXUnJt3WOp3cR9vgoDNdGph5+5vKjBxi3unQGtVgZ0nIz6YiVdTt7ScD6ady
mdk2JJGEduVT0DMcyqLyQ/jyQVcUTePyHfs5aVaYg3aPpMa/xCEH3RKsxUaCX7aTSPL6wudkxvhT
W+R8yM+QU3R3JlaZnQW7lWH4odFRU9YLf8ELf3kZI+rcM7wP15yPTauZz35FwPUwUNT19RT4y4at
BFSvurHeI58OZ7Q0m319ZCttq4FrKGlXXm5AmEhB72qtqO9K3zI3xOk2ewIw+93opjViL/017pzV
hAv0RlNkR/lNycwecy07Xbd2CE24Yylj+QdkzPWnNJmrR3Cc7yG13D1bUruqB7P+8NGoAInIINXZ
EojR6JgAFWo7jRWdTYhyMMbejU1iHGptRUmbneeUUXoy/bQ5B2kSqKCTZtjOoXwQDXUDE8lfrvcc
E9L1Ng/2Ux3ZlKRFcY2qJNq16C0/4EdjSoDKqhuQOA6l9TxpXLC3Z+JP9qUNm5Asu9WtsIKNABQn
RXMckSq8N+OrTerUK0zPbarmj6bhy63IGYat8YUbOr0g6YTosVuub3ACzmAMSLwDYwdzbbqmt7cG
AsVYugUkkjUG2tr7ZJR0nlOmbSqU2pQ4of6u/tnmm+apiC2LnoylMB1jwIjuGiMr+bCS9h62UPmU
DaW6dM4ckQA38IHw4Vv3zMkuwsxgCBJmcHt+oscGI9bK2Teteymn6kmLBmvd2y4lfiHOyr7ogppG
QwOzlzMli2cJ4wPvSdL7YMIjJetH8itKWL2PUTQ/lZaqPrSMZbGJdE4OQ1QfJUeTowYHFTbTtlxS
k4mzNQ7ujF00vFNo5QPbulaQHm3GP1rvqPskdeQDe9R7L6fwXQAxbibdhfiRReJdRtZ2As1dZ4vT
JEmidwXdGBwl2W+txXfOMDT1nvUTatSGFNl5xomdS11ctAjo1p8+8aEI6QxtOnnKUpP/7KMgtBmj
L/fFgtFzJgdZYp8eJx9ZU31FfnnJS+XhK1n3T3rc39+uqEHTGWypZOZir/L3TPz55+FIajvLAluV
PZK/jAq7C7N4Zzb+h5tEDpA9qQMjsNRq6EPnw7Gwg9TnvLtk7RA+6nVyD48izTDwgYhDiLNFwv1U
8vm4fHoAEhW/5VhSMsW2P0bV/uQkN1Cfag9JRCQ4rWz/0ODaDSn46sMmea+0mhkXAVwBBnD1U5LO
TzLUrtWOzrJ69FQ+7WVOsdua/VPHsHnH6YLDGWSWBo846t0Zm8eM4h8ilf/evWXSaV6iod7xhUOc
WKLAADD6LQMyNuGEJMIZVut1mB/hWkcPY8w8s47m9Grk2scQVUwcGgYwqckU0K9jOo6etRmp99DA
DwaWeq3xVPaYgqMLGjjCKZSzycH20Mo9Bg82U5Lbzdgysvp3j91++/cXt+f9fezv3f/42O0X8f++
0e3uv3vs70v9x3e7/dn//7x/98r/8bHbS/19t78v//8/9vcT3P7i9uT/8xhKIaDDTvk7BLxOB3lu
YllOxdHRATRE4g/rZi7jYI7K8QzWNLAroOXXOn8459KKEJEsPxYpWmRUf+N4RjyF1CYu9mr5k395
zr/8ePtVJBFvuiGZKbe/k7rrs2jvFAPtE7F53mkqNFh5vU/1K0xYk0b80usGAMyCfjCCy1fE8SKa
HqbyfHsMUX15vt31ZhkdOvw2WsBH+IxaNJ29ns5ejVq4ARLFmMqRf8oROoaJldd29Mdvz3amgOtD
4RTuView5RVmPED7kfE7GbGsG8ktxDIIaDUW+YgBiXWdxvCNADAkZc58lnDz7cHlAhWHwSUxXOa0
a9Fks22m7+3gfJOpa4KfNOllnjJjjxf5o9/Ncq2mtGJrjr9C81ctNQTUc5utDDsmRnA+dRgbBK0u
MjZnhxxW1aDJ6CFlVxurhf6B79p85ng5aIUWYgFNF5WIE2D5EyBSzAOYlKSKtlEwh/oMV4h9nZmg
tqGT/rAxIfZMHx2V3SKLxDrErEXXr9YVwaEbrFxIIq77ky6V2uRh+LKXBXSbEMMeMKR6N87dhdgo
Y6Wr5KetrM8QFL+ov3uF/AE8yTrWHYlyM1bE9EwX3+KL051w4ZPSUrjEgnap9s5yqC3R5MjyiWUP
jPlnWlJF6MfrICPaeZjDY2/KYu1E3g/Uq01qKX/PNnp2rd4OXOYUGQ1izagUKHLem7Dre2nCveFr
1DhGTo90k+kkAPsQ4jZT1sGcDCN6EGGvk865d03rBCetwe2vSyHUwSscZATtBwRPMfpmkopFzyDq
pwrXonXog9DaiXOhAhxgrbq7YUS4oLnxLtZ8CufIfZ5zj/bChBvEsBRkl0ZwwSBg+NTNH1TG11xN
0T4mT0/X1CNGJtg09FCo4jy+Kle3V7WXfOb1RDADFPXgdtYS96XOiQZjqAoLaMKYNWztsv/i5IKa
7fBHOgN+rauJ4UpSHI08GrOycg72TDAoadEOXGZonWHamNuwXQyH+IQXg6qdbocv2E5gLZit3gTI
pLYGpI5DMwQC1j7KV2TCFhHSgJV2dE70YWMyew48wDY6BfSEPPsJ9AS2DZMefqmwVu2z3ZxGX35I
qA3AFniBm/sACtqnwg9X01v3mCxXMFbR/lomixuLp6+stDzhCu0HaQHOHMVcsLf/P24smo3b/bxb
OL0jgB4OLa2DaMmLPhGf8Z1bbrtpDIIBcJN4IjhsZVju7xpnwrWGnL7F/m+NQwxX3MyhpJuwA1WD
uXU1Em42Ves4NVhCDP4+k/oPakEnGIw4OXBCHFoJ5kPA1aoxQeZMqxObuVd3qvIJL7CRwLQQA/1c
a1n6yu5MK7MzuTIcBj2Bg0kcAUY5F5JVKgBVrWWAtnzp0J3PfDRzW8XlH88ZuzPSkXpl4yiwHYFS
oFKRQGXNr1FVJ5sGx0BbI9MGNNEMaB+C3MOfiNJcskou0zv3DbjvqUJ8DrTI8RDLHN8ctEC3Bo0J
a8bOPTMmZJdlit6NrQ0OOEFxwtKhSVAKwcP7hFxb7S1NnEFDDNk27NULX1KpxzoOnQBtwAlsc2N5
BUwaJ1Vns3BGnB6I1JX+0zjDJwxnBi+OlvyzNdyW/Ul3zEDY+LsTGIfdTo9d2UlnwSE2Iw3SyLDh
zWfp2XKS+8qaPdoa1KZ9z7lgQnSMPGFCc66PnslLVw2eLqGIsjNRG4+dZAJOzTitdTmRWBvXe3Cu
9zGvrznV9sYxf9lTCq3ABksYNXh0OfneWPelr9OEuC6Jk53hcGHPRAOuwQw2JS41K4QJOtr27m2S
+gq9Es7ORG5vhk9IylgaNKyyWLS8yaJvF3wrO1h9d7pti7ebrDQXNlP4z6bpOvOAdQBb499n3H5y
5fRd6cmXVXElG0wfz+GEEFe4WATd7nY03OfbT7k34i+upLODFf7iW13BrNkK13Ns3I2h/aHVo9rb
GBC7RUkvNaDJqvjqPMwkdn2DVo+L3X4R2vSrGbGtmlzxHcfepkitu7DOniKBPZDBoom2YEWmpcY5
hM11xCZhaKxmKTOJxGIj1iJvb+eczo1tPXgqfiXnikmR6bfnfrmZNITkuOV7huKFMsQQXeUECPtG
6lQNC+s6XaNwnDfkrjkw1srnyBRvbtH9gEi9SH3cMBeOjj6WxicPz8t++LMMsXaENr55Nkw413G3
8zj9wje6WgQKzqYmO6lGrwmrhuIiA7KdSgUwUbCNJea9nbprURjG0Vg2HGkNtKY4sTdksG51G6xR
h6ftg0yFEYa3PT6gvmDYifAdOjlC3RaIbTvAY8+S8pkZNYJ2IduN1YXy3FUK8yfiuzUjd87TclNA
yVwNdpFuZqNP4fMW0ZZYUxxXy4BRtKDFM93VArU6NMdrXY+Gc93jYueEHLgwZ5i5RAk4S5RAIWR6
cHKToLTuMuBDx/hpAHRj/nemkocSkgw1Z+ZlKpvf9aIevb1KP4KJSP/5dockGFRDVFR7pqXXtGX7
cRsfvwL/iWC7ezz1XBCsRfgbk+q4RDEvKvnzoGzzaDu4uSzfszGlE7C+hqYqkWs3R76mOSEmCpk8
1KCncxzJTaELnP2+Z+Tjp8HX5LmB0sLcSg9EAnAll+tq1K1nvcWhxPKTU+7C3aRpmAqGbISn1ed0
eevCYAUYRuO5nlUwVXYEs4cKAzNgjn6a1hush+aVP6nHdI6sDUbzeOvx4RcAFyPO8+3O7aZvM2LG
hEASigxuXzTJw5C3eGEo312nLbSQ2+o8MA2pNazoDDdjtxZvMSs7ovc9nxKD6+V7RT62rFbRdBQc
7dvmNY2iOJuiKs9W5rbw3HJERY18TrzZ2MGBrA+RG+4dAlPQ3BN+ChC1yY0pPtap2Z+r5cYo6xNy
b21PPPmijWrYgChekM/8NM06LyDfgX9B+5jwIvNT6yvu/b1mFxJ4q5MBPNWRbh8GZvQ0zGy8fgVT
Qc3+QcHJPyuFN4wOFYGRvAqyecyOPYmDxB/gTUf3RoOG3hUGmmV/xkm+tYX22zGsHTwE+lmb1Y/S
ebxnGn9uh+5iKOoUnF0CuZgw5QXOVzD1+gyVQlRhdy7kLk66n5hyxKyY7XkEC/5T//tThMoQ83fg
/uKxIMO2Mmz+kXTpKmttJ2fxWvCG5783Pl4OZ4Pac1ey8pgJGeBUFEikw4xCoesrQr9z51C4Fmp6
eZGJOE5ZD1KMxhcRAYYzqXhplaBoC+ujIiF9U8zjY1Mk8OGkd447637SuCxFmgd1u8u6Pj1ClmVy
59wVCKH37Mx49S9F1VC8plBU1zkOJzQNbPi3sztxPcoUhNF7CLVnDGiYxOc/UkNTjMOHZ4cWwz7r
yx7tfGdE+Av5fXvwkzmIYNauITpQkNvhgTmFjqWh/3N7UWdZVW4/3Xb2v4/d7hoGrUTmOv88Vy3X
2O0Zf//g//y9XE7PamvE5Bf6ev5ejk61q+Nq2got0d/rUnsz8Rl98Ia8fpil83p72OosbSstrCFu
d4mjfUCNWEGwyuR90WU/t4fR2mPMQS23w76j2Xs+3163TEAjpx2v8NoRCuOlvbMLc7zefvH3t513
UsReXG5PxeOCnociz97Hevz591lOm2ZHabnXZKqM64T2c92JBgB+uaurDvmV5wxBmYb6tS6a8qp7
/9zBfsS43h6+3QgkVEQHwqIm/pKZWsoG7sMNLs2r0U//fdMzON87MRwbZJ5zM3TX2xNuNyAz5rXF
TDKoU2xEyg5pTkxm8S4aXOeKxuGl8Yb3NBqZn3wNCMCOSVaehIRzZmfGi6+hANEa61LYdDsoSF//
9vA38AE+HyVth8WmQ+u2qjt4ymWCQCPB+tDo3PaESJ8ZbYFBXbe8POKbBhtleLH//GT2ECFnwuZu
b+4yD8L9Z1vmj8TBEEyEUXjgtRoW4svNyCa2Nh1MM/3a948LE4E+GR93JE3MxKmuZshnUZmcIVFi
MWfGLejQ7TYz4Nf+F2Nn1iOrkmXpv3J1npsswACDUmU9+IBP4R7z+IJiZAZjHn59f0RmV6lS6lZL
V3FPnIgTgwNmtvde61ttJKujitttCtCPrBDe+/0rt2Dc1aHU1lrH3kQk1i9+CFP26gg7jEKWsDZv
MB85QF9FBgLcnJTY4++fft/UokmP4wDycz6ojpZwoep50y36U6JuPMxW9ChRm7B9hOYoj8CYZgC5
/VPf2N9UjREG4+IbQDfy6SHqOZ9a3TGlDb6NTfPl969oT7k4yLk4OSqKXRaa5XHscrkBPgR3ZXlX
cq5GCJuD/MHFI0gnpPkUjDHJuu24s6cWmy3C4KZT9Saiv4fYDohCxVmDTQWsVOTwPkfz8sjigN+e
C1GX+Uqkvb35vzZx5sp5yZmYb8dFH2x2VTGjHKEJFpb22dZqpkjgVrZJXC0Plc4d0sWH2PihAkTk
JMn+rfsp4/suDjxBojqRnvLDNMVISEPFVH15Pf7xCjiPqgV8Goo58xl+PfYKytHvG6kF4w7CDw5H
/Gd5glAUX+Xj7wX4fTOlqJ7TXH8K7OhgwwFGhlxT30YVNx7h4PbZGbNkj6Q1LXm3uyWuvEQkKp7D
sX8Chdr4v68mB/4SsDdvoHmOK5tMe+TSBmhxzd5NnngJXEygY4olhFvYFruyAaNtdDj6l9fkvztj
VZdVYECM58DxfrKSriLJZIw/gFAcXc4do6A7M4bBl5HmD7/fmgm0dUi13T9+jqXxp9dZM5MN2nf7
HBnWv/TKmpaGNt1zwFFGGZ30L5KI50VM34GRsIXvaNoV+PLOT+B35vDT08Wbw3EUuFYUPzOJL4+/
f9UufwIVrDTxIAiIWQep/QoxBe1gmhSRP7Mq/K4FHe4W/HfLL+qR+YxXFR4AjyxQDT1ce9BGqewY
jMQupMkhVKSPjUZxIcy1uAijxTk953Jr1jHSu8o+A0SJkUrhF9W+WkH/PRYoV+3ERPqfqL2AmPxD
7YnHp72StRO+JHr7GESefMeM/532bUqLhIM4Rk52DnMC0TXDCUyIII80NEHTOF2KcrsUVkXsuVd6
lZiXdOSAPy0lBc/VlpAP42IEyT/f9O30kTEJh5QEBXVoXHBiUwh9QLNB0wcPrg1jJCDS9RTpvORW
FrwO9C9Wsd4GdPVeG69b8OrFLkqCeK8KQviQxA6UuCyvx5CTzKoJqAQYC6OdJjgq7n5onDCSCZZG
xQPuW4fnewbUMQF2Zh65YpUk949BEwfrvWHi7qcn/V52mIDltNjmR/AeMxTNIG+xgJRThb2nrmlT
4dTK4m4XEvd0mIL6RnEJ/A7HzFrqgHa8cEayPXtHMzWB44G592yvwCsAYKkUPXbltAX7Ae2O8+Wx
BmpxoPLn3y4bxuLTDRRfJMjOSUOkkoUwliAed+PYmnmJUsI0WTP8wTJAf/YdMDjEEfcKJB8dDUVI
C9oqpg8ztk8U5O5PlqOV6fPPJiRCLkgE9ahi+8r7mJ8d0DbSVQD9g60zwnrLewSaHGnHgqGspfqj
0HpUGsGXxUh8iyTIwVjSnDTRuDu0mNFxTF+GHD1mEOlw+dqRY39D2IA77piI3rY6ZCAOT89oCMfd
ZIH+KEZvZM09g7NOmB5317r7gUVLZPj9c23BvNA528TQzFdDrm87fH0bgyZVxWhpN8Rv1DMIuUVV
bHlacLmBx1MNZJRIDJvWql96YxmOzKWB7dBkbompJZuZNXQyGNhL/aHhyRoNdV3b+o667lpzxRrB
x9IcGbk9p+iHdNSN6qs3gHmsiMw7hznyLb0lb29Q4ZW7cJccjMamjA6FNR9VWHjIgpKaWBwNBXxN
dyNOTnQdWUuj7g7XJXEyLgD1Ajex1Ykj/qbJJ4iDQycFm2VP18CbY6BM4kqR43JKc++JHIfhpHnO
Iesa6CM9zI/KQ1bu2FayHbC0qBEXYCXFA8KgF1rat2nlGLtQztVaCFh+oWVDSqSxXrn9InfhodCA
MFpB1GNnKY+TZj2xBSA2z2igzhoEkJwTBQ0CDg/dDTFo2tZBUh0YuXdSfXHsPSbEQ+qe6oZIJLqr
1M1I/MJUO6UpywPlx3TuZQc5RsPpIbuElhiYCL+LvX1j1rdtix5NI8C6H8gKRMcAWzc8FvVC4CJb
bK8T8cBkqDmmKWwmzbpkOujiBtHHexl670JYxY2qIQMlDfKpvDt5jTBXUeGEZ4l8YmMgR8VLKa8D
hb3CrdrvGj7MqiCRBAocyvs+zyLfaOK3fu5Ir5F2cZWmkdq3ig7oGNLq0fOfOVWSBqZJs3r5MeKr
IYg+44T9A2pOvoWdANxOhY8VVAhEjSYAkxA9SJlqGyKhAib5IGx5zBV1qwDONaJ6WahHO0Dl+Xog
vBJIb2CsDAfFb4Ga7pCiXOGX8IlCwsqAhZky6pIzptwlXuEepx7/bC4zRKTgjU+YAQJRXFFrRnu7
NN4mgyUSTm+40Rv9sWl6Y+/mKZXkDOeLCteHIUWqqVyR1sWRznUp+kqaN7BtnDzWcUkUau329l40
zt3QDR926kCjNAG15XQ2JpXswx4+doqaDZ1s0eyy4lJ1JOV5qROco+uWl90ptFsJ4JmHFqkQAg9a
MWNGNKha90SeMwz1+fDeoqxGUT3r+PfcZpck0dG1MLO5w4dbgqJgvuAttuBjRY911eKeQJ2b4isk
CiQPqrM2lyaoli7but7wnEN7N+D0oBYyINGaOSAxZ7iueRSv2aVSYXmMIPjpmiIt1oJRgp+OuDvc
WHu1dWfaT8b8w7XAvVdj1zcYZq/4mix4Cw+8Qo23jerE8IeuPsq83nnMzw40/hjVGx0cmA6/c+wt
LJthrxn00AzcS7s0NzbOEpKlF8Boo/GIZApVgJwZQMEuUxyepCb6VTpkDETtNIc9JG+zWN1NjvuE
hrse0QQAby8ZeyUQrpGJz0m/Git009gUnzAgnNtkqfxvCLIzkddmT15YvCPBSTfaQsKkNe7hIF/m
1x9OvVC+aBSjenuzWhX5Gu5iXlvovYPgdWnjCoph5e2AjFfnXM/3vS78orMR6hVZheFlwUgJ/Sz6
6EHTr4nLhrKawn6eQqADM3pvVjYAftQVXEHiGNDTg68lMBgCM4pZcNIMvSokQDcBuN908IpLnw8+
7XjSXPC/rzvzKcSMwu7dfUXorWlnjMzC8QVW82c8gHGVc/tIpk50sYbqTFn6ogWMjxwhcNMaJuHD
HC0I8IqhqrbXmPwxfdOVBhTKQS4XAHeicFpbWveot5B3A+AomWZ90cW6GTwT+UgBIaFT6yCzulMB
cv+5RZMXZt55aubheTCch7Z6jlCkrXt8v1jVytcerRNj7GwfmlD1AgvpMerMAjwJ4moGMFgqC+es
xiHx3aI+GEKc6YaM2HdR3k4lYfTucCxz50ufHUxGoP1QpvT7ru+vK7QfQ/Mzm62xNdrUn0BMNIvA
ZBgpOdQS06q8T4SRxWGMuyNwyyfLqZ5lOV5Xh2mwH/LQ5bHIYuIjHRO9VI6dJ+6+HRnmx9B1f2iF
hl3zwhaOBEiiD88jjSLTuB2G5EZyU69avXtPACmuVNJvOie9pgyQaL5aNLJ6VfmgPK+rWoeUDG8D
YbfGsApdvupN/GXa2dOmo0VP1BLNuLLqMdtiRk6d6CaviFXLEK9hdekgN2B8N04pr3+sR+kWN9U9
gjjcGD23o7g3KsM4y9qFHinjad+GzEAVyOduMl96S8/XJqa2nmIHMGa/C5RzHQ/qHSPfQ8AdSDtm
PI6J9lN5p6VTdxpTsYOuuu3TJzlR32LOvLLkcSw8cpB+6iG9FpS4K9mOH41W7hz0CZOnkQpggTua
cEwrBSmszTX84hih4A0iMwad3RXfcc4T2jmLbOKDVlOXEdrKeNYa2i+PdFNSXsF1KvSDrVdBBLf7
rdOo5vb3jd7eVJaRbBPX3UdmYu3rQhziiC7UhNd5P7aRd+fo4g4NfcOFCcxNT3FIL/iCXt6+Qp68
I7ggwfmln+agnq/qNv1O2hmRFBOPxuUOYOGECeokH1PBrqYLuz45BVUOJlyCN0ob6JHLhK2u6K+a
Q7cV2PDgFNIvK6snbrjkSeD/jl2A0gm9sBnh8nq0AyynQOYi5g+rUaJ8cyztpUB7CB1HT1BFsr3U
pm2CJtfVVmC3XRuBvmkHj2zMNntm6jhsHRk9RwDzeuvVETEJj7E0roVsbeCJpEb2daN2XD0aAw78
TYSraGQFgMR6I2W/Zz4fPNaW3HYOTL5gkF+sZ+XWNMCfQF1DYgaAzB+TCVqCctZxON7XERPSsrWC
TT+K9KZqQvcg8TvrA5kZ2LX3oecl8H+IIrYK0D1C0d1rmWtubAPnSBYhk2ht84pZL7ir5bwDHUvf
RsACiBII62SnnDBZ561FE3feGMClaLOQY5K2/P6LRNLVyCRzzMeOpPmjFwoB7Kw+WxHOhaGP+y30
56tumG68AFczR013rUMeKRh7+/0MdGHGflg5MyEAHS3cNEnvIWwltXcXkOrVCDgxAQ7CxpP2pqpQ
pjMN70mV3HBU2LQhjxTAR83IDlq47HgGzHlCTHZVHn7n+jitXVd2ULyRZBqCZaxZcJVF9EH4H3ar
hv5tzIkUomG6h+5HgMT1TD7J0OocXKrkK8OgdnQd9e5gpkZ4yC0krxiBMmvsyk9ZmXjiZQMg2vJy
FJ4SiRiI45bgrNQ1vm3BmMXoiNlQNARWqfLkgfQfypS8v6m697qBCOi6HKSBU8I/e+lsYyaha3km
QSEj3PC4p2mhFNdOi4giz3HAvfaWfShK/M8ju8mKUcttbqVHCBHPqM8tpoOcU+qBdFgBTjLUqjsn
dQGiZfSdw/JgLIZZ/jXI+QDtItVVLQlEJjDYR3AGxRjK2h6DzFajY11UDIjN+moMmvS6p/a3VL5x
O452isOBk1isVToPTpE1V8CzFJe++xFgk2AEvyZRQDkzuYy5i3qjjSGaxFoPd72ePLkAJ7dhdttl
zhepWCkXkfqrYkKt6BNB8cAkOvfmoQbt3RF1gNIvDnxwj9+V5d133Tz4QZByqPAx2zOMQnCwQc1y
1RZgz9rEWbfIWnzZoNmtiTBE8wC3eqwPed/165FZFxBGfuE5fKbrv/jdw1dsBQljr+Zx0ser3A65
MqrDUkpGfFRPR5oXd1EBoyye5dbqGN6n/adVxQ+GMT6LsCFaIVoP1vCTiELbBk86xVKHc5vEV+D3
FkzwePKN7AMm2jGgu7udOaZB8ECnH0+gMTL022w9+geWubcmVnvZfFAR2ecAT3Yypd+zwaaqhggh
uH4cy4FpB8ctslP8yMA9I5Gx2y4icgwlfh4UP+EQw2WPnXodTNxQdE6YwlR8fwxMY2qCQh5o+ISX
bYycRybG0Qg5hhUMpeC9fOMWvBB3eBFFdIUvSkP1LkDJas+gpHEHzOE+TxlyOQR9UgU+5ynwgQoR
HXYp14etd5/nnbYBoEMXJqNvXdBZNuKjMmqmygOj30UkXZCu7VkukoEUF69t1t66BNXGtlEcqKyF
lj5T4EDCyrSTafLlJvU8RCYVYMZGpYcLt6F/rGoECUn0kQ38iDj4HlpW6iGRT+OAtFpPwe87CEFJ
KdpNdVRfsFvla4jSgvJQ5NjrxkU6CKGKBrVBgUk00mKerUp372bnaqwe7QgCRG6Mu7xudiz4N5NZ
dj5c1yuO5XI12h4nIWaDcrDfPHjVAw4kJD3eFW2UD9upnO08Nvt93BbX5HVCpDW9S5KBylRx9GqF
w063+2/cWT8qjl9jVe8jbdRWfXbTU8+LGQOErQoQQ1bwXnrRRAIZKoI05lie0GfjcZ2NNzJqfqZp
atgdYRj1kwUxz/RVINmgqy8igumtFiDaGUkdXfvHotGwsnXO+cs9YLHh6gs7bvLaLZr4T6cv4Q5O
4iUbcGL3M/KyLOtPcaSqjclh3iqiPQNm/KPBjC85z7edlTAzBa/ZSJbazkGsAtN2FfMqqNna2DMy
hEkPz6OqvgYRgw2BlJJl5g692Da12vvMUdOGSid0LRBaU/fOtvRotyh3Bw5neCu0JVikGzla6+IL
rc9jlAc+EVf8a8vlYEHdlDDNBp/MK6tr9iXaVg7uGRen1FrK9lHP8y+UXFSJbf404X0wmyZaEXLz
0Hg60c9JidY6YV8fCyLqRJd8L3Qpbx4typBOXYlArSb6MLVeQfqqmR1GcAdCD3yLm3CrQSL6YE/2
p7BtDpNttr6u1K6I0alYuOnDzgDoVuI4ADGAgj6tEa+3iM3dtJn3roEVbUzAuokFn9s3NRSwk+gs
DCToZ1e9MUZHh5sVFULN0tUPu7CODk6X0FjEq3JLIrsmtPkzSMYXzU7forbRDo4zNE/QlJd8Jq/Z
GNFSjYGU0dt2uUPddSq1Zi+GqKG06HS/MgPwVroIfVtV5OW9lJLg1yw7oqBGWiBcKp1RQ1QTnAfa
31s0eIepn6hXPPc5qRAulzhRG9Ei0zJ/Ijt+nB3rjMSHITQoPMeMCf6g2u6i6XGqu685yR8LThHL
WvuhbG4Y0VcnbTYuknQp0GS+61gLKKzfuGUFVVnIS5bM6OCcmhpImhtXCgb7vfowqCTLhVIajs8G
81afg5HLHQ5aB1eQTVymE3qoj7zON1uay8E8H22KHOD4Nmcx4zU2cxCpMvpp1VlUieYbQ+V3Oa1s
9s+VM6b+nLqL8b2jpWaiEOrMzQByZuMY0a0l8ZSMI/u+2R8Ghj90CTyc8k7JM6jdG+I7T5t03Skg
ZRGbc5lSLjAQjxAC6Z9Ie+5GCy6+PmGkhHrhuNm7l9X1qYSjw9VKv7ohGlFDJo/jVKZ7wpVvoQu5
W+UI4hk6A0cNuO/Cn8sqI0IDUPuAFI4ehL7vZSW2EbK6NKHt1wW7OQ+vqozooJJ4kUGPLyDluIlc
KIgsy6CfO+4yu1qEUsXrWDsE4RAgVroxnoNSkoVrOWIN7yTYhCK+zINBV4B0xsnUv1xP8EuU7lNV
AcKg0q/2QaZ9Eo8F/UrjitRD9ZlXDr82QtVey14bBeUuCT8ZoLEmJATDBDXOIzAjoLp++py+WjE9
gZHdmBmVd1IYdF/y4tFYeinGQvYEbL8/z2X5LHIDt0L8WvUSjECibWnLHHVnRA9juG95xpONNu1G
r+WDySTWtr+gpvDN0axBUbppcrcDKsJq4Ja72aFPzn6G1N4saD2COAxr4mekrPetBdo3hazIOLVJ
Wlw1+XSKVXPoIxMaveTorXH+WAV59CBGiKEEq93RKqQFxdkmGaVNvEItV1V+JN89w61Cv3KyliNK
tDIrR1+pWoFlCYIrO8NwRIAF+7tF3zbyUIgMnJxnR1sjHjtVKruM2EgvDu4ZuEz35hC+1Uxd/KHy
QPcX10bEVBtGEOpchwck7T9SxtVroEYmGRg3Ov4JLQDVDl+Mxsp1SUL4dghg0XouJA8oUU3Ue7up
q6Bj6oAbiZ1oZbcgbYhyKMtzG9PkqfudkePrnzM0byZpWiHlAk3qu3qqdprHolMWL4FuhccEFVe8
5CLQ57pB2Pthn3LdJHgzHj9AY33TG/Mm5wOLVr0l5Y6mc68RGpDIO+RWxwH56KpW5SMdAgAQ8tyx
EVYwB3b4bhi4adOV1/d+IAx96zx6YfuMduGp0WCoCg4GJZlKBNPpHzbg94uo032OP10FmwkG4YDK
3+9rxBQSxzoZ7E+t3xpBtx7IhCVKDI4f++6qaaNHSbZBpOvxMeKEneqbuuWFHMxrJEvxhujxk3nx
dIBqlYaTs8gvcY9cmVoXzRHx4mh0iGWOxC6JUIUyT8e9fZNrSbMbevNND8S2DWtS6xQ0Tz12Pgs7
YDztfekK5Za0S/i6pXMPUTBgMLTP+vKhiZ23MnFjjlC4UqOcAgAt4UcuzzRhzmAe4neF6K8XyQae
CMrUfvKlxqrk0uFYyKVdXaTQH4fpQIDLPW1IWhpW+i2ZhNAE0MTWil7DmfyiLjYp4uLgii7HRD8z
Dc4BsrtWtidGvovvWMJwbcsnUdLILRIOv6PkPCIokq1o/hroXOYEuAg39C2BxZau4BEcig2KEtCD
45YWcT09CtzG4rxQALNpqDJWXidyKPL06UxMX9y9rOthZJGTuRGD+53i27L1/i5UU0mjz/gZEu1i
ejiyVUnaafltVhJwp61dtd7iDQR3rtkJzI8xug9tzlqDNz/3xMbUVvEAdqDZEKyen5Rhw88V4HU6
I4SniY3bzZ7TsLsbtQKUd+HdMXa9dpBzrGEeJFtAG99lQyN4HguOoi6hO5NckoCyredAiMfIr09B
tx0kPQCpY+FMKmw/8UBP/hlmylPTA73BW3xhk+3x6RN71PXGtqyn/aBgeCkCNfdh5d10hv2GqSU+
50HzKcf5pwnce0uO1y7qxHp+Ssy254jV38YxDwbKlmMT08+vGvNkaMdR2Veg+D6shhO+zWPUeS8d
3SZOUdS9Cy2574xVz2VhnniYmLRzhOYgGLecr/ItT9zetdt3RQHKg0BxE7lwlmfQebantm7bXjcE
M/XyISTxct0S82cpGjEFwqXN4LTfWZ2kbDjNXT26N3VIyFyrWvjZ1g6yDfJAo7jPS7kHnG4aAm8Q
e6VZhfQkgAUGDoA2o8QQSJASBrBLJekijKn1RnjoughlgadVsO2bxe2U9uGm0e/Iuahn+Uwk7Mec
9jfs5+cQj++WnBqIdX1/SDt1Bn8kHwMibw16/J45XYBUP2daYvvVgFoLyuCVSWp5+92NM7srqN9s
gbZaBKZPMZGGjSF2XmeCZRPVQ5+U78DBsTP06lzJgBODse5aU/HC3QLlY3AZXI9QW1dWNe+0BtQP
hNoZ+QkokhQBAjXrk9DrWxv9QEUKlxpZ4TEAhuuedRxqc78RaFoJpKD7YFTWdTIREMmMpfF1A76o
ytIBBa3auYGuAdbyzoq48JUOaiIuyAcZCWxQDK0Jv36uesd3ycmjN0xIiUbTpGj7TeLhbA70n6Gs
EtyXjIrM6b4M+tekS60rK2NSnzElFxovY8bCG9So6xwJG8lE7gpZ3GPRjdetFBwZbO5kbVA/MjLo
HlsbjfjIbW6nctPWmwwpFNIm46NWGic7pdaCHGXNRLnW6Cd7CPMVMypXKBLHmf9Z1sBm1bTXQUOG
4ZC/GSLdV251pwB2S49bq8ts4NOgKg2s7EiLeMBt2Haa5D42hmMwk/bk3krTVlBrhpmG7DtnEW2X
c1yyXSIuQpvHp4vG0+A0D4yy8E7MgjGx7dy5jXFO0DhQ1WvzNvTEa7GNoJVC5DdXxA/vPLg1sBMc
UkRb45j2ELRl/wixLNmVNPBWHou76zxYE/j//sZLO9bDPEUBS27kgHJgam8AURgrFDIBvVdo37RR
fYsGDo1XRQqt5h2wfrIxhfAHw7DZJ4GAo0WAE4Qog2UmJddKI8mQGa536mv9Buk5N9TYmH4Q5vYE
r5PEpmQyW2Y6Maqu5Y1jEPkQymby9Slz0ZMWsL8CHk0oW667QQrbAS0MgcmniANoUWtcg2HDruSH
nJTXdl0wuGoI22u5DFozbTM7PXHOYeoiipCpuMlsysWgPsaiummr4IegRG9DIVatJ/CMqKQjbA53
+LUWcphHLE2MTNb1PrkiX1XbVHuG3yHYCYa6XtMcJ6saV+h1YN7lVDgkReL6oS0Jxnk4YSrKtoxU
bOSSZFKb/SYOOLH2CvVr19zbgqaiNgNdj9IbYq0whPSICqsgJpmM8XRmVae+gBobuc031wCWYIJX
pLNbLCWs+51sv0Bj+FoubvqC0yRDRHkZ2v5kOuBUwz4n8it/HWYKUFLBNOI4O8AzFo0rO4o/tWIo
1iH2YrgOd1M3vpiuSfQIOc8B0hScMFu3US6c+nteulurQc6IeYlPr9NXMfX6KdTivWfeI3UYVm0w
XhixTaveb60QMo0AxS04M+oVPbw2GSAHqzsOIdWqnZ2bkrqgtUgWxqDl60EMIL0CQEddZnNC7Y48
TfWunXlcSSX3qicm5d6eEF/aMX49NzcOLDkzn/ee3ZM9hvhqFTiL+20qGNiRi5wX1jmg32wak7i2
M/MaftU6Zn/cVLCeER2VELMBepX9K5hmXlzK+qLPd6CmflBdPKQp03jXhcXnTgaUPIJaqb9xFZQh
7ewGC6ZwhM9GTrC5KTa09gSuTfnOxLwGF4FgjBBOoGAAM2x0JXoaAs4PXhpFrkCe1B/lVHyThqHW
hN/d25Pe403GMDc3nbcz2/Kh1HHwKddeBiOMWxNytw1vOlVhUG30jqCUFKqRHfX3xIjmLB1U9Soo
Uz+xvWuHmM9Ik9vaYArUxfWjWUefthuOG70nJLkoYAsN9sts1i7ENYgekfFSWNZtPmsJBCqxT1Pv
Skswcox6l9CgLHd2o6ydbKpgw6PYR09xg8qOxIcfi1VlVPlLnwVERtIJLG7s6Dw32bMXIV8ju47N
F8WA6r9xxn5qkfJjiD2KiMqk0d8MVF9rtH5E4dnqIYkIYB4D6pfflDRmDYbGLDs1QL6wLSmGeRX7
CEO0nP0cFJgMfoaB0nyIqL87zEZxMH1w8qCJKVkSSjdDW5ZxQ7eM43jdm0OawOJ36JwkPRj4kRmy
V5vljb71FIFp4VC+hHb6vvgrNgIGaQtHYS2poLfsW3JLa5VSJRkziuCZ0TA8KBnkvjnQvTMcql+w
kA9BSScOqPkhlYO+NrqDjD4TbhsoENUGA0OHW514SJ5ANEVhhaIdX3CrgjdBphwyga3EqnQ9vg4E
Tk1lbe9cVifEFymMpMBDO0tOGlFQ8pIXt+hCoAC7yasJXQYVUENMZUzipu04xzTvgitHsFQMNKaV
0xDAYk4++N070DiWAiHdoK7bxPJTSt1b6yh3tdEsDxLJG8zbOt05LNZ1MtxXhJrWjXGtZRODF/c2
QbazjWyNrEYd755rp1/LeorhXpK0wsA79+S1mSIsGtRB6KphR+e4j0soox6B0hkTSEEQDMU2gy++
M0HQxuDtFBGo69AFNyUdaEU93jZLnXMyYLlez1DmSjT3tY4eLhxX+KbEtqJjteuq6tPQvTMJIbSL
PJ7XMhCPUxsdoK/YZIO0d03T3RLBHKZ4lAppejsEhm/MczcoeOODrcOWIuC9tfvhRuXUI5LZMBMN
gh+KCoeGNv8Yii65Tq2/NXHo5lO7HhyeyCTpb2tBMl9rxJuAknvjatPWlhzNIqn2gza+Wej/oH5x
63N9axE7foTgKZCcqXPVi6MEn8KmBwmr5ei0A+gLkoihGFUikbluOJ+aDJ5eFAwedzzKCVUDL+2z
nTfpinkh862RTML1QN2NMKVSlKqVT4pNvM+VtHCRsWuXVmgybKq3VkATwBLK8j0hcrRtyaVjorjS
PR3pQjOal7LTT8DMrwPYgHFNjFQFAJm2YMifejBjc0TW09yz2PVUVU1Yv3QWQTYkocPpbJJrmUR7
Y8ljKbx3QMv1VRoC60xtgtrCLjtH3iGpmaDCf89O9ew9GC0qrImCJk2zn94OaNaaSFes/lELu7PK
pLGpg+gHZWy6SpAKJM11TFrWrLxizb1vr9wesQQAfjiJAeHZY7jH8KVti3Z8qSrzxzMclti2WEcT
yOMqeqVb7BC0RCK89caBii4R0ZU1cqNsrE5F2+21qT3UJjC0WrtPqjbYOHV6yYgWQ8S0JU99h1GV
9pz5PgThA/zn51CGL0ERfBfWu44qNdWG71igZprCs27bGBZUdMpBHmWmcSnD+NwPAUNEBL9Zh5TN
iG3rUinvmqYRyhkiIdoim7ZJ6tJYcDSsGgGDh3k0OerhHuny0l7Bf++X8HaOCl0dPYuFAzZV9whQ
n7E1Su6I9jMdmE4NLiS1PO4eCGTDfq5NrwxDHlUg5itCCj71XW/xElYcgy76FL3oKvnit0XaPoe6
3wbcujW5075l2l8mzwdTRl5JCTIzzwlQ0afWxT9WPuczo+uuu0pbd7j8vjFC+xud5OCbWqUoqIt9
IaSfcTMisI6Dk4bcqwGGtKZtZK9zDyTsjVEloH1TPd6S7EJjC7jwWmg1zC9w1ec0QwwGjPXeJEO9
MW7cKT2yAC66pvlQKx7JvALnqGuHsco1P6/0rzhy3ivN7C5Wpzap5jz2Bt52x4J7k0jSespbFxHA
yTS0l9pBSdoNeu47AusXkTIfDLDTbexRik3e65QrbhUiQyMRt+txHl7xzgCFS62f2ihBCFoZHQR+
pH6kbs3yFIK/Xl48WTzaSK+Pdn+oYNGcRYMMV9MqPlm/E/TnNjBFQPXi1F2PUnyl2kQUXRyCe2oZ
HVYBUE5TASL689e//ed//Nvn+O/hd3lTZviFiuY//4P3P0tF1FlIs/1/vvufD2XOf7//5r8+518+
5Rx/1mVT/rT/z8/afZeX9/y7+ddPWn6a//rKfPd//nSb9/b9f7zDsxi30233XU933w29rN+fgt9j
+cz/3w/+9f37VR4m9f33P59oRNrlq+EwLP7880OHr7//sZ3f1+kfL9Py5f/5seXn//ufdffx/q+f
/f3etH//o0nrb4YwXGCNQtp//hq+f//Wtf7m2ZZtGkAWDM8zDe/PX0VZt9Hf/5jib6YkYlAXppS2
S5Tan78Y8C0fMry/uaYjpCelo+s6//vzf37j/3Hl/vtK/kUH+aaMi7bhC5t//lL/uMC/v5HNdxCm
jcfQMBxbCHf5+Of7XVyEfLbxv+oRGVMpZLyzpIp3mt3FfhZYYLRR1qExp+vWhNNOq5lhVx2o+KmA
h5a0YXflAem7RLR1nsaIiMEWH/Ln+L8JO68dx5Ft234RATIi6F5TXkpJ6SurXogyXfQMevf1d5B9
LtAG6P2yUb3LpCiSESvWmnNMYWwc+MMoZtTRruSxuvgqzi7ukhXwly/3/67kr59c/vuTszLxFksl
lG1L8x+fPIqLBLGfHx5yRPq+k1uHYSJLLm/xY0+IBCY6RgfXIssOQWxFN8gJnmC01SGW0sENzgjn
9Wn0SyZsufs19e8yKoMd8b8/URbxO0CjdkpXT6afzB8qn7e1k35qkQFJagALr78vHMhUNB5fbfxl
NFWa5n9cpeDx+Mf9kVyc4yhuj2c6lvz7/akyXcwhWuY9hAp9QufKPAuuL0JXpM22EdHbKxegUuYe
HDOs9/mcVpvBa35mEwM5OlFAuLDYn1xZvrhxPZFF7oM8WC7OhJltSqN5YQyzvGJhHR6nyttlJU/C
f98sHsp/XYbH84WD2qfulcvz/NfHbKTFm8+T4e17uhaATzWZmzhZT2ZI+yD0kMMrGwqUgAe8MVEs
XufuCZ85pippWPekLep90cAd67V6FKh03kXOLEJr5DVjML0lHm4l2/MJ/8r7dk+1Gz+45N4+Tj4k
1Vb0X8pqqu6J4cBwQBnkVZNxSxRQkTCFdxrahb/BJfQ5taK9TQirUv5PL5rOvhie2tgjnsLO8j0J
mCFukZZ6b2ibb8agqWCll1w9GLL0fFC2t+VXGZ2nqeaH1WwteV8QYYYAKAaHFpOF8jk4qPojzrJj
UJNK9zUqu+hNN2JjO+P8SOdawGZDDf8Hu8J3q7WiW6ZRcXkaxXdQ1xI1cvKqMDidikzgQW2BRMWm
uomSKuG/b5sw/3HbFJMltkVLoqqx6ZH94x2j+R/iWu17uuiDfQlNMmjB9gIgCsiDjUD0tQBbrsI4
tDHIxMa+8A0faMQSp2kyvu/0eFwfNTttdhzp+xPdeuQ2IBBLJmr//WGJSPjHp7UpNKWtTMe0WNXs
9V36y1pmuTpEtZHnf65lM6vDweyBEsgy2UFooL9UVpVxLLB3HWQ1/OhyYw1oPIIqPKa2PZ4JUgfV
SWrqNbGYsVudYvKYA8tZYttjo2uOhfFtonBfdnID5coENGJ5MSdHfJ0NYuG9fBQ7jTYJ4wfJdL3f
XhK3gfuVAcxLgmQ+EEypT5BFP9IUqnA1tHuH5jejktG88OJEOwA2wy6t0YmgKIHHmfTxgb2h2vaI
OGfAzJfJnTvQLCiHKzM+8DpcSPyD/kDOwESevcRvcLY1adC5j7qzcRgOlyyGpqVItZgizM+hwYgD
SRrN8pZcMSa2i4UBvg9alKCpnkBZgd4dvJaov4oelplfQdy8ozfcrK+fA2PGSegnFyQBXJoR4F+P
6erQZxD8ZmrufSZ46lOrAcHexZ+T6tPTumM4XbnDV4i33oo+8mLQp7yG3IrMElo8zIODNyb+uSHu
hXSb5U0TPjLQPHTbbVYFdH4jQ51zu37xhqAlwjiaN4kf0Z7yUf4ORQKmJlCMG2Ymgk5JKD3QjmLn
xYvsB3fGY9VnZ4iI7xNF0xMBWWFZes/9hJ2pzadfpoMMqXJdDmbjT1fWpBt60X2AvIBIq5zOpJJ+
xjaQh9q65cv0zuhpq0nDIGdTeormqba2IBxghE/qqxf3L27TCfJci4ainFC+aWjoM3moFtZdpqMX
aM+teDfszwEgs+ur5DHMiwOvY3DxnOnmpWpCgt91aPX5qhPQ4YcCAO2pN7P3deHSqscG1AZ3katu
g/05/sTx9BIKvBOqRrvQJqTVIKWID5lKAKWAaeZa+kenJWIih7n6VKvsB+ARZ5uDCmQKRqsMTNJn
VoScGQq3OrilBn02oqJfcHmpmm84i4H5twbP37I2EAzMyJRREh1tizYg/U60SS2n9v9+y+U/dxJe
cqoUJSmlTJC+JjXZX3eSKfJSugN9cpCAQo9GGqmDOQZ0gazpDdHF9Owjop18fVIeE2l7BtjZRdhw
ukWMwUO5WTfuIpvjgzVKeBWWw1uIOzOMXWCCHlL9zGdKDKLuAfMoF2x30HKsydk9dMAHT4jTUbVH
GrtD8dpOpAXQjmaA66vj7E5vgfm0PtW0Q/7XLirUvxc4ZeJFMfkChGRZ/vu1OypxcdsF8cE1ikcB
tgbyolXsCZQx2SfOrRySc5QTgeIieXWJWeoR33lu2j6BrwsfMCi5z7HEiWfGnJI7j9zWqk552/KZ
0U1oYaHFEvN1dsWXejRzDCe2ffzv+2f/6/5ZwqGA9YVQpu+Th/n3a5C5gh3NkPmQBaRvc8KMdmI6
CtXERE2V3zLgubngUAZiEakSqbF3nd501d71FOUvmSBio7dg09RKU2XW+SGIunci9iyUUDSr1yUE
CZJ1lCNzMbSmaZSYR+W5n7XVMVey098Wku+Hqes+6yQ3L/6Q/Oh6PG7MChnGoUllq/Wus4BJ2sqL
76fmfq1fjcT8FpIDG9d0Vh4KciUM5aGw6Mb0hKaKsMWQeIGWlhvlIA2juqMLNkWI/FgBzIkJHaDy
F9V/RHRp/se3av3zyWDHU1IpaS2FvFrL/L9sfRM1ROimY3TgfFHR6IstJuAMhpHXFWT6onzJg+Gp
MazpqbOMQ5XM/ZtvjLtEI7AdCSHN60ttLR6dzERgVI3mVU0JE4sOxqcPbIVOQuOS+kZl89LVPs5e
S33YeAYHaGEyGIZDmaufPWyc1ypb/E9FcKGvBX1Aj9ZhLTrDzGxPkWVxLGbX8uboFWLYsCOGm4hK
t3WvwF62DdlbUvbFAQxeRchE+NIiZN6PLSILnO5i10vz939/edbyyP31DGQD0VqWE8sXLC6Wv1RB
f/nynGEsuzEUcu9x4LiQ1vvNwIVIIBOmMGYrYtNa4rxWOql4rSSjhSbWp9R/9sdQnQYtJfkvkGJ1
NV7++6PJf380VjnfFKbr2JYHD/bvH80VVu/OPYv2YKCPGDXpt3D5Htpe/mHk3WPuwjzl0nCa2N6I
H65b8ljQIcT6qVJPjtLulVDQS8SGSddrftfsUufRf2tDUT1bQfgtEnQWMQfcjHmwd7Zqyn1Ha05r
kyhlExFyJbp+Vw+SnqIyb6Q9KjbsBN46TJktzSiQo1T0/33Zzr8XCa7M5AjsE/QFoP4fdafVybJ1
mTbs+6p8LVt0tiTkbnxDSI6dBKpqoMgJnPi86y5aFuqcITspCXJ6Z0BTg8gs22Bp1FbuHq8J+VKI
x3mO8p9VXD4GrvxuxcnwZJYgdWVF64aIHCjum1lOdNFU7VzHVh9DlAHIyOP+QqL5B4lJ+W5dXXw/
18jd5akHW/fmTxo5VHghUN0/omnddnbmPRM/cC4aRtFDDPmu99zgpAKbaSlW7Q4EEvlZ5Oz0vi1g
9VK2NaWBvNwYqmegiXJBDsMAi27LEUD2ZA54nuki6mm/m8NcXGyG2eNUjeiXWwzSDJybqbAe//sm
2MuX/LfXgtYD74Rvm7QiFHnuf3/20rEyJCJsBqotukc6BXdUAmMRyFMQDiWZYqE4Mq7G0QSlwQ7y
8hKSZzzU84Mbgacs9l1CUzmDPDbnSCEGMdoXr9b3Iu3eVBHQwu6BRpF06WztuoGyM2BA2FiNevMr
pKpE/IVXVQcULDYCqGmGImTi7mbCk3RboQaHGcdIgI8RXNwl/KyigtSqvGUBSiy6n58Wf86dMJ8w
q7ukKP6uomP0HpIxsTdCJgeEKmIm6M34MgKjCFNbnv77O3T+dSThO1SO45BniJrTtpYH/S9Li8Uc
2RptMe6HmPHcrJBxomQ/haZ8TWZpw9FGmzLVzkeQtALjKiD2KSDNAH5P0BqXImdWl1Ypkz3a0QsT
sdxP3siJr8owJpjNa+piWs0XFS1xB0g0crfaN31TnMsGW22FZHU3ER6Fmo2JhGIgvUvLjryPGDEW
I0GBkkHOYBlBUKKm3mV5EryUXXA0wul5VrNBUkCL65vUSc/T96Tofg5lxmTMH65zyDZYjgbqaLRM
J3i5/GEOHYZfvHNm5P4O3deODGNKrv//0dZaUZqMWRWtJnZ8AHEpfyeo5q///dVDMFmaCn9/gKmS
PWUpKRycPc4/So1BkMfWUpztiTS3NqEuFV6FIEXqMDvbKMWh6MVEDHeYt7yIbZMcAbX1JeNeSxT+
oy9pV/eDa560749PBm2ocylEcKvNGndS0EWnBIbyplTT+DS6QKoyO1/wiFAYVHICORzdGlW+ZEOC
I6Ktn8OyicjoQX0ngjo+dKMDir7DqNsEM52Ayd+mQxgdSAvgBk0m29+IwGbmKec8vdjog7airgmL
H37hm4+6viAbNC6qInMkhDXFfEWSMqWVC2WNzwR7EW5EMTJcxRl4Rhh05dCwTLSca0J69T6TRBOb
pZvDvakHHJ4Dotpprg+1FD/9anaf/ry2Kg6YRXveblSOtRV1Vh+KAg+WPzGpcLVHTspUPBEI+5DP
Pfr2ponvykTjVtTzeGnsMQHqwDdaN+quwyF9jMvEIKLqQpArrZWI8x/WlGNB/MAj/iNzeS2Lai6/
rr/SRDDu1rO6Msn+Wb7eITSBXruKGUm0hMmAHtn2UY8AbK4wg3KNLkHFw2gS/T7MAXFGmKvc5QQE
Y7m+B2YANGn5h/pJvw3Sa269AYsAPuiWo+m0q1G379iBUsi2sIsouRdGReHvvRImJqyGo0nX5CKi
8ZtZoqQd52S77ooKp/elTsMn5kDV0WizYBeZNsCzYGI2tdwUHGbJ2Y05jTStbb2VbZmf3dYk4ach
wIBivSGLGlhjEtsbKk65ZfqXbMPchN8ThXRhl4+tA+c+iEULW+wY9lovbayepwpMds+bzKDlpsq5
+u2jqLLFTTSD9zh6+reKYLT7uXQ3NTiLnclRjVJCsfWMcREfyANsdekBnaqf3aJx4Zs5j3M/ZkgX
zORk2AVYca/AomDP5z8/fUxEq5rrRwQhtOOW16S1feafDQVh4MMJUJgzuxITrRXH5/XOFJzRGvqV
Z3TdKLYtCIWqiiIaE3RN1obGzJCQ8yayST9ZhK2udypla19wNt+wKxxjHyVVWN+48PSeszcYiTs+
FYJGjYhHdJcRSwuRqPLUNCxeqYDIGBbkx5pWn5F2nr92bUASiXJGMm80QWklVgzVkScJtzS5mBBy
d8ihcKpUmfs7K7BBs0pdlUHd0yxsHq90/EMmKeVN2zgBsIcnpnqko71p7yLPea2Munp02PDW2+Wl
dUPPwv06pol4KXHgWgZR0GbrWTdTd3dTxpe4moLXCRvf8tyvTyPUSG8/j7DUnCoyFqTRoiFdQnUm
cUyg015bX6Eu4M+XJtBjK2mskw7bo4xEc+fBvVnIno8Ws+ANEaEgaNLp04yi5rI+iJZZtle6MSzx
y32TM0n2M7yNR5k2hylTFlNYgk+3edo7u/WPFL17bztYImnzQ5nXPirlKzmT2OUmxTvdpSAQF0yc
2b9amUsYao5q1ZmnZV4v3whSOecDB3B0hTD1VcrBr+1+hcAsoR8rnpzOEA9ZEXzBy7rEQlJYocIo
D3mUThsIwkSh2TQV4A3H+GGAOJCZvPc7wk0c2UHBkMbX1iIC5sEgDfroEymHGK4/T44O6p3hlBen
pcNSeg06YIeO83hEk2QdeAwBHC5aSJ8j694vXBKdC5dpceMxI2+cDwK2m01UKf0cpv53LYL3cBj0
xV2slrmXqad6/pV5ClSKOZRnv6rMfeFCETb7+WqXKMKB5hteMH0bFAFH2HkB8ff90crYg+E6oQKW
yLJ0yPRZd4LnV1HR9b3SO0eWn1ZnRs+97IGi+aQ9s81mN1oyf/TS1ngeY6JYwNuTdoEisFsGxa7n
EcxieyQBYZVTnQlDfL6vpasJ7eBk5N77SNDuVkyo2bRBNqIvG/FsTUDwJa922Pu4bMNo6p/D0Sby
BVZAkt+06PFEzAMhjrVjphcvKl8zYVhvYIsUOLZYPq/tA+Hh6cgc4wWvOJkizDVQDmTNnawVJH3E
7OWIgjkCF0gsHojkSjbrXwNRYr1a8X0EavqInr54oAfqH4w0/jbWxvc/PxQafB8dbSRuMpjPInRw
N9rttuG4cKg9NLfTWALDaCuapxktv3UBiPLBXBgP0Jn7N5PEbjBzJMAtzUa0NPc0JiknH0D0uaEo
ziYDhPWvEeJGfusCTYvDozCvntFOp1bjrOlnZ8IwjL0vNI/cWAokadxjen/H0UBQP5gekaWiBbmC
J95p+wCL2sAmJga5lxTufELXOqLqRrCa5MOuKUeIBNXuz4tcF0Fbjr8Tz6gBESBcKgYT2YL5jrKy
ucwVDMOQ1o5r1e0B0oDxYNlCngqmwYce/dejC+Pnido5vDL7OioQDjdzkVUoelLrP0WYwI9xANYT
GvR3q9bdTt1g7GPREEq49ICE1fhoFzpYpXF1ZFy4hGE9IJCidziXv5qcdvao3WZf+Q2fW5DK5TBZ
wpbZ27umy4ejJ/ruxGBaN3l8COee8kRPg3mhhvB2mky0ymHV9nMG4m1fIaAYEMBkVBV6UP2RCDao
ptXUEuFO4z7JZXoyTImuY2pv5Ih/c8wAlBa9lqokCmuoG03zldClOcHP3aQcuAKTfLJMHvNG2x9T
kr+uF1Za/WcXmeNT7XYTQ3vKKqxNQNY8DRSkrMAJMZwB915Cl4MxsX6zZevjfUP98MA4PjxowZVa
afclHigWqsr9RVT1R67yr2aBWnj9K5lGta3GpD4NYCoeusQIX8Z007avGEasN7LNKMoJ6iOAwqIy
N2cKgvHQSYb7Hrte4szGydKBu1fL2mgpNd18Quygb8Sf0VTRA5zG33FERcmiR3hoZZDcuJRsDbUb
VGFIcu4wbCsOF1vans5JZP6nopszYcI9h0VBpE85sxlF/Y+mKH7qFCeo6o0PPEz03cEv0c764nuE
TUZmhwrJVv7jGE+ETBPBO7eW/kLDYzfm4yerYvclHDA/TkE+3GtCcnnPATA4Se8d8zA5ZcqdruRF
dvgrFnhK9xID1hcuNqGWcJ9tGdqgdXFPnCUEyENPeOVu6I843Ps3pXR7qNPmUyti1hTO/ces9qJN
FrP8ClK32QdI6XTqjDa1YCVqe1rRoBHHPT5CFhfDTa5JPn/YcfMJPxFqFMJRrTmyOJKDCC8GDnpP
5991Mt4LmqIMi1LY/ghwJ93efS9xvglBCgrs0wfRkpqigw/t8AJoFcT7SvNStSWcQdR7xYnOibfX
xDyFeF6cIMNaFTHUHGl7HsPZ3YOGxhkxR/ELkX2kSFdnURxoteknaxgPzLOJ+STYfkOhw2Y0yBe/
84tXqlLq6khcUZQUL21t33ujg6peml//XOpjmE2phYEv8hgR+pB6daljisT4j1qZ3lZEnThmKV7Q
EDzOQWLGqEzcmh22mJ8yzmA2xP4jLWDYeVlzEiUm4zCK3MdwUOcQQeAJGZgDZ43/ChGYrO8S2I7Q
Skj75Yg1uSBoc3UqzGSX8maDbBTJLvCIxnEJT33wy1kctTHYjBGGDc1xD67aDDeGp4i8b5sGQY3K
m1XNQMn8pQjaGTm6+zWscoyImN08+S1oMn01Mw5B7kSiqAtG+kbPoHsg6RMAg08Y68waTuMBTnua
JiQGanIt014Nu6gyKNlYISGU1vECqy1oEJAqmc33gXfpUiYVhoMcg4nb3Wnl2Uc90E6rMkyybWrj
Jx8G7zjYzY91lZyS9M7vl2dz5LlP3U9sqmqxSqQbkujx0Zn0hkkkcLYes4FtDGqsqvrmVGVswTIv
EJWSVoP/U4MUTaPo0cVTNC+9oPVP9LQITv1yTzwzVid6g+XXjAMqMmxdXmaLfOk6z/eppJBJTCax
Lgbsg03G6s6NhvSY5CLdGAD2oACJ9N1GIQx/qv7NfJ++aoF246FIbXUw2u57JTUKqqU1sj5LYHWN
zWxLTb8R+VVgsUsTQ/oldtpLVvnWPuYJDhzP3xNYRdrSjLasLJIvs1fBmcQXyYpvsI3zXzb3xsDV
fQ0MUrNGfgbK5DLb+MyvSsusXyX9Goj544V4r4+spWXBwUUdPByWaOrtMyRwoCkNhDkiHZGplcFh
gQNtZ7t3D2VQS8Zikew3wCKyU1qipR/ItITbPXzQTD2UuDxP4KnuA/iOVyMpeUjKr3mFb8ocCcXA
tM3QUEXhAcQTw1uFiCP6tZZKWX421fidCw72XTl8kI4b38KmOChAQ/tUZyO+AMc/ztq5hqJjN5/l
nb5cOCr3c8xookv1Qrj9R7vcSRnPH5kbyBvF9Td6+UwkKH7WpR1hMDFdNokUvEPYUKJu28S+PMHi
IeDMfgUiclzrkRbjy4Pp+X/E0wgeeHmOgqFAHIxyh1LWudpFI96m3LPewjRmAei8/C5pK/UIvZ+C
CIfTWrwlCt6mcorhrvvxj7nN7RMm2QCJQ/JjCLGmLrUE5XOFSt95rjzTv9RIxh7q+b5+DiMRMBXq
cS8TQkqXhDXzZB6ZHAaPehqPc1PRDllqCG+q3meHc2zLKfTcq/LLiBd7w9XLU522h8ynul/PkWsj
vSydRTwxAGafLLnDz0/5uXQ1snH8P33SQNYHjnab4ibsf9ilPtkKk9rohqeotsTlz3MTrtLTlEIN
cLWk7cgXOqZNd06gBHRMaw6BC7Qz9/iCPUzUhhPP13Y2djli4i0Su2HLaUDfsjjFT8Fh20DCf2im
wXm0hxhY1VzhAqt8d2fMKrjM6Nxh54hziuS2h0D/ZWhwc0DHFm8JiYP3zLfePRtl9dIBccynyYvk
WRt9eDGQsLC8ZPfAdQ9u/XOuy+ALZLhjPtFkVdQxqXJYQ2UBbaq3D7UoOSUJPnIl8u9pwckNNcDX
cCx+hDuw+tOTCobuZgkXgEA6W2/EFP6e4p6hMCIPIBbkS1nOrG6Iqp7iIMQqXYbTJTcIyXYGv2wO
QtHjCuIpYSefX9YqkqnzYaLFOnXsiaIq24ceROtBz6bitW9/E5MyHDsjQTTTmg4lizTh7GGZTTuf
A3QAhowy7mlEMLyOUOJaeYepz046KG6odHso+LQwvXYGBtfbrC5pCy4AQ5aPx4uz3Ck3GudtXL5U
z0u/WUU5w2r04HBE4dGXSA2qDhZT2MfGZiQ24kr+DCzfBeSzLJ/8XIrz5sXFzIE8naMOzYEZdteO
ocjWTc0IP11wlrbVPU5TevXs5ldjVu5r5ireIR8+sQ2MinkC1WxOzEVcS0XKASqymhRtXsgS9Xm5
9MH9sngjEOiXgRzBFmFzriZQswwaamqQPYbauQaWS0N9zLPi0PWTZK0f5bFrLbIDO2cf52yIpVgE
RXb0SzLGvWPJJXNwPZCZAr5dkvn6IAZAtj1rb8kMBfjOhH5Cs+XjGM7uVgMMghDUJXmnueNq/UVG
WfNowlzMhoGWpGcyDsQ5sZ/0/NkNxNCrNgzJy7F580qFAMxkcVvrAfIuCFes8Ep5hpPvq8w36A61
OSc4sKSHYprtF5IbiVGddzb4Ew+2/G2lpw0lPCgb6nmlkn2B2JxEVXEaMOAf5aI0hKlDXTqTTpu2
NJiSKNbndW7e9jp8gjx5cwR8ChzgxZJ6RLogjJLEaXfMlQWlOCEC2TR/HwbCDt3+2YVpeUhrtrYA
cTOKvwRIa+B9lyN1c8wC+Fx11MxxWf5sw6Dfs7+372PfPQVORTGTvBUA5q+FD90yEhsP5hHhJjlo
xTHE6sW4UpgDQbaG/bXIZ/+QmxJPBsBgBD0Y0WRxoH+GH5cdFjk450q5CEQyr3webOmdRhc37GTI
pyJs1UE0Vg4WEltrH+w5B56jdKihj3/trYFqIZKvY+T+UcwCo5uuasI2hpytgiZWYxnmrS9HolHb
x/VrzNrt2lBVJT3gVYlEKG76Ahv3oXDciwKT+L4qsAwHEl7pQAjXs1gwKpCp0J1wD7AHPtsWOMrW
dzlepEHzToIGhRzA0T81J+tPTH1JL2jR61DThMekizHH7SvZ23jVmHZP1VOhynFjoCAlYYPjFyOF
zM1PJfhwkRbNuYzm97oKbGTs/rGYfXc7Dh4IDgGOrNMwIt24fP5z3voldER5KBtgGoBXkg1RgHRy
q/DF0xlcotGDEc/7ypPpb+d0/OY53t1NUwewr2PvKXhpp3TLRKfVz1rsLWYwQHqq5zhHZtDLhwHy
8UVaUIXJdiXcrBnfQjMqnnRiAWVNgKfHoDPXO+n6JYaRGd9mVBrD3rHFSZsor8dCPDcFvXKnkjbc
r0WqVHGa2htSL2EeLOlNCywnMSKO3ZxxmFPUW3hYxCYm04dkGftAGQXrg8/m8POtUHxUenhmbXiu
pwntTmKPBDYseq+sta8cOJJtJwBxu6J9Bl+yHQIVHVw5sKhwBKmrMNmhA4HKwtxa+8trQOorzXE7
eYxV/Exbvtsp05VbO/8jaC3jbnP0hPEmiqMrcn0zyPR5aGsrOipriO4+H3/nZbTcEtNzH23q43G2
/P00xu7DRFm50zqxD7Nw7jA6adHlEEAKNwNM5E8v/NPWReEf+vORqpfXL1lexMYEDueXvCnhlL/D
srZvdU6EbW4NT7yv32nBIkGpSzpaM4fCyIsuhUkwL8e9aTvMDE7QBzy1dRuCfDIumpb1UZSKUU1d
OVRnTvRAtk9yVC1lji0UxE1wYXtVwLXojQETYOw9e0tb31tUyfZA4sB6sFj/xy17fXVy+xV+GNSK
xkOt5c7FLgE60nmBuvxhxqV/wiTX7N3RCshQ6YPsAW8A0hubX6EsoovNytt8Qr/rTnS+/P1Y/FJL
U9bq3m2rzG+A98FW70OCZhOw5i/gtzdrjyxX2365RMfFoSKQwp0HrV5qDmCLeQTYmT3U9AcFOLO8
+1W2EcdpKbN7lPrpxjMGA1BanO+1YE0dEfU+xJVlX2xVvjM7KQ9Qt8ONDDndg6OBSmkwrw4I5IaC
OmDhhcW5bbAxHMo0a44uUnBBUKvA5XfLw+PoDHtUReZ+Ys5Fz1zDNukSLEOWpXe5YS/1aoa4g+rA
Cvp0Z/tt9EJERK5+pIkGfoOpy7G0f+/y0Nks7b5T4MHSMsvolMppP7gZ9r2B4G4CCoHF1Jgi0ADg
BGMcvCv8V64n3GnbxdKcTNmjT2P4YeZM9WaLQJ3bgvQUmheG08efddZPmygoo40mR45Bu4Br3cXJ
sfYpB+O8tXekZ/lnm0MNSmE+zzyId6uEdMjw/adV9eaJNKN+4wVA5sHoDTsjXRA5XmRf81/xwj0Z
nYxXYHAG6p0OGlUiqwMwWjSBSFpoT+C+cSGh4XxK4sO6ljSNSaaR7/2K2v5tLD1j26ctXAHk6DvG
Pzjccu4HU4rDuuekmNRPoayZTQxvEfG7lyEjAX0GfbI+LE4SoTO0vXyz3mXs6BfpCvcsB/VLp0OA
u21Z9hp9i0s3vhsxByvX4uC/6MBCiyANQS7vZYwMKs0AazZvTLyrC2+4ki35oBCqpjsawswB5M6O
3eHcmcXzWFJ8cUa453FjXp2khMvUB8f13aah32+rsIO/RIQGmC0fiYDrvKvKhL2fDed1nYG7ck9b
Q5+LUbXXdVNrFP4yUesXRzPyhH4oEeBxMuUXZ5JOTxx4m+ewMbbV6HdnX+Mq672xOjp98bvuBQgC
GWPW1V/LGnFG2BHL7Vihx27kuvsirhtIQy206tSnDJU50UBdUB3svMW3CJFcm5N9qY3+Vus+uISJ
+2tA74HFFdVfjr+U2eFMuokJBAwlbfM05xqaIIJzHhsn2ZP2jvc9atAIQ4jcj4352SiCKkwNfyUc
EmAPU/q7rDyCChNI0HJqOYpUyXV9NLBdHr1hti5uwAWuItm68i5GMFvn9RzVO/RPhsrdAoCyLkPs
/rJEzozBDsPt2l1NZrsjDUD+dKvSvkTKeqIZPz9SF2+nZaKDAWW3buyVTQmZtU12sBSE9fVndVWr
HguHAWkUW+HVhpGDWgBWUJp4P5vSD87UC0bPIr9MWSpysY0Zlg0NLVyPGHL2Nqcruk1lyZHXjMC/
Q+twx/YwxvU3tArjnmXKvUwCcKyNsqhq9algtkXWNjZqMWEgrLO2ugcdlFCbCWdv+dWlbGDbqZyx
64CbXHCGoKDg4R9cZIFZSNZl6MC/4V/cdJX5YSreMUu2H1bAK0zin4Vo/hKWaHs9EdI2ROGwp+HV
79MYL9tiejmtEkKnVvprp7pjpJrqUqvqXmWVAzMMp9xGa5/GvfM62rX1avA0byareYVwNb1WDk9T
DDqVNQVmT/fFcaJfGWKMBwSa/V7ZxhH/I/1MmV2a0P5Yi7D1kRVy3qcDh+vSOUZ5oS99lBS72kOk
6bCnrQsFRtZ8X4j4Mlj6swAPfCfOeRvCUFhSpDEFzu5biSZ9hzflS0XpebMRtGx1Evx2GbDsWNGs
3ViGXwbhbJox+Y7QyoIn6ft4+ZujqR0Tb8tsb8uuYyrgGGIPdMdBL7UrREZyhYqIMckL1tfFLiK6
/DVUgtmSXUwvJRrBTQ9hetlX0AUa8bDpGqzXRpR8j/LGwkDaAnGeInGAyyu2aCp/+nVU3nus2A1h
t6dV+2zNOIYr+ApengxkbWAnYuXsz4RyPKxqZRgIpLmxvpJr8Ufs9P221igckVYl2m/vEXmYeGMd
HsVPOGPmzf5WTx1psT0c+CblQCoDOG94p4+r7GQIG4DneZzQybDtS6c88xYrA59j6Z16sjRP6zui
4/jkVka/tegLbdf7RgQa2o6ivDCRBRCQl0ffD+wfDGemARd2o8Q3b2FtJ5KGCyjVp3ZG4BqgqeBl
AxsrytQDR8ngwE7eCJuXV5AX8kom5qYcsobUNTMkV+KCrO0zZIQJ7MDpHnHckz4yY2p8rWPxuiog
Mi/CyoPyLfx/5J3Jct1ItmW/CGloHY5JDW7f87InYwKTSAl95+jx9W/hKl+akpkVshrXIGQRJmOQ
xIU355y91y4DZrE6HU4BKKVFPgv3ojnfNA5+I8azcl5v9UAvn9IZ1BSZVAi3moEmwSyWyp40Wa+H
ylv6RM4JJz7OLmF/ao11fLvNtjT5L4XeP5nQzp9VUD1TmkN2aOAYtAOWFIGZZxFoQ7GXsJzCBce/
4KzkGLSHDI5OoD9zGQGhZgf+qZm101U2vqp41JclzZrIS6xDOzZ/eWVkPMGvv04hkOG2bbtNCuDi
xNW3X5ne4NyROwQgQ4hr4tvqItsmQtuYblIKgEtt/DTcOj9XJkyjRmDelx4Nh8o0TjUQtbBJyodc
l+3REMF92Fgnk/2U1J2WDBHEDGcVpeRqa2hd/UAdo0w9V3Ff7yHRraFxFK9JzHCKe9mQ/RxQNF1v
B50j6D0FVvJgRsF90kTZ2Rz6Fxx7Jfl1U3OSH2NsuveywPVab/yht9athRvZJ7pdV+kmMB2uX7Om
q0rtUzj1HcJGsfNEuGm6DllL0DmnkkGyNmrVMwgtuYvptcHU/biN4mnc8LZF7bGxPJSqM+qce+an
rT6UrBluyPJFhelqdLrZLRBjr0adc0jYV2BoTNiFKcmXwIFX2ZQxZ0NHcq3oWu9za5Y29Z69d00w
ElRBb3aNCXaZaY21MtOWuNJ5VFXChTto5ng20oiQ81mSMtURIDJjwQAwWVaTXlxtzQYQNtfFUVuf
21B+S2RIdElevDuOPi1ZcuTzGfKctVO9mSDPke3KxcPrRkrsBFmWyyxuyRCphjlpzMe39cPP3Qao
hB1ep+aAvYogHzDAH3R8DKJXMqfgy1063PXYXS2wBiAmC0w3PQzylvL/nAzBPtaIWMmSzF0amuWe
e1Shi4FrBBcLzvBKA06dV4g+iIKu73Ack6XD3XiVBBBFXF3SA5K87m0UGSdnEYs6v6IPyvKdo6zq
lEvHeW1n3prTOfop1ZHTasJIXu2Op18h9PscOxE+0F1KGQOt6Kj7Z49NbzXmpOS10O4XuUkti2Mx
2IAGGxe+lhQX08En7esUsHFJSZvbFJgVO6jjdw+a1/Yru2+Nd7OaPivIYbdOKHx19GM1nmKDEcjG
L2T9iX1nWIVjWFzKcTa6p+0pGCZGlXx3QMIFwktTmPvb14O/I2ctj727oT1HQYd2Q08/Wh0RR9kF
xrtTQTCq08cMYdIJP/oRI4G3mdqx3QdD+JBWlD5wfGeNnYnaMnc2VmfjPpg7oYHWMf1lqNW9IDUR
97pHDnk7Tj4xxfxwodG/92IM97f3IEwo2vNKpvvSSxCpS6fajVZ41vXaPDd2a9zVYhESVuTrQ/vY
+52/n7XSQYsbPYD+CISZ0RQc9XXU549Gj4UDb+0PfhOSRDQsJA2A1lR4OQzEZjyJKG/XZoF8ANvY
0sjY8G793KmmAPSsD7OHFcVhXL1Xbf8TKFB/tWLuz3UKX100tFG4s6K0bA2xMxEIL+0c9qNfFTSe
0Bie/creoan7nmmFWlrhGJzyCZBBnVTpKqBHsxxoWDxOKa2URLOI7wgJFOqM5IiE9q2XuvPcW8Vi
mjMo3Ny9E3QNRybyD11i3ZtxyZuH5eAQYRfZFWEm8JGNwGo1W2PLgueeErEIjdl8hjG047yy9kSS
jnl7ddNTqwb3rBSMHYha9ZJXQRF5oQKCE9GklCQABWHZbFQP1b+eLk2HIz3vGKCootjbxtTfuxGD
y5GxbDb0p4q0wgXJD8ldZYxkMUf1KaFn9EuLV9FQ2Rv0x8oUhdRKxeG4FHMjIrb89MKgajSz660v
442Mfn8NAyZGPWtl6cnJf77NDnpKiaU++/w6pAW/XvJQDszGyspeWp75YUxuS6/a0l/wEovVGMI4
rqV4vn0vpQJMZX6QbPRhoEoEkTCRg0zX5pcyLsqFtnHn6znroF7Q7Jsg9BQW5ML0bux7ujcjNf6i
n3h/bU78SkMIE3Vueqd9OlKjw6jEA8PTb2UQz99pJEBen5jDdm7ymDvO1khbIKEzOKefpx2OUKDp
EzqgThRdCOwk/wcsKBOAemsh23zSMmNXk2uj5YrhhIt579bo7mXLlhrE2pEkEe3FVQzi3JGtu4ZH
34FTam3bxFc27LRWtjviXp9dI/klL8C7Ye1vN0+h+bvRjN2zM2deZ52LDlnSpwycpr4EJW8kcLqK
Hx4aERg82oRZ7r3ip8v67MkT7rVwlQUOB2/JoPAiNfWoI8gzzPXtSne7n5A7QGVvI7muWhgQ4zTV
W33+g3bwZzX4012UGI96gelXG3AFg/hj1upYZ6v11hai9L1ORxWGf+vdudJnmc5KSndIHmAuhIOT
fRhN/Fy2I5o7v9nXYRMtA2Wxkn3vhwcz55F4smNKW+Ep8+YOKBu42ceL3gzGa4xlBpVBa1/IelhF
dHPKuGQCrY4QB93zNIh6J+V7nNcfMhmSE+S/v7LZz4g8gbQrayDMdJrmXMW58xIjCrPR6BalAdtj
7BgVdO8lrtp1aJnNXjhTtAirNDzkXfxxm9l0RjFcrNYPuB5Y+a4uJJIC614r7HuNcPCjjXCO2I8Z
VSrLT43t4SRCxhImUUqTUxr3RmB9yO4HeQ/hdy+sD/F8W2oaiqDJG8r3xpm201wUBj5Z5KMfpwxY
gmXW03kaYw80f//JYHrc9xEgud7RtUPaEsFTGvRMko5tzVZ0xm4NijIjb1n04idqLbZXJsUIfqDq
3KRVI9SwNRzzHNkvKkwEUPm6yH22hnA3JEhxbyrEm3SztbNjin4SD2VAnImGTswvneL+puGc/QFF
Uy1vebBFX286SWpCKIL63sTwVUSElAuC7NfdiJc2acNyS4OWIMFZcTEIdDxB0tab2zHGR3SfwrGz
EgrSUKb3U3/IZhmxCrl0dVX7xhYKhh2XGOKt+fTHpAvsNURE3prQ0ZDhglW9SWYDBdwjQ3p8pFNR
IMpy4X/PL2I0d0tBKvB9ZDPTcTKGJnEWLSNT5PdBcAY4VK5gYRncKBhbYJfM3Fn7O2rJriWWcIXQ
Sf7SkUsPrYP3g/2Q4rhQNKXm6WNbovhBeFXvAzM6K3PoNigPIdLYFC3puNMA7uxyGX6iIsah3lny
OnZggpMmnuCya9HZLhVB7ARzPLqEEgSN/t0GWXYxQ918ZqD+3dPH+CKDd1M27v3YGu16auRdbqPM
NZteewRMdVt+9kV1OHtTYX7XXQWUVtcZ3s3SW1xRgIfy4blxknxHU9FapGYVX0u3ejSrBor8EP90
hiHBmVE/9prgGhI+ELFNcTDrpOsYrz4yLusCy+m2Mk1EkPMsWB5IpzzeNh+NN1E0OQicCLzP7etc
dFz25MoNKV7D/W1KnnIVx1bhYiNDR7zoGIauOrdFX3H7QSdxxwgCsbz2ruD17zLEDpvYgITp6eSC
T1qLhn3+YBHsdyd/HlnGNTVOPCcahtpfeTK8+Ot6MOEFEyF2uQnBb7cOOyVO75dbqo24YeuLxLR3
bddYh9y3SySIWLBtmtWHaohRes+/N6nW6Ih10QIAF4ugwQCZDzDu5qk+UTvvWuxvtKLdmzPavBK+
e1XSp20wau+5QyhmIQIWAJ2kM6UQ5DPwV2s7sY1j0ctyaVpcJxRDryUOMDZTGs930xC/FZKwBMaH
pHzo3XAycW0XbXm8HauDp30nikRthzwczq09ovKYD6p64MYYpbQ5m6q2j7nTPYDJMS63X8Po22lr
UMqht2YSHhRt/FB1Eqo0Ovp1LhZ9lrfETrnWqZ/0dOsSPUPoTudu/Di0V0Fei2uHdnK+DmRklAl9
6le1nHH6WX8sTDOdYb31LtFa+1pgVolG7RNKX/bW+6tobMDA2035GFUgjadB69D2kZqhW552SWI4
6ugS9l1juChMjGeTvOK7iJJVd8fgrpg/BvFdMnS6JnbPMEShy+inR4RTqF4h9IHKM8+GF/+c/+lt
F0Vs4zgPHNxzwC5EC7t3YlYA6TzZ1FTgU2iCVFl4HsRjUJvxFQJc5xG3zk5Gqq7Mim0LDJ2Gc3LI
mc5qWmg9q24PwHzcVn36jJqamZ3ENOGTtXyui6xeDCUAftOf/H1Ao4Ug9TO6+GZTOBSDZdLn+zSa
TmncpKf8V9cDG9D05mZorEr/fgL/+ZRVIX9lTfSHAaRI/adjWu0+AzZZztrMAPVdjoYUrkF3ZnmA
HOxHY5V7KTdUpOHL2mqzJ6lXp75E0wqDztpnZaRfVFS81K2PgdpInjxvjOEvEWoSQt5cME0oL7bW
PvQW5h+PSdwWLYqAtWowURHxfYJL4akMn7kt+0foydE/nRqet7lVBgj3akhpECfAJhAsf3sXjRAj
pBMH4brjK5aoouiRK3DZxE5fajLc94CLebfmCqjFVrDRanzsucHBFEAe2KsioxJlNqGJYdzqXcbl
qR/VfQ465dd36BH+k0qKhEL3NCLWDfQ0t+3SbTiLb+98r7p8A43NWjKgCbZebCVbpAnrJO3/ilVf
PhgZRBAwKafb1Uj6Up5Ts0/3fomeMeoxcfV67JzzGhpB5GX9Fujlrdp5NiGRbShNNAaWmdx6tAqg
HIvZRZNE1jVpR8JV4sA5e4NYoWJrd1xwm1WXVgS7SP3kMeS6XcBuG5n1HmKaWnjZGB1cxc1mLuBF
TSszR+mD7Ecn9wUhOoATDWakFp90/x3IpNykCsU1uL9hcyvicJYQR0HH4z6SxZuD2kyIujlWIYFM
GmIXsu1rIYDk+ScA680j94czTZVFO1t0dI3GS4QAjSGfpzOgKwsyIc7WMKgN/agUBTHt5GDQ7hLN
0Na0UhIoLIcmM77drqoZEc+xlnXb3PS8datf4o6mkQWonHAls5jHhG9Z6mJhCetuicSOhZiP1tUp
XnKO45U0Q+YeTv5kD26Dzrd092YGBxojSL3X4vjT8G1SHWq11CSmKcORDyiUaF66ZbDEmfDD7rP0
2jNdiiqdKFqr3opSpD7R1OE+0gZk9X2dbxwUHNupnc6h5U2XzqzaVYhjFgSgCBYibVeqxucwBE9J
Yyb3QjswWLs0UZJ9aAhKALhN4bFpRooeshzQ2eXsAVFwN1QaBHvf/jn2pTgRzdsvhqF4JxN+HVW0
BnREUK6bDgcVQ82kj//ew2bEJzqeQj+ptje33T+hW9dfrrovDLAv//l//n9EghkepkLYaf8XJtiW
Y/3HN20R1fW39nc42O3r/kkHM6x/CEs4hodPURcuI7h/IcIM8Q9XdzwhpSM4C9h+/4UIM8x/AIKA
DObZ2HQ9d3Y3/i8iTP8HQDEbRIbhuJB7PPn/ggizv3hYXQteA5EYrm7wMzri5hP+zcPaRgbiyby6
cxtvg0vi02Ibv1MpnaXC/OyQYxJjb5HK0/4lR/Pii6Sae0H9tjZDNPSBHeHi5uwgdqveskdh0gEo
gusSuPgUiXNRdlQYrcAI2sqFk4IJtgcVH0UhrU2bjewRXVEuJz2KdnYFkzc0xApXmr4PuUvsJsQk
lK8P2bjWIfpdySXzlezucLqsHF8LqR6HAOBTnv3B2+vM/uff7KXzc7ENV5poCMBzmXKmdfz2XBLy
1zWvDu9qOiUboaM7SOf4ZUPV3zXD2Zom4UsB41AbN5JE2tKBY7Zkbq/g5jSbuKB1mUXS2BS5gMjl
cbJajLHglhDTUU7tySn1T5xz+akcCU7qmEL6rmkfNIyHKfNsnIDdTdhB2u9k0SjbqlHesNgjeF83
3ZbjiEcyxwJqocj05XfhpctIpEiH+cSXU9uTOB1NYFxn10dhE1Ld0iXEIFXeIUMdNxYubsXIGiaw
wpzs/SD33DxA4IwWugstcc56lED8N432B5aT/QU8dXu2po73XzcdOHjmbO397dmaVYKRS2gXHzA0
wvCHmjvSJZi0rd3oxt4ZaMKEakhWUcVFg2ipOrZeNaE/uTWhheRTPw5g7ct+wHeYhqRwOE6yzWNg
qZ5LIQLSCU8jGbMLc2QkSEr02dYttTPKaVipoBWLODLBmqsoZ3gsyc4l9QHIdxuuwB8fbBpFTBTN
eotiyrv6DX24Ef1/Y9f0Mj1/+duW8c+t9XfS3Vfsy+1h2IYEpSvgAer2lxfNIyJoZFB1wUi8drny
w5inCBTJT7vpCZEOabg4vUHGJgy30X4ue38TU5ygNRpXxRJab782c5zjUZR6BAZm39GFFyuXTuFm
MtOfVVwXCBsw8ZPnPvwB5XBj0nxdJTaCAuBhBsSXG8bvt0+ymwyuzSOBYVnlo3+pNt7QrMJ+LDdZ
OiyR1pEgio6Dtjf1aS2OhMR4GD8hIEx1/fH3T/Ir0mB+ko4JJczGp+wA0vnyJEWlsCAjhTAZFsEe
ztCXdqi1NOEhzcLRvc4DTKSDlxbowy0qHCavzIO/DTF6D+EV8TMb+zV33G1IyNqmE+6Zdm+7AMDe
37dScRBQyHqOdrku8OlXT341vkXSjNZuSk5LY0HlDgVJqKQoL3DDkohQ6WdC6nwMP/T4bM343gwR
tkK0g/tqmPINvj7kfh5LTatyuUFQdcVFOXHFicYLuner3xk6onvUczq4/Sfg0OA+xB+wPV9BJPOT
E4BELMsDtjgfO/++ICmQtM5W9qUuQD8gy9jZ81W4U9JBuwBMmeu37uAuucFuhpq4hDyGVKcQWYQd
UGvUu9zMzwlBrEuyOsftFJfOjmC7VVmfBAsQVYt70LJyg3IOsHGALodJ9EAz0mT5ojXQXA1vhK13
e4fqUX8UFkFujkqyJZtqRZAF7/Tfvy7GF6rO/Eu7Ojg5jlDwneBv/v2XrvNRjrahX24CdKMz1FI3
tgSJq5VvCGb/YQSOQeyQyh+Y0He6+MM2aHxBcPz6AQxuB7y3FKjOfDT/tnjoKUTIf6wLOwsz8Tb+
aRU7oRH0jjniPte7HnKztvRjnaZweSAkjFTweW3//XOw5mXxZQ2z9xi6ZTuzN+H2cvz2Y+hB6gJ8
0C8h9gerCaJ1Y//wyTW+p0XYEN+lzmZdJWcuog9IXt5SL0GOBTd0Wepkmvi55NxRnbNrXT0/GYp3
g4Exb8BrXGcmwikNVJiaCNToIfxqRYpuB3HSNI0waFokip6Vzssv+Fb5zQ7hun1pg6ZZUUnNCX1E
Dvz97+v+t9/XMIlktTzuV9Z8x/v9sYcWVj8t1ekqDdfegGhALkDOBHyL5Ge8QPKDMoOVWNNzdMWH
fhIxyuepWyEUh8GdHhilDpdsbtrfdlowMxWtJ/Y3Sv1FO9JpMTt/paefdVPLra7qeyM3caqN2scN
9kGCNhLtIoCxN2P5aKDgr5oAcNvk8bkG/Dnw0/poP8RZOK4NVV5LvSI0tCKXUNJMXSnHkce06Fqk
RgLRQ0B+USu8F2frFxYh9/TK1011RPuKWLft5xwNxCCaPnloFQKCUy2RL9sgQoAyxSkzeGvT3Yyw
7n0f6tEZYIL75Mk7EYy0nnzvUjdAKxkXlHuJm61gGTP5t5f20CZ/Og3nd/7ry2h69nz5tVh84gut
KSSdNgDFeKlRL+50zydLxSj+yt2uOugmu8Y0Dc4mYz6ODnsWGmgrN3YOhEduE6nyFZYtGm+ie4mj
NMMjmix7Aps2tmpyfJ3WClsN27jsGjJ70/Pfv1hfmbW39ezMG+h8pQY39QXnFPcSFVHaXBwz/MbN
Q526SV93ZKswxIZ5oTvj0+xnnEemkBvR2xGKUfN3DdASdLmrik7XurDN16JNiMmusq1QBJmV/nCn
Qfm7EMxYAEAydrHK584GFSMHEt0KNVADxq63o91gkN2IhVOa0/yVYX/4+19yXhxfPx+4xhb3FUPn
ny+LB5egOfqqvIw92DN7QMHIUbmc6vFbWSUPf/+9/ttCpToCrsz92oBA8u8Llbmh31cqvyTZUMJM
jX5qHvecv/8e/3FpoPNN1eNINgPToH/9ZRPOCrT/4OwuxIq1C2XqmGgiiDyDHaFrt8kLnHElJG5y
B7SZVIyE83J3SGq04Y550lKu0zZhTZnZ4NJBwGRrDhT4EKUIIQ/4uNGkWTPyJz4Sne23YA+0yU9X
TWs/akr85WuYVMsxuo5xW6xg34GODQru4/P9TfGi0ZC6Q9pKJORYcKMDZL4Y6vI5pDxaCBd5Xaw8
SQfCI50SD+DatbKTcrD6d87wUGJ3yM/McikqHFosf3h2X0BegKOk5Oh0KRyxDlEq/fsHhHg/UFVW
XTxNPdWBHRyFr2MuMhR83Vrb1q6O4hFX8rK0onxpu9zL83x6YUT9MorUOKXEs0nd0ndlYe7DmjXq
yDSF6V4Q9jnSAbGQ0ZTUflM8kE8zTwxtPhvXjzAGWBGhNEK+lq5PpLhwCNXToLZGrHLGmdqRYcA2
1XG2GY1JTlNR3hd1hH0bwj33GMTkBWtuYyRevwGRmuxqPeaM6/S1cpv3QnFv9NE99EkerCc2lShc
ifidKtoFJyU/OyC/63GqHmIBJ/XvnyuH0ZdVNj9Ym5u/p2P9ZBz05WqC2we9jKkuLkZxmvCm8UBe
22JCmqYwACIlZNgQFsOvs9hyaljQiWEsIUPdwyhpFynlNBN3Yiz02EYM7fju3sGd6UQZkkviEiq3
bPcER6JYbeOzqpF8hD221tpMFgHzUfwlAAs6vYwusdOdTTIN1tOUvNaebUBT8LJTbEsURPZfYSgI
2CjgxgCtNuiGQqdEaCxWZcQujbiHhAcVk7Qnv2MvwS8ADWPVO8MlGQ80GOl0e6Td3PxIVdiiLpTF
tyQzxS5pxA/plhpXCnQCUwfYif9X1XrTEaYXOEHsF1if0mvKTC2XOODEpkQauWqT0WA58+sE5GKC
hqb8wGSrklat9JCMlsaJoCgGOaIbGZ3CuPgY55IrkvmFuNiIFmL0QA6Px1rOD1VvkETQZ+GpaNwP
OZXbNi4w05OCcMDcg7T2UOvDG+2aJUXFDzsOypWDRWAxcrQqBM8HWLsROqhTHbKKhyB88nnKF3Lh
EOuTZ75kU9pbedxhXSFRuaj8aePa2bBxrFBbQg6cp7Y6qTNZdudk5c/SBHIc5Oa5zNA9BC4GEjT5
eY/+3i5rsjY/FfYZcELcFJmNBn+4LjpfT4D53fRsilUdUqknv57QUznYk8TloCUxGIiaXdMfo2Gr
ZzUZbHgklg5+7oVIuL9LFWp7pmRgU2dnjrJhowiJYXNgFZdBCbJZvxQxqaweitOTNde6TQZtlwjt
O/KVks2olWu6Y59Uve4BixD5CI5/CbNYsKw9HhQzCeKMTlLg9W67Ye/a8SHLunFlmmWI6RMLlUdZ
uAaaTsxJ7D762NgXZjtdE436I/LSd2+ksV9KhNGdHf0QTUMSCZ8Zlqxyg0fjjM6HRJ4xFisNVdMa
NlTBp4HL7Q+r/mtXhAfrkZbBRdyAy+d+rUeiVgsdS2nnhoHssmsZeRL+J1fOGMOPdpMtrTQixJ9n
IagDdu0P3/1rv2v+7g4NL9e2DYt+5HwY/1YFqM63fM2R54HoYoLInwVTWEOoijEIJ30bGwA+YkHW
ar22QibA8Wy2qg2YXV70o/foMY2mdddOMO761DoQ0/mnn/C/nDYeHU/YkTwmXr8vm6IbJBWYPe/c
E8a3HKxPmWBh84rhW9/woxSZzvSdWNNBvI+tgyZypFtkjajXHbadMfCcTYAc2r94PlCjPzw92/uP
LdtDU2Y7gmsE+cbm1ypKuHqa+i7+VFRx3BGJxJkprI7WoUXzJ15rpI81Lo8DQW/jPswUNgOMmMrg
bFGa2plM7zlQllglJRLmOjiTtCBfkuFbJNFha6EC3RynPZE32SplolNOvb9GoYwJpgQx2BresPV6
pyXDyxYv2Lb71TCShRngIKZcL7HbqwA9DtiXYzwV2UsaswCl6rQTwZVGqVsPYPIM7PCEHt7+0yb2
eKcTRk+N0mHKn8x7iHv9k1feDbr3nGHWfZyMztkz1I5ZKtJ5J+xiYVRW+X3q2kOU9mB+sM5tYC/l
/HKAtNq0HA4G0riFkzHyE3R7c3IjUQ+MS80Y3IPRkA4AHZtUs4yEq+iCUHln8hVH0OAjp5haq5EQ
dr2yekDiUJKZQWGyJbtLeBe3xY41ybNXaf617sse17/AwVxXO8g48UM44jUji8gg6iUsX4DvlAvV
juG5g5X1Ujb9k9bF54Hr/VuDncEeZYIBAM9VaifjNsijcIZngSUus4dAGj86JXZ6QjZ1DcsdbTfi
mzQgdRRFsVXVYCqKla1QM9U9jrLGXo2KCY0dmA+JTCKa6tPBCNGwdNZUbc1cYxw9EHUxkW6Wi9hZ
VyDopBH/sIqe7LYKOH/gJ/ejIHcjmK4cpUfpoQRTApKX10OT0eDmDCQNNm0MItm8mkNFAKajEFbR
pibt/QFJ29olZ3QVW+WjDtZr58TmJ4JMAFkTLRhY4Pse/w+6S3sJK5IWY2T/FK6tcHaRetq3P2Mc
WUTrFHfsZTr6clQ3Uj14NW+XNWWv1RQ/c1U12y3ZY/7KFh9EkDzKfvwsALFiL/EX/UiHzqY4GUIP
RQlK3iVH8IOuu7T5u8OQdn+VtY/2AkQHDrN1MPUfomeKjYBnYcTyKckUjZn2TpOuh6fTPWFK3RCI
/N454pDPGSA9F2WjhV7Y9AFBJlj1SoZoDMwh1cSvyou/c6i/hrE4pVz1c9SygRII/Xza6EM9wb6y
D06gvg/EOix7xVCwJx1g0BE9g//yLyIbXyJepCXQSVh2E3bCztUOpBC1u0wjgMTSkrVqZbKqNfWo
kdS4ikUxxxEXLUHuEur95E1M92mVKpXDQs2mram1r9qA3JgdEIVpJPu1SAmkc+aRCTmsJQlSBLWP
ob9z68G5eBvlIRw3C55TbLknaMPkR1Vtdim7z15zukvj8CQ7uZeAoZcN+HoP/GBkQ6qSxRRs3Dat
l7lCMmFN9WMRo5kOrZ95OHtMSyIzwZViKzAOY2c1p6TQ5tA40uq65M4oTf00cN1nuEnHri6XmDnE
MoqTS2WPJXo63ECak61QhWdrr3XzJWJS26PcCehdHzu0ceMQvOF01FduFL679GWXZpXd5fQuBlCL
S9ewyDpnAsWQlTpGk6emEC3KkNJdxQW4al9aZKSSBbAGA0kwbfxDdzAFNmnORzYMd8hdX0QN4aWy
K3dBk99lB0EUkyzyftFVKKgqaTOvbc8t3K+o179r6UiodPAqA5DK4FJxQEzkmpGhV8dgPHu02qSe
kYVKiOtRs5pvDg4/Ku83M3lAN1rSgG/JQDX0zTSH5WmKhNrQfvcmLwE9pRmUJtx+2+Q5msp26ZZQ
JdD3UvMhHEfyOfEgvXFHz/IxkGO8A0YJ2AVOFVa+D0/zCaYsdTI104Hs8PbVL+N+o3dzgAKhjL5X
vyvpfsYm9/cMC72W6WvglvddnUKVKJ46nrJuR8Has4F9Jcmr1epIgbQBi1/BVEHoGhbONwFoaN2G
ilPABNtZm3JOXgWkFQzmnQGmGxZCDZYeu5KtkaiQFwWg/UbYu2jYs31pD1pdfaehxODEDj+mqCSr
q0AtYwXBe9QE/QYE3s+CFvEe/QyKU0A5aHg+bUudhxrXtkwM1i5X20WgD1iwDe3FTrL4YIg7ZXfh
OWrJr/armt8uMZ91LNAbgDbrof5miqrcVcTIbpNEoYkysoOP/WxaN/3QY3mrHhmFelQ/ZrbKsU9T
wegVJwYbMg7l3agptRsQe5OejDG6Mfp7DyfUvDsckea90zG2l8UchhmYxSH91x9cwItDG4BRy6g0
APFC8fAiPmT321jjeOSgbxYWVuSU0AHc6+TZZWi6+SJyVKN0cfvX2/8uaYZX2pMuIqQE/cP8B4YS
rM5TMG2GPoSjBHIaKsH8N3Yq80OdfkPe4qx1VSLRoM9NwxhrpD5oYEVA6fH7tGs4RXYlHsNR/WzE
rPi7oOZ8JCvcpK3M95+sYZ91vKPEqaXrrBnNQ5675mGUzoueqGYzmOZ76zQuJaFNUaeFpzpHIxYZ
r+YQ7ogv6xaw/y+3J+5lQ3aAjgmchS+oCudpUHPIMjnbIzg64JgR/M1KezTnRT6GAC0Ue+dqkpH9
HhlY2gD091zPD/1QHblpTQ+j4U1bIATElpOhCcEfqIBrM62k0wlGl95a7OpnbgSvqUmXE6Uy1wIs
iUB5nMVEnA53g5LWWzmbPfvOvhiEsFj6+ASxTO29bZyULx6RxhcZ1cQf4wGR1rBy8LYKqs4Fd9H8
VGnuW0oqCDT78qFtKrDdGPI0lefPzLanuwHxPQ50oowC71rKiSzWsYBLazlvjqtzc9fNlyy1wmtc
n1y78s6KyXUXRs2KaiRe6LaVka2C5kdS1J657RZAVgQmQGxXoq6/Dx5NP93W4CoQ14Xg+d5I0pfI
wn2lNxLGIWzoKOu42SDQXUo9IKCU4NJjhQVfg820qQJry9z8XTQoTXXND+/prvnHxjGunj6F9yVO
BTVZ9crtnO9VdI2D2AYQFqU7wRneKTwyI7ovglqaZx3j4Nb+gLj61OdNstGafhf6bo2N033VxUTt
N2ruqrc+HeHDM4zMeAepwNshcgK1QEUzMCB+7rL62JIqQH1xItePEjiZkzpohlnBQ5P3l5bP3Ihk
e1ZtTU+Ud5Kdv78I7qRTjO7OH5UP+NFfIL4mzxnJzvH2b25jkvhp0x7mHa+3seSgKib/VebG0akT
e51CkKOHsXVdhzjbLvkWWXgc0TQ5nOPwWPOpepsEhATyCZcWwoblkBc7wwqmQx4hOMNmvM/HttwS
vPjojTlUn6LeFpT/i4mRdRGRUw9M/Qfmv/QoWE8D+83dLMe1OkTvXeDRlrcEch2DXmE4IOXU++dS
CvJmnIjYvcommr1NDnWh2MHH6pGgGzheY9y99VP0EBVDejCKxls7Exiu3MAv0+tqGUxJdApyBVjc
rYjCAld/TCCdjrLBLurIQ2hl5/9h7zyWHAeyLPtFaIMWW4CgABkMLTewlNDKIR1f3wfMqsmpsu6e
mf0skhYEIxkRIODivXvPrdTKBry674T1HfjmOBX5VU3nK8/jC4GyvrOon3k24hRvHRrzehsVa/o0
d5vhhgLU1aT6b3sKLEwnbUMy2Cf8toPf60kLk6qCx1n1EqX84OzXXokciS8B+GkW1FQRT2R3EXRo
Fd7T4GQ/6Ii2+zmPE8rJbXnRFrpAhoOJqXNBjVTiyqfY+Aj1ssIkY2lSUXf2b2MqV18h/6jK5v5I
wRCkwGpECP2dqz7p9yX7g0td63qAPJA6Bats2rGkIS+qeu0BfQdW38MbGGNC4JnLgCgp9/awqHBt
uM9ErI47lib3MblTITdacerd+TsKnzMz2BDkBmtFVhND2GgAvjQ3u5ZQiXxZjc5hsQrTz0dlOiEM
2dlOZr8SsNsEuU2NobCKi9JSv6OUfClUg1D4IXuuZzGeMD4HExGScd6gD0l6iPhwYg7CND+yaemi
XK2+Og/ykDOCp5LE9Ca9/ZQq4zmz3QdwovF9Bh08xVeHuM8orhIHF2rFyOjwONSMo4Nls2XGyHQs
0GYE4BnAi4+Ra8W132EL2g2Oh8kT9q+PfZcxHZ1g2BSteLCHrbpGJ3a1re6jgt+6EGp7rmFKYlAh
yZpWK2G3hiYPZf2Uak32Wszz0aPjFeSd1u1yrhtgITYLVaVDObmM9g75bs4EAAPEKqfqNg08NhUZ
Ox7EDH0QLtBGexPF0mGMjfGaThXcFhulHjvLo1H170JLsm03vOyhDXJRTXHymU7MMeOj2sXi26o+
5HM9RqR8k3g1Fr+LnIKAx+0Hk7yVUPG7nxp//YEkRQbssWfPNzk/MkHOzixRhhfJcrYs+TrxUXL7
CnQYWnJvEeDJ/qNBPdzo78lwZ3ZWdp4cNl7AxwDxgLzrF7nHfBboZBed1oJxT6SspzLKggzr1p2p
CCdM7fqo1upwpfJ/yAq2TY1OUJ2N8MhpNgCj3dxXzgj6ZXPVQU8YiVBQvzL3S5OmuMCNzaLSWYCV
eRFVevVQWimRh0qz7BBYtFHZUQYFh1UcWrbGbPHi5pyq3d5exuQwWPVzwRY3bCkTgN5J/GzWx3Do
RXw0t1qJTOb6PPRgJiwYFeVWHDYWawo6nek6YyQJ8trj1DvaSukh+XSNRD0vVX4t1ebDcCb1mNjO
i6533Z6rtGfNOWRXHY1LQCIG7h5dXPK2vqK9zd7d3iTkhz9ep/aDxZhBgXZBZqrpc8LyIVXoNcUT
cCS60nVUDknQ/y5Y+j0vot6itECfK+DIPAA/j7lXnEazlTsUwHRQN8zENhTd7BypOxBiB0ShGYf1
Aqn+3ADiwg0/74oqxUULv5IKRu8XFcyt3oo39jWIpqQq6j2WARNqWE1Yi5A6F77KhT0kNlwWgLZ2
Pg9BMazK0VFWeS5GiiF1mX5SnMZ6p24U1XwOrbZgnTUpBSpal/wqdwoLU3gHawDXf/NDjpR0HYeS
auo9zlA8C4YsuerpyZwvGs6tq4L4/LwU8V0fg+/jXIYTcYshEE4CoicvAkndUazMf1VLXmwrfeTb
qGNedHSmg+iht2l2fTaE+CBAIzsZuTKdm66HnVM89laZHdVSznvRAU22q/w42FDMi27E5iMREwEo
5iuT7MlqiwnoU6fxwSeSFTxN80HOy1M2rdfETZRQn1x29BLaKGWko+pa4qRpxqOZzc3OXSxcQuDa
TOmQWGC6T4XjvJOGc0a6RgkM1NRhsBXoYcLmUkjOWS8vM43QcGGRsV9TC7dJ+40NQxUyyaqEyCgd
4L/vU0udMjmNkOew3Wf3PaHgoZomFsyh79NY0jotdUKfTUBiKSttGAS+BwXW4zo7jEP+ro7CONcN
CS7ZkF6s+i1vpHehRgMhkm0w8iMnTNJEOZJ+kQeGslrH7eQXckPVK6En2NkZqnFHI5ZNH/U9hxIc
dK2WycDO/SxL+hPmkY+bZLuxemSO3pwh9drFMLWx/nQkgpvrritjLULIFmowdQ6jp1dfyYQsn98d
lyAUl+YFu1hyMevq5+BpzlGfPljXe+i50T5pukm8+tjObC+K36Ot/xYJpLZEKyLLEvphBv8WzI16
GNLYpd/pYdSs4h0MiDZQmyjBhsQF7v1MRtY0CbP1oSyxe+JlJU4ZIj02hI9FG0CTxLU4iTJ5dVK6
oyzpijsSu35qpXxD8gh2GEY54tcXEyn9kV0SxIREeAx9Yo91x93BPLyqbfJDqxFPlylzRUL980FD
5jQiBu/m9r6Pg5tdlB3F0YIh9EIpykcQ30SxHLEGlbHnZ4iw8AHQsSUZ4i5XiKmkyAZ8Wed4libl
jm7bxemgNBXiVQMNaijdGTiyeayAsO6tRQEyZ0HBT4jmBj1U4FVfG+/QWwSKKSvpIUjCwYawfI28
WX+OY416Ym9evOmsMpM/EqJA1SnoWcmdFULMmQ5Tb0eVgIk2m89SFc/UDgcErRSkZwPcnQbKfOcI
FSuuXoprNgooAyN+TFsxMVdaj+j/s5dZNhf9UqKSvOsYlI7rMBZ+X08PytRjsTXB5dA8XfBv8EHa
oyQmHedxYyzfV3ZXu1wwW9sDiRljjhfVzB56/P5hP6c1xbUcqJ46a2cjGlo6RnFLRpTdzE/jSG1P
GVFSpm4S9tJ8UURCDk1XFb6Yljd9TWltQ3JsVRONacnAXhvfPDpUx9pTXmfTgNRlVPFzMs24pNaC
bHbmx1Q4QGuHIj0og/lkb3CZfFZl5MLOh5dNk1VUtBHK3giKtXzqPKV/dnuSBtR4UO+zrPmRjzo8
Ag1/M06UigFbF+r3sXPdoMgZnaEdsnnLZWiv7NymOEvvgfn23D7nsqinXd/XHVURcIw5S9dskkvY
xalGAIPVUkKZf661oXOZNrhzWX4FC9bIPVF5FTUjNlFea5GVxaRVtI5xBnPEKYELcZS9cor7MQHA
3FM0zzLyFRLC0/APWYiEs2u8pNi4WMl4hvLLWBkzZZG6px5uh1BMlzB0CmKJcOcA7O6+iMn6LtmI
7symgFQ9lIhxgffQ6CSTpsvts8tC/HG0jDt4FttZHV7WErHMkmb7m/+E2hpLOlfZMz1oATFftm8S
y7Bz3Q7ptC4fPLoDBzdh1bRKD11eVl9qHE++WnXJDsYISciJMt9r1fRkSu8DGDrjX/qckzhzSpKM
bvPWUlsVywDtyM/Rrek9HYv91DfdudbN8+RO3bE1ElxIzux3w2jRi0hzasSA1BAE6IHS0/pTk2Gf
acshEzQDpboqrHC6IhwZ8gO7hxESt9Adhsx5LSxpRCVMjiCe10dVIzmVIAtr53klsX4euM+pftKG
XdykeIvU136yrSuSW5++whihOc4DQcvQHehTQLUhYu0u05EvjNwmwaCUdiBAwWSJ3j3qXtcHohFv
y0zHV63QwydZrIdZ7LLyxZbm586Q7PsqZjXEfvIytvoTVueBmuTgPhmEHBQt9hEF1K2hKXkIrJAU
bXZSD2QGv6MdsnejautPDThUMXvpjjiNzG+ABx7osHlxZ51JqNltNnx/qWgTKK6FwNbYx27bXDRv
i8oB7FKhtyyLR4UdzQ4a/7hM075WKkl9bHhTtq6rORQ/mDkrX6pbgRcmiVt5v8m8QDas1PGRLhIY
mvkVvVH+pyv2/20jL/9zkry2JSn/97aRu2+jyIZvdfYvgfK3//QPz4hJCLxDxxDjB2RaAtp4v3/E
ymvOf6g2dhIaaXRp4dzSnv9nrLzzH7qHd3RrROp0cU0Er//0jJj/gXDQMjdhHZaS7aV/uloe/qi7
/th9/utY+e3H/6sIDB00YeUohT32g8j4/7VXnDAP1k6qfgxiQbBQlBaBung09OrS6056HYpxuq87
AqNMhT1YymIgybVkm2aR+3Zz3p9vbfyKyIML6+XAQRB6kE78rG/cCqxa13S1iwdXxsAZkgaMgTg1
s/oGJFKPXI+pvyITZU7m9Q7PGIQxiwoF+1jAcdpnOytyR3wwHTjbcyPmIC9yM/nNJtjPjy2UvBVM
gbno/w/CCNPQ/72HbtimqiFUox5ISQz94r+el0Ynv8Kp0qtdtw+L7vzU4R4WNimlEDtelxTJ7GLY
i291eMMMCOHV2OZInqb7kSi+cMk5HINOQiwMmmugUdMk4iNp+7vcYS1LXs+r3XkoHxTtR0PmQ9G6
S4StLHDc+adpZ/TK8vdON9TA3Yp1eY+Pz6phy8T9ow2j/SGtOAUdMKeAISW9s+tV+l2jk4NDKAF2
Tuo2Ro7GEHsoAsulhRDbZtT2lXsIfbgvDPUuXeazVlPGXdOYTb9t7iulZofgdnerGiMnWsvzHANX
SauJqV2jFZFYU7qn3fEFI+kdG3kXNkv2PZ5ZRbvxAq9LBvWMJjKlCrek5dvSpbTpH0i9y4Iqae+k
PbyVs0YY0taHgWmwc8gYV2G6I+EHRe0sP1fbfcO0/ETx93FyawIiTOGGExVFf4BhycvliUruPm7p
k5QpHWiyjp26x3FeEXmWt8OBkJPGHza9fQZFz9Gk7uvzfLUWmvTLqi2nGkLHrPQR3E9USgZ0yNHe
rA1uMgYsfUp/Fg7DODyhQE76b/AugP9k+qXGgIFyK172/ch5ad2Y7oT0vKCw/VqMguVJudwPnltR
H481XweWojfxnduu7+z1yzCfZhYken9HxRNQgpqVeyA+bI2pbaPxijLpUqdUmXuaeQXGmYDfzaLE
c6lHauwIwR8mAVPhcRz3JKKwfIMGR+9jb6Sskbkb0kAxySvhIniCy3dI7l1wXXctdiFMh0ygY39w
u8wEws3fW8qWUq7NfnbJfFgHsz9n63cxu0+qax9t9JBBZzNdLgZWHG8CXJtX+3XBYTGYhoMlh6ZQ
sbcywpnVhWVqURsAT1jO6RParYy0Z9+zjK9xkGB5DOxRqa81dnMeacruu0HQRrJmNwIyWlJuJdtv
SgRCYSeo4CnlmvZG6uB6UtH+B1PK6Zxg1YerQ6SLuZAqVS7K4Ns51X19InTDQgBEiswUB3ZTYCda
Wa3oBg2rVuqXTLbJqwb1v9Eke8y8UA6AUX6wVyNFi16Hrn5IloGYU6vf2pKwpG7pixUpADnHqi/j
Ojqk5WVfY1XidKXPsQew6u46I6cS1g2/vDaB3VTlDhFhaH1xZyPqtRP01wYQ7KwaMUiD+xIgfgyz
Bi/tfcPsNX0rAL7jPlXMK81Wp2v6aPVS6KGSzrOYkzDNkijpNOU0zhqF/kEQ52bvhS4ehwyNcCnU
PW6D8tArICRHiomAJip5RxOkYgernAcXDwKxRk04NQrYIfdMSAkBKFMdeVoFGHAcKOpUCnLWhyQl
45wAERQ2Ck3ksuUdW4qaxOa8SbWN2LtsVEZAu22MkSxBEOOvBT/HcC129pNPH3e7qDG54058bDLr
Ayqv+aKJLe5zDOUS56HMACzx4wvQR6wFgVWcpiUG8lJ5b13PiDTVRL+nFDakLFaS0pPXNlUJApRy
byZWxCaPPQgrN1kZRBoU81MH49tH2XLu6mJHB9EJW48C5LCSi1SZa1S1OfkxWwjnBkBw6Yw0qE6C
GTtclaK2Jy6Zckf3tUB9tmT6e5wZMUkZI78UIaCi2FQd1IPUUMr0iKX6Yc+agCI/dSZfegnobCAN
t9THUUsonJvio0qNGeCnsgeVRRy969Ba6CC/pRrCvvmrow9wUDXMKYJ+V9JqYUde9GbPHlC16+We
4RJ5PPwt8SOv5nuAJTmZjwDwUgb5GSdiO6ikqnXuOwVA5cgE/6hQZMoV8c0ZFoQBHA4APq1QET9a
QvuitVTdAxiGM+EPwCpigtaG+KeuoJ43sHXOdabvijYExtsR1vTVeLG601K7IPFryhhZp+y0tvYV
p/x8EQlRJsZU/Siq+l567m/JLLqvDdPwR39NWhecUW4iv8iKZxKE5GHCHRDg3AF/7YxXy1J04rvd
HTu7/pr1pXZw4/Iu7i1Gvq6PyMmDhUNBt8s7cRpXdYz05T5LN1sFapegXcAnoVYg9cQVynmsMTVV
SmRJYgBpJpnhMMC4bgig3S+xYGNdzaciGw9q3i7HRZ/FTkqdnXIh092sVkvotiKoTWBCc23JY6O1
3wB64DFYVOdIVQ71BHidhr0HQWtVpKPtyA3VpllTv6zdy+x0nu868299pS5Mv1kdEKvRakOQBY85
WisLdam1rCQHqGV+HLvm0HeGTdLIl+SW8KdxE1NoyZcnF7hoi52y4VlsiErxi65Y22In2zdVqRP3
Fs8H+o6JPw/yux7nGusBHmLHpI9joa1WwE2US72GWpfr1wYc54UaEw2MUPYwNBWSn4oB9AQwb78D
S+orHv57y4Ss1U96cdZF+6syKNaz4XutY6CCaTLRLh1PNBLn3wm7wFLQeE2RsPo9AbnRbCg/UwJ9
qCYHRgbXoCL4o+oTBwMk51UyuFwpYdQkw9PzIdqHxJrFLM5WJpCIeCrTWRHvYMQaJzefLGLNaYQP
jk47mUJVE0E7wzg6pGyqHav0ddX5FCb90EYxXspt8mnpvE8JENTtKyBm75Vs3fB2iDhW/ZSJs2yy
kWk+vetARHsKmhqfjvIaEQYI8++85FSWxYAiNdt+4u1h2jr6kAV3qjeNx/XWt7+9sGwvuNlxbE3z
dHuiFtVLaSa/ZlS28Hg1an10Fg2vWaOiSVx2vwmJm7Px3o5ltze2v+/27rev1FH7qHtQ8aZxWK1H
NLpFCEEGZrVnfKT4D9IR5HTpoGlWEBT4cIj4DbeHP79ImzCrOMsbLMP3Qt+8I+r8aGRKuXUnBija
q3U3HudiarCkcMZNvNBHojNP6qy/LUUKIwm3YnR7mKvxFWw1HlWV2d201wuMMZLOWmOKbg99a7wm
pV2iAdTWU1e/1RiLURfwEKO8jWID9xJ6o+86/c3IWWNO4SS5EQwMeGFebm0DklRauvM0Dsk1KgcK
SGUCZ00R1l6prbvbSdHGjmrNLFeaA7i+QtnZH38/mr9n8HZMLyZrJ9BN+Klj4e01YHnzESXkZrCO
8xyWA51E6GA2PE/6qxhbsSNuGXmyM7JUlKTRZerxdjqHCm+tXllKYJcumpTb2dYtSqEzVcoNAoVU
pAeH1hvNWcKohiK//fVZYX245eSh4Uz/cUI03VgoH9e/0r5L96J0f1X28iaTad3ftJHu2JOTAS41
cNDgQ/PfPoaqFesOxxDjjamePC4lo6eLrnniz0NJzfDPV7o5XNgkvnqeeNRVrQg0Z2ojfTLbKCF+
a7CtXWW4nU82u09Vv4u67QG4e3VsMlY3t2d6LqLKSOlNNbfHUtX47arsopgx9kSFfEDayT6ByeqB
9d2lpaEXCexSPvcsenaGqej2gIvI23GDM59bj+qBosVU+quyMc2gz+8qDO54v2YRwTkX0e2rZXu1
1xR9V8USB+lSDLQ++898YO0n83mM7Moi68Ic2WN0Q3m8jQa3T/zPjcO4AJ0uRmFk37XblKEN5qsz
1tgB+HBuP7z+MTUgimkOfuizfDWV0rmiXMB/71JKt6lg7Xom512D+OwqE9ej0GdYwxW0ZZaCmYPZ
kx6r7cXbgzFK4+po8aHT3DwoK/VQDzUI7paeiWz06+0Bf94/vmqzUE5a/edwXCZoeA0p6LXxDbTA
ptBOGiqE21M0ZVdqQEVkVsZ8Te1+vpZl8aWo1NmIrWIPdXvBy3Xzziovf7/r9q3ami7XHP0tmkOW
Y39fdccYVbJaChblvXNQQI7sEy1jxBmKn6VZtA9WsjZPK3i12+HOLCt6V2Sr3p6qrf3mAaZ5hDFd
PYpafb8dFmkj981sN4fG08oPg85Su++UBnzcINrL7KntxRni9n97ejsmtxduX7Fi+mnoprG//Yfb
996O/9v/vx1Tpfdz0WqY2BZJJRi0/bSj8c2acNd6wwkMnXu0Z6s82INJyTo2L5BUO5Wud5uXPz2y
GXUEKWhQjrnjlgMjAr8F8xXAJ3XdYtkIPJ+rt2noQEALQ73USpccjcIFcy59gs7ySPSHRaHVm1XJ
t2wwH9DVMq1Wm1FMPskeFKxCkS8a8DWROfpqZAQB6+xS12KMQ5yeUZ6Juyq2QiI8QewMYxO2eHx8
FVXO3swmqPZF/GSUcXyI87yidMtn/PehW4l6xCUEfg7enW4RyaIvoRZXT+6MriCWZIFULU1efDku
6Z8GkfR08LJsQLCjtAfADPcT6OmBfcq+qh66pWYXgZnEWJizh2m409XsAiDzQbdKqGvdUOCC1zfU
qvFrILquMq2vsZR52IrIli6RFJM5hVN6KVcwWKxadjraKxSgrFNAiVeXYVm9U9zAyljZ96d5ApN8
ET4g6o1usNNoLATI/49xbn4jGygN0W5X0LpThFxTYInlJwWHYtP5oyNoyrDl0jkaNaz53BgvYnvg
1KeRYy5hb3vrzvF6pEhOTDvG6065i9KCIellUco2tAr2w8DD68s6K3idJlmDtO13mO5kBP144yzT
Lu9Nb/JbZz5mjXeCUf9R6Q4hoNjwjj0tUCc1jQtOQZ+1joMRFUlmjZgnRXF5XBWlx69VkPCTp/3l
9tAOTUZ4OhcERwzM4MWamGEslydjJqfBzfOOpHi60oRJW+EKtzwigX03z/pLjXb7UKRbaKQCeWyt
SEOLTRItoSDzW2ZnnZlj0cyXbqV/k8ObJ0NGR5rseKc/t8xYAISrftSa8oNeaRuKtg7VrGhPmk3I
Hq0Iv6DHTLVZjQxJe2WIFwpF2I8RlBtRtv3oXBri0m2/vIvfmcKXE7B+e5gW5Xn7V/QSEi1htfPo
9UdrnEvqRwhPptZ7meYFaixPxHZe11r8Mpc7ws06loXxgGWydy5rg9J1pT8UiGW4czCZIOHITw7r
+4s9dMUFnUiC1HF7F8h+usYq1ElLmh81YP2S5Ynj8JEvtUbqi/cl3SqBczVCBrWqPKyJRUL0QmVD
2x7UuCefaWkiaxuVCqXtQ9Jrbb/MalbvE5qhVuw9DaV5lmTUFZX894T9m4pfFrreJHxUHz+JcDj0
TSb2m36sI8PtbKSFijxL1yMbrXWXQWqjTLrWSxJiCOjI80BLuxgF6Q39rsfIFdbbeVZn+d21aXqP
o/DtuHlPhMFucJx+EwwT97F9to05iToNeUE+vbrV8HO7HL28frH0GeAJnaywSTu61bn6soKV8EfA
m15BPLvHCpBdB2JadQ4mw+svy/YABgwTv569Fbb1aJclo0cCptzUNbS1jDwqjk4jMbxdj3wJlSwm
TgpomOvfaU6TktIVzwQ437PeQYCR/uxnibNQWb/Hb/qg7iahH72lKVgikE6Z51PBKYSHZS9HrZs3
sZj7qcTGfW+acRCbCAiUenptlxbdmjtjFaMMfhmHIv7zVUIQ6U6RXRzcXrAadtdJXX5zWwktFtDN
3wc1qWfsYus/jq3bSrk2SOP9X99GeeOsp1lx6ioqX0nmvqPN93asBvpg/sLzPIRGLqjQYsupjOG9
ahoNcSH3VSHicOpIrcRgr/qknh1WULOoTfK3qgAtuqglfC8LpZyNFW3nGN8rc6LwW3bXwe0/9Cnt
CDuSBICCfB3bbhOhxE9bcNOlFfg4PWPoqUZ0UeoqaGQ4c9MIH1VMCMdakxHAsrOHWC/yC6tOi4Sc
Ot/pA2wOeyzP9SQo8iZ2hnRSs8kO2U6ERvzYxVFBGay89bK2DA6T8mx7+c6s7PmCZG25WG5F+6yu
QndpziKN7V3CmDTTtvQNAGohw4KlKkyQojkupfHVZyOepn7cNZOOtBO2HnGtt97YCpRWiwviM81J
jfjHO0kEv0NJxW1O4VW3ybPpvOeQuc+3mb1y+yGq+HV0yNJwIol+hVkE2wCAcW2ub05ZhjS9lshG
fr0XMRxUz54Hyob1bzxoBtJZmzS1uaX+Z6k9xZ16oXfO5XwbnZ0yRzKzZD8rszxUbT1gJFH7CxoG
Y4+1noISI7s6LvemOSghUnVtp8aYVnMLcWubnMifzE709OEMtxozkHfUdA/tumqybIW2DmKdqK8i
tQh+0jLWf1QMhoUmL7/bRUAlDQzT+ZUwnWvF8NzrzCwTtVh4pQhWveQL6Q0pzKvti3guj9UAFis1
lksmTEIfFLSnl9vzomKVonlcC1ZenzelXZdRHvckJNbb5KWxloukqvqZVL823gclIVrQcQzFt9ay
b/VYHEzBxIvbdQ3J5MNvMYJ+1+iueAN1cnCLhMFqU1hNBHNYGDYuWBndMDHx15IzZeRdflqmfm/2
1KjsrKQFKTnphsfdXoORulNwX1Ne5COhyDT6abEABVstBPWNfRpcDDEgCmn+bosqXcpoBPLjDxN3
sl2P36ZyUvZtXKG3oqoXjMOwXG5//6LhzG5BXQDtyL4kbTB2h+l1GVmntI5CvImKIIn81Wph+qGf
fG2L8XdqEDuo2g1+QXeVaHsYzUDnAs9KnJdMpTShOelhnluS9lB0gj2YjnZm3ykeN3Y78lHOSve8
TEzLkgiqcHC8gOtBiSQ1TVpiQ04YRCXIvzOhRJNsMSpWoGYgXTw2GyW1VR+PMML8MSHBckaYvLJ4
maieml7xlCGJOcbd0gTuACxT2dctTO1VWpfCXLxjUlK9MuOfE974AOdLVIo27DPUBgCtQaKtP8eU
PZLXqYQzbBPOmKsfqTNWx14Uj+mIvyg2yccVaX5XrlZyoo6BrleY0bRgnUir7sc2NVr2l86dQbUE
Rs863BUmiMUtrlGr9Dk8VXH8qrfLJp+YzmWqm347M8vszU5hyBk8AgJnCGqBasRcDyIQXvGJphEZ
isKC3OicdUfJZwchD2cUpbQdjbpdq3X2LnVmTMX4VHTyNqNmoKhgUZGKoCaFyzLfy3ERB2JDw0Hb
2AL0Une2ezbIcyDKj9OIkIAJyPiOw+ebZ2xdv4GOx+QRyi0L/ajlIicSlq0EV9ePuss/1ETitStj
5MyS8meaRvbkfHaUZrizyUUtCPfkM1pjk3IYJ053tXpAALue81kw6SX6r5kOA0ZTTPqt05x1Vy5B
T0lnl6zrD9PoYzY/swQn1P6+XbVyVgnFGxMgj/zwy4AvcPTHNkG6x6iSbutNHM/0ELaH21MHeBUK
XIoVt2OTxkSc6+lrphjxpWVFBRsC5JRmKO5ZZi1qF4c9p+Odb0M8jVMtTFsWF3+G/W2y+7P+v817
f768vbSk1bFQW3RF29RQ5yV7hD9z4/Z89Lb+iVcicbdWhoXbbNqvdbpLcm+ibaYs5zjnNiAHiNCw
EmKLGBbvEHtevf9bjvlby/q3Y3/36rdv+fvqvxVw/tvvu73wd9v/9w3+7djft7+98+37/t+P/d/+
tL9v//en/VfH/uff4PY//tsTsdhQYisdD1kyiQNtIViiDHUhHrS3EecvWOalCYuKniZyf4zmsI2S
RkRiq7FUmv65zGiRVLoycvpptcYTuWPyTqH0+IwG6UEh4PMzqWw9JFLaPCJliV9rxQjbdUdm+fK5
uMlEgV9U+7Sz1DN0VyvYEpoKA1HOvGkC+5ZlqoPVJdds59MuF8LAIFKdc4s2G3XEU2qjOh1FJYJ0
lSRymi0DZLtqezmqQbr9JwpnAcys+j1HFhmNOpq8ZYztT0V133K1a5+knOI7QwVFcDteydnzR+J8
tyCMZ8+r2HKIzolYcRHbKYbPBLYnCes9e27lqV7S91nZrKwaxSW6lW+F2TLPiY1dTyT6h600PXE3
XUVse6G9xRhtUXoFZdF3H6OReGG/tkQxpSpFlUH5UCCmaU1Sven60jPbKxC6t+OSPxY4pJZfhrWR
b1h1AnM77s4TY7HtIhHljvIHlBufSuO+IuKtn7yunK9wM/CG1ot4ksSlrrmXhtKBeziaC74lpfA+
3UnFDuzo70vm2ae+H7OQSF+U9pb5wlRMgvkkBL6DkpW5Vj7VMToi/jK1TtooXWEv356um3e1kI9y
dUnIidVD72F5Iazm2kvn2RqXsECpxASSsZQ3Cg/hNlivVjNaAPS5Fno2iu1xVl4Lu3/CSpk9jY0U
D3rn/igMS/+Qea+EoEziA0Gc1KznLqJnZjzPQ2xf0Sx0ftsQ3j0oeb9rp1/jwAlrcWxH2Wa1UYUA
8Uzgn6LSZ6sGcVTqugzS4YyGEwR+Re83VzKbyW/KPutSd6jbAd4edeeBntXRsfTsI/fQY3k1HRSW
GHC9sq/FxahtTHn1YZjlNxIZ2weBZf3Z9axTN7br3i6wkrboAwinoNtLZKJ1JFFLP7Vx6bIzbCl2
NEcJXTKyDYAoos6MS9JKBBpm433kswPXJ90A50hE3x3n8XaudVqhp3LtccHmg/sxdUx+E22u61Ra
6jOJNWdpFaQTD0VPBwts/kipH2d49ql21N2buIzcKp8+DUlXeDGVFIgJ1OltZgoGB4bKlBxyVpbR
3OJgq9DZzOYHMmorUk3KcLej0s1AYltTEmQ9IWCquhpvufdpGXH1oRH6dlbhNge3p5hvyt0C2v9g
ZOIIG6j8cD1l13bCfXHtKru3rAyv63Z8dttxzwVTHMiaZUYfuTeXavq+dE32IFLPfrYEqEE+5Y+1
rvTTMtAB33QTJ8/WZ5TI1n+yd17LcTNbln4inAASLnFb3tIVnXSDEEkR3rsEnn4+QH+3uk9MR8fc
jy4QqCJFFkkUcufea32rXUPX8bbByNuhnnLnDQIEjRS9eDHTQt0bsfMV62X/xo6qywiLZkvEjI32
2pvu8hPFSWFclofJ8Iz+rX+F3dDgF2Fm6gUspZRTOrTTxrnUsLUOIN4D+MpZ/Nbyj1rawvbTmf0D
LX78V4wh9CE07qbAjt7a/reFSH8mdMcXr8vKey02v5dvVpYk4UG/MXAccVPQI816owfB3bm3xMUc
lUXs2KtF7MRrq4bsHMXq2NkUn7HOG7cJ/XqfM6/CFFUyAMrnBGGnNi/j/DAofkmManXUw2aPVIoj
Vn532WS8IewlbcYW+nZ5OMuU16Nl/ooMhqieXelvCTKHWkGuboeWUCK/MjGZ6J8yq+UbSpppr2NF
2hDitG/1yH0LZmholA8BMaCG86b3Wzvzs7epSP0rYKpmFYYBuypUrOc4oL1rJ8KBZMcvPxYVOFut
ze/qWmfD3x/HglRn18W9aALLXk3EVbOX0g6VV7C9G83mVA9xvJsq8VqEyjyZLk0lLSvMEw5Jj4lj
FGxKq9YzBBWezqRXoU2ok4PuUhdmxBgmKzXrE9qk8PfCz3cxYjgqQQyg7GiX8+Xjy+cvZ/+3h+P8
1f7tUzKNvuufL/5v/2/57P/y4SzgN+cY+R4sKANxnUHJctbSkeNWxoFEin/O/DALdTSnPA6qoWZk
kdj0xvX+QZt/DN/I8lMQVHxn9qtXr2e0yy6/OLXzIZG8zOVsec6rSCotBIuRM48za/o5J9QV7kYz
mNLA8OB1aDoLPc2Eg6nPrmqDKp47eI14mgPNn3/OIpW814iTt/g16ds2/Byke1YEfrKRLww6dkPU
VSfppYQ4UKQSFM3DlBklvkJRnf4+nMMaTsODUzr9Tkj3sZztxHqkGAF3lXUPE8DdiSFE+B1EjNh6
tvNOMI0ns6h4jhjYvef7F7SOJLoGTbmN5+9hTTUrTxN8LN/x77f9+3B5eezGc4bkx+X111bJ63Jb
bM7LaV2R4skWJ9sQRVGd7Hn69fewPNf0qdq1k3pAqUOQe5wdZS+to90opoHLCxmEJIy8iw5/f+Bu
BPReRNpeLEO1+QAPExuZ6rp1iKNB35rzhBPS0bSvE9aJeeLozPPOv/ZvnXYQN3966eMyCJvN7r2H
JGTWOCyHMXOYLMZIltjm4j7Czi+hJpDLoogOyw52S3hV18TrxYU92nZ2Ws7+HrTIz06sva955EGk
m6+0MOYpN6DCW4OjAVLAbn+VEeW6xnxe06aO5vEzB0A7/5wVnqsdcUn5rBwJWQNYvsOuwzg9dki8
43byoajypUnW5X3497t0BiNOEsMIC+QiXg6ExUNV+PtYynBVaiNpcPOVvFzTONsEIbRQTlBy49pf
Lmpt8D/9qX8o7axjcjhyndPz/+eghSSW1VnM5mweC5Z4AG000X/OXM1iSuiA9Apd/YhH1jctBtgO
28tI+3KIHda3jFmRBuSVwkOctiI+NrR5GU+3f74O0T3/nC3P0fdHAbg8+W+fI+dvrUp6uwbL9QbY
aX9aDiPxKX/OloeywfmpFDtxRNr9yWgYChfC6v45W56Tsb4HP8Wqm8Bj+HObwf90JKcEhmrF1DZz
nRNTZwfxCBOdoRGHKcT5pXZgymm46aI9lfi7plnURXQZleNYv5EwS5AlEXAn6g5vNxJxOjpquvw9
VB4+Ml2bGAWCbD0DP+WbNhhj7SQAhyeCM/iQx8IIyKDGc3rRoUCs4gLeRfbeC5KVlkNZCr9k1Fi8
q6EgwifTnHODSOY8Ocr9c7Y8RNmmb+X86syipu+ixZCo+Iwodd1zMB+Ws+WDZpReK6mLfaO7iOna
iPybAVwS6TIZKFuVPhbmb2Msqn0+YdGhpn7AwPs1tEO2j3Qb2KAHxkxjarqZCDrkRbfJxY50/xBF
OJfjPiABbvRGXsqX6k3jwmRFHqO+s/dJH2gPkIgk75S11VDDKuyEW6t+9HIt+AgMnbCOscaBX8T1
42SD+bCNgaEk8tdD3KDCLfoIrm4lgx3wBAny8OxgyT+46H42KlL1zcqyr1w3oguNuB6JmhAb3IY9
Nl9thnIouVseLofR7u6mNtFQu6FVqdsYQk7e9/fLwSi06Q4JKSpqltDJYq2xUn0jHKAoIX1PjLAj
+eeeoCNBdZOvHTD+G68rXroxxD7t5/e4pZKDY/RatRrKEUfhqMptWHmznfk/DtDwcXBrzScibBqo
8/O6H6N/KkPwRf/xWbRjyKjFUImUqmpgaNJxXc5wZHf7mpZ6Pg+RrEbdkCQPe5stHqJDDtLK3bOp
qGPcmr7xOBGkmRkGM9dax5At206RxlhBmyAx8fLnSR8V0lloGzH3LNO5e0nPF3cRI7W1Zkc7rWPO
GVVMFDOsX54XHLElr+H8//BSFG/0WU5ibqq4jZDwy3G0EWjbbzvyOqEm1MexRzNFHzBKe95mPkRQ
Zj9GeKmLJrxErfHVtAYmtwgV1Dy56AF1bEOjRUtgzIb2IvhZJNUPu+7My59DGjHkYNqBYhs+ZpTB
UWhH5cGIoRc0r7qXoI0eFaW5LlNWzMSDOD4fOuJIDDc+OR29NRPp/Yq9W3HqJ9xFOi1XXRTmOus6
7WRYg9iXjjyVUdz9OehtFBjrVJEvJJUboLRsf6Cj4/dLA/3E9Jg6bT6ThbjovUXW+VxYAA1H6ktX
arOUGJrOc38rjuW5QZRynZstEPO5qNCq5r+WHcvDGIDR1kvsz3yRlCwlx59Tt87r/ZQkKEhYxr2O
vBRMQZQlTGJRE4UP5fz8sn5jxqxOy/q9nC2H0MLnn9TTgZUYBSueih+1zS0WlMbz8mWs+Wspo31w
O1vtwoQ4DKw6fKHMwq8zJznSrDXExL6QOmFZ2vupXhv9lB1NJLYbGprIJUoseICJGUWnaF4NAgPX
aCwZb0OhSY1anTLHyIjPKX6qHCUNOJ3foxepUzx/bDnL24HxDel6yKBZUHEg8q5ZThscEGTPWhsg
LXgGluV74awE3rz0asFOBr59/LvEenMFuSzpy3PY3w+oxQa8UjHE4KW+XOpGhjM/w7QDjjMXlQjO
2BD5dhcgmIsVOKtUDzZ63ODPWBbipa4UiPzXbTcnlk4WBsmgcpBNzYdl/RDz6m630y+han5d84E4
cQqseXFJKifZ+GExSy1StQeLe2xnaU8/H6J8lv8sVQ8VjHOMyECaix59roOKWaqznC3PLQ+NtN6U
WjkchO+E9SHv26cmhFST123LkF+QZ76cmi4woV4lO8YcyN7DeQWcPyU1WcqXs+W5KgO66FI/c6ny
geUAkLY7VfNheaj5eMyQFaSrqmXKt7VU2iLpczcokiaoL9X9vxXmMXL3JEouqSGeck9X65D4wgfQ
encj0xS6AKJ4KNjdBUHc3zmT+T54yjgLgniTATVPo8mnjqH7mjQVwE9C86jwc1ff+MLL16k2EhLf
r3zT9H8YgqZxPOeUMiqDVKEYlQWkX6VlmF6Xg+FlM3UGqJXM1TYKKvOhLGsaf2w5QGmwiZo1hsuZ
7vHtDNfE3Gc01t1Qod2SDToQnDMxg4fhMJnWOxx/3rNm1B9kRfYZyuq30XPTQwMC8hLrPm3qynyT
qDW6ydsO/nDx46rYDUktT2QC6ivTIjmAcKWBeTmhhoi2qWNtcCMKxhssb/g6BvzAIfrOIfj1Ed1n
9NThg4jR86Jc8U4Ji+VqMPytLrX3jM37QcZVtjd0jJ/IP6P7fmiTp8JKXuB3kObLVGvbp+PNkD78
ui6R1QY5qrzUWvLPQZjZTwvmDtgFMMvRQBNSny690Y2PCatMg7D6rfM7bmA5Yy0vF891Ztfv9Vhq
q4KYibWyBmIEGo32ZTeQgxCpob+pxvs1Atq9LI/ISPD3bcasTQY4HJPJfRcNOXap4VqQOlL3fc3F
ODwKb3A2OugTO4649ZWGfhDDA15Y5MHp+JYC3n7Ny04xVYd/tzzEjLAXsec+caHFz3FWbixzAJ7V
TBtP02pGJWTEVgLOctSN6rH1GAT1bXmopBusC+6d6wBM6DXLDeMxCTWSROyfgZ61t7QqEAQnbv9i
29DcKHzca9o53rHQnyg3y/s/1q5MZ1BfQLW/8nUeJzxHbOWAvvSTV65VSnK4P0IvT/34nI5Zchnz
9q4NoydSBtnVpgi+Ac+qncp1de+mDGqHMhp/xjphZcU4vSYJIywbKNRr6qWXLDSyRyxi1WvQ1tiR
RPesZHTsa7u75iVsuyLkXlVorXgwIHI9CKz9l3HUr4X2XBsWHWvCcra2oQykmAnOkNIGwJk+sySa
Lz1aLKojR1+nFp0/iB7iXE2ePHtcMTu4TLh+89dKjekO0qX3ymu1RW08jIM82hUQ1+XgT4hyY8Xc
zG/79ZiJOegWkpWspI+QtcOdIVO059yFn/ogfEKFTfyLquUaz411ZznOStI8OgJWGDfIJdV7kLvM
N8sMk2vZe+xZ+vqRYSKbIHGNmK1lDTGN/cRPM9nFHW6a4UjGrkE8cGh2B/x67lWypbmOz0VaPAdO
Xd2mCs6ukk12trUKcOBMKsnKYlcYcfrhETQdT9knW3Bk1pkOrGOQzkX5eo9vH1xmlIQ3KRGxuRZN
aU8FL4FhP/eePt4tj1hCUS5ZDdLX+YNtlkebpkO9DSboRsMdqmzS+hfSZWjs431FTLa2+tHY93BF
dc28i4Uonv5cXhPuJSiN8Or0StrnoZ1aqvvH3sEpXOLCuKrxIaFVeE0tL/hz8Kbgt5NY3qmKf2GQ
0FZ9ZESgIOvwVqdpfCR6cU8+CynXhgw/jCZ4G5z8ySdm7sUanZuM4vomnUY7W/TBNoxHMWIgpa9H
onlMvQOzjhQLzpjHitIIvHL4U15znxfWjxLZ/aDu3IShPixx+T64kbGZ6hyvtEZV6/BXNzsQ6XqC
xTjRvJsL070NW/UiGkYiNsYOKuWXIg/US99vpUseox7fl1kvjnx+fMkHjGtdPkb3whnhK/rhPkql
9rgc4okNDg25brQfAMMNL8B3wM43wxNZgOrFyGdm1dA9Lh/LEuPSdEMHt4Ck7bSM7gPQj/dCOUxG
3ILx8PwwANTy5wMZZBv29vp1eZ5OMH6PDsNZT3TJdTnUbqDNQq753QJZGc8TbiWKeT9maO0RivWk
gAzreXuz5kM7sd6ELhlQ/eBiVG6VjbShf18e0cYT21Eh4QytbrLhu3X+KfYdOL46wi9A5t66s0gp
i8mj3o+JurpjAWLEmoffljVMF+VM/A29A1g12AzmpNhBzKdF1g7n5Ux3nf5sDOLbBJ61hWWWlnR+
SkRxU+wemwKi0/yIOUZ5Xs5CW0WbxNHHdRx3iCBG2YxXQVkKQtkErhu2B/ZT4zUo1FfbmsVxRLnx
4ERtviHwmFvN/HDKovEh7AtxsvzobXkqNZzcJ/CmOzhxpl1ovfJw+W+qH/75b8LpgTYWItilJFux
PYBLG5hteyMeKbhLcbn6gkfLU9bsh3QRS56X5wzegrD+BKSC+T8sz6EWpZby+weM8O1tElQIYd7S
YZi/SE8b6yER1nb5YB8FrzBL8YVYIRoxtugZ0GgdmP2tiaFZNq6m7abAtI5eR0qVROp9NitaVsun
FLWQt5YJOsDA4XF5qgSmzILnFwcvrORNAHLhbejQnpYr6cTenBhZoTHIkUtqMQpA8uk2lpHOMeFF
zwAe90VPIoPeR+PaS5Jyp1Ite1A4mHZhVGOpUxjTcuG6Rwb64gXw3Uoz3Gln6gBlC8ORUPYHSRw7
4/6gyPqtyLAdBm5+LnwrOCnXDO98ou5qLEqKDUwPTtKzMXjgmzDZf+UqE9vSHL9cH/BBT6VRrk7R
dw/zvjJZx95Tw6DXGVfphijy19g1H201vrcGgXF5jwSegJNVl/4mcxy5xjQ9eanbQFuOn3ABkvd8
phbUcLckp2mwX73YiokvQGAIMYysBX6XRTg9OyK9632Uqz54gZWpIZhy9Rq5l+UY5+Api6dPJIr2
OjKAwgH8StxXUCXWOkUJOKUeUSHWl52JXZmhfde7LrolgKyaCR9FzsU55e6nPYXToZYKhIxUn5aa
k/lm7caYFns52P29OWGVHQBgspsun6CREkXpnMfB6OZApWLTlupLUnTOKkt/V1pYQjVqG4CMxGQy
pN3JyLJo9ePD09ivc9ftzoY/Z00BYthApae9Vd71qAbRjWbgkYYgWpXyy8jdaZVaZrn2+ukxEfiZ
mynbKhMCSUzSjdS7NzOnOUJ2xhpB1s52wqPWAH5L+tgH8Dpcma19joTcQi5xD4Hm7MmhuCWj7UGl
sO/LCNQJihy6eD6iOutlMEtU5EQiaMXwGcbiRoSu2JTBDJv35tt2zuAcdiYbPqTlkY1tpELY67/Z
vR3j3TPP5YTeBaeOWevToa/zD62NZnoNBBYHU3bHL3vfJdrncA4DCFDsMPaZrY6WB1/SIVr30MQm
zAtj1lxgvWjH76IKjvPkzSAI9B412y/lWsx+DeNzcqvoYvpUQITIrJBpmHdWa98XPnY9uvI1+zlr
5i25BAOLAnw2mr0SX3YwNt+EM0IuDcg18XP7nGQexuEp5vbItGGgr+A4uCIj3SVhW4h7e4Caig0H
OEX0HKVeuR864tUg85D44AzrBBFK4hfuXZdldyRMABoMrCcl2SmrMLzP8vZ1cLvoiufROit3xNhf
wvxMyVJ0y/gRRQt6y/ueH3VfpOVHGch9D45tdi3uFzNIHzTEhJgAWHJw4qm5z5vkiiuHZJcmpvAo
5fPAqHuVozw6dHbzWJIqCG0v2rUihPXozBnIxATod4OZ7lWcH/krxmtX6B9+xfYx1g0o7NBx4qG6
OjWhkPYo+5PWuJA6MArnBe8T18KpXaFJ4u8vFJHWKEI3TDTv0jp4z0AHHE04bszsvbOWqpDWUE/D
kszxwiYn3gQKZ4MCjaaYt13OT6AE9LQQAblM3nD9NjvPD86dDgBPhfe5bkKcKtkmdHLtqzS4JVK9
xJMzu7Apv8W93jCr7WzAU25LE0jFA36nJtfJTDf2eIoPkIS5bBRmqEpDwswN8q4U331Zmo8BGOqV
KNMcVhwDE6N9le4IaB334wowM1n1FLhuTcKRUY6nEZsguRo/opzInKClqYyntV7hFEfg0EqEUrSn
iOp9HwywhNOzTLbS5tKn+Fjlo/G7TN2fQSE/NYRt9F7il3rAethg0XBhDddT+x0p3vJ40t7zrA0O
dYQjR+/Hc9E7eJ0FSu6phNxU6xBu6tTbmMVTanrjTSXGuUG/KO4MLQdcQ+VKr7B9qby7IiNmpjf1
4oGcqF9U6b2cWD396Gzxl6KNOjBF7LklWUyo+Ib3Y6Yp1JsUUK5KVl9UaCHEUAUX0NEm/je8w5rl
dZvWSMAAcmzMxnuqwvZHhtH9AgvgV9HY96I1vycN5r3S8sdS1p8+9eSg0+lAMVc6rdo6YxYh+Z/e
XIfXxfYrzMg8FVqW3sXYtr1Ii/Yg2bzVFOnHeDIfMsPedp2ZbEXh4JxqiYhMp6vLHtaGman5kf81
tdy/JMBGrc7ep0nt8iG+mkQSBZW1rwBirhDURJJ8C9tJnkrlvkiTYczoHDOD+rJuCPDgr3kckHQx
GW5YEJ2rKJJfQUQgZ5TEHy4MeD203wj0RMIurJ+gzZ91H6cv2Px7ayJnMxPBHrnFTAudflm5JQHu
otcJxLYx7LecomrsiwspKPc2feypgrxuNQLxdJPep9MuFaxtpdPF0BpdbZU4RojHP1MbL2uNVaq5
R1+wbU+5yntd12aZ2i6IMt7d8N0JEafrK6L0sY4vmW5wlRO5AqHW23oaM794Y4DIGqU4D6iloYRw
QXsZo8NpxklbKbrF2D3nyYBWSRxoR7zZheLWPFpvtckoAGHgt4cnAG8WQtUmok/A3yKd+mIbBs6r
GC6DW8NRM1hMRiZrFu7yBsjRum1h9qpUp9/hgpYMO/9HVgCXD2p3WJshZO3o2XSBgE1IxH2tf/ZU
DX6btJOVa0A8hY61wpfiU3Gv9bjb555rbtywGunuey2q38m7vFYGBSfSXDYtRbrRRQblUx8lHm7I
JE3FLb1BdLihLRSsEJDe0QfaeSPgvTBg75PIbB14gOUAvn8mPV5IZBksYuYTfbYBJJM/61zCMy2H
G6JLNH9pZSPGnj6I3ngOgi5Cd32MhqB/DupbJGS09soIqDxrkaetbCoRbSpqhNBI27uKrmMyfMX2
h1UR92vg/afPZIGqxsLR1KzqqI66wbYxm0MbjvjlrDXdAmOItFYO5jeDRhBbQE9B25XcuYvym5bs
bpJDcowKtP3wCyYodd54R7AFhhwLLUWiAT2nwfugTLQJmk37vUF+4NVUSOAAdiZaGooRa0drFhTJ
DNVqbN4uQdt/jm0NPCulYc6Gc0WMMuYAarbcW6OqOCitAnYoz2zBpy0MjXPtbRC7ACgPq3lBihu1
H4TzpaXZITUsZ9fo3MoMZ/zdRgZXhW/3M6dkLZv6o1eWcVEZo+kcCvAqlMk5Ru++1VxsL3kS1Ayp
o6PuJaRvZDVumJjrIDfzV9+KfpKAxK+SjppPx3JNZgmNBWFvCDb6HFF9YUy815GmrWQaPliTeskc
89UqnXWaZ/aqab1vU4Q/J1KxKAObGKslV17rE2CaAvkyvNLkD0K8F0xVyJDZNcf3gEU6uhv6gWzk
zjoVhEsEpdsde/xK21R3v1juH5rK/4oCgl3qAn+v3rTaOixoCgTOPAxHHbOSuZBr2/8lQnZ2DR6a
dSL7aTsDHExPGLt+ih8r09hr3mgi0kseK3KhAoF4uTIc+J2MvnCfo7qoE/PVdOIP4h5eJ9JzJbPg
KEARmMVR+9jW3GtVb80mDFZEW4eu35lqJ/hvNH6TbaB34UpMCK0Rzm1gH/+uq/xsx8MnSiYQpkW8
CROPJNyIsrbQqpGlHNBaGw0ogdoD+sJ63RG1g+cGqkWFVHifZRGTR40Q+DH8FVn4PiYmpx1vMTrr
0zVo+dZBmd8P9AX3tlG8ISba+GBcs6LbtLV1wALGyCpFY5Dk913Vu5eKXKqqhEeXpwb2QQMwadIg
CFOCq8YKfzDe2HUaomMR65cxStR9RTKBGv0fw0i0GIGkqNLXtRF/18qhaRij3In7n0Vz05y+Qy2Z
62xWDPWoPROUOW7tfsBBVFEsAayOYd+x7mQGfoTeUee89XcqFi/SNvhBUKuxMwrONW+dk5WwEW0U
VkzNaba+ld8T8faUAWx6NwO6h725RxXmE/CWqXXmWPjWegyxBSX2ShwwKRG9Upb5hmSQ69BJEn8m
7BnsLV6UgBMbub+rGhOEGxdoXy3eDGlkWBvmNXIFAALinivjK5TweOUQUQNl7bECTgovL/+WXY8V
bfhFeONzOgVvOpEX1A7mpzbnF6djPj2gHHD2Dgl3Jw/m77WrsnbLFZHzIpNo3YX5c+Qfjd5Fptf4
9iZNgrfJJUJ40Ad4Du1PI2CLF2PXSGpsBbK6Dxz6KrW6qvDbx0RwI5wVLSTJGDtAx6tKwWWwJz27
AwP7g/F5vM6m2l+xCSSv0HnlN7qewtY4AtlEZDXm2csUh7gWyCvplH7tiSfHU7b3J/s1pv8TYgpY
KQZdBRkv69iDGsvd04ii8Vo2433ujTs5dIDwtKDaIJI9Vlw95khPylGzNN3f6xlxBpHvvnRlnBzZ
1cMyt2ybgQ8ZNbr5M0SyUc4ddbKbtr1DCmJUNz97n4ACpE+VZp5xazYkmfq6+WSCadqUU8SNPHN2
nU6T1E5jtONAc0gjoYtWdEg9I+zxjJ46hU0rAxtelHMhiTctT509wwZuXbYL9db3GZrg1BDEzmxD
vVynAV+nsiUlFSmuxHit47XezsrEKPlMO0+uWZ2ivRc209YaemujS2T+fZST71pY4bZJn2OWKBQG
MCDjJnwUWaRvySud8zyfjMbjj4/ogaGZ622SmJp88NBBjBLCLrUVN6ejxp4889W3VaDfo4LauYP8
0JXlHqCoxPsiuQ+0Ils7tv7VDiScMIVHZtuM70YfwhxGr7A8HalPWiHTnK2trYZ0+BU0ubYmlycF
/WWNRzjPpBw5LNgjVMmkPLG6D7gs8g8USiVbRjiukRx3uVLWgQ3zJ1h/2ETtPhGt2EwhfweKx2iV
lyPeLmnvKceKva6TlCD9H66RzASC9DZMznUc5qZqLcF3mUxVmEwRU9quUwZ9h8AijoibC7v6tCJ2
RLEYelrOIlX4dxNI753kBndE2oy1oSdcZh5QdR631n4gac3VXfzvaS6ukpxBXaWbEARS0jQeQ35n
a402bSvd4Qq7dsBaHlRE/ldoYBGzQbQWUOnx1eL7ddlOoO34wHLbPo1gskpeUe9b5S31QKVHGoOS
piJd0qjlRxmqEdMu9yzPIHjddHfNEFuk5+Ys18OwcZVj7KZaavdlQj+RdAoiu2JxEF1zG+2xfoQR
tO4DtKIqCx563co3umleXRi5hRpi3sfyGviGRNBLAejP83aRkioReHk+hyClh1i0W62vfhCZwx9w
Iv2lqd56w3mGgDW8IfK+Nvm0yxJHvaHD685D3JVsyTDSeuJjARP+f4Lj/0JwFDrxd/8zwfFp+JV/
/Td64/If/tAbTf1f0nN0zyOJ3nbRyfwnvFHIf5E160rpoHG3Cff8y27UjH/ptvDI/WNHRSWJTfU/
4Y2a+BdzOcPmYw7Rch4F/f8LvRGZ0RxE/DfEV0Jl495LAjb4RkfOL+W/cwrtFt+uYZGFmKA8rYQH
KdYP71zvo61tyAa4D3Ay0ELQ0QSD8AFL5XlXz/NvEpFKjMTw2EDDYiP+5nvwemodXhjNkJ3qA4SH
oZXvWlk/hJ1JHgW+sgPZ66TwdeJCACIw5Cj+wYR0i1fkIGcAcOK19hrzCV08v23AEw1bL0zOrtZ/
2rSmd77TfSVOjoRLIk9qfE9ccpNbpzacLUaaa8OImRyWQ/oDs3Ao/FOp9xdbkOEdmuSXtaRjBjkh
DfQstzlIoE2o3I2tVzDiibsfmvBZuaRVqZ4kboqkF9tjHlG2Nxhk57IanouOctmWzW9dvGgaoujO
9HFNNp/0MboVY60SyqCJ6HHuPrnThGqSvG438M+F3mwNBmNhGB5CkxkOUsePxu1v6ITY+WVQANOx
PVaV/Ugm9SqzAeelYxHcmZHbIgEbSLsKqhaCN1tWgjdRUQHw2+jkiAVZ+5iA+CpHE4k/czTHQnBe
62qbwjEB+CIoISMc310T3fqIJJ05Ph7NH2M8M9zXYCIB7YUrv4ibPagDFI+gp/GrzUX83oKOvMoV
nOoUdnvo/ShjH4YvYFFW6gb7bfLTsqxpF0Nh2HoT99OWqkdMCuFayN48URWLiREgDR27BzvJfg21
nWGgZedVjGc3AzHTSWJgHFsQFMGOpKwcbpDxMW+zcOWF2rge6gy12wjTwa7ro4YgaBt8DHWqnwMR
U+5yGcKBaHZtlux8ZLFX+OQrR9PdvXKgSetWvR9qmdy6jmzt8WCJgKzYSL2mCOxxBENni2+prGgH
J6tysl7smiRr7qXlg0/rxa+Jye0Umz6H3FjQF0QZu+SR2aYBWh8s8ch2e9Mprnzqw6ILkX7HULqK
9C33fHQD1RFZ4pUUise6Y2mTICIv+dQZCMUq5I0dZHvkk2dbWs6+z71dAxIRf4t5iOhi7g3pvpMD
Ml2NBi1H8ptY52mddu/098VeL41+31VOt45Tt0eckXy7ZkAFBPw5DenfxtUqzEGrTRbUZ9v4Nrog
XE19+kUX6z2U0zs55ZvAIWOub9AH0CmmAUcrWZf3KGAa10yx9aT3jUKw7+svcsqcjUqCZzGKcTP1
+k4f/AMuaiRwXjjvxcu9UuPWoum1orZ9TGK0RE2PFqPrKWKs8a6qkBhkOC2OQCS3dvrLw74Z9ned
zrwimDf7ZFQ4JW6qiYXwBPpglwa1vaY9N7J4l1unpANVCRNNUkg0kgWKy1bFT9IwafZ1CZMnTztr
mXakXYwzBP7ZGnzd70pAR8wicXan4lm4bbNx+jI7gjEHM/eb8uAbYY3YQm2dgyCtdxU2rz0hAavW
CT7YPN/wAUfssdpvc2KDhOf9Irh3xXbybtP5p8ckwyN197EjveVm9DZbw+IF9MtPHFWHFujYmDOQ
wDQEb6q5+e0P6IgTLHFSeESnrc2ZjCmo0SlvWzt9tRlBbWFgsIdpaDiHeETXRUbtFQwWe+M4Jp6D
wWZjPZDo+B7X+MknK3tB47g3TH8vTQCntaWSjet+VcWgXQqSFgf0GttIARKUqJB80sdWee2eW39W
gngS64jsoBeNxlH49hoS6sPg4f3UFQEffv8WJaiv08RhROd6MZY2eQFLmgDtXqn6bQhJdSytX0PU
dBfAxFRfsq12EBLUPsduviaDITtliStekSiFqyB9hW3zU8NegusBmg43x5VVCnhnbXWViTgC5tpk
OcNxx3gL/VVcgaRlpCXWBCDGaGgrNk3mcPE+05ibYRgaYq2k/pKHd1lJBYjXKT7+NBTtwGRkv+lq
+DCYK0s2n1AtMZ2rD6Ynn9TEJ+S5xd5VOSxMfxchcN40wCoJp2LuPZlGgFlhmve57bYqvTWmxgYP
f3UsgSYx9rDmG+Gt1VLIssHwCBPEvjrh+GmNGdAKQusJwriNg0tSBvkJW0iqx7jI9yDJHwieeWo6
x9/BEaqc5mvUXfXgQny8/h/2zmQ5biTr0q9SVutGGhwOwIFFbSKAGBgcgkGJoriBURSJeZ7x9P0h
Mrs7ldVd2f/+X1SaZarIgBCA+/V7z/kO6F66di0cz1oGNBY4GySxa3ybA/pO2sjDm6HJO5jMMLcd
bok1syth0baGHcgB36xYDisJyJyI6gNeuvaB5tExj/CSFK7TQcG3vgUjHa+oh9PR2J2+MeJ7FVQ0
Gi16SqZt1uDkuhSeWYtQWTbtMYEYs0uckaKayUXpGPdxqb73jRIMBpAp9bl1IUUCEyhL7GINe032
xI3bGH/o+fKiNyelRzmRDdO33KCfWpgNS5VIPQIED2IhjcdsU1TQzTcYuRDPg0I/LVZKp13dWHmh
+TFZRa1WfPTRBKcCkNGGQ97jmMZPZmkRfDo9Vr3gI3U321fRA1Z+/Elu8aJaCEvU14WHlY9+J1ok
T/XNgSi6Y+kMnA7tEnL+clmGe8EZdpPIVWEnrZPW8KfWLlPNsmHogbCpSMROFyiuxqjCNutGuxxA
EIqIUj4lHEqqukJyQy5eTi8pyJ5C6qiITY59FlJsPH/EVban2/QADvUMIhMPzqxzMgXHNxpkiofp
D5UOX4z1mNQB7zNwVzNQbX9SrXFMaVYQLFkbXj42j2QcAvbr7W9h34NzbqZzbo3vcaZ9D8Ks9SwM
d54uJHsGvvdNym7kEtmGPIUdbKJPNMGE3yQxiyijRj5JEbRLCbUR1nIL6xB9Z+t8xFRZZVC+pNbX
cdJ2ee3OW+EY9TGciJTNVgZKxFOuh73l57yoaeBrrSNfcjc4MyFkYB4kd3Q+mHmq+oeJpoiTLiDJ
4VIXXb/tEToNUX5JF+APNc5Ni0qDubZ2pnF9qSqESE2p0I/l/Xu9upu1hR5jKxhRN3PyA3TMj3E4
crr7OVLVbQixu3M5UNLURD9vOVC16vKdCjcg8ThbcDAJnRCUvNq5oZn5hHeSwgNX1ihNNqSR8iVN
vpD38zhbdHQjeUjn/I2rIOK1Kb4mqyvL+pLVLJVJSmvO0Jzj3IfBRtflgar+hzvbD3krT25afldm
cYCg9BRjcciN2HquMS2T8QTRmiw92LkMI0un3CnsMv4wJh+as9xSQjVHOx4xM3IW33Ckpb86QiTO
csvjOLvyDuJzRjdJoCK+MEGbGmhhutl7sx5/T7GGgETSb/Q0gQcBhWrtA19Gp0tgN+nfySDDTWfk
X8VM18zuS+M0yQ4U9rIj2wYU5XQ3zk+a5veqzZCoUodFSC78aR2cFPX4Amzma0k1axvDxYCFstXw
vMA0o2c/qHxP88v1cWIWtks/jCgDbEpMSAdpNGt77i1qlPIIAqGyr7plNyryBDvTpaNRAdUmyHlQ
2acWudkpw13El82OF9TONh8INpwZgMYBgRMgI5YOw5tBm8lfl/qd0424xaqeuqhfqIa0B6vhHkUG
n9vi2RG5tXeJhW85ohyWKmYs1xYJR+84frBjDjxFiYamN5mEM2gcbuRcw1kzQXM58Ct2IAppki0W
4s6xs7wCpnvYBp9JWx0RKpP6oQDTp3PwOBXVkVUnMCMMDHXM0hkkW1sl9c40iG8W1QikGoXkphck
AU3KqDAOa6dgRM0HJlDjFejaW/QN35vRuimhcG5pev1Mlu9MHJmfvTa5uAQRaVdRpZA4kOfVM+IQ
UHQKhxySUDIb1ntTMRchfIbFjVyj6E4YOdgqlvL93NjubkAUtuXT5jtInsBQkEUSWIpvvVEZeX/2
ECIZa8R2lgXZmyI9tJJ+7oL15UQ+UuCVBu4Id6gM8rjJmoh1+mH1eDfr8lPoTnJxCi07xDOEGWA8
Hy0a2WOwNmf0tH5fgKseoc5F2yiNIOkMBKJyZZ1XaNpeqxENGTqg2CBoh5uORu1Wa638m205Etdf
3u0HW/e0qXe/lYSLT2vUjtsSrBTRcbGlmx8xPGLnzavIlzqIKm36HsQWpLkSAUK2FNVtTHGAmrno
oO2KLqIXR5iGK6p8n5+H0Y391lTv5DPGKE9pi4Y9+Hp9Te5wI25JqNUsDBb5J7S7bGLY49J4Qnb8
g4QhMNBJHh0AI31zWciU/qho2wOPIeJLOsYzkBS/D1wbnOYe6d30RfGnrkz2auD7CJyF2D+weQ0I
FaTJDmFi+Yg8aLnl1ErGThCz5urvybQBEZogRGYvM2eUMFHhzQkIMYPCy69Gs91JyYKvAaaL2LgD
u3jIUyvZayqC4Jbi2B6hBwz9GG4t2HCye2WnMZC1UUgEITwhmZ0kPFevgpm9DbrpJPlVEFXOg5MU
fhKV48EO80eJ8Z1qMrbJXy2/cbGkMOBk34z4aiAR8IVlj8Es74bROeDFvJ14HAHdMtHFBOJPVnHn
2tN80WvOMYWLDNd2H55ME0NxNCXPUTdiFyHrbTI6b7DRf5hddk8oY7yxqlWyRJqRg8dzy8PjL8AU
0ZhM1I/VfWCBjk0mUDBjeUEujusTOX9bI5Vze2oeFOuIZNGhEDoc8oZNhPZ5ehHcBVr8wKCMbjNn
XIxFX8eBKOnSaBCj5zTjR+SJ9gX++qbNemMnk8RLB4DUpK2MnlDaociZF5n5cJp0EfCakVBPzGVC
mBg4B+fLwo6HfRwWAUC9xjMJNGPgnrO2K5+jLMcawVFbNjXfumHQOMQWN1nyFIjlbTSGDxDPNktd
F0O2aH+6WAL2RmMyILeL80J1otmc98JyAPh2r1hhvNyp3xB6PsnF2YxaNO/HYh3VGfVDm0bNhjUE
kCP05qWm/Eaf7AuHVE/JxpINKbS3OnztU/J3NfUwDtv8WMmyvwP9QRbxhLhavtlx+OCIgI1XyG6v
ifR+KLPXlLJMtfXidSwPjClYV+ghZ67l7AnmemmQ/grXfP/vPmXRxd38N33KtbP3/25TkhkUF/H7
W/GPy0fV/8hi7urH9dcef/7rn+vP/pE3Yzu/SUOaBh1Iw7UdxZ/8ETejjN8oX0zHtqWUuq4cIk3+
iJsR7m8uP+Wivpe6MGyXn2oJTYz+9U9CaizTpGFJUolOu9Gy/ksNS+AQvzQsLcvm9zs6wSoulSgr
NM3R6v3tEhOhxaf9D022FizIfPSV6OujXqTPbhzcRGYHxc9WMGGMFrlJDli3tU0TQCGyq6LQ0xtc
9bpv8jhDeUYFipjoggyoKY1zWxg0Lxo6dsFi44+rDwhsysc6Jzl6iJPdlMtzWlUE4iHU2q4RepY7
x/tGLBZq7r4CWAp93xoYHHZS28Om7A+Ewj/204KQwe7Hm0E04XFJ8Auy6+/DkO215djqTB0yzQFN
TkTLYGO7kTqNMzIRGOTsfSXXVXWBxiSL3x0PBA2EAox93w0a8hXsoSKMfugu6qoyBT6s6zqfF2jB
tpqcw1KjKqU+4yzXV/i1dWplyuzvqtIqX+eob6OG9YtRur5NqKFf4SDYxCVC0JjFIZkXLF0VUZjX
34rtgPVNsCbbKyYjGoEQzCNpZHn1tRXmDwqA6Syj5pvb4V8JhwdrnUJFrTqT7KMdUx2QVPqVbJ/2
lTnUJqjFa5iVja/F1eKvX+Ii9JguYYDtcrkxMHUQBDPBv2xK8hFV5RGB8l3MjbZ1HCavBoMjAJ6k
o4z6XWWXxEPqxjdmUIRhxKg/TPRoTPYWZIaW2hYdtX2GoQ+RDcjcqMSfXy/ELC4LuXGuPLox+hen
1gavFN1eZqZ229pLuKchegRHJui9JD39XDPe9/3FqvvGz7UQI4460xLKt5ZK1VZxIgpdTANp6SEH
eVrcqfpuFH1yCEQFBcsRXzBllPWXqjANNh68aLbbnxZF0HzRl9ytbl27s1rb9ikscLdTKxV1hBxZ
OD9kOJZ3rRbflhKWoDEGBNdMxm2KNAkBwwgZ15L0u1DbdS58DYBjqA2biJNy0OJ9RnGnnJmnIyWX
pJ6f8whLWIhcFctCz5syvzRZdae6hHSVFqhIq8o12HPs9g30eVR7t/GIBikdwALlzcBQagwewJAR
w+EWfukglRQoQvxlSTXeEAjGPWG+u6blY9I0tZiAye8El5qr3r/Z0ppl515v0CTG8uRaSHNIueYW
8xd3jPTTSB1E72tf2pXF3ZhV574ObkvTwulAqbSx+E5pT/D/xniBKAkDsG7V3HdCE7ljrYE8H5rz
w/VO4uREhsCJCSq+C9ROFQ5Cfe44GqC2FTyd2s/CJgd0ENO8t4nQGWtEJy5ILDojk+kJqhv0jUjD
2qC7TAaB7wS/foJMheFvq4d6qT5Qdxi07RqAlJztOV2vUFbKyuvrE7JWbce+fMdqw4M0NLup47lr
w+BddxAQV+4xbzl8lzpScRDJ2S0SFl+2Q0LHichb3GKgb8CCKGrd/fpnQl+Le/B46zDFpdFPkyBw
VezTz4G2Rd+fwxqNzyToH0maoSEbCbZueitHpw4yDzNRewgiZI3Ysvb0CPSNgy7mlg5wFe+FlqE3
KAlhWO8muYc1StRk8EIdnARW1Kc44/lgQvQlj1r0pQ0AgJJJcEg1BT6mOYC7y+fOAcLCV4RGlMVD
Ty9ayIRY4xHqFO+2vj6thZ443jWlsBj2g6Jz7ATo0Ej+FtuuEd5c0hyXQ6X9vh4U4PCBQJogDdfX
w57bYzc7PzUXVUK7tK8jfy9PS6r2bAhU4qkGsWRRy6UprIx8IeJSKmc+Z3oKooeOSo3JdWdkyffr
41A1xaUzwvokh2Jrzjh3NZs5ES69369V2e7nsjQf18tdUvG1KwUVneVOlx5M9IacLzKbRr4dG5zk
BjQV+42UR4Tt0xSCaV4f+HlY3+0sOfdVFt9w/ORBI6abbknOyMLMXV/TPknzNOhZ2fEJipKbD/ew
n1wfZghduobh9/WxFl1Bpp89X1zCe47X762OUYEWHaDsRHjxPKOAiiYi0e1Lv8QRSsX8Tl8/X5b4
0a1uRCNEDCV7/u1CcgNgbvV8vRNFrfyRY248WuVOOgSoLfZCu56LIH6MZJuhSb20U8LveppcAm0w
eSMgqPIZzNO6dmgjrCtaTMckdyE7utWhzbSMtZdjMSxNucMojuXGLb10Akfe9mWEINBgljXNN+GE
zVrhWvCoNAe/cYcdT0XDcKDIHmpbe0v63vWvz5aG7BGwWrLpWsE8RQsFJIE+QoTFk81SasyYF0Ja
gL+/8QAa4r2Nnw2nrbZ4s2Py9WRQrKR+E8Rm69uWyelb0G7JpvXHMW52johozSE1SsA9odAyE7qc
fBOmCRlzKHYmKQHYskMElvwIAtjUlw6XW+kMPHNCH9axDEjItWhgmWBqkTh73Jj12ml4mGtN7bqe
jJUyshovq2eAim6PnXcArwVN9DXLhsIH9TZ5sjFPXcWR00UWt+O0c1cwQD52qKmIqQjpb2Fs2K+J
Ate3qDNpl08RElCNUKm6WGe5wjyEaoah29YPbjvTmSmCU7FuB6AKXoMi+2YsvIDNEn2OAWfjMVYH
HhAo0Wm+JpYcq4ShT6dXHY0RYikFQWylxUIYJiLwTJzba5+cMa884mH7udQ1YDFjhbwLzA+EwAX7
ZiSPRn8MyZE+LBAufNbRglxnSO0ki24zK3if8gzAuKoJQkOZVZII4ZGhhU4dwhtRiOcFTjcCnvAF
51bvhyUdbVyxCnF7jCeLEx7cauqXMYR17RTPTm1+xMQhc2SnMkByyINmkcGdRnejORCaGiaHNZGV
fjFfgV3cYuwrR+XAEUcLoqxm381AJYx1ixvWfSCdbyrUQq47R2c6TL3n2LwoVRttaXUET/lYbtJM
AbFmBblAytgGiLtzUMYH2zDUMXdumaiaXxOD7nVUp++tHGzqCYyt6MAeaZs9FUDtUpy328gykGkx
MYxERmmwFIigHcA613+VmBfyNeZoyuvT9b+gUY7366k968v8mISGS+B2zXApR7xpJ/ZxWVfUijFa
OgbDzmWqhnMuuRQDtgJFOh9YsL1AM8bPLxvZyQ1cIUyda4ViMs5t1PARzhX3oWIPn0Len5Dj7GTm
jmdMkpAr1o2kaRiimSNcedwOW1gdaKkayN6ttO/FWqbC5yD+bK3c9OhDG/SIR0bS1rUKx2sHnXw9
LKdhya5mVUSyknQKA8xh/GjyCfGlxSftJ1VNG5vWTtV0MYP9XNvGs5gPWTy8X/9TCS5pgftgVESF
11wD7Caw+k1UE08y75uGnxDryxg2s9euy8XgJhW229eoyMsTk68j9rXXJEahaGjDQVPZoxtw+66b
erbD1oL9RI8GOO050Vo9x3582Or37ybF0rEzjPTFXjdRp0j4u5rn0FLR7RK0BxDB+Xbple27qUZ3
oC7y3QwO15QWBxBFd8G0R/OkzS1QP2VtLRN44wCAe3P9u7Uy5+8sUhpo1DR5fVuGgCgaG43h+mmh
9mLnFV054zyx8zM063o/6iwbjxgJSxzRg2flTtMl6cSz44azN4/YchrBNYeY3dCr4SLRnVTcI4Vm
lLtUP61STHRwSmpd7ApByLhXdMDfllrlN5Ux7BCn6sc5cadN39WwNa5lS22j6WMeD4klXcztPNN/
s6YLvfQQsZTXDesbPqyLGq9ifKLcHJt7qScmKXDjlxGBDdMUyqoMDWCod9/TrnmxqYRPS2c/zYFa
dVRMmXqOQ7qJjy9O8bDgXKgPejX6QQat0M0onwJ0Hfo05B4RmbGfgV/olZwummQHdkJY/Zxu7G00
rvV8M46QgtdDV1gTFJKtJToVjeXojG55aBwoPiShRVswGrnXrxdPCg88c/ATaj1MhZpxDkG1HBKt
gjSzhs/11RPZdLYvBZLBpmJ5wq7rg+QoTzpN4EF0i0ccPGno7RZfdn9MM4okaaWSXjQi0bRvD7nL
izfbY+M3I74QoDwnu4y0bHOWymhBBk0/KxdytsZ4m64ma+RkIfkLzPmVpxH9IQz+G1klnZ/HlkMs
oWw5t6RyN1ZVCOFYKzaqrkwM6QRKRhzq7vO5vpeEtB8GO3ZvU6toHlM6xKg7MIHbWXdnj0vrsZRs
e8V62dXTS1Ei81D54suJui8oEGim4OxR8wMn0LPV9aKXO6dAqmoqxcw06XdlSQixLPNv9B158Zyy
Y/IaP5iKvQLHPX9pvPlNYGsoEhzIFeveLK1ZAyxE7lbYw+qwK9trxvYLOTzjcWzr13ayp71j2D2q
2S7E8pR/0pHi5eXUjbQmb3aDgMsPuPq4QHLgbE4xMBjd45xB7AxzhatiDn9cl5oRIW5Gy+2mZMgB
sgHJDi25dShFFN8yqHWa/IYmpuU0RghIBv1K5eg082g5X1fLWYI8H7S+uS1wKDk536MBX2GgeGdL
GG6zGnL6kHaaZy4LxxNjTaUysNJoMlrNAUO/I4mHdMTx+5x0zY4j24CcFbpng57Zc3BV4j1a+BKd
qDtxBiDtfkk+rZC5XqppHjmg2FTREvnmUJJPpMSzLms6kyA0LpErzsOsUcs6/NasomzpUdkHwMXb
gG6qKfvPQTDvt+va3Lmlnzc8p9eHtUoqB1ONxkKJRBrUOsCC9aB5fbf6zEHfEJNQarH6H4hzISOP
Z9bKw+7iHPWE1wwERbyfdQ0WA5nwejT/iABr7yIX5XAmiawXk7NXRKDXDq3K694xaKuQjHUEd8qW
QeTHMtSuh1aSiJgku+s6B8+Ca9NvrBIK1hmRpskICknVZ9FzLluQSewAktKEjh6xqrq3ElyfB5uS
yJOXoBFcEPrj7fVao3TZ0bDBDNmwI6Mh9fNp0PdJ/USbGIc46Uhmt7yAFb/jcIJunXFo7WILTIwJ
ZXAo9zl8ZfTeth9MIV5o2gklkrjU1LXtdSVvBgYDaW9+VmB9UTikWDwcbb9UxtfBpTxPGyAmM02f
fUWjnfxL5L1ksAzVxDmLctnHA7msVf0QKUSv7ZoLafgstpzOhh6hSopjJqkX9lvVPPbjyPdUmF9a
hLPohOmWtXAyNpXWagwfHkDZtr68SXMmCtfd+Lq69XLe6oKcEizsGcLXdGNk7AGWRf1iLeyIjiqJ
GmyZRDOlZra3rpIxMyngGfOp0KyfCyeaAob4ndlLgnV1tvl1Dw9A1Vn4RZB4mejOWyKMpQxpDKOe
OiYRZpXAu66oYjAeBv4C29+rHJW4t1mL6splsH39T6q916RQaGBUsUtF+tCuzQdGZxw5K8Qia1+E
XsRgb1MJ3YoZkWSquKjqR79QVfZICgg3xKmp4zuh1BnfrrekbOnypZBiAt70sMTFZ75EMzWW7sGh
hlBfmU+h7phQr+JP27XfR5Ykfrw/JDMrsZtFe0ncvH9dKRrVvxmw39lIz9c+C9sAaxsdRaeiuIuG
4hs5A4K2T+cjVaPbY87TeWqT8gDFcFtb9ltsG+02HLvM0zr54/qucSQzPd5/XqtPd9SCo04vTVTy
3XXrz2Vuv/KQwuLH2RUzOOoLFRIkjMO9QhmSGXh5hmZ4M41V4aczjQzT7xPtADBM4GPLzz6CJR/l
qT9ht1I56nVrIjDOiBHGLzuVY6bU0hqVEWCyrVXXWNlTDnkFA+w4GF/SXczoH95MVnhNUHwFIde1
0xfU4c8TqF8cUdWnYTf7MGL9YespzfFGm8QjdOBpXyp6IzndzmK6yvyzgyhRAbroN8hAa5Fnwlmo
e+0eLO2IgB/+Rrm2MRlx0h4al4CoQSujixtE2LAYkcRNAG9bEKZZ1rmzX7OMlixmYpfJ711PJhd4
Qzb84qclIHrNNRRLQT9Ic7SjHrewGAi7ucfy6o95chDWLA+q6X5iLeAtmL600cwDIdwLHT/avclX
IBbPlUzRhqNLsQkpDRDY5ktwi5firZnzJ1snWCw+mNgwNzJmiiVTjjl0JqCwp9vZilEaAhrPDNhI
9eA+JXgnt1Vst7Ryum23TqbBba8HGOh14xeIIfJUB/r7mDHuIq2SB9ZLOmCendso0iqqXZ9+1eXX
mmk/htxHC/DzNliAwsQtnV7ng8klOSGV8x154KfKmpfA6Il2JcC6tOgjjtaOz3hEA3QeY50YqQWU
8ELFTZav1oV0DCjzmpqojVm8N50EqGTietKTV6CWNsG99X3ZEEwYWfEhFNmNjLR7jMdPiVlg/A0T
3jD7hiAVnbYWtqGxVj9oB/kRQ1f81V/UaB8Cp7iEc0YSrt4dcT7ck8zIMwlTGYwOsQ80dRJkymN8
06vhexh1+6W2H3k7n0Vdfa0jfTz27fh8z4nFt6PuI6+0xzxySDiuQfcQ2XBX2xZxYm3EW/J1KijU
iAWccNz0N51wD0M0fixhSxuvISssh924BN+aeqXgrM7qsrDoO8X2Jx0ysoPki4idAdWUOkxkudGB
Lx9cwHlIVKpHyszHMMZCE6r3CsMnx/QbquE7VJL+WB1E4eOiusgal5nLsm5r9CDGrLvvmHVv6qj0
hDQUTVOKblfiCDbNs6GmMw6Tn31o7OMShJGM3xp9fAhKS1AH8TQUIOxlDtp7zpJTDhEmXtdbGmQ1
RRGS7IBHcajKY0FxCLXOXPBd9MqTsk1oO5gPttWp45CU98mQdFtVIMIIa/fY9QHPQwOcmwHwHqjv
cyDqH3JsEwz12d5MMgoXDhftShYv4vF267I/PBhFMSP0Xd7Z3wZSXaovlt60fnJvThp5doZK9ilO
f+5F6uW4GFuZTF4XQfzLhma5HeNol7S9RdmaOhurqY4aJRdMbBMUH0NnsAEvC6/6RjiI2zBTo/go
0KKbbAbbsaJkcWt7F9rOm4khLK6n+nE2sgcO+xYriaREdCrCZVJAl30n9uPUITAc3MLrEWk6ctzS
P0bcFr7qk7BuG4lHPpMFsSx65xf3RtbnXmPyeZNJpHhRDfdu2OIodSYPM+XGnlEQQ1P4RtNxx6pJ
UgwJM5UBLiKQg/ugX9VjMzkJT9mS0bSKyN01ZWQ+i9w5Ec/4VAEH96shSUk7RpxaV9Eb8e/p7RJq
e+YCjyHf1lfYm9rZdaxjMdVqFzl5dNKN4jVOQo6rmVucOkx3JmlxG/BNLxWpUTcWHqF5DWBueHZ7
B57T+i9iUpMPBxhR/tw/iRSPEfzcNWU80741Q0ZtHdrIUh3isEQA5MLR3np21+dS9Ae5oMTJa6p0
wtPO5ZB4OWbpPVYpyjozzh4wSX9PFhZN1VReGLjfMOtS2yThJmgbVOUfKQ509kBImHkdPUQTM+o4
liDLZgcvETNsLAIbeqHvEedfHgDTCW/b2nkJJLmG7LQnd0ZCRstF+AY5NqysJN/ZHAwcqktpeWKq
zlpOUPNouHI/zuQYIPd8y0RkHcrhkw0SYZLJnGDMs2ZTMhXYIIuWR5vEnjVDwodevnjXcRSV6eoT
snbp2pjXiH7fGzEdj0zHYTpbkM0ZsozX7mOTfLZR5Its3icR3LHr1OY6weIFcX3UzZcqLZiZkMsk
1sHYzOm8i+Ps9wJcJHRMQsf2W611D+E6Q5rdEtWK3A42OBk8G44n1s8ec45j8jiK3rqt5vtm4Bl1
Gosda04gRulQUrY004VHl2jbI0zbTnpLVnikHxHNbjE3mCtakgfb6V/ina6y+csiyrfF5hxB/FFy
V7gFDc4g3eXOaykLwqabQdyXaxsUV23qFXb0XmDU8/80yj7/7lb5B6Tacxkjx/nXP+W/z4Qlg2fm
1XQVmV2rv8yE3RpJWhhzgryOFPJ1xw4K7WOZUjqxNmrFRn2BPW3/3pDIIYngk6xGOlurOGxtqzUh
o7Jrc3BmSlq1pq/kuLMXm6lqPBXHToJgCuTREPb6tI7Me+uM/kvGSdN9RTHDaUHX2BzRxekRHYX/
/DcUzr9NvS3DwPNjKYHKFyfEr1PvdnZsTvyy9q8nX+Kijp2tOCEK2BHL+NGv8xRCkPmS20fHgAhE
pbF2drNtWDO0BY10yQfriezhQ2fSytfa6m8u0cIW9Scn0TqYd3SsQq4rhG24juH+eon5wAxqtg1i
1dexY1RJY182Z33p9RuDcHfSz5l8cy7fEoxa7gZbcQrFxYjNQrrP17NAyeJBXz4Ed48nV2UdW5nI
V9C8/onpUtw7X3S6UofEqc4pmVfG2vXT6ldbt28syBTUPAxJDOyFeUo0JsS7iDW6j/djlgMksOY3
E9HpKR+DyBNpYp2UTWPfso7uoMqHJX6/TtFml3cMLJ8D/mLRvRMkG8GiO51RFiRbToIGnRXOrNzm
LVSx5PTf+pX/H/0K0pE/vRPeW/f2h0Dl/i3/+Nc/n+KPpnn7x+1HWXz8Wbpy/bE/tCtC/83AHidX
Kxsh567kEf1DvCLkb1I3dYfGrGvaumnydP4v8Yr+v8Uq9m9gs3WcdzhtVt+edP5rYpVf3whlunye
tATXs74Y5vpS/0mqwnAxahhDHjnn5k9DiXZUTsUXO5hTfyE5MUC5t8uDRXptgEQCoOXU/VA4gryh
FQSYqEvj0Fg9/Om2/V8Wy/W2/vk9Xa/K4DbAHlKGLdDm/HpVHGzalBrtqKaWIzBeCyOOMt/Ruods
IlLl2tqOnUl4XTDHGwNc+HYO2cTSYH5RzJf+Zt0w/rJ4K4tLsVDSG5LAcf73l8VbONoQLFl17DUS
yaywOTNkdliLiyeGrzsCFbUtybtHI6KlubTo6TTjtlOSnTFMprtyMC+c1dezUm1sRd3KzWwWn6m7
PAyhPn2NDfF3F8zz8csNhP5vSlM3IBRZWOdc9esNDIQecaI3UbRo3Ta3rTvoDrUfdEz2RBbe1aRJ
elS6bwQ2Zlsjp9vWd9S9cc/YrFncXWpKoh+WuxgcyzZOS7whVfoerxE3g9LO//nrXlfd/+Pv5M5y
sa4lHMviwRfc5V8vtiu1slGBcXDo/24TzWSmhLmduvdGEm5LC57af5pe/vOHivW3/tun2myGyMEs
5Fp/ecbEMvJ6WkB4e2WB6S/3dR2QZpBjmIxIEoYV3b1VekDCvZUUB5h7D8rYJTqcpr+5EPnXp93S
1y8JrRhuWUcp/LK/vIPLLA2NuKBDTVYASsxlPBZrHCEi9KOFwHxvtNa5KGzt9vqPwbSAG6DBKJIe
/0+oD/s2qu75xX46TWK/zvr3kZ6AxHadozNpdNCAjjkl4Cfbtve6gMZBIUZfZZ1Glevcy+ns+5Gp
yX3ONLVxi6MGgdPXpDX5/dgY+0XTLqll3LZs8s+uJp8ZZD+Xgxr3ZhQjUNKQUAFzyUsQAW7u+A6g
GCOjN4TdjD1QNODk8k1bDcEmR7i8dRY7Ja7SeQ04v5CeG96PZtPf9EbR7VvHeXWkGvY0c5kSON1O
x58l+Cy0x+9DiiWk6cJjpk/RNgVKharm5AL6vg3jufT1vqX2NZgUlKQszAoRsEU5RpilCLbXgYJ0
wOk7ECkfS2r1G83ofqbqvWX+crEBt+7Q9p356M+kqR+kqC5azIm9KvvhOOEWjnHtjOF4CdISpe0q
AAZ4hy9IGi+dm84HKcbowYkpU8Gbtgx2df2uR9qVh2nwkAU9/+gQZOAsKQ92RU0eY4w6xHVvnknp
kvuZjjsKBZqvAnAo9LkL3ieMVAuzqSnJyaas8ZAOYbo89mnjV7KHkywYzBqNlnuGhTqW84u4ra7y
gHF6GOyATuHKTq55sW/+5tnlcv/6GtHO5h1SbB7QA9yreftPG4gZoGBE7bwXs6QZuzrAxrQ/cYDh
3G2AmCbq9Vyn4bQP4QKJAIFOZ/zUGhbSwFpbaWt/KpLuiSDSCw2QahdEtblpnArZ13I3hukedVEN
pi/52WYmMGJbO4WA/crhDd19gYqkDvByLPh5pNdnMekleGEqiuYwO7Gs3wRLO+70cnhKquVTRd7I
4QLC+kouNJ5T5NywELjnbDiBH1fjC+5e8p5a1MEFD7+OfxLz6VC1L0Xh9lu3ne6LAnNxBM2OmXKl
yCav9I7+MZwYs0ih9bvOx11iuyGa7xguDfNMR+b4ki14UG77buhzQCreQn0Ohxv1/n1cu2C++uxr
UGrvua0/9fKVBIbXuAGigA1qQOzdT2vuBy1C0TGL4zfA20AvAQIu6ad+n33hQqxNRdXvFOlXq0WG
M+YpNlrdfso1447XF6PaiLAxn7T/yd6Z9TaudNH1FzEgWRxfrVmyJFue/UK47W7OQxXJ4vDrs+gv
QQYgQPKeh2tcyWp5IqtOnbP32n8FVu7SD3+AhJED4+KeE453sjFs3iVpTQgZHhUzdlZMzr5oFDwF
CE6dALOk4Z1blNloBeAOhZIGvMacMlr13s6H98TUL1LCLsGkzCTbosls0xgiWnejDFLufViEJQmu
aedl94HfFSvEQAe483ZlbqeuNveYOY6WOitlpAt9+31mmoQF8uBmYbsJcratMU322WzvBoPBSTIX
5Bg1zh9Mj8yikrXfJR9pVwLiQyQvZgEG0J8vHVq+VYXPQsEa4ljrHWy3Rc6UPUtZfGqftSusp3e0
ndVG+NW/KKDpSjMxwyNuIu0nE0D2xBpA39nUxPza+ZOfAfmz0vgn6+lpYhuBJycpnvx8nS7iNalj
sU6xge16/ZUMLAFTjqGIg7FLV5BLcEYK08bBKwTpKqfjiywg3WYWjdIGOUoW0OpHk0I7d2J5mOLd
NBl/29l8EvSO8L+zZuPNcIX56tL1YnLAcRm8xk61ciuTZNVEnnyhhDsaifpYrJt3XswXgPZA/O99
sPQFYrvc9l1ak1T7x0X0AsxN2VvbF4QTVzZf2RwN/KjaPCiGB3ccb4+jS82FkId+4bsYGGuMDtrM
YbluBtcfd8ivg8Uxjpa1Rxp0bR14t6ES/KySIIqUQJRD1Fclsooo3ynH2OLR/2m1Bi0lkwfXCPQG
8RIrdTvt8HS4720Gckc63isgKnkfxHSl4J+v+l7hmJycaRvNkgsDf4IZq+C+CM+JqP9hqDFpMO0h
f16zehEfFCVZV/n0WnvRgE6SlaPsBwZuKALs7C2pS2Y8wGY2yTB+WSZFz2DVW3S1JnJa8wmwDeac
aXxKoqpZNeI+LegghlawT90CEJaVfs7Tz1Jh75n7E2xYhevUni0iLXNT3bE1hpqO1Pw0et5852XT
ldDG9GRmAFYBxyEYGOwDOki9GWeFrwLr0X0bG8N94af/Mowmu9lFkuN7/i43hqtgbz2Pgu8/D6LX
wtXceTQUkCwe/HxglUvddTTRIfY1qLoQ8lFcMT/LfaZ0VSVggZobE8bQTo0Su0xtaRjFGLNGCDkZ
zTA6MsHJyFuB6TEKNtbcv5lo0XYFHdYNvaaLk4lHVLHjnekY4PskXrGhr06p1T0NPs8YJcNxoGf9
anZif8tUnahoM6J3honJrVLOwynBxHQ0YEW3Ky+mLp7yPyF+kQxT6UrU43sRu+bOMNNzzOho2brv
LJQK29kUybGwilUhgd2m7L/jW1swgFA+wLmy1CEAqII63efnG1rjMcL21GdZhP2qClmiXSbh4lxU
/MLCurw5xMHeRT6rYw6ZLy5t/95AqmVAWXwQHX6rEkOVZoO+8237J+gxkwDTYmJJRz9sE0iUwXjF
S8vKHBIfHI9iBQyVTYF7QE3vC3nMTgFJFcE/j21g66VHl3APzuVMZrGakNK28W0h7nIZAMwzi4sP
4E5JCJMF2TOhV/yxzXo3Rv1ODP29Y00vzIrWWhJjEMuXXloPbjwTSM9s0+zxzo3wMnzHG4GBBd0q
tPWrZ3V/JrrMTVvuySF8KekOHWNHk6c1f5orUWBRl15x82s4BriT+vSf4SIOQY6HWi/YTDpvAA3S
eYeLyuaJYCBibLwhp5wXYIETbbJWU/hSOPZ0p+M5ROzzPZo2cweYROtwJEXFwH+PO3lfquaPiOTf
DJumJsZIlPreNXB6AQ+7BymJsLtxt4GSHxWM5BTf/cqxBkTuS8wqu+waYRc5jhNVWUzADsPkN1sT
nzL0IKtd2z/rBkOsG0j+jADXXX0hKqGjcSpBNE3jIqLHTU6Oa7wD0JxB7wKEigVj5XDj5Rn8f1o7
yZ3XV4d8mt/VjDcKOB7ivREpeux2G5vG6WiL96pBxeRNC/IDtsKm6tSmykP6wf1Yoc/BwUFUDTP7
kvgCDVO8rv0GJl/9EoIs2+kUx1fMECmJkeXKviLsoxQ7A+rA3TidGkK8+PmeyrC4ER6LW05d/Sb5
M6UsXXlTTUSBuTun0kekW9aNwLZsRP3OSs0ExPeJZYOcPUVw8CgutspvHs2ibDadCk6ePTnnCYA8
zf1Mb8uSWiGO+OBhtV0NTvmeV0FxKrHYczka2K4gC1Qp2mmLaVVldh6pVw9xMw6XmO4llRM6U+4h
MKtQWez3Gpn7ys7QY2ogNylymW3n90fd0naLLPwF46Mc+meH0/pWQMZiwBjs6fuDhQMO1+h6HzWC
VRKt6z07/WPa6n8p02A8YrPcqogw1Ja1aHBybmCX6BIP/QwL1dkYtgSok53uoZebRh9HZmm/awWc
ANQG2hVSoVwcGojSaeCZE7hZk60Io96dZZTbah5XXPtnyDj/KmJQ152jVlPBEtpXebmmO7JuB/8h
dAq2n6sF5J2GYf6PXKVhrYN+NwE7AJz14/TUCKpBCxbGwxcCue7Oif+GmsjWlE46DO0j3R3o6Rbz
HDT2HC/m8qeLWWljFhVbmE+sugNZPj9Vl+wDBDgwNwJnG/BNlnZIOAlfr7p6nfPOSIsrSJbnuDG3
jhtLAmniHegmAgghkx2EJV8h+BMwROHgIENDvKq6fj7XfghRUb2ShkMq8zmzJJBOGQLKjSARufN3
VY5nNXon0rmYWJpo6Do9QAqdqc5J31kVyggwcufnhOHI5NSan7aXO1aAhWtQtPscRAIxyv62MuZn
TbIqXCDR3PjOYZpJlhGj+Rl9rZ8ccCZrMmWaQzjPJ3eKYQoyBTl6RsPIvqZDirqzeZ6H7vI8B8Xe
n33nls6GPKsKEl6bQ7S26E6RrYDvnOAEO18CuFFI+Fm/p+BJDz6FGF7gFEqEa9QbYCQ1o8g7a56M
TYb3fwdJJCVFwHqKtr+pTr8pT/WgOESbkM4Hoj8NmYb7gH4IjEKSNZ1G4aFQTiOPnjs0B7f92zVC
H02MNUeuwO/CGraAGON1b1bmsV0+kDD2FtTol1pTPdPjfehxHm2RF/RrfmwWYVqJx7z1QHo6I1Zz
zxqOavkgizZchzkjpsmCa6qIMcXHFq2Y11JaCIySS9QlzrbyqMMG4GcPIPz3YUE+8MFJ+1NdMfeO
Jxcv+pL6ANHCxDAv5M72511HpuTKIHBdp5w3CnP+Qt7D/wTNuGe+a7EXRM6pDfW1XR6VA2FEqURR
0saSvdJyx30KksAo5T8nINDOD52HUHe7DlrBA4vIjINh+Cn5bRvGMGzqLJjWgS4R71b8JdqQiOgx
a2kRWP1wcqtkRlNVPhstxljel1132ChkDZh74kvbJ/wu3Da4/H6Ip/A5cat1Q6iF0XXjbgRJePn9
MNuwpIpkofGbKPCyFy9z/HNPJJbw1qUoxak0jGlPgEhzZ9D+F21k0QS7+bTSt3mhfnr0+hxKx2OT
7/PIMB45uudWeU7G4EMP6tAZSy5VfhOZ87BgKAMfY/RsTD/VzG7q1EihZEp9P3trXbrtdvYJZxin
fD0GfYM3/BBlYkX4T7JRWXIx3JLJdRZiESegjtgot2Cwz1gJgzrMcRGPaqdcZJjmRsXVvUWDAu/r
WnC5dGP7aQ3xqWl8ErcnptR5MW1nL9yzY60ifyo2YYQ2L6gUNJoUfin5yG0pGSv7B4cyhLHJW5xS
u6Dox5Y2T3fL24uKRcyjrPYT64EycWto6zGX6HXH8mkOgquj2ME8If8ggIZ5CPyp675JgYLJP5CF
XkLJsIrgEof0acLR3xMhjInH7lYqUNBAa9vfzhPlvGsjKZvK+OxzwOya5r4kt6jygutYyedQrvom
oS2ihj9kDrkbmplMoaFuW+aLL00E593FG7GV4Pnl7uhrJM3iXXQz1wlLK8Z3p72ijn8J7ffArw79
Aq1g+Dj63lmFHjh4zBG0apdENyqaoYG1FoHoYNb+JJzwPUyGdzOzXq2g5shNAvGsUaMGtAYHBrrm
eAgMXu1bISAVmg+L031Nx+WJvufAzWQhJM17DohcPZlrDuskbj6USJ7RupMEU9YghzPrB0Lun0QY
f4kTfbcAEWCScdAnhzRzACgUY/voSO5eNdVsxOQYzkhxoLelbnae5hJlgTTvrQDCcjxmCQVzcEjm
hYxcW2etm1uQQxlDIfbZeO+1EbpEGvm3EdL2Bns9QCt/NwUNcrlQwoU2unNgbDuNeYb3OPTAWzle
Rzeklo91MG5Np9kH5JKdSAzlNiSjOEUUdGe1xrixU30f0QOa/Lp+JLDxTiAs2CNyohEAz+M+UvWw
68vgy1Zcp2PcrZ0M83w7LFwAqGlG5h+INdInQk24RqzJWVNVxZSdwwgruyfxq0PutqDua6n+0ARC
aOi406qenU9ESlxgUaaoB9NjWc6fSPGtQ6IbsYlJsTQi5xFYitoitwVckuBkh4lO8WI4n3OVsw7M
eB5q+WLJwjz6g602oNXAI5FF6ThIR6SKv0Pio17aPtz6ubOC6OmhCQVFH3f+UzzYl67F8Cc4F/fV
BwipGqaF8YKqGSOAavNVNqOljGLY1alF2QIkQs7VjbQFiLvtUvqzaw+kboaNiyFAu/tIoO3OE076
YIThBxsh4lbwNHnBkJiWE3oDKr/ap+ydQ+4TE9XWXe3Jm/KN7AHlxctccfEIg6uCriwoGcju5akM
UQi6GfQqd0DNNQucycDM2n3bu3+VCf28zd1T4iMmDmFp7JBijPuwdZAnDMDj3WiK9wLXbqJEuqX9
6PO9zHpfI79uo0jgy+ivMlXhpo7zn7a9tNnLoilyJd59r44gD/fj2pdes7UjeSNoacePL3Yev6ld
khEykTCz5obCjdgIE7lWG6q7LvAA907N+DAvHhHLyVELU552zZJFQvwqjTn3249jsdGGHa9jQ1bb
gqODcEZ21XT+DvN5k1ltcQzh3K83ob1IeQYa57h/x63Qi6u3v2bdeFvAPEhqm/tYag4DBPnYKiPu
o/WwN3f1KRgwyOn6YnBcGLFK3QMAHBDHIMAkBnyQXLcFcEhQiTAeOFxuZRSN4KP8ZjXAkco6IM9z
kzl7rVChijzOzmFW/81DayPcGtXcwNKBHBM3hcxvIeIghBJ6JxXpNP7EDUya2DDH0wYl51vlazSX
UcgG5kWkCKHNdoGSIPwCYG8F5SZs7feSQNkzysRzKQm97fhZ44gBX8WBnNYM/fQqr9ZJ10Os7Qi3
IU7ahcAR7Y3Guk2tWTx1Ufkn1y1Cy2mS0GwnkPF28TQZwXhU7fiWwNbFQCWKvSI3wcqmQz7mp8lh
GjGXFsZdL/i0C0W0ACFsQeWQj658xHcOSctea05bX49v3VBPG+As+mhzfrrrzeAhMeGUd1HxEecp
DlMEHHeazXmLRoBvXzo1QaHBzqLvfhzs+jG2XeIPubERkA0Ylvv8yxBkkIs89/fCQEVd+zhMcFNs
psDvL65TvdpRXj0mkUHXUKF9nN29OxzDpNCX2AUahdS7493ZbqZtT+1siyI8eS4wzT5IwjNNkfY0
VSFOlPkD2fM9Brwibczd4Ln1VSg4KdRrNBLwDhzIiGughyF/rJfiWmQiWTkZQfUeIt/CTCLYfjBY
HLQScEgwtgANnpC+HCvXjs/hPxSKYxrw0JfzMYNP2C9Xi5F5y9uj/zGkxYqY7UbiC0uSpR7oOhuC
O2VkghrEdAVaTwdbbapmRTvklVygZBdmEcVGZdt7z+HGlJ3Su1x54LLG8IiOu7tJTddQFVG7TfD/
qxzDG2If9ika7FligwIJ5r+oDqMdIObuLho4gmYcODDnckDTCw2P0baxSUrGiKNvIpJNE2DVICUf
fxUuRoTeMNOKbGscZxVcRDwRjimQ8CaBPMiM0DXPT35y4Jifc1YgtRuxD5nEIpmRyrY+ioop6+0j
PcUeqeTpbyRbXPZ97J1yjA1YmUAnqdJ6cCSSKCcKt2ZfAU5iUiMU+1MA7HA7ak2nElbfrsw/psQQ
h2pi6RCYz1LUjwwFkGvgohhCz+C3BmYgKQQLQG8zlEBvmff1UzpBhHNVLWl7Bhc9pWzgy/An7S4V
afOLr23eWgHnFI2vi5SbURz2pQMKVJEIljC0bVPmBtlYcLCLSkA2yGIbwJM0z456MPiQiosZjuV+
IfNwo3YvjvFAuJWzon+W3BCIp9tyJBl1qI2ND5JiheRN7UPHOMtu4rz1pQFJ3fdSnwSZ2SjRb+kQ
3WRWfQYe1jzVUdvXbMtl8jAKrJ7wU4mXyJmTBt4hLiVuSW15+zEePgQxc2vyK8XOnKisQoPYJFBM
MOZJssAWsjIrBxFhHI9PfYVttknKYyDN4NY2BUY9JzuYFA0bWYtu6wGBIf4z8fZ9Irt1bpocJHrs
BM2/bJihvSTEfSijNVdeQ/h1YbSbPsCPGwT+vmnHQ8Ip5tSY/njpijDfsdjVmLaKL0/Dt07c2HmO
WxIZMTSsuhYD57BEr0g5x6eyMhtygvkDFOM9rNn54Ivpe/AYmRgdgyCpUVuzzGOnb+g0dSkATxtH
FTuUcUn0RFuR5NRSpOaTfuGHBksOabcEEDCHvrXrgUKEZfvgNGn70fGlgNFUdGmrZu0NGD1GGftY
WoD55iWwHZSlY+C3V6cd732g9xvtSmzqsHnuOrpU3IwvHI5qvfsyJQ2/2JkGgq7l2bXMtesNybrX
3k9Ewstd4/ZyXeNjOUAoZKzqyDuTaQddFLTP7ZIKZgMH8vziykZ9XxThHsESunPNUKKay/hS6r+t
XbYvMb5Tu8yK+1nO7pbUtbuyNn4CZ07PNXxTcyD3YfQIzyAQnE3o3jJr8EGFko996PyMCqUo0EO5
gYtH54ao2VUxszGozMyeDR+qbHaj7iEvRaAwXOSmvhZPCo5/18KY1IWipjDjbq+xYIXixPWBDFBl
kIJQn44RSLIKmPCmMiGJ9EGzoUFmYAiHWcCR3D/K0iOHlMOfVweM91tCPoOI02tfCfuUYZ7z+Unt
YDcq/H9VmdPd4F1lSXQjEnYfJWJsmvUpq3W6rZlO5bBLQWZ09ySvFaeWP/eDVH58nLLxRFBJAKaY
PXCarW1aEqlhx9Wb4Hh313RVzsgc0EsK7pleM1wraX62kRYvit4hZZT8l+YlQ+tA5GubNtw8dmx4
VcP0SytIMqr9TlsHgmbkUFHNxs6JzPBAsgraeeA0O2OsmHY4g7H2naVPauMooYuW3qXpXD50CWkk
c9XbZ4IS2OW5su7dbviTRdZP6vrtdsoFwA2Y8Fp17CINbvp0Egejb665TXpFW7skoiYMfSSoxvuB
6SUHJ+OQgq5rstK7ydp8DZo4v+bRsS8PUeIi9VXEW812d28Tg5JNUX2PXFBeJ3LZ1i2Z5euoiD0k
506wy93cfahz4lTtdlgBSJvx2qhqG9SRvo2ZHG7TEG2acFDXRolhU2km/24C7mRw/KW5lFs3uXww
8lHcGXClYVbzkCGZfeWS2bghqRTU4NO8aROW14Rq55zM6pK25fDU7ue+pQeHsfTJWmZBYUrs3e9z
vU3M2zQ5kAWg6d2Fnhif8zytHsxhOjhSjc/gP4DsWTbxfusCw9mbcD3YCIsdKZ4b/QY43duNM9/1
72fLRVITqJoiKcU5qKPU3sdhiHGLLJOWc1wrzTdnKFGBLM1RWZePpQn5pumfiHG+E1PhPKKd4OTg
ZKxs9V7URgreU7LSmvP/1/39/b/T/SH4+j+Dq57q8qtIv/5XyR//4j+SP9f6L44lPBS/MB7JzrSQ
P/1H8eeY/yVk3mpD2/R/P4VE6b8L/iw+RZMiZPJj06fzeLv/RquCve95PIfIDU3Polb5f+LrC2Ev
6rX/oYQKLBiopum5aK/ogwXCXlSz/5OEQ0R8onfQFhQe0+sJlTSYt7b51LFPZz8wgqupu/bqdsge
fj/Bd80gLarrC0Gx2WPYw978/YRbkS+b68i+V44X3HytXvrOaz4bHI1ysZZoZITATobgBeXh1k5L
48OzJE39fKj2XUQ2PEMYEqCHDxd78r6RaOh+n87j6SAg6z1ZKMuLPukOfMf5zhmG9KU1jU9IKdG3
MRnXvHSTt5TUza1WhEAXPaoIf86jFzJ4tnqYnI+qtZyNTWu5YuS8mcs+v5n9OMIpAmWJqc0ilPmz
SgtrTSNSb1sikzd1h3IEkgJ8gQYIFycV75pbENAzQXaSS3n1WhnRU2512Y8rs2cnlMGm4Ec/0rVu
V3NLrxyJkX/UFcIIOpjw11mKaSLSZOgLm0woKz+LajyZZSa+cYrR3BBx9xSPqdqrgfjAzCmjJ0sj
i3OgTn83SXxh/2jeDJXiFJWWPjYM5R40nvsVs62o9/w/JPUpIkT/Vi70EVRJyYuv62wL0Nc6+f2c
nBH1kI9uJ9FrUM1vv6+No35jEWrw5QZqYNcwh4c8o9AzYiwuWozpo5r6i1W4yM6tKSYDPh8PepCg
24Ou2JRD5e76LJpe58oCUYN470hO42vQqekUKpj9KDPsRzOv+g0eV+c6puOIRToNz9VoOLs0KEq2
iDwHBhlOR09pWFvLw99PsNw5u9m0w3PnZEsgYOBcZeWj93cbDsMZ4a11ZiAiN/GTjdgUXmsBkmwY
A/XuDpBESlCVpju80f02V7X025vXYHjHfRgxODSs/VzO+ZEU8xJbBvIE2+3bh67Rw7rhV/XC35YN
N3Psz6L1H4emDv5Fxhu3OLGKnhZ4Oj3/u5/8fyDS4nccSJq9e/JunDLnDV+7FklxGXxP7OY+s0/1
6BKb2bUZeQEAbppgCDBByvDqG1NM/aLVk0NdgIk6KzgWxxjMgkl+6VDdcG56fwejWGdGztRci/uC
oMDkricE2HYH/e2P8c/QBvkHZx5qxj4tX2xVVetQ1dOjhRt5g0+cg2S/2HBKY9N6XM712PXb1J26
RxkKiu4WjVQxgKXF8iv+hGo+tK4g4TX0YQgQzHHn5d1DEcXhp5zwmzdmkL7kizy4HkX8wBGm2cmh
tU/kj4kjJ+1sr0TvXzoO3JvJKpOLOSJWyiYo3a0rv7syPRa5Hb0B3823dl3Jo5ssV9yittNS8grT
2ZbGEH8EqrXgcNL763qakzX8pmMOGnWPxlFe+twWcOPc+pYw/cWxWDuvXiPp3heu+KqFgJ7tLEF2
3TvhTDgvu4GYWJy1N5dALWba4Z8ik/7bEHv+Sg6ieLSNgoZGHZmnKhuaU95G9Q79k3iInCABejPI
N6YP/8gqSf6WPVkGmc/MYa6CQzYJjgXObN7VpTSfrXzmLnGVvnjz0o0IoLRKB82N01bhg+dIULSu
RJHYMM/ww+FrgLOxzlw5nUl7dO65UzDyWpb8xOWwLgno+nZLptaUIh4s6KI+xIQZ7bTdJC+YnD5N
ydmFuQlZpygk7qIpiR/bNgvOcNYKbgF7+pwVhKIkbOPHONM+zSGEWf/bJyz6BP/5Fxmu7f/8C7up
P7qBA2md8Z3rRv1JLSP7sPwY3E2cB3sxdvkH4D4Q7Gn85oqEFcBsHaanfv5hKKCpYoqms2E5zbNo
5sPv8+gqGqh2jDt/322cxnMYf1VZWF3MoHWeKnJ0ETqO09ZCoUY8dxPeO7H4+P2kvbyiqad7+ibh
5fcFMvDlBjdEgMW6+zf5SfjeMUqidRC4V9Ul9W3yO/7jefjUJoIkLRGO8lCM6r6L8/7Jjcb+MLrh
a2iiyirZw95cVGTcKMLAD0hObpKzBcJ0rq8p+VovDd2qliRzzjIjdfzvv2h8ZmZeVHlg1HiDQYR7
dzSRJarRfnDG5u336X5ool3eOYzJl1eVdDMAkxC/0PvSeatff78aHVJ6lhgU74g5tFYypnndy/6t
7ToD0lYSnnBSI0FbngdS9JAzInr2+3CtI+VvoqkNzxEpY1vPrMoHV6QwwBzDpF2MRtaOzOZlTMhx
UHa2zcM4/4jNKxaZ7IeYM9Lv4sR9cChbD6Dtw2021s1LF3SfZI+0H/i3bzjPx+61r732Brt/lyHs
fWXc4FzQPj7Wk3tyzVTBexitB2CFWK9JHSP7AoEcQsaYtHZjXEOXsxammLFLWRt4cTAgfFFgAUu7
uuEd6zHI11jxsvSVbhWd9nScnzuTlAkz+9vohaNNpt0LoGkMV8ZUICSlX1YzoccTYxr4jwDbuASx
frWls5+Fi8KgbA424sIvpC/1qpcenCQUSIeIkw3zJ899zuK6WeWRdl/7Buou8Qn+u+szCoaOGX/h
znvvvLb5plV1SVr4jXUVuKc012s6JuOn1rD8m2Wbj0WTnN1qsCCWhe1nwGgaM4XxDdcFmMowMquZ
iVBftoDWV+EJLe14mNRoHMrA6U74B3BvIkA7DxidthLD0HUSnKvroSpv9WTn6yKL/WfhED9Y6c56
K353Dv68ny1uaZcUom8OgsfarIm9RcaNHgrZyV3SbZAdNendzIZq28xz6c3kN9ez90adBn8l02VD
du1fhFcnpUP/x0ZIgMCz/RmL4UpwSPA95eNjVRfd91Sa4CXL8A9AlJc+9Ls/nqHfJ11GXzpLv2Ag
6S/tWt9lXMZfWTb/s/J2/KxC7kw52ukn6QUoU5thPjUTfsFhRL8BWLC7xyQ6XSMl6Vbn8/hHhubB
9ZR6YyHKdpZNxeb11j4lQPTKyKnZ6FwmT7YkScQMu/othy1C6AnfRpqaF1E4Cf5aZ+kFBzkgakXw
0rKzNq395Je9+5k1VL2T01evHMvDVew32c2ZUmcTe113kV6W7DtYDX5EFZT7bXucijza52MV3SdF
FmyhqLhXE4DMJss848a8zeK818a3OKNlsqh7BeZgeH2PZTykP32OhAstjrqx4jZQNjmgJ4Pbb/hL
6LdohnKdi8w4imLSb2ZQHiMuxZsyqLaVI8mv4FUKutCpNRGW/j7sTYZy9Dnd3e9Dro8S5e4oL78P
mwjVASWzrkAUVMSx3lEuHFqj0U8DwqItF1C8qzytyJpRHxjU0IVV7nQTdkYmOk8nHk3IpiFa0KEu
eSf7AV1cAXzM7ItLh7jmLJXUa6gA5kdux4eYVf5nsqJ3hO/5q+lpYzPA+Tv9j5dS7MjN0MTmIWnq
LUSW5KcjcJzDQ2qwSHlyXxts9NLtC9pD4ON+X4Idbmtibv3oh4iVLjbne1/ivhlpSa7BVkefIiG3
a3m3eERDC68mod/EHyvuBcFhZZs/A/E8sfJvXL8KiX0Js4PUdIypK8NXa4JOFfo4pDzB/hjRfiad
9sz+XXzM5TTtjYCa5fdpjADs8OH0GscqP0ZVGm/+8/xM4dzzdaxI+qe+cqCZLG/jjdGXGC3/ca5z
mjItqmpabNWnH2fE2aNNvM51aV8NAdCuHcV2agzvFnu22GcSuz1TgfqVd6N2tH1no4KheUXF3WzQ
+fU728ua15GD18qGzXgIRfzTmn55TqkVNmnnjNtQtuo5hfBC/ijtxbEq2mf09vEjyQhbEVnTMSrR
eIVzKh8mHB0XUxGMuDxCWlnTWfeWdM3qPkSGd1BIk4c87y9q6PtLi2b8ki0+9pb52O/zYdNCYtHt
A2xJvXUG2NuCqwSEAB9qmr8aDt1D5oACTtUw8+uzCdWUVLoVIdJPARkPT4vIy/Jk9PD7CDuq2nrS
cWhp2sk2LvTCQ57HvdngQLZkEr71i/E7l4L8AvbBtxGXvtnOKR7n4QmJ6UTQAoJztzeCD1sy0rAa
a7xEqsQkYtQEK6H3yDBlrJnLRZSklt73I1VuyqDfHGBzlrHR7YkydSgi5+zDt7t3eBPdY1pOxcPk
Q9T4fVk29KwDPXdUXHd7ByrIzUAChRQq8n4C+bqEvnz3/MHgxebmg+r6Gm0BURF1hKTcrXpnH5n6
9Pv9oG1yN0NR+PvWUfqDOdLv07p32j0SnAJpXRZ8MJ/ZW4FVvcgWdUKrYmYpFqmew3JCg2fcH5Tt
4QOPhunVzv156zpWsc3cpt7NRWDzE07uUec+Ljt3QkBiuka8zhw9rSNPXOoxqT9RsF3LNA2fYIRG
J0XDdpXDxIZNGyEhwuCOCGXUrDkOwQvkyahNGyx4XrPxrnz71Qm0z2UYTe+Ky13c111xTh2OIU1X
eKdRWuGpUKj8GYXXT17G8sgQUp0isYjsvfBPQ9Lze2jg0kVL6DyRi5pCHUvUtZDJDKKPFBrHGHZ1
1fcfoPc1Lc93j0HpYeJz69aDmFSYhXPxOmtPYgcj/ri/EW8Z/KPLeUMxpA6wQPPNEA3eJbXiTeik
kgueRzg8NSZnjB9hRjhZ6XBWF8xz3g1pHAghtJ+s9IsllVQLF7JIDJrzQ9sAc9N4MHg5EEpicPyd
h17x3GfhsBVdE1y16J6CXMPEz7mnfxdZe7Q+R6sZHkhyvmvseSAKNvD/hf+VsjPdjRzZtvMT8Tg4
B42LCzjnWUrN0h9CUlVxHoIz+fT+mNW+1adhGza6QSRTKVUqxSH23mt9K3Krq9KSz06b5CFw637H
dCre1FOwh3Wufw+UHExLkA13XrcPR4CmcdM/h2RvH/JAL88kDJ1c1OChMcYHy+9D9hj2GGnSHabS
1rn0F+mmsKzxrYY/JxVz8kgauJS1j9uDhpu5zDPzrqTopPcTre3eH780w+6WSgX9JWe4tXFz96sI
uQVZLOoPbtAPx4DJwFYXTnxf5AgoFRLfUQjmXTKd7oTApNY5TrfC2GMMuTzA846PIio/49z0znHi
pfc5Zr3ffacxCODV8Q+dhxJlO6swRsqC235AaklBnz4PNYlylMQRJ+nHV12iTwASap1uu308kE0e
IawmBfGu9IuP29OtsifsgUTpJU7zYqUW9Dzp5A9+0AaH1Bn7ZFcYzsq1e2+m2aKUZTXurPQY9YWw
utMQdkDTZo7IbffPRt2+mg1fE/hjsi6qHw4C4b2PFuSajI57oug/604rrnJ+ikB6dfDjOVRJ2vFF
mRnHCUJndLvuOfQ+yqKyTrcdUCbdRhtJGQaZ4VwFqFjDvN4ek0yoULqx2CtHgyzgvAqviR7DJ64U
N9nKiS+12yYXs7PBe9gp8XdafTV0rX7sktw8kR7aLXvqgY9yNrOUdZ9tAbBzggvdvrf7MOF66a+4
T9v3+Jfp35N9yBABmwecrgkZPZwiqHBkXzvDdPr9HPfslYkGF5tB0pwFB/+xROZQtY2Ld6t3T7mp
3CsK15RTt2px7FBXLEfDAHY5+q++ZdcXgww8rJOxDTSxNV+kiyjG9V0igTLJ7N6E6mf4BlCMOH3R
ZPQYFuk5Y9X0QCd0o5ta/ZBVAIvMySvJpGPXwwbC/ZcUxs6b8lUT1/1btHV7Wh49o6W28z68fozO
yOY+RPWeR0y+8CPpfj1bZQPjzjBJ5PZk+FxMLpRtwuxGBVpFaGF98IQi4a/XEcpZ2lvKcGzh1obz
o+07pKYGYXRhdEnABd11kZ/facIBkEqqd1lpZ1nWxyEYjQ0Vics4FRR27Q/DmvHszidhAFdhq+/h
OSH4GtSzpgWnXMrx1I+mcw6Y3FpRGDO6jcsEWUu8gbYQnJitnitGzLvb3p+NpYZ8HaS8Lb/E2YFL
gU1Fyg5MgQAPCLdLw668u2aq+4vngTImwvUuGsInyh7nPFqut0UTVK90jrTnvpzEgUIBlRqAyg2Q
P8Qs5Aod3XmDiKUE92KSzd1ANe6ImnhwJqbwNxQv2XrNQ6Kww2XNuC3KcTpGmtuApleyJ8IabnJI
owt0JwuFQejWU+xX4Y4GwNoysLfc3iaoB+/OhuX1+65EcpdFoBuglxgF0rtogtfBQpCvIJ9e7CKQ
2FB4PmDptmx1bgHpgPgTX+DFr3G/cQoZXzouoNKl1gu1XykBE4chzq0DIyrrgLisJPUGe9BIUq3V
Ntkd/OXmKWUMC24NDphd1dwcEXZsHBRNd9jJF5mV1WdsCsnG8kN3BWc9PgTdSPAQkyKAWlzUsgBx
Axh4g8sPGwjDySK0M9ASzMY3KQ2Ijaq86bXgjgf8cajPZocVVc40RuZX0zmJunYtKTSRQrB725CZ
SKXgFslOn18sGkQlSBymV+kXhyx1GihYHjYi1+JtD824r0XWPHemxIqB9X03uHb9rCGpX0tGX3WK
mlQLLW4ieCXw0liRs+pZH2ymwD0Zqg4/HGkNsIC0fJfr5jszB/9y20ylS2hrZXzVLKBXmTLy52EQ
5kZzOypTPrWjAri0ZCL3UneT8d0MND1Vh48G7/OYqeQxNJgR26F8N4FoXIZhyl7aLDnSRFHX257q
vMUIUgkxuYPVqWjvTNmdq6KgF1hYPxnv+5zDjb0lDVRcRleD3U4L1FFkrcJSRcmpB+B4xgpjYSg6
KE6qG5elQbouyhAAxOGmn09OW0I2ZhskiyQk+2YEiMnCRROfXeFpZ1zpzavxHXkieVWTSdx96v8K
cLIdyav6pWylk4pm6XALGR8fEDwMftEgFreKe7jY6AYJ2hmyl8rEoIeT0TpG7TZUEu1Sp1Ni5PpI
FkKOVkZrL848w625Fm6Q7f+qnH78inNkcMrpsRl4395gwKGKpu7FgJS8AKcbnm67YIReYqYda6vg
bNmbKJhf8wS5D6rWs+OKGqiUtM4NgslzhBGy8A1+0Y50LiI9cJjcvuD5GbNxWDW3pwycCtiwPHsj
yNCi3Klqjg0323TjpF1LmNLbMVaEd7TCkdiLBKqpsn4p06Z6zoNuuHfS4hjAcHsG2Rxsexs+pVPm
FPQVBDvLT9FLzJvY6Ou7KiF49fYFP0LpXAxlsywblbJESvWFlo94WHqcn/jQ9VURtNEpnJLo5JDt
uo0zhGeuX8evU9T/skvUDDcJeZUVJ6FsHLJO99cmmJ8r83t9LFd5XNBOmCtvWSRpvHjPnMTcBnU/
rkH44bKa0l9T2dJ68mIdUpue70e9sYA2h/FdoNnEwmZu/2ImSPhTnXW/O3a6gK4J4EKnnuJ6n7Qn
zG/RAtePsSFL+DnG+7BN3Mw5MXoWgM4YNYle+1U1lX5s8p9WRmfCB4CwRCvHIF+W/qZF5XHE6Okd
KzEDamga3J5K+2qr6GgtoT8idMIKG5EEwdQLzRiTMBGwuogSayVdR19OqCr2pHGbz7fdQT4FXWQc
mORFj0pv33pDRJ+M18oljmd5NroyvofctpKxOPrT8FgNBZz1th1Ot41FL5OswiF5hb2cHq2exlpv
xN4BOL98ACqtTvoo3iZiOmcjEu5/m1MERQw43ZLMlsL/NOrfHkbgtk1qPxrxhwr1FuWzbT2Cwr2j
FN6ZZul9IqNDpoV1kiQad+t61bj1GlcuYPMS4DcN0+W2cUJdniaghHVPVsWU++NRjcy93LB17vF0
VwTNWZC+DNkfu7SfnvxIuSvXR1fbczE7jgY3mFBdANCmR3z09q6DwB2U3nNmx+2jJqlgTFG8GJXf
3zPeuItNutYM+t/t2pRnMyPVupsa2PADrXMTBd+CQW7+4hCIsncMymrLgBqemSZag96PGRiIdjpC
4V+mudmfXcZ+mwpnD4rdQD0LgJ8u96LrbY/D/qFyiCf1GxMYqoGGzXbxZgwolxXsIbzrRhYFuw4T
19oZvPxMewdwvQSFbHZIAFVwTJCUvdSgiry6LV+d7rW0kSBBgavOmWmrM3kj+bne3B7fnq1ifQtp
PEa6aAXnDP/zsovahO8nR9F3k2UvE37TBGgu4O1hh3hCn2N8iU0TvvVWzuL02kZVb8KVZHDp0yZO
img98QltSg99pWymz9AfwrXlodwQfolxz59Anmj5qfVwexRBs6ExQmyFCNflmCBzJt71KqIi31Sj
9WVVqYchQAZPReXDL+iPVVaRmuro0Z1vs6lMc4tO3zlaQbtqtJD+tO2Ku64BzlDhkw5mP/kGdESw
ZMIyhwCRfJ1kTvHqDeA1auEBUfcwleR1SLRx+nsLM3+h6mlYuLLrjqoqe2SFQ/uYmqW+cJNCfHPi
LTLTI3RSjVyYR5JPIlp1Zs2AM+TvfiDhSj6BZ9FXRCnjynVXJal+d7RlnTtSlFkkCndbZRlR0LX3
jrTLwMTFoJPGdPEEQu0EHuurlF63C2dGrj8xrtHz4qUR/kZ6dfcAh25eemuDEx5TxdJQ1ZFckQuV
Bnu9nPJjXcn8SLf6ixDRdEef0LaYHEb1oTHkfeOoDBzF/9ro25h69WQJYzpVQfP3TTnv1v54Ug0Q
Dwsz8mEwbHmYrBSNN0sbSUjzrhoq+5GWgXEoKLRAxWrWY9zm3k50bb6Q5vhZm3r10579vpE9a7Sl
3NRlX32bKVajjHXyS+Tr8dw/E4fSMM9Ja/jXdM5SId2j22eOF128EPFHqs1ujDD5HEqu6koX47qm
Zb4f0+aJK4D5YdAKmP0H6tTROH9QMvloG9/4kDbnYpzo0VkO7nQdK/GLBR7dtr5+dooc8kg3friR
nqAirJv3gHnAgjifkjD1FHVfbKavXNtI7dDG+MVvMhB7oWzXKTkQwPmzT6uL/R+6E27buqg/tNRO
VnrQ6Bc8hMaBEfewmShCnvqIXx+OTfSlzGBpesHGmMbqdbR9tZs8AwXrWBTk5x2bdCw+7dCVazED
/zIu5Y4V4vVpk3inpmTET6ynj108MZUro3U31eOetDwsqy5+GSI6Xr1K0492gXdXTJHYCuHWy1t7
MIHOR/8Stdwa3YDE7hON95RD7dF2I3Kh3UI7J3igcPEwzKhzFp460VGla3cvMb01ohtSvJ9Kd7Yj
Geh6RtDnmA/WAy5gfV8It9qUsdG+QdrZ0IQujzq9tWVdWPZJOIl9UkZMoWm747MT9atqNLQ3sJXD
rqRluWacpL3VU/UlCYdAzWVq9+bkfNyeZrVvrh3+zjurSYJ3fo11rCKBtCWyMeiLBCQhPyyqSdca
OmY+FaT1FyvEcD//VOYu2T7Mq2R9+zfpgDB8VMK98/ADXH3rlxAZyTOlXEoWfts8GqJV3tfm1pPe
bpolMij3thPz2SWD5foMZVM7eEn6i1YBlwtDZO/ZIOaC+HPQ8VxYiaGtKUNArCOOIzXZkmu/tPel
ZKGHzc/xmvFEC1hhnUdNokOkXA60lvdRGSmEpHkMaIToWA7uYFuRQIndODpEYygPVuqAurMx4xiB
pT2G9Xcf+tYc+E0cEq29d80kQtdM+vgengSJoLomVoy1s/3c4okGfwIxSUAl3fLih9ERgDdB8Fk1
aGANJI7XPDQv5QjtmWLaWQ3OJa9G+p6WmXKAB7uhzjFIl9U+6Py7YTJOaTv5hCGX09KvyuaONAOx
VFb0UQBkxgpNPGZkGA9tW5a7FLYKUwGr3fhgZFYTKv87H1cx10ojRg8/7iUTnYfbJu7BynIr9veV
C3xs7Mzy0jQc/LjP1FFXbbmIdQ63eDJ/UCYz+8zVrvex1YWDiTpdaa9a2IgljfXooUH6t9H2dt4E
lzRu+23tS+vUf0XxlB16rl5aROOglleKvhy3RQHiNCM01Qz1bIte5NV3dfuB5GbrwZ80PB4ctGT1
lvbDNMAIKvUW8Guqn8Ig+XV7Ws6vN8Q3g6hHve9XhF53W5uO0ZrFVcSAMf9pNrAYUWzt4kB/7nV7
nWQS+47n/7CN9hqoCQxD6TWroZ/dPnZH0FNEDDqyqvjsptl4rF3QiGir9JcJjD8FIm/VmepzkeEM
Enn4mdu8Nyx51boJIm8xJYa9gK6E9TbKrbM9b26PuDphC8fnSFmQkadQlwZBp6K5hHPYeMGiYUnD
lGrcE9uh1X5lSF4AdcSfUPRRaunGBvSlu+r1EKlkOTALKvjsAh8yVVDWl8oTJA23/r5M82FlcYCs
6INdJsOIDyHqZEJ89VUKAW9dtkPy6Hf3fePHB90Mu6XIjPuQ3vFr4m0cC/BAVJXTnSPLH/jy33vW
kIds7Po9ZQ9RzFJ75J5xCrrJ3TIkNHasS2jpFK35aN83dbYEfhXCXKFHVs82YRb6oBKQvW+tpPqc
bCKqrLjetF2Ap44Jmp0DWVAkX4fKlY8dHmmWYx5loRc+s0xVyyqPipe6TXwQDVF5qcPhjbDSJmnd
ZUJIzhMGXgKXzCk8yTbD4F+6OWnU/vRSlViIW8Ie3qohAfVhB+newlq2oaTgFjjzaY3GOYVZFC+0
DmmUYg2l3eehQzWLdJmGLmkoQcQbjorqjfHPZ553u5IqCZIRACowcsW90gsydc69717Qpo0HrSnd
cJmnYqW7/QOVhNwHSdpdo3mTIk9z86LEgsgytCqc0Fs0RUVy1PAayRrA087TZH4YXP1JaIm8ZpqC
5BToI/BjbyU9C/O/aXT3cIHdrU+cj87sCnt3L68WPbBr6QA05Pj4YEaiiJ424ytJ5fGVCow6onfK
Rdbz95h6xO0+Na7bEpzFK8TJap27kWb/yiF2h3Ww+ZyYZn2suzK/dprQ14J/d3XbFV1o3itazw2L
UbseyclGjsDFpZkzZcLC25jG42gpsYF+A6ok0TY9bp/rjOEHpyyMINkZlivPkK9Ic0vTa0C2GMa8
qKJaaZNrF6thW5kzcap0wAk2ot/6NVg61SfMplwFlkIzLpM1/CDAOT0wOpo0LHM94RZ2dXVM3Vnq
quGbAjK66ZLX16EAjEt2cIRvasRiIrtwlVPbX10ylxcmiaNEUZQ7MtP6XVDgawtxIPNGJg1+Vkca
FtOMfOjLOxLI1bW0LbVmiuCsbru317YxEWz2PnaHFkNwr66a6TnovqZlkfYxKPqQQBeT0PeiSWqs
WqSpTIyQMFKKS15K/2KN5CkTdX51VMsMsXPumC4NZzh557jMkLJkBdfD6nsoY/iq2IUuJLKsNbfQ
ryDT9assHOvYI35vq+Hk3D6SkGvVXljqU9T8rbuCihfDSrRrAjx7DFfQbfHXK/WRu0sYv9SyHY9h
b/Q7mik4n5pEYzbHBjhLfmqG6tID7T8h+twpK/nZ5fAM/KEiisArCNOJiGqxxaaK/Ys0Ux1/jzWS
nBoU1zDLortwguElRX79bVfwfwInaAiAi49lkjSnFjxNZ0HOowIB2ZAU9jUfhOJHzcmJP/Uu6O4d
6SHj9PnwzbiHiD7OF6HRW9aIbq+Ry+Sg1lq5nzTCRKrkq6sMm2XC2VcsdVE76DuLlc0MQXkT/nyW
uvkWOZ5/dfEIYWoq8q3VCQNV4t7LzOlUpNoJP3QDjH3sDz30q3VNIJqTWMjywCHglziThe1ck1gy
cTZq3F9J5F5vzynDh7kg623VEQHtVvVXK5RxuJ2rk20bZAvhc7jtGvOpm6ktHUmHZTHC+Zy/T+dF
911PhdIUnbcb5ytB1nESkCkVP9j9kG0CG166KpmsPqbIIbXCKz5S3/oR4C7/lIP33Hht/w2X5dIF
cfbTxnjTkADxy9QNfPegExAA0v4xCwSj1pv0S8JabONalTCyF65OWJNQI+LBJKNPiFgkA3BoeH70
I4/iR2+02y8uhvirbOdD7wk2aUe7eOd+RgaXXVmvydThWPZl+WL6xJ5hHJFPMVDvZW82/WM00DSP
OYYeACxwlkVwiIrSEetp7I27oUuqDVqB/tINs96FkNRzAF57KxVODC9DE0DiTnnUQuQTlGTq4AFt
ZNZnk67udcPRF1O/q2I1nSzX0rcNCNGzNfpy4xBPcLERI2+QrGt3AasGDn6ZX50efaWVkxfTyLTg
Jpq4j5UdmUu3L/JnL8eOnkc1CV05UmvDEsmbFnMHQ3+ov3tM4RalavLPrkcZiMvoyw/yq6jU8GMg
e1MImf/qnGTjNEHIfCul8V5mTJsjEMqew+cektHU8JddZD5MAkhIuPRysbZz1f2SRXowwZv/6Iry
vhyr6DtJtFfIeu2nMyMgq0a47w4OO95CiDRFozvs4hh+oZee0ssWmOZQHPHnpNqHQktqTNkZDxUd
Vfj9siZ4B94VEVnpPRbLaIM7Q7sY8QBDGxnK2cZovdWquQttkVSqcTE5wlco9ngXDYZCGXKpltTB
fCzSI3R9dzf5iJvBw2nbPquL82SiRxs1u7qoMG9R/rbDXZxTbIRYWolzJvy91czgAf9yB7ewUo91
CN6qMXTjyTTTZmkMREZkCgZM7YTjq2lB5OJ6G763s3rKRfn5UarpS6TYdosmflImEi0o8+faKsaf
PfNYQvZoL7u+zwTAIV5Tja+/P/dy0bFOQC+KUIrjgVW9la8GrpT0N8EAdyRN/TQD8xxaEXp1w32K
QKx/9ZxXsZV0H6PGaFCNvfdmTTS9Ct1tXq3A0BaJ6/nPbQkZTC+14akf6bjXYsweDWLcoebF3tXA
SbbO/Fbc16Br14TpNndEePabFrLCReA52NawV85CldGuiP3opFJKJRB20bHm5rNnVB8fcP/aB1re
2X6MAvuoUCHtigyVdaXifquYB50rbTJZcZnRncfleNNLUdyjeFbrrHT6KzN9Y1WMaIK9vgb9MyXp
Ewo7giNHoL0AImISkQztxaLqXChpdm+G1AA82V3wMXJYB1KfPuMgfYUZmn872nRX1CAXLWXsSdEU
v8SUr31MH2jP8hnAVBTEhBKrdTvsPYe2kz+L4cixKd3GRaXGnbE3/egXZcWxdfr6R9V4Vxz7xldh
+e8u2uvPioRTaFR6/14ZYNx6WQd0e9BMYDHvXzIPZWPTl/Ez0ArIBfBqHm20HisuPtg/q8hbhcMU
X7ntDGurR4rgSoLyujQ5dKEWHgnTCI9tZPz1yG4aertwjpd/nrs9cmqZFYs/r67nb/nbV/68vNBG
rGl/XvmPf6amSUMwln79/RP/fN/tdbddP9N8dNJENcARCY8qH4MjRou/Nu5/PcrijCypqkEwWXJT
Hszikra0nwCXHE1my3ep0OtT0Fub2x76YmKWIEnmhPpNJ0h17d2EJPeSjlQ0nntH9CRmhZhju41H
9y6II+TMJdbduZMTbG9PyujUgue4H3ORHprQ/xGyiiW6NdbSixpgDdLUXuSVyLitFuU1lYnJbbmg
SK8I4TThgtmp5l6tNPgeUBivjcZGc0KBFubls3Bz59SXGEVuu4gInQvgqadbT5fw3vrEke1fMlm9
Ak+Rz4nlws4Z+h8wMAlI1qf62AD93DeKlHGjUtWrLLGOCHTYjZ5kez1oxZvq3JVuGTiye+Hs6p7z
ysmTYl2PiUD0rswDt461EdrjrwwQFyP02kQhVxqYAfDpTWtc9QunCV2knFy/GX2+Dcix65C5uoy3
rhqqo8Mt6aLuM5TEsDHomtTz64uqY1rjPqOiAqbA6nGnUwxRODbHro5/BIgWrBZ5bthgJLF1nCda
D1JGKo9V8GAkhJyFaqnn5CXFCBHB+3gXa77sG2OQ74qKiw1rzWCFz3RmWkfaOjIgKBSdzti5TOxl
AWhCg8eFLAPETDFj8cCKVt0Yrw2gECgwZypo1zUQJ2oE+vkl0oA5tfaXTiZh0gePQRpC3R09rJv0
wESYETKMwG+t61eb/sFD5H7lrGPWZc2T9Pv0hwBYE7O44HVy8nzJpP0V/RX8IMcOOdGKNzpOdND6
nCDpAbKnyXI16kYMTmU+7RJiTTh7fSy3JdmAHQSRMKpPo+6+OX5tb5uRksMgzrpndlLlbn/qvN5d
K1TRi3xIFQS5MliTcZHvEro0hKNnx25S2VGXr2USlwcbFSxwLWB6wwhhQFmNSS3eQc/zx2kX26A+
CSSkxdZE6E+YFkPzYxVV8zNNIsl6G+1bogrcrv1HOSTYNlX3pvc+iWfPbuT0P9MJKnVY9x/JRHRw
AJpjGeLagQkO8yyk30tkXreehv7RLB9FrXt3eEimTW9DNMjgPjsCUGbRZhYsib0TtB/51NNBr82n
tPxFdPKH2wDMMd3J2aq8PaA9XSdTvi/btni1zK5bZaKAkaZGomQC/VEa5VpzauRqbfLeVJXEKk12
kCAnnRxWMrrcION89HpI8Hbx1SbuxsSomdlT9sAJUh80a3ZoPInJN18HwoF6dKEuw5EvywnFUo5F
cCHMN76YgiEyCqDqywiIBXFU/Zb2wGL9Jt/2kdHuiBDyXn2QmmRJyY9AAeeGKTOtcJdnCz8X4sEB
2F463t6L7eazAIW6KFES31sUsieZs2ho/dHd02zR14PQDqK0tGezEhpCaV9t+hp5bOmQwyxrOitA
rERb30FH7PYRHptnEOyX29ciHb9BXqnyDGgtv28bGoyqeipiob0XKTWWcjv7ahLHesTJrlbGCEU9
z6ptAqhWWDkLLjv9RsA2faSmxso4yZiw+PJ90tp9aDFMKwmKex6d7wAVP3WYvYn5y+BvYvVh0Kz5
xdFPiLDuf0u0/3WQNizwFDeAjPHJfMNtwvJFds74PS9O6lYraA021b3rRXeTw+rEm5LnoRLJV5Bn
X14t7Y9gYJlvpzTApAXaKOuBl6OmyQ63R72N6l3KyKVFP3/lz+Yfr/nH9/3tW24/4s+X9SoJtgg+
z42rAopnCHE0U4pDNG96q4WV+2f/9shsg+JwewQObTSadUJS3cIDPJDhnlfjwTCDozMCT1fowg/d
TGNJiDNYaaVXgdGxKwzxqhLLpmvgOIkgXHYPFcmVR+EDXRoJmyFAlqbU+GgR4nQwnQm0XTBGbKH4
qkMZN98ApBuwLwXUkmqm+tptVcESnB/mml4cbo/++ZXWtv83r//bs78fGqP2WBq62vhuNxzIvhwO
gXT3SvArla3FddbpysPtUQsy5Pejfzz3Z5dl75ryT+3K+bOpK9h906jqRZsinhAd9woWRiNoNbsA
sGrOm9/7whMVXMi4OmhpMkN7RggyVtB/MelTB9Ke6YHqt8/m9kSuG5RX5mYYA3+v50FDP9CsDzK2
w5WICZjBgrK3evzmYd/iWuGH3/6xafSqQzgBV3X9xj7fDo9y5vfdHhWs2Q7gZGFqlEf+Aqu8I/y2
RifrWZwnrh3//pRuH5U+f1TNtaeRxw2pIChXD/Zg/MJkyCC8FtNhgnCH8opM2cAdSUT29OYga5cl
BwwdwFwe/AOtX7t1ch3A3y1dEjYAWTBtMzrmbg4yqB2sVKoglR6L2ujXkcsMLIqFdyjcrXQHOqWh
AFQGaQmnDpvbo2bIKRqDEco9l9ow6NuDrVkkS90e3p5sgtHfqeLqEuJtofL+gXUTU2nbfbW2Rtax
plwWEURKeUWW7QzlosmX5W6wvOnTjN33SejPyq5QYJGkdxq1JF2Lwa/fO5IMbZRz30Bea2b68fCg
z8KBwdkFghQqPUzcazUny1YFnGzbZCAIAs2xYWriyEFb3Lczkyge30w93U9Dlq3KURMn+CTU/lrJ
gte2oc2rzD8n1BREEJjBd4vAoPGtT1sfnCWdx0WiOcGZwEZQzj0z9Cgdkh2cNdxKaUjvhHw8zapX
0s6qdyXhkSSaoc4edoE7HZTlcsJvEPRqeE/LYCVv/ExJ4BrWwW0VwRNyo2iNoK+G7tK/JDGOlMHy
d+lYnRuE+MvejdV3ZQOJYeznkc/AesfAlIKYZy0yMqbN+Yi9HbbM+eXvVIv/9j389+Bncf/bPl7/
53+w/43kjjVJ2Pxj9z+fioz//2P+nv96zb9/x3+eo++qqItfzf/1VdufxZywU//zRf/2k/nX/3p3
czDPv+2sbyb/a/uzGh9+1m3a3N4Fv8f8yv/XL/4V9fM0lkT9fBctOF9+WoAs4O/Gf7I9/s+ggP/x
K2DywTjn85/f8xsV4Fr/kq5p6KTe6I5LnUcaz29UgCP+ZdlY5j3BnJuiS+Dh/wsVYMp/IWXgP9t1
LN0R+h9UgOH9C+mb5QqeRG9pecb/T1aQJf8960Gb35glTVPOASZ/AwQkOidLYvv+OsOg/BMrEYWx
rkC0bI1qACnIArWOojvcrWGGXFEZGbXxmOqZIa426gfmZaENzPRHXA8MOzx4p91zoesEHTMRoSXP
xKEFImL5eDFW+lhb9QZB64ScySM2wMKRJhureYlbvalOtt9OxD8SHIF2y8IFsm/jPHXOKfjbHFJS
VNB91SFG0lX1Sw14IUY4Rk5YF5iUCShSDZNPToMlco5inA3+4l30Az0Wj46FOFfh1NI2TmyZEh6H
QwFuVpbTO+4LOR4i6GRoY2zXU/dTHaKsFEFbRZBlMJUdK/y0JFpS2TWg85nV3acKjetSaorGqTRS
+17DaB2vmRL605zeGunruI7z5ENniPyq4e9m4V7oGAxzdyJcTyPkxHvowoxgkcKtgVzrUk71G0Mf
ls4Mac325ySG2rq2pgmRv6etZ6zsrkjDfRIiFXqIGUIUkAr8WK0mGxLySuSD1y/ssg8NZCJqcNbx
JMlO9zzW2+RGokNgsO1k6hjXJJbudfqFxp4GrDJeQ0Bxzi4dZAzetiDRhhT3hEbZyqoDHRAP3yzz
5Zh0GBjiylVgNnHmlaCCh0m9eIUQNQruGqTpQsfblG4UrgQAXq41uBuN1gVrcW/IB3D4Yyfzhcm9
2Dvrjayi547CIFm7CA4U1adhl9zIkfe+gGVxyjeHFQTOL+Sp5mleV/dHb8DDcOz7enJXsFggwHGI
tc52skzHP8dMIcMzzRUz2yo+rn4fVm7u1hgQ8/gnpM4SRY+OJ53iDIJXjKyxSM4sfi3n0ZEj+m6L
mfpP0+ct7qhFiakpdEo4fgvuWojk6tw9yYnUP1yAZCgtWh9CzDkM89FZDlNESoOK7S68emk0wnYy
vQFEZiwDaFATiyv6gG1Lo4y21+g+MyRFNF0jRkKaL/ViulBuy/g70DWpqEWM4XVoOMtADaqsXyVt
5AyrwAmTAFkEw8KXmOE8ZopKm9UuU0Krys5dcnY87PukQbnGPCNBk6jyp8ArcztfYCid0u3/pO5M
muLW2i39V27UXDe2ui1pUIObfQukAYM9URgbq+97/fp6lLg+Q3IuxHejJjU4xMGZqG/2ft+1nlVj
awEcXlgEhYJOIhM00EBOPSoo491tHOdVdaA61Lbfmriom2NUSxEvKqZJOaTyEG8itUUdMLzli0Zb
9oi6lbV0tNwqZ0XTmt3aqnqVdA852HRjKmH8rjSDjim3Cfhr6D/Q7cKyqHUCEOqAxAAspbg5MXb2
JyVVhbW0Bx0qulO7gqQhxZoa+iCXwqPsTMe7NWpBgW00jajHSi7bH1K1xDZSMIbM1KTT9rFJkMrS
QONezeyoRleS1jFTURvluYtBInV76tCFDiLAzaeni5Oxt7GqO0ANHBUqAlQmJ/9eMQEJZrGmaeoc
HVVooyBuiQgK+rpGh44rKHrocV/5u8It4/BI0x3wsdl2lTwSuWbBXvTzTgJVUNpk7cD6wPNOkSag
CehDDxzZIoT1eFWthKRUU2E4MgQMsecaVbzyG34QwSQR+25n0fbWM2o8UW94wYYoukG/Ex3gNOox
UdcpzLNdt5yMZVK9idGWpSfE/7mzCRLfcXeiF8LlpEMXwYLDSOZKy+scoZ8+BunKyZ042QmU+f62
NWWMHjVrqyRZcnNFNGYC18W+nzt+Tjr49ITmzCLutGpCSzGlmppNESx2H9ABET9S+4kMrwFYMq+2
ZUFtin+fj8zSBqDHPMwKv5PiOjQCB9Nvm0AaJPdF/ExsjBALxbJ5oDe5nVWrmAl+PivHJFHXhYbl
EL2khREhi0PLW9T4bqx5Sod1ihjOh3QTUJBXefDqIYIuO7bAcOtSu0t9l1Z3ji8JBmDtF8oKqkxQ
721DGMN+aD0lWNE36H+5ZiTaOW82+8GrlPoBSHapIu7JrIeUob78nWGDZxYrClhtNrl/I3n1Ttcs
HNfSknla6Wa/yJFrR4+qFzZBTgyP4tXfA28wSuab3LAAKpEIM+eWg/iBobrhvuxAZcVfo9gn8giX
fk8BiOItrFzD0R+o1g3qzoxKnsWo0OnJ9G0bPGKAHFFP6cLKt6WZjSaTQz14UkUNoxsbqhMChvWy
pqCX6Qf+VmAfqb5T6lSba8SFOpIB3o7tLFdS14f3Fiv9OiiSvPvmxahVl44XAAEfUz0yV5i1+/ro
FwXYNvC9RPiipLODdYbvQ92FJg01zqnUmoOJSKEY5hQH43rbV4pJrpnS9gqIeK0wAWUTIpvCtw7N
tHfvgLZQNyFhqyJxOlWbGN5gVjZPOmVVDBcEanrwuoveY+KAJd/rVZ6jRh/+oIwnlZ8tlzasADto
CvsXsUCm6fBM0ob0Cl810Gj+t8p38A3s5pCUiSq2yL3aca9GRQ4/KEIyDoW7MUEmR6nkUqOjrOXD
NXiFDAwJluN0HlpJdqOIwVG/IgILyltHSqwyat9XIwUMhnFXPc/EYEl/KT3kRZB+yYu+Va2VCraZ
jntL3RJni2EPtFbqOuFOoUeXMdG2OmLde5E2d7Ev846BvejCDaKB3FxTXai9fe0y4/2aqfR0AN3D
6wmI0/b1E+S79qHPjMlQIkquqS41suLKrBU4ToXnxdgie51UDfDl0yPYn4TiKt1QdjcTdAV0mvdo
CPTCVJd2rZak149RIdaUxk25HfSJMNjiyY6XhZV72Q0eUH1YkdOjCUrFdHs2iRza8JopndN9G1K9
/K31kdXvAxkq1o/SNAb/V1k5fhPjlwgkFd+AoZg98205WnPDApZwx26p4ktW6Vr3ZMaFiu0nraGf
9tEZlqj3esgobIgkYi1s3d0VkjlKUJaptwRAdHpk6zRRwk7pWzQRNG2iWR2Hg/LUZnZYPQEXJUaP
oZg+9Hu1U43xp0tBvFtCS05QC5kUymvUuTHW5ca2i3JNmG43zgaScW4S2UWjsXel7Jn3Iz9Gb78j
ctruvccwYZH3DsocXI/VMCRF+zPAY5RmKyf2m251nlL8v555/X80pwJ29tGs6vZH8yv4j/8qfzxd
MNimP/vDYDNhpknp2Ab2MoIRDCIWXyZWusHsyeR9b5KzwXt/orP934mV9p+qqQsJ+l4XNp8zG6Md
V/v/+3+p8j+Fw7SKuDvbVnXD+vcQbFPU5F8Am6VZus57RXUspmkGCn5W9Hp+NSKki4A1JnPNMb9L
1zT3ULrknuf+uKXCIzcWt8ayMyFUtjybjyaZRQAstfrKps2HP1D55XWKAlFaC5e5qe1x06wJgapu
yNIIbpiBr8bRMX4IbdJRCK9a90HtH6bXER0AElAmwG0TRuIYxo04Eo74FJm9sYp6lQBI1rYEkXRt
F2b3SfLnRbDqy56b0pCw5wQgO3sKXn01s8zKMc6KNIcT1gH+HBp7JBNIybHMe/mqzD1v5aSxuiV8
5pAkYUYerSspoRM17gd9udIAA4Gl3gL/Dtf+6E0U+bY8oAmwoeI4w00gkSabQ/kCQnxT3PiPV2ne
0wm5OGEMG1AbmKoh4fpdEPPiCIlkFHgZYtPhqNe5ukuDZNs347DQQd+CFg7HOf75YPbqwv5TVHm9
3ikJ9O16DUu1bM0GCIipRpsm6K8OVx0qGerVIMN7o6NPc1F7R3a3Ui29OYbdpg7N5ccrfIsGnM6P
YemgBkl5l9wJlyuMVB88jO+zo3mYbQHgasUJSw0dPoOox4/Xpb7fO+ACQKuErREkSb/67d6ZTCnN
KmTyGPAAZXQ5ZMe0Gk6uapFZEWXyRksdWAl4Ie4NQ1mK1MQGAnzC7bRHBA8C9l+5qRgTenQRaH4n
efDJ9fr+vFNO0Xl8qJplStLO326hbpuuhIKYzus8D7dSKeReJtnOaNt+ntD1WGVecZW5dnj9yaF5
G5E7nQdbGGj/pG2qutSnwtDrE9/monEc5lNzW0di0z84XZreMfNP7iwUur7eGDeq/e1sgXBUWkUW
PhRzJBu0NrL4CzacbpGYOEvPvzatiL/oSCm96pPc4X84hbYlSNSVDuMaXZcXN4ajWrzDmQjMUUsI
KDNY47gznp3SaheCiMKZShn8RJqLIpN1EOvpqVHEuITlFu3VtHNWRBHDaX0mwuuuCmv75d343963
54D3NzeQMTWJAGtaqm1OF/Xb44hhrEfwNJLaqjd7rVPatRbnDjR4HwkbUQqYQOHLA8WPl+zAcxZg
FXVFcp/iv1iBw6mujOkHQylrNhSwKrEmUcdIm37LaL3GrRgxYS5NnWK3v0SltirUYfhpETNJtBwN
QiNiUlPRTthXCJI/uUreBglzlXCJQJWwuEjIFOZt8nbvMilyR+LJnbeVeWf2tx1D+F+MhBZIoZde
JFDcqtVzo1EE8KPvgZl8TdEi3aHWOny8JReRxuctMem2cqEy5cAUdPGg0vKAoROpA/Oo573hOEAO
6ReEnbjjsenP9UZP12amIMc06wNot+8GYZHMXORhDBUiYA0QcJEe3YQOllImjY9d3S0QB7dXxhiu
DDl2W23Q/YWfVuMu78L2pnfTYkVkYrIkGoUKULGxbElCC7ENc03StSzVCFy4oX1y0M+7cnFJmby+
VGb7GuBT++KSHyqilnVsK3PTojM+cIFtJyGoK71xD8dBuVWq7rl2CmNDHR1wNOmQnaUC4zCmnAFc
D3MCDS0wLMm1YW8HTUXxOs2Y+9D4Qm77Z9sr3+Zen0+N5FVLmXkacDB+eXuRBK4O4dImFSHtx1Pm
5Kjdo/aLWoUEIAa5e0XstLcoEivcwHG7c/LI3WPrVNdaOo5rMT72gyu/ZU1LBIIl+zkzuh+lHvi3
qmsWKOTsFV4jmDSDTp7HCNI4UQtzkcRGfoRrBGvFkO615UFutkIYSDGkhyrs821SR/5DNmU8xS1n
sLcEk4DIHvdhl1IbQsC4Kku/XKGt6+48gzAPz7Dzg0RegXsFB0XtAzcIA8TCKVy3FcrIcu1r8mub
tfGhqdqficXc3PVz81Q79q9cKLAgbFqFZPZtobLmt3aHUE10tx4Ag63Qg0+uFPXdMM8U00CSkigP
cV4fFzdFlZoZ7DvmB/BSjC2RxQtDMNUv51nStk8tUvC5anbJ3msBpzIqYlA06NciJ4AzCZ4JMDW/
ZIqubz++V9WLp4aumTDheWoTbC3ZMOfiqTFQoEcNplJaGQGc9Rkrb3SA14R9TugALMHahNkEBLQZ
xwFKx6xMuvGZ/EIITTTrPt6ci1fstDWMpxhyaCp2RfNya3KHmp+G2BLst2qvhhTLa4CMJpzcNmI7
RMrPpgWr+/FK1enQv7qJGfprlsVbwdQcR+iMQN7eFKYNOjWHnDiXruqd3LHtl9Kr/OXZ3qwr7Y8M
K/LGL5N2W6Roy6YvfLIJ01D33SZMG6ARyIrE9mITZOJxpbp5MA9+qL53jIZc3HWUz2dq7cCSydMl
Pj9z0VrenaW1GwIHAPB/vA0XFyhHQTdsywCRYRqMyS/fH5WJcB60OA5BpfvlUhQjFbn5FWvc5h+v
6GI4M63I1GhI8eAEG6EbF3eCPwRqTpYONEmkaOj2vjbCnVMVV5HsNvNCOAxrqp/UQq4+Xu8/7KCU
9MhMnbWf+2FvhlEdlHbBs0yBp5CHi/MexkoUUhZjXz9Z1T/sI6ZPhummNg2j1ek5/GqsHruw/ivs
cPNc91D3FEl/YyKB2qLuov36aPSFdiyq0Nh4cYBd1XTtq0xrjZliu8N3dKWQ3/z4ydcIlQQX058m
fYsDnSAoj0bV+wvDRbY+GX2XGI0cOBtUjFFwYggL9FMU19EaJPwuM8TKI3Jwj3thMYAbmmflpk6h
U3tlp++CwrOvwiRa5rqysWpTGNxuzgz3Yb9wfT36XvaCJFtPJ10xp4QZ9c0+SpqbiHEG4YNRcypI
nCHWZXTnKILGpesV8WMliQO1fbNdaXb002YkdWXGcrxS8nj85IxezBm4kgyD/0zuWUMwxb+4ktK6
pZJTBT6Zu2DbRNWfrFJSRbO/JjasNTQX0b99kxhcsQxwDc6pNfVU35zXYIz9PvUZxKhFe49L5r5N
mnvB/398/by/fAzKCtNoTlWpH1/uWBiERp6SdTKv1ZB5DlQbTxKHldreCAANVUo7BxR4RZZf9skO
vnsCc0hti3ay0Lk5uVUudrARWNAj25vnir0sHaXB/DdiXTGhtgQOzSOgGbOhtj97AL57D1EH0Ezd
4f3oaExZL9Y7DjKOcOKxx4NmzH0KiTMZ5/GGTlWyl3UvaYg67aRhJKzDJ2KcbDHSu7Fkrxluomvz
q5uPz4H6D4eCdyIvIdvmArMux0rA2hUSGvFfl1WaIMqJFgXBhTuIslgaQW4OYSC2sSjiqamHGxmr
MgAOGsl5lpnrwFXMlTe6e6TBWL9rf0dkEj0cTH+bjzf0jOh/+/KgNW9oNrUjMgOYqb89Z4nWk8iJ
HnRONybaN0lbzjy7659hDJWDLq7UoDMWOeXsOVzBimh7otx4/BVz9KI/l77vkivouNoidZv95Iei
Y6dlh2C0mKUp8F+JMZ0xoG/4qiTsSjTeJ6OQ9/cxh1lAcxC647ArF6PoBEwxkNgCcXQ53KsjusNK
i2e1rO/5s2QeGp88N96/CaTJ6x40JLMHyngXF5sadrbX+gN+hLE/38VEjP6P7mIpeT6dawW20C7P
S51nPSUoYMqZjYVi8JqHYWDY1OUlXAxv2VhKukCTFO2FlUSfvYE452+vCYrMBtoQrl929PLi7era
9qBQcEircDc9qPDf7j5/UL0/c1xzKFaYbjKIYgb09tKLTfgONah8UhY8fUeAmeJQkcjcmwTHyB7j
/q+Pr/X3Z85i5s50i6uc0fRZpPLqvUrMS1CGNUHFuPWhq+Wim0OIoLzw6SN4Gvi+PYA8gOk4InA3
7Pdrqq1kCEiqxeisp+ltCrPyPBxUrOHa9zEKfLxf/7A2e6omSkfw0DUvh6BJR9qhWxHyoplDd9NA
k6oosfk9WNvYrtpPLg7t/dOWGpCqTi0nen4Uxt+eNqaIQWD4xAqFOKTjHnZj4momNCVSfcoJiELK
oLpyU3hsnehjAufip1iKK1m5JalRGVUDK722QlpErZX/bDv9IOpkkznQLkmFXPTxkKy0tJJfMqjY
s4+P1fuXI1tMLd+hCOqopnax8RDMUzJtTY5VDSpYKCCdEwhWQHD6cSv8IFmQWjfhF/QvZJp8OlT/
p2OHFouZCtVK893DQy/GQfVB0mJxIezOGsTP86AtlV6Hfadb54rnrkSp3YpIjFvDB/LXGdFTjlz6
xqhQ+n18NN5dOdSEVRVplgHV433RLUpCZ+gkiDY9a644GMEC4TmlDwuWMb6Yj1f27pXI5MSYxGma
xjVqGtPnr24/ZYzwbbK2WV2ONxQTME+YX/PEW+kRwGiGKvlAMO7H67xsE+DFoqYFMpGmC0MixgZv
V9ogRFckPT0SxE3jG/7GasFehwcnG7plIkg7C0cqMDZBND81dJVV6PGms53Hoia+s2izah+kd4Ok
F6KN3skGRtu4wQq7jjwmPUwhPM6f9QjUdxM6Npq+Eo/g86V6OcnpG72ypYfKtvFBUtpGd+qdpAZA
leE4rHGtyj630OY0JiOeZNbrxMeU4SeVuHdPSzbC0WzdZqhqMB25GBig/CJfgqwBNAOJfwzd/oTT
uJj1jh1+MgbR/2FVrEzH0gldBjvNxYvAZU6fhUXmzsbGb7bN754kLsNDbKXRgxkTU1kA84OHEXXP
rV/584QCzi60Wn/vVPWxqicyYRqBqR5rMtAIodj4wk9vclXbe5yoGx4t2IKShmIAundswMN3Vcmb
Ff7WbJGm+bWk3Xzl567YlZSoDD8Vs6aO0lsM1s6KeZq6G0MESB9fm+o0MnnzluCypGNhMyOgfWGK
6Vn16oYY6rHMDaITuTZrzCNSreg8tAviIoxr6anbPk/UlReR3OuqFCSZ4Po3qa1fpVUcnbQhuMlr
5/jxNmnnsfLlRk3TBofuDY/4yxum8rouVZAMoVDI6i02+rlry+92Y4zr0q6h1abjFeVvPI+BtGeU
ZAmZXjGGbW60xjwZOqxM7F+boOnRlAdkZPC8fQzSKrqKLWUFdOihlWWC0SrDiyPUemGG8PappJFW
IZ2naBi0E9UUX2PciAOu3SQVCTmK6Db5ELuPQedpT1y13SYpW5uB6S2xJ82XXlF+1GNHwBz6IVod
/rzLGeznHvCY0gTlmTBewjnXQRBv6XDwcs4xQDn59aBZv9JCFfsYO2neDs5OGV1jaUKIhaaS6euA
BB/UHem9pRxRCSXb0ikhSNDfmgiD31xyf69ERPhaaLnH3Cch17eUm56wEwqfTrtIcyrLGrcQWcUz
Sij2QQd9sKttcS0h0vxadEW3Hx057hz4YXsy69ZGFWJMMcXXtlMeG1UNTiDegtPYe7+t+EA20EjW
jdOgLcrKmZwooFkFcwEBYL+qScpDbxHaW2HmD13SGDv8cSh/jNbb2S3Y3tKthoXUy/KAjvbejymt
K7zlSWqIzQXuo+Ee7mROS1U71Wn9jNHOxGKBXV/DdjszdOJvGw1zPNF85i50QMu5uooxn2rFjUa2
BgiE7FeCTnabgYefCwpQV1WeHXTMp5pVGjNLmsYxNrPowEM4X+qxdkwBZd0l6aNEgbWUoaWDrE1u
7NQyV1EbWiuY3e7BARMyAto9UnJYgcu155WKlKQGCXUM7eiOQOph00T2c1PDcwBwxZSFIkZPhw+r
QtgdQk8uNQRJ1x3CSES2TfHdG8AC1MO+FeWN4sfVHDemvs7R9W1wTJcz0bb+VtP7dpFR+aI27Opr
ktp/KkXg3wkk8XNShogNLdxiPox5e60HMBO9oJlbtTPigtPtedrY6rVuhd90ZwBoTd7svowHZC/C
22MQK76m5b2PmGYOG0oe7XLwkfQ05aYANzRlfaI9GWMSEePqu5mkGdw6+RtfX3aqK3CsaX1dTe28
PBW/rYQwLDsaHwxJSlfrHtJarY6+2t9aWeisYSBbW30Um1ZYw+1ok4AaN+6caZp7dAc7WhGR+p0Q
mHiX5CAnvQLSzp5mQ3tzZkVAO0ZTFAM5GG3Hh7CnRjfCgcRRoYz5d0cm6AqBcagaLdOp83Dx9qkY
uPZhYzkzV9W3nsp4vfALdRkQ90qQ8KevoPelbNY3zQssZl3gFC8LmC7URSExYcygs/GOa/ABlcBt
W12W8HgQiiIKKOYpL/+rHu2kX0Rcj2bwtTXTdpYqKRl//1L337w8bz9o1zNssVXGqAhEEObT+pwG
bq9eDbblcnR5mM4iE9nlEAMvFVW87bUSb3xkZ1srEo8fr/JyeMbDloKjCmaBEo6jXTY4s7KLS8s1
lVmeJ7C5XZjlodbqO4YextrVlmix+uUY9Pcfr/ZyCMpqGRXStqfriCziUsES2kowmjWrHTF+d8Bm
N+fxuE3V/Evafvl4Ze+q9awNIwThmjqjDdqdF2NQNw60pvLFFInaZDAKeaoEk/QcMAHJrbYoYB/X
6jqzGQVrOqVJwjSDT977l9PeaRvQgjqIABCwMPZ+e24NQlbcQU/+vPajyEQ+2URzw1cVHNOMBAB1
fFa+fjekPK+Ui1tKRiuU6C4uKEKp60zrp/BzheKqGyaHBqL00s7abskrF7dshBtB1ym+eslTGuQw
JrP49pPDfznQm7aC1i6XLgWn9/NiPIBejkaSXZdjuBysUl/ozExQ3JS0zUs0s5A2rrqsTaDf2+kq
HLrg6LuADnjj33Zp1wCjVk0y21z5ycTwssfGenje0LyY6hGEB1yOd4MgcPHVGn/m7GVuNzdI85ZF
2dxltn0UTlTsASv/qkijvw8Q6VfldqSf5OcK5otQBX6lKN3p4yN2OV09bxSKCMPmeqG3cnG9Kkqp
hgrxJjPKDP7RbdAZjKYY7iMk5ZvIIoOYDMQFQ8zrzmn0T57Bl+PTaeWMyanOGFN17bKugHG7CbKs
UWZNR+sZt1q/9DLH+OTA40W6nO9wigWCOY4/0w3EURd3BOxPI/QzgFMEKvPowTCeWc4XyN4/NMIc
hXjWSWJaxukQHh09fSYdaZjFnvaN+thPIol/wJC9Ym4pV9aAVNZ3H0nlGjeVIFOmc72jhsM3dVud
6OQdDp3fXgx4hhp8QX6NRbGVueciDjqxyrEDwidMra1nE7PtmVm3tUxx7yjaM1Nohq+u7ywiR802
iIqBxWnrZjTAdiUT4NzFgkgyK+mdY3GFm8M9clpnbeb9ii2t2lTJc6iJBKgTtidamD/VCLy2OqqL
2nDRq6bp0a2730qat7vCMh7dwG02RgPeXg7fajF6h9Jv1y6iEQyuePCkl2IYwDhCPfIgk3GPB2HX
ooPaw4v4VmYIi3wsRTxXoTvg/LOTx1wYGN3yRzznzrYMDeQUSqCsadRe8bRcxhUGIpCvBZ7mL7Kj
oCT0MJqLwN2MAOnbYoxXbUNJpm6JvdBRzm3y3l7WXENXhhOuRWhta6yfEMzCehbJ4rYXxl0AjHu+
cToNqZ6inoJ8uEsbZ4Ud/aD2VrbMIkNfD7b9BBb4S1Xqv+RokxrpkM9Q5fd9CIsfj8tGS67MIEei
QY9xbK15KcJ+ncGZmYPx4e0hetSzraXO65DMHDkCZ2sI1xhtde0igUTXr8ziTt+aR7/76pvgc31m
sqj+pI+KkbGxzMXCMpAdOA3q50SPwJdhn/ANH/RPUW56QT3P920GjiqI77pyb6ElBOgCymDdYrDp
dWNYmHlCJmjtrkdlwKCukVmDkaifCQTD67pJftRJ+DhV4ldp6q3jwEuWlWbdJ2qHxSjsFedQ+N5v
JhYo19PsW9sOAbFdLfRDr/jmZO6DYaQk0YH2HjySlYZS+lfNuEFh/E1zjepQkXhdqgN4zIpTZMqT
Zf9Ih7HdMJCAIBzNTNXNZ6pwf4PbWBGF6i9GLCVzoCIuqRV2NZMmk4rKo2QJSmgGBQX7QdbMTFi/
8yQue3z/KTiNsZvnXQZFMr2OwqBaW4gk0NyrDyKkwZNZLdhuLFp+Gu9QnJkzRQ+vkoGUVMJc8Er0
uFRNTOKO3u80E5sfrrbbQYr1VCiYOYCz4awQYc2OchvexUwUO+qZQSZulag9EXt9LTsG8Rm3bVDr
1tz1FXepG0csIkt2JuAgL1yRwjUY6l3AZK6OzMVInO+sbvK1jPL73EMtUpJZhA3mHnUOfbmgV+ZP
RqcVC7wK6VwLUnPj1spVFIp6ZZvKs2ZF90oZjjcGd7JdRv4XOLI3Vl49E8/Y3cae8b3jORYzc330
0m7V1t0vRRuctRnCm8zGchmEJszHtqZRUnT5Iu4Lb9ZYcbTuYGDkcNELX1+oef0cFrGFVMnvF5Gr
DYvG/9YWMOegu+VzWqhqKBpgRhJDFDmx89j0k5uKmJ6lrzjPmi+0paK75ckamsdiIFqQlIWN60Yt
HBI1ORrBKokEWZ/YUDaxYhR3VhttepXyCC1eMbOwA80R15C6ETVih5ND0j+cD01pbrvOgw3LETVG
Fmd0kcNEWfe2bRuKuZywtRO7us91FxfhCOS8ZvQa+l8xt4cLrSIBHcgCFdDsVq0znvkyoZeUkp7X
xjDlTFebmYOBCJPJzEq4e9IsrFVpMcPMmmqmEpReVc3a08jDoCoy76k28B5uV0UrHtoY7U3VN+Zh
nLi9dVx3PCgc8ARkNTpWVT91Xn6VxfEGs6x84nV+IFnE/Wry2Fokof1gJsrGZWgmXNulBoFNEoyT
tYuG4i6ISyDhfUqYYKk3UBYlqXRj4M3czkC1BNX6oONXyYGL7Ft/NOeqL9qtR8Ee3KJbcpJrZRHX
07Da7to1ziSEX9VQwCHjR2HkxQ57YrDqBVSVwrDyL2XOLFwPvLvzD680mQl4lrnvI+cKnwRx0GCZ
fsdu4167mkPJwff2598SNAHXI4UtRJNltJW+kp94ynbHpPUoKvObYUIRqXwFSFKpWfvJursJgqrn
jsu9hyTmiWmIJt7YVug/AGqD0GOL4BiOmveQpeMK5nh+O9LPuCUtj+pG+6uq0nyj43g4qNOP8/91
Eky3A3UPLDZZfzNck9nq7yee7/WH83fO//byxXgMxzU9hq+v/u3vd87LVs5LrOvyasjqfnOxmPOX
L/6NyFKQnkm8S01nAWw72zLIqPfnHw7Axr3aZmoOk3/6+fej8/+BNLxpxjDfhLDMmOth6aCcVJcq
oGkN2marOVhUM804nH+8fA7T63eCBXB1/rfuX5+qcUdn3IMvHGXRNhJ5+tPHGYZ+zqxPWdRGU3RW
ugIu6jyogdyGqpH+VEKvn0UeorsErc+u4w29IhtNe9CBVCTTMly/wplSusbJIn4MihmkfSnj7oE0
xv15GTbwipkcKvc0ODmRHNV3rMCGe9epnbmDTiHn7qhbO6uP00er4t6Wofe1GHi7GLWK/276dz/Q
teUAImZz/lUvlBMkAOMky16eCg8BxfQt1CHBBJ9msp6MKV5PDIytSzRwgZ94tItj5RdfOmygt4Ju
x23UBzQAQyeAfVf6kI+C4Zim1k0pkgh3mRuQIxHGoNmnL+NVNI9Ri69s+u28EDSi0byMW53xSXtK
9Ubca78twmWfPUtC+/fL9FYmIl2TXObt1Ektmjfk1pWyzL+PbbIhlyV/HhLvngJP8iD7lPCiqLYP
fcCQq4X3v8Sw5n0FA/90Xqw/WKQFmsMPs4DoBhU8uoFOmW37ULPXmWVE0Jmm4HAdSLvUdufFk0xS
zqxkNG/NlujbQmvrXabZ6hXvfyrQPQGXhlPtzsvnEXuqUMk8CFe4vMvb8giLeNgz6vNXWNTre8Q6
L3vo2LAniix/Gh0AVCW++RuXYcpGxXC2ifDxgcAk7RSdcnXXpNVRcTHMQ0kc9y553vfYBolpdySK
0lCk9+7E/0/rSqzPnyq9CFch8Swre/oygBJjbeguxejpVys1xBYVTz0//y0uXIOQJ041AILkvgOT
e+UGw7fzhzX2mRsPAs75Lym0tGQvwyqblnP+Udr3w9C7t+dvj2RNtJYTns5LMnTta0L+69X5MyB/
jGxcPB3nvws7wCUSNunLDoArrRZVOPibl40oGkIVe71cnb8cB1VJeKJt/9mB0o63TUym6vnLEAwp
sbg6Os9ps/Qo6I+Yn39lMjXQ5+oN3vGQoa9fe+nBdbTk5QcdlOSABrMgQavEX/L3O2bkW9Hi/PWX
f1WyU1iSw3X+k79LOH+DIWdysEONFbx8rGQQfqPox6sFvvzv+Q9fLRUfpTdX6NNgLWZTjJ6c0cW7
xU0ftXj1x7AytudP/+7H+ddXfxyQQ7hJU87f9Fd/P/27oecPzj/+7gtef/IqqJpPw2feqtNhetmY
v9/++0mn4kEnRHgDsO0qCLVi66VAl6y80I9dISe+tY0ApSYiEGq75bswCJCn1eWxcqq+XNcMedZK
h+uxsopuWPz9a+Fiha2qJF2++uT8caPBxS9KdfeyiMLS5VZT84M1VGRSOtOqz98TFbcBVnJtHnbN
NNr/15adv6OM3jenhLIXDhECV8yxzUFDwfPyq+I2+nIE5DhvAe0i7usPiVmVBBTRF2dAfY2Am0E6
bCt/PlJhILgpPcSok0/nr4WefkobYpRaGmF4/Av5BVKpvX/5tXK9u0JxcJ1Pf3BeZBgSb2Q0kztw
WqQrtK+WT539vLTzDy/1H+teAGQ7L1Lv2m9jB7nw1WZF8runSnv38g0nLJ+8Jtd3L4ssE++Xm5XQ
kM5rKPrmmfFX/efLtCk9hogFY9d/7aaT6/6shqv4509cUlXRPGnu9u9WdXUczwTV3+3LYnuf2SxG
Osiz05E6f5GqQDZTSFzYvmyYqgwAuK2k/PM31LOqmdnYyavlKuTbUCANg5d/Ox8oWYzMfKh/b/4u
O47BL8ajbWxelg3ggUFv2ooNbV46jI1qQ+xDTYQcfTqwJvnZzPs6XELn38MJsZgOCvnF0/a+nMG6
oFlKfPyfZTKDJsUdYTxcNy6B8w+duehcEh+6flmPNPHb2mOnrv9uWzMZvA2AQeuXbetiRvxJVMHo
Oq8bw185D8wyf7XcnrD5eadV8fpl+yKNisSgeP6aed+fddMY5X01wKR/Wa5UbAKl69z883vlQ/aU
OIoZEk7HoHKYZjtZ18M5mY5BI/4PY+e1JCkSbNsvwgwtXlNrVaqrXrDu6Rm0Dgjg6++Cmpnq6XPs
2H3BEghkZkKE+/a1M6SaYhCbr3MNVD+AoeyWm7/PzTXAaeKWt5kvV9coJhHqrRUuFhS8nEFCrHOt
OhqhCPdRWbf3sbbERWOUP891g6hxAkPZ3iaRf9ZrubXtWoZLz8e70/zvLGP+7exjCrKquQ8W2VDV
G7akcbtwOc9OLT63l/+s/ZxNcIU6W5m6nTfNpu3nRQHfxNcu50URi1R3BLbopRomMl199wjVnhmW
bpXIYW6a5KCHL0bubOZ9+YdaWoQiDN3cMNpwz8LSP/dLfXtzj6vOPU/7nY8+bz8vAjT4y9H/3XDe
Zm7VBY5znlp9Lcqm3f+74edyaYakq/AYSqAEaxpvHhcQx72xOveiiXj1tcirffVCmbsHOHlIpbyT
05H3IlDGS6+IdWEV2jFM85f5srWCIAwOOxuFYs/J/CzdgoYT7Jc7P12hxcMNd5ws389n6w4uqDrV
/+WatHawz0Xl/fOtVMVni7+/pGlWhXE8bz5fC67vFplT5e9vVU4tptn5zvlB/Zdvtum5q+i/yib+
IGmtb4a0dreYN9v3Vi2+o/SEb5a8+30Q7eNwHNcx9Iz3uM7O2ajjRBxHV8Fz9OSaigo7wjZ2vis8
MMJuujBL9d4PChBmb5SUGU2uB4lQ3nt9rJf045UTVSzp0+AWDxy/eE4AAT6nbQheZ0jiQ6nb0Vto
eEtDlMGHnkh706NC3c6zirW1miU2Edq3zOyzvdokJPld6b8jETshWSieJcbgJ2xYjCXufsE1dkjA
Wl2e0tsY61voFN3Vwbnl85ww+oClJvrgnLtJ8kRg4mGErbWJ4p4AERjYRRdJ69XV0nSl6uZ4AzCS
b3uRxICOMohCatmfUmqn8HiePs7zjCn//mTo6Zuw8dH8WjR/iupqGrdPW8ybGY1F1U3oaYvPfZGt
7k+/bDMfIEmT6oRA7Gv5527m+a8t5tmqwrXLxJ5z/Uubr+N9HgUad76FhPrxtfHvrb/2rSslwU5s
Dr4ucd6s8mIu/mvXmZPzhAwwevrltnyd8tddUlqn2ScOpp3/3oa/L366fV+nNK+uauepHBV3+8sJ
fjX53M6ZaEWm2YOxm/cwTT6bf53y57HGwQVTdPjfzur3ky570CCUk/mgrv7nac3LPo+Rl/gFuEP/
839czr/f5dw6j2p7XySvdRfdICQW7xqW4EtHrcQNaDKo72EY9naV9hhLtPRQQY29lrnyQ7RD9xcX
COLE/DOM4gSP80J/iQqZrxmjqmdIaKAafSK8eAMJVFdwTICNyA8wr8emwljRDmOsFmHmGXL623mm
eJgw7pBEtDG4w9I8jQZwiraqx+e8p18dtIb4icP6opsOHobhqxt24TePMPYqVob2mmmBC6+QWA5h
gO46r5ibMOh5+fuMpypPs/lp5VD4DMsfnsdoMNdQwk1siTmwTCJvY/WyfcynNZ+gwGNr3jwe4mMl
7O5DIeG5hNAh7vMlkhzB+WC6bHtM8nWXdMZLRlICYoRj/an5K3WIur+m++ZONxAktIEhkpQX6k/G
fQ/SZVeYmrjNNx8D1OK96IPb510y45VdJdEf8IVxeded7qk2gE1FVe4dm8D2jg6Jik0HJeOpxbEI
U9Ix+kNzo9V8xtP3Ss6ArAPvRUo74HnWlM59TgY8c9LJAnBPIDPeq0O9xmEwv+RaFOxHDy3JaODg
iGirf3XVply1XbNzAbBesxp2awKCnAK6kZeo71Pd6tRiqfgWta6MkYRWJHjjwUrznnrNq79jfzuu
m9p6Dkc6R4npBWdNRhUKUt6ieWcOOzHIZuPgYXeweWAfeGF9IJxHvqO44aXDdPgU58oOlntMH6jL
30eneo9ihv6invwI1HSLaDHdJ6mRkfTVm7PlJvIRQRBVbfRDYxxU6xjS2NnSi2bR15678RvVoHje
N87VWJj4VlRr3onRKvBidZdNFkdZg7evZryE3UQiheL4hL4pXWVjtaUke3zkFSmNmHK586FI/Ge9
H1EgGpEkCMtwtE3rVxWnZG4OFCpvsHduRI27i8sxL5TkBQuK4KWGNhpkQ/lU9uIP4E/Wyle85pyH
Kp5KlVGuIcB2eJYVTwJA3JVCoWETGEq7NXFZpn46ICdE9BUWbpq/5X2lraggkpcqLpKlpUOW4MSU
bdcI+9YnGVag+Ax9uBSgajDJcGw2mo0mne5gTBOCSdqqxscMdA42TXUanAf7RDzWOM9L0IH9zJ3M
pmfLIhU/KS1qlIVZZOExh1Wz87ivmOqm6cZQuuSedjfhZcqybehJajVljo6f999ISkUx/gxBX/8x
VtXLADv4Re9VNN3gT/Hwi89t2cfnahD6XosoPwI3QxmCEyVveOVEBMgI4+rlKWtr5WRZijwXdtnT
H3h2c6Jx8M7Lt4R68HWZNNVWoTv0gEgGZRd+AknTtypTsQTDSQsTgcJ7q5PoXkpFvYc5Neg4zhwt
vxiWtRHH+77CLNkuuxXFGxgACqkMC5tA6DlF8C5yJT7gcSphDsPr6SMtfgt1ZENF4vxotJlJpKcg
9rA/qBzd3NnNgIGSlWlXnhLKqq18beV0anhDPmV73RgsVQqn7hIbQ0f3d8Kx/R9V7CyrpKIizMIm
x7WFcXP73sR2acCgOdTzexdBAzLDn9UwmTR5sb0a4bgjtjGTbZCDzJhvUVkGZBP1oNhk080SCh2P
uvPTY9qRly9Knr7E8zdpLsYHtZDLaki9d6rElYVdkSwbRz9bU4LLdwhe/lAm2T3IvPJ97EyoXAlO
Rfxm8hNoeAkmGOogZPTBqE/EvQFP694mRtW/D5XYOgTJeKlxaluGEJpvFO25e71w7IUlcM/MyvSN
/tS4koN5YFjrPJwhxDlFDh9+XGPS2gXlyfjPciKh31JR+Hu1hKYANre7BUOdH3IVJymzKpqVKpRs
I116hADmnJXqpOKQgJY6+PCNiM3WN7u1T0pg9CddDYaTNaTGsR1eQAx6uPURUC1zzzlUeRFdqWNf
17qxUgJY3FaWvVc9oLGxKPONMc2Kcrx3IyFKrISKnWY0zS5pu3Q3uoF/VwhQF6P6pvRD/TxP0uHZ
HukSukPmHMsoNl7QS/DYTYiyVfhAi37Td1WxqlSn20HkG1YUrOIgMvarlp7hwZGlcSLZ5IIOLFwQ
KP4iMqT/xk8n2A6B8UrBCy+cPMtOCByIt5VOu6yzEhf0NjBvRosEV7PzdWQU/VGvdXkse0UemzB5
Dwr7W0kGqLVNtJXk7B666saPmLglP+dbRh3pfixLoHZ2Zi8STbEf5G3oDdhUynbY5z5yvXzS/XG8
yo7Qz6C8JyQGKKkwoHaRg1PEo4it5WjH5cakbH1Dp33cNl4wbpJSVS/YGKgXaYw/DASGS9McsU5s
amVV5xWp6jz/ZjVlc+e5T37zrZruXTkJQ1Wt5FZluv45C95035EwDqa6+xww9kmz6luNRdTJIOly
MxL1ioSwzMVaDCE29hpGV7gdraxA8x+8OZ7EiL2mjBz1ofjPqhOLa5jq/cUKFOLE1ZVzNfcKj62j
VotoY6UW6a8WnU7lWe5SSYMDodlLGubOe1Tygy/r6lT6eYGC9RyTqkX5aHXPfRw9d201FW7W74P1
NsSW+UENIB5aIOgOsNMaJNQGD6HSzQ5IO421ILuEzWPbb2Ke8uvKVpzjPMGQnmKw6DUK9SWEqvo6
VtA3hkrXb35zpUuHf5FbGIhb0WghXXy2MiHfDU10a3xZgv08S+fDxP5rBdZEuY2GtoHvn3/DL1Tf
GIGV7Kst1zjuxxQjCELTFv7gBRGGINfPVNdoZ7sIJ08Aki5mpmHKKYxh5ZLo/I55466tOmxsXR9H
zR7lmFKV1qFP9WhleU20tgLfxlrbJBClEWbM/brmW/XtlUCDhN2tAEWZQmkbJ4orkIdzY5RYQPUN
omVD169uxMNaA+0cREP5kZdoaxJcuSiP6565mdTCYsC1pyo/2eZCMU8+6TVKzsEGtrGh7a2mSTe8
kEm0BNF3BN3+s2OXW3gOypEAe3hxyZ+S8XVBDnq5co/L2CcPP0RYkQBa6mVPDsipi0thXMRgmcdZ
vhq07bH2Gq7dnR5vTpi/EGy/BF6rHf0yRfOsJ0jlMZciByc3qpEM2xZ84oddUKzm5UtYtMFmDGV8
NAuJElSIjfxR9Sb+SalZX1SnDL/3/Knp1QVYdoTjKcrVXeP0QA0SQE96Y6kXDKkV0Yhd7tDLdzIf
ba9qLWunAhQSaxRjmzqGgFZRHZKwSDB3EA+lofS8wMzvAjSxeI6IlRK7cvprZpvFMisU9cB7FGpo
kSS7yA2BYeh9d1T0hso3OIQnhYx9VZqXBMcBVYyI+QPIIPFEEm9iy9vKilclr0FsAPEbJ0Om+Ku2
6JEviMamjJhn56aqPxBsjq9JW44bIpj6dzNzfsCvvAa4UJBa+i71Pn84WD4jgsO8XjOD4hE7JO5t
Aj4LC/X7DjMBwndKemjAkMyO05bUMM/wbXmMCQVvCi/67pZdcc7ixFuBVYSGN+YrqXTKoVRacJy2
n+cLOzAtklHQXFvUJispnOaKM1G9agCur/DxFWsKM2PCAUa37QK0LbaLCWTdeepPtyPCbec2loVE
bcwJfaICvFqnQvFug7ePm7F/SnIEYtqIdliWg7EMmrpd1chOr2EXfS8aw9x3Ak6G6XVyUeQO/hB1
bYBZDH4WQ2idfIR3i6A223NVdFhZR/14rH3f4NE8mDsZGuIG2tNaJmFQLJxmoHM1PZ1SSLFLURm+
vaQT6q2GkJzVqNn1k5/hpCLzgLBKOqlXJzMkleGB4utYcUTNk59aa6lm7rPdG7gdpu1KlySwB3oq
exhiyVqLR+998PJ7rlOrjh/bcEazUS3MGuxhrLnBjYrNa9lp+tUcVdyQeKlScjD+aefEcBxnOHWq
z9fRjOkai5ACnm7vU+9lFHjLZuWN2tVDrqe7DonxN6GTsx5RcW5qxUyObjLoAJOLPSjiH7FXiJtQ
C3mGUnThm6c3DlztgwTQHTXr8D3EKtbxy3OiBvGZ4lr4yjremmPkovWqU/2o1O8Gj953fVl4OHwX
PtLiCjj0unT05INYHCcPnJ6CbX+te6++9MofVhRRqei0wya1B0k3LtFRJ/OeTjq/WVFUDU0UwOAi
bDUgVlhrHXQFeYpFUO+M5PGjA8L5Sm+E+ujIC26KCBllaKNYWz2qhSp3s2N1QHJtvHgRpnQxzoiD
Rp2Gk5gPZHDCXSWM3RZ1a+z7LkyNNUASGwECVka22R4oi20PvQwZA0yfcnBXdEnUaddwr1YFPmSH
cVqteEN3+JpNSPRsefNvvDqRB58+yi+Tr2V1gRQrtVtnlcQC40AyrnB5bE2Sh7ARrsDStntfMgDJ
1B3sU/sA70OB1dort0EGIwh9y7nGWqfxkruZoa/swUntFEl99WgLnEm7VQBX/KgholqpZXFzqQgk
QNGr6zYe25XWyJoRbIseJUqHZRgMNIM6d/LUU1Xr5jY1wwOuYPSf+S/iP9ExXm5uKAe7c9oxRnOz
rN3GbeNDtJkKemPFfgXBTjWSoS+TfIzPZol6LRYFoIcKQVQGae8Ij9ReGvkUvrTQ2af+JXQG/0PL
9wrmYycdi+CFn47DOjX7O6TTeFe5MEgphwOuPX+cJ3FUdRuL3NiUPE1P5ZSeLtsTdW70NMo0aE/z
fIq4JC0Ne4c9gc4KAxZvaHR/1lHNbGFmvKclMSTNsxpq42JxwsRQnObZeYLCHksw1RRLrfe2uqe2
SHOyBjUOk6CRfMKkRywykLXrEcMo5HVTnwpg3dJJkNwk9tBiizQt9LOKclExrDNKEs+Rlwx7I0H9
aJQg3Bax7K2zk8mNhZHzrUCtVFqMsUWlGkeADsZx/iRSP98UcfzXPOc5mfn38qnZ723/XabTBaoW
8+rEU4++25Y7P9co3/ltE16q/8du6pCTjzVZ4rMzbfz/e/j59Odde3iOBZGS7H877jz727J5A9Db
/5y5WdneKg3gzv5yO6ZL/OXq/rf9fO02qctlrxuwB/7Py/zlmG4KRlBKyu9BJF8j0zZ+mEosF5qZ
Vne4pYzHoLmurWRIPzRfIUlYGz8EJulLqIfxBaWWZMxeK8t5Uz38iVZd+UjyHFsS1JBHhpfqTSbE
qeYGofCOSSC819Z0YJbooblTXC95noDacwP6qVg5KmP6VAxqw12U46YXeGwTat/NLTTiAkuTN951
xOKTvi/i8hErqh9OsbJ9l1KziIrR3NaMUxIX/qVE7fl5dkGYIfQdw3fiRPHGBS188EOZP3LHIFIw
XXqViecR7vuLmZnJToOqu7Wy0n3RovY2N3ABP0PIqPu78Pz+YA6ZwQvfxp6Ejud8b/QWs1uFKuBL
UjTVOVToIc6bxskzD5/ye2DlCaztrj22uKreGiXFem46uJZ4EHsJ2TO+YhhHaHQ3ks5+ivLox9zA
UKs/s2gQTxqRqD0eEMYGrrz+5iT83KbvBVr8xNZ3lOsEHjrmEkJ+whjzu8/YaGoQDCg0UwX7WpDR
xgWem/i8NQARVj3K1/cq5AU2Nlp+cPhL3ZGa0N+dNm298Ekp8+aFSr1gFxaqsxWWGLFX8u/zvglo
EqqOSuuuxwV2WH3hrJN+HN59P1zNLSSocka5XX8JTHThMMBgzOdIePVo+NZ5OojsQPnmI6TZeEWt
7UJeXy+DSC5oBb3vzoQx4xj6Je3qEKlK1S0xXfO+g4A/GJHdveYu8rfGxlkai5z4G/r+9dygKqkZ
Nvm1nCKbe4ORkoFubHC/J1b+Sr8qfrZa4hSei5NzKEftwxbXeT0y7XAdqCI+Nk0cPzIf4+LPDSOc
7iiAdO9GyI8c90/GAtMe9fIl1dv2w4nMZGO5GIanfV0992n4Mq8H/o81eiTsax6NykloRMqgUXnf
2w6KWeA7b4Vt45ab6SGiXUV79T1lPzdw7b6H4la4Z+pQnIsaTaYx033hi7mmGNm+EJGzdk5oGPSb
m+w9o885b+kFol21fRedrKp3Ty7m5WXmYrdcZ09ZrqRP1ZhDIvIgbs2zlMD6R6GXP+e5z4nNsAxb
iO74uRXY5gO2AQM21h246jj377lP76qc9hkpTb1LohhOe238fQhXQUKllHT2phbE6BH+64ZYzXuf
l5n+oy3q6DFvYzZ5t24Tc1zPDRwqYO5t9MfXKVv5Lk0RBtda1R95XIg3TP52uMOnTxJBwYOSIOLz
mXgrxRAd45zo/TybxbBjtMpGrzit9Qt6o2nBTa1Jfr+1+QNHgOxVcUL7CkT8fd5z16KUJZs8ruZt
ELeUq0bkcj9vkwjtBYPy9tZYoIEYTk9PL/FGcXN5zutcouDjQBRsZFurMoMNjwzxhptAuiwLlR76
dNzKsrZBXBRPFS4Yj5YI9LyRTQXBMcjMlscdGznCH9ejpmr8PNgo6OhrV3DHz/Pa2rzSESlfpakZ
V9xGPuZGfUsEHcSouppnQ9i5K9xQhs9z9+38RVCrfrNwTXuBXbmYW+l2kfOiZqQRfY+kPpL3/mdC
Pat6HttmxGLFwbok4zrmtfOKr3bzJzzK5LKVhrP6WpFqPTKOeb4dkC6ncRJuf1n4+bFSiMeVqb7/
2nDiMBD+ii4JzCesOzmjZPBawpvTKTVdER0zjJySDPr6L8cLsybbYfH4/nXmn3siFmqtqZujO/fb
JlZrAhSO8QSfj061pLZw4Ymvcg1WInT5RTYNUXPd3/ha0bwTGoboNZYrU8/Uk+0N4ZkQjk3n2/Qv
NW8kfgL5ktGv+gFtKWCj2t9pfTu8mUW8Im7qvPR6gFtYWSyaUmAn1ibjorYCcZ0nvqzFVWLEsq1b
VPm/rQC7rm2UxlJ+X1G4VMvEnNNy3oLAu7jOuzKbQkHwVBASnI4xL5s/aeBZ135u0k3/74qQzMsa
4hDcoP+u8GKMBGAzZFRs/2dX8NyNVej67epr93OTvFZbik8dUovTZc3L5skY+unKQuay/m1F3JXe
sihF/fsKpa5wMIPltP7ay/yJqB3PHrh6m99WqD0FHpXvVr+v0AS6H62uGDtO1zFP5tOg4BaCp6Zx
76cVXzfRT6nTEaUtPld8bTGoeMqE9SQX+u+uEKARLmnQH301nj81UwE2njrj7ytkLX86NvYMv22Q
oJogG9N+Lo9yyqQCK0QQxwPgjpY3XXtKn95lRGF2aov4Ln0tX/MzxnwmHou1xwDulhcYXvqN8G5S
KGTBGMrciOrVa1lk1s3rArH2GFre8ixp16lbaTcZRt3aM3NcjhgXrKVmyVtATJSjhd1NVvz70kpp
blIfRtq51S3IDZWjyfKGElZjf2Z2k1pgrKkES25yJNsrAyXiaInF2gJWgl7aa184/lUJCBZ6ZuJd
qXZ311KY9pU0hzcdzbrmhIu4tsCgLlxRaKeo16BLQ+g5/nANGoolvNiXlNj18Sal0O4qa97I/IvE
1evMlLVDfc0zUgR+Ck1CyqbYyDjPr2kgyo1M85SjqZSbKT1uJY1Tb1Ksi65UuzYbzxyUCxaq7Uba
hXehSbchbOxcZDpikxRo1kXGTr/xArQqQRaPrA31SyBqdXK6Irxtjtom9a2euklX30gvlXwiD29I
D8/5hpgN8fRXMAnIgMKejG9evOpVruJd4Xyf1zmIpE+pyyN7mJqCpQkPKVaQy3mt1nrxjvCeuZo3
BWzWbGTrZJt5bY+N6UohNralnl07hCnWjlCQzSl62h3V3rNfGCtTANVkcOOnWRJF1SKR6vg5y1B1
Kmnz0rPXVs5LXqV/Weponee2SRV9Z1TaXOZ1sSNeRRmH13mdoZSPMSzVnVZEyVbgtrUpSxT56IZs
nuRhAyXR9qxh4cM/WxStHW1SjaTXrw2MvF4lhdEdUeX80xwzXj5C3Nq7iosVBPuZJ1hy1YATsP5a
9VWnY1tIu8+DfU4pOviDrIC7nZsX87F57VJNpVSTJ1HZniNAFtiWRtl3abmPEhDncxGF/aFMVYy9
puXVGK5cDHm/NZMQiouirs7LnHetfYShmn7XNdNZY8Td7RVA6C941R7n7WxjjKlaanLKEHz7rkIR
plqNDYYSV9tOMeprSkXCZQQYk3RdupKm6h0tR7Y3k24HpWF6+SOIx3vp2sVL4STdzhLIx9Qce3gv
pC88N5hMjsthHC4FtZZnqmmsZV/n5Q/chbCj6cj3SKOHVe0RHYe7/yzV4tu8ZVFPzrJlK+9BnkIV
SCqeJ27qf29wcpt2XULLWMnUk2R+eOGVdYReORTlmbxXxTfAp4Sw/slApPXfxZ+z/y4LK8Z0eE1T
eTctCxSdfUyfon8/Nc2IXqfwCEewPNXqDNOjf9fO7SyuhSi0sv1a/nmcf8+mqfR2Y0x2O5FU2MHn
6vk05snU0K99SrOof/pl5b87mJfh4J6uFKNTPq/q93MpRmM42gBRPhs/mly9Dk5R3NVpkmoj6XU7
O+V58idJ2mhTWSaJrUoQJ0qbfWOgFwjcFOgRo5IVUMg1cS0CgqoIHkarCFC9A6M8JQwe87ISRNoq
Bu9Ifk59AZXSS4ZheEMqWnDuPeOnxRjiRnJR37UjBkGWM/pPulXtFaCX2ww9BQKjqFMWfiJXJUWU
KzhSLzj9JZs+yv/ATNI9qGPYX/JIN/aFHO81igA11U7oSggHlTb6PisqJBWyeUaYP1VXgtHKR0eX
KKnhco5GIXdtVB2lArc/TLrhHohmFYx6f6PeC3CzZT+CSNPJeoX4a44KwraK7GLaZvsowq0rSyqN
xylIgxijji22bvHW8Ktibetpsm4xTt24qtI/yU4ZLqA0z0pLQF0Mg3xoxj1Ks/e+NcOr4nnlayt6
FMF59JjnonCr/BUOtXlrtKG/j+6Q3rTqzxg64blOw2c5WMo+VZrgmgs9WSVYJL0HXX/I+kl2Zgf1
XlfQmJpV0KycAI25yuWtCQIsQtXtb/NEEOG4UNV6CXureHcK6xURwaKkj67HjXVt6E2itHXcg6Kq
ck0GbNiNfml+w312A0DztepROBIFj3x6kX6iU3QaFfukkvaad+0hJIt4pKSkKCja6dx1STnKQiql
v8BYMD4QkzR3icurIaQvwKC9xoDVp54sraiZE8Z7CDVoZVoEUMtqSmEjl6DejSxP6QKPsigJ/QON
/NnQovjFaZ89004uceiIQ58THSqy5MK7desmSngpPSt+qEr5Uhhxeqqia9U/hQ6GVFQRA1ptDr1F
YYAogr/ApoD3noKGmhzBPUuzOqnuJg/i8lumx+o+7q6kC4NzGnJdOKFHrwmjqaM7FhBfPY/aUlel
xLI2lK3VZ9UqT5rmnhH/3NWtX1L/T91a2w74CbUoaBveyb6M1FPTGHKFZLDHwyvdQIpYemYQ/Glm
6Z+aN2pAyXGw8+IVKML0lA2OvwpJku+7yreWFTKxNTUQznqGT2XEGyjUeWDGNam/jENmFsG9EmId
+UX3mJakLX891WrfY4LyZ4XQFZbOrbKxEutDYnB0SsvSpJZroYTIS8qsBLcZ0GN3Sou9hIrLU1Ar
FhpVjVeD5LIaDcUPN8A1roMycCjd5tVTkuLSCERETeFTgVzjXyt1QjeGwhi674KH5jjZwQmdZmva
QXgir+Xu/Vy0W+iei2bKftfS5elh1/FBkaN79BEvLbEjdxb0MtpdHerZLoiqHuwPYY+BYtzvalq9
jm7fUcXuGQBmcnnRQ2+j8YDTFdzpZeq8O5FyaaIYn0E80Xdxpx0c8pzP/P4LPESNmkRtkO4io5Wn
XM3TXTB9ongpJfcr070SZAclID+yRLssT4osr5aaiL1ftBLAmeHs+prBfNo0FfXusbwV8JGoO2jz
ZWdG8ZXsDGgMJBGIoDiiiTfyWk3keCiwQFwy6AfhSnrKp0xgKxDA0UPQE+I/ybBsIA+8hAwNzbYp
j8ZU7RdB9z/1OoEkx03dgwmzZFF1WbOLe/ePostPgn7y2VDraikmblEu3mVY7bWiApgnPvIEneRg
ed31s5/cXltexregEnjGY12y8mocIBPhNftALcUG+8d3SrTloytPZWHH7wgBtZ1u0cO10EV8UOk1
1RPajBUdlzCbrj+wobGXCCLElh72m0Z24FGFzresoaSevopg3J+p6yFxBnDzhfXspyjOtUZ909RB
OUqTCno9w27BkMqrXfMj7RKzXqK1fFOG0np1Iv3dchB/qt6kJVGMlYWuZ9sZofVUTeJ934vPjkOB
FqnUS6uYl15m+smzlXU0dA054EE/D+i+7VD/AIKVbLLWb/e+lBi0VsAkVZlA+S3zcOdoGMOStjdO
dWoxyeIHuLXwXANYfMqaY+803bNWF3sY98aSzA+FyaN5nSdeVp1cnAePvR3FG0q4odqPUXVTGECs
HOrj9o7D+NMt/lKK+CeetFgj+PoPUHH+3b7EZMpNRVhP8yQS2Rt+FycdLw/qIFGBiboZPyotexZq
G637SHf2IILF2gijYKt5gfFiZO4959PeGDDHdtUufpgaEvAQo933qFNx8AzdH7VMLr1r+Mj2DWyE
zWwDktRcTUY5D+xnf6o2WvVmUrOkMv85mZpvM1k/E7NVUVuFZ5WS7D0d4/TQTzFJXszaHjwjVXRe
82LWobWxSv4bYYIeyFAt/dW3jTPcC+WH4kDqE0EboSRC3bkIykRDAqNFN5AUQokNlGKY11Vuo1PP
iYWDPtTZHw1KEABn3rcy7q31VOXq1mQce0UnDyCt/kfU/6xbTeydNq721ETvjNBLcCcsKdcAdLFG
+LkRkxKjC714jVYIGkSrH/SkTs8Hy26atU6KFCEWr1I1CS51nsQnHht7LdFcJLg+PpjTX0kG5ksz
SEr5pgoOooiw3BgdlI1yzdrQPdhJ3K5wGq+eEivepbWv3924b1ahRceWrvItogryMDR2Q4oPfRBC
1uTcqf2yZbxByctFgZH+rTCMblmkefLoogjonAjWDuG2XUsV1sqz5LJP3Kd0tIqLp3vrmUPqEgN+
1nKJtC3xbyHS17bF+K9N00NEfDoZjODd0jYRuaVvSV05hwDD09VYECX1O7U70vO2FmluGY8Ku8Vt
UPXNwRWB3IH8FoucmONCj6LsVeuEf9DUMl7KuKQcKpd/wARi0O/91WodgcW02jac5tpqZbCH60DS
zm3ct7K+GFFSnEPdWJO7k+jwsKTvA2/cSEd/gj4UHKnPj7duADQgiTSijP+PuzNbrtvosvSrVPge
bmQigQQi6q+LM/LwcCZFibpBkBKFeZ7x9PWBdleLpFpsd9RNt+1gSKZEHEw57L3Wt9RUX41kgmym
HgGyG3XUa/uSOOBYii0FnnRjGYZ3QigOtG7kcQi19AY9dH7VZO5pG3VUuZs+PDGkAUikidMDYY7y
PDTNOxep43bBLN72RMVr75Qo6uC6dbrynmS+NbgslIbxbjIM5yFT+ibE05eEXzXqwnUNl2I3TuUi
6ZV4gMnEissaSZmbI+ghfX2DlTk59/LHOsyrT7HVk3xqwmV7+RKqRny3jZPESldcHttixWrku3l5
eZnoxk2skMC8vMsvv+2LWm3BzB1RK6cPjVNvaC/Zt2GpT2cPvlBrlOShGlFKaRAPidGN2eeeam0/
1PZzo6NNihNpY/RNyQLaBAY5adzhw8+/QOuD1Gjck0vQ4KviSzoYxNJS1Mew5s7LrEwC7PKrHH6o
HVB+iHV4ay2aVzq3xgYFJQqaStw5w0DAbepdJiq64THrtq3vYXWCAjnLDh9t7Osztgjq0BlZvKGG
25x4XVEdSPD5jhA6utGKBpyS0ua2tNENu1/3osmAurXZRnsLWyRq010rDBO/GMULnXGvrRZZXEnf
nTxemq9NdRIa2dljH2+jRXlhNFxXYhrFJgjxBZe1eRpHdfdtOtaTGg5EfMv13FvimADG2Ae1f6sW
ge8AIfmIen/dy644m/x5lReOfRtNxnip7OlQTmSiBQ2CiKIP5DkwqJoIIkMfaKq0kec/xoEMthaz
LrC/WlwRqitWOuiGp8aPL1PCA/clT/A6BWF12VZ3Dgb/XRmUza4zFYL4wc43U2TehS/pG+xW3A0o
1YXS6PhHnDzGZgi0+UA/jIKWV9xbXZXuh8Q4b+WcbHN8SQ9xWmzZuU7fAhLUV3MwVdfSDyHQjHa8
9wogAWOok3u/68ZTTVLrOmPilRJqZssgmw3a/iIHCnod4/kZzTWqF2OPygcF9ow85L5vJxCAJSal
jCSejcis7pA4SN+AjWvuMbyhsG8/dc3wyKJ6uATspjfUAdw9Da2tbI3kBlSMd5v4IdWMIM++UQO0
Ll6+wI/tzoCaI1RjMgCOVO4b7DWIhVLjZDZbpGGBwuWNSmULuHBAZ83/s63ha8cqmqKeDxEs1fdG
r4xd3LXJCQ3Oym/Q1C5ffEODxu1Next6Y3fbEZ5RoyS4oOC5LLLEuR7iz62qKWNMot3qUhHuF/pk
ExXKOrIcIQjXcqujl8bBgVxgdjOjLXipe8LA2dK20Ze4qFmlVWO7Jkd02sXSa0F3RGT/uMH5y5fB
yL80JPRsZVTX8B/L6XNgLEOFKs8JJk8u7cS3drIN9LnbMpmx+JnPVNkW2w46EEpAd9wMZOR+Ylf5
pWhlvvWz3F4PdVXeN4Qdbjwm3VXZyoe58aNLX83RpdMF48kw1Y/RopXO47A5K63SWwUDqpugiJfH
DxlP1hjDyZTPeNPG4oJsx/jEiBGZBD08yyoUzqYaeHun5tqyb7sJe4v0KvuamT7djF2kTjDTkHVC
EVT1+RUtoOmaeOINaFhkZYmjr8DSbNKuNW5yIbZGkxbnMUO4MMMDq0ukckw6W+WO8mgbsF3wn6xf
pMpmmRoHRcr12rVZM8aOHK+XpJ7JDiBU1chBQ+GHx9a0oBlZGbO9npOzrs4PLXHGmxkB5y5ZkFZ+
MO6Im8TsZk0o3odHyyz1bZ312SqzBjzBTGEPWBpCdFQPaLK+BQlORKFwe+R4x85zqKobw+Z9KwRC
ALsc623hWZ+4oOMqqwqilkj/zhofylukLxdr1Slqnk/VaM18UAIdM23Tsiac6MIjw3cxC3gX81g0
zN8LfrUtSZtKYDfRJ56uECAciiX6q5MZKvBFFU2DbN2E2GZKFYgn9lXMYEX3gDnke9Cilq6SmiWt
Yg+RxfVNRcj2gdLexZgPAzQYQLUGnoiVYtlwzDD8RaJBNRCM5+SY+DdQvneTNxrfh2MXTlc2Q9g9
cGu4aMTgWn1Q3Rnh4F+R+31L+yLe9tSGL+JpPxZhB340Gq4zM7MfjHkqSa5E85uYeb3L+7o7A3Hs
bMaYRrl3R5SFd2naQbpKfZoGzD5rX5BPzYS7Isy3PBtkX20kqoLThtUVY0863Vg9PVbTyEA9+xJp
o57tu6pkURLMHoO8MVmrMSbtGjWZte/MrrjSvvw2psP0JZbRwU3SHqVZPH2JiFCEUhmCkXTYcSDa
O9qzQhkOThNyD03Nvoqeo7BNviRG7O9whZpAD71iXdh1Ayuux8BHwQgXVG7fMGkEV/iG9ipnwzGK
7iH0e+xZ/QNCc3ZIhfGkgBQQyO0XO1vid4nsr4RU6oNwTTKvhTJva4o1gGfGBTJX10AMq/yrUeB+
Inak3UNS/V6rOvpsDdSou+5z0S3Usxgxf9yE3WdXjO4+L4DvFJmRrFE4Oyet4ZIRgmtj33HMmzy8
Zhig7ew1e1MU82VTqbuGhUrBbf5KGeY4FHqj/aI6GjZ1JBFRFRxG8/ML1LsOYSnMVvPNH53iaESF
s0mFERzHWZor4sTjXUP3/3JIWnCyfbUMq+63BdGvy9J7bly9mtNvaTWGC4Q5vM16hmavnjByBOZR
drdaF0Btpx4y9zLMsrGmoFR1D0NptleBFf2YpbPJxvtQUx/MdNhepzYW/46Y7KxtQROJtNtXZKZu
XTph29JPqP+5mXuTTVm5qXsUTkWXECrfscl1jQrHxNxf2l4sTpwpGdl6e5+crqKX0Nn7xBzlaTnP
n/HOYtMGIHMMrOreYFZYZy5KisKdjMu4cdVp44p5DT96kyQOtR2jt9dFo+6TKEO8ERcV25R7F4zO
k9HK8752r4KyelmPRqejEiedHoPjyxdL18iXvPIst2t1YcnoeRyqGuT4uIhsRno0pToWoVNevXwR
VGstaZQX2keypAN3BzXPP68Ns9r7ISYFp1TGlY/SZ0/jpwPxt5Ft2D20bbr26m7VGvfanJxbL5qT
uzw6tZL5sQ1Ci7nbohZdRVdZFRZbbCXNVaKHL0FnRbvW6Lo14qb5krXWsaprvclwPs2Ig66m0Bqv
Bv9ptLsOGwvTkLDQFbETBklccJWHqty91FuivKbbt/T9jJihE+cM0eUBcIPaibPzsPMb2FXxfIwc
5zIDqYHtJKOjnHaHl9Uxj8d50lrtMbdaOIz4pdhEFZSym+ibMzrOSbFA+SaMRVZXPmVUkDd1WwlG
JaNcJ9Bt6jnaG3ghWMLZ+4pkZow6g32WW5QjHZ3lOx07w5kadqXNKqM2JZCcKd6mdeqvqdXqGy9M
0E3QTkLKTv3KnAhQTok4JPAqY0uUm0cjzk8GB2+VbZ2DEBKA6XR8hJnGfm50H8wlrD0Znd2MKH/H
5jo5kxTCB8lLiGHB3wac8XVHC3Qd7WardnnnW/tuqJ3Po/TAC6TMJNmMTT8g4xNYx0Pg8ElSNgEH
pwW5xYp6h5vSP+nt+gKfeH6bTqD6ZI93JC+mJxbnODO86jyJKh5YQiXp8TS3TRGqR1oQYGIQKEB/
iZ5xX/hYZcwQDtiiGep87w4aGC4xliGVKbOnqK0vYbSWP0JkxrL2g2s02PEmS8qtrI32MaecvGYr
Fl81vibOq3KvZHU7eyMmkUarm0rT0MHnVxm2f1KI9NHN8IgZSOpugttuwXo3ftidVbAlDwh41Q5L
PpI3o2Dx2CnwKwjdiKK4H3L8W1PfLRo8M195CQjwpk6+p6H1FFmRdRZGoOh1w7yta786cZ1w3rhe
k+w8QbOD1T9oIItqj8o/9YuASLuNOLDkgm/vy9N8mKpvJO9+t2AwPeS60ivsp8U69f16H9dNdO7P
Cd48LBG9CvU2g4YC86pbLQ3ltTIdj7bp4J3ZYYN0BPl94xlrM6wlJsR63AHdkqSHWiPyRWB2RI/Y
V2Fv1PuIqs6KHUCrbPwErtsj6q5qAorbqKagAuhadgb3i32A2wXNaU3VaNVVMIpW/rEpIu+0aNrg
+PLFhheyp2cXnpd9Tt+znbzjFJXeUSy/aroZTVwt8h3DuVyV4+cZTMBpj0aPSdMK7tICzbKZEa2J
jn68gXyNz0PVrGeSzj1xCyZReMVqI0XGutlAD6NilZ617vgtaHDP+J7CNUtDfm55QFKU9zR/vLbZ
koE24w9y4PtE6hLFTIhhI9li4Th23oh2PxNXzejFB2dCsY4YLbxIbCOluqPRqHoTbUan2LjWqHck
qxfbmoXA2qgZNKXsrFPF6rUyeOvzBnZBoJVFh7L5KrvsGDdWcGvHCNg6nRrbqQ1p+fti2iECtyFq
4zNlBQvak6BGKjoi2sZ5t7ZdVoCMMu1Nwl7qEPb+J+TfPJllrvESmt/nQRMpRlvVNmGAzGYNOiqr
aFbExbjnlJ6tWp+VQ8tUG4jnpgUSGKf5eGI2azpQPDeRFGB3cFyZ+iEJcuMI8+rQBxgqxorXmsZR
v+2zYHkXl+1oyM3rAAq6tdo5TfiszBaKWTGhRsAl9EHww3sMN9mZFr12JR1bQ7t8DaWezAmuhJ1D
Zl7GoqHJKFyHCgi2B3phav8iC/+PV3HKzX/8O7//RjZtTQxE++a3/3FXZPz378vf+a8/8/pv/Md5
9K0umuJH+9s/tX8uLh6z5+btH3r1kzn6359u89g+vvoNONaona6753q6eW66tH35FMFzsfzJ/9Nv
/tvzy0+5m8rnf/3xrejydvlpQVTkf/z9rcP3f/0hBYDn/+LALz//728uJ/CvP26774/v//zzY9P+
6w/L/RNOOmRYz1QvMc3cwYGnaPmhf7pSAm1fcuVJAHX4Tl7Ubci35J8m/9A/ADXlOtYSDdowVfIt
909+axE94tkkAAlQAn/8z/P+m0//1w3jOvyCV/8WFb3EYlu2NKVyIHwL/YZTrdC+UPjvPKy+/Umc
uDs38z9AYb99QpdDKBLelq9Ksat4/YTarmdYsqZ45BYZQR+iMKhb1BBWrluQ3HI9qBgB8k+X/xen
9RbVzjFJd2X7JQjYMsVLIvJPGP4OMW2dNq6LR7LfRaPJ0j5fGUW0zalcZ/KD0MBfnCFIegECm+wV
m37D6zNUM0oNL6LDMg4FGZqQ7srPjc7OY6bz35/Xr48EVNzWJix6683bXqHmmmjrU8dDWdEemyjZ
IShi3O8+ONAvLqAF5d5VJNwAV7ffxDjMTMdFSVFnpSpy0Cz8dnDVpAf6sjZP8AR9MIotz8Cr8Bpl
8/R5ir49jTTLfXMF5zpQVWdK7C3yWiiyNlKi1HNvbQIuqAq186Lj7y/kW6A9z7u5cMt5iTSnab5J
LpqidKZDlzurrlQnCK4ZRjfRh4/h+9NyXuIZTVeZ0gLu/PrBKAvBhyhTjYXkUweN08kKwO9ODVu1
vUoBQgbPvz+td7dNOfSkzWXUULaF++b1AU1GSaxxjbMS7DZd67qugiPBKLSSkw0u7Q8ekneDB9l1
nJ9JrK/JU/L2uW9k21QDCZir0SQGgS46bO0PIPPLOPvmyeAYWthg5kkhI3bw9Rm5oUQkZnv2yhmC
TZgUZ5XwMoBIxud0Lm9YnB4pB4es8sz9jC42AXBuirvQH1f5XF2mqriGGsJCyiWsad4k6ZffX/B3
L+RyCVxaFDb4ADIa3nw8YzTSJgy4BEHtbkTHBiTrtoxqJzTj/mH8BI+sI0AiaMZ9x7Vfkkt/GtPa
pPaigqCPFSvRTRlCoNLuitrSTURaaZkY+9+f2a9urmCQIVMBkKbrvnmUrLDpeV2RBARKrZqUgVt+
lEj4/uLx7mHBES5Ac6JL3hwCW22CTiAkh0iKy4AeK472uzydDh4s09+fzbsAEW4Px+KLIjDCxfny
+jmq6AJOcxvplTSmaWfY6TNV7HBtRFaJjG0oqA+Nn/rIrFeANZ6d3DZ3H3yCt2EJyydY/kXHxJKN
+//6EwACi1JZCoQrYX0/N5JuQN4frCrBdp7FzwL19xzUt0yKX1EUw9iJi/Tm95/h/XikSQZlsnfN
5a21lu//9AhhzlEJQdKo3ZHKM+XLYz26n8LGvACfg5ecfHpHdve/P+j7oVZrElcVoaSSEf7tXa4j
G0MwMZirMjI/6cD4IVz/oqdsvfr9cd6PfRq6OdmQyDmY/t9OWSr0bL9reRVV8X2Cu5JiZPUndETF
ZijKD17Gd7ks3E2WbWRfaEJhPOttdLEIuyQtl9Y4oVmAYWz1NIueXNIeRUnfxM+NL/elGX/phfri
5cRiueLkn58vV9RkUADX+m4Kcwz0S/UIf6Ov0q0dVk9Sht3K7cjC8ZXzOW/aYvP7I/7ifeWhkXBw
TIdxQb+ZzrSopOEIJk1fDGJVeoSBluLR7Og+l9SJfn+wX11h17KYW4RH/Cvrg9cPK87aQMGBR3+U
7CbrqFwAC1FtgRUJ1yPB1LhLt22sNgSHfUpDeff7w//iqSVvlFlUC9I+zLcLhBwZ0MTwx1MbPpUO
Epj8llHlgwn0lwexBfZ9Ks+KRtXrU7QCU4iEaXzVCLWpqseAVQhstv+Lo/DSM20suVywWF8fxUBb
1w7oitneXwGds7Pnwv9ocFt+xusFHEHUbGbIZdfassSbm4XLjkqbwQJOC8pnHQBvJw33vfNo2Od0
DGhvdFT+QDp7uv7gQXk/qHFoRSisQzQU+YdvTq8IWaeC3XJXaIv2FBtW5fy9a71VWH0v527djT9+
/2S8X5FwPCp4llx2Gey8X19Od+pV08YOgygLq8EgD87y9714agykPtGET13sKl19MHT/4nVgyGYj
KEhoN5c5+fVhC2ENlGB6jdS/gqkw3Ev6YF3grCES0n/HteUXTzKLTql8Hecg+WDAe/+ocnjGVcLa
l7Xe2/fB77AkG2xLaOl8apGFNsETAMAPbuWvLi1juCOEspkg374PTpkHdl7yFNn16SCDjTukGO6/
y5EKZhoj14uICv3oJfzF88Pxls0OV9YiQfP1hU27QQ+jW+hVmWOrJN2WREdyPdZ1POAvnVdzpD94
IX+xGPEQpS0TsIOznvXA60M2aTokzbKobQOC+Qh3SXT7CfXOMfFTlEQewFJvrXBwT6xdf//0Li/i
6xeVvG6XV1Rzvi4n/vrQVSt9kkGQz0YYfLKoslYUl5sPTvCXB/EULweBbVzaN8+qE2R+Vy+7qygj
uQwH0mOYNP80zp1pyJKC/DmyuunMvTkG5baRyZkJOFKRczqW9I9XYOyMLSTv6B8vYZZj8Yh41DJQ
Ay0T48/rJqMRWbVctH4o0WE5VXMNObRCwA6J8INr934ZwxmxMbVAank8km/Oy4vxS9GAAYpmR9e0
QW9odKaryJv3ud/9cJC0f/DSvTzgbx+Jn4/4ZmHajn459UUJvshBR58w7lWrptT+IQgy8J1FBDjY
Br6Sd/5MK0BHj0YJgU6kemCx3Cfg40cLZZJoz2e8q6ypXeuup91+N1S9+Pb75/dX7w45o8Imdpeq
mXi7nCyCwK7dCmOAFwXfEcftxpDOcRV63yIvOhVJUhEUnYWQesorX6eff394qZZ38+erRfFNKxYF
HqUehwnn7dUi1cbKJ/Nu6vsmjdZ+ql2SJDPWo90hS+hq/JgKFCokp9C/7x5Mltvevp8GYFBOARD1
kr46YQZrlugCv4GT5EyY2Om7H3NFo9FD9WvaNuwFxDvep0lYXV1uwgidRosSu1OEfo/8Q6Yb93Rw
IvLLsJglcJCanvCpKe8IsVkHcZ877deWCI5pImR5yswHnXYqHTc6raziXhDIM1/0Q4YO8YALxc6q
LzJsKlSqeh4nVezhHNZtuy5QNrnOuqyFN84oRVOSXFdGniYleRtKkbS7w+Ye28+VbidzZY0e6sNd
jcnY6jcTYEc1H3pJJkeAQHcUU78TZZCUu7oHVTqdpEMoAOS4mfSyke6xwFISRtVgwaOkrT7Pa7dg
MboZk6LsHtDnlepbG+Gsu1ZmmHhoHGLklDwANYZDEq26GTKFzFP6JoCBxED30lDDFZLV3gPnHGaO
QLETJko89YO5gBcNx5aI79uqaaLvPRWn8YIWQCiP2gwqvlFZMxmTMVsn1hb+OFfyAEoTA+Kqx5qw
0K8sNFK3umlLGpFTOvnlOiRBJUY3YjVSrowZ6YzYxb126NUWlCaddU6fYDqTENbEwXIQDt4PBIdG
VL5ojqVYL6rQNWhXJcgMP0vyykS3NrtqLm+rrku8+SIHYSGSFYIorb9aDryTZDN3MobaNwq/mUGw
suGtFhi+3Y5PZmaNGag9x3A2bmuXU7IqC1933+gE+/Vd19clvbq29XggVqTV2OlFjv89VWQ6JUF2
rMlGsUiqy+zivKXpPiEM77LgwmHN0JzjL0fBV4CBEtV6Fm6CGdofiwLXSln785Xbd5O/9oPKkJc9
AVjuvlIIcrcteXM44mPfys6qwIqzo2lWiXEVBD5w6kPpEjb9OPFBGhC7QQ+yyqYadDJl87xKTUsn
1co0/MJ+tkgJSJoVDdZ2/pHaU4kHKQ9Iq+tYD2/8tPWKZ+rwkf8FFWGTPpk5sPNsZSpR0hfqUu2M
z0ZHe3oz1hEMqt5WPjmXPKHlUVdB3F5MHa3um45GtCYgJjy6hXBEtDLalsAswn6nYsbqBR1sQ9p7
DYfXiuZtVVEBJKcENUq5AjQaxtEK6FqdPRjomEO8sorsbJqUeUZixqIDwE7yZDQqr4LDkNuuFbnE
xFN56udq7ZGt10y3Dkx/dktHExOLlpueIBGyYjImJZTckOoKhsOsy5rycwVBOLruvKx2v2KhqBOY
hG7r6MNsT9jnfacT3sZSxSSODaaMHmpB7LhkWvUi8E4mPXTRzgkHO9iVBnu0+7J2x1sfzltz6KCp
R1eK6ERANaJvBlByYZjUfbnSqRPaVCAz4kkNMCm5mD/XJpDeH6xtJxcUlUuadINlrBHih9HLamRM
pIhnAwcbE3btdj1GaoeARlPbtjPLDO/kwNtrxLEcbsKuaVOM2qXC1iY9o6Ojm02uPVz3pMQWnykU
Fj2dxdbxojuBcNopzgsfhZp/wkrPzZ6dOGklOVnwK/rD4Cp/uOkDi958jMYwug5dJ8dPNdB6b3iK
G9GdxY5pIGGqZqO/zFLYeacNtFM22iHCIOr9seG1/V8Vq//uVtv/S000zbrpN020pb/1b+9bacvf
+ruVZv9JAYmCC7k9LJIQg/xXK039yb6IdZPQy07X8piV/26lCfknGzW6THRnWDW81MT/bqVZfxLi
a0OfFWyr2H3TZfsnrbTl8K+XBhSE6HRRqLbYJLE8eb1MDMI8QmHa3Y+SQKJbvPypf1mOCdKAZNQt
AM8J/kN6aBDhosJA7zpbn+eoSU2MqFGf3iPecB/iPpxgjYVkeH1rbIqG28mt++aktFAw7QTvWHge
R3lCFoA/Kiw3YMByYmvc1DZYaxt21f5o0pisg7xWKOtWuk47q1l7Rqbjctsq+I/21xmR3OK7t4sx
2UiaPVVDPIPOq3WNyXhcplXl8LldhtJjnltDtfPhqRFdktTqLMKQKO/qRLrVQ9u7Xn6ieTlMxJLh
INcIoEOCDxplkkiBnwzrQsVCAIBwhbTH3DNmRIycAeF6m9YMtbO3CxkZT5arcnvfsqw/KK9w9w5d
2uygSG+jye+VBozLXjA99UUqBzQHWPmYBkpdmEipDbeMbkAKOu2JpIyCqTkWpdyahZk3W5jq5ClA
OveCixR9UbupU9o/oL0ouGenKeDHrFpJqYzvNdhtYy+c3hvXMm59eW+krtmdFTa8E7KXkXWQe4k+
cAtdzKpuOteqgzMrCeJwVfZD6lxGAnzTeTIq72nMcdGtm3wIwhvhlFO1qfzMNp8SxODednR7JzhZ
iqdAOdEXhJceCxfcGZGD0d6zMLut+0nfJU4bbWWQ4cwNZDF9miRDOna6XsenSY9CZSFa07ti85hg
hOjZuzZhHcYkfKHaXEETVcQeVk7Rbn0dzkjuqgZ+op5iPewimet5F7mtddsDWJ4xfRrQI1UFuxAU
BF6Iy1ZqszyTImS93xhxXWzh3lTGqhjwrG2DyHbuBlnhPwb10dIBCRJquy2OUW9deTjPjg5p1eoi
aHSOVgijMsDYpqiX6oWr+tsiEiVecgg0YDu9OBfTletDkH4yEqCM+9rvk/xgUis3r9zasdPrxKfO
nyE69TwYYB1McNbAbom0Hjbu0DPfF67ODwEUWjtcs6jNxZn39/ryr9UmZngdXRMi3jjpVia5jnew
7T0s+1YQZzcBdzx7AtxfiHUEv4vNzsSHASfhRAnBubOmToKYEMALGJigk8aPGuofCIN8mCs0fS0i
lBp0IOnSYCKFM4XpsIQxD/JTYbQsiZBuWwOIbOW02BCLnrPeJXRIwrMGiWjUboxa9VF5ARyLcxQR
En1/T2oh9I2VI1Bf7UEfL4t5oyjFxZC1CIhyN8z6rUKrNBxKe9aGhXp39uBLdQ7gQNjRaeycTJbZ
ldtmLCciU0G6cFZnrZ9m8hiOM77BTewYZfLdsBhdFt1W4PCsUe0qoq+1hHNwLSgt9N/6HuP1NcKW
sHhEBBoiZcsSGIIdrmz24U6l2r1pkb+3pkIw9KyB/ZFMAaxYK9RR4yq1TfPULniVNyxjBnNTsJ7A
9th2xDN7k8olCmfR3pAQHVDdLkIDEHbjDuhzC6+ZgJ1DHNwQ2+DCt2qm8bEjfiHYhqmRfYNVZ93A
77GJwVRhzxibJrH8IgFbiMswx6t4BMSbGXuS1ZsWN0/ly2TFnqfkf+FOV4xKjWudABBIy6Pr9I15
4qh+dO5zMsz4CMhj8X2btlF+9Z0xbh9rwhicrQvW1oZfPbbZrkNTJK7MblTWBQ0hqoV9XNWMQb4J
Jb0cbEhYKDynU4/Mm2dkDAahQgvR9FMQcJtwr9UFTGJfEnQoqYiN27EZMnuvafeL71MnG+8i6SN/
vPCnoPnqF/A/DkiiJn0SN1UukEHloyBSoNDZmiccp2jmT16xNX1dugdYX068baLKlV+DaWwLil+c
4m5SGF/2I84MsJHYexFQhzzka1a5Q72q5y4mpnXOEXkVU2CRd62GAQID6aiUQZE2xmtXM9Zv6orY
nbMyCUzWok7pxSvXj1AkV7HXE0pp1TLe9U6LptQISt9AuOzk5ZYdJoTUDr1YubbgJPQnwVCzGfL7
TtWHVqaqojXYZupUY47YRmMEuAsVWV+vlK6/6EH1X0qiABu8kANLRDNH2sbcmi7ICuRzCwA/4TNa
SV5VJyNuq2Qb+DFZtnYvzQYIzIhC0bdbcVnqihcvzkbVbjqsm/HBdWhXbjJ3xqvC4WX/5Dg8C8Ko
ntp+aLrvmhFAbWadY3nwJjTP5wm65+gu4WyTfWyYyFbZw6pmX0+VUrvBjMUNLd0oOZeEAH9ORhsp
sMiNUhwmVit6Y4HPzcmOgE+2TmUe5jw5gZgO+EmL5sLJEqvcGVoREDRQ7mv3RexmFdkcMisgB2IO
WxkRw/6Gy4Qcvi9AcaFJdiZ5xAiX+F9rbFLmowJaExxGXTgtGyiIyKsxrWog/nbXksk0GHO5deq8
Gy4R2/vVtm6G2QNVpGWOiagq0p2TsC+86Dz2ZZdRqrJuXc5hWB/qNJvrk9hlt7w20UIjLw6Nzlzn
aMHH0wEVf7XHVAMXYpqZXdZBKBbwlatxzwNhbQwigT0HCWeEuIDKBhvt5ypoPb3J54n42rBeAJcO
IRvjiUBB8h2Hhh739kzS0rYbCXLcTUz/aj+FzDC7Pghy+4Oy+Mua7udykLJR4zABunSLPCqDb9Z8
RhtB/Mv1k0e+hSg/x6BRKsboidHnOvLtIr21DW23B/KwfM6EfCAWV9bLSsuo5OwTMjcOhutjeLNV
fvqygP7v3kP8/yfXs6lI/+93Goj2gGU+vhL4LX/jr12GtP+UjkTWYiI5WRQQNAT+EuwJ8Se9l0Wq
pCTNCUdzs//eZRjC+ZNiN98z6SXA1VyUdH9vMwzp8j1+jkv/jaYx8/g/2We87sSwR5YsSi2Eruxv
sYK/bZIY5N74tgNd0jbWxXw31um6T7//dD2u/np+/y3vsqsiIhj2X3+83sm8HIMzQdBCW9mk2fDm
qWYJEecqg4ieE2WduM6yFt8GS8KCOl0APTJERJAD7/j9YeVS3P5fbxPHtSwLo+/SYFqkJ291YMqZ
TFj14gehxFRQPjvRF+pOm6j5EmPUbd1w5ZefYhFjFMhXrFCJb87XmfG1tI5WcW6r06E+Uq1uwbX/
/oO9Lsq/fC6FiAtxH11GOgFLw+OnBkAXl1EQG/JHoDLiXolyie0qxCoW7gKThmZn/f3mvtLZ/nwD
3t1k+iYUuJfWBgIcbsLrA45hqlgmWj9Y15KR4I4/MErJVWOOH1X/3x/IZipFBefZxHTKt90vzU6S
bSfF2cJOLpyCdhfDlwzUp99fQOvdE2XZFMw9KveuRvRmvmmhtDObIyvGk0bNB38G9pJqg6g9KjFp
BPUGLuvWBWIR4kpgF/JY1QPxM5bc+QkdqrC/700J5QNoyiyxaaZrEXf35fDIdEtFzaUg/YMK7bHN
4eFZ58Ka2Ef6gAofNPhtxx72STqTLCDWEnszoaLG2TDPh8ia16PuNr8/119cUoXWzwLXS1saxdbr
e2eyt6vzxgStbxeEMxZ7iS8aKuc/Pow2Ebu4iHbQR/CsvD5Mx+6tlTHvBCUHtnfmRvrn2vQ/aEe9
PxmOgrJcWEiWbOddKw8WZeYLD/B5BTK/2LHjt/ph+/srhniED/vqxUfQ5tFLp/W7SD3eXjNVziZ0
dYLB/J5NS7rSw+zXtF+VG+2RUILrUUgYJNnGzeCcNwgSy6P3n9yd13LjWJqtnwgV8OYWhqRIytvM
G4RMJuyGx8YGnn4+qvp0V82JmY6JmJtzbhSSKitTIgHs36z1rVwGDQl/kv1lFuSpfWXgfeswpAVW
fRJaY2ZQ3o3+0hi27Sr1CWbyZttGYnhyCNbHpjd0jPkHtx7KknBwl6Ym/Rxp1CHST8Hs48Jyi3be
pfCGqgNNqQu0WfR+c+2PtZfurdamScq8XspIQ8e9JgXiJho6EjTTM+atJt2n6apAGuWm/mqng9Ed
tdW0SefqxuxLTbNOQrxBfNR97VvysdP1HKxXj2jpcZGp0SW9qBxWMjb/KpGCuTkfgxxnQWKYNdjr
qrMIZWDZXEBJ6D3kua4xbDmZQl6ZGaGFuHcv9BTEsldqkN6KrKEib3oSvA5DOmQzywLGUAd+mQF8
4aIx5J/YHyyMXVmOhFVlSfdgNe7C585SsTthtjT2O7u0mLq0qOqGpM/tnnSf0dGyUDlEgL4QgSEg
OwAaG3ftQqZSA94eTjx9Bpwk4alf2Yg/1yY/Hu4JI+N8UvWpd9pqv5aqfVabxuuSkkptPc02EOkI
Kh4urkk31vlmcitDPcOPAhOWOk3wkWpZkyYTliKm8zxQ/d+D12vkYFUMuJlB9LO3Wzqn885M4Gvv
CMwMNJKrL3794RXFYMM6UM2ovY8Cj83TPBeG91lWff9rw+YZaqCm2agpSjc0NFiMMHQgZq8FluZk
dGRW33paxe+oDW1mxOwAGTtIWbS2m5BHThc7MCogCMyA6/oCVxCHJJ+mA4kJAQprPei6A2VwzVvj
BlsuCDWalWs2QGn9LIsDf13yJ4OAezceA7PTHnpGAERH9kYFiKKqRE0qsTMHvxjUafML2/KsjzSv
cMUQlem4EuNcIUzsiAyS9WQ+2VSczpW0Rgu1bCcY7Z8Wh5jGz75LC4VxnI3B+L6Ouhj3kIKW9dHI
xqW8b5zNKR5Jzl7VFdeLPwjATbQNeigb+Bq7zl569y3AwU4g47S57fvGTduCeKqN9Es1cqG5Z6u4
pkW0uosJK3HC83Ps00AQCN8wbiueYahk5pVOlVG86XXOpb7Vi0PTNrtm4EZG0Je5iLAlZcVtu7iu
+aAXCB3OWm/1watnaOaFiLxZyjwEWRfsnTQDmbYFEodX1i7le+sQRyUZIruHrira42YPqNmw/Un0
goyPl4tzB45zPOF2b2JHosaNuE0gpuVgwJ8Kd+KmX1vfuMcb3rncl9rSWKdO6JA6CZaiWWevmrtA
iYbGpeUvJuPad/i3+ggcFTRo4FNut2MtRBAmrqROL4549dEsAeVAR7wA2aTAycUC25bQDmIsMhxW
9jFoyL9LssqrMliVqvwtVWlkx8mBT3/L9KbxY/rOoiKsxvPlk2+mhkjEhhPikAckHe/1DptwUje+
fj8ZLI8BuGi2AFGdO2skbWKb72Aswd+ZGgAQptOrIFKbVQTxqNntdd8VPpQWAbwrbhS7QoRrrnoY
Wsx3oZvSBieuC+sJVYP/c2WX1Z/wYw6JD8SHjZDXlvleyJLt3YrPFGj+rAcb5V1W7qW3OAa+v6H4
gBBUEcknqmx93bRpmQmQrMf+lMtNb25Tk7lpvFjcvMFlU2RA7bc6feuiksrNs/YAly0qijFQnh/P
g+jf+6U2pticC1Oe2b8qJk+j2clkNXSyJwlXNSRTyw4+qGe64KjWypo+l3UtqzhdDbuISQ3pDLBa
TumGrsw2cl5SOLMx0qthjexq670EIhMUetOU3pWXy2z56ejZBnuNPGySFqksQao5gF5/M6if0xtH
FpN14iKnl94sZ3uBsdJvx2muuvrZYzzPe4vbJJkb2/rqy3QFRFeIFYhTwSR6p/fWAiuOWzR4QhS7
EiXaMx1/trwxYzrDHJw4EUJ/nE5LDNll4+33if2/3Vn+v7Sdukh4/+ue8anN2r81jJc//mfDiI0L
QaB/sTghf/QvHoA/+0VN/4PaDCEPBTxaJBsFEWXx/9lLGX98O4YCtJ/0cnSF/2wY3T/QZWH+olKm
sgMk4/5P+kVsNJd27V/VFQsErhTUqZz2DkZBGtu/l4psfimhxO8VumqRP8hgygHwCsSLg4yCqtWg
KW14KDPpx0MWkAK+AQc3uJmYffUD/FoGUxJk58HTMhy6NcJH3CQ2NMy+viHLIWTEa91ak8v036+a
/Yiq9RYC6mu+eiAU+pzbkSc8U02JFQtqWigNb8++oj8KnNzHpXKOttW1bFw6aMvGthtsgEoD2Vei
N4sjTwygU/UEJycYY7ZZScOPszOJhYig2F3JNT8H7egksi8fNLvrI1WUT0VayEikdzwDnP28VHoI
Jean60tI7W3QhWrQN7ZjLeSwNDjINL/yO++3eCl9aHTFtcI4Eg7T5R5saUKIfN3T/7+YpqqvxFTv
N9+MekX0d6838KIEodhVw7ixTcAoyYNgIxdBh63bA8BF9D7l6iRbtjz0263V4jFl/TzFo1t8aTwm
fzpa9VFymGKuAkdSw+yzGLy7tWqSpuWYntjLj4v3UtwYBDPkBqTvuQne9dK/bmf7kqvGiGm7wxd9
mPPfeRnEblHsVKA/zob7Iv31bW2YJa7TCRxHHlprd1wb1hctuKoKmz8PIf8FdAZsSlHdN92hHJrn
TRPPxarfcYXF/USeKHujJeLxuEQYwD8D2ptge3MR3uQqOBDV0MZmga7D4pfOwbSuiquIDKXCb2Ec
zbyA1fJQVtisM7O7TYPtjq1SyDq3Dmez0mMAZy+qT6/EjO+kgkYd+yYgKtNsnufCu/d6K/GL8net
WMUIKl+lmvftnCsKz4EIzKgKnD1n00UF/5kzuaCsfTV88RxoBC77vvWVr/q1FNC7x1Yvw84Mfghv
QvsDXj0X2ueEjDb1CPcryv4WRme0gj8KTceJfFGDWzbugtYC0zo5X+RARZ7QujBfakrV5jew0yFM
N0KJh774fanxROs+l4tDyk1uA0gOSYWYVvddVz17wMHfO2vxUCl5ifcbl6jcQG9YfX0xqDwGUtsv
m3wA98tfPs4fuXln1wW0ZzuF/GTMfWS61QPZqSJ6NT1yAB3iEYMh62Jz6cfQzAsWF4tgmOq+2LBD
wnWYn2q83GFWTPc6mqhwILIp1JRD0VHujGG9KwoUZoxmz7XTTOgrNuI21zuAs9BP4QtkZuklQ2ec
ezWX9y6ZTuEUDLHTKTcZ3enyOCkhZJAX1nX+mVbnkTyWl5LhcDxRSDpUeQc4fjMt/DhAmWqtozdq
5rG4fPavL9sUtomxuicdoOZxvXwwDPGPzxwiBS2DY1KXK7eVceXR9jKyrkN7JKOM3EH+dfKK9n12
SZrcnGPhm1NMFhqWybYbzt8fehSVGF2Ja0u7m769qfX+R9cTCJD72zNBEHcl70gIHJVFhpl4LGIC
wCD2rC2QSZRzWE1Cp9mdxBit+wgPnI2nx1vYjCzFqVXQJpFtVaG5IA6rCpt1k1khZFaGvZ/ZE4aD
OZfH1DgMuOhPoxIVNhw+WwBT/uOzodlBq7CJd2v1eDPGt6UCLWxN8iwsQaDj4takPiL7aXFehI0V
zuChoAxdmEtl4LJU8+FGMEjkjq3NQw7U6Pj9AYjwxyKnJSlA5xyzaQIIIvySbTnvmzI2I3TRC8Sk
xMcgnK2DVpdw61pirE2/6KAYVmWNkdZtj7bXTbH6JqCyTAVYPKo4Z49WNe55DNyVKAuSZk3B1r/2
vEgfMuZYgUwgBIGzMUuUW3DZAlIiwzErYD2inDezKq6VAiCjLWLvLc1rMfs/OjmdJCPysNRxfMyZ
tuvqJ0DgA3Fp64eW5mnizMPrwpbrmE+07qKOqcOCq3XpSWl+LorRiSFxtNG6GntGVONB6PR8l5VB
EujDfATf92hAQtoNNIUsw4N7Rw2EbbLNL6Xfs1jpyKpn8RWZjTgZmXSSdGAiSa+5HOfSOlvtOu0d
/ZIv6nmvsEHJwjW88WiPwPviZvDGpCo6GHYbyASihGiD+6usRxwIT/2BlQZrFbJ0o2FyP3jDtF1l
6LwTYJjIL2BFrYKB6GHvnohWwlLVI/vR+al0b3vXufY7BywOAY6xM+C5aCpwxMt7riyFmA30iy/0
GYcdL++AXKTf1HieZx99rL/uTOroA+GdQAMA3SR9uyISpBWMVkmI1FZzTMmu/1hU+7rpYxA57YAg
csFsodMMgjlLd8ohdxPX98e09jw6LksydqjQsAoPHnNXrzcORqFaTderlgekmteoBdYt8mxYa5u6
s6CIxU3d13TYiHk3tRzcRqFk0zSSm2ilr32jDaKgA27sjv3PreP5jKzeDmdIQIabqsQd5V5H6tlq
DdOw7bkEFbXzwOxhzqosoogCGG3EH6Fla3ZD52kP4EWpzMGJa8RmMeAG8bfaWuSblPzbPJOKHnRJ
Wxt6gqGMXA6IhNcC9uLlJJPQP/zuiKGfo6St9yKvXSoYF+IwdX9sZYgmZVOSHC30Y5/rFRMiY7wr
9LrcL5MDAsgMrr1s+WKRhTS3mMimaMu3zte6k+mYHZmxRSLk2J6nCcwE8rjTsDT8ECI3mfUxFpvz
L/iUfizmreYccHg2b3ZPPBWURFPTHrdt7u4NH0QXuDJYu6p808vFI5KaFTlvSXo96oUIpzx/ppUt
QuWv4riM/vx6IZHBnrR3vSTlHNVUnQCw40ySmxmCiztNQXdypVtFsl26BJEJOL/mugFMHFY2GZcO
GdHEoWe3aKSRaFjB3tW43AGE2LGsSBtzi26M5AgtlrHUbuuXaQ/gatzJ1Bt3sJkIa9SsCj13Zd8x
ejhUc/aQT+K3rRfysco6ES68iw9dw6XZksMQA8fZkqkPypumaphEWMuxAivVrTXu2MqeEk1jnEUv
v7AkJgc+aMlRXIrpXFjesxDDvA/Ax5/tFV55d+lSnXuj3sqQZapPMYCzubdSgvFs4g/5GdHWzCsL
Y12htdAti7PF2aJ8aoHfPASIh48DWWmgdk5uR8UpmIawhCzgQ6bbQdVMhfNubvZWrhF6p7U/m95F
1lPyV+ZO15G3SWj8MLxOZf4jdcvxoW049R0me30PTlafapOWsH+vZs+4Vo0ezU2n70ZZ/6Zd5vKY
K+1UCoJ8C/JnpqieLhphQ7Uh/KLpqrCtTyMFeqZN9yT5XKmCmIDcak7mwg/gsktOuqLXImdqsph4
P6JJ9Qhp2tHmUEMIPauIvXjAI2+MU8Ok599Y/Ke13A66c29LLSGhGiRgPg+R0ubxiKCd4HFbciJ6
iAB4DTzCHXhnzHpgtGLbrIErk4K5cuIstZ/ctt+Bnu1vpTTV5UWGEaqUl7QcOdz9ZTR25rlZN33v
zM5b0NreDfzBU+mO002pugef0N+aGrYLrOXaqTyR6KICou57VHtTZh6EyF7W3iGyZs5x9vzIQeU3
dPrRnFMQNk9l5xt3tlW9bPWzRLtF+dlcbQxtbrI1b2+sft2OWDR47kxWzNSrjpphidB8+7EuQUv5
VgNHwwKi1OZELl8+aG55ZmrXX0FZirSI2WV5HWgZJ1LanoPB+fR0WR2mus9vBrPv2eX3NqIkRT7H
2uphpo+x07cIxQbxAIc5TyZT/Si1+bYaedyNON4Tt3FvTMl7iYhKwpoaicutIejoi2HcrG7fnKSx
7ExffAzkNUdzpz5bOwAZgzaOICqkYyuo2apqp32Hlx9EKWWhJwjb1odlJTV9C33lkcy0LOK4VmJX
Ft1XbvkKiZP7pjKXxBnFg0HAHA38EroXca3V+Bv/Juoni8cJnhxMx/VDO2CSJSGnxLFeRrKfl6Of
VS+23pckD09k3COJG7Fk7fxRJaOBwm/wi+OW0hDkLr9vo68oH3UcA4YN0qPh/9PJWol7QYLFMiAN
uXzoio07gxrRKaCwIztDuWwj8fFehC/uFupew3/UtzbfjZv+kmdMSMeSOJuqyQVwfpIkBm6NSOUE
JpRLA0gyoAAAA50Mrn+yPBiE06dM9eYmTZuHUZjyMG0h87/bptYs0n+6B1M6VDYLemcJgCXK7adG
1IeyLgg2pfzULhkbeJhiz5t/Vf3yanfWW+GimWOa8IyW4A2P33GoL4xmcjntDLQqGmf0/C3W/4o0
mdBv1OMAzpdeQ+fsbx6zDYI4kXJT+6w7sMNbNczgoDz7qqndK3NDgaqXmocro3lLVyCSojR/bTUY
cBQuH9Qxc3xhBGscxuBYkY52TvpU5+rKGEptj9yOcFuCQmQj/F1mtWzqeCp4G9mhSqoVuYrCoFv8
9FXZPwxNOkWO7G6rlb9yNRa4fxuK6clf3GhRRNim+s5qx+fZ6T4sUxZX5bUDbi0M5ktLXWlIQAY4
wBhnSMZsvDc9D160gb1wi80IHYcrLjfmwqTZtN9QJB3wunx6S8FSfDbyWFuerKmLdGOCUUXHe1jL
/mPz0scacaJI/R+uJm4dAzyj3eF3IkBgX6/ljRqt20Eb90GaJ4P2W4pcEoLAAysVGiRp62saPLSt
CPl8krC/j4c8fy+d4SCIgorUHEtE+WjgTbiil9BPaZ+pMCnQ7SpWrRBn18tfVbmdBWlYkXXZc5Cp
fevldG0ssV5R+LQUaZRZ29YdYG39JH/oYCwkjpa+cwnYoMLoD9s6vImMtYb0Wvaiw89N2HfWNtwX
Gdv5weSHJrpv1mVEgMRZvHqPBX4CPAhWPFWtYhrhU1s6lEhrMdzmNjE4QXD5leUOlrN1MGau025J
0VLqD067ZEjsaSK97jnlgokXorvNNvsMstkkOjHYE0dwn1n1inCxM48TlV2egwfHNxCuYo5LalFP
ok7eRKRc0H0T/FmdoiTKLodTCqIYJNjZqn0vUUE2RMs2vpJN4F4NN6bNUZttm4erBsDmfOu75i3x
hZJuOhPEYBd+TLiMFWurt0tHIrwsffyS7kDHw0MeH0qd2B47OJLOH5as3+ebHa/58iAG65Tjmx/W
MgTywd/tkBu+2EZoKqHQp+mP/ly8+pY4OIYi5vIQCCexUvRinjTqSzmZxjboWXbmY9LaFScrrrMj
cq2YWB2RkJckQwoRMj8KJrbkCVtoqsGOUb9aiBfkwhWpd1FN1UEmBen1H95qFueZCQ85Bs1Vw7zg
gMnoTm/utdy+KWdjiS0cCCENgJawuBoTZ3kuwf1CKy2SzhnKqB+MglDQJVQSSnFeX/HI3ZFI/qg1
+qPeuXfTsn5VWk2ZnfVX6UiittTh25v5K4E5yCR7vP0NrV+a8yxQT5RWRqLnZBG1rK+ymTsTfvlj
CxLZKr4sof9sc54lbrvwhvvD7cRlrS7B8u34y2Y7Flo1iUzVD1tYDAybHzhQn7UaJDDu08/MdB71
gid5sci7ovM+PXbmRKCcyqVT8TJ4KPTMc1pTbCuhf9gsaxKIj3HGWjo0+yrboYTfjXqe3zXgMFVj
PgueLHtr3o5bRRoatwbepTWspvTJFezZsvTF34Y7q2dxgOSWCASTwy5L0486lffmvPj7gjoDmO1h
MY07NOix1OafZDSAlHesu6CSP6u6+ulZJaSHYD26xfPG82DrexkSVnunlEnhNdgscG2PKQsNv8j2
YrNS5LRuGy1TdreZmhFNmf2RO/qbzJzPC11uQEIPIrvPkvGCqlqW6pj5zmPfrI/22AIGZowztQT8
1vNdHfjX87SBfSu2L8tmolpOwa5ErPncDpCGKi8DPJghvEsJSKWTfKoC7XlzhmE3iy4PjZnbhGUy
aThmaGnTUedl25WDf6gZm16I3CKSE89r8CwNpUB3WIayilImu+wT8jgnNiJa1gNQ19fJaSlR0ioq
PR41U0eZIOleqVxDgPXV2MW9dWu3JmplkxGKD4wVt/VERCEnsr8X5qCRHFBdz7PxuLk2R1PxjCOV
9UWK7K/I06906bjJmvkwCnivvqfWyKm7MyY5fU+EeJyn1VvBrqxWcxqxH7f2VBf71nNIr1rnW+YL
2xlmQdysBQFIijByZCWMdOfs2eXAbCzTpPPsfuM3jOuJ+1OVEMcNS19ig+uRDf675+ULj4Pybl1J
lMmym16lZazE8VK2h07mEQSluSPS0JwMNDvzDoOt72zmHMXWDOeCyi6apZrZfwVgn7mFefU1sxJX
s549krgEpfykY8VNVG29bM3FWVrYN9K0GkiUPeii2X7o+pdO0mQZ8xSRLk6juO3T8Xow7fWMTfPd
hCy7a1ZrL5wgjVZDy0kvZWfNr31uZrKCKxJe4j7gnclwTMRpM7xPwZrdtW73oyIJW67W16WYhls/
nnVxjUKZ9nuQe2aqJREGqEDqcrcUVrQG9YtmMmLlNUwPai0euT8f6Z9/FmwTQ7nC3NfmxBmVsddm
5rZV/Wil0Epa8mxcrS725ExckexwznoimvU5aE9ZfnmbqM423+vi0tTPxVi8jo3zAnnkovO5Lzb3
joby1G8o1edKpx1JsV/Z6wevbxUZG/ooMTG2X7wzhwNxhbkbRCU6gZo+H50leUrGk5Wz1Te8ZQyN
1MXaGujEPMYsEI6lHE8MCn1Qr33+wcr0rcQXiwiFp1gf6LE1kPDd4d4tay4Vs2nMq7wSCVtb81C0
LewAotl600mTcZuraBXiXbXej76rrjxbG7g7NuNF4rKQLglFOsWSUN6CdiTDD6cZa7h0jMtBZ7z7
7RRAIqi+JJd0uhCigfM5cqoXbI1N2DTO2S9IeyOvJg3uUeb9mHp1hWmtiLRsezT9y3HyMFRUckPd
3rg4e4+VjcJ7XGRsa9TeKs3ZZ5fvmu/NtzN+0LkZF0Z9+FpXA+83+eBxStABQ3RSQFOceBRYLwgD
s/00yuuO2+xMc8R1QW+86rHuqClRCHCiwereVvZQZ9ykp0xTkeGkLwz6r1aneOr61QutguQ3giSJ
vNCQcLeVeruc19us7qqaZey8MH/dJieaBNpuZdv3eVH3V66fR2mxiv3mWkNo3U9A4nsu8kQbMC4t
KOtb9sQhuEM9Rn9hhzlYorhiTLTRuIAqReYWIJvedVKeQM5hWSzzKMt8ogF67UDn74mCf4JgiNhg
coQyh4R1d0n3to88uQ0KjIzz08IGf9Tk6+ZknHS5eV9Wex9fVTi54Ei30bgzrDII62WUh85cfoui
3hPcSEINuQvRklkG9tfs0BmjgwxCfjVD+2wHPVW66B8m0z8uBpd+KdwYwHG2LwyelsLCmpoZ9TU3
azkGwfUyGv5NZl2KjwIOh0yZFQqNI7izaGaX4Z1sFfMaAX4IJ/pNEwZpDTbpDn6v5hAeUjSSeeEu
hZPYVv+BVkpEmg5Lu0A2gJ8jhCDxWRWyYolD3reFDXUjg2yDNx3qPs8H3bHDeq382PU3OqsS0Y4x
PcHxfscegiJy8689hsueRgdnuQwqgDPxLNSqY6WC9lhhPdvLFOsbdlb3yHlHoCrdkJnOXdR1695d
WT0sCG4W2IrxMIyciiKa1vTdY2o76wzBzXYciC7U3djbZB6qSnDeA53wyoX4T5QsUZ3Pz47mf3bZ
FgEJvnzXw1OFSyd0Sx7ILum3wN2OsuNJxiHys8w2iwQLELXGr6w6bA24By1r75cBjt7Uw7EtzBcG
6e9dbslQbtVD73Cpupn+jbRco8lrz4OcY3uWsIBX7qG5JKiAAchmMsKYq/ZT4sW/bk8elX5Sg2iN
g348M3eeInQV6C8HspHogEtsG/Nv4U7tjgfGO8AQ82B5bMOImqHvdqsVk2DnHGeLbLXSZgJf5c6x
7WybG73fSWflJiUCl6OumK62TA92Q0bEks/k23MkyOqLQWsZKhEDu015/KTHvt3Y5baaIsB6l5Io
HirLWxB4CSPMPZnvA4zRIcOzx2GqUkL71IOsuJXrZv6wOo3YAo9E29GPvLLhUiu5NVXa6LBaNysM
UmAFm1cFu26u3kEA1Iwt258W3i88n/p+tcqLGhOXw8SjaXSDaS9gM10EFwdz4txqjDFqVogl8wjT
SzJJRTGaHjaPyKjR+mWtxk9mZHSQGBcifng6ZICcuN3oqKw6o+l31JvX0Bfo3c810O9YK8WKMCIG
lk1wan2S+CIP6v3B7uqPTnevVe9xYIt+35nV89bSt+Tdsidm7IGe7UGN2yNJvpHZjw9byhOwfatS
QQKYlrQXIHfn2Eus5+ObNVQPNeXwbrNdSZgPYTJqPtkCcrcz+ZK5JHMqNivhCnXGyu5wojsHLvmj
zSGSFBbRVSaHW2ZR9pTZmgjTfQ2QyZUNqybBQ5ERzoLZa2iigtgcwU3voRUjgS4NB4sPntdZUeEc
WI3dY9hhf8RDgHKr3XUbByABFHvXJsFCNPlvocV+Dgdk+50/6+SEoasDI1xojM8ROCRFw1NPF0OM
fafaI5SH2UnHaXm82vZFiEoiOgcC2sFJMrkMUqJo7R6VW6XzsqyuEW7Lt2aXmwkKO+fyVbcBWlcI
d3vPvrMb91jksyC+FYX1rNXvGGSyyJfVh8d8P1p4y6NpRpekdUOHuOkyZoaz2lXTL6+wFT8SMwI1
0GdujKWITx3ixbVYjgqN23P1jt00N3c+24WQ9AvRfDDZuq7G5Zcq04vPa25OIuNpkzsu3tmRgS52
Qt7M0V1Pljm590zdYglnILEax44GPLiJiw0cueN6NU/ySeE9dcc1gv1T7SpZfZKF/DTo4wt1+bBj
HMnl1FPVdRfoV8DAJJRorsjjogfHatYzMxY0bxt7V8sU10xl1wMWt6s+KL5Iw+Foc6qwcYJfUMUA
CBD9UjcWSXNu9yjSrvoTlPq/LfT5/85Cgur+v5MDXX3+qt+br78qgr7/jz8VQZqBtRzOEoUGbEAY
GB5y939ogkz7D9hWJmocHOlAoU3rn5Ig1/3DgayFXAfBjmuxXvmXJIi/UKfhCHB8IBZCkv0/kQR9
2wf+JQhirq5D2UJhBJQRtbVr/SdBECD4PCgc1vCoJPz73Pav8VxWZ3/YjhiKm4RH6EOHDbR2K6K8
1qm5GTZT300+T/+cZooSCN5aXXtnRxeofqv+sceci2GOBQ5SbuffGEO+xex/+4EN4HW8As6F72h6
5n8SuwduhcZZ2eCJJhY8TicDSqfilNs6vQEbF7Q4Ff5lwslSplNYkneoojmPVrq30rFJk9T+jWb9
8j79RVTFawiyTwc7B9SSaY3uXTwjf/GE0C8G1SJHqk8Yj1hpL9Hp/lXvG7fO1hDCUMofGmJA7KZI
ajL5rLmDcWOs/ss8+ntV+nfburfpwX8E7nzqtGFFNdptu5qUuVG4gPtXDVv/YOFj+qds7e7P1+yv
zhLz72Kwy88N5oznMZxq1LHYkf7+c/McrOatw1znKZNKemio/pGu6Krof9iLSNAWPNmanBJMv2T5
2Et9b9hUz0bb7NGBQ3ahgw9lPT/ZgS6eZvM3eS5nwj5wP2vbaRnGt7VY1n8DbMZV93+94Jhv8F/B
3fQY8XHp/v0HZzLCErgmeWbi8g2H71TQf37IGntikMXA8J/fWjkPzvrlA+wPgEzfX0PzQc/iQm76
1x/U1GiffbRzIQIcK66DSZHVZKlT12Xrn599f+/7S3Ls1zjILzX55Y98/4f5kspebLfs1Iq7rh2G
W2M8amlR3gWXD9/ftmpinTPZfiip/5hSfbsfZYYMdxmbBHn//agRulJbcnIOAXt6i/P/5AjqMMHF
fh9UDQiHDRd2A2In8Oe9n/fG27pl1I+mMm7sAvRfgXN3j8jijb2JeUZvb+4XxdimaSThrJj8//G1
jqf33lb4rCZhHBxPm8noBazXINONx6xrnFihRibF0juqQevO5MThsZ0qDxNY25+/v5dhkGVb6B5X
I0dX6+ry/P0Z+kd5blUqjqbkh9Mbi37Vt4OjmlwzxMhCle+Z44nDl82npEkQrkk45uWD2VJyJUNW
u8R/Xb4hh6bZ2bX/2o/I9jpRtokhWOOSfk3e9fcHR9PsZMADEG4j1CYbtNNfPkhcCadsJV9pGG+r
qYP3pBHoWmAJ1vRy+KmbT4wEtLep2ZYDApt29/1tg1g0SrP+dQVYzkLvVzmhT5uBhr9shqfviCTW
EoVK+0XrYfZtDplb2+XLgNCVyBgl7lfHNe6QidAlw9gYyGXbYw0YHzOe71Tm5YMUw/T4/S0BmoM6
vZ9P318azNquFo8mZBQyLNdNPaRmox6WEk2v6/f+1Z/fIy30Nlvs+Pur/PLHypxfAOsMS9nL/zDU
BQOXcssYwxXPg13PZ6nX04PCBnON7/TPr6bamo7Eyb8Ovp5j96MqP9Up6TddDo90yKn8Mv5hooSm
O/TG9rWmM47abMK0bc0nrHDOk+8vM33imXv5D5rGX55jItZIlU+0MqOw/g+izmM5bqRdok9UEfBm
2w7tDUmRI20QMiMUPFCwhae/p3v+iLvp0GJGpgmUyS/z5KzbU5EsqGWvXxI2iSzC64zEaIak4Mpa
jjloDsrjZ3ybQNIYNmfNeAqfHzFcAdzS3DUGX/HqSSmOY+bER0UQ71ikP/o6wzI2Ij6tSOPfLNpX
Ike3DBaSghNr3Cp7Y+Hw6cLUPHd9zqmx6QFlTuGqEsEzGTO4b8hm5+RZLmJiJjSxbx0zygvo5WFc
q8MpPjYOcYYmq9zLbH5OZupf7dzxronC1xqU9e8+oFwdmkMCWiVLvrmV5OIrjX5beH1wEnugYA5V
Iu6wTj3hMhnntKkzCyPl65emBtTiz7JkCN5ZFyyvb44w1unc1NeyHlpctHketaaMd5UP40gPYDic
ydeHkRkJBvpvgsQN9Xb6u8YlM3pFsqZfqzvHbuueVWOMK8PiFcjRrq+0blKrRzfgFdh1ugJF6Z+a
GMBR5fjnjCwegbru3pe+2Bs2unUSh+572DB8aSt/W+ROdQ2Wcd7iekq38xRMaBPpGm7gxioT+61h
9Pk2WzKqOwq+iMulh7k2x4tsnDNA97eMd+2TJEPFGjBeE4q+7xkrKpHvY77cOzS0zWRKpq95Tngp
xFrpI2bLkHmTiVMqxypmdR2p0KanpeflcUuZsEls/dj84Skw0pjKAhwZpaqFWf62U+ffOiuMo502
Z1sggVpTdyMp5GxLR/K1xR6TQeAq9zqON0bv2IeY+d/WcP1ma6R1ji16/k1zjHkHXv09rL1ub9GF
qVZePx7kkE4MF/DRrTDuTycXfa+C96UpD7XyTS286uFTRqGd0vkwnh+8Dyi7vBmQ79CZwyH+ijGK
dhk1eooVqS06JCNp3KYq05+Gzr9aMj1bm3ThWnNrvZT54gGAMXdz53WUCJXdJXiO/qtnAkU41q9W
w8cjzBLuGaCUqzAbfzliGq6wSe+8GunH66PCFsG0cB0CpBM7P27Si9VAsPH7rri0Cw4xKrmcr1bP
y0eGWBJATXDNbnrHqUdR/ZBt5azdNUfG9hQv7gxVNLX2Qos3seDkrBz98KZIgD48x1VonB0x7CX7
OzkbAxMFls0EC3PB8H24hGSarjE4hA3JuuBSZvBZ/JAmRxGP7r5mWHUxJ2MvfPkLHty8jZ+FlXUV
H9JMTb9jxaD/2d9lVvF39fQdGAQ1T2MaNVAi7jV1mw+4Pqu2H+Oj9GDpEjOs6QzWOo2KwWBiWlA4
y7Cy9SjxWGL3ZCUYzgsGoOuBIdO1e37oRuYUwKXAMB1905hwWSnn65Ia4tD6GDAy22FYFnKVy/1C
72MPF2DhSPmhiebEidqJefAfIVEvvTHnGGQpnAoe2XRF0enmVcI56hAc3FLHW0JE+gzF7HfhWt9l
ISE+eRUtqB32uDgeHcQKr1lb9p0xGz5Op3EPqA/NRqhOvgXu8Gu2moWTjK1POqpI8Jw5tyrUDmaB
hXfJOv/n1NFPZdHsvaotG8NPP+CQrKjzMspiiqQ/3PvBFxtsMdkWI062se05iMx0ODOY+AR+iCmx
b/xomWIab8fJfIs5TND1+icH7ngZA7o1HK0n5m35dPJN5ovcak9UhT9cs6+IIHCxz0btnOsl+JuC
yLnH8xlbWzqk+h/p++N6DhhGFhkX6GSnC47mCJQz24upqbmasGIuswTvYczJEZQex1qAOGULgk/L
kV48OI5ro+1/wwwtd1J9OXK5thkBctP2vB3XrbPX/DYsBn8y4f4uHUq6zFqdZWXxZjXK38IaqraG
UaESszJRTWqt+6BG4+aFqAg7yozHLGwRVqUjrXPvuJ86IKIp2upb63Sk5WNNExhQKSKG68pEkYT6
2G6J8mOTg0ZU4MDqZcdSETTF2uu7EAsMHY60kh2nYqQsbS5giejgCJsSKyvuVSIIwBfDOf6bAFqK
5s4f6J8zvyov9XeuHt4YqD7VefPK5aQC8IMzEXdVvEPbSND10V9XdduAUK+Q7UXl4tz3LbGyQwY2
ZAwxB+H9zM21GBHMks492VkdrgZNI4Qswd7HFgN2QCPVRxiHRy1nJqBmR1GMv/xNxIivWTj5qaFq
eJXmY7jhjPnMPMVryAveIZH+FJld89a+3lkZ7PACDId+BBHSQ5dH/uYlIA9M4tu+u2bTUHUp2MLp
fvPUUrFVo5EsdF9yYKD+Di959TwzDgjWEyfXMstQWUZYjVxr0TnD52CZ56++BGPfH5cJdG3IorjJ
5zg4K6qS85mY7+tYAVg+PgIhDApIRee4HardPMXpETjTg1N4cJ25Vq+aVgS3ZNn6cZX/nKX8FUQ4
hdxbAw8mIoWMg0Zn1RFAObVqdMqvR8Mdz6Opu71N1YVWrWaDpSE5HNW+7hI8nIhG61ZgmXitlSa8
Gly5rJUMdMwT2te8qlVhbgM0wsv/f2BepvBkJpMwa+PgJuMzXcgcV/bNhKZuNju3xyPgjbxAeWgv
+wRG7rpRElqvmH521MyepXQ/7NBK99gniFb4+j6LSjxUtyX4NL1RPrlB3LO8aEI+R2gdP2LAVSvY
Zj+IdzDlIUpznUvL2BZO/FRybfs++c4P6or21AoGUfNcf6dh7sCwkiHahaW+JM7CcDS/uI1rn40g
73dpDkCLASV7t30TnBkd7Sew5txNazrJpyPS311t4oRJCGf62n/mFrt/mlC0jCoMzPBgUw2n4Z/C
5dQDBFwLxrhjaXbvdRIj+ZnyUTvDKbB48JlDddEg1PdG9TTSQa4qBnU1pSgPTZZ9vbajchhtlOCS
kfXc2kcAFjcGd0xg2mlk2pN5kSJryB3/OQ6G3zRX3n1wvojT99/+9445nv+IOyfbJJO34K0dUzB0
YcmQsLpotXQkMqvj0vvWsSy/W5ObRNJ2ftL2eArToT8mWe5c/ZBa1wSU0TpfiPMJP/kx6DKNjGf/
PAA/aLPa7jdPd6wga8AjA8V22rs1GWFTOsnOMMqa5DCzOSsJTkb8hkt45vTpVOcxb7MtELBhLeGH
3lx99qd/PadbfuDnPWbk6JfBNb7HgF13PW19+7YXzhU7Hp16jiPvac/Pghas7osgyO9ahPVvP8jn
U5I5w7mL8yc+D6Po08bOYp/JZxgoqS+WuWpbd/X0RcZqLA6vMwJ5nC/hWg4oNkWMJJZH2vzGQ27E
760PDy4PXOZLRgPrOIS+CgWKi6CYPXlyA+9vEHTNcV4IyUwLrah+MKl1YrvtHvBOeEgtH4p2sLE7
D7BpID5FyrhpBmq8Jvp8hug336nTC1ayJoBDtSvCsx4rfiRe1ANUPzh1/86dN0W/KT6CMl23uDJZ
kPMAiKw9bq16Kc5BXJw4jKk10c/gkvq9fyEZEmwqZjwbcHKMHNuOgRC8n1OiNEpEBeApUwhIOhjc
T+E6DYMS7057qXdJ3DZdj/HAnRNH924sKnNbWAAHRjuxTpCNGKWY1UcCvxQDfbeea4b9nUEluVOI
aMkdG7MIb4/Vug29rTitGbXiLCpqYiklrAJqoTHTlclm9CGmpf2RZcl8A0/PmbqgybalGQbyXPyY
hB9vy2qqD/XYyjMiPdHdSfEETsumrj2KwkvGr1Wj8rP9479HP7FK746R1NnCXcs3eafkTdmpeWwT
E//xELr0uX7rSrK/Q138HZRTH17vYl9UIfuwi4zPIATI89trBXxi4jZpzRjMs5aBAMYCa7pXQERk
8CkSg/GC8LtTHyR7W9j+BRWd8vf8uR4qIhCFDn7U1nhkMmJf4s6wL7bA9SCq5BpWGLztbjg28Bgv
HR6sm+CxaJNnlav07mPfYOdv/lRzFTzioiCDM/xVUuH0BBO9UrNKsF4lzR5EoBvZoh6OTzCHilOQ
d1k+HxDo553NlHprdG3OUI3zIIarlR7z4PT6MGUKPy6uG2ZwSr9lMcEcs01xrjmJs0t7oubGnPen
wvYwCuU4Gl5CDsENOJPVkZDRR1ElEKCFt0xrVzOlcdRcXIysKC+2IbD9B+9pkXTP6FT+PsVPJaGc
1E7VY3wCx1VvnJzlGa/Ssp1tYk2azNclH/nDEys9VX4lLgkFQqsSpoPceEJ3m9AVtE+2uvoc23e6
RuJdn3ATWBz6G9K6YbRO0TY2TkwujYLp/Oyyt5LkUXamuJuqW3ZEPH8uZv/bEqAxzaWPKjevHtDN
HvXsx5C9RLY1l7h5b1vIhj2VF/TNlnus1vKjT4CU+kt5eh0IYp/YRqZZVaDGJVNVXAiIMzOnaH4F
oNOJuISExzzpb6/NykEWO9JYerdGz/oW23/muAi46M/Nd7stj6m21dkoEJczEkiqJ4JdN96Xbrqf
U134/N409cYu80JZO2PU+OG0jQVktyYe3qaiLDeVT2JpevaZq6X9UJAGD6DzMS7aeGKlMQTH++tt
WTLg1TFOxQMUgj0edxI1MvUpPwXv8loqQQ7+29XutWGO6K5z56MmbfMBtmXdh+1BY9n935vZqFPL
6OwSf+QmpWlVOV9yhowbA9RkVODjf0wyjEzBSsxxOj02QW0/ZsaDpOVg/RfGrXfl0UosVLOcMlme
NX5ns4cf27DA+Jwfnr3qYzl629jqOYjr6ueA1MX+79T7pBHOewHsFetyt9PucDdS0AxWxhwL+7FV
jVUUSt/aUdnSgiZFgg7H2jjpb/2TajluKFPWa9uSmt465tOORCsZcprIe2LKU+93tyT0qi0ehRQz
uMWXGYZMBMELmv/kQBvAh6BJ99l1NFRxqnQynJvU3KQpDsK6aWnwZQTYL708hUWzK8xMXVJpAB63
yg2SBXbvpLbuvvp87f1Y6XdLSrTIYnxetWG8U4X4l4MyF8n4ria0lKXj2CwMPD14Lnm3Rac4qnNY
ssreuHI35T6bv78Odx6O0bVwkyfUgbULjl3vzf2195V3gD86rBMCkacpzCTNJyVhgaLSOwO9eeSw
ztg+FbH3mBo6M6skTq/uYuxzi/miGsK7R2dwXQ/zrjWzhdJs3iID01y9PKW3nLTpUooT2vqPWPjN
kfptjM8invdkBH+XdvO9TtG+QqV6yn7hmeMj4AgYQ/6eZv3hV4wj3KpYZzIzoqztjuBW3VOOT5EI
SDl+4BdkUUjH82QbPJvsbqlb2JulsOxNWznqIQ22wjwZd0NQcgXAeI+CN14V+VQsPS62O3iVnG25
cx+Y2Z7tvoQAKus24saqb68PN+31zQ6/+L6Icg91vHGJQZ+t5wX5dUumrBvtdQhGLBfJyEs38qBN
8ULygip6kXjGyRaldaDdbdd2BKKqILEjIfN3J7PQHShH4YHLrXVXL8SYOps+8Fbohsl3YqyJX+lV
ogOHlgGTSFSxWMd4EDUUl/iePXd5gPgk+yqXQ8rirTnm2ddSjeY1cUYQh8ytmsaoD6ztwYFEmFqn
Pm7k/w53gffNt+xkC842J4bWYfklD5VOaroIlE9ZmO0bzlNcglX6Vs/lZ1ePpGie65aW+tpYgBYx
iiY81X5ysmXxaeIJiVDlkvPAOZ+gdxG6GwotIhg/X/9/aDJSWW0ay/3dc4zgEKunL0Mt7/Z4xdRh
PQaHRoo5JsCZmOZwSOzBhPFD1s00Y4Q6J6wwjSiUzGH7urDYCaBbJxnvNDH4pzb9XbnmnXs1YS6/
VDvJzGk99xYvBs+leha3l9mfoOi/RBM/ApNs4qLbjHXadxEQHONcTlxebOgzSEB8EZ4/lXg6Y4g9
Fgj70nG7yKw1mHgMmL3TGW+Fp/4uGmVMLG2FiLAXJESG7NvAgRTlK0EgbS1UdJm+20Dy11M4wZn0
XPeIrAqPP6hJF/vx2qgcSCxNV5wyQ11BNwE7qXvmFOkYR56N7aCxhzxKKIff8JAQi2cEc5RzW0T+
6Fbs9Gv0dnFZnLqJFkvhoUNuMKcAaq4y9gRQ+0PFZjcY/bvtN9w+kr9V3L0JbjE7fhdzBiNcSlQS
0MAEECMNc+mU7FJjk/lZgFN2AG9dIIIQ71YXv4Ad0jRfjYx/8fcM9h41o4FBQ/kS5OY1NVoc/iAb
slkZn2px3ZM7oTGGFSHeqQy38GCzKAbdvCrs5GcJBfVoJMaPJaYUqRXLQVYfxDe6czgNZ3oUHOhW
xFKghMMwEGhk+Ww8ysWtr4soOVjO8d7yVcBESbMTm5KHKMUfX1T311lj0HhVtEc1hA99KsWTss0L
os6WEWRv03ibpJOjcDnVv2/Y80pumgIv+vCcg/VAtoL0px7kGFWe+PQX24N3nOLsNIpTnFck24U3
RDMXq8grgl8qLe+NSEmstMahAp29hTGMu7k2Ww7X4FHRoGEMJotm4uN1p8km4qm4Im6MHL+eibNk
vzDbTidishlT9Sh1qFN1+kFEYL/UMh71ZG6MBmmtsAbgBxmEB1rlV4SWsyPYbTSSUeQk70t5hU14
swlYJqZyHmaCzYtYG6xde9t1IF8n240kVF5GIWQQrbaCmTC19T4LY0Iq2i3XXTYbmwLD1DbVM7sv
C9J+CGq8jyMOSa3ywzj1n+EwLm+tP4PcKIJzp38OBIYJ8WF6Vno4zLkx7EDhqT2YHYJmtV6ndodZ
qQG6FJK/zIgiRUxr6pPtzMOW+Hm1NQUBWPhC3P6S4gSzI1p8X2ylxW2Lw5Ub/Qv/qiPztJikYOgK
kiOS5kQiDhGHI2HaqIWoH+YsoNLJeuKGfkoc9eY4OoAKYhl8zflPSCuEKUaM/2iHsA8rz7xg0i42
qvTRPrPwDRN9s3ammKCAa6Wogj3mzyJ0zjMFNGTQp+7mWXgZ20DLVSZ6DE3LnN3CZ1sM7qUCqzdc
towJbjZmwbNI/tQYq7ns1Td3kbjRCBhEWGnqU2pW01YFRalWY99d+5YZYpKZ8drDvMwTuyC6tTSy
5ktpRWNLlGPWS3yf6/9OlHN9NZeM9FNjqpMK04NhWMs6V6b5aFp1EK3Go6WhTnHuP5eDYvCbnjtu
vUsJ9oG+A+vpo/4SaQIaIxmLXeajnqb5wSVXV4xWuDe88ftkckHLq/jRcyx+d+yRFSEIPqz5sxZN
cy7bMlh38/gHtrwC+tYBegnpekELmo9h820QhIIVD8TOww4a4QJPb1nnvAsqfQy7cMneDQcCHjZv
Gva+uUmQqROTk87Uh5u8CumsqTkHFQ18j4LrIdndajqktHscTNv90yRTfk7wZNt+mR0z2f5rzPa/
Yy0fVpMWx7oK8LyWiChJv5zrxNqYgztdk5BwTterJ7UY0p9gWDg0zr1cCHqP17ApPsHMl9xU0ulo
zNWy4QudjmQXjYO4On33RxqVeRzHXq8kVQdvlbdQqNXmO+WZ5tqt0n6fAt310XJfqoOJ/3zl4N5G
kJ1OdaqMA3n7VTc6JJinCgJfMhcRXg7MLkolO/jsB0t4tI+1rb9zlO0j/Rt7iyGYXhsB5b9xWfxQ
8zTsSP/NG5vUFakwMtOtrZOHGmwYKPgMVshh/dtAt5Od9fV2sc35TLklA48SrqBr/BStQjut1aNB
DV51SPdbiCrlvmSOfjQLA3qUkWb7MYDCVsajvgtCbisPBvK+qaSPJC3NtVKltVblaNs7x6l/1H4V
n5JRPAA/I5NrGV+5lUz4VGci902RX3qLn1ejO0yviLFea41PnYrkGVh3SO5qzzgT2cJA4RvHW8Uk
8ShogsYrW2BmDxOmf3hoqaWyON8Ao+vD3H+kOJudwb/hJypWkq6ck9t3Yuu5Pk6DhhJnB8iWKqrv
pOfLS5vi0TBKtntWobMx6fQGB+bm2431NuXhX9yVw7rVKbPhvEhY0xm15Y01nixCPZzg6hoVJH5G
NfzxAqTun7mT4dlRAuuk026IxAyHzGQFFHF3rOpmvmbU9oD/jw+NU//bOymz8LJ/SsCdc3idRWTA
neO/m0c2ewjxHfHkb9C3bohu5ncPZul6sOKZbyY8K+yXZ759f+ujQkWt4cJsSeIvtzA5eC5gXZfR
bY9LOThb11UcRBSwNhMhsNRlftblSFPGNL3zh7Sbnsz51u8s47gwUl15otbHrst3ts+1v5Sc7BP6
Bl7ajEoyex3kjYyaKuVf4Mv8XBckelpCSEGuDtRlxAgnubuOZzFuDDzPTAWCAdvFpNgC3s3Aab5L
r1YRAAiCtlltUwbmcbnNh+4tjS9sXf45KZp3nOeCIEuTvdl4wWCt4KJfpo7SrSKTD6qGAWCYy6Mi
6vm6M6lM1+s6mdidLctdTdPoXuELfVZlDWyoNHe4dnkM0JU/dDM+lE8SUbmEhXNumPfXqaWY3d00
p94ptzTVSlCD9qnxjIw4HU4LO78g2nUPnBXharL8Q+na8XteDpHOH/TJfg1KUR3Sh8HaiYvuJpfs
1vSl2FqjJa+yZqnMqJjg6Qy9A0iC5hzPtmKkAzLCKtvzMNbWLkmdBzkDY4vPAjwe8Zh1wqUtsofE
5gchz1M9hzdpFhaTnWSKmJ46tzT/Ts5LrzI1/LKyJNssVt8dcfLW3/N0I6rhzTVG9cj7A8y25pgX
6bKRwrOwP2A7jlP/HxdJ7r52G+WeAKqXW5+ZHKOaur9DDyHU9dE//5xAuvaxy0P23HgReLWy4eI4
NJdNDUknuVTFjQSjxZ7DOF2DOD2Gc5YBAFVIGTHLDBI5PJf3ikjusZkbMDacLwmsYOs1hrq8FSnW
+47aMSaiQbZt6gavctdS4B0gyMWNOnTFqH8gTJ4FZUz2WB7iLLk7+gkJyHcxMMuDyOQP2j70j65n
u7DNP5S8i10ipHUxWTsvsMyOYwz5p5VaXCa0/VUohxrFInA/Q+qp1owNgEd4+P+RFb+Ngstmmwxz
xBeTMeXEkjPwY9o6Y2Xs6t5AYMhBN1AA7q16r59v5VxuGSVIVsUK34i3XGa35nmKJ/R5hJoVTDC5
MfMsOy0K1Zzbbmnk1qZRDb77Rp9Vaw1XY/I3cxc7lzmUSMVLRsZCZG+iD7q1wsNJGYSRnWXnVscu
hehngL8a7HCfyqI65AO548QPfwc4rN7JPpWbRNLqR9uNXeXhB1lZf5W4Pm2kzpCvbENPv6OXINeC
tITHJSw0F4xUwquHbTtCfHiNlzrDH0/JZKA6muJQmSY9fY2nD86IipO3It+5qit3Fhog4W0jZh/r
KDMZAkinSVsfmNFOh7IaHbzW4Ci4EJOsf871+/ERpB/NbAZHwx/+UGBnvlchTSxdPkJdy8ObcOg1
ElkDpKP0xCm3k/nsl+PVm/EOmmhRqxgO7ykoLNwpc+i71DL4pLCYUl1nQv1XZbePmp92rJS4+ex/
nKhJvsSzp75XJk9+WhiHZpjFnW303lL1ua0m+m6y56GPxYWM11BiTmJCdNVFR2b6OR2YHjRlh0fb
G8xN69fmyhgb9CWTS306DlZUBMhNrg3Mqwh5QITpVxEuXLULEJ52agDwNarCu75GOl1fid2QMsTt
nf5YwrC74UzBNjUsNiHa4I/08bN0XLZLisKu9GqU0X9aOIa9v/NT7F2eHxgZ8302AdV8PlzLf84l
rPmhsOxzqyCVmJJRtPPchds6fe5YovneLql98Ch4uILc+zbPodg5i/aOHToieVZGBbPdX2DPcrFg
cF4fetVbG2o9grVHqeF7MublNRxQKPwFK+dsucGRsJ1e+wXkMoKu6uw7TnGivQm/ZEcYqCTZ0kJA
S3GvrBkYCsrU2jAKprRh8DoBZek6zDCcUqosZHRkIs9akDdfsiV0Xloj7HJfmEptXvKHmDLCi1mT
cFIv3KsOsbh5cDJWkLTba+FOG93jOGwZKZ5BJiE8CWFs8eBzF+Ai2wnq+XJYnhurmLwLt5AD1XnG
qXPMX3bRb+yZsD6dgNWhlB0ujwlqUTCATiXztoM/UuznMDhPrSBuD7Lq4NDZRQoCj+JsmBINRXpf
yk/eF3cod7QO6ahIDc6qZMvr0P02VcJe0+4DpbC3/iQIG8/gBbUdPsNPshtEWnPD2E2BDx7ONsrN
Mtn6Wnoj1I2UHF2WtfcA8vEBIaMD+pHqNQXE4bEru3PgZMsFCPIHgURMg61zQpB5jtNLbjbDOqMD
6NEs5nhGED8VLCanaQxzeH6tv47BMV06DWZsAN8X28GpwisJFmrYTZn9MOfga8K58SVNmRw97BuM
+z0WkUDCRsosBdB5LtHD7IQfO5ZLGoXerMqo1vxoBCeLobgzuuijEPZe5PD0n7Aq8LcYnIPjd5xb
ugG6Ud3WW5cqyjVxtp7vKvln8Lgo+b2bbeeSxLHXRFQ/HyvUzIs7Yy5h2F8fTF+DOvOwsTRfYq4y
zgSwVrL23Rjn/G3y5/2CULrDmObQYFUkO4vlKDIZqPNTONHfFwJ/8Jd92DLgdXtr2ryeRUgSkjAQ
9I/hecD2YhgU8JitY99PEYwq+Z9kzoSs3FKtyGrKH76TM4azSqg2sryzCeDmOtrmnfLf/EyzttqW
bZXjSfI27LYueg97Qutd/OeekcSuvZkXsi+mX5ycp6vOssYhglJCkYrkZygcO7x6ufrE5W38d/20
h8FgYM0LBMKQQMtzvhYi8hMjnZiV7Xnw5bmGcJUlPh7rkS2MgTkEzD0iDSBaPaabJkjqk5HhcHj9
766LblQOEn1m6dY1DJiXBmub8bhhrONhX1m8w/J82rICI0TWPHpYG1vvn9cVsHP4t3pjPp2Jx+ar
UDFK9JPma47nO22w8q67pwGcgSUnOPe9rzh7JMifVlbgyZsQlWdhvOV+bF9Tcxs+lWInYzxbaKZ2
qWdyUyIfTjrYfNDTjmIPITgLcpDCVFGyw5LlDJ5GMcUxIbJTth/do+vmfb9pjPav4nEi/DMwOm8S
cD91vufR1mfHdjGcZPm9Qcq+jRJiRs1ZkN66P5wpkuvrg7lGsHUFX9C67WI/0lUgLtil2jOolMr2
4AQU7jsHr53b6fA+1WYEEGHc5hk2opdNwnPjlLrMRNzrxCCQhTsvMshPcldgpJrxPJ8SgwiSbvBA
6edxwPPxZWTFyLvRPO1+eBa9XD7mcFl7MUKcWRQY2NhnfyArY+PToEOa+N7W1h8X+iLIFFusW6TW
VUD/zrXMJr4gZ/zpFiPChGG7R6yE8SkE87oqmD1FIj0veVXdKzf+EtK2Lpx8fdKn7e8Yr+6OEjm5
0QZ0w4Dlf+0aMJV66AWI0ibzDNfGW54/tWOuDS5f/xHSuRnZCyLZkqgT/zmEV7/6vRjM3ebnR2sV
HOXqAZ9lHhXKHTDXGOHBNcsU+Aq4gUJmMVxSY75bNd7mIJ8o3HrEixOfEJrmdQUZYJ3Dn9ozFTSu
Q8rb+NKcrBzVWZgVbIPW/juL5k+C0rgNsFxs5WB652LOiJ/GbfN0vPZHN63fO8s3/ZW25z9DZcoI
3w7ame6ZO5TAe1epQSyP+wep4OdH+vR6ibZ5M7liYsBfDBStNPkq0QlAxV7x55HiS8kPLAGAsx7Z
9RDAmHr42XYJAb4mjhN8aUeTjpRk/P4pOt+9NPEfs0q8i6NYHKznx0DRKpnsUH5kcHb3fQKlorUI
/dnUF99eHyL3MWIbxi1pfHmTtUdkMakA9D2NMynS6MpxpvCAc0Tt7CehoXyuo6kyEZVaBinFGOB3
do0l44DCNwgNam0RMNsKmACA9qCTByhkjXyXLkfzVGyx2TpX1xvkvh+qcZMiNgAInz891It12Nvy
5KihJ/oLyM3Wqt8T1FVR3UxYJ2bnOCw+QT2DYfusXLSdoP7G9Axoj+nubU2EpCla60cBbyFVJDVn
rylBCLPHJGPrfw36C6PdL9GmLo4cy3lQ28CgUg0+uJFRX4oe57KeG/5eGZdktvlvnY1Do2Iks2UC
7UWjY0UWxi4sfa7zKCcECKeiAKoUZTRajr8tZ6pclxbt22zIUzMrZTTfQlEaWR3vQPE7lDNco/NU
5dGMfr5fUBtYiMLqTCIAuSSEWLO43nQZiYcDL3ynSMw8kKm24GOkdZRhmMPYIvWq7qmXM0DJdzHT
nMV3bx7dtcyo+vkgalKuSkH1acbAIgdqJ8f0h+fAsM3Q8VZF+8EpEzhl3ubRkJY2fi28DMOi/EPK
1YB31oRVTK/odWgnbDoKwKurne8Oj+c3JF250/BYaZdzTzKe8/Pi5sV21iB9hjmbfjdgq88jq/v6
OZfZNv7475QOP6bWhexuezN3v3y+cJLYZBkw3NXgbl/37jYU8aXVegak4v5saJskJv1/lJ3Hctxc
mm1f5UbNUXHggYiuHqRFembSiNQEIcMf3h/Yp78LoKpu16A7bg+EICWRosjEwWf2XtuwPvB5h8wu
K1RWpv+kufm+NtMfdk5JqVqFcugj7ca2c3ykEwCgIi9gevEc9o2of5aB+dek2PqzgRAJJYHxV5a8
wgKW5yLp/W2hWc+SLVHczdOl2NFu7iUlUngb0MKB3eJ4hgvk4+n5dBqAjEJseQG5N5+AC25RKpsi
sQb0PlawF7XQD9Baoy1nJQxAxXpxJqWCS6UZaMllesRJ0+0Y9dg7Talh0HXjT5YHE4IKCLnDgGKD
UDrH02IkjrM22ahSr6Ny0BK4sUro7BtLYfReD/kBXqC6ToYh2rdwExCEsM/gGT5AmtUFUkF/PDTB
9DTAM7pZyJfWSILtPb3PsC2rRH0oCNkqnqsh7YaGePejrWb1JkG4N+kqyp0gkhc9MzWc2LayD4Pc
3kOfLGi01wHBZ6+hWYFdMifAN2HJgNXx7/i6XpMpUTGSFtnGVVLr0WdMWOiZXgaqiVMIwCtrRh+m
ji+ulgOobJHgpOiormGYG69sCs3TzCAkG3K88ouex+lf/X6YRXVKd1iE66OsT+ZE5Z2NZJW6dOxk
yS1aR6vpz9ZLZxTZOaRpP3dAEiB9QpXFNqCe9aGriBDtisNy8APl2Aysss9tiCRncIorMNZprxcO
sJJuRHLgpNbG5Xu4SpYXajPhHWE7ewwsQwN4w8hdkDmxwwPdsVWx7dNX70WOLQTWCdCP3vqbOFH4
mQ6qcXN7ZAj8GzHNrmF5Ud7d/Lp3zpmaNHtlrK0V4JIe0mNAd24m49PSCUdJtWKm8spPqDhlUoP1
QhQgwmOxG1uewt2EQ2JK5uFs0ro3S1e8bAzQROS4JNKYgXsaKsOqTuiVXEe9LBcke/bOKi3mxH6h
DitdDtEJ0Rkym6E/VjRHk+F6fRdWN/QF4bpJ3e+VESmPPAleYCL2R6VrGk9xOAt6iRYtFNorOnIJ
IrT6IZiTbGPNUV5YxwsqzJb/guw2cWo4ZETIYTvmZnHI9eanOYzJw2hmll+bC+AKdseJYSvHer7k
gVNtyKQoDxmcdYrw4Pnr8ZvdFgFy6vBa+BqSqiyulKDtnjUcsls7BQ2LBZqVN7T5VdMgCO5NQQrp
3LyLKbjqtfCPhEaoJ9Tkh0jOSD0FnhnqJ/Mo0848jm3Sku+7DQN3b8yaNIlCbGkrSRPcRxGS9ABW
hbe8lVekJ+a9cLZtqSGUGSrmKXlbfvOp5ncJRmzmp9S1U3dwa7c+u1b0NgrF2SsD00dUX3JdmsxS
6qqVFzlfdF5kp3nsVgbycwxQZ+hji6jgX5cAMO0pCfRoZ0fErSxzhjqZyurrzeV9pBLE6+gRMN8y
BRTBwihSgxqcI9Wfk49XC4QSXZzpZX3z3RI/OwKCfvRWbZy0EiCkXTHX0K2Kzt/vvxH+jkyoLdmk
s08upuT01bElHdTHrOS/VQ6cppw+yGpqVNFaZ1tHK5f2sZM6u1mnazZd3WJhdU2wxWABu51i0utz
atkbuy8Hz0nD7hK40Kb6SiZsSCD+x2QbXaM2fU3VJn9KYzVbtawk/nheKBP8b6P7gh7FqizfM7tx
H2qdfornC04c8NpOb27zrI49oueBsFKeHMZZjErmk75DjPdbVRhOuH6whWRCExw2H2XM2Bz0FEgR
TBQiL88Rfvjl57+Mx4TV6qfOVXfuGLavFBebjHLkHffTKs7qF3tkHhWKMH8ao6y56QZitp60FTu5
lpkvnvqmVJ+6WN2YIwLmxtFsSqghvuqBE1+Xt5QEKIHV687BaS+2bld3qCHjxbD8fTIG3LpMamx+
1uhklRnNYbOKcAqeuLAtxQqP5RnsiorXk4sZ9Dx/BIQohWOmBCR3HGzVPHCT8pBVKziMY3ClJVdm
xi/Dp9Tds4OGOaOH9SXvm9eAho+8JKymBKZ4CoIQQrWTn9IOLmz3dl1QNE8tDuZTpLe/Wpf7Kprx
wujBb91kI1nuVHfH6y+8tjN9VBvsc1oGj65VokPKzOK5TwOmZ0o/A7GsjKcZmvdm9sQ2KcK+UljB
Vp9PUR3IYlC7yaZ1UASGc/VqTFZ2zBTnWvpTcEky5rtf2jWR46SyXDtY85gof9osL5ysBIeDY24d
zUeB7oY/a32c9oQNnOykyx9AXlpk82A2gi48qNHMDDJ1tATDvkkK8x6xJTs4MWuAMlXmIIJo8DAR
u0+pAYttRHCzIU/3UIFHB/xi5mdk3vtZzP4cQStVbMe5qwmW6+VFJP1YANnOxlUKUmU/AELa2uBe
1ou5aXLC/gl1MbcE1K+6ZsepNA9ykCEoZ6Jc5RUwY1XpqvXSnqidQ7FgoDdgyGhe0lIJzqHOi4Jq
Awh0wPNloESg6vIWMY/JwAQkThbM+AqkOFY3Xfos+Byxx9ByAy9l/6xsvx5qZG2Vqyb1MfQxW30O
ypuBDmjlanoLudXhjkZiFqm2+YQxeDvMjq8UEutzA5+nHfFOWFann6WOjheSEird1wQnyl5NMuds
OJ2DPfSkdzXxvHqtnkXFCY/ny7NtuvIuPqsjWUksn4ydwnoXv8l4MeHS3BK2oR4N088y1diAu/2I
1Xy2dEUqJkzDoUQ1zP6liRu2/icahpJ2nsnKYu8qHcfzA4VjjoHdBvp5sQcuCrOKlPlVxQiY9dCs
qemesVWhpI6Gy1SXmCJBAcZsZU8xooRTZ5QBZ7/rrjNRE8iWWJo8tfR92CnVY4AZkaV81bwFaRac
mgZgXoeSwKgkkEtOAn2LdrRfuVUpwatP8uLPl7qc4VJJz+68j4lKCaWJ7Lkpk+1ozCDIwj4uF21+
K1EnTG8DW6aVWUSvNsCvY9nOKKMw3YxmIL0wHD8LBpkwGCK2qm7EFzGzF/AwjpDDwvcoM+0nGwg9
3BQ0m6kaMgItghcD/M2RtpcWBcHb1lpeqvOs2cnSXT6BZQ4ZKm1kOBd+QaCvUseYNqD7BDiSUrnI
2AJjOWn7ygRoO6r2q1n1GaZY8cxQeliPNkoeXjkQ4kbKCeXQZPXAxjALEeMhYHMDW70PDceNO/aT
JyMYt8aodmtBpFNRlQ378EZBxEnHN+tGiMZ9lXECDC6YxJ154jnQpLe4L/GGEizHkh3gJ0sSXgH8
9bZQvqdCw0GnTVgBONXIHKhwET2lxW4Ku/JJTqE3Nel4Cuei1KrXgsIYfJIRHxQzB37byAOjycrD
rT6eyNuAOFYkDzOsHwQLOOtFa5rX0jogfugfMHI8RZ9OKiYVdIjKakAluPs6i0JIyaZ8wp7wq5nK
8MRQDv6N0bl7P8RynkbNh18qd4396Fsi7B88eOwrHeetQVy8Bs596CJbPJgPABaecLy0ePd6RE0c
EnLcpRRwl2jC18zzAyZTEs/FDUNFJuq/oMrtQqU5wIZV9iiAjC3Oo8QrDP9hc66p2K1ATOFsHeCe
7zvR+jihJfa8WU62zN1krBd7xyxaFmbmey7jDDlCy3mByX3LYASDKRpWYrYLnujmnCkzC/CXn1qS
dPUmcUlPlvE4PiCR8fJ0MXEA72Nw0ZEmUmDxbJMnpMhY44oh2Jga3FCfIw+0nT99WCaHnaUqb3wr
it3y2pnkSUyOz8g3MTYOS4ChJrlzwJgtgVut44ph3mR15ylSPFD704nJ3q9ozpMpzZESO2n869gZ
+brtkZuItIkOFJN7vumA6/1B7oImc+4tGu+BGrNnBE2zTXLboBfhM2hG3NJoZxK3YJXU1fWj6Ivf
sY/GWwLCB0W5sdS8e7HGpEfRxhDOVK0W+QQ9o9GSbiTrWD6N8wn8pQpCaP4L+g4izUJji05m+U4P
7b/Utkm3Uh/qddf3/S7EyIvJpfxgsZAfVD8rtoaWhLt8CPP9iOF3rbfGeBR98lOBjIq5LpSI2Nz+
qcW+6hi0QQZq9pVMDOVMmnixNvKWU7d3tfUEJXfVtAWysTpTN66ONspKmH9lKSbUyuHhXnX+CgqZ
Xdnc2LVFlIdBvksZpvJsj9zZZMAESxjTPuh6xWtmcWBdxgpFRB4eRclSCt+jwwjnJTED7cpW5D1B
h5uieNtT5yIenJkLC30BcvjgoUG8BpPaPtE7r5YHeF0kKCqVTGCkLvF/WrhisUlcdDUZIG+TzTCA
ztiYgUcaVN5r+QPjs7kl/Dc8VvOJ2zo9XHtnwDKCccgl3ukyPjl+zQoCetXJteLIG6L+5JRdccHO
VG8j6A7rsaF7TJFSrDXH5aSwkSsQql7PYzGqUpm1WxHn3XrZwS0XDUI/fkxo6VbwWfWl8XBHV3/k
TfJqKJDYRotVvuweWtjfhMoDgQDdxPsyNZlNwr2kGC+mKRyCJ5mAEfUnB+DcEmuvprxkftS8jOyl
IVfvINtFrM7teKdTtp0TFcl3KUaIfyM8kiYVb8JpzH1vdzMtNa+uiu0yWyuUZ6eMmuMyPRWakm8U
nYTMSP1so3TLUqx/VxD7guOuV2U9r0w4JEjWU8BuqVJoe7JFCI9hXwWA8ILEfLq4yGKRHXX3LlUw
DqH4EOSWih95d+8xHN1yy8pufWbOWewsNnlcbOMW5W2b9cYROH2c8/9kV1wmBrw8RmaX5VJY7p+3
VJObFUv/OZVS4K/nZ9ikKqoS3lNN2e2GDPFNbLTyxEyK2XAsumelSaJrWxcfWER4rP3WZI4o1OAj
YkomPdRwwRFmf0YIvINbaTw7DmV7m5qoWBpbgKdzmkepNGKl1r/HqgkuOU+nS1wiT6dBWWmNLx8m
667NYEAh4RbGQzkfMDpuxjGgYJnnrmIS2s1mxTfWTAlkEleborOKbxnP1KnAHYQRkXLfslDiZsj5
z8uFIfCft5iSYSTiRjLmOe9SG0fs0KH72WimacgP6ENezbIANDamv5dNjanJ3wT9GLtlP0tWpXOM
NAvZUMz+jMHgPQTGc9D7Gtvr3EqQ8Gitaz8p9i081E090qI6Ngw7q3pPFE0ejZndEYGXUwvuQm+2
7980hUPBCBHj9O5l+X8vSrDl4tS2ylOKr22S6tVF/BdkWrZN52EV4RAamwwGFHOChxh6+5sb155v
MC3WC2mcehMDBLxQBOWciYPdXYux13cF4BI4/LOY0ubLARkSNLemZ8UYAKuRI99zV9pPTZv+ClnQ
bFPVREhkkYlBPio7oKG8pr4Wbxp8stR98+Y1Mx6LJhM94j9P5M6dsF4iDTc1rfQwbbGIyqxzG9i2
V4ryx+QSjgS79y405+zSb+9iKWJgiMCP3IZciQRJGD4yHpiMF1wDdxTLW1Y2bfSwnZdpUNUPLO6s
sOETJG3V7msj+OU3MRQ49D+boNGq55q6bhuw2AXwEKNiU5SGQppd1Nd/vzHaPaIjFBVS/spYDZRU
sro/9WSrIptLVde+4+af8c9lvfsjHpiX+aI7YLx6XayLjkGhQoZPu7NkbmBNp7YcLbfaAZCn9O3G
w+K3BUbhjb3rYyLl8G3G8GSlyn2c10NKVALdm9W7Vsq+pw3CbgfaI2FBkEMGQwLFAeIX9FoxsEmb
MpzDDgGOJk7LunvZ0s7bdTOhObPZUs+XbtygvSQqClcAEhf/jtmyOxPxdkG5hxcL/eaqMvpkN5XY
VfU+AxfeRjuiZqwXEIv5npcNvpXZDI1xSfUyNGJzyzxQYNXxrKDuw0tZ/Vz+hjNDZdCVroRghFjX
ID9JB11XfEkHncXSsSOwbQM7iFm4Yd9GR7kuN3UBrQnaoql78aSyXh7SaZ/L7ybRM8dEasG+6gYD
kEoH6r13+puvD38uvFjybS9B+wfAH2xRgTVJ3XFlUJ5s4bS458VNniS26BAR8T4PwHURGfSMZel/
w9j30WVV9SY0xGVMJPYmykqcUIZ1bWegTD9fWufZ1+rsC1khkSjMvWaI9t/eqnigTosqRBdvAMMI
GETGyVDiVSnNN74gx+PsYRzLJzgtb9k2uhetSNyVO69Vl4s9v0UXvNWFkx8dmc7arRnR0XNuVXGk
7RnXWcflIkIdgYk+PgDXMfCeveJw6n70bcPUQ6FwXqmq0e/yGAPdbJlUm3SdjWC5a0R1SBfYgHej
/yLRNZ5H4nuPNqb0r/eYau7ico4iAenxanYtpn+ClT27ybVdjuENGK/QL6I37YNhqUdNYVzQW+5v
cpJxNiRt7sWG/p2Fsv7NV7RqnTQAsRA3fi4r0SqX18qBnSjVLNjaeZoj0GZVmlh3TGwYmBgBWS1b
gVQBmWTqzs10pbu1phHZD6jsHZLudANCLSBiJf4IS2B5ONJYP/uBu1ON9Drw0zu3/sGosadFLplw
SsWuwuTM2Edo7tfMw7Gpx77KgiFlqBSB+lay/DlukZdqIQHUs+raFwX7Vk448v12Ca/VFbuYl0iw
sFlOg6KSvLyFhNpJMgacM6OaBzH9Y/lTPp96Xdal7ehAQDOKBrhEN2GVQ7zLkbKx2edtu5KEk5Hl
76UP1QyKOMaUwJz6e6cXLyaCnzI2ykuiV+HWaSJECY2t3Yrk3Ds/8XZj8bTNd3xoNzGgkExA339v
Pe5I7B46ygZNHw5dwg3jhHq1EcMtRQd8sRLAYaUQKdSd2jouCiqEH9Tb86geiITNBIfywUpDHFrk
L2zM+VHliL1hYjkZ7JY/Lw9B5I5Y5Ebfq62J+YAxsG8THWGOYyrmgDBOGSwFeTIygLeDbeBb7ymD
mVUDmBl0nZwl7lYMw0FNbybqkGPQOA9pMdLwXZishi5ab5GoNsP43W4b9+j0Q0OUjq55SqPujSYb
D0kPB7fOa3MXmwyHW9P5XrEN7qXZvI0ZzYPPDtojExoF+ATbNemCg63BuV3oVUjQol2Z8DPIyMEe
gepns9WzPU8zdUs6Q7hph6SDO8LaNu3QDLhB0XP/IJ9i5wZ/TVd/CdOoTwyV2l2qsABVivKTmay7
sQU3XRz5yR7o03fmRwSzNDw1EZz0JC5pF+AQ6z4eaa8LDFHNRHHvgwSqhmkz2MZb435jYicRMzde
3Rc2ksjBPo3zZXlXJ1qTMokpsYOP6+BC0IAzFKt3MAnqva6Ndmsjp4sVUzBpCNxnlxELVZx5bnuT
dJPIvSeadO8FnZ7r0ya5buqvwknR75lDhKGhI7mIJkfbBgUNdkOXj95KIwl1fhWZAR6ZcUzsfYr0
HyMQSTpiZHg5TvCa9jY5TPu2o+gXE4zcbja9jTk/oTybco84+5F7igjDaHZ9o8z7Bq4e9ACag5UY
h5Pdut3arNvdOJ8NdTYRqQORbaXR/a5E5mPNKZX07J/jfByQFNpVsNNnbfUil5NgsbMpyY6LXr60
DQSMCH8iw4rYGY9801pxXuTjQ0CRGVouUv8w3S2tJKLieM0MiZmXNB44dlPi4wFusdWKz2Kozxhh
NlZZju+iiF+EMPUT7pq1KBEgI3FEWgFRz3fZa5Aqtctns6HSkOHnlqy9W73cj7GtbqXv1nffJyvF
wlQXyQfb1zUuU/cBKWgbVZiXwqfFXl82Ytyhf/wI0OBjEeDC1HY+lOeyMeuFua6jW9Aa4qFo+Ax0
o4a3JQQmbAQ8e8dnbagyaS1RevEM77VTzgBqvSi3AwuTsD2q2vWromFW9h62YnbFGDgf4r0MbOdd
U0jmSzi3we9cUv+TFQNbIH/CtijCl5zYP7se+5OGnIMxjAOXaYC2ZVe4hzgBTm2i9zd0LAmD1cJn
I2Sn584Nh5tSxIfaZOW5SEX5/j6CKQzIieivUnW0VZXhvF6Kb9eEj2LnJeS42UEeKuO2KGr1aHSB
TWuYa3eDfXjZ66QM273Gul7BEcQKZWfauuH5ESci55yybS9dasaHMghG7JKh9TIkN2sq8PVpWfMq
FCEJsKX556RuXh1UwkcTteLKcs36VS3z77bgqaeT6bLI39e6o4IVG3lkJ014TrJipSPURwbe1ARJ
IXYwMJpvBpfBpWn21RbXr0rkRJN74NbAoCIuYvLCutCFjBcIcZZOvtYbvFfZ7PMySoEkM0ltHuDR
E1Gy4T5NXdZdgzRRnMYPpNUQrwCfs3+12h1tGjvGJvM6tzRPGfUZMgjNQvsRllfSGHDRpglxGXp+
qANNnzXIyp4agSkr9k/QR+tYTTNok4ZYE1MHv0cqcAS0ApcPQSctL4SngZvhPlhgSOFHtttlwoCB
ES2hVmEHKCIvbti3NPZ8HiZ+uLYZt45sIpAYWz/YMmE2ydA3V15hqycsG0RbqwlzCScy1hYK7c0w
nxXLha8vOFOwMggvQwL+guk8sh8l+6+55axiaPS2zXwqE5fa4MJzSiaOE2FStDz+Nm8JUNNY1gYZ
NgRZkhOPEfgUmpF77N1vBYvi63IJG/EBQQGTKDfySSeval+DCE1G07p0M21Bi+l/q4iuVYNuxhCB
6aPIeLCleTHLCtSxfmIefy2yuro28+zXCQHLOq45H3BsV6cewR9D/+7qf59Mp7gbwmwPPOxXAGK+
a76j7hwNdYNuJcM5pn87q24M/i4sADrpsXrTy/uQGZTSEGvfGBBtSFV4hwzGWB0PcEBwSY4WpZr5
R370ijikZTXStqsh0D+DsSSSscpItpsvgBCTmEJrqfaWi66IwauHjoYZqdKMJ6iWpbgVc8dWTcbc
Ms/uQ5/eCKspzipv3Zffimz/l0biN56J4K3ME7lftN0V8DJCJih1uyw4/L/VBS+JY+miwCLViwin
HPgco/tr1MT7pXgWM0hjcBFw6uB6HA1VIJIiMioREeHQHx6uTkhVmvzs7NTzw1L9IDHmty/Lv4iZ
vLalGlyaASEeItbxPQUHgrOQmkXpL0j+0k3a2lSBIyoZpRpYtwRZQWTNEL1nTcJaVop9SPG/oWqI
b+og9oFe6w8Cd/UHJih3o1CQMsoZXLB8zAIb5lwit2YMETucfJ6UmmSEHbRKJHs5ZcNGiLD1+ggL
Ay8Q9xkLd3/XzXFdfr2Xuc+JgYdaz3Bli3p+Nyl1pMHctcsHTLnrXPuxvCx/GKpsfjJR/YjTygcJ
iHrWzUJU47IgJquohplsNGVgclLtNiXyx1CqXYfYgcXRnzd9B8qZy0Ry+c3YJ7VDi8oP0oicY1xg
IQD07x5hQshV5SZir+Ig2lcZpeCIWqi3aZsdgR2tZ6tGXNYUATAIdY9Zv9H3yVVBo3qVjV1rdJtU
E4pdQxuKhWDA+88/9oX6braR6hmTU7FOCNP0mkf0UgX8eth9fIbl94LIGsUqmfF5maO1Gx5q1VpR
gWbg3CIKoatIvxHoMs/L+8slTsubHhqtl4jy57gA6SKtZsxbe6jTjEdLOccoCrbf8qrv5864nS+1
47xDrAiQzcnUQ1l/WToSs3RpS/zpz+WrS0lV+cXR/l/R3PefxfVH9tn8x/xRv8hIrVGQyf/8j397
7wVKRpH9j3/lv0W+/9vnbf5z+STBZ7H5IX/82zvEPkBsuLefsGw+Get8fQ1//ub/7x/+n8/ls+AH
+/zH334VbS7nzxZERf5f2eyaBUz6X5Ts+Sv583Hzd+Iff/v+I/sZwdH++lyH3//42/IBXzB3Xf87
T1oLVrsmLNOgyf0ny11T/87v6pZjAXhnfKmD0oZuLMN//E1x/q5pKI5dU9V0INuYff7Fcidb8u/C
hg/nWo4AZa3q+v8G5g54aUZ2f5G+56/VAUHO5zKFcE1N1w3dgBv/X1HkKQYUoq0xCcnewf6eZmvf
zatjTmpEFzqQo4LwDmmnO8ALihH3YfVAAY52OBmhYSjnOq4QPY4qGnSjf/gWyN8qQ2BigUDDuSOZ
v20Um3WX0fV/KUGwiU0CFjqDHZJZHZw9ld1fpK0yZyzQgE1JcrFGlZpOgArqLJ9lQ5Ex41CG7aQm
+OPc6nvCrnbjMK5fEU/96XCzTVWXXdjIhgMpRO2shUGxoU87CRPv1MEIMmeXiIFo9+CY3FgYtpGs
kzublzfHNG+G7JG7ziLzUh1G4MyRj0VNnutRTUmRBfhc+0w1Jxoww4RbqE9U22STyz1rm+55BAWD
yyz8RHHsczo0ny6S2riz9K3SxNjg0pIjSaogamzoiSEbT/CIvXElD2zas8Hqd3qR/aQmDSFShk9C
x18hDcii5PDN+K34dygyKrKsnK51T8Ynnk32ePGujBmtZj2mVYePzVIZ3dj9YOLUTPuKOjOEOPxg
FLjWxBh6TmD3Hv5OsEQMuJ+iFkulxFK7Ln5YIhu2mo5ERq2H72Wwr8NJ+1XillmHhRNcJVHWWH/V
Y9+CoZtk8CsYY+fSCvO9iSsEkpApVpXJf9jJH3IKUE3EyjUXsnkNkU57zp65cE+fLBC/+hXPJiXV
Nq39LFWQGjldPlYqPApFhTC2JYVmo8StsiLPwj5Sq+4CIzY3M8YDV0leXwLd17bzcnKVW462AfHX
kHgVeW00QBb1meApiEbAB27t0m6PEMbIlupkeMvCSrlkYPMht2b+KrWYU5CHBOwMfBHt0K9AQvrB
UqGu4ciEK8afs4/NP1SgmVcisj6JxMYZl7c/IF3FG6CqkvKAW6MYjBqUL+WoVpVPXWX1L+ocQdd9
piNxyo6ZdWzq92pU4QZIrPYldLP81DqW5/vNU+lacFnJ7DwJONQHddAiNnUnJVD6KyPytwVJ2Ejr
wqMsurX45F/sm2ow5YrSuvdQ5QrG9swezPzGlk8h1p48OHbFH3HFor2s3Nck1tBE18VvksLHLWP2
/CCGwYAJ6ER3GfUwxv1IOVaqW52DvAKORkT8o+3nwF03it71ZPBC7c11pQmAlguIrhgLpsh2eIcm
s5oHKfG9Ccf4jmJRA+jIxH1+L9MVSQpocswivX7CmPnnbyHg8WTS1pevvwC7/oeGleq4fJDAFLBW
66TYovucYE8E7KDizLjRJ+N4HgIYMSix3zv/ggj3uxZM8SFWkZXEmqGuSzutVhpJ3UVl7gTpYACs
wIixhLgmtnuwy/DT1RrWIr6drb9XAZUCh5hG4YQWMMN8ldZIE2TPkjUx87U2VTA9Rvo2GVw7u8t2
08RGuEttSl40vUTN7kKmgSSh5b9YPf6K3dDh3MPlkUWFsWpywppinTwZkbwgqPtBB1F5KUPXzpbs
xSuc+XruheRbedEUf6Qq8m//rxL9zprZDUKHWjArIHWndZiYJX07i8OveogSh1YzWJHnA4NwJEs2
h8KnSgTdFjkzP/OugTHhhOqhZwFPp69hlW/dA433p5OH07budLHJKKXG+BQKklJTHKjgs29dAKbG
jIA7Tu69C7MfYEUAaBvNgW5pl6chmoVpXGmO+YkEKUeWKrxeEw73IKRRq25vY10+KQn3h1PJuzaU
TPomjEwAumCYO8mOl6vlxS0Ajcwc1sQAv/u69hYU5KY3KcOLIUh2QeJgdmqUj2xMPpOgYNPnWKiw
zfapmhGvYF/5MlXFazGcEjoXyS0iDfBDxrr0q4/ayIyrxlQNaQZpS0YIjs6h34ipiFFo8qiQuWvd
QEGwkfV3zqwfiVp4AkNukqRYwJtS+i1T1crrExVRNOwCg2zrsuCe5OTadrn1rTfDZj8h+JpRYdEW
UlqKtbtptzz8nuustXZwpubOPbjW+GiFCt+lLnCL9rBq0MNyvCouy2ymxWf6R4MCEpln3vYvnRK+
6dCmN1PInMQu0EoNAw9GjLFwRDrYSY7qOeuqmrStWgykUQUbNQKeSYRjmob9G7ZKgK44DhF3r9IR
BiaMio0KObNg/IKf3plf6SiqMZfUdLTVrziU6rE1OfXYwAJcMkhjdA3/m8qal1IF0Bh7+s3U4FLu
mXGBTdmXphIc3SffB51TldxJc2zAesR0zjCMM53pm0WPqIdPbtc7SE63BooPno8MRQottvaF2Wig
5rQ3gPHzdgzUXaKyQxH5wUHwicupW6ewYg44Vc81c4x9g85+sluyi1YQttvdxFxv5aZWsTexDxJx
222ldUYVfe4N6E5MPYnC3A2yeKixeixskZ8kyvFj6LvfDRnBwhwRaUP03HR0XiuF82pnd+o5chPs
jplGeUQI6DqcnVi9+BiZ0wG0gm9XRThUzMYx6LsohCr1JZv8etuBTFiFo6OS4VJspWkSZJXxz/XF
tMY9Rbw6TqMVJNya3FcG5JiNTpNLumeJ3RENXkrYk8Y6r7a1V2ssfouweG5re9i5teW1SAZoKqAj
FQ5PLoMVjcScidwwfrIV5HqNid52YsdpBUzEitkkkpvk5KpmiiRkZgDW8VtSNpc2xsYe+8z/0qkC
N0SgKyl1n4rdFU+ICJ4MFylNf2eX1r7rsfkt005V5SAvjXsEF2OysSRdlcso6lgb8DhJ8hg2qAqJ
2sHeztmLuisrXgvbLu9hqbNLED/d3uqOWV5ciCREMWIckTNGJys4TIjBWD62iBW70tobSJdWWWYQ
TQ3S1yI0qO9r/yBTl6Q+dhjOkKsAQ6e31k/KC+UTpGRWoUR5Nhlxl6INeGFFUA6zzI0+oHNyku+T
oVNfeajsawuuWmreEA9AVwpWkpi9Jgr6TWWOXHoAioTFE1SMS6FiG15FERi0EX1z3b0kfkDlg++A
X0NUTJiZXtqkudppo5OqgaLBkN+kZYOO1bZhhcIvz+xTU6ucQ/EPEwMTCAfyaTtzZvrQJWzyfGCG
PKHF8qNuE06BfpR5p7M61pBKYMOyfRD7RVOUMOaNdZcZvAKqfNpn7J/Hdjq4VvMpDH2rV/IQoWrc
D021YRKePzNqyFaMgIODDmE0rCcge938GGZvZJO3l7HoGRroAhQl+QsAqTWWV6BoQaxgZIwvcWE0
TznPyXXaIKEkTZF/esrEg+ANBDUbjJ7druC0RiW4Uk019vind1avjk82QtBdJ90QxAYshipZlfh2
HsulyBVEvpH8wOtAYd3Hz8tFQdWI2+n/8nVmu5Eq0bb9IiQgIIDXBLJz37v8gsp2FX0TELRff0Z6
62pfbR2dF6tsZ9nOTIhYsdacYy6Ahy82DMVSeDdcPli+YtleMbOaDgE0FGdAxjyIXS1LMTtjnh2Z
Kup//qWo++9Kz9sw19ahbLxThnUoho/U4fq56UyriURFhVdg+iVZAV0CMvsBoGhWTsODzH19TbTm
3bzKgeiFoTlwdJPMbzAzdXnNuskeZTEGGtPAw620gvLus+lu7ahyoLtAR40mJ29upkHm+81qGMIW
IP0UDslboQcf7czdzydDA90r8Z31UIgiR2UEchin1FhQBBotff06sjx8s8zv7EdJ30UKH9OKc6TS
dE79QuYJuakNJ5jic9Ho5SgN74OMlxwC4RBuBe5N9K/pa0o8U2VqwBS0l04uMtmnBi2+11bb2e/k
DWOf4HbEsMFmjOrVttKTo179em3+GSvnjhrQCrOqWGBiaHmQsW2zdB3IPV1uiHIoACao7NUo5+K6
UUiOfz4VPeeCBgYaakTjevNOAEq3e8O1/3A8to6yW3EGkZNzgVjGHjtGEGT11WpjUsZh99z5HOza
v0sbvDBYI9PD7RKDEdr2wAb9XPVRVQzVaQLEira36I4UAKgRS8+/J+eUc+IU+j7sa6O39e3Ph3WZ
Z8JDGUGVlALGRlWHwtuwCDWkH+zugfnpneuYPpYjmzlmy+b5g5coAt+8qnjvF/BL6lK/o54bnxtg
E+Wk/VvPQzPWmMxk1g7PxlDX7qGDuknYciuQFzHAIu1gBxfjFnIML4V05gdwXrdBxVYHs3vcDdn2
aboBMt6u/oMGOHlQriaVEElPOMy8yTPZgv6PpMyl3Pfy/jUxXOL/lJs9zKrVJ8e1uh1xn7S9Rsph
oHrZY1c34n5qnzl7fy/5NQ4EY280YBUyKgEyo5h8zUP7iELrekq69cZy0vaxC5S44bx0/fNZkzE6
ybne8lIQmczLG2aGwtDKVUIu59jgvi9ZpOiQnQ1ApQ9MqvpQ5hnCFrxKbdFycZROel6lOnLft4BX
q+zg+t0VJuHrjuCaLs3e4WjVSEm5zratgB5nHpVfjsQFZJfZs53FWF3iIYVd7ClTnhFIEEXrql+j
a5PbkdePFxZ2ZpMWPBdMithKUH0nLumwqopyoHKpnKooMUdk6h0Z1wtOs6YDIrp4/rXKJnrRPJ2G
IyEuM3wCzJXNmBT6G1kXqKORX9BST5EpoxWZc8KFNyvY+foj8OsroP8vTLsMAOKQRGp18d/S4LiA
KrDAXZRKifsCePOjHrBSIEKk4zr9TlayqYPcSQ817yFpxenMEevTm9Gh0S//omlz5aEupQlcxsQz
FOc6JTiS/f09xSyArx9ZVNmAX4JZNJAX/1gCtSO3iuz16aXGthrY/nvfk7LUV3+zJDPR5SOGb+x0
jaSry5OdDq/PvDeCVbL47cyAIRUTZNWRinHH/FSFIg3o+0A7jboAVqFVpUwDUn/HHuyFq2kT0jCc
XBZifLdPkIlMRl5FGlGRHec5n2PV1ww+U4KQM8EQve3fi7tlJhQ72ZrfZqmYZifUgVZixjapuIgq
axdYmXWTL04TYS7EQr3cmvhz4IJQ8ZeLAR5RcSLXZIKxw/f7xIsRja1RH1RUVlZ1F2zyDj1dHgE6
p/4c1Aez7DwalUN+yCqhDpHVNklC/ypt/3Hq7FkQLVYuWc7JAjQu4NAvN1uO0PcggPrpc1J7J+kS
XtAWnrlLs7a7wrcYWgV9IgUJtLdUw2iEgOMKyE87JPCSvIC3YSnD2vbvx3yc4xkjJ0aedDlsfnZh
maZhOvF/irwo48Gbbpd0/p7mgVdQDL8mvf2tg+VxOM/NRZvoYCqfxPwY4PPbjaj/4AfUR9re+OEA
NtxvYyLvmuTFrcr3stK42PFpxKk177fA7M9wVX4FDsyNlK0Sqbrz6vfdy+axojlCfpDYO8MDWFBf
b2+sB+rkmsB/1jKgJOMU5FAr9BLrln9dGtx31mjdrAYXWqmWBsJAdm8jlDBL0GDDZpOOPaOB1A5+
5WR6caEaUOzMoObM7yDB6J8IcIBT+wRXBnppxgdeYebR6ZFQD2bYjFYOMBffyzSgHMhwvdStlV26
c2RyAwhNbTdGtiTL1Dy5/eqTJodzj9JtlzVrtU/ZxEGe7g0P+9ZkSePE+f1GT+l32ZJmJLYpiYhX
3ZPp9qsVLlAecVi7yjoHgrDmSn+o1S+BeFc3I6Hog/2J/e1gUtABKDTfqzG9w6E7sreMlxoTZTGn
S9xBtfWUIqwPMteIzOLVCXy9dymsuduOhvRpQSU2J1by7P75UGGk8mhlUX02NzRnAZy1NgIodDQs
sChd6CrTCKRChKKIJ3Uti9sWCikGFx1jvf69tj5/eJMshL5AhITXE6+b8zn181sPfgPVKdIzgDmh
N5AfEGhUejULFwGT6JCC6ldHtUUxyZFTs+xMRfGb+hzP4YlyZwj1Jr80I1N6Y/2t7ebfPexllaCe
csztGU0mmhRVbUdpwthTD6MrVlivQJA2UsXTqT7kCYQTG420NWvyAlGXsrnfOvUbp/Gj411Ax6Xw
46QAPp/G5EzLqEvkuSptjq/OBNM1SSjL8dzcp0p/Nrl7iy7qT4BXAiJfzepTaQQyRb3rTfplAowr
S3j9DqmSerSk9ocFy+g8gjRxeVlRwOeC4R9bKi0Tt79AkT3jxfaCTzBg0GwFzHj0ow+ytB+Djoyz
RrViV7T1FE/JiZmdClUurRvoEY/D2A9RasHOm/sVk8rixxDsnxFgfnZ5fsrIMyWCa35hSI1tdfMb
wsVolNIGfTHFr6Zw/vJmP67FBgeNlUJsoDibSzS3ay43Wd3cCprQQZpxFy4mf2i2NHgv54MoTOow
I8DWBCZ+6LDcp4amx0nN11UZzkHQ7Mw6cLHk3NaFQucPDKVsrgOxrGxcZKknFzTQOgjaw4sFfAZF
WXiZ9ZCiQ0Ng0whXOwIEsOuRRGaQbmE32X7sIG/A02B1BvNornq7qmD374zZUwfy3M/ILuKCOCAO
SrMArcSm4pqPyLMAZwwjLQcd/Ea//MLxroGh1xfRWuaxVaqZY9vZ35hCM4vDk5o7t1XbNLuxY9bs
ak7ZwoWvQV561KjlcyixOK99PxxSLy7toT9CSEt2a/DqQuz1u6h3Ejz//XXRqgqDOz0Zkj/m0HLo
B5vdVYsa7gHt/R/pWeuN/KsuvumOY0CK5of82uKIBqUB5svtT7c9rI2B/i1mDAKXPtbpUgswe/Cq
Tt5hZUfXEIjYVQ6HNyc1AM1JEWklwfkx04dl9lcM7M5EURLuwZCkYsjt0fyxRBv1MhFvBpCtnoA+
iJd3k+EySTBgDZV3C8FLnHJxbrmbr3ccN7rIwmC+29hMNXFxd+gFjahZZitM7Q+JOfJMO9E4S2xY
xnplG12910vwt2xJGE/NVobtgpC/Vi/ILvKdWxkkFrFusmWB86SxRV0/+/1D2Ta/ETF9KXouDFF3
fg13JnHN582DT8V1epOAKT3O3KsXX88ILttHIMPY/+f6XYT4GESyH1vxK1sGrDRd0R4sHO15e1El
GEYR+Yv4zoF+bl1F/ofDO+RdpSNTkimTX60Ww24b+rvCpdVmbW12ahWzbt8+GAKUH7qetxKnR9h3
4gE66wcUXntNdq7MvhB6/S6awbwBRfKLsdzMIg1+u2vnbya+1c5DUUjOe55xIkJUf2yboKeIYAmx
TFzrc4s3z6S36FMyUjqKgoN2MOVcRgF9pNpmkTU4ChfBRzcSwISXag/h4LqrgteErMjV3D51MsVi
DuSDQrk4NZebAB4H0z5vv0H8AeejjLCjUbFb6e5Yg3hwdFXH2q++wbTBGZVXOYDoUC5WTEDmowAi
dpMHAsWGkR0oG0+EmCLYyF2mQv572k/EMV0cgItdhAj+OUh3nwz6V9q3rYjLznyo1cTRyN6XY1KH
YwJNvHafJATwe/irv+xivkR4+S/WWLThrHLzgNklLCt6KQ4aSN9yIf+UXbSRIx8z0LN3cw4fC9UD
8Pa+vz3lARIXlscjVvFHux1K3Ixki25tf5Xohqme/ESMh5TZW0LXmByu47dilM4J0F6DsBE04FYa
YWsEH8um3qaqdcLRXN66gl4vTapdUhuvS5K/TYMH0FVPWdxSFdcXQ51bFbeaJKFdChkpnKXe95Ms
983KvgNR0kzL7Ght9pPri6t8c6YHGy19njzjSQ2O5HECq7vQWhp8cyoxrxrkc6GJFG8AtRn3cn0a
EH7eT/POI210N08wcQm5x/2G5WPVRcebmtQHNEwngm7nsHCtz8yigiB7DGKnfaoGwDqbvS5HoBZH
261Dn3NgRqwaYxVOsMgmXxb8KFM3f2JiEbtRc35rTVjJHCfJxPEkue2V4x2MUb7R+X+20jq/DbR/
Q+eFBv6WUet5ANI9HP50feV+0A6EleAFvMRjUsjtDqTu2RUIIQfLK3ZZt7lkyk12ZOcEZJrKPgU5
MQ3KfugGxCbKcZhPjsPE6A9BryuH997HcbUp6+QN435Aogo3ibEd05l9tdDJXIYnmKGvVVpKBgE1
XEZXPafpcsf2UkSlN3H2M169rMK2z7vESLEMk5Yk+2AZAkTnzVFrrEom7oh9OQ8z9q1rNVTOg8Nw
A67IGAcGdkLGUGRv9lMTaVfx8ufmB4GKtxysZxAEaonbOqGdVxpX0CTf2Th8ozTOImEdlXb3Ksv5
7Jas0Y4CGdYJYCle95Y1WxWvk4csv1b0WAw/THzv2S8ypqZ58LS4zp4W+RzWffc3cUibtEVDarOX
eREV3h3rADo9tc8cYZ967pl8yaZwbYg3yjOks4lmbjLVNL4vYUdW5ULJneXrtAwfyTSAC2nat8at
H9f5F62sbO/yspIDA58M/My1Sow+rIF4wBT6GYdx2xlDiCR9XTiigs2JTFzkHAHanQWh+SGxBzLQ
6Hc3ir3CNNy7dm3yh2UzSE5iA2uD0ATF9lTVyas1ajLZMgmpfmb1rljs3dG4k5nrkCksjV1GQUJu
M1tbT7gU/ErwAuKcB06xD9IRQNzS/UWb6x380bwvaMnSHdJWVKi6hsxoXKWdpOnDOHkb8hHoS3Nn
wuWttwlOqUqvJGbcHuMXfXMhaVbNu6WS3+jsWCaOLpfyrWpXGcJ2wyS9FS9+A/EFrf5brTmp95lx
g13EJglO3w0F6Mlp7Z9LiOkH6bCi8lajJCQ3sRhbyj2fXNpcbU99Ur1sPUd1I2tMOm2FG1ugKXTX
w4FKjrINHnsuJhqD6m/lvFsma3xd3s+beQflgpaJWOHB0Cg2t/2i9shbsbn05VePHm8aDULs59hN
tj9zWlPf+jrKCD3Y0Zm6oOoK3O5ud4ZC+Dcv7ZvKtExqApt4h5VkPeAi92pYz/zNAiwhNgbz0w+q
YtdM0Cvq2SINuDVu0fLKcMIYRHJRFc4mQqt07dFArfCd8lbvKv2ctUaGtq4+CXtaiHke79O1fjeG
7E9rCc5cKkKs37658pHxPTZTFnztkIhnBJQGFgJkVXi/mOspVHhtcBFZMyFd1B81+rsCJmKEjo7a
kGbCkht/lrxx49Vght2M5BMhMvdB5bfg0Edj4m0+BHLx91vK3HJ8hTezF/B0DyD/X4OWDhGz3vqq
RXy8eiP+0PmZmK4pgkNk7ha0TjvxaVZtOAx4K9NLT2KTBWme/vQoRgiTWyB8ipjz4HXgXNElHC1a
qM4gnXt73EjxS9wDAEe89zDeY68t8zD3Tow2C5iH3Ju0CRFsL9drbjRnz/k9ZusxkA5t4YHnUgCi
D/ziJMZ5YW68XbHpg7LAakTwDCDNYRNkDQWNFUrTQ7O6Yzakbjk9M5IbAYda/B27zu6+1wYJtOw+
dG+zBwDNhKHXHYCxN9E0EeA+q5Ma7GfTasvYbtf2mEluHADy1SmTjrzjOsDCnv3NvJanO20K3qGs
KOyK8aHsXgzu09ondxhxpNmuv3lWfJ2bLola7AJTo9aDsIyDRuRhufZfDVryUKKEFhuANI8ufFFU
934XNEcA1eCQffEwbR3OMMNgqQ9W49ytxpVNoCU+TZoRFv78ZCMJcb0gyweSktq5irSJFXwWABrS
Zfmq0waAvXSIVe2C9ajsrIjM+TSJ6S1VWRCT8qP2ucMCCsHfdfFz9XizUXavNCP6X15tUslgglIg
MI6Fkoe09+4YJdsne0WpGqBybmz399LwLmcEvw+rK0IrsZ8Nq7jbFuKjAFsViGv3TdNDS3FOPtaa
GH9BK40zsVlDGFSglor0Lss9glJQEoEXQvSPy0xXur5ptvy5xIN0pipOmUdt8joJan6mup8ITXxc
+q6FF1uTiVWrgMSiJd+LABPU4uDjoHcGQtTc/Jh6DP3h9nsYHLZ4c30qarhQDVQP+vOOGY8N8is8
6qDvffIJ54vmoXcFo1tHoWqnq1QaEzNZdM5Nc6uEfd3SSdrpKz05t0PQQTUotyiveSX8YHTCljbu
LguqewOHQ0QWIwwZmiC0HT0SiLWZk5PqVbHTp0FMT6DY2ybJJIPbPm42VR6hynuPTZI0qv7guqQK
mKTUonOwHrdpKiN6nbG2e/KqFBxaQm/22vWSM0bYL39sWmJn8DlodCXzvnXITCorfqC52cuxWafI
uJi9PMJfw1IN34uoHugzlEd7s++LAKY8PVq6NFX/e2GSh4TKvO2U/ceddNibgyLYwZZhnYwTUQfE
R4xzcSSQdjqKi6bamLEYFZX1BFqAYKnpmUc3sTsX3KUOrWbfK4PI9KpT4g2vm1nf9wGqNNI+j4G2
DoY99bjKCRDenOZoVg7EofUO9hw7bPW0wvQPPC0oIPxDTwwTmc1cmy5xIi3n3jFYQbdsgHytLghT
9TCjGQqQZ73YXfPotKST9ENTx7ORRQwqXhNkNOFiRPMIWNo3YFxbg/0xwx2vZA3LpSny2C6C4wpA
ui6VivCBW5HjnXrhITVmLrbjDXPJk1nf2Wl2PqCvJGvaBzKFrm1NNbqtzAcKUmQYMMorgJ7Eq9gW
5PkBubTvT7SOs/IJQYpgDqkQE9XrOdvE8tRwnpqGjU5lm9+vjaIfjb4hVUn5NXgBx5kUNXddgzLM
aomzacy3s90MMmLD3jseSCcGVJgQy6tA20BUgn6837bq1Zp7C2mKSYrohsekVoQHDGnOMKzVUd6x
JBQ1N+SS9/3nvJY3Dir0V2dL5CEDsXogqUE9bE39m9Y9WpPi8edDk2Z7MGH+3hddgcg+zc7z0nnw
UkrvOnG0d/3zr58PBC5asVcwav3PN/7z6c+DHfElfNqf//73n3/956Fd7ePE4EWK/vON/zwYTZQ+
90S2/vuw1P1/f9y/X/v5X5PisEpXbd3/5xv/+ZnJhJrd0uPv/+1hYhb//1PHnnxuJJ2h/+2x/37N
MC4Z9hPHoH+/9vNb//Orfz69Xi6ezv/7gZixQEhMhK7934/rLSKcZ6M8//uL/n19/v0audoPgY1U
QGv3esbzcN3DIJp2P5+viRanZOj++W5ZCvf65+v2wuB0P1fIszn3mxGKNBmXzrSFni+yFy3zPtLa
So8/n66cpGxigmJjVMhlpjaAk1yhwDbbuExE8jfJH1eksminmnebqfIRn2y5n+YXb1iq+9Ga60Mm
PUKvu2m7wJ3QnpZ+jNs6ezdMQjPdrfzsW5CJRetaN5lfiVtNalBY4rID3228eLojLY06+tYtbCyf
CcJP1+YuXGp18tZtwFy1+QApKNSFLV8zzlBRt9IuLfsZjMdYMDxtcfsuTzLI02+IhxH4LDy6dnmH
S5BR/GIdl7U+dXb/4SUE4rCq+wlhZLn1adAUv/Kw01F6uyoEYXRQgI9Om53LV9gX9IPoCR2dib2e
Ze3S2anGV7q26DsVyV6ahHPZzvQo7MfFI8U0rRmBlc1lV1TEC9b6m9pHnApFTYD0JiQaaI6WzHgn
O+RrsyDM9EueUuNmRSjoLRIxT+rBRfnUFIzWQYKFK0MUnP3b3p4nQLD9VVXEtWPYh35DjHwpgnsn
j8AQ7hD6ujSHzDJG90k0twvPrs9tOm49oSveDPVGnhyx/dGTHcSJab7nHAEXbupekoxgeziWiJpv
Z+g3QkNBzsyHbKuYJxXCjlEpocN5ti6CDEhe5kZ7g3YpuryvAj9yWDim2APJi82FPdhL3PGoKNRj
hbiAPZ2iZJrl1eJIfhyjH6RoG/adOY3gAhDZNQ/vhA/w4vXMD9Z1MKPeTdHz4m2LmXtfgJnvgJsZ
WQ5wShXGmOozFzYOPDKWj312diGyYcA55cwM/ORC36breqYsSwSaoMW5InKiOmbaORq29YHqw7wC
OxfRO0LvtHlEPhkPqlgY+Uh50uy3+5JJjTmTZlrr9sYzEFjm7jRHo+7vVw8lyLh6zB5G3P+rWRo7
Cc0AZ9W2K0gWwXp4SQoMdZXOeyvZ3vPKPswdaU2GUz1PyII4KB7Rg1c7REB/1u6i38iRtWXQOKIs
8Imim/s2lqmer4L5rjRUcxaW/dxAg2XH0rQnAmdfESMxOwSkVal1pBbHvg5SWCkPyP2ABrLM3b/g
sUwuXIRaTWuSG76QI7AaBHmUG1orTcnYNV+ds7anzEwft47n00LIKDcb9mdkwuWIoQ/RSOFpJYbl
xEOOZwXM4wEt9Iq5sKVuZSYb55Z4IEfYIJ88QzA4/dUDxArKPBQUyoKSjlMcezq3TJMRMl4RX9jk
5j6/4C5q41nMCbFnABDw8HNKI7v82eos5Fy4OIdCcIzoNxWjsCHx16APVpQz7taBOyBtMX0Ntb7v
RuOWa7vZV5k66nlggi7aN3NjCu4HsDHwHu16SdFjpSOBMJBAuMDGa7MGN8MsyuvclBDm4lMvSTQZ
cC0ae2HIztFV0hZU6fZuFLRLvIz6y5c95BTaMGbG2VHABZ5TGIwHZVH+TAiq8JIVn+PYf3kXs54l
uLtbSEYxkOaN9YbeV8CYfl31cN147x6yjF3OHOgIBolBeIs+f8q3L6ze5mE8JcA5bsYqiLHOszD4
Xh7KWg8EOz3KpVrPI72aiFafDMv0HmJrEnJi2Y6T43xPWv/SNAZwaxtRUUO6FNVCwFnvHnDen6qp
IvUeUlXs5jcm8ugT6tNXYxnfSnAtST+K/WQZr7OYvjgsflUT5GB0VBDTAggtEw3RGQm6P2dhbqQ0
kht/L5fRj1t5R/nNgHCrOw7QTVTihrwQCjgYVWZUisk4oHVocYRS+0sPOyMds5+rDP4EqAUSnKK1
Hf5c/pRRNm8wqj4AhhOKuDDIGzGsY5olS0I95uWcE6Y7r/SSkdVBzfhSOelgfp48JTOdvj7zcc/m
kegeM39rYzsdn8gvoGna0e/UlcnvdT9G93Op/qTm/GmAbQytiuURWVJu+WEuavrDUPw5QHPNe1jz
I2U6UMPzNE4mtdeqAKUmrDfM9jU6Lz0cmxSZz9T1tNBgim2Zps0ti2esto8TKJyrVLFMthJRgTnc
T9byupY1DSbTYQKb3zB6yd5Blt96QoSePekbl8ARpkjEO0g3NLNlPHRggHdqq55EmyIRsuy3AQZO
aCCy0uLLm/uPwSCAvYZ1INMlOTBLwEU/pc/EnjEKwquPCc//Yr5Gf8mVx+nSmyrkvqvRHyBzuCvX
3rvKfFGHlhi7OCxKXovAXXCAw3tIG/zCLHoAqQjXGcSLadH82tjjIhsRKel7Lp+5lBjm8NfuOztm
9l1dO5D5VnQXgccAANHXjhX7ukyVdbSWM01gaFcTccLL5B+UD0NnxCHO9MuNAELSoAnaWGn3ycdY
wcSlK0/9xklLXRqTRfuH0wUn7x7JmD9lkZcBxs6GLAbTzukyIcXUmCpaigR5aq95sWYw82XhXAek
6ObD3IeCGByuum+6jshp/W7cL47H6zueGuKcRAcTpQVOG5ZtF/em7x02qPlh2fXA8MUamYJzuLnN
x5SGkc6c4L6QLVRPK+EUAnN84WTGWW3DgcRIDo8E7+/ohhOpo8gbOdKXSXPl59mLkb/qNSlZ7jLW
5bm/tGaJ8DMEWuSqK0mY8RiFoBL7gDwrDjIwmKd1tJ/TybkWA/LrofBQzyTGd0tkuKrsBLQ/uee9
7ZaI6nDrcegj0vOl7XNIOu7HZY3f6J4QVZgaR6RZO9gyxLK4T0xViLURPmLJgYl33tPhSBiwLeSw
x8EA3382nHNrm+Lo9N6rMTMI6CZ73RFqfZ3byIzUeJuigg9FIaOJwRrcB5y0mj0Gd7YCHxBqtzy4
MjWpOcaAgah+Ja99IbeVX3fl9KD2V5gJ0QWuiaCa/hdlNtS5UZ9UQ1pZ4rJWLERTO+qtEhzwl3VA
g0qeyriNl6WFP4KYxCN+jRP7O4l+lfpV15a/U5P7tZndu592SHLSlUjni9kbFlOvAnSpx9ZF1A4N
5DeXBGo678GSw/JG9cL8l7jhXZWu3wUTOtp2wfpMyGfUOXDaeqVVrDPztHAwjN2M99026ica3zGx
kXQFGPcdepNRZCPVLS7u8argB4S0oRd0V6PIaD8ZCQQF2uy0SXg/2o7ubJ3COZjRWZcAvtVCV6Hq
YJFUPS73hT1KzjQQPWQvp+opkwOXzFYxixvtP/aEbTxYPILlqlj0k3vAdvdL0+I3wAmGECED+rpe
CtamRu8yFLh8DsYU3CIENNK6Im0jeMjl9N5uwj5P2HJ3UtN9Dqr6TMIXMYIXncxq1EmoAuf+SisS
x3wrA0k4/rW95Z4cWO/aFESge1p3TFrHu+1iCbar6Yo3xjiBNAH72d/TakQCb8fSy5w47x+LBhwd
0ykcwUvOQK0yoq2ng4SXCHKJSnWY5eaONg1+WkrtsJx+d4Mo6NzJV7uU9wITRKFnJ9zqFh96Uf5i
aAH4yOj3A1PFY8JuUOvplNUuJvuWhcPpdXsu/QBfYF/ekVrXnvO8a88//7K7DLgxw+vLl4Fy3KbE
j+y91FAVCNBCX3rtdAMBdJyJiQXn05zdyucsMbYZ/VomvrHM8/nIThJrByZc3+RUKrPtHaFKQbOx
1fnng90Z6lxubnqmsKCMrc+AqMRo/2302O0b1UVrmlzaJvUUuZ47UxdW6uxQ25ytFaBdY29/jKqX
0HqCj3KYTZpf60ORIx8m1xaNxorA5/JfOiy6/3woiLTe2ZJptUa3e7Zc78Uy53XvEkq+a1MCPQqR
DziWMfKyMtKC0ttqxiWy8yxN7rgyYAtpSAAgNFvI1C3kKAMLCgeSNWyGvDnTJ0KU3LKQuhkU4c5D
R5779te6rFaU5CMlM62VNW8J7nGtc1/OeMPnPj9pq6Y/6zPH1r6bR8D3WEpLNJlFq5mcegFQeYvJ
zHLBxBKWANAqAfLWXtpCKHU+l5lGeLCOEqXxvOyKmfNc5sL+SGwXzUPCOuZS7eBtnlGYQItbBrdm
/InDrkR8UkiOwBUa9iyvvoqaYa225JcZ6DsJnWJXicCK02l6CqwJnadcBxqCLLAIqU72sjCVoPT2
xyM2Uc2QCZb/dm2y8dcBa2JaFdeFGNJjnoLIyPovEt0e6Uh9IUA0KHT7tyYTIXZNkzoVrg+b2GuN
r3Cdi/f6pIUBSKkGZUkg9x4faVQF47fEB39yjO+Ray2GB4UiTwkqE0goSNvbqNBs8qOPvSnAy4Cn
Cz0jvNqSqXuMBxD6b7G5e12DWmjp35vBzapydRU0GomRiwfHScRd4hAkb3KlhAMOTubEkFvQGc+l
8ziv4GSIaR0ACtdDWNFEb1e2nVzjBBy5ocetfm1IWho2IkaA0KrwMmU0QakCOKqeCT/9GuxrAiDK
n+c5ebgstt65zVtqZykhEZhj9WT43qvVbZQW1IPNYL8i8W+JKZrP7Uzch63FkTnwa2KBXTJ8WyFE
y2/QIqUXljppFPSVvF2TpSwpE0ItF3rKqnh2XS/ivkXNyGI67xyUhgczQ55PbNXe9cY/IwLjyJqL
Q2EMXbwFXRKndcoxceqvjGpUUK3Wm+lYrYJwL9v8SqsEUWkC2HujwgMK8JyiQ3m2aNR2iwxFa95I
lwgAf2Cu0QzzuVhBuOYgXSPpe+8AWBriZr85tw77eSDrZyFNFI05DevGyqMLGeJS4S3Vo565HKcL
P94hmDscjR0CF8BmtEZCzttG3PkuCbn2dpMqwLmoukHk+u6uq3FuAgX09Ntiz0yZoNMJ5TBFGelD
BshAp8u40+lI9Si4LMEm2GeURp0lp5g0Uc1Pl9cFB9UT2dekHnjMXLz2QMmDWoiaa++XigvJot2y
wfeLeo49iJ4lBU32Opl9fQ0tt2oXdwcV5Xrw+z+ojZ48mbf0d/8yIBsQGnC67Nr7njQldPDMmXL3
o3MgzqeOYmRey3cmdHgUTaYgeqrdaPBLJKiyuLODCW+mf2kA+TVSlJ588hzivOyDsBjosfAiYTmo
9RpubovCNz2aBv7cfEwGCh+bbCYisbtlOwxWd5cFeJ0KX6/HtE1uOWv5R4MuXOTi22hs0EGKU09R
1VjomPZy4UNJYdGx2vYX5vMBmaj2TsZyPTX0iS9SV/YPXtNFs4cX+5VIjFiQpWKyHUYsuPV+kR8e
CckxvKv+4EgOwcLvvgdLkBFPQSVLMe5LkocI9GogngP3RSMxkONxgYKTpIJwj+mBQs/XgF6wLZBk
AaWuc0nGJogdlm82HF2/X+6zrAxRFTFYv+RQosnbaVGcMxiyu7bGOSX0grmvlbQQOSX8D3Nnsh23
kmXZX8mV40IsmMHQDXLifUNnK0oUJ1ikKKLve3x9blARIT3PR6pKOanBe0vsHO4AzGB27zn7XLUW
yfUFBZA9pKV1W7k7bQr2k6EV274FlTOmCFHYJ40rf1AEi5ssQmUffvd7L9uqTo080aaKqlNpn+oM
BX3h0PC3qsreOFMcbTWRYAl0EV/YlVg5cLlnKL2gw+FWDrIfoh23LNiHwRGHhpM5RIqmCX6vGHE/
a64cpHdN/DAZSMt6lgpX10nvvrKiu2oNpgovI8bT53kMeS3uNq2on0kcQ+5SOvdam+vXrtRug+ZY
sEZbapGF7tWo8pUk43Mn5PAwO67Dlvgz8rI4b5wX160ITa2yB1MZ5Ip1aJtJpNRIqih5bt9T1wlW
faNPV1bf06ZtkhVd0hUaRGdvasVnJxswz5WQfvppuEt0zDi6lqx1llBrvD7XUKQePG/a5cMXAi/0
vU3PiSUHG23WpzxzXBT5KFP0nCdolUHNioZLc8CWy1S57FxjWvVT/ho3mPynLrmldNEzjNj74Qo1
V2GzN1TL7N5du466igtkGVraFZQ5AnMNHekiSSkiYp/Kk9DaIcjaYdDEWhpfNWWAsi8laXssGQY+
RF8vx1/QR4TANySLIOjrISMxj+eN+GqGVQ7xVK0dXrihtrevW/sOa/9lO/Ao1B2dljesrckD9taF
PIf4A/SITby0w+BC9tPdGJG0iN5+FelfetTIy5aVDITsag16ieZ1KaOLvo1YqsBh3nObP3sWCkrN
ohdPxeaWkiXvqkyPAed8rbryW0tUb9uiAjWkuJYGHmTP54FbIXVasByLtmZNldtFTtzG8qUo/Uek
CYQY94qVxoh5FcxXPZCCPtPTLPCIFes2VDyev6LMcNEO4A2qYXpxNSragTtgiez84tLKx1Mpv4yR
Q+LAnBXtXEZhGa/jDBZWGBkv8yVrQ5s5NmFjBR8Az3gT3gLC2kuptLVX8HAPDZRGcYLQHFkt2t7P
FRrqqpzSdeQT2hs1xalNZbY07UpfbcewQkFOQsGODYu/8h+tAVVbxS26TBCujkEVXiYOd1KRNS72
C3UvFLEIfj2Jw2CkX/IsBmxRRVQyYhVjg4qO8ZBc+bnxItuUz1GOL4nFeYudniEPDw/7QP80NfZW
FKOzaZF9KmTUcYK4G3PmUwPkbJtP1MnM0nE2iPjihWVTKq7LWS0SoEKdSJPP7bXbsZ8LCgIvMRUp
mhJ4oR3fTahFcdNRtzc2UpigiBFXilybcES71Taq9Oe+620UnRoCEG28AjI6bGPO6FKi8GYDzXzd
uaGzzcKrqfbSU2+7G6jYMQLopELQtgVnuxXJUCxKVJabFBjrikxbdh3dQc4L/rf/eeb4ry9HCphI
rvcUOogyzKcnSES4BgLxzGWPrppQ1NtwYOk+TmBtDRnzuO14KveUCBOtWHdW+z0TDD812E+m5l2a
fuztcobVEo0fegseKkQX1EhuNgUT4sbPZk8cmPImpWWRpezKqJBalbmbEv/NUpMvOnYIFJXl0W17
tARWgCAl0q4bq78g1/eFEvOVHRvIx3v1WOnVKQciR1xxVkBv9OASPNWSAp/u1VDWW3I0WvQwTqOt
824MFqKXt2Whfemk5aKG0ODeW9XF6NPF1tOAyXhoDxZSnMmMtHXHw3I5Of4+R+i0IqaDhbx2qk2x
sgvDWAUm6Yj0gr8PikYojo9yLq48aaW4hjByIvz3m6jGr6E73QNo9zYqSi4iB+9W2BXYTiWjrlPz
U8pDTawJa0fJC9wKDwHpRd66DBzromzRaUiqQ1Mz7rOgCLBGYwgPUQvmOvgUzYvIULc/TzYrMEHz
3on34GdC1EEhkLOpvAEe9tqgp9wlvbyvs5rytIw/te5TRkQ5KBCEOjFFdzr31jplk7ikEP45SIh3
iRtzWjGoDrYkYhivTDcAecHnCyG73shgIMDom62QYpatliOm/aR5lJtIF2M5r5y5W7CiyU5/LNOi
vV6z0reCRlvUvTFuqgCNNfWoRW8OVCi0YiOJqvKzdu8qdkgpvJBII2IeSwwK/sK9GZC5rxu/o69C
eT1oUR6Sy+ZuQZ2wV8PMPU2Yj/rsFtbXvOqn5YSNdUDradfz/0j2HO1VJtOCBXxo4cgOk1XAfEGm
a3EdEEFygDu3oViWXAZ1uTNnaWsA8tSSGAPyrt1Jq9J2duZ/aRocrC39McjS/ZdCtS8RqHWDGR6P
mcOz9ibIJcrc+MbXZw98woSeFo+jRLdUacbXMG30Q931Jkx+kN4DVFuBZpJlUnaKOhmvM2rF/TiD
/d9UYbe11rd7TBcEB4MiTOwajcCceslDnehLI0tZ2ZEYUI2WfRgwJok6ag/FlNzEIqu3qW4dR8fv
GLN6tKBatRLkqRPsKLelRQ6ZwlkUplclzbZFNZThIdBHNr3eJyMqzW3fFYzmEc4xgXVoHTXbXlZ5
X2wj2FsLRhBCzD7cx6Z5a5g11qqCDXk7oEUOCSNgezg88Dy+B6B7k0oEj5MPT49mZNPNUddGcYEt
xFxf+NJ+ygM40mrUrjPj0dTSZF/aLvc7u7AyD6gqS/O+ImJ25yZOuFIom5YQZ5hqWYDMIxxjIAwW
R2I2F5gyBixJq4DwFeofCC5a6yVykvvYVTm6MG+Rmr1xU/tLL6SbFcoe7oz/rKNp6iOi1/2y/5IO
jAt4aWt6gKSh9AVsnaLfG03xBW3Ua9p5kBG9O+H13rIZYuIram3lFeyhXYOITNxz7om8It2WN2iV
sRUpjL/6QFFNbwuDhdqYrsM1XNptgxUScWfmLXTWX/TQw20vIVfXZbHpQmKVG4+ZoQTAuDZGqqSk
W20yQ+wjhwKBPxg74mh4co/9qS2sS3LjRlqJICPznJWQCR0Y5RjJhODYHui7hoc4w6uUDtFVnfjs
yAh/ciHyLgbLRDQ/xSt6xAYMB4owSSbxqDPHEES9ajMll6Y3S7Uclpt6RpKzOXwbZ49o7809cHqS
5LTQGC1Qzmh+8GIrKBd4o1b4ZMFgkvO0YsrJlil1ZQFVqaz8DVnxj0NqlrsQkk2m4dVu45HgO/kw
euEhtX2LZ6L70BhlCw+gJJhZJafGG9IjTB+8FYgUxUiLs8E+tcAe+BXD3I5U4WaXd+4JQ4u/Ad/d
LGFRrXQzivHzaGtNFFuWGFCRkc6w1MRhQI7EhUn262KythENRtadrK0SEqobslOSAJ9pZ0m6QP00
wudyn6hJcr/j+S7ndG69tMBy0BoMDHLPLxp0zKs+JLM05BYipOBF8+oSmSmlG5Ops5TdI6Cu22iU
6yzPLj3BNoE61CVJYJYXx8sgY9rACU3TIjrBQz3Vcsx2Ctq5l9GGAF4crRoZnIA1yWMdGAQ2knrP
pOpRwkqR8e6MzCefzmwixjnrU40OOkFji7AJqjWeJpjYAaT2jntRa9Cmq0mnMhyh5ZLjZQkJdj04
lVhnMTb7XlwQx4VKSFrPdVVVWwPMaOC1h1bc4ZDHWDJ5h1qwi4lDFFmaG16kZbJ246BaSSfYh61z
O7YNYzcMriGMLphVM2wUDAZQ0BSoTB68yYQtjGrHvBfjQegVn9m5GUunhthuu8TGUMbtfX6k2lJs
OqKUNiZorEQzKItQ7urFd4npjkltgf8YupXZpSC+3BXSDhwXUTdACtEQBrQtTEyq+zTrYDjO3cWx
qy6MADiOmzvXegqnpcani7YeF6VA3R2K8Car68fYTQBvWQZeGO+o262+8UbyKNVUoHp36zVZdBu4
tYgmUDPvKJbfF2JyN2B3xn0PUiK9cjPvxaRUSRkBIX4UZHdNQdGqLSaAqtl45XCzrTU9fbCmO28Q
NU3z71MUPCbzzQoRsaBCQu0iJY9F+uqmcuwcjs2MUVCrXgb2fvSwpVt4lax6hu0GHnsH9CCBDpFx
gqW0KsfgyZRAJypjcgHbboMJEtfYOhcwg16iovzcaGqXZPq471jAlR00fcm2Gwn9cBWohN618zke
KVj4UgikF7NPuomrleeL+9ju90C4sqOXfxqBxB7VlN3UjcBzYOhAFpor6aDA9dAAreRI5bLsbuke
f/bsviPIfmSHDe4irhSQnNTA+8HeYR5Sn9K0Etjj/C8soYZTjfETdPsD1JRvshpQT2bMOEAqjSsF
gd3bGjxVWBXq7sYU1WcjtuKtq5cs6ouRRwbBAM9sIcoVVKURoT/AKYE2nUk2Neh0x3pU0/7NidIJ
V6SMq2XaECJHpmi/QHyzxRtCe8dNaIShyoXfM266Ial2Wo0Xy8WeJIm93FGcDJEvkHGZNctJWiYF
z71oyuLoefOjt4xWgdU825pzE3khwYKetxNhDeyPViNlEzj51rSPVLh0p/GqF/2tFSWHKSVEJWp1
AOuhvjPD5NJpyN2D47+TrAjZ5xH0Z+FMHCs8hmVVJztfKxb51IBHbkjzjVsm6Fjh72YKIIW0dKsj
YtJDxNoYC4m57VggLuCtHMCjnPzG9qhCGAsJCKzwaraWuEOUhw5yYE/Lg8WAa4YQ0qowdU76tGQ/
rS2zqTY3bG6XQUmKR9N8L+AerUh7whan8ldXkk/Z2oywTvr7wKTymZY8ds2ahoyD02Qpn+lNfvJ0
bbZF0GC0FeDSmjcmJ29flx5JjRiWaZaGOxfSVY5ufeE2K4fb9ser6HE/LrAhUBlNWd37mTktA8LR
0krnvPtXGVSRPTtP1O7YXrHrc5qBjaW2S0GPqJdVQPsJubVZpg/CA7FN+Q7rdaj2XTfdhQVleIIx
n12FZ6ktW8RlKFrrQPdwa8ECUh0t/kw4DQgNB+GdMbK9oWq51hPWBC5MG8wkHk9DHx263lpHYFmz
pPYrjQN9Z1s8BexwKpZs86iyonfT+6vKda7aCD6PGJur3u7za0nIoqFTxwJ7tkiZvSey2lvPYN3C
c3ptwHD0wJmug+kKIMWyJFxhifHzi0PHla9q5u0GBburbYfCNDE8BpcUIal3gZBeFAXrN9AFtPpY
3GW9B80hVLssN+nbvPA5oqXUMBTGLuDm4ckvTz1lOhatKrlR1EKyLOu2fd5TXtdwpDeiwEeVoyM3
ygKP02SxeaUbQWbsKpsGUMaxe62hGsni9nkcva9RXVsIUTVtZSXjTRqA2KJ9j6+1ZvAl3qaHoHOI
wubeSqpPtPiKBfWVccOjz1uKMP4y0kgqKKgEZr2ipi9YxZYOS734hS0U90AZImNCObmofLQUgxOW
+FJ5yCcZGvNRQbNgJUzShcc402dbpkRDQyIevexKy7dNM+JzN2Ag0bTedjUPtV5H4oI/cyJ9KDHW
cCrY4RJ4TXG8p0VSAixb6p3chU6IY7wuLzFUUx8M2U9WILgnwr+JALwq/Uqf74XmSLDqLtDj6CDB
/vDGSNXBYlNtJyp/oEkVcb8s63PQU6JGIdQws+o6M7EiaMaegNWJ1ibgyWX9GgXdYxFGtBOoH3I/
UToJoO16ZoNvTlG9nq3/cQBhfrJZkFdGTFmkBqfPHVUH3rV0IWG47vesdl0YHvo3Nm3HTCcQ1Rbf
U1Lbl37lHRzX4s98bWAnXV8lblCufGUNiz5J8jUQRGh+5WedTMcF0LyeubV57Cv5kotrJktEde0q
dr5hhz1OOBDNmiCcAoG+tJExQoOvM4kIQhvwK7syXpVqREwCoXOZTOhjyn1fstdvO+MB2dmr8DK2
iCOFXoOYVa2myRF768ptcJeRQTDSKCTKUV9CToa6Dl8ARcCAd4CWSIn8ZtmAANrEkzEHMaCJQhi6
KNr00XbiaO+ZpMpH2BsWod0Xx5xy6MgdH6AC4vT5Az1mwUOFfoBIZqapf1kYTX1w4+o14votgmok
EbH2qmVYEZZg8Thw+09BDY0eZP2wKZPuK7pFep/iKhy0cmvASMJeWC8pAqHcJOuSecOgeDUEG0tS
CpvEvdY8hjbcBX1COUDiF6Gv07jW5PDcpfbayuOI2hoZD/GrFtpEZlCvp0EBA1pRjg4KujvaMUZv
tUx9xzhJc95VZepC5jy9VMLT1Cwy/NHVrdAowXY1J1DPaf5Qplw2WXrXj2JfuhvXYDtUmtVh8POK
9WH/z3/V879+fvnzV37+3tmvvP3g/+L3zv7s7Rhv39MIb8MHML+P/83LvL3Aj9d691A/P8TPw82W
dVrQvz8Xf/uOzw7182XMbKUSqP/YHalBanlH29pUNJhDMOkHP6FbiZBKiXIDTmgzzT/XRZodVJbM
VfX5a9kjVzq+fbdrqBkt3v5JLX6E6Df/wo/fPf8uFjq0tfNrkV6vk/Lz769/vJTZJdXDz28W2JOB
xST7t9Z6byIRePtX5Wsc8u2f519H8A+mH634N1EpZV6+fvunhqDpn3/19vVozU2C8xd4+7qYW/k/
X//t19++lJHzr5f/8XI/f/Tj5X5+/fb7b1/+fOM/v/fzxbNJb9eO3z+TSVAcgMNVOr1kKz9EqW1m
O588+IOwSkTFb99tYGX+8+tffvT2XXrJ5KQmfX0YROVtLa3JiTwwviJbfvBDgg/13u4OHlWjBuZi
ME5chvl/jYqBGs7/ck3nAEyEjjmh92uUvljic2xMaQ5ewuoxPhfqQvOcp7xnXRW343Aa2CZW0OCi
4hXNEo9BGgZMsTiFx4xyeu7RmO7QFWhW/TJOBhXumU9cpm0zd4mylY+ZfU0u08vUTneoE49ojIDo
VfTaaY2Miz7IexhTeE0xcj1jdNIXZbPsfUfiFkpufCivHG4ORJe08OCdhUWLUYld+yqL/bWyQReE
Nc6/xLvEUSwQ/y+cgPjLslSKXeRVmtmPkBxWSZXlV1WSPHLAa3foiEFpCAOTSD7iINoAbNHvKQ1B
/olgdemrdi7L62PNipCY+bmpSYrxhEh59ORVgJ57MIW5qQb/FjGXQcMt/BqJqVrlWd9g76y7VdGt
QTzeZyq2aI31KELGEJ9vjW9WmSd9Qm44TFGyrD364Hk96EtDjN9TsxbLOMZ8ZBkUQiJf+9Qn9rZL
6+ar5zSsNEiEiP3evg/mZW227CsWwo0B9l4OL3VT+UfkjsGuFNO6JLhqxGKEFzh9RWKcL9q2x+DN
KpJE+VMwzqHuWIGXvedR9vBAitQTmQfJCQ01pgE2WAfoVQOcQYzLZYtovhjx9Jo5fWYE7tnX1NVu
9UoYyOkEWmx7wBBVtf0i8WK5cB0t31gIKFClaGt6LV+h+aZfg/LerDxxR6uC/xJMzzHsBxqeC0pZ
z3ErEUubobFCwz/R51TG8zgE3tro541bpa0DZV+6nfEstJlElgnCqGSCSrdURBqnuf/oEQcXuVjA
Lc3koZuimTV09dCk2H49OzxRhr53IHkV7gSKUJE02kkIDXXKQ/rArkEchVk8hKpaYv1eUGwZr2Vj
I4kppjlVJIv3gZZ+ddGZ2QUuQxl46YUfJMRX01UPaAKj0KGA0LOz7i3qyVDP7mIhhjXhrYjKMtr1
BD+gekpvTaW9TuQZrch2Y/ttgBnyfXkzJt51SHIWSV8L9l/PmaBIDYp6WFSAnlOYdtd6qDil1DE7
nSBrHQdjQ3WelV86XCMaAOv02Q4T2Io1yw0y5DWMNDOkkcyzL6iqcIaW7euQVReJlt24BqHVcdTd
q+qLEYfRymVVTvhuvlEJ7eJU7fW8QumEAG9Ga8zKIMJnIyKDYr8iRbRjSyCGhKgK+lZ05enhe83O
SSHhKEXjphFHPNfZIjbCT+glqNgbFMK9On4uBHzxFG3XTO6IS/NBk7MPKZSCWkCO4SAXt9zTBkE3
tADNnd6ACJuUddCrApG65EprZMFbGVEvHQOtBiNg8pfQLzPMx6i7nPvQcbaxecqEy5JOdMhPuvB7
T+8Hvjn78Cl1EZPgWixJWZ0ael5CpLznwaZD3KX6JVuL6RIbenrERLarZz6+H4FaI1eLPDMVgKaN
cb1Ob1/WXNrL0bCnC6+dFk0+YQ5SloXCb/7n2/8qys4AEX759tsfNcyJeSy6i0TMuuMf35v/SJtI
3zQ671CmVT5thWpBa5b9/u03LDZzNcv7i7HALiThM3iD9gDcB/2LbI+1TghjGUODFe1FN6U3DuTn
XS2Nk1+rPRUbZko/0FfweCcvc9HBAatMBiiwGP8gk4S4Ai/jzjkaGXakKadEScWQDrMbA7yQkqNZ
+7So+hUunEc0OzfIr8OtNmskjaAyjkkKgtUgodsSWG1bJ8Gn4h46it3rIoyvZa+SZc5mmEU1NJ7A
RdsV3BWjzoWVNuVX7p+FwTodhaVlc18NAyvj3icAOnwEW+bNfvdvLdGBbL5o6cB1XE8McBBOBoor
H9GW2OgCpYmklKzZECJG+gtsL/gBWLpFXFlbCgjD2hPimviEAcCJuinR467gO6B9BOfMqNmXlvXd
1KadbuVoTsqpp6VRPZTECZmV1cwRnC0yOhP5octe5TP+b7ny4/TEOXhsO/sT72fjG+Z3KaI7185O
Zqf6dRuCMRqnh3RMdmXEGxSEfJKAdmVO8qkJTR45Yw4PJ7DXozudIAYZh6795JRQ2CyoRtbYobfq
CXnPiXarUwQQyI6DXqyFQtSrvKNRTRoW+JPbUtswK0k5QINeGlIUZL3f1Cn+qcC9tKn0zy1KzEDG
bV929VpX4AWdlpOoguTGo+u3hOLtr+zWkjjCyVjwxoFMTWoArUH2VupQIAk7YM1ohNl5uAaovfjV
OkwGAp7cIGE7rtB3NmxSGoO0CC3wbksffc5gESpqfqps59n1WKYmZrC3qY6MCsG/bvBWiJ5ALexf
iLbdM3Je+xy6TdvH33QpNjMUsNHrbznxrJDz289RWt2oTL9wEu8JaSjcqgKVnO45F2yMlmyZkSBG
ubdMu4j6XtXtOz+/aXzSrkpXfkY6la8sL30YLW4RyVJxXY2fCC/FjlyfYON/ylkXtNZp9IJHFAyH
ChfgIrAJRvY7YKQIMB8bEsKGMAm5bYV3tKrhsmksl8QK+0sfJuwazdphjTRXpch2CJunqs/ujTHc
24b5mqXRE01Lg/Dk6jjWXNxIWEfLBvpaPVgJBXpNhxgDkTad2s/ABrtDN/H0z/T6pdF2iSVZjbks
hfsGEnwXoHAISxguMssRlW/tGJ5i5zyO8V1CJWVhdOV+yqA0906xtwVoSiqBalkO9skZuKcF5Yr1
RHlk5WWZWqoi+j6UoLaE8qHxBpjSsN2gQYt8blM2yQCAWHu1ajWF2LS88gvTldwHndOtUNAtvcC5
HwOn37StutOUuNCCW/S04ErggNAdQ7peRHtaIsjlAmdgy08Fa5QOG5a0nL0dly1EkE3XqpNKFCY8
8wCIE7m/M1bb2bFlKJzbmbWPe21auT5Przx/xTq/aGHjbor2Rh/jnsQPVhVwOTvVYp+vcQSVPbpb
owtXaW/fsnOATydOtT8GWM+zNR8SOgI0hqXlOK/kuJ4yoqIWWRjJXZCT+Bl0sMvdi2LOQc8jj1p1
SvNnsDx6t5VPFO+wzxKotULzsVZr8xLJRFRU6VCdarM/jNO3aTKWE/pPsB/gItuABGtXwAcJwmJV
FywqWWvTalxHJEAstKy91SVZHSNPlg4/g4OEkZwwzoaSzLWWWqXuF6V5303P8xmdxecpb2kZt8Wr
EVendJpRySw+J/K8inSgJl3bt+Q30HoxxNbFRbC26lcfkpBO34VuRNetokGcEDLCD7GLbUD3n9V9
t2htmF8N+wgjDC9Uk4fr3M6+1Z2/5pTHa5wll6NZtOuqX8CqO8QDeYPc7AkBCTUBLRLfrunjlqyF
U64jMsFc5W5b9607dhFYLKd9FcK8dJgFlH8aatIXZfOkeNzDkGy2tJdZ+wNKAn9aHjqDXix0SIKe
beCDNQX6LMiuNAO5c+ENUO3TG57eBeLB8jstWPa22NEyRBwWyzfW3OGqr8vXrsVp45ozGJRVQQsE
aglIAgS5h9C7xiwPlwxJUD58mgTlc5kXX/oJkczYfibx7ivTqbvsKqYcPz4K5HJUXT2HIZRbqMZI
1E2Lz3z8yyIC3TOMwYuD22Ym6GwyHHLaDFIn8fy1TZziqjKCXaqr66mT32waFcsh+BZK+Th1KJNo
JzNBVBSCG9/dVwnySXqCB1FW9jY1CxL57Po2n7QnEI40GWdeAdMrj3AQ25zZNLRu/ALS2eTTxMXM
sQ5b9JGhFa/COUI5875X/RBvjJIWkt4IQdPwqejx+2r2QOnOSyn0ZC57pOyCy5D8QZzVp/9FUtVf
Iq/ey8X6/zHOigiq99OsTuMT8ITqL3FW/MGPNCuhi38I25JkzYBjsoXj/CvNypX8QDrKQF4gdFaX
P9OspPMPU5FU5fBzy7B5bP07zMr9h6UzXbhQAy0pTdOx/l+yrNR//scvQVZ4kxWNGMkr8v1vT7ch
NsL/+k/xf6YpGyr688UOGE5+AX05fSiMjNbVL+fh+kci1n9kLUiKMGv4S97m3778/P1fXj6jKV3S
hi52lOGLCw2GFwm7Y8JisstcRHwfH4Vz+7dHmT/cL0cJZG53BfyiHf0ocJgJ2cNIwHMmiaKWst21
pTmZ1w1O0vg3n+u900bI2a9HlENkMi1NUIY011PLXoriGCTEM64+/kRiDhD7cTrngLGf10X+9QBl
g6WLYmE+ty3cbkdnyqp3Ju3qr1qnNd6BQJH+O85t/5OW9M0DoWJsrZwiiIq9rmT1+eO38d7HPIs3
0xKlKUXTftcVLepjc0aCgv8Y0/Y3V+69+0P/68cMusasoC3nOwNw/13WO+IVwKPDbh6B4fBHBzHd
OcTtl9tjAFNoBVZQ7EpU/NCkgsS5gvNAvSytELD+yakyXUb3rwdpmhbIX5ADcWxEd+UgOLo2p0we
P371vz9P5pyE9+ur52HRwJrX8p1Theo+HlO0z3iibfQT9iTk9uOj/P3lNt2zyUD33UBajpfvEq1B
SjkTYzHqh7d/9upnc0EUaVhKbGIGciacm5KuIr1au7Kq9cevL947SfPH+uU6i6wgb4dg7h3YvYEw
YiRT+r7SfHKkWfiXwX7si/xYYXmt4JWatLSlFgTWQbl2qB/NtFbh2kt0BFEZ7nLoULAdgCDrseX/
5i3+NTbwX6PadM+mDexnfe4Q57LzJoesHnwAuIhB+6sUQqjm5o9joHxE/15WGBcWmvRhXahQTjcf
n6H5Ov7PSYU4w7+eIFMFOJPxREPpq5xDP3rqZnJY0hajVRxZuLrPHx/nvfvobNoArlHEUT9b13M/
u001h0zvgBxc549mX9M9mzX8EN6pyN2CCJpkDnkXWXpvUwz6zaz3zn3knM0XTW+1gxHBeuirVsP2
aUZ3WlBF39Cwpb+ZLd47xNls0ZLFkOh2XO40d6wV4kxeWa+m3mRzZdt/Npyds0kjmSrbZdVa7KJQ
EtYcwjD1F8RXQw/7+Dq/9ynO5gsetpOHlqzcqVwT9XrqU8yjWAaBL8WhHn35s6PMR/9lWEtdV2Ni
m6TvlPP2vNda4aCb67vkcqhbtlwfH2Y+9X8zOJyz2QP6GIoZOiM7NVeJl6ZQcXNni4H9dja6iFQ9
SVV2Q91T6jddMk75H94LZ5NCF+glhVmPaasLySUMBeRvuxnwiYNDCKLffLz5mvzdxzsb+0Y19M2A
M2kHijjDxjXSDtLYkdvUwdNEQAaDW9mMjx+fzHdmAOdsBugcrZDeUJa7ti5gt3tFTVT3hNft/s9e
/2wGAE82O75RKFUxC+tVVNT5Cypp3/nN2Xrn/dtnU4AWDQiky7DYhS41SfJI2fRaSbL++N2/8xiw
z0Z/PtRyVjORtiw4JYjiSZUgP9TJGvs+mdSEoyCsyeTk6hcOJezCgSfnwb/9zXPgnXFrn00M5Jd0
SgiujlZ07gNyPfnS4/PCyNg42m+O8d4ZPJsbLE2zrbIaWZMjOieuDi/Tofds+/XPTuHZpJBRbtNt
Iy3flPg1hpFauWs/0RCyA5pJMKtgTIYGQOg6ZMF4jL/anmV8+/jg74wl+2yqABcQj1hYi53uCYkh
xqoD+JqxGIebsABUcWcHTZ7ffnyw907k2fRQaNIHi5FwK6p0eo7YUd3reL2838zh8zX/m3nBPpsX
rFJqIbHigI2SUVt1g/4lnSNtg5pc4jK/T6xw+/HneO+mO5sSUrcISMzloe2YuKPXxtC1Nt6lMkd6
jgq5Wf3ZYc5mhtFMMchVHacL4wolsPK+cWCMULv/swPMm/VfH0cG8rm6LLn4DcRLupC6GLyF4XZp
sJ36Jn7++GO8c1mssylCYn7Pw5x9OTzOFKRMgKgJl27qADWBhTHD8Gfh3JApYEgfH/KdG806mxXo
E8jcEKzP9Uhkt5TqBPFenYHL/uPXf+cGsM5mBLdoIrvW2cPQqiY2sIsBJqydQqIunupBmdcfH+a9
j3E2M6DfK2TjiWJndDQEXIzv4HfK4g8/xHzUXxYjeVqlMH4ZjRna2mNmU8Yupqz5lI9B+Gd7Pets
wHtWE8a6w3bVyohW1LC+r82mv9Pq8J+h9BTXyHK//jG6f63KvHeKzsZ8IJRTarIpdgUwsUVlK31T
lb7YfHwB3rvOZwO9Y0SnnV9xAWrDIFqiIUyVDqMBzu83R3jv/Z+N8QCGOU1+7lSQcOVTqmsdeG8t
zD5//AHeeXnzbIQ7JUEbWTiwbk7H/Co3tXFuQP12JfbO0DbPhraFZbCQbDB34di/ki5DZADuvgRM
Hx5T75RpwdXHn0PM5+Nv5nbzbESPOAVdgn25zll0PcnwAULlRjqgcOL+gg76AW/9Kw9RrM8ChszH
R33v7J0N80gfPOotLpWrKDy4kfaM8/D245d+584yz4Z2o2rcQwkzCF29du27xMGKAoxvhZz/N+N7
fpd/d8rmT/XL+G6HLvGkaHEQtMifwgZijVFbuKFhmFqq/PrxB3nvHJ0N8SYHtRLqnCMn0Onvo1jC
foXt6ONXf+8znA1vm8SVyihY6uMwOkYaERJjg26ai52iFEGG//Fh3rsaZ+M8s+DSDNRbdj7c72CZ
qr64Ktlh1Mjn9Tb+w9vpbKxrnZnUYjTznXDAi/SwPC1W/392tdXZSC8NLDn0RrkO/hV+n2M2kpgj
CkLQ699ci3eutDob7AjeVOdafbFLsWQZdIa9oTtmqUXq/MdX4Z1KMd2Cv96xUKujoi+rfKelkzaT
WdtDVQDUoPODkDiRya0h7eAKmBecv2Ky7vB70NhrwY19/A7e+4hnA94cRpw6Wc6QaYqRST+vb9tR
Dy4+fvV3Zkt1NuaFPbQdopl8J41Uu/Ij8l0WYZZP+n9zdiXLkatK9IsUIQESaFuDVbZ77rZ72Ci6
7+2L5lkC8fXvqFdunilF1NJeiAIyE8g8eQ6ARzEaYvKpZd87o5f6NoNj2zRfRIA1m2NwyfkYsAzA
+mX0WABvMcFb767PyOE3zHL+cODSBFuIiSM0VRcgmTu3+RS8CQuhkutDuLbEigAZUK5ZlaI8QQXq
zStK3oAioZR6/euuLbEcfwohV1qAFhYTMMXnGkobKRpkK+DWEugG/SoHoHeuj+SIZMxy/q7T3Ffe
iL3IVoRjBZBQzqlCjyaTTxoXivP1cTZvfCXqUysOtAz4pkpprBdJyWVCn+QBb5VvDQMBMKRnTb9O
lxL8kDse47AAagWFelxohi5JnGPonAWXjQ5AJtJooZ489BaNtxkB3bbvhSEbtIwuhcTiaU8DGQNu
qnuB8LETdxwmRi2vn0aWoZcRJgbf53ddBy7LeErL23yEWl7vD+lC4waBWc4VOJSbAR3HkOMFOZDe
u0S6NsHyc+K1IUBUCCwrgwRZhPrAh7YDXhPdOujLuW5XrkWyXJ3wqQDKIq4u4wi5JIln7lnzZtxZ
JHT5O+zW8nP0zEcj+n2aC6ni5uMSSoxUzCVQCcK8ISU0biEradCGCIx031QcfSHowfI1z39qL5vA
ESUaKDeBdQQNneVAoUUAbgb2acz6ErxMaFMvTnhMqS+LAYKlEBAy9dCI/cABTnmqcvCmpP6iH/OK
qROoOMk/sxqHJwhoSjSPQ9AJDdoT7uXgB4Lsoig2MHNXecvbnGQAUlad4eGplssqjwIXoodmZtB6
A99UBx1GKGuTVLTvAwbZu3rN52+mQcff0Q+m+ltfawqwd2pOYwWNwEr1aQ/Kszr6uBIvVGfWldVD
Jbl5XnQ/Pc9Gt6DLlCR6XypTPck1/AHYs/8LajbrA8YuftQAP30lgCIf/TGUwA4hLxE2IO7GBHEJ
DGNwrS7Kv2TlMCUoMPmPLTjR70VUCbTIeWsDUR5DPoFbUvw7BFH3FBUETFG5B6C+yGMw66QRSrkH
U9NiODDO+ZccQqKgnCvNCISTgCYhKDan6L+0G8DBhr59cq48sYD7rkijDwpM8XfQysg+yjSbQQ6e
U/FcR7Rf7z2AM0OAjer0NzgLs718gMNBiBU/9MiYQK91fZlQdz55DWcnwG3keUP979y/XJcXYkWR
Ji49o0Yfra459YAYA74LaGvDqx5MTzpAcWxigt6TmaGxAjRGg0T/t6f0JVtbDZulqQA467qzbsH+
tUPAOta6UdOS1PXWuWamL1OD7iwkMH+mCnzQRe6X8tCpGmSRrOvjd+nQoWXt+sCOhabWKbcidQDt
b9leoIEL8UAU6MB74K9H6GaPO9HaMQSxDriwUQqt0nl7MeME4Wku0etMUen8LsasYLfNg1jH2gjm
4kjSskGbJAilSUWnf2VcN48m9sRelcYRUck2wReHWhWUUEAk6GVH67sPnQSKVv4jn0X3/fpeuL6/
/f/F9wEDz6FDCtQvA6wt8ZmYIO4Lqs/rX3eYGLHOA3T4K8VXUqL1OfyaolH9OCng6SYh0a1QgVAb
NQxQ8G9/VgWg7tdHdc3JOiVS5uUba3116fxFAmMPQGbYxNHOKbSFg1fchlhuMyvjRX0wA51ScwOK
YVVM/4LvPfiY9ZQlQ6RYhA6VOlI7a+gyZctbvLTXFSVmvDCNdn+QivXgF2U5aHVRT6+r55vWLLAc
JghzsI0iC34p2zp8TCtefQhi0f26/vUtvL2yZoHlKVnFdCjibLp0oYxADhYMJgWSk6KRd950nQC1
RSv99bFcWaDAiuOgYA/nGeqbiV9ALj2mHcpx0J41VfZTV9nTOOk7nbfd/YzbrmLTx+vDOowusCK7
gRrqmLUbeehaaWjVeV7S52LYmZTDCP5AQF64KXDacZ6iqfji+xrtQTFUi8JNnyMG40Odpu3OMM61
s8NBB5WvOO+GC4P4yaNaQO32U5UgHHlEFzcUu9SWAb6rSFw2yOBBw/Je9yYrPsyZRkfx9ZXcjOIV
Y/lz+Xsx1y5q6hmFufbSDN74I4cOFBj+e7DA9AZZ7pqCEbyMINxaIK+rd5zatXv07zDo4d4KrOmY
XSTa9b4EPZo/qnjPt1zWb8cjoMrxnOvRCqcjCOWi1/e0CpqfZxTccy/+en3ZXCZixSWQys9gJKTy
Uhr425EijH+v+lqxU5vW7OG2QaxghIbOkCBLEIPTA4IvFNzkx6rUYG+pWXu6PoRjK3w7Eql6rfsJ
yGsNTtHniFLvbapjvnPeOfbCtyKRrlPCmVemScqD8NvSAnSEez+ZypMCCdWCJo7O63Zm4tgR3wpE
cR8tpUD7btI36PuEaEkILnoDhveYLjt26ziMbDhrQAFlmDolL9pPw/w3X1A8h7J6h343D2Knm4hN
TGZo0eNucn17XCNuk33hnWMty6KPlzQBRVaABuiQgfN4BN3jYaEEZ5Jfleh2pnEE2P31EV0Gsf3/
xYgg80OXGmgOk7EEoOc4iWXqjjX1x2DnhHUNYDl/NujU1+ClSYbGFxRvlaksT7Xu0Rt0fQYuQ7AC
QAGlwqErvDQBdhaKxXEZX2Q260cBpqcdQ3DNwfL+PiQtmuJrLFKPVtxxQXNAAbL8m7aA2YjSkOU8
8mOvuQhdfV2WAgdcpJqdjOfrP53ZSFKz6FwRBsowz1/n9yEa2O7GGvzq19fe9XXLCUtUe6IyRcrA
4wX4g2I/BssP2KCuf92BwcSp+LdxxrKqQdJXk2SWUf1t4tDUIR2QvDF0esAphLvgyjWwjRRtvlEX
kMfWVPEDL5biMol8uOS6FHcsXr4Oct0xhW3o/z8/2Qahf+kvFFLDVDaiviB9GMM5eap+TSSXIFks
o9+LzMto56R+3a5ZvK35C88U1QoOdWjXgPq2B72hTMVb7gfo0U3z9KbiMLMRpI30Yg8wGqR4GFh4
Ufyf3lTKJ1ALN+N/1/fQNQvLO5GUAdgAkfPCFBIxE48aQIEr/7KCEmJnS1xGaHlnSpQv0PBQXKDP
u8x3YE5hINwBRSfZsXLXnlvncj2AVaYDP/vFH/n8HC4RvXi4LkHSvgzfV+CwTq6vlWMiNlQUmlsE
QSbVCWjUQIoVtkT1p8ifDd9ZKcdmbE0jL02qJaCpi7IR7Ncmiv4tM5+9Af15gExuDZLj65NwjWGF
BOS3uiiq0vySrkVzN/vMh3iLWsP12LZR9PO2QbadeuEbfJAcKb0UOwKmfuAyNnlW8AOtOWgkQFvD
T9eHcW3INscXw7AeEBPig5Sezh3k1zYmM+VD2/T6110rtY364uslhNFlq4cClPaFeDMtpn2Pd2Lw
sSr66Nv1IVwTsA5fssS6VFBbvuiB/ASVMAiDevb2tm9bng3RwClC73ZxASNi90FoAfJkBpnL6193
LY7l1KDR3kRoohxnec/B2daygR+KFUzHUIkALd2OtboWyHLtQjLTd52XXyI/A0tPKQRUjhuPir2S
rSN2/B/2UyueFSEUs1PJfsbjpm4F4QhojrxTC2Turi/W65kgtHj9bUkdz4RY0ZSCWdB3JlC/1aYE
FqTzqRfB19GDMIEsPjPPfLk+nmNzbMhnVy54vGY0v8xLBMh8Ngf0Edxo0w9/XW6D5TNuu7gfkmrw
UKXRJm6OJjWgZB+Eub8+A8e+c8uzNSkgjqBkfiFt4F2CBi87FJ7pzvq49mMb9YVnS49D1qmSqDCZ
Pq7OrY4m9pBnM/sFjl8i3tUsyz/2Oot/rHXgg5N3FUjWX65PzbU5ls9Ppae6JcKrZQmIvifD4n2c
liV/bGTBn64PsdnVK5cgG+YZbMpcJaBFgM5MZ3CP/m40WKDlOv2M2QrWvALZbLZC5+j6cK7NsmJB
FIEYMERS5oJKCJq6AzV/Bd/9Llbf9XkrBrRgjoUGOSzAY0X8GEoQBE9L2u7gpl5/0v1px3xpCzrt
QwnKPxCBlsGHQdcfwnEFEaVPv0HR9Wszsp1xHNtuYzwhNDCBWRp5kNaL2hMYgiaQISAPohXkLa7v
g2sI62ivZ2hxCt/H874BQuMQxXX6LushFgsNjXmkN45iOf7AGIEiJdQ1St/vLxzymiV4fupxPM5r
Ne5cIBx7Hm1TfOGhykwd+KxWLwkpCByh3vCGqvU21DCLLPfnKGfnvJm9BFUosPX2+fsK/EOnYk13
/M/16y0X7xfE3UJgADK2EIIL/AEsMbq/7Roakb/XZgBd5hIUHlhi8j5/Q7Xx73uv2QPuun675cy1
lpVB8xZ6/6caikLhGgHwMdSn6ybq+rrlyzm0IFEpauSFTu1/ogXfugAjzc4x6/i4DeUkxYIGK29E
t31UZUmX5s2B+0u+81J3eJeN5IQKQtDMqYmTYaTgE4b2AbRtvTrD23bKeL1XmHRNwnJiFAeNQhcN
chkRJZdlUfLcjmq+7VIYWs47o6eXxkUbJ7woinM6xTJRkHO5KUHKbMhmIPRkpjRFABp6XArCpZg0
ROP7hYCDFcfCzj67dmJbuhfBQRpClmxCnItW/p9catANd8HbDiwdOyHOtQeW/2JnIX7V5/IyFCVI
lieFPuhU3NZIx0LLf/OmWHqvQ7EE/F/qW8lmKLiHMdRsMzp9uMnNQsuJuZlEBcmfNFGdQn4aXMLj
CoK56x93Lb/lw20XojXO4ON9IJ+gb/vI6vSZAft70+dtmGY6twAyxZW8dMAS34/AND7iDmYuIAvc
w0o7ZmDjNGPwNBneEPCPz+ZjtoJ5c+3vK/D+3mY/NkpzEkMZgYYlTmJVlG/aDsRS0DT0IJxwfYkc
9sksL+6pXNCWgtOxL3X4PIKi6tPUj+p829e3VXvhXg1jKtYZlHeywcg3vF57iP0CUnz969tvfOVu
aiMua3CIrVrjbPQ2KjMAhFAU6jjI8bqHRgbtTiRyrZDlwaQhTAV5BxsFjQGQ713RH2S+av/GHSB/
rxFkxqFRUw844Zsyv0/z8q0yeX532xJZ3ptrrDZJcQQEOVUgFhuBr0qjjwsi0hHUGju5B5cTWG5M
OlFAis5sRuRP39suqMa3Y50R8SbE02ev48yxETbYsqg6uiiQ3SUVosVRhVAUySTXO9vsuLzb2Moo
XlaGnh+sVDix+7AZ6EdoRzTHXoA+FBzpT30g0p0LvONRZSMsw5qReOVAJmVFnp86rxweYuCY7jmy
4OcoaNQ9GF/WM9Rv6Y4jOlzFRl2uDUIhm+o0YWH0KaSoNU3QcvGn/kMeg576urG5NsjydrDQ+GUM
nYqEbNTqOUi1TlU476XjXV/f/v8iltAcV7GCZV6yTCsk9saYn2g10Z0rmevrlpeD27OnC0CHyTJ0
PEkjNH6BGbt6d9vKWD4OgMvQiR6lNyi0hDpBRrlRR7SN82InyeEAHDBqOboECUXGU5gUTZfvcxt/
nWLTn2PPPFZqvbC6Aeu/Il/WtXjwU/3f9Wm5fMby+15Bg9tkqZegb6sdAFFF284DiPckqETrDLot
a8ipf8zXUJOdiTpCjQ1Im2IvnJpceUlGlulDHC8KBLpe/ymoh73+FIev2HA0OuXUIAUZJ/lagcMW
+n21OtbpGH2Hqhh9pxoz7Kyfq+plQyV7kSI+G9weWr+HNFC/kgH8alC4XT90fl9/SCFVFty3kJU2
IEHiUF2HHs8mhJaj8T+RNWpg57VsfEiqzFA8OlURpMdPwJnsoqYcfmHDcdJpnVTLwzhp5DQc6kBv
XPZmr6HQsZs2HEev0xCiqIiHEJ3feFP26OfzA4Rmbnui2CjRYVyRLJUM9gng/49hKtGx5vOpfb5u
/o7cn40pjINWBkGr42SSUMI27NfAPRQoii9QREkPYbAJwazdOy9fbsuUEysEsq7Ca4X10EWgzWeT
6XdR3L9TPbTErk/Isdk2zJCijl539RQnMkafEQlNlXhePO583bHZxAqCPcDlowSqPdFQPsoX8TGq
vI94We8l+F3ft0IgGLtCtfIlTtK++jQH9b23NHdh2u84q+vzVrBT+QSIuyhxT0tn6FsvLTRuq3k4
6L67DaHBbPAgCNtzPUHDLBHBCEZAGFI07FxvHL/eRg5OCw39eUakARs8PfO+TS8La5pzvsZyxzod
cdPGC7YL+OhSH6rUg8r4l1D5+YVyL/7AB/0LgtB7xXLHoRNYTkDbtBqbDmgg6cvgDMFEcB31Swty
5Hw6kwIdnUTOe+eqwyMC61ogsizt2QDWxbDLgu+E8vpXn6d859Lh2hTLI4p0RJ2OoEMgRCs1tDWg
tIxcYpuYCGIyN7n0HwD9i1tTzGUDDHcqko5F3ReWgkDfR1Youf51115YPkEi1qjGg1UNBhTOx25u
4osG8TqyuHI5lSEpwe0MkuOdCOLYDRvSVkPfs6wXuKCMojUZdIcIWLF2Z6n++MIr70kb05YvKAIr
WSGe++34O1S6goKXn+vfpkTN4K6QoI33u3O0BvmHmPZc3oMpfvWOOl5JlqCp7R8+Q/HlTdG14ZsY
Aq/iUEcMwglQKg2/5OMIdenr6+4wHBsRV1Q6nDtdiwRl0vyrAgH3Z0BZoZwQjbq5rbhkQ+K09ua6
zHma1DkEHmI2hwfIvIFTGVzEO/vpmsb2/xfGWdFeFgps+YlUeX6UsXw3KP4fkcXOtdsRkXwrVJSC
dSYEY3MCGYrzUmXQFOoARgPz7ccZhAyn65vhskorRpRLYFJRIMnBA2h2lCHUBf087I+3fd2KEcvE
C7DXh2mCVAfuErX0P6c+7z9d/7rDgX3rzER9veFpN8dJySAW5A1oPJIRP2huoAiLh9AYyJ3LkmuV
rFDBweWb1xphm4Pi9Kefy+mOdFn6+fo8Xv86tYF1M9sETgTu7KUUz9C70u/nVGRfrn/8dTOiNrCu
W1jp15AZSKKMPK6NekMpeZzRdwYN1D1oo2sC2wa9cIUxAjuwWHH18tDnccdBf/VWmzl8uj4D19e3
mb34OjhgCPELXL1iysqkLiDY0HVpfL7+9dfdmNpAOW0WL2TdDChrukxfKfgmfxIze4/94PV7eXTX
GNvMXszAy1sTjSoWCWQXq/u2bsxBh+18brHZO57mGsL24zpdocsaCuTKqoeQNWcWVN953e+skmsP
LEdWLAg7NXVxUpmIP8pqqu5T6NftvItdNmo5skArCDRfcfniRckeNBhR30JROL+vIR0IjaEGwtm3
bbblx6pAGRVk/kjpyvFnrepvnu+/QbPLHoj49UcVtZFxcwUYVhSUiKZdB4J7EwK+fsj7kDdJ05Vx
fES7XR7eY3/84Q6qlGw89E2HXMP16Tl2yWZpilLDwkBnPGkJbpdxvXpv6i4dPtz29S0h+MKK+zSm
JfSSwOQNFOaplx49Ga8Mdk5shw3YmL84gggQGRSOUw/K9fXI8UzRE+RTIv1FI7140xxsdkhvjoYg
9YxIkNMafqpphYSGWdadd4prDlakqnWgcy7ghMyr7mWhs2PEPQiAowMJQsC3wTyp2ELAi31YoXha
sxJVFSKb94OKn+K6f9el5MtcAfh32zrZESuLoAw7IF3N6rg/Qz44SoZ4GHauNg47FVawMm1koBk2
Ilj1UqMEXpNzFuXPt/10K1ShgUdFNRSSkkXVY3lc67wqAPwAQedtXmbTPEq1rDWUGkSSLTo9Z/nY
J1ldTl9u+/lWiOq8algM6UUyQ/r3TVia5hwtwW3sqNSG+SG7qWUJbewESmf5XZEv1VmNur7Namx8
n0mHcYakpkjCYSiTaOxIsvG77hQeHN5lo/nGBuzjg5Aiabn4QKtgOYxD/JbxEnLQUfz9puW34Xw1
G3HbqHqe9OlYfA26jH5Uc9ftBDnHKW3D+QaK3EVXRBF66T39kRPojXvAQT6COmrYOeIcvmXTNBJ/
9lXnZ4hwo6DQSW119hzVOeCPty2Q5bs+1JP4yGiUCKVnedbDkCtI7mbDjv27lshyX5pmAYeYC1oo
xRx+N6xll7UU8r7TRn68PgXXENZ1Y5JTz9ALgaMGZ+/nmeXpGW1f0Nhduj3kqWsXLC9uOYOeHMWD
ISVtfyjUOEKPp9vLPDu+bpMWLg0i27idAFRCB5XHP0jorzv76/Aym7CQ0VVXhcbLWdXTLA9DTLL7
PFjmpNWQ2dFxFe4EC8cu2NC2Rc6l8TtMAknuC6Ttz2vXQ8aO/rq+ya412v7/4pQsU11XU2nw9ARx
6HPdiKK4mwQZqp2zfrv1/H++hdqEhaNpKuUVyE1FnJw8j71RQv/Tm+o7ataXSqzQyA1uvHhZLhEU
cgCsNOJIGlKIE1IPwpGHtcl8/8atsByCeyk6Elq8T3od9Iclq5M1EGedRrcF1cjyBgZ9PTWvHN6g
kY85ZfEEVBQIftltyhTURrzN5SCgTwVhPcYhQdZ3PjTG43mPHMthqTbiraRAyQgJZ0axexONK7+t
fviVo3V8Z/0dPmdTFo50Lrpe4+5LOfukm3GB7k700E4RvfdWf+fscTiEDXnrywk8EhPyVZOBnBkb
0KQGFbI9uoU/NbVX/MHGvKVqjao6VSg8lnEmQY8XgtNJSw513ygAY8+jCKC1AtAyB/N7I8Au0fRV
9NxBzn34D+0N0LxUHahfUwblrwJImH8YG+LgLGJV39YnQ21mLfT9qklA4SERnjIPcc0gJqq0Unv9
DY4ltkEea8kiM9AiRJqoRHJF+Gv4fa6C2j9fj2kuQ7RiGnRs6VIbLZKmRV/qiWP/5sMUNtF86DkU
RXaOAMc0QuuID0EKqNHShXRFs4xPKSXL99qoaOd+7pqEFc3EgNwvVEXhq332DiaDhB3NH7N8+nR9
kVy/3gpm47p6UTc2IvGrNQLnR1Q/jyDW2gn7rq9boUxAfCbwgRdKMtqz+BjHhVTHTnET78QCxwA2
7C+HoGHVgWwnQfoJ+vVRvH6B/N7ydH1xHItvI/6qgisDXsk46VbRPVDV++elqAEvTEV02xPbBv2l
oNlBf0KGdF1aSsgQFgBmH/oyD8Vt5mmj/laCmlyMnv2kBSNKwjWUHZo632O/cK3Q9v8X9wbZ87hM
Z4Bq23I6lpLikQFVyGyPfPP1nDW1YX+xX5GZ+02YBK25j9K4O2YVSTi0KLN6lKesU7ddcm3CRZo1
Wi6pFyZom1dJ7aH4UTLmvx9D099oTJYn16rwTF4NONZVtTyFixdALjOHQvABAcT7dt1i49fvWcxy
52o0nGaZ4gnpmvBerZT9hob06B+7hZ+9eEIvtfqMzq70oNq6uLs+qMMJbTwdNByARREY1OfQ26MU
erzU6/bK2Y4p2Qi6nvVMkw1qNgXPaWVAFTVd4gyp7YWdQW1+4njaDsEuRtNh0TZ8rlpJsY5QgoT4
MRQeDgtEUt9Lb4Ccbd1zthPVXStmuY2ZB2jsaDRjsLZa7nIxDpewI+rH9f0INpN65XZBt2FfeKVA
GZgtQkRJu86HOfTvVlUfx+rnWk2HJR0hDcseJ9Ldm2E8tHJ4g7LWbTB1Sq3TsDZ4xqmCb0OvAaoE
ND5AwQIkVuOQ3mhuliNFkJ/sBsGiBIT6HVKF9N+0jG9jDYLY3t9Ll09QS6RTwJK5rvozWDHH47Ck
UM2ky877xGXP1pnY6ZatExiXEhqm0G+u7lLqd4c2LC4FJGjLWr+LjTjldC8F4bIGG0eHi+M0ZANy
kshflVFSlX7Tnos576DybDxdHHNSeumh7IrYgGwfupjHNTXol4v8un1SJSnQdKb8dL0JqgWGk7+X
uMJjv0anPVKOEcB9RQFiaDw99zg7Ha5l4+xCtFwAJZdFSa+GOxx0zyUbd1Jqrk9Hf/9wtBXHiwmR
K60ivZ5BdrQcx1Ht4bf/sKG94rU2xizym35lBlcx9LCJ+SzWspbfwfkHAhcB9t/+MOde8CGS+eAd
Us7S9B5iQFxByHfw+cGLPKhDQ6srCE+5GSGuDG1o8NOVOQmnh8Gs+pdPBT95JPoAkXUjDwa31Pao
QDEZna8HHkfstEFrQw5AmZeLMGmH/hKk1XOudXZoSbhny64dsKJL3nI/igu2DTD/E2CbD8iJ3NYg
RG3QWrml6qSJQvAcjeAnFP/URn6OA/HP9cVx/XYrslR8on4MoexkEeGIvl3IrnuVv9dYvdnga8Zj
RRVkAUnAB+ihQxZieo/kUJkdoI1MTy0o1s5rLePboq8NXAvzseAm5LgpLYz86lF99I8llbDJ68v0
50OvzMSGr6FPFJhYUFkkkkDi8uyFzVxBh3kqvwRgS3lX62plUKafmumrN+SFPFeGNO+KCJHrBNUQ
UKuEAOmsUExahXec5Dw0B+hFLgVsJasFqFJxJT5BW2mMIDCyqr0GJ8cO2Jg4LyMyZ2kYJtOUP2/G
v5kPl0t/yIrltveUDdHVMjUmbwhPSjQGGeg9RWQ+MuJNe9oGDiO1UbotXWIAN5GvHicGIl/ceCDa
TujO0ef6+vb/F/eSuFwkRFz8MDFILYKWLm4ewLdb3FjQtRF8K7j9cNRtr02/kP+obkBOC7lkf4/1
wRHe/hywL34+hylNi9IhzizGD6rf8AMVjw9B6t9YE7IxfCCXRr9RNEVJmuEeclBgJfqedWl5Wynx
T0vBixmsHMp75ThhA2rZ39MsnI48mpodVKhje23MXgdNJV9PY4gGNjo9GD1VF2z4bdgrXCP/Nh4o
z1UNcMUs6QKWnVIvDk/C+Dc+ZG2YnRihSTM1sB0Kur4MTNVFLaEM3uTyoQzn6L/rwc1hQf8HtFsn
g4471Mtm0i+fmeT+J07W/B8Q3clm5xDe1uOV+OlvY7/YYzBBAsxdIkAPA/+Jy1wFxlC/BVewqUuG
m10W/p5jmX+buQqWnTFdO285NsBwKLPjbE5UnGX9sQ7AAI4r88B+X183R2z1rXPfW/oGb31UAqF5
2IvDMI8hPTJj4n8j3rIvK0AKz9dH2lbptdWzHhdoq8VbKRuQlCzz6V2OG82PCEjaT2kZNbc5oQ3E
K8OIp31HUBP0ovk+RE4PpbWg3KlouiZgXQQa0Y1r7RNMQDXhcMwWlb4DuZn4IXDX3zmjXzcxYkPw
0H6SR1ANDbHdBUcjeyTNf1lLGDuEplv5vTSySt+qAT/kYABN2pOCft0MiI3Oq0RBYVgrwpdk76Ou
fTdV/GRwKOI+XMjjdQt43ZaJraMMeUAR541CzikK4ve0ntldV4V7cF7X17epvfDOmLEalowbrJmD
7I1gMrjMWVju+OHr+TJiw/OysdZL0wQ0WRs+H2fwjD5ELA7uIJ89n4cpTu9ikRY3uQqxqewoi4q1
ASk7oCNdtR6zLG/1CTykOQh2AcvYkyp63aCJTWcHlrEZ5PWSJgLOuPFufKZlVR1zLW7yR2JLHldM
hqaQC02GMF/vuyLvIILD9tjZXBtuXfvTKtXBHDQs8duyuysXgMi58vu724zV8vYOvPvQ6q1YsrVM
9geSL8EXDbHjvUYex6+3IXplB7JXT+L7Gf3EDK/fMSPam/IAxMawAQUxBpkscM0clgjII/Z73ISO
b1oYG7qGhDcYgAbcdFRuisegzHP00rfRzk93+JmwvHhptQ6aBXlpf2xrcyzS0gig11oDZ2BsDe+4
P8Vfs4VMv65Px9GwQGwYW5pG+WwCQZNyzlsBXPsMZgYkWb3lsOWr3s6tqCE/QCDROJ46OkMCA6ys
kAs6tfnMlgODGsF4JhneSodYkWg9FhEIy3ExGCAlmxY+mJ7QNUofRD1lv6//aIfxcPvUzocGqQxI
z6NJaDqvqR+eqrq/jfIEEr5/R9KsANMS9FppojgKfQfdNeV0iNpive05QWzc3VihTFX7CoFnKoZT
H4zs6DWNPt20OMK6aJCCea0JYTBGkeWCpsj6Y1iXt4njEBt1VynBwRvlkwTcNv0J4hzTQ2NQPimr
Yo9szXEJEFboUR0e/X3LCNJ45ft1ZgCZkfxtNIxf0gYYwpot5K7brcc7TgEbikdnwJAi3tAEhDr0
Xs0eOeqU1ReBWe3cnDbn/f+rH7HxeEuByskAxniAj+OaH1lTdl9jP237I20KEAgyPxr3DjXXWFtg
eXENGEGhM841DZImrOaT8Ovw6NdkfUshg/BLLHTdsTLXslmBKpJTWuiUk2Q0ZkIJA8wi00HEY0aP
3VSNy23R1kbqQTB+WsbN3BRKvBdob6SnDNiSnUlsHv3axmz/f7FY9eyjAWukfuLVQhwzFvET9mYP
vOvaCssRq1HLMUIJP4H8VQNCkfXj6C/qBLUIFEr3SOBdU7BuAZVX8RGyPgQPb82e0L3fHnlK26eb
Ygm3XHEVWcnq1g+SaCiWp45VxdtS13tKcY7DzsbJL40otWnHIBHxkB9MNyHLOI1eOh+8Ufpf/Kxf
FjSoe+lOq6RjrWzOu5yScC0WhfGUAiSBzfURZeZpp+Du2G4bDahCBhXKYgqScsqrM2jeHvsqvFNh
th44BwT0ph2xcYHrJIWodBckvSf7zyt0jd+Ho9rLkTq82gYDDi3Hs6XGHNZqzd/q3BOPfhus9QFd
Rbehf9De+bfTGXRdaKjaEFy7Jfskh6l620WE/LxtfayrQTaLpcO9xU8g0V7d1ch1nYKs3NNDcK2P
5dIUh3bAI+EnemzMXRXH1XhYhjV9gNgImiRum4Lt0qsAN1kw+4mqgvQUQT/t0bDlNu08YoMAeTjI
EeiAAJ2GrPsqPdM8oV1vN1XqWCEbAihUG7ZLm8LHQjVAmywcTwpicGgCLPydZ9XrdU5i4wB5WOBh
2yhssdfxpxZ30qNeenmIPLU8ejltILnmlw9jt5RPM133kKaumVknK/cq2eU1YmEOHQ9yGPo+/BWv
wZQdNcTr9Pn65juiiA0PzNjoSdB/4Uha6XofBCo/e+heuVNGDudmmeadhL8j9to4QZMXAZ4Tnp8E
JSQaL6aG0C0ax5u5PKczb/ozeAkKAkLg7Yp6fWqO8Btajl+CGW/pmsZPcihqInUENq9pzoa7275u
Ob7hfBG+3Mj/9Sjft6MXPFfrqnZszvXbLcef81qCBy4nScDn4dyH2S/IcpqdhXHtueXwYd+TEf2/
8JmWd4n2vfhSN6VBXyIX70AidRthPMDof0fevkEnAqklSYaaIX/Wr+1Ghb6X6KbhnwfMK/cpGzTn
icavweNLEk2l/M9nKkROVUxrUc0gu6jG8n3eI51wH+py0Qc9rCueuL2Xm/9RdGXLceJQ9ItUBRJi
eWXp1W277cRx8kIltgcQQgIJsejr5/hpqibjie0G6d6zvtbKyqXc29oET3xNMlrsRg1LhQzXDfI+
bMR1gUQUtEYIyyf7K4NvM8jjXURLGRAn8g3RCnPbBkWUwkuwit/W7Nc6qYfrmrH6njK339GlZAtl
kqXQS7vlJp16XGxjmJN0XHNYci5bZ3+HU7DlKmv6om+XqYj5/jH2BBWKJlovsc80JPn6BlxnKzPQ
WGXd16c1cm1OejLl8aBr1KkltFIZWhz1LgsNNe5i1S/NA3Lo+/FzYeuGqPsenkTS3LvVf6mp/i7G
C9/4br7QcvmLz8HPma5x0VPn8yWY1yIMorjQ8/qgLEUMWxgNBwIDNKfov4XMVxWN4JdFk+e4ZaZU
S/yMxtU5N8I8uil86UP+U47IGuEUQ6gcY16YZEIZcxysRaP3f77ZpgsJtvcUFskqyVDWOYfqZyr7
tzbrnxb8eYW6VVNudFuO46yyYpI7U3m/OxTVkV7nrFv3t2a29NhEuFFE425bzV/rbiPnFlnGwPBZ
jivpLjInc4R0/1SoQi20TxuwqtNUpgknuV0MOehm/9AO6dBdFOjcBfEMBUtzcdnW5V2CgDjL/gle
r4h3p1+6ju5BNPBHot0FE1KHZDIG8UfHvgJKJmSsSHmcl+xaj9tFuuyCZu8PLv0nsdHZ9AM7btGc
5l0s0fBde1puGExzeJs0fkS9FKbt/xqRhqVboj2faqTUobdInIcEuekA9vkJhSzDpd1sW4Zdt1WM
9b+Trn2wyqZ5PIc85xw1HBFt/1vbqM8Flc3dNeMLwqEENIh8yPs5mXINEjpPxPSJhKa9nEe5VIkM
fo7JshX42DYUbfYu3zO9nTbrahCENi2Zk7IMsdrls5jfKHevU22eOAkh6Z2B0eI9SsHlQjDh0va1
Qccj6Gnbl9wjEztAOPCx8fNriFixXBuk1enWT/mYhPNDtJsbXqqvZAxOSZOkhfm2+C+obcoDltGK
WLXkVM0/ZDRgfwrHD8f5X3i3AAs5rguEoSJvmOJTdE36e1GDrVTQh9UIiKLoolbn0dr/mWiGvlji
gLRMPrfhMOOlU1+Rxp4HFfGjicL7IlMUbi7+vDeLKrKkf+BRdkBYTH/1hjYFZ0Am64Vc91b6k/H2
qbftiyfRi4/x2oD4V0dNcOAFk/oMG8cgGVbmoG2K2VbzgidzdiBx68qQCF+sEuqlcWxIEUv/MdOl
z8l3YD7KT57nKfjZJdl9pPtcDeidzFscT4ULIBpZLdTftpmjQ1zrT2tWAc2qgTZm7Dh606KlkEg5
yb1TTUF3OHdTutMTG7u21HvUHubd7UWIioHzFMYGzZ97UJAhehzits1lnHzoPX6bpxruEwR140lx
Ll8QLnMMI4TCZunWvQJO4pfREdvlJoB1ZGRZ8CuEevaXqQVaS8M6RP6ImUx3z9D6GBV8tPS941JY
qKXm+Lbb1Fw6x8TBQkryYiacNi6Yh6VIImDYRYLE5zZfSNwc8Po3e8GChbyJBXXcScNMg4+BmqMM
t+g0Iln2Ekw6OFlUlRwWJiLcODG+i9o7f+m37674OsQBukFCcY6jaH7le29MkdXwmlFIJIG8jbt+
CEYDrLFreBflbIVGKUc6bfYYONX/59uWX+cRmo3c6kQfNQomywh/bZe7mLVX7mh3WmaauDzESv5M
WBT+HtrFXqHbH/7L2qm5m3Tkr2GTCo8u7DC8N5ndHxXDNFukfBzuUdqQz2hflx+NWhN8uil54r7r
jytqWBrccVxc7Q4Jd65Gtd8S01t9G1HIhSoeHg8knyljD1kyryfLuk0eGmLZKfPzfqLO+h9Lmrmf
M+qPH8gOU3yO0kcR50Oz1aWh310W4879UBmaTl8Jks5d3nbbiOz8HSGDm6tfybf/FSfEY7vyj2mG
BGWY7FCEMhP5OI8fez2tL/24wRLCrMtpEJjnEV1uF+QE3eC03HNGt2Ma01+1ZK8pHqAc4X8Glxd+
JjSlqXJ00xuhHS0RcQPM2+L546l69y358HiQrlFj704oKKcQ6vyjD2o8JHHSXdDBUeeowqHVGIRB
PuwwS+AYf+F9cqk5fYPz0h3SAWnJ3a72S2eTMZ9WLgo7oV5XTuDkYebecOx25hn66ajk0LgWuPL+
WtE99QSodWySsYBQOLzukUHlZxr7gnF9FxqFloOeIIJXIKuaKXjkMdW4y/GyTui5POtEPs6oJYWX
o/6xzXxAYTWtIkD85exGjgt8MQX13Z5Tqz5sk8HuuseicPuy4FAfZtz/WEIksceB6a7Q8URyFKk+
Sj83Rd1LUoAyJ7nP4E8bNPvZyd0WPsB4od02nHU7/QUzjEKqBoTngOkk39l8XGMM/lNqfdFxnhYr
CtBK6JV/jDu85UJ65IYF8m/aLaiM1nNTjSJ8Qwhsn7dhKKEtVlG58lUBLM2WYiDmz1yHn4gOaHLb
73uZGXKK+Ziiab4X5SygBEQu4duAbKRcS/oShExfYKyAfHTm+y0eZIqblokdYUHqV5PMA340kxza
ja2HUY/9awR9a+7n7Tg0KjgsuN+gMalvC1SpX9vqTY5LPjhBmNAeCB3jw2QkP9UtJcDw4WnJ4nSQ
RWrH5NAEMzoZ0aTTlOjY7gRO+V2Md90TvBdTt4KiG9Al0N+4ZsqcUvjWD53/fl2wF343ne8Nf2Zb
MI3wDCBNsuC9TV7wkC0lpTY9syz8Xt079bn4SZzjVvkTlKh7ta+N+RvE7VgkOnXP6RKxC6279LR3
Xp+njPvXgNHoydJNv9To6RU5nTn5V3dWv2xhVD8ilzM+kGxq3xW8sie0ZdYvaN2dyxl4x1OdteoL
WQdtNbSTv6UZm6+IXGyQKDSBblb1MBZ1IDKZG7rihBhT/6pZhCS3VA3XZV9Wi2sZNeKrD7Jr0NTB
EcE+a7UifPm+791aukz6CCfj5G541um7bXr7oxkx34xSYBIXbIU1bx/xCsftmwiNeJ29pNWw7Cnc
sUwW+FQw9wkFVMxYza4p8fww9zzEI7tvt8aOdelYrH4uYZdepOZtl6e8hYcFN/mDbrqxO3im+7IR
TVqwpKYFDJqiRIZYc0AYFAflTV1Ffc/OQ0bHqmvnv2NN6g/ltu1Drg1+Tw2jVYxy2n9ZvGZPGRBB
PBmu/zmjr+bFDL05pFmtqz5T7bGb+7H8/pxvChVemCwSBYFoTU52a6eTnBxcbJFBzA6L1wsczBLD
joeEFSR51aLetMDIs5VmHKI3Fvj4uuDdLVPL9OO4zFPZkXkFDzGEzzOU+oX9DqRz/ZpAJxjT0iUx
uWcJj09yBguVe5XhyGzqmr7Zbs6mEwJ50Po+x/NaodRXdmgyTcY+z1ob/IpnpBnlHgbSmxAJuQyB
kHAdjsGa03ppnoVf+R0MsvuMtjl4W0POrnIL678brcNftAuy8K3jjQbgu0uKBgC7d+RP0uOXeZjC
vVYFIXamf0QWyr3stqz914Z6GW9dOI5jpXe4BJFMjFS/oms5eUfNay2xnzT9r471BD6IBqDNJVw4
kVXXOFXnGNZZVLK+cdsFj7mcLixF+WhBjWp5kI+sFv9FEOfgKCc9HIeyTbr9hPrJIMptxk1b2h2O
e8ypdJyqNczggOh12xQuchM9ob0AOR0Onc7qi/boPr/aZRf1SdZLSPJu6ZY/CfpOn/pk5vCKT4uI
r020x/5gNhKKvMPc1+Zmj8blvviIut8zsPGtgKIEc5JWdhbnVOkszFeSDBZSTYo7S6FEDUWT3bdx
b0qTHl7EpsGKhL75MSj3rd7w+PX4CF4IriEk1LYG7QqwxWfqGNo2+ZQIVF8LmClD/bBDW1KXddRm
wyVyfaoumszpmKuBhHORjX7yj1Edsh72T5096HDCYNhtxkX3SDI4WdHyg5XBZ3zGrZnMXTBUxFgB
MlYS/5pNakBPAmfgtVMWeXfoCAujwxJv2wss+4T9gyoVlDTlE/qwUc8biWrA+K4PY7SR/i7IBB5F
baKuS23CuEPV/SSmYqFLbI46HJn+Fwg3B5gw4WHA6uG7wL0gNI+JS2/GDvTOhISYS+rCEGPcimDb
172XW3oxpAmH47TbCR+CGDqxnVUmo/Bcy3FOHwEDJF2YS7vSrFizldjcMXxsOXREMYoad6FbrJ+D
+WzHZFe3nfPZP9JYoUI890Hb7v+YYqItapLiQCDKhOmlb5RL84w71N6C9RcT8nBwvFd0m7EZBIjB
6POetPI00bqBMB1jAmoe18Hh7ELycF1JSqAaxU2It7LpFtzDywrm79U3LCDv3zXZ7OBoiGE66AXD
2ruP0bOrHUM+MuiLnK8krW9sj6gsW4Vz46StX5ccpPjQ42kXKx6qrsniajfCEqAdXOlzCily8K9G
zcuN90Ngc4ZWYAxOKZ9b/Ewj8oi8DLP9EKAVimLpD1WHx9tn05LHk8tWvL0jsjZw8i/jwYbz/J/t
+PJvNkhSLldE1tYnoSALf4w1oemFUqT7FVDzb0uOMY5tD+j/8mFJ7NiqW7cMfEaCRCqHs5rrIazc
tjCFEjUzurdE7CH7SS3DGYbbfN2LxTZpgCpNmTSXmDPEG0cE/6hqhJ/Th6YN9N32GXhNrJu1PeBW
xt7HmOvFTZCdJBeHgUsg0qBHEzhewWQ5wyXnftRWxr9I1ywtkBpqebEENciIAh0ejT1gkx73D7+0
LHoEedqOXygKCd0XQtfx7Wn0plU0JVn3Qb1Uf0OO/bCEEWpmOd92vzxOAfxjT8MGtV9h4zQlz6j/
NbZM6851GKkCBbIczuQdlwGNcC9A/Q2EadMCHqPVqqbcMcvgKHBd2z0jH6M3702AEJdLp5rx3yay
rrtHik5oMeRmHiqtlJyLdK/1fvHp3If4oEwvYfTsdpbvdGX+0dfjuh+XQe3kIuO9/zU13dzcl9Us
LHduXccznh025rvvsrZEnwnfqtCvej3SqQ//Y2MbfNklxX83hBgSj9jtbPJgEhtKbN8rziI/OMdv
0wKfxtnxWQeXkfnNnyPTm+UQRDVRNzwxIX8B5eCAXcErHhWOx2tUxXTqXNmvAXZ5hlf9D5pm7f4V
BJD7/mghavI54OM+OqYszpCJmDgktS9SxgGEToFFfnHfDuYazSr1ZRjOSVfF6zbaBx473xUsjkh6
lnSIA8Ti6ZQex3DBMpABvMHmQezqDy1q/T5jK1ddRqM2Ee4g18oHcNwzu9htnPEOe9xXpSOy51Wd
+Dar5llrdwQw53DU17zHU4+41zZvR7tFVSpMtlWwfExYEhDqQHIwCoHJnQQMe8VkELUPTY+VohBm
XXwZOBJFFUSI5HGZZNcdswZ2lFx3vgVTCRmiza0KYnHF1DzOJ6yFkT0uTLd7KXHiYxNLtqa7diry
fUm6jXqgZar+L2CErFUsJqrKTvfyt+SieYNZV4dFu2v6X9JCoZYPixNzObUJm8rWrewOD8P09f0v
MfeiX7KpeNuSvowj3bwnSJYNcx/H/PccBb05b7SNx9Ls04Kzt5UkHAsuLfsPrv6VVws4OIM1vgaq
RlmL6Qi4YKOuG2IKhkMyOyGO1vKxuyBjKcaHgrpRRwtX67k76CRrY58LvEZttVgE9bx893S0Z9Mg
PQlHbtyYu8tQ3lSAFArjm980XEXNbjcC0cMWMBgo5kEu9IJFmCelSfDzHizibDGCp4PB/tQheQkP
IOpRECU9+bdxES3K2rHxxznpoo3/MT2cjs8MUYTbIUJMTf8KjWqYNIDKkH1QmG52L4nQkCFxjuyi
H1JwYU6ygRWqWjIpxdlMSLD8DHmThpcMIcMwPoVDL95RdS2HA87nGJCjURRR9HghdUUaEUSlWJ1u
nnCBoTZaEJJqlSNOFbnyGEBA+D/UkK2uxY5aC7wYmcimD6VZrE9+S7oNxhbt9RUhihv7Pgn3dihi
XF8mx6U+dnmGaRMXt9BivWPdpPiDWoCcOQwAE58w0enmYAAxzbmbN72XUwx9/LnFtBheIqKS6aKB
rEaXgXbhCf3T9kEiiladtVQ4exxlHuvnBCdnxVSIYqFp5Aykg+a1Os3G9gn00Jq/rrsfMadL3ccA
WPgMuKNf6joXgvZzGYcRB9S6SmM+Z+4CUuK32dV3NNcBKlQ64q8alnyNKwQoZwWdRRMeQJzOOBXh
HRMl8sc6e1nTsX7vcJ22tx6NthGW025KciQk++yRZ90E8fceji4fs3QpWUPXK/o01iGf9apPk83C
TyDiwTPA7eSdDruOcXmuU7X104I0ezn5+/eQq/O9VRAqdTFQ6UTN2b2d9lXn9ZgAPO6iHsWkvH3J
eMwQ8BLsH4lKm3dcK8tVoBPvR03CACNup6bj6P2EeVJYX2OBRoyhGMLmQEmbVDFysG7Bqus5x6mE
tzfCmY/GsplcTbiK4Bt/7NvKyFr8E9MKjKTf5+Sh1Uh8KTpHOODDeguqoQ6cxR2bBRUM0O5tCKly
WIoMf5MW2EW9QPRZCSNIlczWXHp8riAfUhPg4akzMPZWoIMWQbLJYeLbit0aJT3wPFn3tDM6/az7
wR84MAp16esGQe2hc0CWIkLfs8Z5dbDTIME8tDalWAo24MI0pW7HxJPup9hjFbuP0TBdeFhjL9aB
+EF0jeYR0onnWs3kvBGKxzBL1a3pV46ykDiFpdGuyYIzT9HHqAOD0Cxh8BetUO64LrBcfx/ZP4XY
eOlBfl+51+KB4u/FWTO2r8m0sTu6Ruo/gdH/qTFti2WNNpdnyIU/TfsSsBwX4Ar8d81wSJAECcoM
lxQ4tJ+9j8ARt0HsEPM1LQ9e0OSfiQ0OnH7kh6yJ7D85K/vHTaq5zFE7f8okBRK/pXSGkxUbUL6l
arslWFL+IkiX4szcViMPux3gQ0akaMMKmszjXjYeNi0MrZOL8n3h1OfTHrbt2XWpTCtl6m09a/Tc
rwes8x/Cdz9FF5kKPjv2GMZepkUIL1Y1QliPSRD72iEZ9RxUHhbIJMf7RoEP7+tr6pv+fWNMltmM
CKomXdpXZEar/0ZwMB+pn+mnkh7D6yaDHlcSN2UwWYkdSS7m3K7By5wSkLwd+6C4qG8Qj4Fz7qL9
F+s7UwQms8hFiFwpGRvRujRkRbiS+idLuu/22373ldkdUgNbxFGBNVpyT4AsJTIeT1KyDMACqnfx
7UaHDYtalan6zxjsNcjANT1sge8AHnXygPt3focZCfMLNP2Pja9PycaDKthQS8CJ7/NlcDDny2T5
E/QNeVjwa+vnYL3KYF9PzinjKjgGCJgitOF9fUsE/1GEilcWlsLKWnSazanmh5iQYMq5SpMPuIXj
DN2jRh9wxkSVIZF7cCjPOU+Jzg5zN0E5opKoAA+Jr65lf+m7mFxil9oz2LfwtA+I4towaSFlZ4tL
KtP6Zzxm7pwFYYzXkmMpj3n2gQ5tleS4e/17T5hHMxyqOfDF/pMpHFahwvKSgODIM0RY56AgPSaG
mZQe08QxaLGczmy0z3EQibN13qIAZsPbSProSaFYSoJnS8cjCsS2fECy5gAhhPYvGOF5qfAdV25d
2hZbOyHPapqWa5o17N21zl1bLFnFNhCRr/2MBZoKtX341K8nhd6aB0LJvyEUyduy1NsPZZt7GgUO
pn5QX7rbOuxA6ILq8D29BpI3552PU5GaYTqM0zS+A91Pn3fe6neQPjYq04XjXkGBZhmbOR6qiS82
+KHFgGcpWIw8pglLK8RvtCUk3AqpnTw1FYapqFrIxF5mybMS1k11aYXzmDmzLhcqCZEw841n1HYC
lRNt5egpe5zHxpWDXPtHgJLq2IYqLMNs+9tgKrihub599v3CSvgM3Kk1dKsGhdVGhSQrkqn9V+/s
sbUTdpiwZ0Wvt76QKI76DuVujhGth9LMondoLU+AFKsawCIw9R3MRkAzLHRkxcdYRlHLP9aJtLdM
9vQy1/FKATt/g/4rrQ8U0uKyAyGHb62r42JxRnyauPV5zOb+bTUU5xIYpjNL5vqrFaG9IsxhvEzt
NwMHx0f0luwbA0+0YJUvkrFBJnO9hv62fTf48k1CN4K18yVQLHrnPBkddklY9ouEoXli6+iPUOjX
gWNoLlKgRQC5u2lBcZQA75JsOF7yUSFuNm8YwrzycJwcIjEk4p9315hPVDX4K11EX06bjh2YPosa
egAvZ5OyGs3Vnh7aRZ7TwM2vJA6yt3Bv7L9OgGubMJ6WKSKTjqsfCIx9nblph5cRLkV1HSKSnAcn
WjwkMwiOHpDMa5Qxie+QoOdS4n8NjYeZqlrGoPdSbauGNq/IZcoOK9miHURgmlxUm2UAI4hgVYr4
1z86CpF7hnKuggOpRERFQh7xops8AZT/4SMSvE6KxaeI4CA065pdFvRAHGYs8lfPSHID7Gdvercg
mWh/QmFrUyC2zf8FOtdWgVvEc8Dkz2EI5WUTUw+u3K5/zCTv8MmD5RoNyrKgtTlqRZYzJrJd5E3o
44Pw0U+NcyEXbKpPxuHActlCf7dyCH/u/UoQ2D7273Ek5FHJMMRkDFYDArT9bx0E7L8gTr9mRDeD
uZimpPzOVgCrk4Fbz8RwcCqwNxny9cDRUVVkfGCPDic8bifdBCchrCwhmIHdSWbxeEy/m3RUIPTV
I8/tDIlI8ycDyHVfuhg5zZPr/2xsXo5q4ftrusbjxYczqYTqxqdstKTcdQCjcp+Vve18legOMqNM
vKNrqM4h9OjKlOBlpd0GYLjFXE2ZSJ4gMdwOdbs2N1ln/5KYqXuiv0GmjE7rlTRJfO1dD+IPuM09
6sb1sIgFGH8XsKHQGLmrthnxycaSI6s1wjkIjA6IGkxXtkK0gf2EJ4o+kiwjBxd3shTZBskyJuJL
xsMYxQSJfwvBzmGbE+lDi8j2t7FNNdp4ScXQflYONBseaIi0A/wlrPlQaephFWd/FzGqR73K+xDs
0ZOg6KYxwJoeQBfwygxre4p4zd/QsZT94d7Wj3sPcnLoJn2Gi9LfUFndXqC8DKsgUBUkJsmzwCxY
EaKXY6hwO+bUwAocKNAq2tW/hyQDeLhs+lMbAC1bJIC5qN4ASlzaykcqrFYD+k+1sztgL64fsHEm
JwuE8YD3Anc/gKjz1K771zY5hCcaz6/rABpbKNznQRNBFDC5+MzlrsCYdIdl2uXBDIYdIoi23js7
A3gS6VsU99kJtqPtEUr6rPS9EfnkoLuBSgGsDVIx08MCxSHmxn25AYjUjz0T9kTSpr8Cp2hz6+SI
NXqUeB+QpqahZi5stoBxiH1TDqg8+z0ZUCOm07KkNQYgBBKExboDU2hxuzzEYfZTItsbAhxrHgiI
hNdmQWlnDijQPdA2Ew/b6P8mpiUIdKn/S/aw0obJl5CFHpFb4DoIDXg++HA4QP0BlN5jDmtbe9i6
ejuZePk7jdkEOM/SApzVevR+jB/hsiDAwfpFnryOSGV8/IGXRiCLeBsfMhu4E/avFaNEL49Al6NX
AjrqDCc86AOZvPccNZ81vOtYHVCluFB4jvdgN+dQfhMbO2iTbVsVMA3u8hqr/o9hoDaPMZqeM6yx
hQN28A/YEehidCG8J33av+3f3vQ2QBxL3VtyxcqRnjlm4vu6NOHZ4GA6oJsTahqCRfO2zJm4S9hd
35PNdc+yQwem+VZc1c2kzqDD5a0z01OYLfA7Tf7XhEGgAsLZFIPh5DTX2aON9+wAqcyH65K1DBrZ
vhFMHU894s0OvQGXuSVyuWygCE5dG703IV792rqFIgamH0qQ3mOZpgz3UDvLLwivzLHl4KhIOs+n
nay4JmBobGoMuBAM+E+nZcwQfSCSS5dmKl+9EF9+BAcW6lZVa4QgspjO8hCCzsQkIgROd2wG8Ps1
54BBASUBxAgssa16WmMGaLqJlwLqLQucjiVFF6rxQdXcPBgh6/O+LdsxWFJkx6sWHjs4hB9gtBvz
NEKLfRjTrVgaEh6xiQTPPkWB0MrjeMwTgAjvqwAdnUhFyq1Vv/xO+48k2BCKky1Rcw2mNQU2Yu9Q
tSR5LOuuTGr+xTZEKcU08UfbdFspZhxzMpUYStVsDz7YzCGqs99jCkWSEdlaEOxagLJG9+S+f9Kt
U7/STgeHFAFQL+lQZzfrY1PE8wzCrfP8ku3Bb45VCdioBcBQD+cA/ufCku4R+ZGYMMNxLtmwAhhF
giumM/U+pBhnnTc/DDDHcluBYkG878tadcNfZAjqp3Rs6tyny/YmeoTfh4x1l34n+izT/ovGS4PB
O/4pMk6rhG0MGpR0KtkIJMdSHVR0hBJPIfbmYavdiSB9+67QQlcik1ngysKrtgbNDgkHDpNlQcBM
3GYMPw7WDLCrfRGPS3vKehridqH9AyMbYJYQ93gQhIgt4+LLhmQpuEiblzDA+YnAKmjr6i1xBw8f
WWm1AUeKmrfSQ5p0HqBjKAC1xrmSg77Y78QpO27Q84FzyYE0q7NapTsqgfYIa0YYbRTyXdqgfUEe
G4FuRJnrxqPgYd6W5g+lGb50mQC3GYSJq6ipD2sf129ugFumrlskYfJ5vjtc45eGDH+mDNzuPHv4
LjqJN8sHshwnHoOASeVVEvov3vgvFoPt2Roe5iGFMhWCgyrLakjWIH/GXUFG5DKpcLkEEYuf4J5P
bgvv6Q2F8G3RzcHding5R1AZll2W6XI3kbrOAYCKyG0ih6nUoe5+Ac7RQIse9QPFPSnjPAONBoFE
oM7/k3dmPXJjV7b+K0a9U83DmRdtP5CMKSMi50xJ+UKkpBR5OB3O06+/X6jK7pLastr9dnEBo2Ah
5wjycO+9vrU2s11IIUHEoCloURO3Gze6BVVQsSnUmaqXOINDgHXTgwT0JEggJIIRe0So4X+nkCyT
cycH/5TxELzJnNzep3M8fdAVMUWoHULdXLbABkNbjg6HU8kgs7aH9cnVJR1aMhobpiB6ewK882+B
x4AwhNESGBhP+5Xb+woBb7klSSOFnNS3sAztuUrir2MmkkdQHDtyBx6GoyGyY8raJYRGcuaSfm7v
JbGPYVeTrN2n2rxlthmfEC1FYNnoalJon5KOgd84Kbr6OakUkUTVXIJLka4KiPFp4I+9R0ZrDumQ
yNBO+zvZ8oZlevmUT721yySUPEdBccnVe0W/yELH0Y5eSTeF/I/V3sJVNb/IC7oxOGO/S5u0CHnV
CmRf2wL6zD5dFNeQVfMmj3rnxZuaTxZa67XnZCUFaH10XHE9tKQz2fUcFHn9tJjr3UoWWWRMIC6m
125drX/fufpTo49kcs2UGcuq3dbLinGpqBCy/Wq45pIyUQZMM7SV81a1jdy1niZCy2QQzl7EPqjA
IndZl57LWb53J1qjdaybwLUc9aazyPBE7cseTDiMa9NrSppfoN4PHibXx2oueh3S1ac9yzH2jzzT
3ouu73ZeMzZ7u5D+BkXF3s+t74W5BoQBsAlSHq75Kr8oWZOZvKaTFlrojTutZ0S6tskgrvUetbSl
4/mKrF6fm5KqoNJNJw9ibaoj/xsuZkJXpf3Yslgwb5GcLCcCGzOYf9gJM9Xa7V983UMP7gfag6Ua
73Uowlfy7YrXNmkvj/rRObYJUzcAwFi7WlRpUtwssJmj6Kw3n80jX1Wi2P2loIJ5gDnjsygxYHDI
aCyj17rB0CPOerWN/dhC1h+JWTC1an4dWWm199gZRm6cuxysdITTcdZuvutrp0Gon5rtZOX5Ll4T
PaSuLE6MOo1zNk9yv0xtSYmdd1DNrCKptsKMna8QDvLQ5whdmVO3T6Mvh32muWAoFUdrm/vmnaKU
v5o7HJ5Tp6bIWsvx0Zn0hRElPyvybG5VDar/ubWX9AvqIlEgWenrDDIJiX+PZFM9sWSyftZT29+Y
g5VFg9Kmo67rdR+oKV+DOqm7L6O/1m3g9PoituYiQcZYCLuumw5KleCxXDZlkFSxu8fb0X1m6wZT
W97OnCaaZoxKIj3TmmlHjT2QJ2aSBcBa1htg3atvvC4+UcPgqtlEiFMub2IHSZGnTg1mQcF5nXq9
sSvJ8b1Pmk53I5toZCZKGXMOul0j8NKqeIZGaiq0ebenGV+Iuzstq9L9kBGP8sE18mraI6Sp1znR
i2fl68NZQhrQ3K2gsaRKMk0NkSHhsZ2mdKdNaS8+UojtNker7OlaEO9EEuhNn6LqpLpfbNKsSPqw
KRtredYnat7An0XihgtDm02+lBSFKbdaH1p1bjLUtTNrK4xpHGhOcvUZstVtLrHNBm1A7Q5pqE/T
wEKipHdUlFe93KzUgYx+ip5OgaJ42DfWoG7jznY3KI3mtSrRsA7x6vpuWAMmOOdBZzBNaUrI31Y5
le4HbefnV36VcAHPJqrAxqlGhmEmKwkzCuYJ3ZobVvuYMQAs7/M4ZWraVrwpYcfcZ4yaorZVhG1x
9LYTy0OH7aXSu+2EsvxN05rtLaC7f+i7xFVRNbdrGUK+aH6UCQ2J2BhlYVJO9vLVYjGKHdQU4NVm
Kbx5Am5ZFywEmdP5B1dKxyULGuMqL0hRx03M8db65mfQ0j6/k4zHlgCMx7COi6ccIwQxs8YNW9ni
MhzdjPlWr/psQOVrS/A3Rr/rtRxy1e5B7Is5YKDG6xRzjs+R4ygzfuqV0cUPc+Ut6mOalaNZAilM
RbZ1KlTDD2is87BzJcVQz+b5pcl21ZobXhSPlXzOkqK5VcT6PMoqdYtAY2p/3WqS35JzlVLJ9lK3
jEqhGGubzdw+oxOZMmLq2a6HkW0idVguffqhy4QRhw07XsarZkrbJdLL2UXa9qcu+4zMa1l3rnD1
+saM9bjYTXBgRNB3WoF+4DggmyyVvAglE0kLV3E8X3DuhaqdbZn1+mTNi/5pUrncpVpjRcJoDNJn
+/u8TPlLEj3bx35VRsTs9I8ueGjUi+aOhns+OkS8bFpr7ig4urssVzFgupfMGAPsajsPmR5UsK4R
242ZwvKLhsyP1fU6CwqKvFzY9sfi0ZvZrsUSULExc0Y33qBozx/tZbzjgZjvpTGaj51lz1fWmHg3
HcsUMO81EE1r3OyS2ubIHcz+aWXEhiA9vww6AFiSAyZX6ZRGHvIrWOasBalnZLuc4KZLjUjmW67U
AzoU5aY15nez0OoIHmHcem66RnOhtPNk1ZAaNmbsacROqc1gJ1QTaqtnWczSV9eidnVbY7nu6S9u
Er+fpo3fuOIjUqXOCauQsYy4bj702TIeamgQgiG1pjnBSWptWEFWGyEFuoqyofM2mkdHgBOGwy4o
mjh5AfFsTzKn64MoEtO1by0N4P08tG9SZ2QuICtFOPieFJhdCgwFhWxnIB4x85jwu2lrdrZx46Nm
MKfkgkKfHR8Su+s3o2JnDb4ZC/a/yB6NoUkOrbOUh3ap7S+5MigKjaq+qZa0PsWwWA+OrTtHIx15
akxG0fFQo2EJxGjV6VZJqyZRzxi3bPumYQOjY1k1Ie6U/+hwL7Nr5LRVnlqP7TyuL1bLSCuwl8Wf
A4I54yhDxjvwMOw29CrPtuHETdQ6Ayvq2Ln3qc1Bcuq6Fw8WlSf90eBGYrbJq3Uhqe1E955dpvI7
Q7KAbunlfexrL8Sf5EhyebolS/e6VNQf67K6B4tQ2y0n48EFe4uIc4w3OpNLujzFm6du3DY7mWOl
bzIdgDCrJgA2XfZHOglsEcK16VjNVyUlWL8yip0auzrIrO7Wt9QQrXWWRc44EHgzeOe1omJu/KS4
yjzXCZveWSKt71xMPPW1NxhnwKFNXZjVfu3zfZtOUeYC/qm2M6/JKbmtKmBqFnk9F2lpEdSrxHvW
rb0uaP2BNdZeqI0phJRrP6JzThuNQM0Nu9dfAYvOTrfu7KFyD7ZWn3rbefIAW0ldmluknvTM9b4w
g67wErWJESyxaPcmM6Z4GJLIM7ONPRWPg5Z/alOd6gxBhG1lzEvTg2Gnp7gDuMKLdkZ/doOkEfrB
qxd2jXHU9QEaoRuRS2IhXFmb2JQ9pZ52e+FQ4d65xfAlm01zGOo0fZSOujbXfghZhJuHwkwy6hN1
F8+YvVSSoofyzgczs1bkkS4tg6yx5MZqwPoannDIWom57brL6WPnujxT4byWlmRuxlNlg3o3QqF1
LpNo+jQzrzWeVozfrXi8qlrrXKvp1ROyjhJ/+ehDCaYIp2jTiXmQ/sqUb3LtbZW2GDiamrmFJZtw
QRU+IMKbm9VLy83QY8Yyp9r94lcIW+6M94fYXvNI2lV9x6KB/tFJMqZd4ywj8l+GKJ2sBUrVP2dq
WbnZrcR/Hnz7uTYLlkrQNA1b6JnTqIv6SXOLs7eUSQhj5bOr2dE/Ls5Uf0q9ZKIqq8QZ+brITngn
OAuRpE+uspkMa5SKS7xkWyMG7u+xASxd8b7zm/kW3w/iMexCODuJfTWbo9ibvrm8TJz+j4hoSZQ1
zO19adwMuKqQwSY96C23QZaWBoBljYOoSV8psDGCJV0q71tNFzjSQP67yk3ncKrAmo+MFFAL2+FT
D7N4ZWHn60fL28aZAWDVDncZ6AWPOe+J2hVcRANELyT3uovSnzjLsLempvtStca6r43kgM/tbNG3
7IWRFtcZQAk82MdM5U96XH/MVXKsQIR2PlTxmXTmIWIePUbeoJaPvHhit1JQR1rZX/w6da9dNfmg
hkBfbOOsyH8K05y71C0XAD6Yh/SEX5xbsm+wNvYWULZrGtFS+PY+1yb71HiuOqFsU+WnQ//ZrfXk
oHWO+rraXB+O4TnXLidSiGVKbEGv0zAfNYt55FCfimlY36TbZS0x2IzzECkdEAc/Tq88K5MvY0Xm
RDWwtqmsTPWhzDgQHTdHNbO/4l1Ijos7G1+R/ucrlcbFvqJbBJsks9skDHHfz2ke2qyJue6QJ/mR
nn2QGrZFjBlJEXQs6zy5Y0yzo8vSehmNlZojZe3rLu47LzuXuFiKkF3k+tdydZm2WeXUDPdz3grA
kcz3n+eys59clvfKoFH1clZaOe59lEa5yxvmQcjnurw1LL/6xIWTFEdXme594iazA2loY6SLyWkb
nAnLxiU/5RjPjXMihEzc6ZD7KqzKeSaYSOpTZPtVg4HA0T4ph/W6MwaKhX4rsXOym8zyVhZl+tLT
U+/HcVzfunVqTrmfZ0NEx+69H+Va67ssXRaGDBlM7Ki7twYXbRdM2cB8bMSaQD0srEcIMN8OVbUK
sDTkP2q1tLGZF7TNtQFl95hrDF7Mri5O+BS6A7Ma6DG8U+cmNrTzmrN9pk1lE2N2a6t5K+LUiWpd
61pec9e4p+h0Zjaa+PKjDTl9LCy9O8jKXnYGSdeQOb1nnoF4yztz8KrIaybMDb0yz1rrihMlKlyC
JCQBegU4ZsIriT3f7x4rCtwoFZepnq579W0Nr5iHUz06UTf0RbgaBuJCLxHs7eWjZdD/dXPTP8vU
07b2kl18U5N3l9H50uKYiCUTdvltVcxfM6eRd4WPeRdJMa7fMlFTTXTQ9FTzZGMkenMWhiWv7LSY
r+ymtYkVsnDVxWo+m8aqbblG8o3teGDK62pGPYEzz1mxsM2R5/8NQvSDLTq5h+RdwXJkJ/a5bo24
VxnDQ2V/1q2KIUtKO7baxRR6IzO9BiNGIArnQce8H9Rjg99vYvrSmEbyCNhjH/JkNR4IbBk3XQMB
L6axD8dCIB6lFv4EyiHcyfWygZUzadZ4HVrGCxdSgXFew19GV07/wHH9OJp6GaWKJaR9AslOba4o
eZzkIJBYOTQYqJIabRxYBcwgwVn6MAZWvW2FPS8BoIn4wmNo3nYF2yPsoWWIqdGks117pq8obpn5
elsaMzL30YBgByegC985yY6hW5Om/mf2zl2mYvF88tt0DFwjRpllk/KWnBWqdAfpO12H63JdJDCv
Q/FAtE/Exp+MvtxHYJUivoHXmELe+XQ3pPopydobBOeMcSgEVtZ1lPyOZz5YF0GvKOXXkfYmqOac
QPMxFdyOndwtY2kGOqaVsNdBmyClxSbBgMh/Yue6VkYJMum711Munnx/dEMFZXU78fK9wH58NS8W
lSqhtRNSvx3tKt26LqgfcyFGn3QsgWhIje7GMdlkQJs0DJ7GpMRdbhwSMVW2wtBizGwuZo1OTGvA
pmQ7aHUue6tgNldk45l6ogzaZCKCd9o7MyhaYoPnicbft3POl5k0opZ9WVI/W2e2OcmwHjF6Wg3R
obFV8/io3a8cBCx2KufyrbS9cWetzhfq4famMSUv58qgBbdFfxwT3M1trt+yqsXb98prDlLGeeDV
qqHdNToe9eBengl6g92JgggVp9KKmMvL7sR1AQO4y+B5w3xeUPAu+8nlRI7RvNYf8qG87FiihCwr
67GnBeQCcbLd5EsfAQcOd6VFvmKb3AcSCv2Qh9uREfTAX55UEXBCuXEFG2Sw/5UU/CYiPtujrjOg
x9d00FxJldLbR9OdmnsiGrUbHs3LXrZDS4fb9FCMic1hMIFvVYDBPb36Du/enQcvdNRsr2BSX1gU
v5L2j8nroZzG6n4GrxoS3aZL4ozweyayw2qZoYMXIqA+kuRz2eAJ+Oh2rpdq3L2+br539KUM0Tq4
0ys1o9ZjG6hrvWIEt7ovo7/k+4lNRNcrwPL9XIxDpLES6tqZ3WpLwiy7SWnUGCUUHf93dka8ViVs
d5wuIQs78utZnxMKt6yKDG9eyUzpzT0JRg/D2olIn/1LPoGyzxaGuRCimbmxgY+Ntj69amR5hp26
sfO62MouSXZFLG7ysjlr0GyhKXDGebPiwchw5tDp4F2L9Pr3BtY4hIayAwcrs/1sSTcY3Xi5yWKV
4fqsKAunIZAQnJxs+rjh1D5P1WX4D1nbtYAzVZm7x351jcc+pW0oRpb69rJGGlouhulcMdpuKwbK
mTbsmFL1uxYq67ZySDjJrH4MMjHcQBe/1yZN33RFrAWgaN3Z5HWPXKu8Umb6Huq9C/UZ+rq2KUfa
pb9m6LY+dJ5bnzoyHmuje5kdv9nmmHsZu7HCZe6YfiYWu+Jjg+oj5tCwVzgxfCH3M0doqGfzE6st
P9mSp7iTzvUW7GXcVHk57swiPceWZW4Gz36wk2Gk8/D3Tm4VmzX39a2eqIS3o3myXD5eu+gVZfW+
zaEyJ9tYNi2zAtvFMNewVmBjQqXs3SWXMLZ5eYi7tHtyR/PD2q45PAPaQ2X1wJej/0WwH5lSTlSh
5XLhLWuOvx1/L+7wgiPCT+p9bfnMw6R8MOe5fc2s6sox5PKKUSs/xrmRXAkj8yLchOTYqva1FrlB
42a3qK2LecNeifFTO6t8u9JifswKczxWeB62CmPiQ9HimLNboOxE06FkTNvAjWHdkBOAxO2j/CHC
ByZ9Gk8q3ILWIELDMW/oLUpyF5gSjiy8xpu0d2LrlthT6p15V+vGXaL1W07GK7Dw57ZLTyLjGQc7
J8OuBjt2edVB6/oN/vbPyVzlPETLy5NqDDyRdxHP1WusuVCnenZtEHZBI8fBWsc6JtlZO8frGNVJ
v/HTEafJoF2zudzeDGPHULY3ME8mO2fNIPGK4avDE5ggDnfeLNSa0cx9H7Ae3oh8L/uCc4rGviCO
Ftsh+SBFLtRG9Et+K2V/KkqPK8Diqko0Xgi8qi/NajxxFr7YKKnbePDx8KWaFXXOAIlFewtyWsot
z/EVvTNPNkniB1lXm9e+mSIEiuQJswU3STGsRy93Hsx6mXbJstwJSDsCHRRUz4rmuOZ5QcuO/bxu
RHWkdmsu9ppCMXKMx2c5sDigM4AIhLFCbc/NR092X4kTwScLgulpA4RDESenNcYACp20hpgf8f40
bL112YW7typnDoek1JECKWDKAmOKWBV4E6BQYCpdom11T2myZkzy1mvasEvpNGZhDIu+sXFOB3pn
noo+aYM0R8N0Fq0OK4wQAVPrR6VMEfSxccsidtCTgpljblu4cBjRhUmZfkxQ3yUT7XyGVW+0UNJ3
bbzc87YA6lVol+VbrNbn1XeKLctELoJPcWNJowEIrUHtcjhWaWMi9eMGGddYt8Ja5xs/X5wwpWx6
bs11CGttjLm7liQyG+Ret829LRko9RFlzQjw4TvbusVAj8iLhdA3jkvSukfIggmhLJVbHS6QU2n6
1ExTjNFsLnam1T+PeXHbME4MRoZiFze+3BtG86o8/SlNByyJU7qGhHIWXNVI2Yt+yc3onrzebTeu
NWL1uYD6tUFfXZYUSeX67E0EQNDhsQUi1lDobb3drZBWrNTMGDFbY0mN1tartSvKDgYYf6BvRtpC
tRDM+cpNoolC3qSuzpuYmk7xGddl98Ikq2qR3O2E4NTFPeIZ4gTEHyk+S870MWpNqy132tBoIlqY
T6md0ehgP8mokTjjtX6PdmVXWXyYknQgSjaXbgqjMze8j5rZ+jvbHpR/bU2JPR+FaMfnKebyfcyd
EdzEKOLeCZRjxsMWnVx2KA7+yq3G/Nxh3qwDfUF/yF9lfv8kWunHXXjxYAvTcGmuHa0BE/d9ffnk
4aP6+q9zoX4S22X9ENu1aOs8z7qNV1qsJXzUPJ6Y27GVKFXLL4K9xSUF6p/lHl2Cnf6UI5kUxohv
F8pN6pYu9hTVmeCqY8gVLgB8xPYo2bKDr3LkK8V+/bntm8Vhphcb5XkVQ1nviGuZ7/71X/yTOCnr
8kr86bdhtQO3NLOnXawU9Zff8GCzp8+lM35czeUXOXs/yQ+zfgjz0igpcg8ZftdUVkn5GMfPBsMa
GRSJhTe3znLucdHAnv/rP+pnV8kP8V5J2rg5KOq6w+bG8EIr1miwWuPhf/fdf4j3Ero5Ic+2664a
Giei5bH2uq7kL/K9fnYJ/pDvRTWgJ0bm8FqNCGQwpzp+Ioadrhv/Kp/9Zy/PD9FeResr3QMs2Snh
l+wuw4diUBNm6S9yqX9yTf24UlWrRIUhDq9i2tylxrDPrTpaKMcm7VcbPX9yQf246w8RpSCfq1zJ
bzM/NzGaoLjWnk1j28hW/e8uoh83/oEvD3AQLIVuc4cZxGJrGwNVYP+vL6Kf/QU/nAIz2Rx2rWcr
xdlF6rY7tVsIqthBTCyR3YqYaJGm/kVO4M9+2A83eQ4vKe2eN6QbbTYY6nhdBpIRrpYkkVuvLitG
V2Pye/rdf3ye/0/ypm5/P8q6v/0n//7MzK2VSdr/8M+/neXnVnXqa/+fly/7x6d9/0V/e1Ql//vx
U777Cr7xHz84eu1fv/vHBvW5X+6Gt3a5f2MC3H/77vyKl8/8n37wL2/fvsvjUr/99Teywqr+8t04
+6rf/vjQ4ctff7MgOwmW/I8//4Q/Pnz9WvKVO1W8Vn/Zv317Lf7JV769dv1ffzPtd57vWLpugQo7
urB586e3Pz5ie47ne55uujwvLxd2pdo+5YvMd6Zpe8I36FU8y72EuXZq+PYh453jurahu7bwaTwN
+7e//4bfvU3/9bb9pRrKWyUhAP/6m/gWbftfTybXcHx8B77t4w/yuPfFD8env2AmdqRPmtSY0W7Z
cucszL3WFvqurudzCnfMmTSHLQmTHoFiobqoS8wLo8JOb1r9EhRlaxEBsU8etU88k+KTWlgDNC35
IkV6RzIVKvZkoH3hRBrLHT5W0tSG9TpFVEsqjTGNicpXffOlOe5Dz7V3ksulmIohHHz3CvJtJyx1
k8zdtebppAH0x2Uszgr+ONfhiLrWyAKRVHe1ys66H3/w0Bu2eAdKEuz6Ozg7qttu6zb4+QhbSO1t
y57VK63FUpCbtfyoELW2sLfqZK1s4mGrXdwf61UtGnVhvOll4rVkJs1oKq7d9JuWsNo8TGw7eU9v
3TzkShh1IIe5uMtmxyNRqO8OxP62bcRaVJpjggBLhh/lm2s1FYNmh7yCVPlXOQwkjbfZ8wbgfJYK
jtJQVoi93EQyBQJTEGcbpibWFeEYIG5W3R9n35xvMrZe7iq5EIA3iC8FO/Ucv77D+OLuoYX9SBE2
GPJgWRmTeN7e0jN2TBI/spNW9ehWCwRQEqO2Yf6v6oAZXvcG57uf6uZhEupDTEYcFLx4xEbOsNFP
RFRoWh8uSntAUyiDpgDDJhniBv/qx5bZUxsODBZ363KhmIgAkEiIqsWHH5CBKzaLyneO071ayUiE
omg/tZPOQrSVbFbfK1CFjfxmmlqAz1W1OwLXPQa5w7xPmcdHMdNiYsiqKw1AcZNUc71rEsj3Xoga
93OWbReUmqNvldVd57jDQ61NHS6WkbleHdXMiZ1milaG5uwoqcKx8eLtAMCHQWCCWiPWxeqX9bYF
laCGZ/hCFf3p2/Hw//Mhednz+vMTErKlf/3uUL18/u/nom+8Y3bPKhjdIqSLY5HK6vdz0fPeuban
G44wTJIrSXb8x7loeO8Yd3umbuj676ffP85Fw3nn+BymPkeq4Lzl+/0b5yJzvH9esf+4TTaJiRUh
7cvY50mzACjqhAWHUmvKferJ9mpkNg6CPVw8FJ5tcu8y5XGWQJql6InwArT3Ut0FiumU/bXH0/8c
L/ieodXMgYzRYbJRLMuxgCJyR8bxK98WgUUv/I+zqFOE0ta5RyPTMT3lLZpk6We3BPUkWEUswTkt
zEGQsjZoydcc9RJFWaBwnjSL8Cf6QldwKxdMogKXdA07TCppsbGoyOpL+pkRL0zECFkI0CGAysnw
nJgYQM7Ep1ZD/9i4hFg8CRJDSZdBK91o65JV5GIsvR0xqgQ4J08CHjONm7mLTHKu95JI0Z25OtU5
FXPxMjrJcoVQQ3bjRL5euUAgMNdY8TwLRuifprzwb8A4mJakxdQHgrBCP+g9pkWNW2K5EoBYSdCI
Ur2VxAWdyMNpGSlyD+8Kqak9iKb/0lVa94YjKzk7+HWvE2X6964oiqd4NEBsmwmizsI9lAe151Y3
q43gFUzkou1MB0is9MbmfV/o9lVTZC3D+8LJ7gu1Ni+4RIZ7CK/5UU98eC6yV1zETaf5RACY88Wy
CkLpasHjwCPHNVrY6njPVGAQQcKw/5a8AjBeHuwNEQCFFbk8r8BrJF1PBTt5YAZFLARzyNkB223t
z2wjBOlc2C0CyoSCoFyTOLRJJfs085dNtwpxcB24Q6IqtCqLhCfQIBmhXCHFEKpnlxp/pGbT3aEu
eTHrVyonRzuXQAEnommKOdLpipzQnxknsAzA/povLSlHspl0Y5/mRgwTbTn9e4pFO9+jMccLWVWF
sMI1bcwbKHnCdEeywLCyUMi+9gWrLEhNyKDKmGNPxyotxdmv9ELSukBUuWt7CX+Ja4BCL5GFu4WT
1T5CXVqP0ne0dcdgnsl6oebuSmgi+aq1K0PjaEEr77cauQt92GFGI3CvMch1cHkPEZbQOce8rjWc
w2kBt2heruRhanQQKqO4K2zp3kMOeMyiIaK6QNrCurJAeQ7E/BD4lfSNta9SXR4a2v9wUEb6Vpr8
dcT9J+PnlgV1703PL0d4VGlvJhilfmP6/fghNoeZdDwlTP1DySc7O8QE5kWOrvpXQEkGfalYPJcI
Jg3+eIkJWm2o8CDtY3ERO9LayHeaO8yf0UeKg+Ot+HO7XituvWIdDgbrJaYgVQkokF7HyUeDlMIb
5ofanWWP5l4jbTFhNpaQN0KMNcH4pWMHQzZBdZC1Oez9ajIPIyV/BEICeybNRLz0Xqb6cCpXeclY
tM0GMkxHk6yM5TTmlBgB2Qj92dPJHguLVCAolb3wNyzxTm0IrDqJ2FGPz0uZxm1fZMs5dhqjINLq
MhIc0ji/J7kSM6w7TxZsetkjTJulfco0kvhCNo1422atlts0Y04aenqtXvwZcDowGrbPEAngkLrm
8MtMVbH1dcIBcGK0DForTx672XSvdW+RN6QojSMu3RSSQcbLveqMJyM5914XfyCaonuqPe7PsXQI
ye3nXOxwI01v//7T+583L991O7s3dWkPuv8XOhyeeT9/eIev5Sf1RTL1+b1d+tYT8RW/P76F7r7D
aOQKRyd89dKH/P3xLXSD5sX3fRYhuZ5/eRD/va0R1jvHc/gYIqhnep5Dz/pHWyP0dxbCruvbtEk+
HY777zy+rcvg5E9dDTQjIIDn+6apu8Q3/biuwnBZOpTNY78vm1GxWCUOurJ5nN05Ow2tpQ7DxAEm
4hELWVp0h2TodWxCM+WyrvYtN+4e0+sUxN4EhCVh3NlRm2zruby1W9wvcx/zhAevPCDyNQEWrHEn
h2658B0fsIT3T2zEtI8+t9Jizf5xIo5sQ7YA8z6S+jF6U8tmysG+XcudJdhrgleo2Fkd0B7JYu+x
O6N82WL7pzfwj+7vz92e/X1R415eFtckgMP3DJtXx77MDP40ABxGf8ADkHb7XrdJT3aaveSLImaT
ZCibpF0V2ojLFa0nwoBmH7+9VizytBkGj+A3svkwIlsmIMHovxrRnbA8GGveSzDKrivaq1ri37IE
q5IYlF+TrtJHtNlyG4tUJ3hF3KXkiJ0TjxDu7KL7G01ziTEz3KjkfQyIrao2pZrkzhyXT0vrzdtk
0j6MvlacfB0ty9YOlF2HxKJo8o05p9F6WzW5y3KSOPFVPDGLzvFVub+Yphjfj1N+f+lsQ3BR0S/j
zuWq/u6la1XDil+33VvEOh6NoZo3ekMGBss9LN7G0EwsJ3C8Xh3Iqh2361DyaCSNXTNezULqW4qk
s3D7LGyT8cmPpwQXDlHdWDS5j2CuiXXd4cIoIug6RUBjBbVL9BMmcEtEZO4Uvxg5fr8j4/L32JbH
nWEJ07YuD8rv/x7CLDOCv0W3dy8/2ZnlvnFaLdINhXenFM+ktQZaaaN6tKP4xa6EH1bKffvhNliO
b/Ja2YLZx/c/vDeGoXc1IrE6iAP6z9K4gvl/rC5v/LcLZ1k/sBxrBQ7PZuzgmXWb9H4eXVZj7Xkq
f3V4Aw455IumaeOZLfZ6VA3rr+Z14r8fI/+XsPNYkhXZsugXYeZomAKhI1JF6gmWNwVaOcKBr+8V
Newe9ORZmd2qdyMzwP2IvdfmY5quY/sGu3brf+cQEWQF84r4oT2/KCNUSluxa2lR2jlsdtb4hAbM
C1xv4XtmNIavFOShJbL/Z3uAmuD/fhDfoutxXHLVXNN2/9eUxmlLq/aBFyEtKY+ivmPYMwcYzL1o
nEW+4Sl8IDK2C+aR+E0dkWG6yl+JCx83BPB7e7gmBU15zvb+4qw6+XtTHHUGHYOTy3ekvLlVbk13
+UQLdVO0oMJUUm0rVxwabXrXlHk/FM55upWaGcbrYHRh7RrGERWDohoDjDbXLwJ11Kll53zoAfmS
0OVt1tKUYTnr7gF85ZuD+ToCi51GpDC+dJkvt3k+qGOMDht2B//U1rEXLF7XI2cKOiTMq6T609z2
jiFm1ON76UUFc7elmc9dRz+YHnoYFrTmm2EvhANMrD0RzO4WdJybbkXk05tGfd+UFGFZ0hdMXfDX
KkQR23ZJITAh21+q/oRvPn/0If2+NrHaFFx928VHS+Ujtp7W4c+0jKvlAAfhnD+gIntcnOTBHNG/
GKMHaEO0H5V0sDNk83spEntr/8NSUUSL35scDliPGp7VsPKwaay6lkY5AEYUdzj1UNRlFPuOGcVj
cypaq9ti1J9CQy8288zsqOrNi5e2h3UB4gRcBLR+q4GN7xEr5SkcC6vHfpnYHus3488qzS5o/ORR
DsMnF1uOz3pAToGI3yoF9G7b/Jc3O1Re3WZS+NYXmw4h1h4zfjrLvS6x/6j5xtU1l2FXCoQg2YQ6
tUIWiH1zuQz8/ShkzPukDx0yPTbg+JH0xP0bnSJ4SSV/RTd+9a4/R1MJ9MbmoDRa/IQpUt5wiPFI
1Hpy19z2KJ1jvWXdzjQW/y4HSBy4fqdwrMo7jP/tZqi0qzUg2URkmCwrPYWpvxh6/7K29nku2308
/IsN+6sicAkiS0vgRWqcoOTeSR9Pe3qPnWqP3gxwzrDioBx7B22ZtbGcEg7InGGEw1xpzqhThfPJ
BI7Te4Dggp5zNR/0cbmkmqRv8YdQaBk7YlW/YBAbd3my0er03NpZGQJmdg8lfKilfU6aTOMW8weS
IqynwQHKrZh5bpx27cOkA3JdrwNu3zW+8D/NiQ5ua+Xap1BtEgoDoFSc9ukDMDtrF5s2pFcTCILv
S/2I4vhTTX1zn6dc0g5Y6xGj1T7JdCMASv+5ZOZE8Ae2Mws4Bcge+6Ebl5OLRpB7NBCVtvJCuBe0
Q/qma/wxNIgKC0aa5m1B07AvyoQFu8k60uvt+0QSHLCk+P60ztt5qQ4gvRzOYpAEC2COoDexg8lY
XmeblI9Zay5xxefyK1TAxopqp+3cN2ti8czRo0hqGeaAj1QrZ7pzKjDVeEkvGJYRr7uQnTUMpMDH
QzHOh6Ye/mk+1kVQZXqAOS8P0gNgmQMZMiF6GYg6WSz3LOfxarymCHS2eBa+87T5JdV8vuocVejd
aBPF+m7PzZuVDdWu1AoVQjGcPrWD0zf7oo/HQ710dmQkoNhS2P+zLuYAn8Br4Zd/duqBNGVquh+9
fu8sEPRUY498KDRU0EFQT8TyrRDyPc0RocwGcSJVRcZ2M100xgNmCqI383QtHPysvfPX9WNu5MYw
VvUz4NUNqkY8OnXTQOlBN1RY49vUKiJWVyD2Xm+gjalCVqnF3s0hDkiem+G9rHG+ZINmbeMshSJl
3bz3+sSginSo0Jws8AVN8ZlTxsLrSB+N8o4oqulk1vVmru2gWB+FkOWm6sC9LAbCHMYzYL+KdN7C
JtvDDWcYUReEN/TTDygy3hwhdmXjfsKkr3LzHeseHBdfNBH8eTpYtEJt8ki41pPbaC+ujjA8+01K
J4JwL3dTZtqbJIWUP7ESMISER16DY7Lj9UE1Id4BQ2btYc7sBtQ/zLRnoI0uE2Aabwjk6IRtRHTV
N6WnF3gwQhxm5cGINC1U2uNQayvcH2+I8GzvpVZ04ZwMHjejeynRJmxjFJvIEtoDdyVZGIIshsIH
TWBYvKX+eJe7TbJhSMw9yGYDYgKjuBxosoddDo1LJL3kbfY7Ts+ke082wKjm4wJ3I2t29KksTdp0
X6yyOMbIhwdkrYZIXnJjCOyxfBWue3Xb+Fr58Vcn7xLCh/bx6nwWrn/wISA/cDds+qnvMau7XTRI
IjldJEjpfQYyLhjb5cdrMb2UQ/VB6h7rJpwpy8RkZbRZ4hbAq7d67f+KfLA2On58A7D0rm+S4qC3
bMEBdVWz1+0fqm40H32Ph2062orpIeOqqC2sV83g5sFEdG+6fo06xagCTxuebWe4pEjeAqHid6Bn
gVebF2SI4kSo7orSrCsJIgaDq2+12jjonf08EEYSseGfQ5zpB21yr5a5qK1fNA/F8j20mvu+2tUS
6cBBjBsBKzVoNLBnmyAjkR2vbQTpAIktCAt8ck8NvsU7HI+2j7UAPOdtjaIrInXScYvbCyWjvaD+
s8Uc6sDlWv8ztXu5s2qxRIbjoelQ8ii3PoOLc1LqSKLT9WXqGeHY+ZvbrtyZtnMDqiQVW6TZjXyq
O8A/ajiwKEdT71Q71HbGKe/8LqwS53aI7tRkEPyQg+GbdBKMyPA+qwlxsQ1wZR9Dk98a1WifJrVa
5xGNGWKt7Jw6U3wu237XFoqd76LFUQYmE02YeeBc//ZT+5Ms5XhXCZ7YOvGcE3BiGcLD/b7FRRWM
ZDEVHhtD/9NSUp9zAuMDabmHRczNRXrjiwcjMfRczItE99QBWrgEOK2NZqrJ912BKNZeUSm5ee+G
s/WXz1xwODg/zbw8jEbGKipTHe7Fvt/4JXSl0iOj5ObIXEs65Fb9LZ3+4BkcVW0ZCul+6jOacE07
QW9gZz4SeFCYPLI4lcl3Kewjztb+Fb32Z5+CVrQA82W5tj40ZH3tRkVZMVtbpCBXxy++/ASMgkOb
HJhO+iKNSQtiX/y0vD1oMsfN2j4B3YKn09afEr29zwgef5mxb+cTGUhP+ETV3o5JMWIb9+HP5tGX
ZTSI+BlOZVSOyxgBGqRCcc0irLCzhABYIGlkhxUpYlS7wFLZab4mtAAhRJlHr+E9tpb3nEJlGfgy
2j9vMt+kg1VajcCbQDgBStODytEfOtHdYwD9zJX/0XnNc5P9FP74S+jDx+CbiivLbHGsZN0RUNrP
ujZ0DyZ9I0iIuq/BH8r3GNxNaMQ58AIDdyD2oj+tkt9iHD6KlNyK/+4IJpFHPb8JDlN08za059hZ
TvqIhd2a1Z2m69YGW8ESSo9itUvv/Sr9jdd7TVf3VT3+q7QujjR2ahu9wT9rzzVGYYUPBZhLGtX5
a+ef0ql+IfIj7K2apW5TftPzL579OJSrRqNRwCQFEdk5PFg94x1qNf/UINvVNXHALxS4hc1gt8NB
4/T1wZ7A485110PrLO4FeVkRutbIYLeXt/Jp0CFd2QWZVFnBI238rBP4NltB2h1fQEG+z6uF1ydm
yFrrrF37Wd/alBg4gX1tVyTzg+2tW2alXKSW5wajpp9wNXFuev1dlkD8YHrPdLzB11LaDylEuml2
z0u3/IuZgWazuJaW+idc/Tit8Gx8fz52VUyz4dhHnNw6CS+FCRr5lsy7AOyeIfKGOojrsBypM8f8
Y6hIawNQAp3woufmg+PHHA8N1yjvwB816Ry0Y3cpHOtBc+DirprFt16cR5/MDdIv7qEDcQ54Lq5k
2p689W62JBtzg1GgiscwI5aGv2oyXkarKza9QBRqJBAgq2m6ApDGJksuBC8PxWXa1899OTSblWb1
abTUxe8nTL8oMsNpSGknYNh3A4LsrDfh4ahi7/Sc1mWx9QqLjmFxJbMcjNoY5cKshsHR66Blff+7
TJS5r39YGJ0mOfmBEPlvWwjaJOXsKt4d1JdTHXSTJiKZgpUyhlNHyvFl8csIwWsRmY5DOJt/6HN2
QeAqgAskxqkxRMkh5h0H/mybL6j6pxZsh71uML5oaYsTKAFF7OEB2VqqIJjOxJXMc992Vb+tLPev
hJMQT4XHS1DmkVFrT6JtyfmiPWAqfl2S7q1o07uc8xWLrXc/uPW7sTxbsu62IOyO6PNqXLr5Dzi6
wslJwpmwfdgppsQ2w0KNicKz7W6jjeOFLVx/9G1r18RwHqCYhiyQ24j/+ohV/ugj5QIOf5f4KAFQ
iOOcvmXdNev6D7PKD3PT3aLENRkxdq26OnE04rNe+f8ucHk6LiLq2vYu+C7bUInidcjYPxb/sfc8
uwxqcDxgphfIsPkDRoO3wdO9oAQpHanpSRTt+lAdHaZgvvQxwLtJe2SnwH3DzBwzDdFL7kFf8TZ5
g025PHlRy/EFETMwmuGW8DnfaV2jHYmTQXgBCwP7AP6ukmCdqKrLk9lVPzkk/y1f4cExkx3w3rNm
dy/sgeBYX9lX4KzML0hO+qhKpgNnHn+QMjyd6ouQwj3qPUetqR5otZ9i110R/dqbEij31dSIrIoN
yJzTbfaQ9d38BMJ0frLWENRdFq5TXe58A5pC59m44xqP0V85FzAEYUAlnCtSSLnNKqc96S6+aXaG
fYjVo963Zd8+zDioe5nER+u2WDC1I2hhbeMJx8GojcnKstOHQt2GCivBeVUxR94KlQHPOnmN+XyM
3Wrdw3H+ShSRGRhdEn6rxbyDtZ2HqJMZXXJNn0eL+200HUwIFMfdNLd7bzS/Zcm5WeiQ8TxdXiox
QIMaq4uKq4qUo4wgJjYp1ZS2W6k8jnGwmnI9ugwW6HwN474V03PZvDdghh5BSEJNynJ1JMHkaskY
vl4mIsdEGF0wCVWzlwDcnNwnUxdnLHtM2YYSNId9McAY4NiCC1i7wHEVzT8nClxThhybFeg/g5qS
fRqlcLvob87M+TdzASF9pJ3J4gcMvwvdDIrcFv+ZmXkkSGUHreIrszPC9pI83qiYYbKPN0ez5E8t
3DiqBrmVpnau9G4HHhl+NumVQG2Y82B4eHZYoYJvcvEZyIbdqkFSnFz/LOmcZdZXAXQMfrtcKWSa
maFmtXKTmFTssNM+DdE9MpHOAPhL7oE+J3qT4Byk/MmzkewVQE46wZTJ7Artib9H142rUU3xNhur
QztKybTZZMratS+p4dY72aW4fNrq6mq5wS0Tf0qG4cq7ZWVkbohs9YM3kgjIGKwpBqaaGZnMdkKb
9mlmv4B0RGQiAGwx53keIFPSyXCaDkzKegrvLgYtjEbGv9lEJLhrBZq35FfMYU8Zy6A4mDtr299Q
6OaEfVCjwYUIZwSpj61kwLe7Sf9jXWqKKJI8quyCmA5C2taJ8op2jevEPAB1Lo9kaTfgbdaL3hYM
+0qIxXie7+ta20ze7e71eoESONZDB+9WIX8rxGZ7j5mSkfIRFp1hffaQ90xvEuW6JPO1X+a3RWRm
WObqsPo1ZowFiwcmw8DSupEqAg9CKp2P1FzlUU8K7L9sNd1mprFhNgNmHZbjZGnhiJ7pMM4ES/aF
tyEoYTyjZgK4m+AOIyVyo7VEsFptDGsnrnaDRd1ZN9nRzSp4G+1H5xdw6gVox+Y4tiIGAMVUoKzi
0GXbPpbsZECH0luuX+NAvktXDVS+c3/gbMDyb7nP1axFQzJ9ZWVVbFgc3EJnSlaWxoSrzKj/DC23
eYHNx4pOKGJYhne88r+7Aaq4naJoiz1Rh3PrbRfL2eTz06QT+2EJslGJOk1Xk0PiCeb8ggfYsKOk
yw6Wq0jbEcaLPlhQ2RbruxLGtS5xYxlx/Wc3pwYeGcjoC7t8zGWoMMJOq/a4gA3AaLPaeJp/1znL
dSgdQFaafTQFoOCGsCK8bRQLI+nMbelH6qa+mou7VO/cM8ke/zwJJ27Efa8l/HyOzU2FeIHpZI4f
Go0/6XAsAAbPuisWA+rbepupLtSqPWYZOCeZIhWrq6rvcoKj62hxG6Q1YZaYAEy0gjgibiVsGXal
0+/nzr1oK6a1bHhea+arJOhx/RHq5lFgt1wjNc72clrklkjwNgKF6pMfs1u6xyG1BWMJnsFWM547
O74anXUPeet3WIA9TRp/rD+BwPfRkgBDQAEzUsNkG310ny2rYBxcuftVpTvP6P8hwcGBAsIyteO9
MLYVWWG7IS8ZDCsMwQyB7WB1vMhcZIwgxnvBzkc26Qytx0iNu9Xka65BCt0TNvVPgZWjLUQADmCs
4C9dPoo53WIpl4zPKmCZ5ePMJChI7fI0t3eFg7CsGUhExIoI2JK/9ebTiUccmhgrZ+Y8WPRtN322
TZs6ZMnvQMpoMKd18DbwE42kBoZqIrIhmIAdI9+bRqdU+Pzt/uAuvCfaEnqD+ODZsVlzxgknDFO5
vWcW5b5N2zsDRw5CKszsdsnlXOcJ0FgzgrR96M2+ibqEa0YrTLokBnaN41IGurn7WLrqAuqBGJpl
VEHf0V1W5dhQbJYUmkn9NKE72LgdDIgeKjf8EJP6BAfKqsqvJK3W0B7iM1MAaDiN9YRU4cWga9tQ
aDDXT8cQVx4cj+SIL4V6lHSCTbLAwDB6lxJG4HyCvw8CL961wKdDxgp9qNhVZXZuHDkcn2oyyRmY
/y56cech7tTmdFdNdCmD9miuDWGb63Qd6gRHrUn8rd4V30tyVBU21n026hRi5CMMaX7n2MMvk4Um
tHWYEO3ct0+jcWpvrfxqUXWtDk/nCH0qxLV58vlIgTsMxZnxVVndGC7sQcpqOBbjum5nw/ohJSUw
B4DZug2LNptuqZTudL5FJblJ9u2707YqvDN5w3vLO8zI85nA+UwuxA3XAas8lDHRs/EYjlQ0DPXL
X8eAClo2vxmVGQwAKJe3XEvriVBENE6pbgWNmI0IeGc+PE6Ed4VtT1mjO0U0jR6DAbPetUAruXRb
+kPx2BhAg+bVAZxJCAn49dylhmkP0PA1iL8Yj3kGEAE9kZyaRrFCJzIUCDE7nshFTTuiU+xIsVyM
RkUrDmg/saatOXqnZsx2CU+g4WvihOCdYIYFNpjHNydeGrtrolYDNWoSReMmBRM3qZeEIlwTi6GS
VlOqaAg9vDoHOcH2YmVPuOEsxaBnbfo2B79EaWeMPLpFPu2FIx9Jlk4Dw2gXJDRPjG3ZLRDvsZl5
miZcpuwcePJjH9jqOphTOOXjswTudZQeNHWm7Allrr3v5hKT3JI/LutqR5gAHvXM/ZUDLHEvoR5V
zkcu5405KBylpjpiYGOwD6ppWMBEClZbeuc8xVb2FjsMp2bvtPpTfprlLT5xGA+L0xo4ebsnkq9J
MmbGnpFidNdjzc2bDilWrKOUkoCCDEGeLjU9CkMZcJBNsKxaJFErlEg20w2tMjNN1LsIxaYKLmVB
bdVHs81QhGnWjb5w83B33Uupj5Gf/9iF50eTgqVb+pOE3lIKtnYV4GDBzzApgKSsOdkCLTGEtTo9
7NkvYIvOl6udD7jR2z3KcBK+cX2H+ExPTkFdIuVCLKJ/z0MOK1ZyNjsOQsmxZENaldjtgU4HAy8O
RLW8xpxsQB1HYuH6e4ytSGw5BSGbVmRWcPo7sTisnrud9HgIR7irFOQ8wVUFPdNwDp5vPIjU+6UK
WfAngw9HT7ywG8RgrZE9Eo0Fxa/uuOEw8wtvtYyD1ZvCei07PlL+bNLKkKREpd6VauNW+4yV1pb4
qvtRf60lq5eMdTgKdOyaxOkcfSJBrc5i4MKD4Dr1+zD/lHq9hd2VvtXF+NASD4yLV7wNtSIoIU5e
1wanI70uWedkaZaV7I5YUK+GL1Fkv6Mpfa6rxt+UvXMcvUkciYIJXUtp6EaS50bPI3vsfimFgURC
FHKt5iEzWYCRCtXAwlRM+Uf4iqMyjxXfTbRYFeCkJX13FXHJvqbtBUalYLCLfKvcbtgLCO0M1OZD
1TIG0XxThCnYefAFAmen9yLNAz6+KVTp1cP0vp2KxuVnLndA1K5IHaLa7x97ppaZo5hfMcXXGqYE
+EofHcm6wWDnpw8k04rKRgW5zsAJi+d0RnLeU0IvLkz5VDeYvHo8zLr2YLV0xVJMu369s0Ewbb2x
0M6EkTJmBkzP6ITwGuyoRZU/JJJGQuKUE0P8yizp1PODhxnJTOFg7TFjsmfSluJg5MaX0JfL0pTv
jtm/TeRGBIarQtfBVkmaLLRSiryQQD3SmRo+dzGPXSCoFt9uFZ0Rc+OpUV7iB7vlB0oz8qrK+kVB
UAGc82zfHApd1l1VwoKIPVjgj860qUb/mbhCCTJ4OK1ZveGd40VpQB3WA4FIphW2ghtE10fgZPDq
bvuqz/o/irrGzKYWzG+npfnQ0g8fC2hg+cV7WZDEV7lwM9qxvvh+Yu+y28dobRgUi1EiRNLSd69d
v5uBudZc0YB5HFqt/lr5o4q8TKuD5V2NaJINJX+ElpyNG9d2pQgJmmraUltrp8lABchqBHoy0CM6
60xRFhtihhMSp1sTfGqgeahFBYRKON7X1tP/GHa2oKHvdZ15c91alxi/3ZpA29YBDUQW/CtlTeYl
rd4zrTzigsYrQDrfblqZEE4mkSsloHKDMQfbnrD11D4rfckKNTFCL/cP3NRmlBv+h9N7/2zTjaCG
vFkMSMRA/HNnT7smB8PV6PMrOFvCs24wayRmQUE7j2vZQHDJIlG+WRWnWDldmgH9b2IMRoj9e2GW
vk77GSx9oI08s+Nq1OHKlnnnGCSOOc24WfRY3C/OdE4c1VyKuqBSX+4bm0ue+lZzUcKQFMJwangi
lv44TDeQQ2oxA7ObJytWzt5tCtLdveI9G8kUkwncNX94gtxX7EYKt9DItWvnaqG+9Cqw9dbbsC8J
0znh9algJHToxINxmu9RUA6bWLwDgJ+DXiuIJ67jJJTS/CC9wSP+onTY0/b0lzlKiFsssYtx2uko
70gJC9PUPK49BR3W8hoFEn4JJoVxsLHYkJ2Y2wGf8b/Aj3GytxXEM61CxMRwf44rL3L7vmBIW3vk
r/dbq4BPmsQoZCvwq8xsh22rT+bOGmYnTFIL5kYiflOGJuFYIeaW2YKeLO4+5vhOLvlHq7xTL/on
12N6bHQIT5Tyg0mmIWVgjRfO0cMmhihF98W8rAM8lq0wskj04AvSt9Dnv1bBv9hQO4xQZSLd14FJ
39w3XROkKfNR3YE4mNoVB//86DjOLbp8YjteZUTdDTCJXUVwOFG35lRjxB69N8TLDFEsoy8fEya9
tGzmObFJlJGQxdM3J/0uh0I7pBlrUK16zr3mPY2dI9yiKokjx7odrUYB31VoXKHZrY1dxUvFYj0c
Vk+dRXrnz7XYFUuzpRfvT76HgSpOviY2IEFmLUbkOssTqdQ7kCWPc8ZPMRNNMV8sP33Nn6axnZ/S
+QVKO9DWBatgyfUb2K0ho4YXLYSIffYbVYe6O78Oxs3dPVUUCQXo8LyxiHgvm7BH441kHUwnkeAB
PI6vtf7pS84KNfDUZx6VMXHJAbZQeLr8a1ldw0ewdEBl5rmT9XNHGtrGKfhxZbZuB+Jt9qB1Dr2j
f9RMHjYoiL0dPYS+1ypkT0qbXuv0xj0jW5Gs2+4O3PnK8W7d+wQmHEpJN+FNSAXr3oIaZm3sRe4W
/3b7deItmXWG7o6/zfIy3+RGjTN+GrSdHusPaAV/4xx9OVqxc0Lk5XZS+o/tuyxDqgTqaqrlbBAZ
LK0LrDYTFJ3XPBbDxMvdsqCj0dj2WR2lAwqapuTFN5N/hZ3wpqTu60rJa07zuBfsZagdyR2CnYji
OBP/GgH2Br/THmzvEREUDT0CjVYM+TaeyCAX/nzoXSYObu1ta4t7Rxr9QDji8tlkVBxCjWcQZ0TK
sLO5Qd/G4UeMcxy1M+YNCcF0GVid0Try+1xbVO4Nx3BF6kbOsqvRH3pHzoiuNKwBQhzt/xRODdwk
IAtoEDyuYbv7rNLl6GEwiOAo7MehWVGVNOeRFMvAmBnQJpZi5cDTVCRsT1KfEWDtXDRnmE5F8Yn7
gIp4JPayy12xo2uIpCsecaueS40BkaEmcCYFm11Eo/Q+Eqj5+GtOEHJ6yME6ZI5t4uojj+PIxivr
HzSL55zqYRkdxpd1eSlr6Z/6rN3PhdoR3+XRBKT9yUSHNs/5YSlMYrwQLfJtT1eCoTV69EqcG1KR
zVWEo6ofHARnOAESmP9rse1N/w/Sz2bK9F9ew4AYU3b6SaGdbjwRHtzdZKGuRArwkXhcocAXN2WZ
vNZ0GU4KkVpAlcGFT+zlmH97Cf4YdM78klwLYgPGD8XzC/2ArM4V3nyTdzuVAdn0+u+S5x5w04iW
ysGXs9pXVApErdU147eO2QUwEZQcn2Ru6jtuJJ8+q2ai4iSf5gAPkhuRSeC06Tx2zr1uf+DWgz6W
jmJjYc1G+ODHjyBqXSUTIqSkGaiez2HM/kvmIGAycBG3uOoqRyNcFyKTv/LS8ey9+MNSg3CGwbHG
kgrZcVlq+bRvJMVTs4nqQ+9TktKqnzVW/b6Xj15d30kF+Zr4Her73jyQ2PAsK5fgOltSZ6UVxLOC
ueSs/9XLfS9qB/Ev01ZXR2ULBQldsBysQOmVPNekYQTgWMK+aJ1IaT7Cj6G5Z1bWB+7o+5H7qZks
OhH0L5As1DPl+4WFghl8UMRizaQ392ebhPK8e1rmKiq6ceentDUeA08eOIfUZg7eOiMcpUrMEceT
s+m1/D4eayYV/MLCRRLVJT10UKOMb+HDxWF1J31XHMhZf+G+3w+9YV5ywU6v4VhwU8lVUJM8Myxw
Obzp2LbwgsyesNGhdz8XBc+0QhMTdtY3mVY91q2UBIn+wKr7K17m4gis7cMsuyqy2TBmNXBhKpsw
WevXtkQeQFewSRfyg4QzvyuGHGiiq+9koEctMjiptfoa8C5xUVFgCMZSmwoJZ9If4EBA15kkm1O0
LWBikq+9sK0P053LQ+HecC4O6+xpwHKrSQzxClSplX/f3MA7nuZIIEUkXA9wDImd9baA1Bi0DRWQ
X/kUlDlbBxv5HZc2UojKJWMHlZFsYecXPRtQCOdftJoHcAFkT5XZSZtqVFwOIidzQd3AtoBpz0vq
JP3jrArBJgZlmKWNRSia+OoX2YZN9xqxYE2w2CC6UOWVSs67+MXG9HJzuy46QPzyI4bOHSmbO4Vj
ZDzSKJJeCw95+istchtqIR7hVbA7tPHJ1W3kTkl+hX12IMr2KZOShY/bvRFmAubH8Q6WbLn7QXxb
agzAi2E7UnOEAGWnuxBnWHblm8XLLrWnzC2/n4ueaAyPbkWN5bUzAoQBN44nIR121W82LV9kYBxY
AyDNdrs/vyHPpCGKB/Qivw4BZtgs3t1YQ7qAZp6tF+f5L6PWq1TxF5qQC6zNfocSGl3esr5mBE/s
Wj37SIV+dKoKnVOFms0llzB1bfLfYlqVzEpf3Lb7miELRdUqYWlnr4I4+l3lp3PUmBr+ICgb6sNw
1pPVVm/j0p3nuWEakDKoMe0f9obo1duddHW2uYJus3RIZIh7LlrPsV+9PQmIFu+FvBM1Aiyjei0X
EksbGlEeKx0kFbR8NhdbWQzDzq0YKTYcBRbebPxV+h7Ijx3N2bBTC5qexra/Fys5M8KcoYsSEmfa
2bixuHOJkvnXebOxW6X/jiMa/KBfla94i+J+zrdjBjh3XvI34p1yvEs0WWXshYo5d4ghi4VpjqRP
48+IVvD7DGFZ033q2b/Z4rwFrhpWa3c0ywpzU8p/OAFEW/1Zu3NyJk1T/zJg7AhUU9Vbt3R2uDZ4
V70iiyrDeyEhk+e1WJ8sVnecpSw8UqRfvf463MjF/a5KgaORlwzzUL6pzKjhO97yWUEB8Rpj5T64
gNo5ImiDapDqOR6PpGXzkdl0oKbKiTQExmeKYjt2I2BhY9g5DpTIzpBhh1MUNzQBsrl7GvV0a7eF
cbC/jAXqrs+AjuYl+1pcRrqdBvw5IYZqWJHVxDZtZAvhLS/9elNMN8F0umOsZmN4mQkFqDfIh4wo
lyg/5ozZvJYfJ7O9H9kbQkRKz4SSURen2SnXpQcjt4QFhM1QqDRsqq7eEJ38m63ZshGoP31b5tsV
sCMnVF5GMSuYYBI1mFBtgYkfl/dry6Xv+KzsoKztTHcKcwNautfjaVtrtAgEPXWFBtCV6Fy99BiK
e2zdM3ajyLpW7ifKPiTGDDfqo5GU34Yqa5hb620GFh/imgmcu4qvuSIBcgLtniTJhzAHQOt82mhw
yCsu7ZkeA8amoYRP1UOjYe01GzuhCeYq9F3O+5hhoNUBFhbpfqJiQEursU0ana/FHF/R9Z1M9WxC
FDh7tkIbaSF2JzEFT8zWg7WAckM6G+Six963UjJicnK1PMZNDflbLGGqN4z2ZcSqryJj3DxyRqO/
MjV55tvkp5RlvUFThUyMwWC8ZtOm0axii/CSw8lKrk3GOJqMPGQrk38vO5TKnWi3VtlTgymmNGi8
4hPL8r8Vwux/xhHQy/f/Q915bceNZNv2V+4PoAcCiIB5TYc0ZNJKoviCQYkSvPf4+jOh7nGOmNQV
T923+1Kju0pVCRMIs/dac41YiG6AJgISQHa2pV0/bDDoAVco2pj8kT1mRw8SqnHXXgcZ6Sd29DOd
VXEeSDhSvfGoFaY6xWO3TIEdggCSbRETHsrQJaKXLPbr2iwfq8juAboaldcGBYfrpFWPXW1syXrg
NX9RMwtT4KB9MjDykpCxyruwuP71Z39dKQh+3DMhOqZe0keL+DIQLGHzT4oDXREStlkDNkjm1gKW
wjkIUQy0w7XRoAivRtJxezcApO0mVw4RCVljawetnWkF4lGSIynEaLb1kxse07xr74FfrX/ZsWyk
DetqDuNjGThMSGFzqMX0ChLFPWKt3GnSzrd1jjBKyyV238WvNYYsJq4RfLGW2nfUERDvdhR7soSq
FppkNuWT3VxlQbWBcY/QxkLEhdShCB75t6QXInhkjxPPD3WWXz8lmFTOfUgGRdGmZFS3UbxIwrjt
gHLrGBDx0MZ3WGjvsy4aPWqdNCqpPSLdYyvTZL68QtuWr3VaBMU0OpAXtG4TUyTdJGF3K1rAqJb8
ZMdZ6mnjyRxH63ryw3I7EjW2bUQ9rw3ZEJ/QZwCfF69b2T8JPpxb1JVq1wzx99FxrrrKBCeYzM8a
568TzoiDnsXgLXB2ZHGi7qJszqAjpreEY0Qe6TclMdEZQoJIP4MtgbAmS0lOdkBYaJMeqtx3aX7K
g6pKefbBkXZaZ7C9w7LMmWSb63gmfvnectKEG/74dZ46pBY3ycqt5+BJR10kzBhWNnNQaYgrAjK7
jVWr/JA5w04rpmyXd6LaBNKNPQNx3Sk3dNS5hevl5JhlApFGQduwQ92PfijXdiGAYKTsEAZ9OiM8
PPd2yuoXsqXrwaXoV+u8DzY8rWzmQz0rvtSGvHDfMc+C5DkV6dZRA4tKeTVtd/pIPV24NhugVGfl
V+M6Q1wCEcCPd1rsN4iIKQdzoAxOiibhqmjNH3PVZ2gRh+KgFs/fpGiptYY8VGOHGEUzre3kjuVX
3NbzJkrpcVZMn03fFQjWEQHz+XL0U9vcJS23XR5ot/wzYnbNXR71z788Xe7iT9Ti4NjMrDCx9IP7
rsZCrwbsz2aMzQFv5sauuvIQ67fMl4hiFLNvIRosBEJ9//UfHmuKJ4VVjACkynHbYmFb+bk7eYSP
SKjwsOlAGW2nmCUyKxGAZfNQ0xPii4igsm9Mc9ynGC9X4RQS0WGS4MB5vNNm66qI/E0f0X0UVI0O
KC7tVWn141aV4lgoQC5ysUfOcYlGbkqYSlTmHILR31LruO+J7ckrwl30MLlXRrHRRo6bgd+mUJnr
8Ta3nSuWcjS/sr53YdBuflkYfVrLFCKDfV0zHzttthuXb52cGMb3TUFJfzuNxLvB4iz2WlVe6azD
a2WSjgwUhPTO2sVdGKi9QJ8cZ/TLtC7mb0fjdAUteTdbER3MNLm3NJmtIeHri1ho2uZ1L86S+mgR
GN3Z6mjfR4k8U+rdwpq27xjHx2Cp4k09EqsxJqnUr+LXObEFZD1G1+w2chX2vrXRyqw72KmLDX+4
zWI9OgcioEiWIgkvJVFfyx+vRokwOjS2rxqD7tR1IKeKmZPz6N6rgYKOHX0uAMMfNI38Aa2oWGPT
7tYm1eNK1qSc5UhjQLvCRQ0GdUyH6hTFtB8RpTVr6TJCoCqTpx6HOsciWNsmKovWyeTOqaZHc2q+
FUnOCdD/mtCV/rch7h+BVP4XVuz/HZDq/yPDtoHp9P9u2H4Mf/yf1Uv4kr00v3u2l3/pxy8UFRj4
f3E+Mons+Q+Kin/0b+aK5uC/JqMbi+PiD154LP/t2jbsfxnIGnRX2K7l2NBY/uPZNvR/uRxZ+POm
iUgP39g/8WyLtw5bpXTDAHbl2nQxpUEtYiHY/WZOlnz7jYxmoJVm/xxXmTqGed95SSaac5I18zEI
TUlDvN+BqQ/XVdBlG8sptIOce4e9/Uw0RQqFo9WjrTJwWtVZp31gxRSLLfZ/jOX/vkgpTFtJW+Gf
dhaH9W8XiVFZryc1FB5Tc7tOISfsyFXGNSLd6GyJ6NRWiwZOz5OtQ/tzQ/ty3E12ui1z5M1RUEIC
b4t7iAwIWQJhHH57439weIvFCHpxfcpxbHgYqEYUQp6314d7c+IXRe5ppT+seUQdwRp4FCmof9WQ
l28BZ6ClsEK1haxAZncMW4mVZ0msqkGM593V36/oD28VZBJ+c8uh8i4cIGe/P7C8LboJIShB62Ct
6PVM37JUJ3Sx6laOUR1DX7qrv//iH16RhYXWkY7hCtNwLsbRFKARGwtUY/MS72mrQ5qSFNKEW8Mp
zA+e9x9/Sy38IlcJQ/9FV/ttOOQ+RtQ6xyvSNWCL4UOfiWMkSY4Tkd/69gd3tny6F28XkwKKJaFI
1LLwUb99mGy7Z9EaeeY5i+e4MX3tOmeN01F3eHHf6/uSOq0bdzQrdRADhNYHJ4Mq0zwh6caYS7dv
sdCOjd2d5nlON7o9ldtE69rTUBvuiqS4fR0F+dnxtekDQOSFmXr5dLh4KHemC2nEEPricf7tWY12
OtLuCeC/KecW8sl4X6QAwrBC4iVsR+xT5fWkhdmdEX1SbUFCJWXYD2z8ywN683mYugDEZxvsXyTg
l4sHyEMtHC3HhoP1A+V20FB0yG7DpN2jpjiMhIzRQm+MD97bu1Gy/KrtGkJAvhDvPkpJDl/XItvw
iHqki0Wu/Ia95ZEoMH0j0jb84Cb/8HMLJYvajGUQ+GFdfADo8oJYOCSHQmVxVnrxqesR6DZ0shv7
o5f6bkSauo0CQmeqsSzFAvH2pQIxdPMkbWhxWpO/jcqRDqt/muPqlo0F7algBJXd/lCtdc7a5hlp
ur2Ctm5+QDMQyz1dvFiWDAhgLEaCRenixZpRS7qMTBMPOe9OVMiHajpX2csQIcQMQiLwCIFrEzpy
sP6i8NWshlttljeGHz39w+nHZHFVhmSM6aAb5cUKgeuyboaAp++YVbRua466lWZmtyOtlaORBj/+
/nNvOQ58VaZhWY5BwigyWyCSy4Lw21c15B3lCbgmXqVOIfL2LNsO5olO5mmM4h2agsciqT6Y9d5/
RfwmSAQy2pXL8n/x0uXALhgrQYxCL7khtTbCgAfK2/qedMHXKLG+odj+9s9vEzjlr5tkWF9Shbtp
BDPbEIQ42PlnQhxC92eVZDetnd4LHUlHWNMKmLUP3uW7xYuHa/PxOiZJuA6v8+3DnUMjoNWTc6M0
2WFtCUm5Dco9Rq3m2a0+/eN7tCGMsNFy+ZjMy5GjlSR1UmaO8FCVW5xuDF4aH0FsHnICT2i0/KCj
hmJqZlf+91/+9cbefj4G9BnJdMG9MktdDFr8VWE8KTvwbIlX2zQ5puYw7JHgI15ph7y4tkBhnkbx
LQ4g6atIuHdO/WxGGA1rS6vOTXJy8VPvNBxGT0Thbsf+NuhOHLCu5Vg1Zxt52SYroEMaufXqSw4Q
NCuMmzi1MJH4/jE3MmfHI/BcANjPLXkcHQR9kWTO1ezEH93wu6/GBoHjWq7NMHYV4/jti1X9HMzj
FNZe4JAwq6YYQOeQ3tDU1byxzK9qF+ykRs4m/40PnvW7MfX2py93kKXRaFmoETGZsezhIapibQ2U
y13f2qb/wXb13UrAb+HyYGZ0DOmalwT1qBkAcUDT8KzBOSZLW2ya+Gh70ks+mIAvCCXMQ/yUpcAv
LHMRiJGLCViLpqm2taHi/epPhTM/ySLxl03QOpMZ2iL72CXlgzbQFCjt5sHRRrCKQ7mOJ41Itzn/
luXGpmieWJ5XKCJpySF8ActHVqia2ld093BGMHoKrUSrQiC3GNx1ovoXkpJpVIUFnVQOoxuh5ru/
fxzv9/zLrS37LdvlfITV4+1giUkdIYm3IBR0Qt5dVDTZypH2cmbfj231AMgppgTnE4pe+jf1iBhl
0I6+2887QjRfTB8RjsSwtQ2W6s/fr+3dsselOZI5yrClyZHkYiaemnAmjFIrPeSW+q6Kl0qmMv7p
foIfWY6FFnYo0zCNi1mwc9Q0zr5Zerlfvto+EQtW7qP5jsVWUqT6+x29P8HgGmUWAikmTf5yyajq
F2O3HpX82i/xS02THa67ZWHN7MngWYHRopAW5OleG8dv2RBcqQiISlkaqyb6aNP6h3kCJqEydcVe
kR3jxa0rsxwQho2V19iYXgewTcReAWlqxHzTNe0zdhG5miP3INzu4e8P4tdjfTMn8yAc1EyC4zWz
lH4xJ2eUwXTNMkpPX1aevra8hkDujZ/a9aYNnZ0oHAh4NIsrX/sqDUiIMUGAKpJfA1ME27mqwo3y
Eay3sUBQ3nefizbYN4nhrkkPpWwbpHI/TO7BLOmYtR+FDPx6UW+uny0JhQPDUNwDoqyLz8aeYQ3n
fPTePIU7TOjp3TCYj3pB4hk8zE8qQLQB4areiZ42Zumg1V5wquWMXaFZvJdt+SUSqCQyRCw4N9Yk
vW8iq3rh4LrXkT8I1UDrGKeDpaU3PIlybVm7Pi0ebdWec5YTRF5EgYtrYDrYbSBS1EOxVbVqD4kQ
657Us407LnpHNYWbhv+JqhRjRi9RkWFFXYiMqtO+IFRdmaH/05zkaaDoIPpk32n6p3nWh1VXZdOW
ZJLrstPNnQYXbJUp/4Mv8P3sysJMbYQPgqO0rdsX33lWq4EKpSw8WQqvMAzS2pAnlTGzKd/EVZpG
yE8SsvdU7/BUBQ5Me2IuHsx2m8TzExr0aOvG7qfQnShbUhevemQcHaKpWBnoo6jeFcOi4fOPTfe5
J/Kx7vuSKKnxiVAo0qWS5DEblKApVeu7D0b6MpIvRgrHFc60Bvtm990hIszCvExt3HfYYkrk2eVq
iYC3OmhXsb0TbWcTm+p8svxaHbNUnBQh4hup0yNSpEZlxPLKQWJEK+DponHRT8XSTraxnKwGQAp/
v9p36zdoYodJkKqGK1E2XbwKE2ggpVuVe2paIroyeS5QVhCwdpCVeeWHfvfBHP/+4Lz8ov1r96so
0RkXEwGo1Dgbpzb3MMWnQ3ntmCjZ4QnjAue45QAko7Kjr31b7mPH3iSuX/4/3LNLqihkRotSxy/c
4m+HDBUaPj19rkAjvXZb1ryQYNBuYz38ntupYk6OnA82FO/XAe4ahiR/+QWTvLxrMMvQDIH3EyzB
YEDhn6wnLT4ZFmNYPKG+OJQtmGDOnijF7SNDJ1n3ff65KP3939+4MN6PT5OzJfM/tbWF//d2A2BT
S0CtOuXA6kHDa7rthfRqNCA5jv9zcsAJAYHN43xHj2oviTZq/dsPLuHdQsTBFj6msHS2WBy9llH5
2xsoorRjvRww8rDPkFX/wxjh4ExEqmCHqU/kqj90zngazAipmtUHG/fZV9NTMvGqKntGXBFM/cZ1
fyKmEisTp+YqreYPRuofPo2lsCM5vwjLoB729iJ7F/sGIVC5t/RBV4zDT3hv8RYq87y8Iq2wPgAJ
Lt/axcTx5gcvSkpRT75hpfODdnlXhej6anOfQbKR0+z9/QX8+ZdMvP6SlZhS+dtbS2VcjXRzcq/z
zAyxZzaVD5YV/Ew/OAP+caxRCGdikUJAULoYa5aZ1nat8ampaXgFhXuyUrAu91WEEldGNDY17VY3
TEFX0XmZlyiBwvroGv4wH1M3tXTAjAtI/dc1/jbYAjuacym0zEuIIVrLMPR0rIpaYJwnRhyy8pPb
ExThNzDCp9e/P2jzTz/OOYL9lmuj4L/88X7yjSTHM+S1/Rc/QDwfA2BZK9e9dbPiNauB/zvjayes
YxItcwJC+TK6we7ZQdJc6WTojhwhyC74gi1rkfqDNm+GuyHRNnOgfQpcm+C2JVNNzE9WMD8ZoXvs
idjboKkmzDDtTn+/IfWHMaqUzbbbsU34jRcjp0WqS5EYCTcB4dpeyZAjRF0/uKU2ffD5/XHsKEuy
ODmGkPrl9zdDi5IxpAKvF0yZWXI9pjbGrCHg//Sq3RsNuWfS/dQ1GA7VMD85uCamdMw/upDlni6/
S1oQFDGYBDg1XUwE7Alju25hrgWJhQRQHdD190vtJMGuBFHd8Wn1k4KDSnKLO13fdf2POIniq1qZ
AeoGTXywgP3pgqjfGACJLcbU5ek07JQqCxFlHmUGE5Jg85JU7J3+/qbf79gd5j5hM/lZFHHATL2d
JGp9GhvNCjOvwlO7avWGORkqu0rAwkTye+1g2lV9e6I7hEIf6yHUl2PkzK/KipGCzvPTJAzQAZAB
14MRQALXshSHr7/vOT+7RtsdbdhUgswy+mMf7ML+sMLA5aUDxxzHSe+y/RYrIesp0FKv0JTLGd1I
1mWykD6mz1N6cCHvaUZ/HYv4I7Su+MMXTzleMF44wkr38uVowwReR7OQrRSc+0H4rAm6g8mUm98q
oBN6az9l3Zdivp9zhH5/f2cXKFrqFss7I4DHNthg0c+7GKo+BmywoDGxeVKdR9QhmsD06YengMpD
486vY/9kSXaknXPEnfVAYwTWnzsn69ENzb1lVv56XmByPcZjTOUfXN4fn81vl3exwvmh2TtVxpBq
1b1Vz9e/hq2WdmQlDHelAV/avh6RUBcfHTn+tP9iq8kqRGtLLY3hi8EcqI5jkU1IYtY+mK5/60t8
ZKJQ4XHKER0xHiJH7hRwS39IxU4E+q6eBxQn9UfbT/P9HCpgeCsKMBT4yWm82HMP2GP1ZChTrwG3
ORBRTYRVs/XH/qWfGuKJgd0NI2hIrKErbRDqyAlwZ2j+ViuK27y7yccXp7K/CyJ44vA+rNGd2+Mr
sw/nzSHeBj6fJ+cmlMc5pR1tC6gTBKMV4EjvmxdNVg+jqGFjuuEd3kOOSln4aeh//v1dXyCml6HI
XVJm4nVLSQnt4onjtUffTvKb18VcWAqVZUmPPbhp/Tgmxq1f29uiaVKsmulXfVYYCpnLGuEczYxd
Xm7Yn2wDBXKFNy9l84eoDiCwDu2lqPmYaR6iEuVflmf07+UGi3WlISAsnOHp7zfyvhnDjXAXDi+K
/0GF6u3Qsfh1aAFW4rkx3lMUWvWa6AfikhLjcUQCWZbl0e97zLeLGI6OOJGshDHis5Ks4AZh63+/
IGm9/4zoPFsSmfPSnQFB9PaKAEil7tCTpijbq2XUH4hdBJtVb5pcA9Qt7JNfKejvfEdHtZrysKYy
UkP/QpK+zXu1KVWB/Rfk0d4vumFbxF+EQ/a3DULMQ/uDDCxsq03o+BJGonMviDpe6xbyaz/Sw8cs
wORgvLQ0/E9TfDRrqY5WB7ipJK1cg4Ibu/hmfLCFuT+cM9v+mrYuafdm/RjGsrvqHP05a5EPm6F9
F9ddsGM7ig6HzGcaXu733u+bjYahiqKJ7t9Ik5ryMJJnXLYNQnI6yYce6K00lsoZljVfC5vttHY1
DgoJh08O+5l+5mowbT3N5jk03NzzJ/dbEQw/RRG8DhjDNwNQ+WMxj+5uVs4LkxLd0+weEzCejWDs
d0VY45ZM4Y2pBkHeXEG0ivElnPG5eK0vSIBKxxixLtJdHlf7uemz23TAVVeFXb+FHufvaCB+Yz52
0EfWPoJ7HF9BHak7223V3VzA/0nIDDe9asDCaA0YVsALdI9GHubHaJQLfcXH7qHXZ8BFw5agGtcY
rjF1fJV9RIrM0PY7O8OZ6kftFxGHtzG8eOrIi/6S1vsqQ8KLW+SH72tf+tS0vNxkHV4iKvIUUlIY
gRIKp7MttftGEtKI38tcG85wb7e0NKw4OOhGXZ+zztlRIDWvB/gOZSVQvWkg7jNz2LeWcQqHaATr
kghGGSjKQEy07Gz7Z6Z3WB5tVM+Tk4Jf9OsDuTBo5iJi5N26erQ0vVrPQ7lwQL8OU4YAnIIfHlSa
r1l/HYVZuc2jeT2i/VpLUZ77ovFmt4DSrwh51QtsFdZ+8qkYmzJ/iIKIjlozBQua5Guvl2zAqucG
gqxXSMylsX4dlsesAOZMRk4dy4NeOfWVrb7O0I+pgiLoZgqJNdHugl6h2wwMa6eBrNrHO1b7fk/Q
Z7l10JvltUNKXdvto5543ky3bzqdHkgHpbfIJeOu/zzD34GUuNeS6Fom1gSQodEhr2neoBByMHrP
IzaNrb0ImaN2X4LbaCEtL4nivjPuk6r9YRXSQl1qfglC8U1gQIcTE0yrPKdqAi53FeVu/RlnAyxf
Qmu2fOjZJiCRZM+z3PQQt0GoSy9J7OyR7hFy+5Cp0kzGp8m0s6NLexUlZUbdx4Vf2kIoO0btuIGr
HrFtTfAQjRlxdbOBCyl1tuPnam6GneEor0ONxFi0nh17SNZ1N14VjJ0dtpRoZ8K8yMPFpe3Hz1Of
BLuSg89VQMuBl9YHMn0EdR4eumgxMdipv03KJYI+T5/Tdt7oPT6c3K30TUFk0MYyguAQV3B3Ciuw
j9Agiq6bbzX04POSREf0meP5Q2iv/ZjkHxxpL7kIh51P/XHblzVa3vY+8guFXU9DtB/BFI4MnUgZ
5T/7uHZPMomimyEJT/S/dxSn9biyiMmpJo9MjPo4m/JphPMnCBPYyZFojLBjAqhBTI8uKl8CqcOF
LdieB+pKK82CdeLYxg0hB5Rr9ey+ST+Rmp6uoKZNV1av5LmnGLlrE3xY0PaJyUkQzU/MrnVmBtss
b3qoESlYeOkyRpLhAdm43Goozgg87XYlzPFN0kTS01G9nIdO2DjNXHfbZcYi9u5Omq59GqIEKxv4
1XUNb2lE27XPaGRS8OhRS9rAVKEEBXluX/f1Dw1w9RS8FC62wcAwsw1CfnAvU/0kKKfj3Qqu81Fz
D33HvzcCJCmr7365Szvpw+mZAad18AYDyndNAterpF4545tbAQ8Mt/E3x4fVgN1t2DZJ5e/SOruX
JWA6VhCHYywqEkv77LLd9KP5Z21jLaOfqbwwAhBSqtb8OpSoWNhRdefIIgBb6EQ0ZmCoT42DYa4T
JlzEQNykzpi9FnCowXPj1wS/Fyttl1dMambf7ipdDF6C1Aw0huS75uOsWz+GSt9wSqEEH8tieCbI
eGNbEVVIMpXqGb5tnGRPvSWKVdFrTA+2TSV/TjaEWJ1cDDXPRB7dNwQmjHSWgcywq8eP8TiaTXVN
ixps74KqKGomq6aWvafSCoNORaFT+jLYpXkFOW32DyOOls/4ubE2Oc613mGRc+xeLcnl2moqHAM2
lxFvs5F5Spj+YzNkJ9X2uZc6U32NIHxN7tq8y5D4bv6+43jfM3QMNIyWrSjaUa67bMy5Th2TUk7E
uBoVeEzMiesR8sIN+BWsAuYwXyWRdTY4Zm1Mu7WoU0PaLcCOFPVYgarVFvKxAR8HUpZeC+uj63t/
IKaRJyRy0KXbb11WWSI9Vk5VUl2JqJCDoANAxck8sZt7jfVyJmiKEw8VCncYnjQ1PsHT2HKO/dE1
wVXbkt7y9+cllw3Y24oBihm15IEgnHHlZYMjryxUBp2KvVyzXux20K6VHkOU8wHrBVV5KPmIIFnk
ZFxiie5l8yUE42JXSXuuAbW1ketDHwRU1MXjZyT1495wYh16ZbA39EZfB06b7PSWDbNUUFlbCmdO
YgfXsvPzjYOuxM75bGWmvHiU31TWOmt3oj8m3AGRe/YApuQ4GAjD1UDHz82dfEf5yxhuBQDqtChX
TVFPxzZ0X2Ojqj/PSfXRIegPu2pEtiw6dB+Wjr6+HJJ+q8oZUQ84EHivR24LqovBhhdclD9qU2Xr
3OxMWgJIO+OGzWgoDpOsALwE6cbMUXhGFt9hyKnpg/OpWrbyb98bZWmEQFwUSewc4d9eFCfjwQYV
GHkaOW949lqsq5Y8RjrkjV5YwtN8ajxu5B+dQIK27EOfZj2JDsR4FddpWBbXk8m5LvN/jpF2rjur
9NqsY7qul9i9Rj2TZ6rvwwHsd9paayFhJvBC3EerxfXaj/0Bs1Jz7i3mU1l3n+Hgry2VHLSJtdIO
lHtbiwTDyTj+iOOM1CZ3JHdtnD8DcjGu6r5s2D808QPM0J+tOndzOj5PJDTviqq6TUaBi9jGoFQT
WcM6MngxWXq4FlCN0EmFKO/E9waRCE0Vlp4wOJ7+/cNwloTMt0+Yrh/SweWzWIS9l9URcuiMNvNN
a5daRsg5ZMZkGLZ3U5Xg3ox768zsPPQufCt7vpmztvfEzA7LKYMvehAFaxQ03+vZZZMISIJ5HDdA
SpNpRQoe2y31PMEPJpP9Ss3lN1FqbDB0o7xKWlMBFsxzdqjlFwTC16ms/Fv6TMURV4flE8xQVhVb
d05IG5Zn9+wE4LVJN9rssQXCvan4B7oB0wSuF10KJncYbvmrb0+krkgNzJcdkTiVwqApfKNepTpo
RR8Dg5nAujAk1E6jlXd5l5rrgiQ95HwVqMjqAc+eAXYHpwxl6m6TYKOLLAIInbG9KsquuFLw627N
5S8QMckLKjFBNnz2dtER7l2qEK3poTaA/ffgava+BjkJe87NlARk9MEBxERVP9pl/WJZcsIcHuKY
ahrDU9VELVy+Br4pHlh6Y9qorraP93lj3DSiuCoN1XnpgmgralddT72708dJrQ0e3s04lgjVEoH7
miS0U9bCqe9jPJPBLOwdEHDMFrPpbyFo1KvRga9sz30B5rbfJbhMN7LOcL1hZYxtzGdNUV6xKbXg
nSGjgVYMVRsKDbQ2fecQ/NBRX9TMlgxHPJ/rph5uDbPbVEl5ossxbRo7q44FOFPNmDAnNYNPDsKE
sgAMExPulT7at1ozSXzCenyMAqbWicB1+uiZth3NFpE722VoSfqjroInUiTsrcryG4543wvzp233
45VIKms9wyJb0W4KKtPeurJyr6PARjwGOjVGh04UcoWlNBGPKidIsEUBuHebGNsP/8EWgvGqYuH0
VG5hqLOSPXvPK6v29Z3WNNE6LBk9zEzR2ZHw+GtrX/v5bdfJ6bpKGR6Nu+mciF1UB4qQIopPI9EV
u6E3sYFF6bAzYbbhKchXQ08rWUvbJyiKmB4H97GOC3HwM95PZXhpYuG/r8zgNHWfOrtJN0lS9pvU
jvQrgH2fJ2QLp2jK/Y0BX3dVL9CFrBrDh3waTM+I8m/4lG5FM/qPySN+/mZYW/6gvLkC4uLYfB9V
E68chBSnStPQxof5XUQ/jajFPLtlNWKV1qJUHvJ5HtfEBg0bG/zORs8jrNCI3Is0y67VUF9FmEHX
EWv+kakXXHxsHlVo/uDv+NfA4JksHOAUeYasJnU9ztwgy5WkwtH38Tori+66JXgL+sknXOrRvs+d
H11n2PeUKvA66aexGod9mD8KQytPGazqXx+S01KdwvpAXIvhtrvCnDWQTSaN2w66GqWrRxLxrH1b
aGy8cJdvzAjKftAUGjDZNt1YqgPtAPQtzvqEEILwlPBDZymrfdibTMKdcLaToUFnWbZ0RQbF0IL3
aKskvY6y5khfRP+sWfazPaMlL1g+NuYYWCt8vNYOYIOAUuCVDr2OfCosRMoKk1kmfaqY/LyJqHLb
Vq2JUTsA7tJbWwrw9+kUDAdHQ3rGE3uKYMZvpwxK8yTgbeEHJ1dXu0rMuPegs9sZgsUQKC8Yb3GI
Gg45fhQIAi6TvdHZpNEIzsRauo709D5RFGBiPz/lPe740CW1IR3mdjtFnN5NefBjITcB0MadSF2+
jwgDN8wvTktkfhsBW+9EdOyxpXWcImvpsUb61kxmmuFSXhe5u3bQf4ClcrdJYRleOWjR1ujnJ7vv
q3UFHnPr9hXhqYF1r3JcznYGuDKbmLONylzVG6WVOvUwCNv9MKU7g+IvZhY5EvljA3+MJvkU1Tmm
ugVxbpOY6s6gb8hz2FSReqQ35ZA00TxwDJnptxCQ5oD9bfw9DNbgUFcRqGW+L+RKlFzbGAybHBlB
Efl+5ijkDapXj6oCldZkvJ3QnTQWFjyfiY/74STWyduqKsI7MsXPKnkSsWEc5jHzQA1nq7FxwYMV
PRtvxKdrO+h2+k5MbIbsJgAoTrCKX3KO1Oom3qQjuM2HPI+Lzy448y2aLNplJWdp/6GAmPWiQCfI
EgnT3FMvhD6Nbg0Qg0Ds6qPwDgYJA7qxIdPoGwDO/TbkXMDfNnn/KngYIdWtkZI2G3TKr/NgJNsK
lv02rmJiTxk3Efi9Dd3AF1Ym/XNK9m6alPqOGh3cskna2zka85MTOohvZrzyaV3zG1F1ZQqNoDfe
086ZxScrbb42CVWa+nYy4PfKXEM0DHdAtWxWEip8V80cXvWlumNLx8rTMrmDENrGMYiorAq+ZYae
74xxCDaOBfUr7J4LaVZwP2hOYS8E8tc+gahF68IdJaIiC49RGTZcxZSxEJXQIPAvQqQsqc4I2b4a
laKmmTGkAdEgaw52SeLu4M0HOyJu8P/ju680A95XQqkJD7YL9Qh+2DL3OxMPcELEvo1Lh1fgV6Ds
UnGvDcj4/SRPN6CqoUwVebqlVV2ljxYL+W4K2SClCBrXECKp6qt9Cc5uHaf6g0zSBzmjjI/EoihD
w7OK4nlkfWfCLTLY8vPP9Afs5Ohc2dbTZCXfJiMpv7OsfHbzIvuEnBbKTgpjPXa/xFEBB31mf+Nm
tb6Sk8juasYx3gCdAV6ybHDc2VhdXWPa9Ws8rN+L5Whe5M1TMNb+nQzz7kztGxGZswsEU9oUWsda
K+WmB1G1TUN0WrNZ1EihMdMzM3qOC56UsDtrhc2kXwPn6W5lXLcbW+siJjWtvwqr+ioJpmyDimCT
0knzLAjqa6dvIF/NXXsD28fF5w9rXlMNjDMwoW1ZIbh9YkyrQ1OP07YwrIdBUk8OC3O6Heo7t/0m
0tk/Cts+d2FwE2el9YLleQqf8+i2LlsQABaRp/oUv/bKfapq67YQQ3+o9XJNWsy+ptFyRcX90Aps
SHM+/BdhZ7LcNpJF0S9CBMZMYEuQ4KhZlmRvEHLJhXmeEvj6PnBvypJD6kV3RIW7aJJg5hvuPbfb
83vIsOyRs2pLkOoTwdxEjIpboU/OpY/qZ9c9tShEtzyz4DXCMvcxrxPoN2XWuWuGC1FUDRxrDknm
nvdpeKn7StyW4XgxBYK4qHTSH+yvhtbeuROytYIB8iZrmpRpv8HwE8B1P+hIBOIT55h5cBrW5c4q
8mzH7NaS0xnHoWLo0Adwb7Ktd9Mpa9yR8u6d5yQjuwIBEv7Z1aub9PCdOPpB7NynLTZ4Vyj42xSc
ZQNnb5pJORIGe6rHYbCih4EMsd/neb7+6GqMXEXm7b164OdOOeUO8t50m0fJz65tZednSMY3prLI
ndH2nr2gRWrUiH3e3aRtKreMHRNoIaCBo5Uv7WdzkVyBWvpuFRSjPM54NCRszKUvLjrwF+JIsX5z
8/XLxF0iXOJkOC+MCRcxGJVd2bkZ5HxmlinCQ+AGxlM2teosnJJDG2s5Ec1S7HLYpkvGEV9FsBsm
1G/bVFnI9cLwoJKuvu7MkWC5rvppF/kj1/0DQPAJwC6XUEsGwKaO829zVx8iwVfJloFjNLMe+F+i
1zA8l2KAP5PYDJeIWdymzUQGlGWduvl5LbnTkiqvmsLHELHpTiqjRhlr/6pq78me6j3I6AygjpC3
xQBiLovMTU3Ozjni50rEASlWe6MozmSiXI2T/bOUPGs9iFgCKx1YG2sgbrYUie8yYNz+PjRji4/G
rr6TmfNLLSS1wMqdg8zwfLJ+Np5jOpRl1qOXd+ecwEru9PkEPC3xqTnOaAeOiGVJxogfc6JeDOAK
svbYYQwxNM3l2UmJEkgFrJ50iF6M6mHqIhRfudSADqP6hShAsmyUR3AFDBIZS3aSSICotmA1tb3R
MwBlZ5XH13PNynrO5zIAtchP26kkoDvxmA1Os68IjrlE07xONb+Lsouh5MTJaRws2qCK0tbpmn8j
IW7ncHB2PTa6jaozQVn+i79ctIdfyasMkU5H0o/HJSWx6ff3nEyAxYmz97O1pAMyAjp7OHXhqnho
k4vTEiGZON0t+OeGoI/pK6H+ugz/YxiBSt3BHYRGDi8zw5J3w4gxpYOLHRE0WvLg5dbLiokAhNft
3HAag96LXgBwelsGf0UMPC9p693n7Tqrwg9/B0fHYG1Tb5Kw7L5XjHeFGVVrom9Ae01RY8eYlZZS
bifHgm0J6+PQm4ArRxJW4EGRXDHNTvMS8ng1OrRTD99WDpcZrBbkmMV8KsycXFArjg7pwAajjX8g
l7hC4Zfctfl8F9dOuwVfEwdDet20lXsPfBOcNDIaaEnWHfrvX4aMArtBhb0RQBoSBuutO5lkepXb
KC/SJ1GoJ70cwPOa1nSf1El1lE4d7anpjzq57fdOp/1D3A08srF7qUOySixz+F5Gl3Rsx2czrCz6
owXmDCEzAQERWdAAD9l6RpQfUEpAresxMj1GcSOuAZpzRane9+qSeKc+s+n5HVLMYAJlE6EpFcBp
ttyEGKRTd57yCGZ+xhI7UjpcESdk/xeyilHkKMVdIwmJ694iB0uUrCouN13V23Ga5jMUzFwt2iUv
U1LVvMdO2s25sDS6VKyQE2yyzSTSf62O5z/R5mvTLOGedlQBfS2e8q56Zt503dEr38ETOi7Ew+rk
LN0OADA9K+bocIcHMzYJaproZ0ytvzacpDjilYg2uoTDnMswCjqUaJuxLpZ9164seO52igNm0oIR
iahJs7atXbnIQMuy7qko1PUURru2GMstrl61m6vC51GOg7DWXgZaBF9NerhfbPHopTYVXtt9R/hs
HcfQ+I5winUWBIndVK3xF+XEZF6vFXvLg2Xn4R4ha+87Tej4KblVBg2krQB3MmuZ74RZaEdW3Lv8
W8Iv9dGZAdibP6s2Sp6VPtc3sab+GSLLZ1rFDGLB5DIS2+jHjvmMUT+/GMjNgxL64JmEJ6TzC6Vc
y8Vw4FApz4sh5iOrmvj/ZyowYFqmaIK4Lm5Kh9+ACDlOJyAgi911dAeI++BaO/u5GBGm8zxZfUkw
SDeW8KPvjAkS8TjtR1cUgddr8yGNitInSgD5UGVFl3I2L/gJjZvGNV4adPxPRqvqUwq+x5dlmX0h
Rf2oYkL0ihuS4QkmGezu78azkY0CkQ3mEqSuHpL4krJAr14da2FThUwHDX07T5gdFuMmrejTPj94
PszPV8ktnmrcbCZ23Pf6YFen9CHmbAkq3R3O8BzfMl06bMOr0q/D+fHzV/t9iv150iIERyiGMcbm
MPPMP0/aWu/SThCxEuQaeXsWIqWgpgSCDHPdahUb08kzt611L9h8nI05fO49ndSXVKmNcsCaL7C3
SA9L6g24e5BjhtzKqmP8o+lIl6NRh25qq70zcJH2c3JjOQRE566xXxThMMK20x1zELLTE7ZjKonO
mTtT2HjLnU0JIWqaytyr2Z6r4Z7Z8TFfWq5nrXEYJIhXXA71Pu15wPh8SH7Tpu+ffz4QVT5cA4Lj
nxWQYQjpoWr78wPKMQ1FrkfN6ahQP7tKrvE1RNBgVbleubKIlNESeDDNtdfS7huQEYTXIDKr2Txq
YluEw3aaXVhC/eCnpGTcwCEMowR2Q7EC1YeEbXJbBINFY1GH930Ghgqu8Fs3uP9iFZ03gunbNoHN
e6HlfES9rx4JuSJd0y1iuMvOFVxY+3uHPtUv65F/PdEacz0zYcpTIm6E+aOr0uG5u5IwfH0gYNUx
1Eu1BXl4bpvlKeq09FbZfUTZg67RKrTwMgNi3RIqOAekDoTgq+rm2ZwQnKOeyZHvm+qgbHc6tfbr
goaEJXlmvNhOaDMbIWAtGsmtKJvS2HdjdTspL7tmYcvMo2lgT6fxds6gVJceh8tAAOfR6Yv7uY7I
Bs1sgicn22IX08AGtFW6cdqMCK0Qw2zXIwab3OYWEroBFaf74eRjfVeUxYMtCLJUbkr8S+kQGsPo
bpExE1zz7DRcllMuMcckZEGrgmKVnutimlGNDA70GeR/VtkwtOzp6E12v7OUu3ecYZtoThSYsWhP
duKcE8bwe/RDfJdDdsLm6tymEI40CzzTyDIplWF5sljY4r4hI1t31a3EX7gpLNMj9TgM6Y5Dc9uz
62aVTBJJZdnalgIPYQVfXOpCIhWxdHfZtoQIfmDwrgHQql7D1CMTqdSJq8h5DOA6oAnL46eRgfg5
1vrwNCMhoSlsHniU5yf6HBr9wvqnRMpwRi/DxNiCOLxkt2NEIHRfuwduKqh2jkEuoKkFxHnOAJYr
CUza3s7CqR4Xqz1TRld9n16kO7ywfSS9o3T6bTWP0E2t3iEgqHdx/QYV5eh1KZIR6AJc8kJCMNXR
KSm2olAaCEsrHWiB2UOUV9ZDao0GFsfoYWIE+xuKZor4jogvomAK6y1Z7TiyMqDbn0luR/jTMEnU
WJAUJMd+YQcwPpaaSKx1BOp8ApaOK+fP37dN6k3S15EKynq+dCOZJrlTlmfdVzDRb5C2A3yFFUqt
/gT/G6p6GBZfCMuRS3w4ZHBMuQY5qtjsENC+09mlTiosIuSQbtixhjPLjLaJp/bDKrJ2zfL7wqNJ
1mxLzjJ2j5gsZ4Pp7BE6NmMMqhKjpH4Ea8zCsHL+ZWbgHAoUbng91VWT+qZaTjATzllbxxtkLtkG
mhkZE67qEMubQAFdZyM0HB5KwWxfRNXsyORS1xYDbpJgLvAZI98UzNNC+nG/aW+jRNykkaEfR8ap
bTZtQumiQ0ybmjgS+67yHKaR+X3jEFRjWARBp5Z7o1hDHG3NuhoXAr/MqLmyc+dRyfnUtdU9pz8T
7ImJTtn/q8xoOREmiOIOCwXis3t0LhCaW/6M2U6/GIgGM9nbSEZRCCwE3xMJ324m9FpkqJO9YBjN
Qziad15Umpfcdp9RcrcAyob5ONnzhVr3JvY8O1BRfKd7FS4zltOxoc3bpg5bH3LLiwsJF8I5Yc6C
MLEtFWS4sVLzYTI0fReT0j2bE7a7sX9N9QZQYZMXZEtghvziDvrQiWD9RoZEOcDDIWzoTH/sizMn
q2HJhPF+GjjfTHfwDpDk7vkIlqOHgpXF2PJvHbu3/WLnwRALTmEY2vvW0+/Dmhr587/PX0S8WHoB
R1gg+G0dMs+ffx+ra2u9HayYDjep7jOPIDIN+j4WupwkjS4yzl1u6Wcx2Qd7rvvrkUAVjxHt3VDn
bPFGqXziNslF8wDY1RTTj9JOyG5LL00D1c3uiE1fNE33Fy7eQ0nG6gMKPQRK3nDOM7I7ftP9Qtkl
dySv+wr2/MVc5Wwqy356U9tc2jixA2tC3Pz5W//I7eGrQHzKQYF/2vXeN6YuIZFMIbhgCrP6yfE8
rbDHAgQuqzGz1oAt9yYiUAMpYdGdhR3XT2O03CF9c676RV4Q5CC4cbUE1Yi2YVaKAtUEkupGxn2s
x+Utxf9d3rrpF3XeXxwlK9nLoZtG0It74t0JI+yMbokUk33WoIPjirzDC496DeGua+WBAjvoE2X1
krYSGioK+cL9htLx2+ef31o6/1Ftos1zLB5hYfLYeO8hM33mmJqcCsa+yLKNjtVa52VHl0Xt56/z
u0p+/0KUbPTtyMxt973m3V4iTMEdKhRekk61cfdwlF7cyvimOdPL4hD8LQ2A3syimHZX7namHN9h
gt5kk5q22ZgFAgWttGgBa8dBi91wQxhyp8vxUWMhxDRzY08DLm6oLTDliTozPLJxqmQ3oFfaEJTD
eM2o7pvfwivoBhafsKLU2tb5eGjWgUEze7efv++/fb7SpJK30RfwhL6bmxS5HMiikykeiBGJv/K+
RY08zavk/fMX+nht8k1iC1pPgJUb47w7Azhkei8tl3Qf1XP/UBGPKqsdPq0bJzpKIIXruDuwoIVv
Es5TskUYfH/+V1gL7/dfMS0ajR/7GMN875HSRmdIDJPuzKvaV2dpLuh/f9YQqeqFXWBE40AeDSYU
PN+fv/BHvh3vHRE6hzFGUoGT+8/zrwD0PLhLlu6ZNaLt5GpskEL4jtDY0WUY09PsAm2ULMtQ3xsW
4itQ0lpaPHhT+CPuvFdDw2WKpGMvZPQVEMX4yzOAIExgsYAoBO/indGE+XLWMVMD+au3DzlpGpsw
a2FVyUfDTdbEOFiv3QNgZcI1wWM6+oimgrW5Qj0wu5hSe6l98ViuNdS7rwqw4G8ADy0EdJo/PzCk
wAMbkBU62U+vxHtfCs6fz7+UD23aWsD95yXefSc1i9Awbiamrt7elQbGn3WYtFo72e7ZXzwBH3r0
dy/2rmZEez0nshxWkWl9h87tFsndHtEbWB3t1+fv628vJaVwASkKTJTvp5AKwW/s1F6yb8RyBcHo
RDHwhHRj0+vNw+cv9XEWwNta+SACjg6Wj/fAjplc2yI01relol3kpJiikn87p7ODqKoysrzCje7m
DQUyGXeMBbrSGi/c+/2aMMAFfxgLlbK68f4lKEqOsBpiNItYq3momqwF9xDz977uGyQco42xbqi/
cy2Va8DwQ66HxGai8rBiPRATzXJiN1eJlV7bc46wsa7lhjhTHs9FkdbH3pszGxpu6CJGiY2ayox8
XpBD4+6Lj+VDh4CUC4aTZSNsZLPz/tJq8xbmBZDnvVfohNkYcNgtP5aSqJyCbCXJydZpMbQIy7sR
Qx76epdUviWINlTYf9hJvg4jKsLKlWdst/dWoTibi1WHzZZASfjDWmGigyYzU1NRINI+SA1JwC9Y
cy1zCRC19JdUUma26YNSiGt03PsbywRZs97mxC48wM9m0lI/yJGTKJ1QGoXY+T//JP526DtY7Izf
AAEelXe/45VJGVdRwcM4oKKu+pHarm6/s0lttzG9xXYYtWQz2NVNOrNeq+x+xEkzfglu+NsJvDKf
dMphijCEuX8eKE3lZMBBC3IbGpTuFp5cs0iNgJjAHY3zD2chSawI43gHRvEnqdTTmZ5m67XKuGp4
isfZcJgm3RbWEJ6kgE4lgYqktfcIlnc648+EoGhH04G+YK+LvrkxdBy3/IEVIDbPu4W9v6/F9pkF
t+X3zkV2PRDz5lqlwDr7cdnVjBfR+GFirpqepVHL6DZca8OuDSJUV8dey/bOAhC6sL3LINiizqDu
2hdooHNQurwBMzNmcj8GgaZgOluZm+3QekVnY5iHIwYrRVtt7YtZEwTChfGOuv+lHJg91eipSA8g
6jUJV2/DqiHRUT5ioxl5x34PqXA75e2PrFh+RlZxshhr+1PaEInaRa6P8/WnHWKy6Q10VgnbwiCc
Xg2bfZA96ZCNCWj1l0FHolDIH51l2742Mcv6MRhsSqj9kp1qkgt+4DFo+/yYJ8NDRENHmTTR9lVr
/lu7RtcZlMr8Y68l0Tp3ortY/aOTI7QZypl5m74QgjsMu7Ad3kwvumPcdScj9dJn8pf4jvPue7ZM
LOMlUNlJnkHIsJEmgMO0L2QssAQpM8V23WI/novvdgJas8ArjskFYbapecY2VKJjdgGeymWPz/sy
T0U9NTsNAHXdaFSP7IX9KCGi2sXLtrDAV+3IcRX90ws9MLWTa6vcN0vvZK8tZOJBWiHZ+6c3W8+/
ddiJrd4SkoBoTHM26OmR30zFnK09gRZ805LuOHXuPfBZQBT9QfVUhf2ivUG1ISCWVJTdr4yOnCjQ
JiGJk3o2S9vTbJrYqrLuIQnTZGtk/RWqlIXM2WkJIpvojRrz64SdFR61DCpsXRtRIjKwVA67ah55
QKlUYodIhZJF/sZa1eqgaMKlSw6Glu1qN5RHVCX7hXrK57liRUmYz74DR0+m/EuTh+DsHHndZKom
ZBDdx2ST3bzk+lOflXs37rptmDbL1hH8Y6YYJ/BfFsQtbCYFwkFnXSsI6D8szc/SlhgIZAc1PnWx
tij1rxx6tGMOj3ERyatmYRnaYzWv3fRh7puHrO1fM/T6RyWKe8fW1GloZBuktXZR+d0w1vGbZiTX
Egs9gU0ivZ+q6tzOdnfuOtjZC8O+3YAg5GrwMJuqflml+ey+lM3uuitYTzU2Ba3Qr4uOIBJVQUmf
lURjH2YF8qEXQyQ/C7DaQ3dHFf6TLIwN5AHSkKdFbUO+TBizhynt3vjEk11LQNsmtFq5NyoGXmnN
GhWM7WZhgbSfnbbxBafWTon6W82zhXi9QXDrjOIQadNrOzRd4GhY/zG5eBvDcoLSIcqrmE505/JY
q3sZot7zjEfNKcH94DWzkjQ7JggSYwPlX7sivcGVP9AouYfUmtC9k6aFklec3B4NbT7vyYrilxE2
b6bQ7xjgxVeJWJjDZ9ZhZMBk1f0ViY87WOCsX1uy7wathd6P0IrMXhhMvzubUuKvVURmmXCq2JBy
PS/YZsyBLkq5UIxr9zujHGYmOoOKvtaI3DH4q0kj82GlXLujOJObYG6WHOOOy3fqYwBhzGJUBwaX
vpm9OY0gEK4/9d0L4o0Tteq4Q7dgQt5j9sBKuPAIIQydhvqhgtJmkDnSpjgQDWsR+GjG26R5IDt9
If8On3GROaiyiL2wpyp9Kbuq2UoGtp7+wxjLDjkFabtAepi9pW8ZHNRV5rDLkZob/H96aKx8pndR
OrOBzodT5HbLgexLacUHEOrDuSmpf0DS+/bK1jRng3V7OtwokLmWNb00aV8i6eCrILTnYCQTAmq3
J1qFf5eRauehINfca2/LLnO3CamhvlM1mB1nuSezlmFphk3CHaONxOKeGA4Xzdku2FHL1TlGSs1T
jZAiQ+I7zG2BBZpY9UkXm5EgCY5WAnHM3iHkr35M2/je8yZ0/ypeI/jIWhrWMY1O7C+q7NRmcNc4
R0PbjVP45iXWFWEkv3JTrbnqzA9s5d26ZezLYXViC1LEsxZpGlkPAfGCLEXsHg8P8bVYQGEJ1rmv
D3C9K0CGo31m6smEiHNgI1O0OL0GfUktVIHuqZ6r2gcXRgOIoXhq/b4Pr0ezw/acI2JuUptF8+xs
HBLhNk5pPaAiYh4jF5dfZNlSZ0IIoYA2t3k0n5qiStHyEGiDWN0JhnDneGTpWMtwZ8WVEaC6R/NW
mM9DNDB0xXJZzNz0S80FlQxLMDYkH2Sdjrh6ID+qv5WGd+hMMr7XI0lbI2iq8I0V6w8GpncCsPep
y38OsfOjwrqztTXnGl3BpUnJhU6RM2+N1PXd5bqZc0LY0zpAU9luEkm6hiPkN8vsSApGGn9uSbJX
A3kag14/tBlBKW7LsDTkIuBhJuyx4lflaM3rAJFX6MOdEOaFzXoZ6EZyyjqhb3GxIuCcojvgpNsh
Rm+vR8TZu3Rnuygxha9cUTMdhgulDW60zTXLu9U1+7maJJhzhAl11+Cx0iScPuNmkRmxRGLm4Uub
ixjINUW+CrsVfpufr/FtnV6/hBWmW1mQy2E0wYwxnuyHCp8kzvxIu9Um6gHE6EjDWf+xlbG/dauw
lwBGudUWjIL2KSRR6CCtdudm/e20QGgshGz3pQEmT/ZUDzPzG6Y2AuPeEas0tTg2GjeNQkzKSYcD
lFDPME6u0NX+sLxS+LFGUjG+B4ZPgD0iKzpMgrJVpSNa0YVBTlh6ZCFYEZ1zdTUWIg0qrn+SjziD
K7PPA0TlhS9ibPgcJEbQl7G5B1jXJsTEZJKhNgaKTB8qf86mX3bMppwF4r8pwURbUMLbeDZt7rLl
rSsKgBM8d/wMsX/r0UVq14PMHwimQAbhkoap41nsmzz3h3VBl03xsjVKNoS6bt6A0XWIMWTYaFjT
rS4q1qhsrfj7K/PKpOjVOF13feqcQwzVHIXsWaFvjlfFYisfgvE1VU+1Tcq69i1r4A5EzToWSw9M
DyU1ujSGyRoi3boOHOwqJHYP8dZyX2Qc5Rt2gPG+csPbAsVa4JL84TcxGzXNWTxksjZcHnvgvKG9
A8B30lB9dpiTAyaE+xgM72Z0qu9uvfqw3YnaN+JcFRPqNdaNaA7xWQTRqhVv6JlwsxLCYdq1HeR1
YqI9Dg/oORJWSd29sSCrCpPsrTR6Kk83JdvXjBmuhMjE9NyOzr3jS6XIIo9Nza8jwdQ/Rqnf9aO+
A6wIeyFlG6LtuJSWBm6gR52N45EIFeVq4x4cDLUdzxABXeZ8iPJyOucGHdaaH5SV2lWiuvIwJIvx
RcNlrlOLPwcnNps5IFLEXGPMfS9F4N9YVpTc5Mhl6VtozAHRw7QNg+35Qw9xh6ntlojmaseHcqQ1
N3HxkP2J+4GLcL1O6qzxR29OaYzN8TDP9DO1RIs6JN19XDLuzH8QFtFvNR62L/rmD/M5Zq+eoFwA
4i1XFdWfPVol7RJzAxvkctybLVk3/VKXW2hC7LnDPXFqkoUiALPXz5tUptrvP7QVO2qSf2XD2gT0
tiIk/mOv08sRhWxhqqBaala9vcXzUIYI6GySxEG98L1RTcshbMjWorQtWT669LCBjSefhOZym0w2
WjyBdLBRbX+PI/lmgCu6ayvo3zYDJqOheoJNeDC8cTyMKUHlSc8coK+zfKc41DdmR86OFhNyXZVb
s9VhFZmLxWnbs7JzndMw9dVxWUM2HQsvGy7YQ6ayfGPjmArLvrwWogqOliYIec+Q51c9YKs5U8UR
70u1k+3yjS35eLTzit1olqA0ep1bdQjn4UUpyvfGzi/SMOvrNKTvS1NNHtOhYhxrAhPR8rDGD9RV
TK+mwu9IBToS1U7cRjzee8ZyNzZev5qO0HBoLjdsKaygKzpBg0jFH1qafMQxe2lrUuKRA9VBxg48
x6x9g4/9oJvWifAD0ts5pcmH7rRjKfu7yiH/T/ZlsSPQj344IjFtTDV6D8u6yasY5TAxdJvURW5U
UosUMCLDU04PTzO/6oLwITeApE8NPQwlnn5lrTSFuXb2EfU+kjqb8sROj8DzEPrG7evYjW+xleek
c9pXWtj2h/DeLXsFpDquaf8usR4VtxaztOuRqMwp6eOLg3h/a8REMbUNb9gdUOobEUBWi7gjb0bw
ExEAv81hG7NmMxT+ZPEzzcpwn0bTZVIEpHtJZW6FkR86m19rs3bwIsZ30L20GWMfoaS9ZwZmLCVc
+ZT/MonF2zCBokOOfxB7uMZpjkGa3DKjjQnsm9nTLl5PkKbqH0DWnsqCVQQCg3Nf4r1QQxZfedUr
X4SNtE85h7RUBF5xbJk1NgW+R/syWQuc5hlLSC0HsjWnJ+ERtGzZJ7PWudfEg03zGxiDN/q1PScX
y4E8lqqARwfC8yiSo25rgRJNtNW0OmNxFd5OppEHmtcgXwtTHbs4zstkMJ8y4PnHGc6JqyfW0czF
FQl2Odxh+6kKSezuOb78nmA6brlkj8csXPE1GCpkmCMCUxSLjLZ9/EW4xBPVIoPgAQhZYzEDMW4r
j4+lW2jWHJkcc4ynQTdXP/EW5b43eQ1hj+Qjt95VjVsWeK04xR3886KI/510/ZYQ75fIWZ7nSR6n
YQZaWyxveZUgkTGjh9Z7nc3kqjfi8ptjDQ8yNYuTnVMyF21rnkig9w20FwihLsrEz6JZrO0mvzMH
9tjIlD4/zz4MtlcLITtF9k/eyvJ7t7jLdUfpZgd7Ih5NQvUgjqOlxsdKuhtu4RxhPVYA//PXtD6e
3czU2G7gKuc1PziUXdkPesdvNChSqqciDHNcOPmW/aoTMKg55BmFy0CyD5ia9JdWkjmZkBpqzZQp
CKvH5yai7zIcrCYV4zh4ApuWeSRhjxg09VjbOyO3ctpcD17xraW9VSlxGjYU43D8pZuZs4nC6MGl
5ctqMxi6btkkQ+JsdKX9nDpEEKsYyMq/cR9HX1xbf/m8bbKTXPRw4IVAH/15e+T6oqODrnnsTfLs
prHBpjQ/w/MYtygmS3N4/vyz/ovcEJe8Lh2w7gIRyG/i0X+uK6OMdTRWhQom0A4bt3cxHs7fw2qx
CDTOMEXOCaSUkSX7inYwLfuLB+wv3zUUTBYMtunipnkvcGu8NuOn2RNuZNfD0R7JwC1jSMgElKku
uTdjhCNJRZPZGPMXS5v1s/yjvEFg4coVZ8+njaJgvcn/89YbvWnRgQ0q0FNyaEVMVCQpULz9Zw98
CDNO0vNq6+XzD/zDMooXxXuPAXN93f8L/v7zolFktM5oM9NkCrdezVy6tWiM7eev8tHk//tlHP7D
No49pfPne7PNNhp0m+dI9l6zZd3SHIeW8Whv6yXkGcM7RihcmCAQKaoKcbWq+6OCoGRVmDfjPCFy
F19xJf/yeZMiA32N4TP02fcgb7qcrGUQp5gXo2NsNLL/otJvPI1816toIqEu0dUXsVHiLz8okwUF
8NE1xubDtrS1RBi2Xkuintubhzyq4bHN7iY6S4+9EJP8b5qGKw7H/a7z9E2/TiRiOaeb1otz4oLd
vW0sz/w7cso47uJ5IXkztEv6xdDedl70Xe8wPGmHOBT7vuuvUBv1m5og9GLBBM9mFrfMQ0GEzJqb
QGwRQaLla5NLPSCB8RYV/cLMjz+JDfmbg2XSbVG+0bK8qmUOukySrcVIYNPqND01/kio4Og2y+jG
TMPbXlnWviwyd2dWNuyEyYAWBoncFAxc5qzvMfTAuKkphgOuMHM7dNW2GR5QAupBlCxc+Za2wLr7
SRMUf9E//OWjRzlE7glRcWhV3hNLM8WzZhAfG6RFd1i8/CpUXhIYsnsb7bTctmr84sv+y2KGcwRa
HKILuK8fVohJK7I4Z1EYMLh/7Zvqh4lFprJJGK4p2gkRXV7U9E+ZCbnFbIsHlWEkAXAtKh4vR8OV
9Ds3JxaAOIJzFuO6+/xX+fG3v8LsWG4Cfyb+4f0HQsQ77e86W/ca62Zq0XEoC+/S5y/yl9tTxwHE
8w7cg63te0nhChAaZB2z23PimYurqh96mm0kWfUjl/xrZACsMgcP0EWBwUybNR+Vcb8bqzk9eAVm
Xgpp68bUqWIUmQE7Qv1+uOPkHDzsOCx0phpK3aAzb8/LO8nzuu09Cvi4xtnbVbhDnDyFlOW1m6Gf
HJCX5K5uOjfvH7wRswCDiidn8k1kMNeoWOloQ/3V9PLhWsbVF9rGj0cOCAqA1jpLAmRH7/fXi8xx
Y7gdq//aI2mbOpz9S74RKyMh1Wh2+uilMzCsf/4d/OVlYdAIYPS8LCDd9Zfxn0OeJkXSW8F4WCjr
aKoGatmV0jCZdbyPR0laSxXdWAlm189f+GPLTiiaTcaivT5hDrPvP19ZSYyofUh+NzMEUvFa1GFl
n6uLNc7IwOz0PIeN3NUx8iF4HmGXPrEiGPzIwq/iDSVdh5sAlwhnSlYeTTGvBu8O3+xi3RUWBC+q
RefYgtqnaf9SU/Oxd14xqg4DB9OBYvm+acepWGm8wTCwkPgj147O0GC0gwujZ5fr0CprjynUOMe7
ORMn24qYHjNuG+tHYbBykPqEMpiuYdumrjhYDFmA+v3isA6PXaOPp66YMZy1+REp+x0wP9YWZjJt
rPAbakad+Tw/GGXQn/WoUm0tvm9I92Umrfm2iIurGE8+tpQf2tplxXb72omQV19CuY0L7XUYnOzS
aCwsCA4sN5ZYQFkkLXlFCpgMg4r8gBB4PIh6QfCyqOE4pi991OZnLDtym4wKv9YYXyyz0q6iXLsZ
CTMfUrs8R9LV9ovj0U0UE/5I0+RXxgBswwj1n4SlGznr8g3f9zVonfFQD4aOQ5FM30UfjnXIn26G
5h+skYgas/GlUqgsANvs89l8LhZid4GpjKdFor0QidobidYc0vw6Sx6RllqXKMWOXLbqi+PwQ+25
+kz0FVTqAONcZyZ/PqyQh+hayrIJ4kj+w+bEJ+qQwczacI3CpS+lQ2Prou2GkdXTxG7i81/L+9pz
fX3uCzDzAGFt5z2zt2Nh6i1JRBx7yg1LU7vCtcRroVl3ECAahM0RvMnoUcAD+vyV13f239KTV8bd
v8pcpMWk6L1+DRR6Y8q2rQJUQxtEsvoRUB5Ejbo6fv5Cxl/eo835R/ATZaBruO8OBDEVLUywpgqK
orlp2vmbWaXfK4fLT09E5I9W7zd1MxCWKrQNZsBe8asJl4qD3rvWDH3bzHCxcnZg57JzbtH9uT5k
k/mLE9P8yyfCTx6sqo7+HFXfeqT+58isubX6Hpd5IGR3awKss+E6kEHZ/o+189yNHMuy9as06j97
6M1guoEbjGD4kM2U+UNISiW9PfRPfz9mVU9LoYR0B3OBmW40sioZdIdn773WtzZ2PoC71uX6gBZp
ocCfQDQPezTF0GhkZurBuX4YJHvcwkRbyfg8OJVnLHQTpIGk50PupXggruoAcpCIg2E7Rz/pyup/
eKVp9cn8PwoV1kC+8WdPc52nZdA4NE6KWiirxkx/BDm8QKswdwNZokt0mZgcwky/nBA3X9pxSP05
U3jDtWo8ZQlfiiCrzA2Rs+oF7l/lwm7wHg/dl8/E+cZs/qUzHRgEBXslcoHeX2uQupXMDqwj4hlb
hjCKhTwauqeIkDkTLeykvxyS+noK2ju8D1uM9uYaaQo0GcIR5mwbGVaiqSxgEA6mv/v8Op5vkv78
cdS+4LQdYofO+qd8K5kYDlGH6mukz8VOhzZod/f5QT5oiX7dKJoMMwgaFtb5zQIDFSek7bRAYNXG
tYf2Bxn3KMYy/1Ik4WtjSOsSv1ggtV6vz5adavii8P2w+s0/gVgqTTfJXZz3q+/vgkLUdcWa2Hoo
4jAKtIHtOTbjwtKX4cGKlI2/dRk1uNlyO82Xg0+n7ouroJ4tQ/NPoEWuU/g7FtkC8+Lx5qWLMzMo
635qPWvUrvRRQE0uOLjRB/taYG2f2ATS6ZiiZTrGRH/WnbE2sjtLG7/yHX6Qtv/6KeTs6kTD4Ig5
70PIPRBftaxbcucxmxLVBvwyAe1DoZKth0Z6Vh0UvQLirqzAFggjrT5ouYILOriKddIBlLJ4ZaO5
zkNoq0XKrMxv0fjBqlzXVbVC19J5xDN+SZ3/3TUkKpTC1sAqjkb77Br6QxZVRsyTBOV0G1IkAtYl
bSoEj5BPxbFS6GX3zgBaNNzHWPMM7SgFXxL0fvPacCfZPBm0j+C/nj1NGL4l9DN642FRIYQ2Yqwu
eZ8/Lr8/BMI7xeQ6fUgsaq2JGB0ZRG+cds8JiTGN0C8+P8T8K99+F3kKeBRxPMq0CVTjHFLXS1Zl
KMKuPUPPjnYUC1gV6iH3s209iFVndgfCU774Fp9rXDkmFYyMYMfUWQ3Ov8WJZQV8etgFtAmj3KL4
EaNJ1iK60xb0ms/P7zeXkG8DkkEGayQAnuMyy1pKsJ8j+4qH/KdUMUWxsq8MOx/Ph1wKApJ/7WjM
D2GjRi+FUeaklWdC6Kbsjb2MEfGiJZUBdNDofBHd+/GWcTi+JgQ2mgZGofnnvFlDQiUVogME7aWJ
/SQGfIo1KApJA5oDqpUxIMxoBeDl5xeSJtaHR0UxaCRZbKSAkBm/nLNvjlvJsZNNIis9oNaMIf14
PPS5Xi0HIKyKmUIBmPpDFtDQ7y2kPp1jrzToAswmKHVoeYUbhCzyekqC40zc2hVQrRZda8GHq/pr
GqAgmaI02dfE1cBpMxHRBMpKYATdIHfwBl2VbhWGWQRnWy7SaGcp+418UTvptO2C+kfc1fVFa/lu
3RgTM0enOMVo7rGiHyMGJeSmtIGbYQe9KgIFOaL0TUp882oaCjhQkn89MFhd0nHul4VZ8lsCxLdt
EVIalTeUQKPXKg0lPmbBoY3trSTXqAoD8swCyb/yrbDdNSN0NUO+TQN1VXAHl1KvxegZ/fDQQklw
Ml0+2kWkHJ2W0MMpHMznyZB+aI2KO9hhY+jb6boOgxBokoVKo5I0r2s4TqSE94AB6DD19kWSydhQ
nBr2irCxIMlh4CkjcLkAj18Q9OQ78PsWdS8j3WoQUKipVC3TKZyH2saF1MwkkYaCSsyALNW+xsnd
72JHmgPqkPdgfXPmbrQ9j8eLqjshYaCp99Tp+tJkz5pkZHxYNffGDPk6ZALJrQYLKI07gDhQdUCt
YpirpwXeB+kXVhROUacwUmiBGtoBnIeECxyBZnXZuoGSFFWzy/uYITexFXVcQX9Tw++DHuXHSXPQ
yiRduKlVL8mtgosHvl21mytqGa+GR+n5BaM6CbDVwugieiIm123su+lGm3GLs0RXwoa0aWRnS1Mv
2YxgEHrFzk8Kqs+LVtIh2JnqPYMjLpsN8EvLO9QBwOvGdk0QVuoq35VoWIZDC0BJmpUkzN5XlpoV
p9T2T0mAOlwYqXaQ+BTK+Zrew7CqY3Vp6Ywu5cYuwLrylzMOuRxav9kEjo6UlZr8CJGy3mg2FiFh
3E5TI11rsCNphiZ3oK8UFzmxulSM/KoIDc0rbf1H3mnBpZx6Ffw4t0G1eGnx3TV7hEsoQYdV3vv1
avCbBj9uXLm8zQSwNmq1DdSkvYRO9Zg4EED0MNtOUawwm5uZukETbxniIRXAKtJP6t6K9NfPl5Dz
ioNqCIAKlttfX+8PzYY8pHFJJEPp2Wbpr6bWUBZy1T3bLU/m50f6zVKF2GruQCNKmB1h75dI3qe6
SMiV9IK0+kmUj8RUxUd4kpf94kFGidlKX/S9PvT/55Oj9883QNcNhUH3+0Mmlt9VscHqqDVpivis
p5UxvyeC/jdw/QVV2LIG9uVikkbrSv8ZNB3S4xHVTWfL21wVPz6/CB8/S+iCbSpRjEuqYVjzPurN
ek3Eh1MF9L89xYYH5oz+cylOLVrKeiy+MPz85lAG9er8OaIW++AO6/0sJ2fTSj3W9XtrRDvdaRsd
2RXv+P3nZ0UYO7/7/ZaFYpXPKOZG2hgEQ70/r9IyS8E3IPLETCGNivJbTC7UyjKyYBYhM2dW6kUe
WOVGNvtlaDSy1+e9BFycWbhvPutaztgFKSiM7BSES/lYQMnahHKOpK0fOxaRqt47evJo9GmzQ9Ha
L9MmRfoj6yC2IttLK4QNoZlPgPhnaUAUoG/sKmnJB+uxVMODrQkZ2K9fzP1IsgWy5idkox/jCO89
MRsScMNLIJsuuCo09gG/iYnSUoErCXujelATZmN9WE7LvkdYkMzRCbkke3mjL+TaeE7KIvAAql0G
JZJXEGG2Z8oPdJJ+jNQVrM1K72Wy2EmwKeBe+lelRfCkLBapaTZeM8TqIoEVBuwufG1j8wLPtYYs
unQOk2ZsKvryfRd6CJJNpG/AL+wkMz25QqkahC2ZH7G+Cks0b06Y1C66rGXaimTb2D10g7TcoJQr
j32Ukx4WWAd0liiBaYusiDjFIMDTCNLmu5ogeZPNFHNYmMlUOplFZkNqYlzvH6rSVD2B/GCPj83c
ZnWuLFj776yhildpgt/CDlYzOe9bifebir78MSqBuslDP3XNmL5FtrTsQr6O+yDeQI9RFm2JxchJ
injHDoUBDS0vgL75RlL0l4a196BXYIQelKaSbq2ClZxw25NhlmDg5O6YayavUKVJJ+Ikb+0AcaeP
hmsZWstRNYKllgFWMK6B7IltVGg/UJG0+9K0kJKAxd9oxK2kAWCNWAz2Qa1HqGqKzdui3qqlnpCU
whyKqCuSqoNgB9UWRV0It64bYx0CQQH/6RlpeUMCSnnVsP/Zq6LfCmnM3Mr2I3Y1CePq4sLOM4T4
djou1aTSvUTFXM/4p76KRpK8U9JZg2UOF2ar5dK1UocL208OjI3CQ6+DrBUTe+PEolvDFwsrD2Uf
F9Bc5dnEq6G02SKKQF5qk7MuADev5Da/jRrsH3Cp2RBpbeUCLuIt7BQ2AVH1kxURYU6qbCDGVF6A
DWAZRvmWaqpdi1rdTEpQAZXAuylJzIxQm/MdjysaRqRHJ9yaY9VPP/1WuXOKKjsVtUyZFQUttFXk
sEb6mmTVtIrski98r21ydk65mhkH3k9p0UAZcUU1VChFS1TKtuSs21F6EWP1LRWacYFGh2FsADf5
8yXqz37OuyUKr5Ki6LQ5IAsxjTjr9/ga0wjoZYnXUFcTUsObTFI83LDJJG0k2ocgYzdDLbfgCIJT
neiCoZjD5EAu+I/MuBahgQA7CbdyITIEiRDTWcwkT6lC5PB2tBhrRTuaxgK99CNvOFdZSF402S8o
i9wqFfVGl5SlY9rWAZVyuYhls9qWWkIKKpeMrR9EJjVzjsPYVXuriO6txv6JTOKnGVcrtpWoizUY
k61ZHAtZh12qNhA/a/y98SiwtIffcfpY+6Bire3LIDuW2bbrw3Q9oI7bTwO0iKz7YdAX2E7adCvZ
nbrI7BzxnEDKEzg/5Ua4kpYW+8Evio0Yoqsstgg4HSexcbRtqEnhqWgf6DZ8N0QprnpLAtwtEZUj
YsuVDUbH5SAD/pICLxtaEGfojAclcU7DgEjZJNFxGY0QMXVJMF9Jo/wicp4H5z7X6seYXZnllNPW
DNRrg0ijkxyrNjB+E8xOltpXKghX5AiyW+BBufDZeE9qttapxZf4v0+pHyYX+eiMUFcok4u4Fuy9
UA2Wkr0ezeCpR01XWIiT66wB0GwDHG4BJ5kibYgSqRHuO4Y4wJZ1Vk4X2ngJO+TRcjI3xTti2trp
GMByXeeqvB6tutplsu2vpaUorGqrk23zBQTL+FAnk9mpzBG5dBqIlvjwxJLkbExWHSHargSOgKpj
OIsMue84NS2rn/UGy2MFtMzVy9hgp25CbnUU18+ke433a433OdUTwEi5QNoLEJuAmdJAI0xcS833
rEHJRMu13aXAMxgDtsGyHYpr/NJIU0W+s3qEmwrGgl0VTc4pnvlpeXQ7Ksl96AykuvHUF6l+MXUO
Yz7TFu7UZtFSaJjbunEg5D3R5W0v5YCIVR1Jga4s8KcSRVEMF74ITebSE9DR8tDoFAlWAiilD3JW
h5G68PMV4Hz/SYikNY/gaatpbHnPS2WLnKZRjiLfa0kMW1JXLnQFdZoAEcsSapPEyowYblS2/vy4
vwz/bxee+cA0F2dhEZs+eivv90ZS4mh+ETW+h4Yi8vR2evLLxsarTFhAptTUfBRcKxHX3QnUwU3p
VCVNb2Cok3P0zaHasC5qa6eVbiR/CjYIkpY99oa1RYwzpFxU5UmrxBvqvRsJl8oJeHxw6EYs8OUL
LBV0jG2NI9SEUWqjysDNCHwBvwIiMogwfb9qIIesY1X7yqR/3mGfT9yWNU4bdRUatrMdP0VVi5HS
cZg8NFuglfeRrI2rxm4OhhS/Tk3erj6/1OcvDAdk/2kyOQXio0GufH+lEfm0fIh02wvZOC7GJkJG
bNdfbHbPKyYOwt/OyI5TY6Z0Pk0PaiXC1ZXZHp3zm1laoQm7RWbSLv/HJ8P7b9JMsg24Z+dsBaKF
qkSBCuT5gyHDbmZc2pXtFyfzK237/cOpolE1aP7NnW9W4PeXzLda5IdYN5mCNADoCplWTmedxoSQ
oN7CTOEkWCwsOeDjM1NlnOQaR3B8zCuH99kmOZmu/lrNu8zNNIr9LMKWkQTZC0acYY1Zuf7uDHxF
jYjMo4gIw43chBsZBfcuY6UKDAXG5Vhc1InzFVbqz0/62clploINgztGUWKd1X84uyq/lFXdi+MW
LHYV3pjlEC7ryG/5wD84mTC2PE4Po+h2kmSHF3GZPfnpuBmt7irrVPwsQUABZdVHXtl0E4QEroDp
RigrcU7MGV3azcTH0WqGays/MbTVXBYyucz1Dfu/lB0CIWdVak+rZsiKhVLK2nXt+HPKR3oDiwk6
bYFJ3wh4YU0ruY5jA8Eu6bGu6HtwMDnuC5uW89JKCRTD+p9ucTQhHAfjuY2oNQhh6167tjR2Ucyo
SA9hFHWBUzx0JXZgPGgYAFXQCIl2TLBYr8lsQwBVx9+bgigQ9Cc/WihomQwHd1DMaV0xfa31oGCD
qdV8Tio8kZY7hvq4iyKWoVTSAUCWVJLOdR9rxQn13ikwpWBTBhX7bWsCHKZjYLKSclVNZsYcwmKe
0yn+LhLixQx2JPzkt32l7CWHTpgR4FYEeMqFq2vrJosgyId1DcJKkq7VtjtY6OTZsjVrvXYMT3eq
Z5sR3BoLdjGTf0YcQmF3aVXRI33E+2lK2OvgS185tdBWTEdiF8Ize+UhpU4BWbtHdToXjVixcDWi
fy38x26Qf2D0lGYyfLDQqH23kX4X13V9RHpw3xoNDQqnkDbwwZdObwfHNqlx+sppuIkipCys2gVq
iQBflmjXFi6ck2yFD1U9yYBQDLS7vgigFkwQ2PtsoRdsMNoGHoNKBUJ+gcCz499ms80gzlti0DIT
wT76lou+yk9Ycff483yCdSbwN2a3D/zYa+zcQPJmZ14RK8FTbe1D215QQqRXZpk9mxlLvlQO3dFQ
+/aQtBpFAarLrWoKKm/61eRDSZk7BQXFQNYV34LYuvTbFsJWY9YLR0OEHxU6wmK9Iz0VKrlFFXY5
5PjMutoRt/2UPGk8/5ozZgxKDSqkYM3329rpBV03BBbf2ghwInLIleqgyeCn66uWKf/a8qFO+hPf
QSSIhesH5WVFz3On4DLurODCKkH8KYOeLnvLR6MJZZuH/aam98mug9q6aIpTZmIbF3ekDIV3HeCr
XdcXWySlYBhyK99MlshWxHde4GnK7oLaXmHAJSIgj8RKyqTwSmsR3SvOnSKX8cbXS/IR9algI+2k
e/qmXW6o3x0S0ICAVjCJvndYPJjMalAMcMXWbFZSoQhvMo21kvSj29QMt6UpP7aS9oA7VQHibWgb
bP7xCpjjBJPQsj0rCB4FGYA7dp/eQAmCTMyiNSHbhdsBb1+UsUbGkpQWHrYhdmQV+OBYdDpCJEEH
vna0ddZHCHFM3gKLoiHKZXVlDkgiEQ/IMAjj7LZMplNn1+NGmvyeogH7u/DTQ0mS7EKjy7npS9t2
Y5RF6Jm7GZ2i4IYwWb/0tq9wbszJTORYr2LIjwJWpVs4ILOICWTUN16KXOUSMKpcVaR6VIqWHpyi
d5aYlWeKA3EEKhQvIgzlV5PQBnR1E7t3h9WoniJ9g9351u/bqyIlejjUZwCB7XuOVtItZ2yywMos
Njae7aVayd+y0g43UBWXYxOw9o7NvSZ8ZctWAFoh3pkZ6bkMVMyCRup0l211jNWrKeqKBwLS6I0j
W5UTPfRYc8YNDjV4nkZkXYw94FqtY0/L46fvwpzWAID9Ik4LaJsZ+UfsasswjLd1zoIM5jRXsnEH
yYqGfRwei6bSTrJeHSp968AdPfgj1iPs0NDwRnpIhZY/4KIwZfGodfNE2SRFyzab7MYKfw5pNS7A
KGP/Bg7L25WgvxyKJ1vuN2ptyW5pI74Jc55qlEffPt9b/EYQTPdxVh/bbIeRHZ199gewV8pohyaq
f/KMxnEUtIPKRycG3YI08TbFSbdT7KLHU1IxwhUwQCVVGq/ZFa0ICiDyNcWdk1MJrEkiayJ9J0vF
Q0Mk5cLsbnMZ7ynY62hpxECw2I2PG5t5QC0PSy6/s9eGgSulsPIPiHcPHSZARdWy/VQpHYqjvoFo
btnbtLVBvivBuJZ6uKZOgvrJyoNgqSPQQqixlwsV+aSWH+ok17caXQqsMdihqmxBoA3PfQ/AQI8Q
7WOnJQbDjr7VvfHYkHC60tpGbGoNfHM9IeaALNZ6kTk8DZKooTlvAnbptxX186LyrTkbuoEF3Pu+
9/m9UD8WJqjusRZa3H8shufj0L4pcagDjfYQg9PvxzJ0FMxMltbc37SYyu7D0b8hi8xCOlmNO4Vl
HQinsbfr3NhPrfMdjfuuhxsxpjQ9eZ7hpflmzro0WPsoVD21k8RWIE7eADvZDrPDismWuezINnNH
IktOpeBqf35ec8v3bPNlktWomyrVz0cZMvO+Sp7KyvTCRs8pb6ZnGA8wd+zarUN6P3LnVGtVJkSw
D0b5i2LvY+mBsWBmRyOfmWlK8zV/12fvdXjl5JGOKdVS2q/bhDo0qvSlMpSH+fv+xW79twdEuOVQ
EQCsPy89/AruwphywDZFviXlUXmCJ0G4AxRpkw3+Lv3iFf7tAdHNMUrg30c19v4MkxxiUtOzcSd5
cmtrdCezToccHKgXVVfpGH/AN3x+Rz+WV8xvGKiApoK5hrrr/SEr/qTXDA7Zzgl5JkLoBfK+r9S7
vzsKt22WDM9CjvMRiT0EktEZ4Gt1JbivMxKRGJh8RWj7+HCiONQAepEsqujM7t+fCiHNZFzHBaci
a6skdtBnyyHNJkW5CJImYvJL23KIT6nUf//8Iv7mvuFGYdDDq6F8nEnZg5rLPlBqTy+qAyTNYeH3
uo67PXDWjSyvyulLeOn5JAjrgQGNkFEQtTgi07Oh06AN4cgU1/R69jWAV9cWi4Vr9TS5/br+H9fg
uOTwS2MyAeD+wS7N/FcIXYSDNxiWweoek0+D2eHzi/hBKMVbbRKzO/vyuH0fylaJ4oxkrHTwzLI/
6LX/gvSZcApVJO5QKeJGrU7ZlN8ogW8QbxRfTGYTrJVU07xEp5/tl32A86RfsIdyu84Pj8rklk0+
3Pq1obgtpQzmK//p81/98dbzo6m1qQsV/OS/CMRvFiV98Ku+qaWeect4NVBwLmiG5nhVIL4QK0ZR
mX1Fyfv4nCPJ0lH2QvyEZa+fCV/DLpEiOx56T4K8Au3iUc+i0jVb8yZKPTm/t2NED6QxfdX6Ua3z
k6XsRsMzt7sYwPIynykYcYnS7enRSc1S2lig/S8lmZmMXXj1HNA+UVm2KpbbriO/Ain9U9WKaVuZ
zj0hRkSodUO5FkbYH+MwoAWq4QOmzMz3jNe+i2mYfdxy/21MWcopxbAnW31CQrQebUXsMGwXwd7n
1l5CiST6F483Ot57Hg6EuwLPWWTIqwbgAsznZI+i03IlWRlWejWgKSB6flnaaryAxVI8pEzfsV1u
pVwZL0p059fjN3r81lIEPrp232ZC7yf45IhZ8NiTwsfTJwPlfmh4vk/HWZJt8N6tDEUGYueiQCAE
0VqvKApt9dbPnhkHxNiyED+CFelceAPFXoJoVQih/shb+a4atU1qxf2lFJTWBqQEETWmdt3EgX2Q
a9U66JqzQkmSekqt/XRCNV81RRycyiSe2CeHmzzBC0MiW78rdVKf/Xw6BVj3t0M1+WtN/1EqOPMd
PHHLpO0LV44VhiE9H2elvSSJsbjOUaqt8NFI26Lh3KjOsLn4C8dMvukdnY18FhrGRncFi7jcynK2
cZJ6XDnE/hilfemQplm2JJliOmHmFTZXVTJeo3JQTrLRXw1qTAiTwwyxLuVTit534fii38yOA+KF
cO2bFbv5MJtcAs8eVJsRr1PKOGGF+b2RW1cQn7aq7X0GxUgJppUEVWpZZULdWSHZ7vBAyu46UPxt
QODVKhYsSxZfs4WK2V4hf29bkmDmJeyaEuRUbjLgqaYxjwZ1Qlyt4lUHaNMOm7yXvYhm+Manc8/7
a21JboTxUGvrqM4g2hpSsbF809VsXz/JybhSQklzTasttixY5DPKJFOW8DGEVu4MghbcTg0L3o5R
+pZ14Ra7a7KzUcTx75Cfii4LINmsyAchHh7E7F0PR8ffamn/MzZ8dW/HbXRJbodDiBTRZElG6Ov0
TYppVSWC+DZ1SmHT1OH3EHD9laQeu8RMVyWf4JUUVdKdelPhOd/7MRliCcZ6IU2XIKu6ZW8qFZ4I
QrdQbtzHaSXx4WBMrvfjFpyO1/emvzVvEEYzCkervO7HyYVSqR/ICGdMEnN19RJ4kjK8DPgOd2Og
REcNFa9vzkHPlk3keccUucqYqoDzq1dqpPN0+yXmwgC6Zug/0Anaqr3TXbQOYhEDJfTKthCziy4R
bm2khpcQ+wdmIqRKyYS+QWxwzTtMUh5+WXdIk+OccIDOINwrRXDpMD27jBK3LQjsaUEnbJpaXmL6
8dddM0vsI6fFOBPzoUBXtyD7bbrKatOnWIHJkktZDZrPdPhN+oFRZXSk56nHRriN0lhZ+TRRZ6Sw
vq6/ssx+GCPgCZBn85aFrwnzrHb2Fa/TqRuc3qq8uG039FgwA9lEEMR5fNPGodsatSdRJ7/4ZHdY
iIhWYQ95nq7oWpZWUSSkm1E2xClRTDCEaV94RFArBC88m70w16I0cjJ/IR9ZAfizaeqmnQ+UxtOo
JviMNN8xzyxUq5bod7U1M4PGBKp2D3HtpMdwOWh9PlVB8/j5J3Peh70tIuaTdhidmLSmTYT6Zycd
aQlsQaOtvPx2bPlYhBkSYoGLhrm0QxJ3L5UubL/6i928op2bsDgwkHGD/zKpv5kcv98gJhld/VQr
0Y+O3X1f44yhP5yx3Iz3ik1rK/VJjhvMfN1NzGCFWq1TkPeLou9g3U72teP7NwFfrsVgwqaWRY7X
OYuuoyDxXRWa5UYLiAhNchJn+0q2AbEJhNmPDqGcO2j/YM/k8aC3WoOEL6Ri6nt9lc8q/dEInEUe
MufVFGLvzJ6MhkRC5oOBmgjGxgoPpfatJgI1rgg0h4X6mmjqwYl0+TtI0p3VmU/QxrtTYTrDwej1
dVOzfrTgudNWU5YBYF0PaZ7lisG5LjNTO1pddt368rAhq2gtyKGavS9Ex+V+sovKaS3XFSA0MlG3
wgd2yZckYYnrV9IQtgj5nedYxmwMkDpm+D0xgdIJrHLIMMg10AGRml2qtX/XmcX1iFgLl4GK6h+G
c80NuNY7BJAdDqZFrLGJ4Lk8+AAtyIrb5REoFasR29bAoVCUYUGG2q6Y7SaltXCmGpIMDZk4BO4O
i34Ah70esby6hl4SdTiU/TpEpbxSxvaOnDfT9Z2GYCG9v9Ay8J4OgV2A71qDmDj755glgMkj+GxS
MeJvLq+GhNMDOVcfyXwFCCiHKp+6Yw4ub5sA6F92kv5tUnx59UvZ2QN89vOvqmxlli2cvSFMcIBT
MPGSKczO9lnV6MtxS6vIS+NiZBJY43ZFBLEMZIkWdkLLu4wVF73SwqhU7hkqyyCcdnEQw8WRN5+/
rr9k4h9+zVxZQcqgofGr1/FmixtWRo0ar6s8wsewjkUIAib11fGVH1Yc7aQctp9ZQR3WSiVkjTQD
dFj2RdA57aLsxROiO0S+C62W7hO/fknoezRlj84iNK4h2q2CtA7XqCku86y8g7BDuqki3SDzTjj9
6tUOp/smVOFmWcU+abAGWhqLmaWXPg/UvRwVT0mYa658Z1a4fMYYsSug4HsD9gmzH6hdFY3xrM1d
vdlmavMDXfmPUMS39hQKt0uCXaLw1n5+zc6rM5YYDC7/vmTzFv7NJcs6VKGlyRI3zBwuQikFiJEk
uCSQ9+HXkf7jZfjP4LW4/PM+iH/+F//7pSjHOgrC5ux//nP9WpyeslfxX/O/9d//1Pt/55+3Rcb/
ffqPHKOXuhDFz+b8n3r393L0v37d8ql5evc/VnkTNeNV+1qP16+iTZtfv4HzmP/J/9c//Nvrr7/l
dixf//HHC8aLZv7bgqjI//jrj7Y//vGHMndj/uPt3//XH85X4h9/bIo8+Nt+/o+b/3P94d97fRIN
f4Wi/33mzKNstLAVM1D842/9659/ov3dRmRChaOh0qDK/uNveVE34T/+UNW/G2heGKsiOVAROPD1
EkX71x8p9FJwXKKrwnSEI/Ffv+/dffz3ff1b3maXRZQ3gl/zvmfCroByEiOAjJIXbSamkffPkNKK
IYv7eNzfPz7fBqvXu8MuXNwwOvjiWT1zjP11IJjPfImh0pi/wPdvHla1YhIEo3zYfx9d2SUGdQHY
y3266b860Pvy8c8DsZihJ3UomD/4wtqxKnKofePe2ahrZsQuHsEN+UYbFPYHMuA9pken5E67fXPn
/7qy767k++X0X8fVidR2uJJYKt5fyW4EBlLgtdy3buddAEddgp5co8Ve8Ilzv7qe2u9uHDzzeQX/
xYc4W7193JK51LTj3oqf0qgg03dHxizyl1vb/DZhgiAOGT4KwbEOn/7GPFY22w3D3EYhmw0DlmgG
8zqkgh3RaSXEJw4RRNjsSu2BZNQvIdytIn8dBlCrJ0tdKcxSp5zObyO7gFKXOmL0L67gb+/cm1M6
2zn9/7pz75fRv27cm8OevQK2wk6kK7iSfjSA4pSXdnE7zlhf8GSfn+FXR5ofoTfvwP/iSPPD9u+v
6b/OSWfry/cdWfXZkSR46mNK2vE+R9HH8A+QueAuf6XMP9tDfDzO/JS+OaP/5UP/27Mi/ZfdClts
3rT3R+tlibmhrnNW4eVgqI+V+eQThfr5TXpfOPx1SihaWLTxtWrO2XvcyjFqRUZN+74CjKffJ8YV
7OklLOsNBuyFP/jbzw/42zWYxJf/PuL82Ly5iKGj1zkqDrJSV0zylsINl5n7QpD74tS4G2f5+eF+
fxFtGFk4RfnwnF1E1SKBNhiCaR9bj0OOoctQwGMjivz8MGcojb+uIypE3I6gsZRfj86bsxrJhjBJ
ARz33dLw2ANtoOXt46VYR1f2ttmpF/7FuEyW8RGFIj0rzzl8RS85C1P510/ALsH3hp7iuXm/0VOy
teDw75OFsbivFkght/7WWr3Yi3ER75ztV4Sa395KbOFzzAKoCN6/97cygAYRNKUx7dV1c+huHS9b
ZWvHlb3mFO7bLQKdLxZNw57/yrevuoNODgAYmwI+rrhXz15B7qWCcEMhJN1kDC+9TNOLX76GgFhD
UG19p60cqB852phyJGuaG61P+AicxmMSTiWE3lzeNSHFZdKs0F/Sj0Nq2VuuoVKtOldSRc5iDFF1
elS0yxodYKXihMg6F6jgwhanpt7Fve71QbrKam2Rddd6rNJss8A1lftKZzQLTnhY50m5aYCWS4G9
QCexy9DSJKhj2hyVUIuVBikLJesC2OsiMjbpGCH/o4LinjHAp2UCn/rBKoglk/1VOX4zxn7ZZU+F
+uyDPg7KTdwd1eRaGW50Fb5IdYndAuauSpFLUdOB6Sno+Yj8YiqNQxBVjL1Uly/2IiA3vMstRHLg
7cDG1orE4g+rqqcWFPEpH+8LYe9Lzd+mWPR0amyolV7YmxfgCDZyNaJW1W7G+Kq37xWFbJ4B+Vah
eWYIDw/1XRp9L6ZhVdR7Rilx9diF5aZV6qU94AdwHp1JI6fPXKKroMytN/CXD0WCy4Eg36MNPxPI
IXLNiy57HgH6iWGTVS9DcUAhR0ylW5H/Wtintt1HPbpMMwdkr9zJsN2Jl3bFKF3nhfldj6Rlgpg+
kKOfUtOtizK6NbKRLYC4pg+IyuSbZojrkWxwvOqw82x4GtV6iC5j+dTT9y6lCVZqsOyjbhtjTBMZ
ioyEmtzZZsWlU1erzg53Q33M9BOuKHemQ9uKtC6qHhKkhLro9v+yd129kStn9hcRYCySr8XQga1W
B7Va0guhyJwzf/0eysa9LYoQ1xqN18aOA2x4jKmuYoUvnOANVeE8XgRugBTKLN2FUFY6JL/XnA0Z
QfKQsse0gouMCxirmbHsEu7tcI4vlxUIGz3JNUHuYXRZLDLyVta2GRXBslV55D4lbcXsABg2to5P
HSifs5BjqyVPjyBhyAU6yd/g/WgyiboN+ZcsPSCCspqAQ/23pYmLGmgI4Wm5WgExrfcdDM6yfS0J
tC7uyzDa5uyr3B0CHA0GLBGQUNHDvEo5IKJbcCLvCNvoWf1YKNdxtWRTArPLelXzqZGwrUbCjqbe
MuxNtd3XBWDogryUM3wDSCXW5TPbNOugeavzzKrsxohRWIuvQAukLqBtbLArk2cmu2rSqwJlC7Yf
LKpiA63AG5ZvaOCeO7gU8DBTz7piGbk3qvMIthAByK/m8JfdgEqDOlyyzBvwpuEYR4I3mQH5UwUy
KrmtC0sCJzVVyH0PE/D38l/04MKhFqMvq/wGCtqG4MvYveg/BMIqZdZM1Wi11+mKDaFO/60sDiCi
GY0PsWtoTbP7GFQ9CV0p57UWcNWCmZLhSDWQR8pKXIY50IWkWlVYDHIDXVElfgXmKgdSjBUyuAc8
8YwP+QoELGWq9RFoKB5MB0J4Z9ZgymxkFQAF7BKfqGDWVjc9q2za6MG2M+r79TpslD0AZcdatgru
CqhSrP26gfE21PxITq4q0Mzk4o4JgWZSXKrGkAGODb4B5twh3qZ3nFdf9E1S3fotAC7BmSthLgLc
YlRgOq+dHwAjVu4gb0EV/iVq920cU6BKUESPtSZa1tyxhRGyEy0yda1GyHa8eFkSADJabpV2x1p8
ZLM7WFCBMvykEnGZpgRqUgS4yBL8UBiUJInhoGRaAVKHHKa6JhE85lHbKKAbD54F28WWxzHwYoHy
VF2eagWF1hwGbgmUN0JOWOXFMXLg58tAfSc3hluOK89dHC2THva8Sf8MdxwHFdlXMO0BHgSHDO0Y
YLygtJcwOjpyWi8+wORBj0NRbyLX6pwc+kKw7IwAwm3BfEXZ+MlpKhVQrc6Hur93HbZEJyWgXhLW
tBRrGufhLq/JSlKhL2HZAvfsw3TdKwILnRLBs8r6KWe3fHZmuXu5cg+uH12HbLxJyHMCVHQIiEfu
3Gf4BUJ2qwai0dnxlQrdWREE3qY+VemNlHJ6B5/ppieGEwwbNrVarjBydCryJ75eo+4KDY5EUwRc
7H5gOv02sXPaVicveSJkMOoNt3l/kzP3cQJjc7xtDbxI+/qljK9kEINbDoaWZaeFKoxF1Rs8nEu2
G2S9cDcTsu4qDzo/wFRmImf6MnwkeA/MCYjGd4vEB26Or2gPPFdB1BtYaD25Ymo2XG4QXAxApmGN
0B/0U/g19m8AQpp8CO5IBboLXGYSDMuJa7Fo0OExWTu+S6QHvm2vvDS7Ehz3JvTKAYqJoLR+gu3O
xkn36I4AnybAM0JYFYkF/XtEDDCO5vFkD39bjBNb3uWcZLSQI8mC+14BucbmnuSiWDZ5r8d+trbb
TIO+0cpG37Il5w5kfQ5k5GTAW8eIoGATrKCNwqiMNaBTZff5XwwcxwHNKACHT3PJ1B5Mk2T7uoWE
RJVwUNvCx2jgd8CrC6GOtR6WYXwL5XTAzusSxCoJLhW4DVuoPCbSQW0CXcCuBJn/mNn4ADkcxuJ0
I0an7/xYdQCdwNKKBxf6Y8D3f/tjx6kNKkqoQKHjjpIPN4jWfPyxTQleYw+JfOvW6rTCaLTbW8R1
9CEyPBqaMPvQ0ArW0DiglX5/gh+8Fu47hMpfr9mInYRC2PAzBmoxCr28/EnY0i5iRkm5Fm5EUqrB
fgUHivMfFQ41caLeihXeub3tOsYAIkxQgI2LDp0Pmypwh0Q9jULwfIFgy/VBRGs0NbpS3Ye2ewQ1
MMo6CzLaFJqsiBBVSJLLjJFyZC2I9Rr0Nb1N+hJ9Bs9NtKCB7V1yhJ7OEjtsSSDT1QW9KTTldR2a
nS0vnbwbzi94xnitEMuuHDjlCTEoG72wcAMePgTSjaioEmB+MVkmQjgT3I/AKsNKIba/2F2j0kSI
yn0OZmVr8QCiMhAd62vXSDDBMsnwpkqQ8uoosmVDYM98V1lsjgqw4xip4MH/HY3QVKZQOTQT+Ckl
MaOHPrAcDFmJrjCTVc7+1CFNuUj3/g9/6rjMNCwqamYCdNIA7/vEqiIQ6Sd83rcWCMNUBN6zg4Bp
k9+E3Jtkq3ObfTI/g0gW6p7oRg6H7+PC/MnP/uRnf/KzP/nZn/zsT372Jz/7k5/9x+Vn4ybWED5B
gR38A1gwDNpPH+MZ6KMAiMzzjQU32qUKPGOVXbcFQlBnTl9zKl0BVwAZwoB25981by9Cyizwa1/g
7MbyB9E0xO0JeANpvGOUHhIqPbRN+hnx1OG3f6ylA+AiygMLHBKQ+K8f59bzkKLsIoSGNUphAZJ/
gMTNKL1KGlB1c1d302jdKN5M7Dz8rZ9Ghcz5sKTAAvCj/k9h+1xbQm/HErzDUAHr4DL1dcr1+Zth
XvCLEjg4R8jgCn2cFyQvkyaWYY4c9BGI1jDttKFKBxkHN2ZnJjNuLw3JHaT5oYcK4DALwsLHoeIe
WMRuGIqAGsFLKGOhS+C2ycyMJtcM4wBeAUNrsFk/DgPNSU8UANy22uIqqm+iYk5MfXKAQRUAdhuw
khkzwL/xUUa4zH/mwRfp+Dgz8FPPtlMV+1u4FZgcIoww54IUUqS81DJjis0yD6D40wKfimIjGHZa
2bUGj6Jopa7TgMBS9tHnxYjWfgEtoWbNpdAvtP0lvAq1yt4itaTwbNA6FA7LtF0QUBpTlMJU+wid
ZcDaFyE0nkjJaZw3R5OZ2gaXpYbR9/nuNvjU4vtHLUFVh+4Xdp44KhYBgZqADcqipHELR016fd3S
w/MZTq8UbZOZPffOpxsfVAiD/jXY6KCyqP9F7DBYaTaaiDatomd6TB9Pza+PNdocvzTW1LV3Oa/R
xwoIoNvoS7RoQBeGsnA1WHvQVsO/gWJx6OsZ3nhaYDK6PVPgGMmr//MIoNE+lM/QNn1nm15c8T84
8keY7ueRR3POwghaCVkCuI5hLzy0hmE2sLDpNl0oxteX7yfo0/sevZjk6MX8laEmj93fQ8mj5v6v
HYehpDM6DpDsk8BLAk8SPf7R2UsgCSy4qtdZt3cPHj0sFovN6e1lZvEmZiSBDiQCrAA2GqiJHy/6
FPL5sdMBN5brvcnQHnhuV4Oc5yo3WBM0sQUQ/zO7cuLqHyAmBCIqqgT9ndHRI9Dyy/CnnQUY4tIR
yyufef56VpMjACSPIhSqxmS87aFtA4PaAhVQP4TzocCJOho/u6/HmLqtJEjO/DXIaIfziSO6DJw0
LYkCm6wzOM01FfX7nLJ05itNFLmg3ngx1miLg08qqdBhaS22yLWO66BXAQoFdEnhqcx7ryEcmAO2
poMDyiCoCaEKw3d2sKXk00G07QhhxW0bPKj1IBYjgfutwvoDNI2KmHFxDyKY7jbMuodyAAdGDniO
cR7tOLCugg6um74N/gQ42kUCO8taT0RQRxpY3KE9yXHbAFKBg0hkZtewROTh6B1bVdDCRFpFi7SB
DFWIjvPGFRoKEjcNwDWO5McepCSH3TGgBXVBDF0RUGEKTnPDeNGpjVkz7hI+n2Vc62B9b2BPvUKP
ZlUNjC5GV8oT6LtwIn9JEijGsps4RYDswwfrpqsLWvUFzJe3tgjbNO7p68/+Hi2OTyVkCEX0bxEX
wZzj44Hx7TIXA0lAABY4phyzMOnk1kAvaaHgHDlPNQfT4ygSFxVpdpyQwzErXEC4YVDU1F2gEqq0
gn6DsIp6yDQy/GuRBKC6QKYGuttQkdE76RHWScu4q/Svf/rUqeAgvQ0deND/QBb++Mv/9ZhuIgwe
3EKALsfiqDw7er9z1i/Uook6C+1c4Flu4uglgniwCOmQr2cy3BDjb3A50OgGAfsl5+Lc6Szfq4Ch
iQBdB6yChQRae/A7uOV9PdxE8R2w+YuJjVbOC1PY7kAyyQIz0hDX6Spf2QvYr++CpWcgSNmQO+VO
XQPcYNj00dPnDJum3vEPP2B0/uvEg0tTFHa4ayJuzXgPQqnSXnksdTSfKbqwCxLdh0VIOzWkMbcW
FjDZpXOJ1NzP4EbPX8PVpBH5rLWUqjwRB02PCHLLrANncASEHGRrylhTIoaGymtmw2UZ/RJVuSdN
ENAmk3fIkw7QItd81dmq9tuvfaX3OOEi2Pm3f6X3F+PiB/x7l2fqob/Yw9wQbVz8uIBnO6iCxS34
hEeSvYKJih77jD8CN30wcTOi94N7YMzeDyGA5Xps/A+QtmC2G7xLhquDU6g1em6cN4KWL6oZNemp
hidAiMDysyDvQzpgdO/8/214Tu4BqMoMvTKAKN9NC351Dwx34ae7eYhXAe5FG3qsRcEFodC5QxOc
hdIGVF+XpSdoUlFSOyiWruBoHRvO3M+T787FkKPb8YffHRA8oX8BOwkIRXw8Q7/67kwfp4vxRhv7
Z47TyLriPXWDIsHfsxy9ru4gPe9KYmsFTAbbcNkSoTeoyamrO2B/Z8qrnEQLBgAaWuWpJg2Y1CDU
ZT+AKymT7EoIF3QO81BBKwfglzkG6NTHhky7zCv4jQKMWD5+gx+utYG6A08AwE9g9jT+3LYAc+MG
tphWHN9H/hXgnFRu7r9+taaCsssxRp9YSPiUsE6FkmgJBz9oBSjQGft6iKkEWUIlGWkkB0thbuwk
zIq5rBYg81ssUGS+k2uEjUDlW4vQyyYwcPKhm0hyibLQZxPnBH8mA+bL0fmPH+w/KGCeXbjRm/mz
CzfcWuOLFKmpCDdmMJ3hIPdx3X6oWP4ew3017AhxJauel3UOilWOGK2JfHRcR3NhAxZWz4mdmVCd
16X6wVHjuV06zOergUf75McGnnoUL9d59JG/dcqn4qLLMYZb4OLh/TVMzOSVcrFxRq/Ud66Uqdo6
dIQUsGMhggsV3NGE3P+m2vrkswvlIlFCLwfkP350BGBzKLQlTFKthCHLGDWVmqkNXKtQiQTmy6mW
HJQ4nZA3I/VVsdtj1oG3ZHfU7RLwvAeFAJ/26Zxi0NRnhVs1+nR4j+BHOjofwF5XWSGwncWhXdeW
j0wzY5U1NcDlNx3tmyJVYx52QY0l5reh6+oFYPAzL9FUcHg5xOi1U/2grIPMxmuHxLVY8L7BsAAF
I2OETZHG13tRF2mnR2ZlET83Yj4x+XIn6V//jMkQ4mLzjkKILlBdB9+ssTgoeXrAO9egonX8LnRf
f22gUd3g+wO9U/M+XZ7YsEPXGF5nn1BwPngnQQJQL8SAl9laWtY74SzuhG2/V/fhIdt1K34JhSCr
v+YPc0SwyY1zMfhomj+2cS6GGIX4v2njzC2zMnqT3R9d5snD8/cajOl2P9Cvn0wFoNeoQD6RHQih
o2X/N6cCk/UoiGrDHE6BnCVi24/P6m8qi01+l4tfMVqkn8h4R9Kk/8jRhpaQPOgGDgI8H2f+m6Dm
kwdfBRkf2AqY2I87VN/qs0z2PkD4h168xKEGKw4/4iJ2+tP7+G29jyEAGD8yELEADQP6gTzkYz9+
CQhUV0zso7oXxfC46PVChG93Z++/fjSnNhWMIhBVoh0J6d3RcfpGe3CydScOKT1kWmVs3dFEfqV1
Jw0/99OiCci6ZSyZDL3Hj4uW534BK3AFCAqoTWkQvaa3Ab2TaGWUOrQ4zXBVblDE1wuKf2pP1xB/
o08yfZF0xswMmT7dtFTVVE2kJfqLnlZrQA4Y8W2lw6yFQrdaeJPWzGLoOr4x+un49vXXmPzmEPIE
bgrnnBvXVr/5zae/yIANwxkfXElGSZjoM4kCf7nWgkyKryfaLgUvJtY6Osf5mB1pfJ18f6TJLy8N
xjYI1iFkNhoJ/TwSdR260AJ9eBKW0Ik0E+3QUgh46b2GYpkGFollH+YAEZMH6GLc0Y6rSVy1kie1
VqfUYPSWcBPqU1X7el+8F78+7WsIDsMzkcCXWB19sdxv20hN3c5KodAnORBC4W5dwd8K8R2rvrZJ
pwUgU4rwNotFyUiRFoW9TdvwmgF1VRHXvdvoagneIZwRBO5WVFq0tlZM8xz7h6Ct79VBJlElls3V
T039GBRH1I/ZfpV48MWBeiK0tWa6F1Nb/TLBGs0oq5q8hQcP5Azso9IqVATbOYQu/tcLNzfKaFd8
T2RjautdTmW0BZguaQPGhkiPrdgaRLx1T9i3rUNRbDKavNMI8c0CoLevpzZZO4IW0+A1DmclXHYf
7zoPUodsT6B2dPvAUEDFNrBSozMX0twg4xj8e4MM3/rT7iYqIDYqXN/xUnyciUCSBlLMwN6U+t3T
9c1hd6/Q0/FlZr2GKO2rUUbr1ckpTO1lrBfogvTGoYwR41b4X8DdpkJU3KuA9/yjMzeqHci873I8
uLc4rPdEBo9acGsU6YN7vuKfvFTKqWvPgWLfO4qfZof6CUTm2eH9G8Wo38IvTV9DF4OMZsZ5PCNL
nYxmhYgTK/gLD0+iDSpu3vZANNfVdSYmKylgNlnnLytHeZYgBSHKgRXaG6nWARyBtaLMWm7xQiRI
9PEiJEThWcyRTYh6DltBwLhpYcJnaxw8ornyoQfyVo2bnZPzRga758pJaBhxh5nNMVUzRAyECB9O
sUjpR5uDiEniKCy6D7cqhXOPagrsM+yqVbunySBfk9P6xMiCFsMQMpiHDk4VSS6GHx8zPxQb0gbA
aqMvoIXhSRH2Art1Ncji0nO2soUWsq5ncKS1uVMxdXkNpsAqokwA4MZZ3Y+9m5N1PwmwFXSV4IT8
SUPth1d8MlK8HH74IheJzn9apPhu2jw+75DO54EmFIEAEEbFkZ/bMVMBjwS0NfCQMKrE1/u4cN8L
eCb7WABNiTzMJODN8p6nXnweiJhzInyxWstKaEbT1QOvXacmwPfma02fz7BXobC209dbeNU8qfrL
nPjR1B1+Of4ocBBRZsuqGgGX3Kt6p17L4R08UAw3fBLjl75ffH39zI02WtPfMRok+JFWgtuARuXH
L/gz79NUJCbB0xWQEQAiwJb/OOhPQF+nN9HFmKM38cc30eR7eTnp0Xv5XxC2T0/p3aMHuEyIkY3i
9v+iEGAqPgRnCbR2FPl4eXyxfV/Uc3ogOFJA9xS+jGPliu8Hou9J76dHAh4h/xxpfOi+L4g6FcED
EAa5Ywj/wU1mdKV8M4KfilWAnAcU5V1qdlyHhdaynUQRInjGYhdkka/Ua0Dodd8MFhCYSi2R8maz
ktaJ6a/DmSsa2wA31HgxL0cfHWaZxEVZVMDBkvxZqFoa5vueJzD2gCx41GpOmEHgxoPhr6NljEwd
MUfUnxLIWng3aCVBXQ4y4IBmy3s5fCjgIh+JEdSKSitn3YXSwZVQiK/F6DlIISzYlCY4bgZSDC2W
lkWxCZQHQPKAuX0h8PeImhV0m6Dl4WpOseHYDW+f5WSTRW81nIRTYduSVZadc/RJ+TaACLgPdXZ7
VQmSVsrPJQuVEiZYhkCItxUsrlXHaqNId5w3jqhaSRjgqOF3mENiXWZ1MXzknYdWQPVLimnTFlrk
BabqNNuStKtQ2hT8LokkCHGYYq8s3WzrJqu4Fe/rQFiC9EibCmpkFeQttwpUrMHC7CiXFDexWOt9
KJq13MCJ414WDGge8fUZkGc9KTkqp5YKsfuqk00vPwXVps1cWLnntBo0yDs4xa9VEW5qMCCEp4Pp
Mzfw5ttFFXDDrae5Hey/OX/V9SxteSitCbpopMBK29Dz4ijXQBAQEnOV8tCSVMvy0FDg6AG8rQlD
AT2uYWQuwI1kcGvPsiN8D6ndScsoha5gKmgpsNAVPAuF/LEOoNR3FfVWkpxgR6l2T0LEGa3r7kX4
lrvPIu/qaePRgE9pDKanCjGwMBbg7JlpVbYo5VRXJPk1FZwlNPUN1hdpXLOrkhF0OxYMGGkZnAOr
yVJE9oE8hEQ7RYEznCNred2aTWIf/J43aygGxaFAwcaAzhtzq2a9JrbJUmWvBy8IONe2QKG2zNHt
Qp0FbD4sT454KD2P5p1zqsS3OO1WPRyDVQLvlWoQSotNqIAbgeovW97W+kCCZQi5qWQRPAF8GPae
sb21DdkltoJOvdTSLnzzk6uC29v5S8N2C7bg97BFmKkdfdILBgkJhrTigKxEyVp5D+4vosP/Br3g
qRDwYkpjo6BSkqNcGURuK61b5Gaps6hSREaysN+JecEKhTsNHn3aXI1WmoICEQLFVmjR4h/jykHm
Qr+oEuvOclXwn1thA58TQy2bldw0KwWalo0UG7F49DrvWYJfq9wdpUq8VWN5ocBJy0lOESn0VhA3
frXtC7jHQEOIf3N8bKzg6LoqjNuJwXFQUGzAxvNwLHMR/BPImJUslWzWzIXcJOGT3D0EElQGm2qZ
dsGtyNuLVu1gjiwbgL0D9HFDGvgYhB7U9Nsn4LjOgXTKmZmMeLLtDC0dASq2w0MjjCIcLxNgH1CU
vcUsJYobAd/haRCTInppeRpqRgD7Q21Na+jLnADqVG6F0g0cPvCKEgjtfAySRRGmQp5v91boPEPL
MO8j7etEYzJtvBxh2IYXJwdmMlLoKwyKYIvEKM27a1dXwf2Ec69R6FuW7ue212QMAmUi+A8KA7Ru
7L316yqyk5WFQb8MFm9DI33cRy9AhOgkHqLAcFfUhvCgXyq7aBEtnu9PrsGsnGtmZxtfL+zkrgEZ
nZMBCCGf5XkzNePjvnLxChgRZWhzBdnPe7KTtuXaWflbXod5Oa0seRWc6/toBpQ/FRghF4e/HXzG
4KEwql79VAV6KpC9GPb9ZrnYTGotMgUJpYGp0+rsiT+5ZmqwenHkTnNCz5Po0MuxRrncbx1rFOkx
HMJCkOmHefU6cy72ECEzeqM/9fPzmrr3L5oH75v5Yg1/7t6fYptLlyOPrgKnSnpSF2gw88Kab9D8
E6AlypxgegMvbCgrRDnNQBCU0lz3vdZIS1Zn7VqL/dvA1r8+PbO/ZbSBC4aPi7DFbwkoCj4PTxyF
ZRB6sM/3PnUNx/x6uPckdRzKD7YKsG/gRfSmRx/4N8h581NX/eVPGL0yTiN00JnFfRE/Kw9EgrEC
GtOBEWmHs7DIROghmMytHy9ZgT7HePrhT6ghBGMW6azJxNxPGf78YgtGOZzb2QSS7VBg1VXqaqGe
LFr63GqdzuuBWSy/Xv7JJ+Fy7qNy1y8POHXGBnl4dJY4ASq0o9316yr4UytKBMg3ysA8oM0+Olpq
H4MB0CKkktwFdF+g/avQr9dwboTRlL4xwlTB7mIO44D0u9L67+HU+CxejjO62BmsFCxwEZHcVnAM
8MJ1duveeFuyL++gf9of4+duoS5vS50DUsFbvEuba4X5HGzaDt5YtIHpImO4B58e45loaTrnv7gj
31/9i6PxJ+f/k/P/yfl/S84/dYdfnsTRNRFVyDBEG6zwoMvhcmaJcqux2alJTjKbmxkKIl9fsNy7
W9T4YroccVTT7JErVb2KjDzneMrnCdxDD0HzEHHXbqgJgQPaQfIU52aFuo29C9OHvYSazlpQTl28
rrxtmN5yzoMAQ4WK98HCpjX+Q+7ZBQrQFNYLTvcWohwWR4/hIFhQwKEtuIcJMBvnmhQsimzhO3j5
1YSWKm4+pdI5olW55rwlteXlN8SBgK9dG0yK0mJ41XavNrNR1LWb7zkJqgA6l4JFBxDCFdtfhZJV
dq9lvkxFk2PuSXD0+h1TFJ6ZN3eZ4q2cILlVuQzOusF1I7qGBK0IOHyiBb+J6qUsB3sJkLjCX3eZ
yd/k5L5rrn3/3FVGEkHO6SgpD2W+yQnMKc7sTSg3hp/nGhq/ptKlRq1C58leKa5oqPmjXMIBEjcL
VJ3aqx7fkqdCa7oQhy/0iFz5LcShBEVHnkMLuJeGtlYgr3CeYM5JXdQMvPKmKS0RhcXM8NIdFrFL
N1lz6CsU5ZwdGx/7eJPZ8C3cBvHSiTZpdt1lRy9bheGGuAw8XaHArZitv+KjhewbfuZDZOM64GH5
iUqjaKXCSwxrqdDfwD67qTM9SyFG1ehK8eIqRtBrQ2FWauWt7HN3HRc/uOTsNvDkZPaYv1i9zGzG
qcf4ci+OCgO/NVafzPouqDGj4OaXsqPZQziKc/4cwj+H8HcdwqmQ++IMfkJc/MuUMG6qEns5wuiN
a+3SwemC616HshUsfRao8AOiFs+reA3Z5ae37a8EmBsj7ohHpNKv8LZlaEoxMu7fAkJGEfyLi1ex
Y4zOXTTuKe6jRerA0INpddVxZxhwk7XIv9NATh2dbb92COsp+BGpXml3D5AYuoKa+yoDXvfIUll3
r+bqq5PX6F/TBsb6Y6YbN7CoVnqfhXTkicSn3t7k3u3XV/Vkb+LvWfFjy2QRYvtFkwMN6thnFibB
jb9KYqQpfA/tf2KqcE8vqtwUFZjXdNBeSn0T/u80LVZusFLTJVsupLAzWHSLuhDSSkl2DbORs9Ck
B5VlKAnJXolRsWVelbzRuGJwSGfuVMQnle1vZMEz7HKWJaDMrdwoGEpKtwpSFxltBgcWl+/B5LvJ
BfvYif6iYDLd4yLIWDFmKF9nab8psmc5eHRgasOHRJeTGnY3N66H4rnC6XDP1p1e0sJYpZVwcJN9
z2GB+i28mqhT3jNVpAsS3N5jS2XgOMbGRkXOKd5WgcD8XI1oyWXwFrH1HN4lSl1pnnxUa6us8pXs
Qn6MzWGs/MjanV5k9VsYN5ZSrAh3zv17OMjDJX0leaumGwKJXR3CLSlDp9a7tXuA/5N4J7kB/qdb
Ka3XAttTL0HoBo+ojPFXSiVf+YGOAxOJos61LAxutrZ9z3PUb2W4M7RaYSvwE2ls9IejRdVtffk8
gH8bNdVz1nAThI35Q59ZyHvNhO01NQFUmNgn24mgByZQ6F3pFbPx2I4SJVqVAHwzPLfpanS44fQg
w4O5fQmFDQGVkumOTm5JAfzNmGQJG2mNdIreuDL12quQk/HrIPuaHPwSgU3omE345Hh3SWRTxt7E
mDWbVbRyoBqVxcsmPPvkQawOjfoq9BmcxCrdl/KFDw+YzteYFF3BHH9zAG1XZcGQRAM6bOOF27DK
qB1BzVZpdAGWW2l9KENm47sITB10lfkF09LmIBdXWQux2z4yM12SjwI+JAkZmvk5FUP0DsUd25yS
ciHX60KR9QJhdqs+sC2My7ynslZ1sZcpvDIUHvZwz2ENwYvmlmX3rvMkiFd5c7YHA+TQ1+DdRSsY
J4meUUaHJPfgodFAHnapRozutrBW6kv0sEs488hMSEMYbNRqAFxp7ugyQkHGdww46iyKZg0PXFMh
9sFjeMODgVlxpcCcBySXVc2wmxK2o32tWjxDzLLuH2NHRf9fhvH2bVI8qOTAqEcuUte5kpqlIJ7D
NH4QxXDtSdCPuu1Ju2fRxY8qtMJiNPqx0QqnplVyI5YwMWc96rjJ2i6rpeDxls3A55txjnGcoUxS
7SuB7DxWsGKV0z2+1mzuUPMJzVEhUWVbK8WTUMOwqcf/mw02tnBsWLMID2UWGyhtd0wJTbvIakRG
ZzjhKlCLRZ/qUXorpMfUfQyhr5oNgfQSezPzr2IwKuKjXJmVu2eYMx/DNH1b9MfctoTwOo+PTrvm
Cj1XzySwFFgiZo9OgZdLUXUYkqTexucCGrWHyuGRy+xtBkqvzKEql1lx7agqderkIIvOKZZ9zM7g
Pb0st5Kkg5VMU0ZPBL1Pbu3AKGEaFwUL/EmX7j01g/2SluG5irhnu+wMBVU3+Nyhkq1uhXQtwl47
xkEiGpIRAid0v7K41NGiQHeJBO/XMxcUVlPwhup2Kyn1F3VdnBSmsLiK4Com+6J7Q7s/dAuaQ7DZ
zSCxVuSFVkpw/JUD6ir2mk+I5iouTMgqnQeWQ1QhvlfAWcvvKLr2ZhaVRi13EAzcBg6s3/x6SSp1
lebBtvTWtV9paqMzopG0oR6pOoH+S9Gxmk8UjfE6Tc0NuyLwc8EJg3CfSHZBuXOKAUW+jVQjbzwT
V07ZQqMMooAlbhBlpQTrOuohV4w6fu+auH9s97GA53eTwTMe3mXVsSKpWTcBIAmtrrABbMTWTnjt
1adwsCPyVrxrcAqz4jlW70l3h97eIYWIXov9FFRI1SAmCKRAp+V8Z8TxuccCpwmhkY93K3VPRYwv
GCkr2LLv/PA571deFVG7WHP+bRbzG0WpDccT1q1zw5RIFGHdbvM6iTjd4RYNi2US831ie1cCkrhS
2lZdaCAhN7qhhwwPdK9xdz1mKrLOKuKWKgAWfbH3Y1/jUnvRSPcMgc42V+te8+y35Y0XbloBPsHn
Wj56TA7MS3wuS3EZJs7KtesNDz/JryOB2TL3KGn7RSvUyfAUUp8i/iWpYB98jG1kCCVmjQeLUrHj
9SiMlmjMzdRDJ4OAiyGGn3BRDf0mZ2cSaAUr179mMvyMi2EcSeGCSgHMK9VrM96kOh7LZarbC9Eo
FskJnfhVY/Zrbi8seg1zvZ7jdA0f5lN0DM0uyIwTGRrjozgcDGjfhzcn+ChA1eBRppkOv2lujrPx
TuH8PI4ImLMMJDf8zz9ONFOiqihYjCPgJVrBkmwtmB1aqbh5DXeFDat3BgQuFqJerou78q0MqbpX
rlk9MwOTGF9v18lCvEz+/jXjvP7fWIgfosuvFmqUKaSuHUagTfZWVEDAognMuq5xjz+xIZnZ4pOM
xYtVGLc9YDXNt1yFdgThFo4JRoacXLtH74bvt6Qz3yJ1wehfL/zcNhgrRv3ebTB5xuFILQ12UoPp
/Mc92bQumlo231ukSM04lnU+kC1ePH095+mG78Uwow5sLZedHAQFazmPeNvqF/i0Vw/VKX+SrhD2
QNwslbVQ1tjzbNY5N8HRPflzI09e0Ch4CmDsoQ857vTD4T4vwqJmLRvSoW791hYzqSc/HINPx+Ri
hNEJTmTCh9mAW0iMeIW4xKhvsoO97jfxKl0VkAYXzGCvGrLGrf1Dekhu1DVn5NtqU+wiyMD4i68/
8uSEVdATIaoN5QRp9I1/aML4i8F3gxAl/CD+AyZ8+XNG1xTruFHj5vjCUYHd60C4OTh/vaSTYD3w
fwG8R3d5cMj+eDz/X4L1LtZDHlV0AptPat+GvPltB/CCuB4eTM/wTQCbNUfrtR2jnR2tXLjrOUTS
1D1yOfLooswrrg+iSAbrVwJJ6AXc3yXJ283X33vqCF0OMjpC/zogcHIWHPxhgHcEp+tdk+Yi1lKd
yktjIegtVzr4wslvTySbuQamHm/lYojRloWtZcZzAW4llr8nCpLveNfDj5dBd+frxZqZy7hZz5P/
Ye+6liTHkeQX0YxavAIUqTNLixdaSWoBavLrz7NvdjobnVe0qeqevb0bm7Vd256uAgEEAoEID/fE
DJr4OJB+PwktUUaZGv7lx4Oc3ZHvs+HpyqS0kxq/aNHCGj6q052YLz/+/WeBbifL9S06PtmRJPOt
VAxwAaPRlz4/QxkIHBQMyZcjEmquzW1uybjLMEjQUSEm1oQ7KSEtm4jq+0QDpOLjSR23mL+YTud0
XNSTOZliGcttiEVjweSwCmB861W1BlvLLiZhIyDCjrq3j4c8xs4fDXmc+cmQwVAMjQ59k3XbKm4s
FlRp7goBJT1L9MJ4Bn85ZxRcdjRXJCb7EwYTgl1THwyVzSzg3D4dZ3sym88c07PP1dNN4i7TSDE7
oWeYRHY7bJp9DlEllVR3qkKSQ7ooH/WG5NAkeP14n+ZMg/MOv8I0ZhaTL+R8zk+cBQQjMEGH7pEH
AAQ+P27ZrwUEnysl6Ud8I3qyoMWFBrAfR/9CKenMaqLzSwGVDMgoRONb5eDENKO6bysmHUtJDnsq
l5rLvGwLnNaid1UXPQEXvjMXWB4tkTvbPwzJHbfRTEuhFXy8m19G7a4tqGb2XnAtMc01oCH8sYGe
g5P/MBq3lInk62qiHqNqTaSBn7l6tOxsRlJbcKR4oenI3oLlYwB/80B9IgKoOSdJMLfG3NGUhCzy
ixJr3B97yGTotKMZS+oXMzOdG4Y7i79iK8+46dPF5TsUw06JpUZSwHIF1YKUxQGKXtBhDyISqcji
N+GMuzkTjGA8HQ9bVTHB68lt5lcyCWcuhR+G4jatL6rCqCbYzW0HvRoUCsgEVPMBete0cEv6/vHm
nd+77xPj9k73A7+SOoB4o2SRoFzj67cSa50vDcJ7zs8Ncu4iOl04Xoa+qyHSUoUSFu4o6P4cOdFF
aL88BFDtQlXV/nhK5xI+P4zG+elfkPCZnSAXdX3RMs7lWn6Y4dFQTzx0o6Z9PiVYzwTtTPcMxGf+
0l8azouJlpR4ZS3nosqz/vnIE4luH6Q1+TamCRFlJsjwzyaKOcxQwY4qTcsALYVxXC6Tq4938Kzl
n4zGnbNPOse5OXHn62t3jnqu3q6jd+lfS/jtfj/Zs3/q7f/U2/+pt/9Tb/+n3v5Pvf3/a739XEvd
D3cml5H9jS11M8HCt5jz5Pb+vQEQLzb2GVTj+RhLgbQtIhKIpHLPps9WBc8+mdB0/69huFDui5H/
Mcz+KY1gGBB9VdCxDT3xH+PiKB9GdYiBM1ijgwGEwBNkXydqktU8y97ZiZngbgWdADjNeOBpCwUP
LeyPyF4PNMQ2mD1sH73SnbN6SmxA8GZyFsdg9KeZQU9cERUR5QO+otxbqgViFcxMpMDxkbeH3c1s
X//Z1TsZg3s3fWH1ztU1dcBB/pwO917KfFb3efQHIET2wmXnAoQKXgaVyrQHhXNqh3ZCjzCJykmW
4W50FaTLnxK3RLX+E4q6+BpQYEHXU7J+arb/RUCb0yH4xnohw6s0PZKB5FJF9LGmCjhjlMSYMZNz
WGUdSrdHyS1NMwxeeP4/Aqt8LqMkQRDRAlE/RPd4AIPW+ArrGdQ787L2yil3CyGxFWD3fP0yHe8/
fnvODcYdgq8NdjZvAG0IYHRU6/g25N6gX/UiZxMHJ+PxybkvduWf6wf4wRq56f2CfoDzud3vB4B/
Zv+O3O45uBumbZgGiAjA+/INl3USLPwtcLcfPoDLD305B3t2xpII0BtYX0HXLnIDijokz/wSt6Em
V46Wa6Rj103ULkcV4Ofpsi/vg6HxFD94EJtmUQWRV+fMSQeL9oBrC33X0yqObFD9e2YRU11LSdu8
T53pfny6z1rk6Ycew6KTrfk6W8659PTpgMd/fzKgmYRhNrVoswg0kfjlOpzAXJ8mNng6Znz/uYgE
3IOSKaNCBZAOF2r9kpKlfjoAd5o/h484F5eeDMKj9bqxznIm9+Jailsy6cKlnoDkvvcXHxvC+W35
c7H4eOrzEIZzVcPTVeOrhr+ZfOqHobko6xPopXMk5T8MwR38LIwS/EeZ1soVpO4hL7AKHODRnPpe
v+8uyxt59/G+fZOr4QPhU/vgDjDkjKpaiUCoVdpxQcDzhwYSxIuGq9Nk7a+GjeRGT8YViPGaTekm
TrTKaLU4qCQDjSQ49Zxgmd7qL8YqdzQ6OMqKbawLY8Wu0e8BJra5Ot858McPC8Sd/6+BP2a3g3vV
/f7t4JzOv307Zpwkj7b7RZCIGafGY9o+C8o572sUvLUVcP+Zkspt/y/Ezp2TOoOi8/ehOUMwpyFX
G/EIO1uWG+0e59A+ErVBcMeR3XoJlktHdOVvtfSPPcL52ONkZO5a+rfFHmeNAMgNHaA8EODwii+f
vdnOWvjJMJxH/stwtrMPpJPfzzngr8Gwzj+QFMTzGrDrqqlzZpUPRiSXR3bDnsbLCU4+W9VeaOPt
R8K16Rb2+4w1nV++7wNy1lQPFmQgB4BAS1v3woO1b2wNrRzHbFJBq3W+GFa1rdr5QiU9uLQyd1wE
+zmFzblp8w7jt0+bb5D5TdM+b1t/Lv437oiTYPmX8Dz+D57r+6BclPTrPNfZGPS7bRvcSf3C0+Bo
tD8FTZoFKWzo0mtAkP34CPlU9vDs3p2MwQU6f5Pq79E//DRzKE4cc2HgJOMlFr9OMnR2qb9ndCwu
Bf1rGc3PD45+QVz9SGjywny/Oa16NhoFJYOlKYhGNJVvYPwtnBTnzPL0G7hDhqTbpzr/zp1lFd1V
YDKXRVPhE2uyFlRCL8v9ulPahRWBdpnth9pwlCCif+mGwu9WISIJSloTkq0GaOY5fyXnjdCmDV5A
GmnskY4oCKDlnsaItgJHoJqDbls7oEd22ugbqTFYxOlcPUI+jvL9YP38Fdy6xt2ADoDAOH4FyKHB
qZzbiXOUHgStMzL3DUkh6CJ4nVfScOVTBRWRubfV7Ddwbu13fIP6I8PLz+vAub2yAyHFVJfi2sBu
ZOS1B8CtQPGJkWeJQAScvJnA+4OqHf+dkzu0c+Mf0wb1tFMS/ENTL3TqRb14TWlCFDLHBcrVUH/+
wOMBOblTf4+5zC4TF8f97cvE9cr+sUwKKKbBPS8jccvZkqULo5T5aEhFez4IUzMnc9qtsT7+r7ZI
HpWddCG+lgvNUYlJAuA964aAfmOdb4/GXdmpJy5KnMRD6M2c97Mn7eTLOAsTOmOASiwk1uKNv7Xc
aBVfxTnYSkgDKL/wrmVEPKhX/UZfpADcmhtDWDAoQIBlHonUjCTPH3/PjwHyzwvF2RNeBoqQaVio
SXwpwoNeSDMO7rjSP3mWk/lypjJJRRKMZYYT1XW0617D5tZvB/vjWcwNwoX5nxtkzqh4dO3fZ1Qz
0+cL5XWZiDEUNqZ1IO3lqbVN47LK54C4M5aicKW0v24pcwNwN6HfWLoYMnNaG+ZLXhyE/uFjI+Gq
BT/Z+rdq64nvTKJezFVLQHaTjFRxUbVdA/G9SramDcQ+VddZSITlxcejzs2K80SRFoThoGFWk79k
lURaYZg5YXMjcB7lEyPM2RfnJD5nX8df8oGjUDhH0WZRXKalCO6vCHRn4AHS7lXIpcjmkcdzmqmu
zA3GOYyvDfZjNPmT3X27TU/srm47MWkV2F097Wv2CH2gPgJ/z93HhjYzJV7HQRRVKBqNlbjWLDRo
JNeDeNCiniiQmZH714/H4rJ0P0+JcwZSGqVKUiJqhV4SOtdbkGIotkAFyHBYTrkGf5T3MNoKvYkR
tYKbaqafb3Z8zlf86vHn1vp4JE929EtrPXP4VM6BMBGauMhgTeuoT0FD9TQMN0X/9vF+zlko50I+
aaEzjorPZ/9lB3/+BfE91uC1Un93bDW3c5yT+dTOzV1qPBTp11xq0vHTf3LWum6gLR36n8jncgfA
kPsA72cQvvjdKtbAr2WB7S5btOBskxLJsbQbK7CIlkFlWxrJaIAqTbpMJW8QlmmQ0MmKvFZaRVEw
cxmeXfOTD+MseegqLSxTfFiUrXyw6bX3swJEs5M/eofT0/+/ZvLcFfqpyZ9dYANEjpD5g949f81M
0VTovoSuOUWCcE8VL0RouA1mZUdFbvu9RSpVtye5sidLc2WzJaytnEJaQRuOmLI4w7/AQaD+uIhO
Poe7iH7z58wtDnctVZPFmijX0VjVVTSWR5JYPdWDv0aT+vOkuevns8MYx8/96ZQD9ySqEgiwFB64
rCVNLSkaNFA0sOMN8mVebET1uo1DcEIqR4ZN0sWHKX4Q/au83jf5cxg+V0BBmiX4NCGJF7YdKYc7
PzOIWj+b+s6E7iODgHffgSYvtzVBp6YcOV19lUjakTlPMF4UEL3pnV1AbjwvbjS/pVXr07F5VlPw
+6kZSYv7JlqWysYSn6P4IjLXTXcQpgvAcmgX7iPweZZIl0lvLOv3FugP1R3LCiJL4CYFXZ/uP/qq
Dpq79lI32Ko0kNGJxgNLF9IYvibpU8tqOyy9TKmgUbj8+KKdXVJu6/5Z0tkl5fLSf5wG60hHhzy5
pfOqo5PqBwU7pjAKR175KyhuOtU62rS24jS0pOoMZuW8yzkZj3M5ZVyVvZw1ImqKtZPsgoWOhKBA
GXKAlieB1Sax5wSRvkUuP53EkzE5x5Kkem6yAsCcYJpIGIQQ4XusNC+yTMIyCIrmz6V6iKwSin57
YJRImTG78A9FKdo6DmMWvvvidoTSqFiCnXfC0RxfynE3xG4W9sTQQ/AbX5XlVqh3lhzScSrcSE6d
DtC2MZ02U5UtRchkGuYuGQSqirLXq8+t+BzWIHl0B2R3UDZVdmEEIYM5bg2EE2f8kAm6P02Dqrll
8ul4tZM6EyiJI70c7pagdwwtsSPMrUsfY1+iNXtt5cCTx5QaY+rKPrg3U3TRWptxnMjYFssCYqOW
8pyANzPsATcuK7cooIomPdXVLkhaOjSODLLfzNCcJu4J5FlbIbD7PPbCqqEgt6QMZF3iwUpSR2NX
ot6RIH1VoEJa9eLlMEquFJQXgVSSJJVcER4vBL+UDt5Z5stAvHVUjNhBSSqSglunTh76aC0HrROZ
0GF4TYbRTvICzC770r8TUrAep6RukHu2YqI3OjHzBwmJg7LZ5PmqTiUigw636zZapDlBc5mmJZia
oalqIJfJTKoEeDinN5N2MAoQJJrB7qhyVGbQiw33/mjSLFCdRARrp3kbBbvEnwjYkpy6bhylXap1
TtM0opnZLMxYB52n4EyghS1ZDKpoSC1Kt11oHpB9peAwnnnazZo65yH/b5n62YflyTnn4up4yArF
n7ppLV6Um2BtLKKL8jl+Vi7TdbYUVsyNL+KbQCTiV50aFzf/CqfGgbt/dtxcHP3LJns2SjtZZC5M
nkJdiliPlJxZbzpjGzX3tbr4+J7nYAg/z417+4EbWrICCRtZr5Srzm3uW6e+bZZsNT1rkONdlu+Q
xjLvx2W6sh4+HvvsM/v79Hhv2SW9bibF0YayXah6tZHNJM9m1o8vin9q/c6GnieT4C7ZL1/qxz3/
4ILl4Vx/535xDu+v79f5HIEFCkawHaHjhtfXM/U8V43yCOtFVdO6l0DM/i1MUu3WZRtjZbr1Pl9F
9sd2yMGe/nUG/hyWT02oIUiw2x6GOK6662QNAhkjIOlavwovzbX4rINWf2fNPAjPZrK+T1XjABuR
UpnATUIcuOsGYuAmV8xd5MeElXMkxLPT40z0l0xvbit5uMAv2sq5VeVM9Cureu4GNNEUCZSHZEga
z99X6L0+FcEIqrZ1v5rcyS5dCAWDsCqCBHLvDojpMxRqzc9cgKfjcrtZRWnVaAmMVYgER+wVEuaM
KOJtFRZkyjs8QgeiRACoR6prSq8WU2mWFyu5a7eFNNGZozO3Cly8/7etArfRv3cVOAD0fzuQ0z3h
oqG0SyYxDNppHTNobzSoLEgBkX1jDU4ZElvNKvG3o38RtodOu+oniyCOdjrWkAKE+iaSAG2cO0y9
lCxHlOYE6Ga/jguZ/t6vO3dHnzyZ+FbEvB0Csa9RNahN6NONqKHld93QzUQC808zzt/+8zT7D36a
zdiUxbnIT9rU0cXwkRgQjyB/gxKwKfNUBpMu1Xp2jM5DkRENuWUkAj/2rvK56+x0CO4BEMddlbUp
Ss06g+bJBHaBLnyXIDISG29a11DWFmRAntJqQVashtCHhHB6jpe22CyjRPPk7ElTQM1lBJumxEdq
6iJP5HVrxGszUy79QX4MpMoe2875+Mvn1oZ7VcilGjQsGhDdsATJgIhWRvi1IfiOvd+w/Hy33v+e
5eeUAP64kL7bJt/9ByWkMdcb2GYPivhIvdDqwh6qRQytJcGEaFNYe5aSPAt5TDppcjLtPTeupd6V
koFEkI5p+iezU5dJsIuSrTpljtw0dgIRHKbjbSga27B7ruaAAWeL5SfmrnPBRBcoPStE6VisH0DM
UJMY9Ba6bdG3am1dWo7mQC8TQh0NMpemE91BB+Zjs/0Gt/vgTOtcWKFmupUVA74A3L4bax++qvSZ
UYuOh2mnbZNNSopNQCObOfo23bTkSUKY9xd1HH7evaN/O6nb/YfsHhdm/Bt2j8vT+GkVVb2A3Stt
0Wts0VHsZNWspd1wiWzytOtWSJzaIRDKuafuBPw1ZV+5pmPNFE9mvB/fPfQZ73f2UXd6VjgPGw5i
4+dMB1xrH1x2V9kKol7yg78wr9qlucCTgN3NFhRm5sW3B/2KMedOJN8h9JtO5PmI4s+7nu8Q+m2W
9T9su6nIhgUCJZ3HC5uTbnVRlk1rdSt6rVMtGYXCClxk7db2EfeezohrymCYPhvofB+TO9hqr+ZZ
WuTT2pKIVdlt5vU6aRNH2EgIPxIyPASXrHGZtlN9mqOSmhBBIvVA6h4FUqeo3cA8KLEt16QOF0JI
p8hRWztVngrmpZtoUfRblqx00zYayFR7rUn9mDaBl0SuFZFOxR+SSicQsZZetID6xSKOnTakhk6F
8LWS1o3/GnZEeDbjdR3brUrkm1gmoexa4yazrmM0hr8zDVqBDjTGfEahyyhfxK+VelNA9swZ9r10
X9aOiIJL4+nvLN3pEdV8mmpLJd7HkasGTp2ZpBYi0tQVbXd9s0lN2gmYHYH8IbTKIC/XHWINTRAQ
dpaWwWFoD7lPynZnTKQqV6nutErlTUXrCZPLYnnBrpXKti4CRVyog53spGLT3Y7vhtK5xjuiOPm+
sXpXeGkjUo6bVL/Ug3zJZOh9U20al1L1YlgdUYpNiexRsTHeOzBnx14ar+JDH9A4o7VpT0vj0k8J
YwdNfxHxY5nsVI3tQ2/tmiHLhXqgcGnmipdrT+VBvmi9GJpRUP+7jovFUVBSw8OBTjKZRFKW0F17
VGI3AWl1SSzmgEGa6Vdt/Wp2e8ho4udiiIHbkJCDXnZ2iQ/rdyDSDnFnp7S7FkQ6oJhVOla9zvNl
FjhyTzKoM2ZvfW/ZlnE/IKGRyJsAGlmT5knvSbkKlj4kvpmrvUoF7SIqP9euuFETalzEBoUW4wYi
nlbu9LUXy9vJoEF30bPHpHdqthnDi672qmYBpTaAM1PZZrkdTU4lLHpI8pHsMnC75n4KnBTSf5Dh
e0DnTFaRKYRMoN1fQjn0jpn7WKLHL2Benjnq/fDYhbQSnP6gNTtI20G7PJIZbH2R9raRLyXLNtS9
hZ/R8Kq3tTs/zGnCduroQLPSsEjxHCEsmxyI8wXJor+0QlT9t7U3tkTulubgNj7E9aBKbgu7NERx
jfYpbYqlPiwGaxHUtzksKFnVmPRlq9t19eJndgsZvZRam8YnRfGaFCvokrarCGBOe8xvExDoNkQT
bn1/Owx2kW9NdV+y5eQHAElc1OimMSFqSGUkLBIPAIoQZCES6czbMHC0O5T3wnu9sAPmjZkdv9Qw
/oAKol1PDuqwPTQ8obXaEMnfBxdVS8PaLtl2ZCDetgdYjnZpQU2y8aCAjv8rBJeaC+n0ENmS2Csh
1Re4eIPoT+l9UpPOWPYQIvUX8vtREPGQdUDkJFgNEtxZz2NGgooaGgV+w7eu9MkZOhwnbMJGq6/r
1IG5yuiBeS36pY+9htTZ/aQsGSNiu62OH0wxQHjfSa9lvZgGz7+tIlcYsfy1tMre0qUReaJBEecm
r31NghFigIT5bzgtWuM1KmXKugiuBJnorV1JN9G4qhMP/gmXb/gGNSxahK8DWiCOfVgagQZlF7ly
0UJ9kkI0ETK+eKUJ4k6tH3PAP+DEtS2kTRGKI+ts1h5SSAwVVgtk9DvWUbwqYUN9uy9rKqCmi78j
EcDRfBcU7kCxQq5XgMyiCk+8nKZl3RGjsyF8R+t4M8gXQNZqwrLILhRz3af7ul8XsdPFy+QieIlN
arbbGkKPCryAp20MyOSh/Nqu4sBWqqUGZ58uO4jtrk2FmijaM0i1kjxHbZho42KMd2rixfqrX45E
Ndad8OSjBGw6BrurQJQBR1Dfp4rd3gwZPBA0VOx2vO+FhWLQQnbF2KlMoj+ZGoGjEd/0kUpraLge
f+6ue21vM0AkJmizOvguay9urXTLJAeSq/l4aygLlMzjZ2MdeOj7R+VKWUg+gdMT8hsRrBzvqmFX
+zanakWyhSqQ7qU3nBCMPwD6FqvkKdwXsOxkYQFkMNC+cfJkpRpeFntjtZ8g/qo/pj6Bfuok29PC
l+l4w0C/3l8Z1WU2rCKBJOqbnnSwClTIAMyxbjoQDSnr5FLYQCPkuo0Kir+Y6NQ43pIjxDjvM4jV
yOXTlG5KDaiFTQXeokvzorsLX0d5zYZF9Tq1FOe8sSa7T3RbCCCDOWo0b0qilbBxBSK3YYIqvuUO
VWuLBrQ4NaR+cfYbqyEMEqiFqDnR8WqAtqekTEQJcgi2YjPxoWkLL6hXXppMtI3gL+SByPK6qhLS
JW8Gi3Yq8pORBfUW/WJCykHtfAqtaNzBT+ngqQ3UOFttgT68fQZZZEgIWo7qxOoV0yFC+hIlt128
0YIrP7gKmk3kX/gQL0aN3vCdsd0VxU2Z7GTTy9L1MK2K7hrXvTMxtxOh+OrQVtt1wjYbWxoE+Fa4
iNraqFMDkN6OpQhqcSeOjA4I54f83ZQfJulZ9h9M0+v8h9F/kNr3FP/OkDyxLZyo6FZjekh8JzM2
ofGi5ouyXBVyTqzgFTFJKLa2j2+TTaTLLScL9oWVkyFCIx2OlSLu/AQ3ZJHZknkDngk3ENgiwQVs
+G81wCpDva7agKbm9eRvE7nchiPa7RI8XZN8ObWXIOnCl/beNBSe1S4TBGfDRs29pkxpofZLVcU9
8jwWSNBAfnZqy6sKByPP8e4dnnuhXoK8z2mwzrjwBeidMnEhgs4KfUpLiKJCCDqjval5A1Sqx1Rf
Vu2bj7mbCmhpon2qWGup6xtiyGiKNCTatvC7qgb5Gp1U4rXiJ6QRFOIL+saKDpq6N8RDKsHf4BIw
BBM5gYyGkboFDcI+rIWF2RgkHq99/8pMY9xBzUaDHfSpZAvDshIkGkKlNob6T1a+VkOCMAC9aTAy
czJtDYLY4xSRFDdu4Kt2gPdJrkFRWuiJFIZgpspdqd13QGWW5eDFUbsok5dUUqka6ytWgaKRmaSv
sFV+RgvlMRJyoqQFMQDcy+QW8tC4ZjVGlWqTYM5W9qTm73nR210re4YJi5mgbxyt5H4kRio7dYdw
FIGJ3l4rdbSw2sew2Vv5OoaKsppJNB6ugth8YlkJ9IxEjDK2UzN25Mp0y+Q2kQs7ai9Eld1FRvc0
WgbMR9gOZSATq0efng7/hgvAr9pFLKY0CqQHOVfsQAhuA8WATjSm324VwFXCQPDKzHfDEIctIUGQ
uAmYBtHdVk0gJsPMoelO2RCuCvygDIFblYWeXvmOENwVGdt0sZMku6m+VoTHPLzoExxegHqqLINW
Ne5NacXEal9by0E298zPHWRxsI+3JQw4rW7k8C7EnLv+Rq8Nb/QjxwxqW9PvQxxSOcwdiylU7wTi
K6U95RJprMQL8ct9FReq6ImQTq13soCG4OMfSDcGVBj7UVokpklLAHgCq3eaoLiJlMe8WplFRGqx
sQvhHRklUrALSdgbw2NbvjbaKmwWbVYtm+aiDF5KyAT58VVhBK4uLSF1Lkhvg2Gsw6MD7Laljt/U
5e7o3xrhWjK2VYyWYOVWkHs6Kj1Rq1fLX5nTpQw+GKiAqMKmNFZpdyF0q7xMaAFNIjGGnPzYv0yq
hFsmx5NlIoIu2T2aHZOVUj6M8UGV8ZAAeaafPbctfARTiTC8D9NOjm876dA1UCQXejuCxlYaDEB7
IjIM4bqsraHFdhZDbmusb7ouJQp8nt+9psGuAhhKG6E9GhDJ3NaoN4sFmnWlQ6lWCKXWsQG0WE7r
5KopVIcBqJYeQ0DswDhEm6a9HeLLDNql6UaCtPWwDocIR/64Fy38l+8fUuG2hNSs9DTVCLI3+QSJ
8IM63CTCQ1G9hMJzEXlSsE6rO116YLqEAGBbSZJbsYe+DUEUijuH+Y6fXVrym1hBBL1V3+ogXGRh
sGRYNbkRSK8hTke0rMfCumqegg7i2pVK6hSAdtFamFgVLcywoMZS1PpNhkTzBMlwNrG9ZUZoYx2C
5ZiGy0ZJvEJbWtneUloiwgSDaMCZwbUMKXGh16hs9G4EN5nAdfSIkSfjko1I6UDavXoswqUVj04r
de7Rs48A36p9tSugQYZ0+KIwOhKF74m/Dts1Gx9H8T6O1tp4myr4NoS1dRB7QfmWxRf9sB3wRokh
yj0oVBk2LIY/77EeMURFx1WP2EduElIEpW3Ac43+a6zi1ahJpFSfy2TbBmhhKopVk4S2pQKN129l
/25Q95G8Sotl3Ec0yvZqKwH0K6P9YJ8izaiPK0kodqPSbjNhWBRWv5b70B4BqjPi0JaKKaf9CEKj
hpGplN2hqC9LBFNt3bhGBmj7lDw3A1sMrWNILULiihY+22R9T2T1xSoQukilU2sDqYyHEMjLKIps
s7HsWBEc2X8ah3cxT21DfpGlpYW6paluJSbsFLxZVDTACma5aurEzsuBVmVBTdXrrdjtm4ZK0kDj
dI2kMSB3I64SJNT0O6aEbscg9u2/6kgCpAhTCxUnqrzV2SovblsjXEx4i4ioTFd1se+PuMNmoKO/
K/3Q6/CE6BrBKWWLRqXsZHpzZRohSh8qDqJMGV6zU9MvoFDq6mnjiIgat3WjkUqRHBP5hrgBAzNi
hSn0NPnKCnG3j9FN2E22YK2SdquNODQ9dB2TbTPcWP3OyhZNXXtaHBzSOsCsbmMDfhfI+DZWXDz1
EqXbRJNvqwCUC7WwwTM6INBlXQpDTgNmOkNQUABf8eCEMKow2kxV71vcoxnSHIIKzfhozKFFe8Q9
gmzSOAhQ1tZj168PKkuWutHcq31hF7GCxtiE+n1NrXajjAMeVS9j6SE4KscGSXmDhv1+6MA9h+uw
xRvZyBneWd2hLrK1gTWQLcUR4pG2+kBFoEun4XLIQi+tAgwvrTrVWKhsWk2IcAvtEFbSQdVyTwAQ
V2zaVZKreO7gnVutO0QhqjEQH9HWFA42gwL7oKt2BoC6NQEVX+GZI8e22q0EeNv4WLxVRCQRRFvx
F2kk0UaoD62JyIfp28jIAdIMF9aEdWolanYmrYFTCHITr83EYQhGYglUDixdp22+UqXcGRph1Uf+
7dCH90bf23WXUjWB+hH2X8ONLhUGaQt5GXSg+xzhjQAmznU7DVJao7yRlN2+UEqggxt8XUmnFv6j
94miDHt9FG8tgd33CA46o0A+ZiJNBmd0XysIU6OMSFLvgC55YRwRpu1tWFROZq7LRCAhG+xBuEvx
J0rXwHAfZHgolnp+c9sU0SpNuwfFWg0AzEl3gqA4mrCyoEEip/aoK/AsN7WfrKzWoH34EiOdAW17
BzcLlNatRTG6jbE3FDwLp9hF1dGREwXPz5xaSUmmQFx0eE9ngY+N1t0hki/0nu1GuBqlrxet1tmh
rJJRkxeTkpMgLCgbXd9sKYOtaNmbGSAongzv6AY0EVmwIonxbk2Gu7bV74J6j3omPPCVxiRqpM02
U8MDhGhtU7/PmWeWR1fIFqgteW2NjFE9GteZLLvl1G2VYI/dIsEEB4LVqCu845XA9fF+kspdVQ+2
KD4WakCEeCjwKK5JOr0aEQiuBskxTB3OO3I74FcEMV31Zo/pVmAT6fpNJSOuk81F58NnjImTY9fK
6SYvEJvVk6v1V6kpO0Hx0uTTFWKxKxF9XWCWogPUn3UBy+jGdQbAuQE4aie5+bD0rRaQ7IFq/TIz
aiIZm87v4AItKssPzEqc1uqoZfQ0l0IS+gMxh3fjv9j7rua4kSzrv7LR75hN+MTGzjzAl2fRky8I
kqLgvcev/w60vaNSqob4WqJ6ZjYY3R1qBineSnNvXntO0O5KZK+4zn+pBXHbIZcWgIVS07p1I6Dl
FSxjUzXtmia0ay6wlEy5juAdhEQ7eP1k8NouSrc8SF5Jjui5eS0RfXlcY3ZKYkwNAppBwpMfmrwq
blTuQSJQQmI0cbct5u5sJBo171ghpxo3uZuIienFopmXvQE4eDdsBL2V5YMa3AbaqMs8t6snySiK
fZlfNKKtZnufX6NnSdfgi4a3snSckocQAGfjZV4oeiAnwjYqYjPi5XXfS1djJ+49BL1xnlzkJRwa
AF/Hs3c/8Y+VF39x/pvY34mxsFKU7l7uI11oUYfmel8fcCP5An5acVFGmqGlIdibZqMBlW0LO5I4
W5a7Ywf+PUhGulQS9BT+rert8gARXGTxzbgV+sogfGLIJVlLAtI9OUJywmX2EB9ladsp1FIKPBLD
qFeTavI9Av0YEziDAtvfH+Qq39bIyqrIz0wHEo2rDvGOqHEGP5QGaeRjglSClsB7zOpCHwoMDQke
ci/8morlnkjo++smDl6Suq+wRb3/qiHs4uPYaPGoFMHRp5+9dFoNyJCI8NyCLNnVHnKKyENw8VrF
CBDJWnS1I2jw0KOVPfbFTYaXYBwRJwiyFefPEdgx+2JD+G0CezglM4EpAnRgFqqboeYNCXXzNLgs
gjsRXf9RQw2SVgZ4IfRUfRLzfdMhM6s81XxlUXiBXAKPRZ50RXsJEm5bD6u85syWiiulzXRVlHS1
/jwg8oJjuk4zYML3oR5PudMW2yRFnpl7EARU7EFz2sadIRf7Fh4ej4QoWt0c2D9DTCNd40J7kl61
QDAot02SzFJkpP0FML8Wk6FJGGVIa7OVc4fkyFEfJS+EDUbE2r3EgQA7lW6Gdhd4heMriJ/h0Ld8
bFdVZAhh8nlAoktSb8MUD3d9yReN0UvNFfLlSXUoFWTu/VeqIvtMIt3LhHUoZ27QvQo8MjBBaqnJ
Z25yIo1z5SJdiXm5DojqYrTioKjbtodPAzZ4KL2P0XOKpyxbNVlqtIhWgP5rif20mwYr0x4zHtkK
gnx2oRh9hXxi6N+0YWvI2WMRBa7CaZgp8wySjabc3+Uwc9oQ3nHpvRcVsLoXHZXcNIpQagjhh32q
MOHQwQ5395xiCci2cvEuhrsmRHc1v5E9RGuPMtkJIYJsXDKtzK0oUDCN1u2n6XPoFUYtaaYHjIGh
kEweJjqP7A7JPS3wt6THQ5z1sN7cnQTe1UAq1hmPpFTXWyXMXJgmqwAOWqJNelojAaEQ1GkGM+VF
uC8y/uz1piTb1OO2OcCvk/qunRJLGx7Tpt0Q71CEoZ5nhxxYHXl4pVEFaaVAJ8hulk20pR3BZA4c
eqI4hHSrRooPHILxAeG81sRGx+POeFFlSYSs4jhDtuiTN3muRh3aVEhq4xOqyaYbkPvUIjh24Ton
SAyUDZIH8qZWvHUZjOsG6cqQCjZo6NBnh+oPbc00lu1iaJEhx1UOaivPB4NTeVcGsreIyG/wMK1H
K72PYF8BCo5b6A6p5LbKjVynZjX5ZsPBEBSNOfTSnpSonUhP3ASjw7WYFE0cuMJ2TeZiUr/tKcCU
kHerxVIPROFGqJMrxX+hSL52Wmjnce1y82gTiDypj6nBDA4f/Vypj019HwVz/JI8ZGJoZbm4pbKs
B5DT1OplmkYmqfuV3PTruKa7FK4+qYiBXMKmnLSbOOsRQkW7goCRwhucRlN3SYhOCG7FtXSde6JZ
ohY2+ampDujoQPzaCTlqCkiFp363m7LBLPzAaZrmgYwDEtfxTUA0S9QQZEiFYslN9dioIh7ntjB5
ZCzSaLjNugBB3hwLql3optKE0BLDSqkwmSUBaLGAJtfoupv8bV10vtOnj72QOb1Q26P8ykex5XNx
oPNcYCeIxQr+0GOaMR9jQyyEdZRvNDxdDX/Mum2ePXTDg1Q/9VWly/49PxFjnh1SMO7lpYLNadlD
xGNbeF1G5hbpjUjJrMCzmnSXoaAX7weZNwr6VJCHEK2vlZSYcZM4klgih/rCjasQRQcBp0f7jTes
tcmNJLcWQoQskqF2xWub9FYO5Ural1a61OJNh2zfZNL6OpZuO+TEee1e6oDQ1IVmH2RPuT8YVOGR
kwzcMUHNigz8HZip0dRZXYWEXA8YchJC7kKuL3h4n5kC8smmNP1hz/H9Vs4bJ1OO3rTlU2p7sfAp
6LdJt0tR+irLdod5g9rohVwxJbm68Kk4oSJ6o04ynMbpc5oGql7zt8XgfYqzForXCUZXjaaHZ0FD
AmKKNpjP2RdIZWuxsIafhm0oAR1Vw+ipRphcoSfU9ZVmnwfITMPfNNFYhtw5TLR3HXCY4RkuFFjc
QKwtrgGcg1yh7lChIlYnUChUMOQKeW+pt/0qdwXhOKF0qBU2hZ/eaaTU+zb2rXS4kf14G3XZE01B
Ph63dqAJqxF/zl9XXW9jhmhV4s8mQIsY/iQcInyYkVZAKkapNgXOBIPKstG1DQZi89uJ8Mhm+s9B
JK+4Dh4gTFpLYlvzOzdGph9YH6h3hE9DoZpehSSugJaPAtl/BblvJEEa3N7Y39IYQycqIPHT0R7E
6goTZ24rIpeIUiKCFlsoxsuhXmMwZpV3CMoGXaMjqjHD1gtaQAVUgLZLH70OmfrPIb33x+cMpdC6
5u1GxkTuBFpfRF+S/5Tzx1Jdp1pnjdjLqt+hfG9LjWeK7UGhnK3ix4vpVUSRTZtGNGiptgx7xeGj
A8Nbz/D/Y9Ui5+MOZJfKqiHyk5nB85Q3KUp1abZNm09d8hS2pSt2pdGAFhNVX4ocW4dgOVSPYrLP
gicfTwUA0/VAeankEU54i3JTesX7nsn18FIHL7zuVNTjioxz0ynYB+qqLVbIXueo2vTNqk5fI78/
VBycVkLvuJDqlb+aCjcSVKflkHjwGzMrVUtB/ZGPXvoUte3hasBVHQREn9LdKB2lpD1QoXN5TTaT
lCAVAQUXUdwIo1sBL5k+e51q1Fp8HAk6V0j6hJIu74t2O60IPAEuWXcAO+yJTYZqXWDqEaaRa0Ga
HHefFdi+vC7cib/2EbTg+YrkBL8zbK8RQ0iIysMXGgtOE0kvYjfHi1KG6XCibaYpc7OOwnxi5nGY
jhHU2dCqyBrQpw2Lvc2b+BgX6bav4y1VJjcIcY+7zm36DVchNpXDXaqIK76lqww2MhoQxU+l00qy
M6ExB+2YkviJQ/lKvIlHuHLPNf8c9U8+ChC8uI3jbYNmiL5FrHlAG4WiHOV2X8IPEPzhwKFCw6Hy
F08vUX2njXeJ94oXXc/GvdS5bWATjLSigqd5KyXeZtyOU1Hi5xE88RdoGuAr1O/KC8pdUIAcaGTF
NeuhP8bVzi/2UrLjg13I78j4gmMySXVVt6GZa749htFlkD9m/ridSGQk3ogAZIwe+oIA3+1FGe9L
MUEje3eRy8iUlKmVoFqJrB8ygMplWamGplyFdFUEa1Ki6otI1+4pQPqDK6UKLBlVyjK+LAZOn6sE
0yDpSUrhNF/3SOW04hr31tNivfAvpeiyQNJaK28KVTm2rXDp8+nBl1zSuwV+pOlE7KJieunnnA8R
QG5b8hKP+XOd3UfccUJVRlPj7SDCaQ4lJ4A50aR6xRW7hM6nin5Ycc+F+xxtE+1NHH8qvAZzpMho
bvoYcV1VrXiVgwajRaBMu3XAo5FlUteTf5xfRyXlUcbOiBVE2lObt4dBquAn149D9aKV94Uq27wy
2b6Gyll5q9CrTMtQznuug/Q4+Zpbzw5WkpnF1GzqNDCjgq55BFGS9JrDEnp3Y7NWCXziVFvXZE+1
fReNTtLDJyHg/woKvavFa5I1hprJdu+Vrh/daVmw8SNXKp7UOrA4WVzH1DO4PH3G848qD+r3Uoge
YYM4ZabL5S4iVwK9UD6rsa08YnbdiHwDVk5FfgmRJZes+BL4fpuUjGYgmmOPpDqcYKMqCySpNhmW
MEQXsvcqRNJjnFzWiOyEAylc/xaeSSfYEnkW0dpAEMOL/kYRpq1QeCib4LW+w0Mc3Uwaen3wyvjR
pdzrVf1SqqAoT1xBc5PxiVdN7nMg2Sl3aGK3OUaoRFN44Mb0mUeTC1AJa0M54PXgkDlM0KNgRIVd
JvMPCQeKPdYRIA8PuIVTqc9v183oUFzd2sgmw1d3korYCeqH+u5qAKYpCh6fJw+ZVIvr3VgWHSmL
YKzBLq63kqU8l6Kg+43hXXVIshTabcrJL0WiBxY8qqnY1jn+l+A5ivgtF1ok36AMCh8W/maMyXsF
Cbw7LranZK63I4lZP9ZPXrwREkyKmHK8RWatRXlP8DbjbXxT76l4bNET1QvrXDWDcNP2N4m2Rg9W
gkbeyCj4S45cDDUcOaOkRz9ftwWiDORKDT5G13ih1+Fdx63U+BmPN0SXJnAkq/VQfPIPCmov2YTe
JsMLLEQ5VLNFco+QIFaOTX+UEW93Ft+6bY71CjcDYgF45gS+gGbDvMa52xRbuBYeuiRiI/D08DA8
5p0z3dDCktTrRDZCxLyfawxm+0vjq+dbEr/2pjEtn39KPxzTlf/RD/fRDzd99MN99MN99MN99MN9
9MN99MN99MN99MN99MN99MN99MN99MN99MN99MN99MN99MN99MN99MN99MN99MN99MN99MN99MN9
9MN99MN99MN99MN99MN99MN99MN99MN99MN99MN99MN99MN99MMt9MOdbYcTeFURNV6QNJYdwG8C
L4xyDZBw5NANtzEAud5GyFwSMH//FJpyCkFsD5yEzYgBqAJYTB5YsN4WcZYniZ4sgoG/HGWqNKKS
A00dBNeDOemvry/bQr+5+gHG21M5DK5d+QNrWdoupj3xj5/H4mYxzYg/vFnCDCj5HTSqIPOaRqki
iiwYrphJbcZL4QyuOZiKAdyoXbgud6UzuEAAMl87N3VmknLMadw1u2o3bhKDGpEBQDoHeGjm25dk
8eMI317EX/1xztGAoAuVqDwVMcamMQctyplEawGo/AAh0Qd7skcLc8U6RtsNzlKNyuqs3uQNDG7r
gPjQe33enLe35CxG5clHYG5CExehp2jQ/T5ZS/Mcd3FIAHHztpCzF/pECAM72mRKmXkDgIUligEQ
bhsGj28LeHsVPJkptk4MjFyOGA6ZN1IRH7JpxNzYrqLawirOErB+PS6eMGjwv+K43t5JnjAX+I/v
5HnT8Pez4gkDp+yDsbAQq37aZNuZ0KcG3xw1RadcYdje5laB8/bJCfMF+85CnMibV3xydFzu+VNO
IY8Yk5m63F3vJHZgzP/UBpB1DMys6Lxxk9oYGHZDM7RTM7PwnwFYjQX7sHSNmDfkx5RhcYeZF+Rn
d3hpUYyR+UHdWDpGxo780mM8D/97cqcYezOKgsKnM5A5fVR2kpPuZfsZ8wkmxikd1cAYmA3gQ111
/SMB5Gqz9+/pXb9JF7jelj7GF+K/k6v9iz7GWUZHKsoyUSn+lRTmVksx7boyUcdNgcmfZiI3wIUN
RmBoAEIqma5EDPa30kqinBFObh321lTVO+o/huPL27p+/iZ+/SDMxR9EEVhHKqw0XzxUUgOcGVH3
F8nT5/v8vUH5KoW576VIPVBIwtnsJt7U4m0fRnomYfy4THURqLj9eN1jlLe84id9J05bTn3AGA4/
NTolqyC/9T0NPVnVPsiig6Q+Jnx9O3F4kIE6WeaYDq4WXuDzsPsn58Oozj/9Ay9eKEa9ft2F4ufn
7o2zVpl33++9WJJ5PB6VXW1FuzlUh9ABnCUeq/aQHt6+vkvrZlHFIyEhYllAWr2uLcFonXSdHIY7
zKY7gwU6Vkdy5WjB6ThLI3iivSyI+MRVlVYKYAkKVrKNuS0LBAsOcA8Mqgf6Z/Br7jwL2KkLL+Gi
WMYNeCexCxZCZZyBH7MQi+fIGMT3Ocelq8oYv5+7qvM+facXFBRjsqSoKmL6b52qcBTTVh0qkPh2
QM4F9jGQyd9WhrNW9qsEmdE8LYxar8gEkMykwGdsrUzdxRLwPuhaVML127LO3ooTWYzfTQM+4tqZ
M6dNPnt1b3rFym8v3paxsGMy41h7pOmLkFdBwgsaKdnHePTDzwlgFOqPCxDO3rCTbWKUR0wnXwGO
K4yh2YPEIjLLXXCgK+kiddIdZ2mG6viGaKV2sqOXwStQtXL37TUuHRSjWMBFqIqOBy1X063F6LpJ
ADx/83Mi2NcdM81dJWGR/HShTjXwADHD3i0xfy0thHmSf2QhCwqk/IkKxGZhfkiBxPkDv2FzFEaD
lDxsukSAlqrAqQHnNAco+4lcZCVnCFNjF9pz329p6AMJ/EDAFA2eaZgQvY5gNUIQJ4x2DNy0rC9s
0oO1p0vBAP1J7bwdB1aDTGqcCuAYNYDrU5W3Evh1WW2/fbfOc1Z81SCWSmhQhkyklYclKC/ygHn9
wTfqFC/9RI0seKYtWLd74MgUgdGNV0I6T0Fz1DcGdQRxgqCTKTaFuNxowFurAV5XtFYKj5NwVwPI
IYgLhNMFM8zPlvytXWdUrh6HaAonGbbRaC0JPklypT63r9Md6D128cXg0E2wjh7Fh8CpF7R9cbsY
Xfx32C5Gsd9zuxZeGOXn3+QFq8V6w4Vc+E3VRIAABGkX99BljUWraeHUl4Qwj3H5Swww6/X+2FKW
TJbKvMn/iiZr4dFnPeZf8OhL84l/b4KQ2+cliZeVL6HESZqjI1FbBC1MkFJ98roCCC43FMAshbqN
Ad+oaA9aDrBlwGPgJZCCIw0UU4lf6XApA0h5KoGSTQjQY7OtP9wIyhpAH3k57HIBMIs1IEvovdR0
ljodOABQ+MDF6LN9k91Nwn7KLwLVAihLyzsj+Afq+BrwOCPAi99+FxZXyKjuv98Kz7K9IkMuikTj
qaCpjCnnotAbSVHwG6VNt/GkOF2orXs1d0EafGjB7ycDb08cfFeYhAe/BkSfXABvpL7MgG4oUGkF
sNSrKMj0oiF66ZfPQ18snMLiZ2Rs9z/jM55z6jRZVsHXogm8KDGvcRTI3VRHyD2lAXC9gUzTrKvi
KtE2PVCUFi7lOc0/lcUElKVWUpV0A9k0AJsPJc7JAECkjIlZKbf8MOzgx+hi/Fjl9+Jgd34EUhtt
58W3YdwYQ+gZISiXeCkBZDVgwb3aEUrBSjp5IyugsKJgoYliG1CZIEDSAPAGALhcXPvNBU3bg5Re
E9Db1OlTTYAYn24VeOIipwIIxtKQXAVgbAEMrJ9cMHNH//0XfMauohgvK4JCJFHUmAMWeXmqqnam
lRQEI6KyQYFKvbCn59zHUxnMnlaK+LsMrwbsM33gyngb+ke+B4VR7R/z8rUClrdf7UH8qbdaZAX0
tY8THVhnlkeJroWZ5fO7yLuOks4os10oXBfDEfCTagJ4UP56jAAB2AJCkISbIRosDsBmKc1WuQcK
wnClULcFzH0wurUPDLLKs0dV1UMaGJ5U6M20HjsJNCY3KWCRPLUxanKsyP3bm/APDMtXrWUMS8hx
0xgBAHcj3td70G+7Iv7zj8kB6HX79AKYe+6wI26xU1eayV2/LX3JZDBvy8+YjKWFskmb910oP28j
6yecGCyZ8RxVbYh9T0bonlulNRqC8TzpuaNekgfP3m7nInfvBrvy+e39XRQ729ET9+SdxJ5VLGiu
SMHMCpZ3ZrFh5NFE7WdW0eI6p9uBWBQ8DpM98G4eg5tu9fYqzwUX2ok4ZpER9fkmUpAlJvSey2/T
+urt3y8sCWBc5V4UWllUpDnOHMzR8jflZeiCaUt/UQ1hBS4Y4wZwvajJ5iYKxabgcma0EOsufob5
M56c5K/4DEvHyjzwv/pYmSfgDx/r2fSBpihElSjADiU2UTxMapmQCkmb3CpMMOzsJau6Ut16hxqD
7gQu2QJnf52axS5cSLaI52/U30WzxsjP/5d3V+UelepJBRY2V+mV9gjSEzU/Co1dA4dZU1+odzsK
MfiAQicHAHmmSkDkS/dZV+8DHsi6oN2IFFRDvPZeApdcDUzjpLYizzM0mhzy1JZB3hlnmiEJ6yC6
jYBk2vrSgneyuBxG4f/FlzNfrO9s9dd7wabDpSn36jae78UI4ovriJN1pXBl4BS+bVfO1mJOLqDM
2BUAaXZxPQJ+vLKzVbcSXRRdL8TL0pysyMqc0B7v6oW6/NKllxk78o6XflE0Yz+0PK9BrSbMXYqc
LpoiXI3SKA0QaJmFW9sZzOcVelzAnUR0b+GKLgpnrMm7Cl+6UIyj+esuFOPM/boLBWJljSiyoigy
s7jcn0LV67/0noKvEQT0oDzWwTNph1ZkKnpmJfoeTA/WuPEXrOj5Mz0RzSz3HUXPV/U7E3ESnjCa
29QIyNsAHkEjokWxSe00uQw5YeHRX5LC6OoPSjn7Fp2shVHLXxJqMSf1fzLUOus+aegnpbJK0XDO
PJJB2I+ZCpJSZPgSIxgji4BEqZ15duTaGLzaSEC0O2TqwiU6/8qcyGXc47yeZFKo6NzobBA/7fN1
uh7cwtUc0Yg21AUTzmGpsfFsm592IpPRDzL0pZQgzN2MDlqqtsVVfePvwIW1lezsWJQ6t114Sudf
+L1Cft1cRlWiVBwzUa4QxvIX4DCLygfBq83qC7VitKuCV67apWCHqTqnFVehcPm2/LP159MFs0o0
gfVCjJVpU4JhPrsQt4dyrbpgpLqQL2uzgR+pOSDvdcKr6IgW3ZvWffsDLJ4y8769xymfNxxf95yx
/B5H275N4b4IraorICxtYuftVS1JYMzGD0hYvKmz1p7EVT9/U+fP/MZNZQtVoZfLQy98adsqLXAh
WoExuOAfQBxZm1Tfy4gj8V7uFnZyPoy3xDLWZ9DGhCgtxPYGgLt1kImZYITTS51HRCvayUpYi8hB
JA7F93t0eElGYqcOZ1WuYoLQyBEd2Um3o031wQpcwJPbICKyCqd1A+eTZ9wuRbwL5pKtgr2XuVwS
y1iuEBTUnFjNNWXtos3BVgVAfTAwjX6q92CVy8ldA/a+nzwcxnr98w/nfGLpq4FXGXv3Trd4ycyq
jJUT/2wzy9aKcjFVSi6HGpVWs1VtENw5oFFxEF+jTx+EW6AIW45dzvuBfze0KmMG30fowouqMobx
vV/UBT2kTIvQu+ghf+a9wfyMiNqRLMhUYmeSBK2OuCjFKw6aSIfswHC66TbgN1nH19w6s7Kb4eFt
zT9zst8IZE62EtsUzKmII0A+kYBHmMvAiDosmBdhtu2M7f9GCnuUIhGLTBVRpD6Wt5LxjBkrZ3Kb
uzsPqUvNoFeYCjAbTJ0lDnet7H9miTI7nsQJRSG3CfbU90G3tvbrXZEueF9v76LMziZVkl+LWoz1
0aHRhdQ3uvCYx5nx9kIWbofMzh/9/O04F+CeHJzMziOBsrSuyhKP0WCrdr9TjNHq0OztOa0TOoUV
r0Qnvugup5tgrVhvr3ZpT5kn6Uf39Ixb8s0K549x4n4lfgB22g4KUCfgStP7S+9W25Q3IAVyh8/Z
nkv09AXzbLto1yyo3rmJtm9EM29J0o5h3/XYXMVRjNLJneCQ2JKl2d6q2vBOtCdmYCU71Yztxont
YNdvljZ58UoxLnTLFVFbSri5/Xqwx110VYFkZBNvQTzqZjf0Erxyd2+f67nm9m+WzZicd9zxLzM/
/9gOyYSxQzTIclrmWO2kPXEquELzyW6q3hiS0Kz9ey50JNKZYbPQ3rykRuws0nuq0dKaecbvfq81
L6jvl+GRE736sYdlSQjjK6dlX6hNAeWN/EmfPNESxk1WyAtpviVF/aJEJ2v5FYr6tmMgf4m+Tz5C
XIZaX9WwFal/HMTHsn9d0MolAYwxegdDsOAVyGzrWvSuXsHSehkr9Ic3dOlqMqbmB6/mgpQvPQcn
1+JHfBvx/AsJRkkF6BQKZScYB63yh2r2n9r1hDHOzBYs7ZDflrecW1uDXa0SM3eoKZn+RWuqRmT2
wBdAx9JWOuBrR9qmtrgCBbmTuOU1svHOD93cr5+PublFQ7mw1KAa/Vo5JhflWrMH13fCrXacrPrQ
3EQ/K3HesZNdD6YO862zl96YpS4giaHtL0OjsFozN32b2y6+0sJZ//nrEpnLClLbqh1bCKzMeN+s
5qAvNLp1ckntfrNYoVuSxlzdn5R2XhH/vjY2HfXrj4+dJPzp41vSIDaT9Kdr0Fkrwks85pMlVVTY
8IWEIcnlsZs1KNzTdXcxlnr3XNyNFyDLe+qO4CUuic5/WlDcJbHzPTxRo3cSe24wHNANkgRIFIXO
kfa3YnM+mYaU48lGFXhjpK0hRiDZlD5x0UOugcqxMLr+Siovm3HvR/d8ve5bNFZyaJECaWkVaGiQ
e5niwEybCBya/SoKjxEI3nMMPGdCE+gLuzSbr+981pOPy5i3GJ8wVWJUMpTjYA5bZPWfi0PnvrRm
u6ovxqthlxmc/bbQxT1iLNy/+h4x9vFd9uhcBhL3SNUEQZQElbDzC1rSiFw34GDmfrrOlIwZ5CB2
Z8yORp8xO0RrcKJNsYgasyh5NqknivN+kudj/+4uirwoU5FXZAwcfCu4SEDfW/AouMQcMSKu1js5
MRQSWHwN/7s/vn0Ll6Qx9uEnpZ0PlE4WxwQTFdd2Ep0zAUVz3/sPpLzweqIjINSlEvy2vGokyW3Y
fn57kWfV+0Qqc5Z5i57+UJDQSN7WZo8eLE0+eh2vc+mw+jlJrN37cUlnDfvJmhiTVfR+hHClw5q4
Qxh+kryDomVLdvHMxCPwcb7eRcZEvdNxLS2NsTQ/tLQvRYTv1EyWJYAciYCmYgMjv8kFNU8mspHF
VxDJ75oG043NzJi9o0FU662qruMRIFVtb2i9aPB5ss6JbPt8e5PGmTXGmuHT2upHZJD4zIgnTOlk
hc1hjkctFT3qc6ttOyf1OSuUMjSQ9yalsa97fQXScg3kvwlGCS7RX4vxkkQfimhbUVkXu8QMqtth
vIPLbTVJv87BdFs/Fk1kyl2wH0l2aLlcj4bebDzkrdph34NXO84EQ2xhDr3O4X3UouPKyZvSGL1N
L3JOTXKj5fNdwm8k9TCFrcmVD7lA9KEKnSh8SaNUb6hqqiqgyoTnSbuLJlFvxGrJ3pzVxZN9Zw73
Y9/fZ9/Pv2cyBToOT1RBpIxlKptp4gQvRh0feEHNSnXTR3EjcLp8mWwGI10JuuDOZS34W5vFOdr5
UL9Xtq/CGWOlFGNdhWEKY2VSJ7lILzV7WsWb1BXdYTNsfMu3aieyA7MzeluwhW1/CFSDL/XsSFCt
XnK9FjeDsWt/7mYwGvCrN4OdEZV4Kgnz1IJEKBwtma12NpI6eCNH5kib0zEKY3mrptGb58FN7Bmg
LHUaNzUaHdMqRmQVRmjuA5e3KiNz1AvtGmZCvH77FV38SMwW/QkfiXmTft8kDR1dVMYIITv3piRZ
3fE1vLJmuJO4V669VKOFrt0lEayS/ICIL93uJ4r4P8sADKqsqIIgqKwV4CpglPJcQzbAkLobI94O
PFCxRI8eEfVJ41Zj8spH6iZt5cNY9fsuTY0hlVe+om7EsDE9H/n8Bi0hLbnj8uyx1D61/k3k5wZC
XmfyOltsxwdBk1Ccm4xcANBltNbEUkdHu5TLhtK0qxiPnZfWBg+S9KrrDR6d7Vl47ceSmaW5IwyT
0SjU8MlVz996dDKjmuo5X+tp0y8U+xa3g9ny/+PbcfYCqhqMgKJh1vm7TnW+4r2uUhEFy5t0XHnD
BZ89v63ZTLjx+/37KoL1xAuZdmpOyGaQo/vRI3qD5j1OnHRJKZzRp+7b4pZWNH//JIiLf8GKmCuU
/+SK5rzgdwoMiE5h7ojGPDMTr2W1X7ZFBTvUdYWldes0T3UlInrm+0Ze3U8T1WNJXYgDloQyUdsf
EvqfL8N/+a/5xf8sqv7bf+Prl7wYq9APGubLv+2fujD7nP/3/Jf+/kPf/pW/7cKXKq/zzw37U9/8
Jfzm3yWbT83TN19YWRM247HFoOfla90mzRcB+IzzT/7/fvM/Xr/8luuxeP3rby95mzXzb/PDPPvt
92+tPv31N37uTPzP09//+zf3Tyn+3ir7FD599/OvT3Xz19809S+IUqCVSCFKlEgzukb/On9HoX8R
iCgBf1giIjAhRWQMsrxqgr/+Jsp/QaOEhhEkWRLxaM3fqvN2/pbyF3UeutWoKqgSj7sk/Pa/n+ub
s/l6Vv+RtelFHmZN/dffvlU0TuAlVQL4osw81B0Qpfgq53u3DkjmCEFQbEhSq4Ymx5JzshW/izwV
MZuGrzf/qwjGV/PbEtDd8FFcoQ0jMxinWJc8PzXf/u3/aAGM+rZ0DMKW/3+cXVuTpKqy/kVEqKDi
q1WW3T19n5k1lxdi1lozqKACioq//mRNnNinh92WcerVBxDIG+SXX4r5Zoy68QWQOvG3hkj0gVq2
/L+M0f8twDNCKJR1w5NmvtEkdI9ijYwrnUjitSDNOn29vI6tXfIMqxuGYXVwW7zRVT8CwqFuquXA
SaD2VrE1gWcDlOngmTfB7mYeu0zm/QQ+u64SuNBetwDPsGVRPSWDXNJijCtZ5evq3JcqSpYdoNKf
Duj/DgEU4a0naFIk3Ay4+8IMneR3g2ziEEq2zfB9MuuS5V04M3MYwxFq7S4vaEuyPGxb1q6CWsGS
ojVT2DwBtaJ2hwqf58UyTs3Oy9PGufj1jUMSgGjxLikqpybgJKlXIGKo1qjfIaDe2DjiaXia6UA1
mUsKGyrykGQopa8j6kJ37+jYLSW8dyQmb51Wr5f3bWtBnr4rGqgpPU84ySxd7vrKMnsgg63q4vIE
Z9V+x6AQT+Vpvc7BaHFcUOn65jOrKzxOeZAJFh8N1tQlORliuXy8PJ339vkf0fOvDiptBxEPLi4s
58BEQSNa4nYxQLCVSfTN2mRpjo7MS5Rbl6L7SAQUywMCFuV2p4BiQxSxZ4Ew6RmdFUrLcbTReNMl
fRcUaxfKpVD1OO+ZiK1pPBuk+0kzvLS0VJFYPwnjqietRvM8NH21w1S6dXbeFEDc3k4ynuNiplF8
wKb/VU3uVgfwaDYvfA9OvyEgnqnrwezM1I1x4dyQfuXGpIXDgdxxB1tL8AydpE2dDAA+LwSu658B
hDb3wwAhWwCXtj4nY+dOVwqeZ/N6NMdKV3FcIM6qnC3JX1E8pgeeZO1hzSIFRcKWH2ViJ8BTzp/F
OB0vz7ylwp7pM3KGDF+k42Ls0boWJjQNP6o4w/y6CfA5YH0T10cLD6mTTVIkAZdLLoQAPOgStzW7
cgLP6kWNQ10/KKCc6V2aPI89XdHHFJGA73iHDbP6O539ZgUDDWwwLzGYgpSRcq6rUeZoqgS0BW20
OaB5qW4qeILdmW7jRLBn87JeEGkjx8oe0bU9zSZUUwE15v1UXj7yLd33dGYWCw3nIM7KCC11QUJd
iQ/ZTMFZiJiK5cpleLpTUa4ETRUtjSTuFrVr8JTx0Mj88iK2dslXGFa7AExXUtpUR0seNAv5lqy9
Ki4Pv7VHnlpYuPlCDJ0A9ZQE+7iIGWr4M9fJvA6tum6HfvcHeSNXtsadk66hJRkmURfS0QXqgAJX
rzt7tLGI390O3kwgMmjZmS3nI9AGZydd2SYoaqrseCeQ7PR1e/WbUvzNNGnk8BCiJSmZa9eHKFv1
4+Ay/OAgG3pdSPib/PHNFG0GuODGcvCKJGztMebJrF7MYJD4gPWaBXcjqrL0xfEeJ9cFa78hAW+m
TB1sWRDEaTkZOKayil04HrtFInydc/lNMPJmgqV2Ohkjk5Yh4jjN+8gm8VFllvXAZRVNNG8sMfXO
ZBs27Dek881kjjc8aGeQtbidVHoKrEXzvYyiaTr2PK3DRxFPaXBPwzHcK6k4G/h3Yjf/+UMunKX9
OrMS7rNV+Nhzsg7/DNFaqQKtpk9eBHBfcwhAZDXeB02koq+OQFn0y2UN3jAQv9GWb1fMEgh/BWJl
myJ7rIiMDnOSqh2nsxUp+kjDeBqXWkcainYDWEyxwnMcEFzyRrqSA4UE/6IQmdsbstIufgQq8ah7
gDde2nylIorjHQXfWONvnPWbNdKuiVU/16RUKRvwIVmzn2qBUt8dA7UR/vxOzbwZXhqgWQRKV8As
4nouuZuhYJbK7hXRfi2Xltmde8vWMrxrhA1NQpuGk5IHa/O9oRo9s0nyHfO0NbrnTzXmXYNQmpWx
nANImYW0hTLv2ri91NmGbvlY5KHWLo4WQ8vRzSy6JSlw4P2lFSbuBggJVZtHa6L4P6pdh/8fIcF/
7ik+AhvPnQQ5MlAoQVlr8zXNQpWvguufkwPTuCNeG/7jd6num/NfySq0TSCkrrgURTK21bFTPIIc
uroy2PFh8QnLgq7Ry1oOlo9lVCfTUao43Qmrt47eCxIgvVqhBRxE2UR1e4jGsDky10dXCpYXI8Dd
o6dhDaoQDbrLgyr80nGy15Bj49f90owwUR1ZJF/LOkXryzx1ET5OHJG9oHZrfC9qrho7Qmclt5aI
tdktgl4SJ4ii94iItkb3NBqrKVajgNFHFpEDacGbuUCwHbncMr6Bp9K0i1bITcC5hmI44tneYLQ8
tC3/SjLxcaGoRCI5pWo5RG26Ew5sKLmPkmwCZIKZDXDYqvkWoBrl3C4ul0TpnK1cHzIgmL/suTbU
Ljhv6hu161hcrZD5m8sZxT/hUiimE4FuUF05zmmys4VbB+TdAfCUTl0j2FxiUPDXbOybIiS92Ln6
n4XoHdfvF+aNHRi/eU3mMiRaF6CA35EAjnRFmhwT9nXoJSBMWbOjh1tH42l5OLYSco+NLYc4Rnlv
cHzka3QjlG2PrDcR0H/KnYVtbZun8uDxmRAhHkvdNwzIK+JoOKTVAujXK44+zbJzLPXm6GPGBwH8
j/DeBXf+uzFJSD61vfyQdaLbiQTfXQJM4Sk+PNyiKbTNeDKWz8NHFnLB75Xt5M/rluCpvgjrSfMp
WoqF2/Ug3fopTVWWSwb1ZZdn2FqBp/1xgwS07mNToWUFD7SDjXKdZXuUtudR/kt2YX/OWvnmCLBq
SMQaOhWqQ9/40lX5NGRPamjuRhXvcSpsLeH8/c0kQq0GoSH53yUQYLvN4ynZW8LW6L5yx5RZaLMw
FdmcBXl0Hn24foMi79+DSTE5wOh6HXgeK/fMVfJooctCniTRXsuhrTV4Sl2RmPZBFMDLB4l+9rij
BYNGGzuB7dbgnhqLpZXQ+wEGpwNti5VUwCE5J9VOp5h37VGaUU+JlxHeiaQT8OuRuSGZ+biMpM0H
sp4mRb4MaSB2FGFrIk+V20pFXY8DC+zIcTkPwWMj9HO8NH9XGN8kdbvzxvq+u4UFeSo9rGZUfTXb
gtfhCbMFOmpkN0jqQyLQDTfAmDKRl7aOj5qRK5fm6XjAYoNdhcZigSID0jYlbQiDFhj1DyLCj0Cj
errKlvggGz1kSwNBui2aJKsgO1/L3JpoLyn/rieHjfPUPMUN4jXKxqInKDlxlIx5tw7pE9hCuSNs
G6JMPV1fLIk6kma2XCG5C/igtRXysC5VuteEa0vIPHWP9JK1VvGpjIVTr5mJk5NqKZwFWcM8MFn8
0Draltcdh6f1Yc0i0y+tLTkb5F3WDOFxEM0eeffWcXhqbw1TmLvYlmOGvw8I4IxDW+cd/f917vzf
W9kZnPOnZVwG17TOobGsK/QIVvcbZvwFOABfLm/OhmfyWUcyQGWmITCWlZD6bPNq5gEUbFevE+V3
mWjwjuZtbJIPMawjQSuOMlQQ0+S9Co6sfsVNW1xew9bonl7D6L0e4GGy0JwVKrXfMJIfVKh24rOt
4c/f3/hVsLtAH2soQMGj7r4mj3HMj0a5HV3bGt1T504MyGTU2tLU8YM2QZ/DO93TmCxfrtscT5cB
LjKrAa4vRWTqohvYx9qFX6J4rxXohqnwy+5UHbfhxFJUgPc7Jkt2nIjbcahbLsKvIaT1zBEEZq4k
bA1KvECCXjABXTUBi1/wvoFWp8zgAzFj/7DUKz8Sa9odid3SC0+tJx7bSsDIpYSg/NE52R3bOQPS
Z0fTk6LS7tzLNubxe+ZYLaNAst6WgNh4Eq2AQpgI1qqiJE909uuyDGxN4vl0RmudTrWx5TwplYdm
fWpbVedppJ5ltdc3b0MSEs+hZ11CaoXasaRh8zOxcX0HZj59vryCDS1Jzit7o4NAKDua0dRgw6f5
MRz4E16nD8our9cN76n4SvqsYZWwZWBUn0d9XwDZ6Xep6ZW/7yk5mcky1xjGp2h+Fh07zU1/F0Zk
x4Zsna+n4/3MGB8xFH00CXqZAuAWsnSB+31fQ+oH71UFbThtv/1ZGCqVQg0BmFnY+7ElOZ/6zywN
j1zrRxvpnchw66g9d40quOiZHvZKWAij2VpEeDixtiouH/WWmHqKTdTs8AKppaJfpxszRx9IvHMK
Gz8ee55auXhMeqB6KXE43qqhv2khSFuJ3YGJb/y4D7Wr5bhU1sKPR/3HQEG6O/t51Y743L4ya4xa
BZxr2NMfEdOPIkuvexeIPbW1ehKLm5OxdEMTfgKAWlQ2Fg/Hyz++IZDx+SDeGAWgXyVNILOxDNmT
qAiUO8kPNFJlGgQv0RDteIKtWTzd5dHIkSIBKsAev6xheEBB8kMPa5fzQOcKyesE00dfg9RrYKqH
SCxeZ3WAHKs+kCndg7x7zED/iSN9vnM6TOlI4gkBmwQtl9vqKyE5vEPw70BG5J6moit6dJQv5jPr
j3vvm1sa4akyNKnWRFduLCvNH8ag/h5zYIDqEfv7sgBsje/p8gzZW+c6NhRhpW5qyCwdGWpe64q6
nbPfmMAH1xlrA0hqwwRUxs9UdX8DxOSBJtl1bsHH1gFg1wWaZkNhWvy8ROJvGcmHIY13ht+wGMTz
yOFcpxgv4VhC/SJ5TPp4AAjqkuxo34bT8WF01UAmCfceVODVjnlr7d/p2h+yDn0OazxceQDng3mj
4ktmySwyMCBpFMz1IRCAyzrG0PNPHpXugVb5KkEino6ruSUMcpJjyYn6gebpyxz3XwMmdy5ZW2Lk
+ecJmpIBOTZsVUdqyEWdXTKSEOlju447p7E1RfTnRplqSiHnssA9LqruzZp+b+r5gXX08+UN2hIl
T5ObNg1IWuGhdBo/mAYqU2tC6/Ly4Fv/7qmx5Qbw6XaCK27sjiQwtzShhZzXHfTjxr/7YDETo85x
3EL/ryiODpHB37MFSguv+nfshdYOOjfDc984lMRNHyqJ7/q5f9JTu6PCG0rmw8QiSC4D4h+ZUszs
taLJnWyCTz38/kEzvRaX17A1ieel+3jusonAJDqr8YFl6oZS/i3p239RJ06X5/ComP/jf3wMqlXR
IKpwNmUS9mU7AOQ6DiOXkzb+F8/hvZ5Ydux4dQspMXGYoZDgWAfqI0GjLlsW7F1SNkTtd4+TN/Zk
RhgsLrFwXFX0NIzxKyLppyHDf11e5dbwnqKPMx4qlfRDyRAueRQ/LErdBu3eo+lGKII9JZ8YFUkj
iSnnsYbXiAUfJja8cGxsHtH6YYjNjjXZUhlP3euVsMEsYiizSh0EcY8tvTJK/l36+ccJmEgCWsiU
VTvFNjdp0jzoRC353Jy5X646Bx8FF4tu6UQfw0a58RmBkZUV+YKU+HR5+I3t8TFwC4B2ZQJvD2BR
puGmdcF4AEwt3tn8DSHyoW88qmKIZSLg8iLhl7lpXqH6piBI7cjo1s972l4tWgkTVEB7G9UEOMBF
n40HDol7sfP/54HeSXb5IDdScU4tlaZcF/RSt9EnqdXz0vXl0tkdi7W1Ree1vREiWccaXgRgioFN
D5ryh94uN2O9l87cGt5TY0kda/XkTGlw+k8wUYj5oTPhS8jnescnbc3gaXKUTkE81SCgdnZDroGV
gWslc6i02Ll5bU3gaXC7MDQuQwVLINzkOImeWBU8VSb797IKbI3v+ezREGtJBicABvXD5KIPoupK
yqLrZMgHoWUzl7bR3JSdqP8CZPyrhi6jycSflN7LBm2IqQ9EA2iFCSDmNmUAGdhYSLi26/sFWn3O
hhZXbZLPMQIvuiNLZqTLIaFfEp7cOwBcSKG/Xje8p8lsIa3gqgGXCnuVZ5rPOY+hWbslw3V21Eeh
jRg6Gjd9pkuRLZ+XZX0xkXixKPt8eQFndX3HUviIsyCAy2EXB7qkVCZ1XjUaNG3p24+Xh/8N+Hpv
fE+PmyaDArvGwe9r9XlN22dD9QN0hf0bazQXQZ98rtPIHjqN47wRqc3hxSbMpW6uXJ+n5VMDnWZb
ioGHOzNAYTiQx2kGEtXLq9vaPE/DLeooNJnodcnjtQJKtBTrXv2k2SR23rO2JvBUnLg+yACroEun
hlGVYaj1kDNG9F7qbGMCH47mhLXUtEyVkFEJ+FEsqbLQgjWdzc4Wbah44AXnYRsFZM6QKoF85194
ubxfknE46BBYn02gTpfPYcMSBt4tO02XhQZToEoszOe4dnEeAKH3AcO9fmcZWzN4ej5KQMwOuIOH
rXXtfk7r4u7CNRI/hFu6PfzL1hzn72886lKbxMwLbFVfNX0+JuaoRPS6yHAnibZ11ufvb8aXUT+3
KLWqhDpSdeOGYDjNsq92vN3W6J6iT3jCTsn5fNDx+iXoGb+BcmW1h4nYGt7TYwxWNo4cHHHWMT2c
UksxyWPWJ3u3yC1B9XQZctKi79SkSpp2TTnAk6Yx9HPfdT9iTq6MK32O/lS0ERQHGBAjMn6s+fBS
jeuXjA47t/j3N4n6MDPO3Iyl5LpMu+x7189hXhGyl0DeGtzTZN26lCLbKqjVQOY7SsLo1op2ukp8
qN8RQo1j1aQ47ksWxAd40Q2OwMW7RzC79eue9hqHAOkiYXDaA60O7+Jb0e1CB8+5hf/2cNQHlul6
AVAsjfqyaVyNPvMUeqe0edMbhl+TwGLzAVUsCaD9eUrd85CyVN1q4P9Qh5DYmN5aHYlQHEjGZldC
dRWej/PsGvNjoUnbHDt47wZHKcauuW1nxs0dX6CYr0QrdHV+xoOAzGuGo2T6HoxC1B8z6Hs03iTx
kNJjrZPAneYlC+siifHQfVtSQtjzSBLU/B3wRNh/ZZdW8JInRt0+JvBEEOamblIHDffGbi5mZRZ3
VCbM4tdsaSMHQGumzSnssLM38Ay78ps5m9oOyjFUEtzOHWuy2z7FGXu1y1KFHwLNAgaPDBbTrrhs
7t+/gwO36Z+GzLR8AuqNCY5zMc0BEKnNB4gq1kIvJrp1uNb3NgyuSoVR6omO7uoRql0yOF0oR85j
of8ynQ5zx+zr5cW8b/Wpj1QKagN8E1T1pRk1oBoyF/e3EaBev8EV9LrK/pRmZ8V4Y/rbhVg4a9yX
CIAIeT938IDr+qsiVJp5lh+Qvw4CaqlKmTTfp6V7ykJ+x9L661UbBCQZf/z7BEm3RUbw77FlYJfl
Xdpn5Uqz43XDe3Y/ngCQFraNKqMsW3KGMpEvS/MvcHbsuN2NA868GM4EHCcCMrfwGNUA8gaMPp6h
GXFjPl21AB+W2ECl/tSlAUhoEGSAkEfyBPXk9U2Px/Y640w9018ldWC7KBnKFBJjtyt0XYT7siFX
aoAnnGFXhyvCcAIJb2PoeYZq9VPZavk3RaBvO8d8HuwdK+3j6UYgqmeoGsFmEPkLEOt3MRquqqeC
Yi9PQpWdzaRd2sNNuU8+daq1X8WK+n9b4uZvrsf9r8snvWX3PFGdYr3iyUJ2VeoMSIYwr1PIHqIk
utdiBYavqUbQdnqB0/9xecKtTfNEd1adDIOFQ7hC+++2t3NZ1/WVHt9H1al0Zs3KwSljN5pDZsME
/P4cXBcK+aC6OQDigLiGF6+ul/Kuop34MIoh+OuqjfHBdEPTccH6HmxSZ9O7qsPBd7jkuh2fs7Ht
fvO1dGn12g4QigomJTCa0gby6eMe8PPsud7RBL+jXISlzeqzuaYtvSNSPUIQ9x3X7i87tnvJvK0V
nL+/8TfA+bXYBS7HJYJuoT8rKOP4uba2HXc8ztbwnseJI9w1VSPg1pqkE7oVWRceAjbP8Q7OYwP2
Brb+z/+HEnTGEkmhNbixo3iuO+fogaVdpI7z0KNPfGgfEU2n6JSMYB3vaOKMu6tQHPdXyoCn6+bM
X28biCpnpyt6QG0Db4ht1Sl5uk6EPd1OArzCZQSMFsOmae/FMlB4JFn0uJcO3TgkH1a3BtZAAXzU
lRiHNTjVuZkJPPGQKcsvr2DDsSaeV0qGtTVdBBMMvP46jOKmWu0XKIP55/LwW//vRZlybN2Y2bUr
gXcJ+gZz/Gsd471/3xr8rJxvFITrNRwGkbblFJCTjMRdFA078caGfvt9TFqEAj4DL1C5zgAnBm6Z
squgzV7FHxCPPl+3N+dlvfn9sZKGh1C8WGZAoQ5UE9MMRCZmrxHc1sF66j2nQOnWwdmWtevXex6E
y3Eds+YToVW0I/1bU3gKPjSk60kXtiVcJh5TaAnBkqis7F5uYet4Pe3lC2Q4E9PD/jSI3GBW1TdS
qeteEWjiqe4skppOArcl6Ye6dGQ1n/qGTDdVarurqLOApNRD0pFsAcqFLmgh5OsagELRGxZGH7Vb
r5MgH0pnFLAlsqyGHSLVfE/HLDiCH4qeL8vnxvH6eLpsFm6aQ/D+Da6gdDuLSbzeVmND3HGWqE9/
XTWNj00CDhzGgF1JlqtJ/46luO2r6qNq3I4b2pAiH5tEpgDykFAFCbW8PWtyo3H1KbXjXhp4I5z0
sUl1NHRdxTpZTrhhANxW+s5V49dmxn0hBUpy1rVkR982jJKPVOqjxi6rgaVAaPDQ1EGd29ZAlVkI
FEjATbMXiW/smA92BN4wBu1QOHjNBCGVL11G5wM0ccj641Un7uMdW1QPesrqtoykfZV9eLRj8MpD
Vlwe/ne3uneCs/i8sDeGFei7RhoYWEAsoUk1ym7CbnrWpC2Cqj/ofjn1MXlwmP0KemjJVO89kG3p
i2dxu4ZSJADcWgwrDm+wGPlpckh97Kq425GArSk8iyvrDhpqRIMsa8vUKRxqWaoWx+VYx/TKw/Gs
rlpRG7D2LNCr/KfXErjVAX7t2LqTjdlagmd3rQNiMGhmCWnKCeowD0DIoL7XaWyeVpn1005UsyHC
PlVdlqypiwcI+cN5DN2xtoB9zWkS6WGn3GFjFT7Qjk4zg/YmFahilbhjKDB5GlRkDivQP1xpuDxx
ckkNmYZZoyMP+dLfNUEYPEYRtKfdWcKZO/W9OwzxhCkhOFqSxIJlhCqHFqp4dRADFwxwt0KhShhP
p2pR/XCE/HsgysYwCtVsDa36L2EMNYdKcnVoU4JeU75QSHU5QAZCu4YqQ/Kr6qNwPs1qrvTBxs3y
D24J+TCpZrxzdQXs2szOebZmVV3lQVuT9VMVQoHYi2HV6p6qAACxj42q0HrELaqGB9xjkx1wxPpp
JzDdOkBPzOM10dGZTKDgDNJoUyay+zlp2puZBM2Xy3ZoawpP0ivU4GmdJlGOTfzXwIIjyN+LQG7n
/DaG9+GAcJl1LUpmUeJ1ULmMyK1ex6+Z3rs8bXg2HxEIJEgtX4dFwHNFJyOoH3JmLDIHWIzj2mq0
3qVQKU9vhww116ElqI8SDKEzX0KmWMALK0oKImZ54ro9JQkk1UcokdoxQRt+1CeRq+DdOcQGi1Ir
XgNDKwIfGrk71XWnZB72krZb53P+/sYLhQGvrTBWlIm09UfArJMnKB5cfixNiHaeFLem8BxdwLKU
R0qLYliwSI5OLiP9NRC1jjf1DOWiO5Zoa788SwRYCW6nBDiHeA3ZkZONlxBQblAwULcrjQ502k1g
bb0Z+MhAXsG7DTNSlEH7i9GvAJMuxhX/Ug0+LkbdipAWgAF6HM3eA9o5FH8nVvhtHN+cElpUCE8S
nSjXDt1UYXUEBiTonxMcVj3mS9gWkdSnhV4rFJ5NSDETdJVpdgQ6onS8zeQQn3qaARQh4ZMMdgR8
Qy7+CzYIYyc1cOMcl96q+6WvyUHbvnuWENDthAkbHtaHDgKHna5rBym0NI3HU1KH/FCjYO/itDW6
92ww1fBgim1YlYnD9GRqVx8ayX9dtstbg5/F/M2RB4kKpUwlO4ZTfRcwnJM+2dn4raE9nT+zqw5Q
vcOO60qgZAoCwFCXl/9660zPU775awf8jfUA3L5HUUcfTDXeZPrZNNd5Q58BD3CUQQoiw46qmfUd
1Cc2p6VGr1w2p+v+3os1WJwCvy1G2XGxQPFMOzXkGAVxIVH18/IMW6bD57QD3mPDYiAfKrvO/Ixq
/RXqEx+ByOLFLPjEUPK0TNWUQxXPz1btyemGZfSJ7qCdCEcT8LmX0kXyNPVsuQs1WMcB8/AAiRi6
Y+g3rJQPI0RugfxmCx2uxhF/MJg8sIndz3guYoyhRl/dg9yteWev4ieFTJT3Krg0gbYDhg6X8B6F
5lN3rlwBhk9oYnL5sDb0xAcUVgDV1ZJ0GSTCk3s+xScX62/XDe1pt6uWhbccAjs5WuAvsB2Ychm/
Xh586xw8/Z6gQmLtec+OrUr/YnN6QNNXOnxv4WqMu+h1cvZQt3tgmq1N8jR+BY6wYRpVDa/XPDiO
lbO/mOmyPdzdhkHxCewygHuTVMTZkZJ+jfIxrPQJ9eEvO7EVXXcP8xnsbNKxLtU4g5rzNV/ES9jv
4bw2MJH09+X/jT0kyRoCPR6vytAhPH1oRdPiH2myAEgE8BPmrnIxoHoREMgDLfEKjepe5tH0ukih
MHf8Ua2zIeUIAbq5Ltfw2yy9+Z8F6RA4ecbzdc2M/FZMXVufmlQqdLgsexvi4KMMu7qGdkJhlR5t
tqL4jorOLSfgrocq9csTbAT8PsrQjMKuE1O2sD3QkAo2PdesfRTM/IyD+WT1XgnnhtH0gYYQMsZY
4RbmUU0FMVbwIBre5YNFNy1Jd4DpW5N4ZkClExnYCJNMdhbQIDN8jNb61q3hlywcdrzm1hyeNSCV
BU4cC8UATbSeum59Hvj0NU3in/Ae+PflM9k6dM8G9ILSIMBsLKaoanOKEPAILSQ4XTe6F9hz6kRA
EAYKHijQzXth+KNM8fjX5dE3DIxPdEfgZQc6w+qxGIOhy+uEASZtzMJDRcleGdTW9ni3+NrMYQ+5
6bFgwHrwWdUGeNSSYE13Yq6zu3vncuAjDde4mvVoJ6C3NiCgdgAm/SB+iGp60yly03H6pUr3igff
Xwpwq/0Z30H5N16h2+FQ1FnYnuKg6w7wnLjHCvm+bgPb0p+j4znCqxTjUOieF3EYPxIMUOts0L9s
CPVqjfv38plvzXP+/sYK2lkDTV/qhoKF8rVO+HObVh+k0k9kcB/PBUE7jmVrHk+9Y2EThDWczByG
TwZSyJCGepUzEnnasaOr95BrW6fiqThaVauZxMDuBbVMxwzq+Q5g5PeY7t7XkNRHlK1QesLqyQxF
qqK/a0legOriV6/4TtS49fOeeldt1fa9IraIsyrNUUQAu7+yvrh81O9bP2i29udRy1AA5rKH61nP
rK0KZ6wD9lvb1u3JJZE0J2JUtEfL/37gBYy9f07GJsxI2MBS5GyKuo8/QLeBB3gz/Ape/0R79otO
9FYtewUPW9N513RVsXQcE5hurM2d0+N9hoMPnfsZx98pgM4OoqI3FIBiV+2kDz4TDRgaCu2UCqoW
k4/NBA7L6CmnY/Q8tGwnpb0hbD7+LAPuh7GNY1NMwk6ntqJRXqNU3nMXztdppY8pdS1OktXACYXw
NpBDwcI/K2nuW149zcn0d6j7PY7CDfX3AaVr1ZK1h5evIsukzgVSd60IGqga4k/pKH91etq50G8I
uQ8s7VKXjillqqjFVOWKxDxvVtXlJplMbpZgR5c2NNXnwmOESBM2CUwz6uoguQghtdfYncjxdx3S
f/ux1Mft2dCtzBoOLymAMU4FJNscPgnezwegab6fZ6giF2j5EpPlFsqbH7Oa6BPQ0Jo81PFpjJfg
SvnwTAbDMJUFFHlR6fEXNIyu/4ezL+uxU9e2/kVIBtP5FVh91aq+KskLSqWyMWAbgwHb/Po76kqf
9N3SyY503rayk9Ww3Mw55mhgKqifmjG81TBqTMf/TuWP/vX/nhYYYWBQ4Bnbx0FSsDX4NQj1/O97
9T+XBIi5+L8v3YdRWPd0zPZjusgyHq0qmE3qY23kclm3ZnkFgzw69LLm+39/xz+sja8Uv1CA+7jB
S3C/1U4kpQnDebikoVD5Xw6GP73Bl9pAm3xB76LZPuf5bjBjIch/V2BmXyl+MBQcZx/hpdcoOmwI
XmWZqf67x/KlAkCwTVvzbMRj+bQAyxtIleS4/HfmlMAw/+/PDDseiEr8EFcO6oFE9Tdq0vckzf6y
I//0yD///P8rk0gC4hiVMq7g17F3SXQXq/bh35/Ll2zo/2dQkGVfbv0ELlp8ogoptDr/HQmbfCBB
YDkvdc0eB7N+o7b7vujpmk6bPzi+LsdRzf1jD/Ok3SI5ktT9MBShWNZS0PiBsjQqOtb/zcXyDyfq
V1ag0uHYiWXIMGpR3TcxCswJt3ADYzkczzEMRp7+/Tn86X2+nAFt0Os4t3W6lzowR8h8vfodLVDy
HBu5WX47oxL6KxiR/q+X3384YrMv50Lmo1qt3Sh23DirHFKBWxHp3ZBAaGWKSSQhVikfIeUr+RSx
LC5ov3l0FUTHNfKF4Q+BbJNB6JTLvQ6brocr7lib8GhEm44/KLWgaqLp7+a+8FNjJwuNSUvDC+PI
2rquprZhenLwgRjBE0ysFi8xxEbD8xCqyRVrhOQn+BcRuMPCsZKMulzDeXR67zcdZk3lx9UiODBm
AxqPuh2CwmV5d6Y9nUtQXPQLgrezQoht+j4NW/wPQiOg+M62MUCk8pLKuujQ+m4FUy4czrAn42dt
U3LrFZshTfWtQxMomQzMQSV13P6weaiDs1Jd3CxFNkztGZSs9GBVLA4L4dNdZDymi30LociW8x7R
IZLCN3jIvNwD7V2asnO22SfBFhdt3J4EZ9s3DtXKmwqnMnfNXqTqNORT8rnFGC1Fa52r6prKElGz
eZEvpBRpvKMRa08wwloPuTLRHjTVqtfJh578DYdiqAwzd0vtuE8G6GPq1R78Kg5jxMaKrFNYtnlW
GtJhROnFI0+jcho/InPpBjsWgzNlDAtrJPFd4M+LbIo9G/nBjOLs/COcbkoVdtBKXOSAGxe+4Lwv
2gXemXbAzbXAQL3/EW/i0EfElItZCmPeG9w5Ev6joJneTfH2ni4fJuw+EKrxToN3iMButzG6ulwX
ulelt2Q/CzwrGIktoMToH+v6gQ4zdY82epr8dIa/UjFN7amN8MT0VKT+xTBd8c3c5OurbfgVz/wW
kohT4uT71JukkAalw+TbImm3e2gzxuKTRl/O4CA5MbSP4P3C8atOh6NjECa7YDXXcJ7jMqf1cOVR
Ux9AyKYC+CyDUSHAjY1gdxCImpsOZSlQyWn2DE/e6MpvI7vi2ZLC4trDl8C8dhjiX9RHJ6PcU9ch
e3myyVlO4qb2cZl19LpysSc+v43q9fu0Itubr79pmgg4l+sKEsIeAl0LlW7A3yLfPC+zuU82rLlx
pEWOqdlOCf4+bMnPUAVvMYvfzcZuRdaWg7eXhbiKB9GLpSksuKUvCeFkl438Ww4HHWikqz6ar6Lt
sTDk+iuwnSkQG7eL27GqlyeZIzEclscaRlBrArG7p0fSmteehU+0pVWsp6zwg36kG/yEmbtNorcw
zfaI1Ni5LrlRUYbJUsxeVituGRGPDZJhfOduRJbvEr0i7GSsAtljAnGiKdsHYXgVXGoYnZurgR8R
N1PVcHIaSHeEw8WuXfKjDd0B9iWXhqti7MLL2Mx30ME01dAOu4U3J+RZlm3ffsd+KzZR3zWNf6uJ
qRACWG7hd+bZfb+6fZBmBfhcpceFj3OQg3Kl8N8dY1eNl9bWFqG6i4fhOG9Iq+z1DsTO+8UE+yXV
1wZrqtVqh+ylnUVeSGhYV02LuGva6biI31n6K6L9K1RAB9XmkJKhbOyTc1SbMp3it6jlaHF5QeVJ
s/YpyqMT0QgdatBXIZviEMG3t4J08SaiZN8j1qkYW/ym+WTFjbEJL5Yof/dht8/X4Z4ukCDqlb7D
OReoW/4eaX3dPiNN3HpuQnXjWbufkBNRSKLs55HxjDy0e2W3Y1NHT9LhLo3ArIesBYeA2E5oVrDs
ItbsYpLd41qCWYxNaDHQRO/ThdTHjCPYlaUQcWgjd4xO7yzvnloel21D8e3UB5m3S7dGu4E0rpyM
fPYiOsML5SkP2ieXtD8mNT2EmZqwcIg5NluKmHs1u63eLUuknpcOk6oCJJzsfo7y+KlzjuVFZtXy
pMLWV4jdxTrpJ1HOLeTlvv5I/DSVCkYlaYm/uwxPq/TBfRwu8LluR+QsH7ogxAkgiYGunud9dmhj
yt9iifiXMkrYgJAJLrKxSBM8xVdmkU1bQM4A3/e2izMJLb6u5yKn8/Icr6t6layBO24Y4/CtNhix
4YDgWu5SQ1qBKJFpmy8Txhf3NUx16c7XYCKdkyEVP3OM07/lGfC5YZroNY7n4DZyQ1zWVqDYWkfX
qL1xywSb35Ch8Em2sD/IIJl/0gA88szH7Xd4C0dNCar38G1QfPn0C4hLvm7qprZtXnop1YlHeMUq
coKoExXjklSyhjfqKe38ym60rMP+dxokZnkMOxk/uYaBwRKJQNBi1oH+aRx3P+s6Uq95PxOcJzo+
OUxcb2EF6N1Ooz747YVew2o0mt1Cqvmtlyy4zBmiDnezGRPsxTVgSyVMDuUpWFz0HIdDsq/nBb99
J2aGU3+JXtso775vNR+wvwSu1qfZmOE0Z2H7NG0J+dU0sK5AQhd39GaVbPynkYaSHSK8lu/QkLnf
reymqrZNX21C0dMUpPG1b130QaM11vgd6XBsQuKvLX7FHz0ITzCcm6fritzXXzWxc3y/KcEOBlfY
vYzT8RFuH+rJy3E8xgubsFnjNFflPKRAB2s3kWM9uPy08SYs1ljmby1eCts5m1BhxGZ7MWBsdOc8
SrPT2I1thRyjH1MYG7XrHW3Tx4FN7ffPSLyoIEBUf81BtOzNwkx0mg3yN+4WeBS7Sqy4skcfD9iA
MVO4wnws7lI3mF2A1LkHbhP7Teahe4kNyZ6HOZRnzA6SfauUPeiZt3s4pkdHlmT+ipN1/ZmuwWQQ
HWK7qp/n/Bg3+Ezeg/n2GYVeIm4keEg85Cg+7cA8zfAUcdAEgS9xIa4vkwtVVw2dT1YMkTJGbza+
yqTMtrj/x5JQ3ied8fCyX/lFWZt9y2gjy4DzsATHmJY2CRXeZcRVh16R58hE7Sl8tn4nG3yeeQn7
+AweHnYcp+na5nHoyk1NOKO9E1Q/dn50QQnd3fi+uDUntECVmX+bGIvfRFsTfjsiXLqBMBlZfO8K
jtZthdDKMCtz0oTrqXdtlOycQilUF25DEMzRQdPtdxv0XUGxrU7fJyCqmiJ0GezgyzSBx9getvaY
0/KeNE2RaW7rfwQWqg0KIjYxNnCszJZ12XmpAWaeRGznZdrpCD4uUljQtxjHAXHfwqxMln3as30K
B59ySJ2VU4lgwsCs5agDvhRxnEQRSmNFH9uui34I2jwl8Bcq52YMarSmY/2EHLJ1LRJapzj7bCaf
nYsahVIxb5rx1NSgp28pT1Dq1EEb7rLEz0FJUIyLC1V00tWCU/BRTU3d3tiuT0rmNjftpXfal4iE
JsFPlEaLvyWyYdGB5UkWdSXUSSq+yTPLlt/LgpTLJ9sHkG7Y0MzsrCIbTjFISTBf3so1kqy9tGLp
s4chRsjyUOhhXsyNXSN/izMm9/uo7UKxs60M2HlcbBJUSAOl5NGO3MIDDQ/7uwbomKOajFaCaLyZ
viDooVvLpqcWcwEhu5+N+2z6bBbl7BDLUQ1FC7etrSAqUm+kRw1SOV4jC1wKtyWViVFaSoKSH8RO
1bIrg9udr1Stk+22m5CPdr92sVt2sUeI+S7HYnR45q5xu17mPqu4pVN/VDXcgSs/qPY3BCxLd9Qy
7MY3/DYerjPI/1xK2nKylDU2/FqS0cKCrSEGlVgIbiUYuAgK7TEdXdN6DxV7ZkpIeAd6iaM5F0cF
ycpSIU5vi6/I4szehVE4fLTv+LBTOg1ksWrI7/fWrmsCJkzfzz/HyBBNisbSkCHcKEnFr3Ya4YmE
9Bvp1ROUyYO/heLG5OUYDUGMJEceslMLxfL03G8EZrufrqXqfQnVOJ2aPtquEGs0wODiun8meav5
I9OQHN0TqzYE8dWLS+a4Mli94bkZp45+9KAt8UuXjtQfdCrX4Eios/6li2kcfQe5OWYfoe3razis
wRnsqe0XEyFMFCwU8Q2Ja9DBEKpuz4hdXLcj3EjpNwGoD8N5RLOlDypzYrs2rR6XY1uDE3UfEbKx
167xJkw+s12zqByysHdp0RFm+oLJ1KznEBGZA05xnaLlxJwsZlc1tDhNykB7kld8xJJCHTyAEbxl
cEe46Qa/RU/ckcmU0D7F207h8syxkfCu66XtDasrXJE1L6GbgRV4F0gdnsmnPv6ou077V85Zp8tG
wbmhK3o/6ewgOh3rkxHSzNW6pDkqSQGKKd8Q8pOH9le9yuU5gyQjLXk9I22ryeAuUUZ0TN0FXN0M
Loez2IKdb2X83MCyn2KtxWw7CNXTDK1xQ1zZ4DEvr3APTXBbAcIRLZhM/YbZsoXZjH32SHifavQy
c+ZUEW7aAkyxad1ufdHV4nMb2WWlySuyKCd0xIiu7vvHjiwmRI6x/jzclmCcybJPWFTPP0kwR50r
ZhuP/cU603BROMQgsyMMIYDTOdgGNNcEJ6d4ZM1i01sbU2cejMDqPq3zZtlhkbAqrkYb1f6GIhD2
Hi6ljXketK4BmnsMZSkcQ3AN/+JtLNPLtg45uQJCmOq9ioNoPI/NEoscXZeYbVdYR3Os8bZpxV1I
oQE/ORAOp9vBpnMLBTWSSsGzYr4Y7cTCU0iZme8SMwbqZ9S6XNykghqgFIpLwT+0nabhZgEjQID5
7ZvttQ7Cbn4QvUz4FbLEjp5gLJOK22WKkPe86xciUkhtAlr/3pC849CeTOvyviKIukWRkIdxd+bd
7D8Xi6RRU4CMvpKd0TABKdbZq+hJBSw/00jS8YQB6BrdEt0iRrqcwqDHHQwqvK1GmcHkCpkl9jc6
TIlzEdGesy4kNNAUp2sbiV99JAf7EOscWapN3orwKQHUTv7BxuHRKQlitHPzhPPhvcnB1u2KrB/6
9n0FBTnAFUfH3tnSjFk8ncJgJds7fI35fKo1n6M7tVkTHpBM7O6zYVYnA8R8vUERl/IfdB3S+o1M
CZ3fiPNg5yIPPVjw0C1tNmAjetOwIi14Gm4TKUalAnmXZ/PmPgJkSlLwLUIFQWBVM9Umosxss6SX
tlaRf++nTDfnmeYQHwCsg6tq0eC36vdKtE3+O5mXOnxGM1S7/YpiaL0nYZAHz8REeX0epeimW9Ym
/VZlKyfqQUBnjyofdDWksRQmhZwgv+22JSO2gOWn2KrBks0lZW4Y9AYurANymmtDpMCgjeRIk89x
z65ojBHLh6qQAuKKj01iU3V0ORvjKuU86CtFcl2/i1RbtKzUETmi5Rx5xArERDgNImA6pz2YTp0O
L0nYxutdqAh8wzfNc/bsdAQzrTzs+fwc0CHHsstIAK5dm/IOxrUJ3QCA9ZnZLloMQ+CA0iSTwFio
6Tv8hSQ20y0Ghvgsn+TGvrkdkZGsn1E6RI0u4i4z7AwftW7G9F19ngTNBFwrLRFfmdLdROpIl8iy
WPq3rsfsX96opZ48K0iOhfeqsdHo69RNngKcIbgZaJkJOpA3OER5QatmzhIgTVm6CqgrCNEAqIJ1
kuuhd9gN3xMy2XUfZb0IS9y1xp2DoZm7XYKpxQ1DQWPngoZKrudc2LwdSplKzActWFZzRcHAWo6B
8VtywSgxS14IZXohxSLqcH2E7W03y9Ia+GjcxMH4mWYojU79W29RC9lS1qLDxJF6BLgfcH/j2lEz
Bhp3Y5TW9JbThtn7EHn1HYgoieECRA6KA9UUq9J9s2cdxxkPCVwz/6ilMHO3T6RqO1XUMOZBK5oP
UiVDIXjnFXLnTdrnRTrHdiRlbNLAhIXcAP+ixe+XMHurN0nzM+54Sa5IOzLzXg7J0uM3icAhe8oo
yaL3JVhQRhaxn4j6YCvPO1V2HTraukikg70GOmtLk58TiCexLWoa0E9MKxninhfQfy3ilG2Etx9I
wP0UFvA5TxJVCINqQBcj7dS25+GWhHtEB7fdgw1yJhAHmE6MlNSsfn5FE7wtVyh0aFiFzCXsFEIC
7v5poWaUd1HHhhQ+Ir2J3Telg1pPe+xdsV1wcQ0zKsM8mf5Ja0j4YHk3Y58eucpseDt0QU5e3RCw
7LVPenaKh0UhLlDa7DtHP77+7CfVZlXnhgTiHDdtHWrqrAbUWi9rj8y8aXHVKrGC31ILd+PX3GKr
fss1KLGiCoAYz0jvYGK1D+Cq9sPrtsJqtpgh45Alq6mIrh5oMBlQ68Eue593rm0eGwkA9jK7LJUn
JwkfgfemEv1MHMkmeklt43VcsN7XcVI4I4RlKEx0Xx+miOocmqHOLGG5rRo/QQVBngsuWiXdWPpV
f14OYRtx+pKk+SDaA/RIddwUa9KKsXKd7NNTMs2c7ka+MTtVIwBy2RQUol24qHdRAw6xHgaz9yRL
1V6ho/0F88rgjCOhq38p2XO+20Zfu7xQ2aTEK8MAQZ78MNY3QxOh98L/epwij7Er+hug0Q9eCFFM
Pf4FROzNAvCRyCnaTQ06pfOoHeK5AW1EGDnPy2zNQ0QBPPKL14y2CAzFD1ifTc6mLiuRkJSZPbI7
HH9v8fYELvbRstSPliPWEsNx241naEO0P8K9kb5QBT3kbZwMovmxjETL14nm3bZ3jPRL1bA4IycS
AYtFhDIP22trphGm3aQb+O2UhXV0B0laCBknGXDoIW9r66APKfqFxw3dYfkm0cnVEUm/JaRD3G2T
Er9cSR+74NsQzuvYli4DFvqPDbXwyPNZRcwPmV0T/s3Zddxuej70cxU6DaZJIdN2aU3ZtL2Nz5P8
VOsA6UF65jpkDhfrUIdtNSKnJP7hokEupR0mpF3gUIZBQ8FxiPPndRvz5bWGQ07+e5i57fGyqBbI
e0C1GnzJBvRgHmAy0tGvTn8y1FnnpuAW4iMDzFhPg5bf8m2g/K4G44C9ZGpwdYssiATjisrZGefn
EeY+izwMgiMBy+tmsw8dJRF7gCRnG44YPGXZ95yzRra7IB37+mK3IB34rveNlesugJ9+ejNbaEXy
PQ4bv00lSYScTl0HTV7haZI/+TxBoEOhbLpkL0G3GrtvaujqHmy+qP57BLMqVtYtF/3diJzh/AXw
ZoNllNgtRy1ao8NyD2k3B9OTNpSqfxJlkJfiwkaQEhIGaboCZVOtPjaQ7NIbtWVd9M8ktgWaWoLo
nNe4d8tw4yMrw5d1TXty3vTs5qMewBXF+tbxqC/oO+FQTgVZmtdoq5XZqZogr3UB8BHdx2gJh6wA
ykKzC1SnXu8thW/mng+IxRqLYM2VOmEalKJWSFaMsLIiFnXfnjozp/7XurI2NcWQGRc+B6YZliOP
bQb6BDr8FEtZ8aY++lhlHe62AK5yL7CFYQqQeBL354FTtwKFws56YTkRUpcBS0mjThhwyBpwt2fz
uW5pRgu6JZA38hoo9UNCBo3qfsxlTYErJFHWIiE67jsV7Qx4rCa5ioVYZm89azAQ3BsOZ8R4n2St
cG+B9BBJFjyc6bDsUV2tuJCHLQ37H5wb0WHGvza0v+183TR3XobGemDg8DJZC8qbVALvMT3R3Z5N
WyMwhEHJAAkg4NtBA4/nuoNsG7XUkt8JxjqbnTDi00NabrTLJlM1K1uILwDv5Uu3s1m85M9QXkqJ
a3aKl/5VBxiy3KM4mMaHburq/Hc4p2x9SvqWJi88TBR51n7pw8eczFHgYLYJA4V3uEnWzmF+LHHB
IXYWu4xWJEnn/GL16hrs5z5Pb8J4a8cHohd4/QgcVnYnhBEjWkhCalL2Si/m4tvcd7dZBET8oU60
dW9+0bwD4mRigGqLzIFhmRlKKpmQbH3eBIis5Se5JLnhPN7IRx5+cuuOHLzmDJBi7SfAyCLADCqP
Fn0caZvE+wghYvadGRt3+1mxOr6Mdb8CZtbUJHY9ARxvWHv0KUnqYoZLfYheADDYVE7afCLwwkPq
gcWBWdcZUG+83HoEBKjmToEW19/Ayn7JX8cphO9d7KQfduMyz3YHPyWldqr35AYILHnscFaIgk2Y
SVVtGLgfMpjRwDqLdhLdcRr9roOteaLA+BBm4CXQKdY+Bk0sV7QUUWQxd1MhLSLMNdWlaZP1FKP+
8/C3WuL+YLHOR4xlQLY+o7Sj4uKjvDdnHMIUZ2NaR3OVeovBp4t0gA5PNElS9Z/V3v0U4cy5MvSx
7F5L0tYrCiqY2zZ3W4IWWt7ABSf1iDnQxG+kRBhCGrxEtnHvWmCdoduecQ1dg4TkosxRBgwVRje2
LoKs1cix+FynolwRCXCTD3yjn4dPjhJ76QhA7xQ2sSVh+I4IHVHpxypYQx5Qu8d8LzBremMCosG7
BoDXsE9Wpm0FvFhhDjl5FWP+YqIIbpV1BNC5GKBs0MALkjZE1S6czX6whPfbC2ARNDPGg7Aae2bX
5yak+jPlZ7hnDcNnik2X2Wu3ZSo/UnCO2ysm3llfrgof57BRU5tD32VjctOn+D4FtSjyHrkKA1/U
cjPkiCEw0tB1a1RWNMLabzqIa3Hbj3X4NoksRf/WmWAsuqheortwmIm4GSceq/uB0Kw7QGE3AfyV
QEevNeO0xvSnHfRHD/dkdEYOPhrHYWx7KEXGMfC3QLe0OGRzk6T3gUOpUSZjZjFLoWhBdTUkcJUu
QQiUkMHWNMQh3CfpU6wz8h2gouxQ4em0LoRFuVwtASiKxdr3BFfsurGuhMTeP8X5MA7lltGtL2uD
+qjwWKXk5FmdvAGshxcCjwPU8Ci/w2Cf9CmKMzKG6zeVGdSHXGO8kRWp8Rw3sZFdEh2WwQ32qYcn
UVO0QsCYMx7RbO05RD3ZQ6JyHhzgjIn92roOOddbS9v3bXNO79Cm1aRIIAQjRyVmvf3CsdXVZRrj
G+9Q2bH1AoOxMNo1PQIEb+vB4M8DP8rvqZ9Nv6sT7BtBJMBYUCIIprRZEGCMyg3SugnqR7bDteGy
Cua/C8rqcY5v8av1vJS4mT9iEcJvGGNNJN53adJHJTztvCpxvNWgiUnU9WUUZVN39ixZsn+cHaPL
kvIM94pqAQGAJuLTh3zFaViNsY14lQNfWC+JS11TmQGF727wbXyJ4VYP7KwftuUWbtZIGlkoSQcg
8VE/5qVQm7T4wGhJT1koUldkKM/NMy6eqKv4lIr4Tk+YfJSCgcVLCol/QADRG/q8mSnOShlJ2xyT
ISDvuRjMd9wFNNzHAmPkEm6bS7+jc6MviwMnoRrmwIkSWAS7w8hOBoUNt+73orNBFj3XGAxvmLJ+
IKrEyipLEXGKcQ/KTgLtP0qJA0dabPI4rIZgcBdkI3mkEnIq8FySEXSAcCIIEhMWBis3S5R6AtYU
jr9dvNWrqOg8h3E1jdP8Y+Z13+0pxal4yNIg+uAO4TKYVluTdodlRm9ZwoyAicsEJ2oIsy1oV1XT
LEG0k9ZuaNDQ6l2gBF6HU9gE/n1SMcoA78cOA+1RbPwOZ7xozkPIcbXZMJJZFVCMmoo0d2LGesmU
uwtsC6czGfSYzCELbb1lEwwGZTXxbtp+8KwHqwruBr/TxoE9UIxgG8syBLl0/rkA/Ms/LVcQKeKQ
DgEu+7JiRga78mZ6XntG0nPdbwPwn00G5dSZbAX2ntP0CTx1YGoDkqEVgmfGfNPue+BwLxUBakjj
iyZtTX3jtBn1qxvBZc8LwP3M7kKZoLUspjzd2gBNM+CVrkhwGc9bAdjYSFWA57KAQ27JMoxsp1yc
8u8mWTw4okM4hO0Iywgcz1s1NRix1YilydYgrCbK+9X/hfH3v9ri/8Cx+mqGlqKOk4MyYjfvmyMI
rEe2j17JLkrLeBcdUPMVcQHu8aGv1rK+RJf8iIZvF//SJVY4POf+Qt77A5H6q2VaIujqjMHHqJtv
JMcD4JcVg6h/p639iav7NX50gE0rq9ss24fYZ7sUE1Ok4wwthpTI9Sp4kJo3DGvDUx6OYMNz7BKt
QLO3MBwaigzz9OPcg9gLc6u/f6ZPEtt/evBfuJbw70V4oAfpFV1xZPZizmN+P+CCQEcboYQvLBu3
5AhXRFhprXOTLSUgX85KgGTD8pcn8wdC31dLtsZtMybkU7YfcBqLquWpu81qsBVwH8dHjEbT/PTv
v8GffuAv7MxpNN7ElKb7reFj9gQHmU5WoQSMe+zbYbJ/kaj9gQSafiFqAoQcmbRRsk/zJqpmWG3t
xla3/+WX+MK11lOyGpixJPs1k0B0w9d8bGSRaf8XveOfHtIXfuU8wplDNzWku8hWKkAGO9Wsu8La
529WCX96PF8YlTN4zpjVpck+j8cd6M4gB0BB8JfF9IcX/+rMVru1hQ9hCxIWgNQin9a6wJG+/uWE
+NOrf2FUR72mGDzj2USbTItsZsiv3Ya/EFv/oH34asuWTqG0ULpg2XCIcj6Maj/v+tTDfShEuQDW
3wJ9xBHqx0Rf/31D/On7fNn/eeIwRc4ktAChAy9r8fFlyRb6+O+v/r+K4/9wvHz1A8s6T9PVN/F+
6eox2xkysqGEBXzSf/wPZWe2HDeSpelXKct7VMOxo62rLwDEHiQjKIqUdAOjRCX2fcfTzwdlzZQY
pDEmK0tSKsmgwx2+HD/nX4ws56D1KytoncQuG+VOCqM5/iqaWfYR1InV4BBqcRk8aFpVR54WFoMU
/PUa/+vH+N/Bz+L01yM0//s//P1HUU51FITtxV//96HI+P//LJ/5f9/z+hP/u/lZ3D5nP5vLb3r1
GX7uv9v1ntvnV39Z5W3UTufuZz3d/2y6tP3183nC5Tv/f7/4j5+/fsrDVP781x8/SNq2y08LqJX/
8e8v7V7+9YdQ2A7+6/ef/+8vLh341x/75/L57ff/fG5aPqqr/7QtjXLoH/8Yfv76L4ryT5vtEIUI
fDhVvvjHP/KCcPpff2j6P9GR1RVbJgei/vWhpuiWLynaP2VNt4CxGJos+LTyx/99nldv5D9v6B95
l53Ak7UNn162m//MHVDuhiZMU1AT0DWQP/LFdpRyDbK4p2rEr6aHXgi3tB9B1nmqHm2NyHR0/ahX
h1L7yu9R/NC2n/mXvv1WZIfS6p0xfFSAClj56KBw89vY/ftZf3+21wv116OBstQXGQVbKOYlCSIg
Nk3DQFYf6jLbWqN1yPv0vszF1sgdAwjVx639ksi5GAmasxVhWoYuxKWeYqXKGeDrWn2wtRoo2axH
h7wIolWS9vZeb6v4hvxKvKNeAoWJ6qjpzpCZbpI2mUunF4pxnIZc3hdVLz1ZvSndBWjNfadbkVva
HeCSOex2VmO1O0gp7YGyvrZRqpx4vCD+A3IAK10aJGxwxnABc+rDfQUA7CEhFqU8XxCZie6alNMv
M7mLXmso/5AEs4RuiEvWA2WyQGrKiftLqxCU1uSEPElY0lYHjzy7rSLmwCntIT8qYUh9MtHUU1BY
JsLZg7KSx1BZkUVrD2ob5x7CV+AZNUn+M9eJuNfBoM1uBV9qM9pzshqSkBwxZVMHNW9iMkpYHnBB
8olB2lKALf1BuULhfB30/JpDOoAMXdHoo25cbvoJon991NvWw9R+i7PJd6t8rc3brJUz7+P58/o8
/3dLJsU7GhGKeunEYeUZenMBLYWsbJcy2DaxkJPSoB593NBrBtXSkI6zNdsJeFaaMi5WLG+p0sde
kR5GSjcOq3EKY5bETdMc9fGmbdS/N4QWOxOwWvxcTMNQbOVyCAezlBbzXXHuR+0GJEHl5KR7SE46
cpGfP+7bxSAubVnmsrlpsmIZ2uVsLE0iAOo086mW00/4hOyEUn8zw+KKINfr8xgeH81gdkFnZIN/
Lomjw1BNRiXq4CzmPluLVpJXaowX4sed+SWl8dva+tWMLatC1myYKfx6zVYayVNATjGDs6yFYlNU
7QtWsdMqQ8bllDfATWX0+VzgBj+AZnTbOUp6uOv6Vdsi8fr+8Vd/bWFYGilaXWiXsjT2TEo3HJXw
HOvgxpwSo4mS0kvo5La9ykbs73Rq40lokq/M/eFok6m4Eqxf6I28fYaLwQhs3W9Fjv/LSAnxc9rL
1cFIjRfR+4ikZpR/pTBOj0U7SrnbzU17UucALz5gFPt6osz38bu52Bf+ejX/GZFL0aMgBeNM3FOe
weLecMbJ4feUbEbqj1caer/fqsxkY5Vo1uWUFqY+gptV43vTrkunbcSNke9DklobDgrJOZHRK+Cx
+9WTEY864CpBEr0Mr2l9L8P7Zi6qv5aVjUCldrFrTD5SSHEW26esQR2Mu5iam4dKGoWLgdBjOMIZ
kFr/1g6qK6vgvbXGcrZlmUiDTWQ55X+j7EVG3PkA/61TDXHWsdXiphfX1vPFlvjX24SCBk1aoPl9
uSWW4PeHsJrkswpfIYtJl1Pt1kFEBEDh2FSWXf/j+fN+r/7TImHh772aJwW+NinuE+WMJ3vM7ntD
uZbKeG8ztH/r1fL130aOBEFG8jzKT82Uuf10N8YQaa7dEt9dCLpQZEvnmJQt9XUjljJRdmtk+eyb
wb7T8ZOgvg6RQf4egQD8eNDe6dCy5QrVUlgH1Lhft9V2nV0NbSOfR7KhiiGtjDl/9Mc5vdLOm7mu
yWy5JLMNc5l2lzTmqJKaqI2m7lRrg0y9YjIOaV51jpRQzQX/tjZ65cx0CQBiVNdcb9/u+rROks9S
FdNQbR7kdS8HVRIpYkn2iQILtIUhO1iUJqVEkENtd7Nkn4VdPkMXfIBqfVaz6tq8ebMadC4MpqnL
hM6EPW+6j7Fyq5VVfpas7lRF81cgbF5E9ReymS6vYnl6oBh9zdHj7UZHsxwvhmxzwHBnuZhJKdF6
rGs1zaaqi0xj7QSQw5IhXwEyd6nOQCDVb4UR3dhklQGCPacI/v3NGbY8A2Eerg7LHLvUL57qogMP
VBXnLi9nR1Ln1jGVZBsQ0P/thjShEULINr/kS49japjlAN1NOltVShEuIg9CNhFiey1dO6rerBpd
YxbRFnc9A87jxTYwEJe3al36p9nQNrpkHPLUPzeUA66smvfbYdiIYGWF++XreYvgiSLnVCfO8Clz
d5AjZdtmM/QHorUro/dm91y6ZFjcbjUuwAgxvW4qbcxCK2w7O+V28SUS1a2it1eEJy4ujxY4YrFc
bGyhGQbosIsmjBT0UxmXyonU67Yy0p0clbA/5F2SBTdhMW0+ng9vQ6ylPc3QbVu1OIEus6yGpWZg
pHu4JlF8IxpzXc+R23TwMGpxV3YZJFJhnNXK9pTh79kLE1pdtL3s8b8dFFWb5QJYi3wiwxR6aocg
ncEdwQvU4ZpG+y/H31dxhK4r3DnYVWzNYEZc7OH9bFVCAsdwamO/OVSqQvk30OwfvgiqJ8jTdea0
aqh7Qwtt2gRZ5Q1RHNxK3P1WozIb6HGb8ZFEhPzQBa328PFreDuHuVwxoyzZYC8CXHAxEsGC2Bz6
5AyWr8URKxkd7rXWehDZNS+vdyYY6RlZJnWiCJVfr5uy46DRJ2wkTnUkV8fel5KtMJeqEejL9jDH
FchJcOfa9497+HbpsGbwLsVcSKGXl6dLZvoZPMC5PoUR+CcjNBI3klv96eNW3kQFug76QzCvSIaQ
flk6//uMSgA7dkKWT5WJhGylQ4jMAzfxp12tA5X9uLF3RlLXTFIvhmFj4Hd5TZIGXZ5CXBtPjZ7/
0HLtpZlYqwbQELgtlVgJgC1Xwrc3EQL9+61J9SJHbicmlMU8Ks4SIDZvlscbyDI/GyXdFEP0VLf9
1oqbVW+GV5L+77XLAtItixQB9JKLSWPYKog82Han2qhuRQoVIkzHm4Xx7kZGDgS2l75WlD8dy7wm
Gfpu04bBTJWFZViXd95qbmA8gq4+Z2XxYgM5JZJeoQ+wKdTRK2rri9qXX/Vgmq683XeWJK4X7Izs
iZrNhHo9lXLwYBb0iOJsDO2xgP1pRTCx4/Hx40n0Tvix3OdVAZdI03XzMk0BPFZDELqQT3NfHWCG
40j4g9SFO/rtXdV8AgXlpON9m0s4/QEqB9j58QO8s2TY+k0BQFhhi7zcemSMMzIOnOScFkEIhlu5
gdB3HxTtGvmFK4fbO2PKlUq2Frs/WScd9HpM9aGJQ2uIlXPCHo0913isKmhA3VS+fNypt6GkbjNL
2XGYOYSTF/spGZgadF6gnEM5XGkaVMNsqL8BokiA4XaRm9fyN72bv3zcqvLeWGrKcowaQiyj+bp/
BliMXDdg48j7uM8e/VD4HjGW7Bjh+LWsoq/IovZOh5qza7X6eg7N79lsc0ny/ROQCLSmQvNbkcx/
ajgheoNSBx5ptRUwnI2aAf/t4kU1or+vKv02jMZbc0LU7+M+vNsFZiT5H+YifKnXXQChksgWuc1z
KKxjqs6POUi2IVyIjtL3j5t6u7KXmBuqg5BNlYP5ItQB3pMnPv4p9+N8Gv1kpcPFnrZV+NTZd01x
EzTmlV3s7YZtiOWAtWXBQiOOe903QuK+CyFfnItkOvQJSpWJGmogJxsNxnozrfq8uFJBezvjmQkk
IklSE3mYlwppgiJ+H3eScQqy4seYSV7ZzIMTBvbu47EUb9+bQRynM/nYTDT98r1Z0GbLeVCas4Ts
9r3U1Hu4YY8jktGylK2mEjpUEdafWkDiUp8cgcmoDu71K8tIV7grx65S98fOjq+kz955x2xtTCRl
IYzol8F5HaZNb0mZdErsAqgoPDZp1aZxAf07K3ZwQ3o0ylL9idU0b3s5mTdXxuVNCpH0gEqCgJOD
WpF9OS5pbg8Cpqp/6mJO5CLn0Ep/5MbUOT4po3TO5VXWmhsIfxuu+X83X0vjBkGWpeAQDUfmYobr
WdFFamNbp7wCbjgD1nIbu67XH/fxnVf/qpUl9Pot6IFarQMSVIez3RR3oV27Y1Js5d5A8uWa3+97
TQGI1oikZZJil0u27scwBx4RnVU5us9K/2scQiE1jKMRX6uAvHMwkoYwod2Q/OMFXh7AqZkALRJd
cm4mq3IofP0pyxMpMSnYT2aDZUi5E1qVokmhrJWx3AZj9Dlur1Ut3ukx8nHMXDzKKTVdHo89mkrp
2PnBeYz7s6z2t2qmv0iid5oo3n78Hi8gQMt9iNIBV2XS/Ci2QhB4/SKFUVhWxV3kNJn5Vouz1YDl
jmk9ZOGXuk+dFLRo1oM0f56rdahPBNABkMpr6f93liz5do21QphO/vPyKdQy0a1hnE5t3SiIVkjJ
jTYP7MdRFJ6aQhgeSP92jzMw4hjhdC3Z9vboNjRrKThTQuV0uMy7kgdRkLcR82nWwsiLw3Y7i2ln
W8ZPaJv7pl7kda7hNt5r00Y+nO1TVihSX3QZEwTTpLLWncIWkzVLFginKa6pmqAytTuzSu9nHNqv
nLTvNmqoS3adGh/dff22c1iticXRcTLkMFiBHNFdZbbn3Ryh0GuI2tgojWpzLQvC1ccT7Z1DiXsE
pWlBOUmjxPO6ZQy+fLu26vQcwSn2EuH7XqdCaM3RH7jS1DvLZwlqVbb/ZXQvqwgJUO8OCpJyKvXw
udMr1ZnD5qnR5GGF0+Y1qNg7HUPGwiCBxm/L9fZ1x9QM0RFNbe2TDKFmYwG1diQ5Tw8LbHn38Ri+
tz2RntGWwJ3SO+mg123VttSEea6qpxEpEmRvmg2m6zs7KvbzrD8MVfBDnpvvdTWeUp0nUIZPGCCr
V+bQOxGNRbbAAm2BoJl2eavm2Em6rNLnk51arYVgmGwhatOHx7wp9FuVFJyXwgFxr/R9iWNfJ1OI
30FdcDWCeoRmxeu+G/Msd6M19iyTrPkERNE/Vgom52hUqHcNBN3VnJbZQ5f16GDF1DL6BHmzdsJW
9eMnucwqEFeppmzzP8tWOCouAm5tUjo9zGaDHbOE/dTV93L+Nw1GyEVfNKK87m2W26Phz0l5BgN8
gPh67pLyIdIHwEfZ3iiDF4DiKxgth6G+pt37Tv9g3bG5EUFYOgrDr5suO8o0is9mGJLGSPvbQrnm
Bn25ZOjc7y38yg/+FjwMegWnVGUGQbt0IFo5olfXXf03A6FfrRAIyaSBqeFd7nVajFQieh/xiWpN
B+VBFNdhN++M1ZLWJligRwtq4vVY2cjRSA027icIMBBeYeOcBCXrKyvuckOjJ7pNME80YINzuuxJ
3JbIl8FQPimJkNcZmjjJYFX46JS3Q22cP57ebzYZWvuVpuPSTG6QsOB1n0pbmhI11807UoKHTH/Q
7OyLAXfZVLs7TSOg7ktzNxTUZisU/wL9IchV7+NneGeCkC/VqIEqy8he7nNaAK0SpKRxN9RB6oSz
/0UeumPddX+/HVBcy3lkMKowfF53FRXdiRyQat4NaRl6TadMm0b0FrJg1rVd450uAXghm0XaWwEY
crF1q1WkwrQs9Ttt7qwXRUqG+7ZGuMGKGNG/PXq2qSh45XLz1N5sUELpgpSb+nDqIo2Arak3fiB/
s7pBXBm+N4l8jRoWsP3lRRlM0EtjM7B6UeVbTEySE7KT6uYRdu5NFe5T0+tnbaPp4ydlkNyk6cor
58HblUfT3HDABFC844/Xr26CJWuWo22fptTe1nHEPevzx8O47HO/Hzi/Okfu0bI121LI775uwer9
YiK7DCGNpJ+PjN+cV1s1QJypWtvqKcfwKb/mu/J2pdMrRhLtNW7ub/BDGaVYqIy5f5pq+BD5t148
SxEsSmgRH3funYYM8l3kVU1TW2CTrzsXYW1gDLA4CQRHzZ3yQf9sUQBe+yDVtnnc6VcG83L6L5dh
TSFoIRUCPuqyMDdCm7Fiu0OwEmVVZ5Qa+EbdCHNQX3/csTclZV4bUC/Z0siRL+HYEgL/drgARUTI
GujOuajFKm60XR80274QqpNNEMPK6ZxF0S5JjUPRwSGB3HplaJeZdzFveABScmQeTKrbF/OmkKSm
Im5KT9i2huchzqcDPNZ4jTxh6I1jWrlB31wL7AU3h7dLglsMR7ai/NrOLo+JpkRiEzSSedc0JPGQ
boBjXeXw+eQ22JSJ5nt1HFTYxknqzZApjbuAmjflpDSPIdMBISg13WXaJDml3GsbJAwfy3xQXbmQ
bqswuqs6a60G5pNpzIu/yrEw6t7J0b91zMb6iUaWp7Qlwlda+2dNFLvXZ6TpBjyK12pYh9vW75td
PeFVLPp4JYVGBWmK35oATl81R+uOXLyboRjsFeSlnWRGlsSWsm2MOvT9FJTPnHqAfuIKh20Z/lEU
LzSdcv481sHz8nCokC0Wzx68POtGJC1alVD+fIE6W9jNW7WI9lqgfC1i46bFRgvlonx2JbQmnLqB
Ia4rhe2gQqo7KeomToMK8tGo0KKT2u9p3WzVHIGuOrRDRxhpC9PK0hzTCj61vnaP0SIK1gpSN6ax
MfruCYmdZzR3tvjBrcusvo86s3dRZTrPeXc35GmzalEzXQVtcgf6Yh9IPMWoxJ/hL37zEXltEAHU
G8zyZG1XRonXZtC3kv5Wq8u7MrI3MAgrrxf252nQTVe0OlZHwwBRSNa+d5l9Rw3J5X71SZuJr7qo
ehij+EsnC6jkbfFUpnqCJeEYrZFOOFAjRKkqx4dSG3DDxeBzJVfxcxQn5ksoKlcr2zu/jb82qvot
lOedjCOW2efrJLKgv0+jk8so/PW+RVNzW8i3ptYk9xkJr1WciP1U17tcFr7bluRSMBCFB28coKYr
rpFBWTbK3dhNX8xggtAfhG4cFY+kR56TuH8ZVETPfHUzV1j71ni25+jS1/MusdNNDu/LLWwc0owK
OZxuhBaSDPantkfiDdRMpvirGhKuJZnHgvvt1GNfWwbHCI3gmJRVOoRrpBbu6jJ5qPuKXFmx65Un
yq1ul6srqUBFrY+9zgT2KJlepoRPaTzfDqBzbRyYUXM6QGI9LLgprHbcEvHiqm0cA+iWOhAaFd/Z
hzzRPoo6xlMkXEsRetptjiAv0hX5sKtC+GTdrtDNlZwuHIPpVNUW2lPGLojzlT5It4A8vSlSV1qu
Em+VP2K9+Ipw6aouwm2IQwVorRrVmdpEwVb5c47QkhjVTZto3jyKVV0WRx+ZmME07gU8Q7BKae7M
Rn0Qmb8yM+NboUmfY1V3VWtEPNTIayeNhy0agfe6wv6MRAJaW1JzXw3RlyjIMofUs3D9ILZXltXx
9MbODufRQcD1JbTHfad1XyfMmY2kduAeP6LU/Klm2nQjQkKN6gTaHZhfZGksr4dQXiFH5wy+79hx
7M6jyT4ArHPo1gERRBvioSiy6SUNvwx5iFsqWgBNh4IIs0avx+9RXDe4hicNH293qKmiiVRRmkxN
dGT0HVpInyit79sAybxk9EY1RFm5W9m+4miVfg6k6txaFE5T+a5b5FvYweTM8OJK9Z2kbvYyAWdb
zYBe897x62g9o1ueZO0WmQ1yAocijo/Cr27jAMa/H9Ubu28Ik6tdLSd3U43EHtdoCizK7KpJeqfG
49qqmiOY9aeYOeibytMkMpf5mjpK9ygnIZo/Eh5cRYkasJ3qO32cXB09PKePb0b/xxAUbjwchsxw
C4xJ2sba1VpLWUFbLR2025cyGzxf6zaRHa/kuHUR+2GQa+Z5tVLY//KgRDXF+mIMCHOO4lM01Kip
+HHqYGZ+jNFoNhB7KIR+ryhMtMKZwuGYjOw/1o867vZmGq3KpnDrcZzRlDKcFAXt0BSt0zTZEU+b
zcxk17svM+rdcQT5QHpcfoyO0odtswNWBlhv5gKjBF7vIRWtO8ILlecnnwsa3dSi87IrqGrmGUHl
FNYJgQ23C3ssvlBqDPLPeqeurC715AIoMjp5fDwVOGNG3b7PJ7dAvVpFbsVHlLlHBcKVBguRIrTY
ZYI5YsnegWK+FiK/sW19b/BkRvvCotjmE6vdaD2NtnPGE//IfSyyr2Pd7S1RH9qw/65yKCmp9gl9
l5fcoBoskQ5ujezGr6JjWMRny8whf6Dh2GeghGfULttVXCFgWqKXJrduJss3gyU7EZVVikMH9NnO
ZY2B5DDfZou2fVI+5sGnMg6IOFP/ILWkYAEyQBC4zxSEWfwflVZtfQ7GOaYW34zWurHi2pF7yis+
cnCgOdGbLc35HvaZA2X4CxiBzFNEcPQb08VxAjmPXHc7w3xUMnHohl5ypiF1kem5Jdn6JWnRZZ3L
TWY2O9jTTxgwEUTk6xQ1UVOTbucKAcG23WZWf7csiTDqN1qj3ykpExgxqzu4pPeKqW/QIt8iNn5W
FSmlzAtndkLRKYVv5URZvR7DW1k8T6yTZVrWsLx9zA1kzmyFzuvROSieYigPiHc9J1G/I6e3ofK+
iebpQBHA6W3xpY/tdUCenEBkOtVi3EpTzDmWUC2wPqcI6icdRmFZ9D2T5A2ic0iijF41SQc9TTe1
XK4mNLPK8duMS7waV07k15vCkFzRyfs+UTF6zVwI8+4yaTEpd5bNBPMLt6+MfZrwWa1p0X6Ymz3o
xFNn5beZ1nloeeqOEqK0YOYbVPjuY+S88u5szvEKd01W2KgfmOnL049acrTz7qCWHOixtTHUqOAz
ECmNcfzRiPLORmLawvtVkdoDQj1eGIYHqSq2A+9seeZY7iHGTHd21n/tJgSw0EZEY3MtWWI7MYUC
3k+j6Du0nO/iUf4OExGzP+ZgVgebnHSzY9aJa+b95GRRuKsYfKV9zmX/YBGTrdNKuFlUPQHYGQ9m
F8GAs3p0eKqbGKwwGHxkcxYhH54kI7g3w+YGcYEVElIoTfnCs0n4otPqzih6OEVkiU05zp3b5PN+
gg4ZixFK+ah8K0XS7dre2mglZxZKUndg+ahA5OtWLZst6A9kcgYU6Hu1PKqU9ZyYW9JA+xhoY6Ol
Kp5BP4ruvPxh2f3ZlFIXo8xbHxq7zIknSz+nAMU/XSXUYGeam2AVhRDRx0Z3tT78iub12uZCtJxP
0tx+SiptExrdl1HP7lGLeVRDCLuafzOr6C4wympXYFzboH7Un0w5p8/wdcTspHwOjZ+Vb6YeLPXj
ElwNcrHWcqwbjBLFKy8xyjtVdA+CUyFTks9ckO5GrDyFU/MQsc2K1gezdWJpemk6zUkC/xn50U2i
JE8DivJONk7JiuFyWyiKD1EY4GzCow/WxOxUyGLYYZfcEYduR6MLhYNvaQ/Du54fZF8clTb8YQ/q
nZmi0hOgCZYo5VaWOH396NnyrZdRllERihgXduOmlqKV6jdoqo94xWKYQLIqcv2s085w0lDJiW7J
ERxSf9oraXRcBFAF8xl4HdrpKmKtGpqIITsZagm3ItfRaIBnT/avruLP6O+kbpig/WCN2yIKN2jI
rs1CvusHlRYVgqp+6uV1vbDnpnajRAJGDcaYpauA01n2qsHJx2GFdfUDp58j2wjAYXn2HGXyYxUY
O7CuR9kePmm+umo7YHhjs7KQCEa/XDfWqVIds352kiL37FpfZkaWSk5Ehbrt/5TkCh8KZm4beci9
HFo73yHryISawA9+sTm28FwBspieNP3sYzPhCC4mVZy4Wasea/FklK2LGqyH9J/LJqA3wivydCtZ
IaoN0i6b1L05V7hgFG4lDHajapfIPyiXfUOy8MB17ynSEMjz+7UkIbQjZYQjM2sAtx1P8vFvhKjn
xmDNytl+ofCzt+R8q/roYII06MHaK0b3bCHAiNSIG7TZuvaTDSKK56bjghEkqJyE+xnVB47fZfhQ
adm3BfYTaedl+Mwub3GZaEiZ9s4Q66sibtZB1f7o48klh+ct50wcSmcRh57eV7dzjB+AVGzAM61H
gQPFPG5yI3YDvUFJXXWxmNkU9uwpATYyOJsoecSCTZVP5kJ7GA3PkAGFJmxMvoUSWFNsRg6JZUSX
n760pov8cxUoe1OvdBc1PDftzstYquJpSmpIhC+q4IYzYwbR2rvliGnk3FOpOiWWjjJX4XTsf5X9
klS9N9kGmlzEmkZ5mBZZMZRRE1f0000oI/JpMFr+LK8jXFGJULpPA0Cl1v6WJMHniWOibvRzWGME
zHbzwNDT91zbGfbgyTgBqUlxG8j+fcYRp8MG83ofYVRS09/HyiD9N20BxHw2IkQCg0VFBUFv3kA2
bwvLv+UAVBoiY8azabNVYk23yRwF7hgggjpzEUbi7BDLGsdgdz8pmtP6s1cptafFysom0iFUXCWF
9pTVw1ZJER+xjBP6h+usN9yqivbLnyYyyz4bV5uo61EPtuiYbXJ1Xqta/ASx4YU6G9FS8mtWT6xS
hEfu5ki7X07OQAtv5w4ItH5Gzmm3nCMpS0fQkR7RbGREv+dRv+6aiREj+rJyT0MtGFvr+7rWPTS3
PIsZh1eEY8UPtcRctvArmlrPLJMdfiGnsMieBsFxYti8u+m29MW6kKJHNU3vFYDrWdLA9gjYP5hC
QX7XhYaD19QGo4I/WY+BkeDLMt2HLTEO+YheTLRUcE99RHJxRcy/tljyfv4kwN2paI+HtdjKTOrl
PIFEK1vTjjTrERKD18Au5Vs8XVKfYim/z8eGvSbmI/iRIKSsdeYzjhjQOK31TBiTU9cIFM6gEkpr
2u3ibjiWSPtElnKu2xtmqbCi22RU3Nyo9nOorINe+57g3yR8klZW66Z6u0IG6auPBL8j+WiSm3Hi
pfO0D5SG6zIbTdoZayn396Ibd2YekcEOdmqU3MNwd1kOvt8f50neALI9ocATuJpSyOs+a8N9m1UE
8Nw+Gym8rTKU2fXk1zgug9TaAzR/5BUxGPCIelmY1OIHE15uNP6Z+osYJLD30G4/iVDqXPhcvlv6
aosvAWmAJLaw8pjulw0NMOvTqKNgiGXnmj2j2tZWuRHUDdzYX1xJwq1mpR4q7J+TOMFNqzD3yx1g
ZMgZJjvPwHvEq17CEMhqdqhRe0VZb1ktHlh/nHP5IZhRoPYqE1KYybrWq0dQFN9iW9olZvc9bOyt
XafIUsncxIX/2coXKbiO0L1Kw71VR9+wdP9WV4bO2k9O3RycEV3bR025VvKCvUp7sSN5tbxnFv5U
Jt9lPdsPZvw5yEZyVuqa7dRlc3Yp3O8KBaFcrByRrzrMw7gVTbhCy9VhOkpptZ7ifI3eluunHYnk
bKM30s4WsyeLeqcNFvf95iZm1VfJ91Lk3DJtVxm7dTlXpwK3rN6v7s2p+G6nrVurN2Yxe+XU3ExZ
sIILt++76TuiTR4nI4d1E7A0g+3yDjN1cFXjUcTSqmcDG7AdYvYg/BehT47OjYnOFTL1y9JlQGJn
eSWs561sdLtZQ/dpTnbjryTftEqI5aOB/CLhIPrKzbHF1k8zgrPehbsysV6icPqsE6qHtQaJpl8B
7HEl4t5BIqlS6JsEJSprYGWZ2EeFk7RarktSzvXG7vfyKPbLUcUAVOV0jxaDt+yAA18SBRedgBXY
91/ZHKts3vhRuu5wfBqMBGxd4OGf+8WfQgdpsM9LR+Wou1s6lWTD7ZBYWNYNPMKTxQ05oDbSYUxJ
fciLVKQqu8KVk7ZzRDLFTllZX7WxnDyri04Ju5s0S24TcUPpbDD7XCFTFJm16oRMae3anXUmmbxt
ym9QVV2zNdeNIbzeCHeZOq4maXSNBGVJOVljLuLWyL0mqGKl0ZcgyDYoKq2SwNhH5iZE1b6T/H3b
jsdl9rRaezJ0lPusyPpTn9A59ht/H/Xcv7QAKYLkkWLIp0iSbwstfZrU7BvK689aoE+OMVV/zmW3
Q1PbcMje/Cna7GuSxcSXLBkBiElFaHwxUSVkbcUxLI1PfdffmV1+EFVz30opbg/xBifUrSH5KB81
2k2vxd865ONatbtfTs/lgGKefDFy+xYQz3ckX3HXkUIvjmAXksoFhzjeAud5nnITB4/xsUnVTTeP
X+Mp206Delvzk4bAOlTVaLu4JOD9pQ7HQFXuSVxtw7ncRmN3Iw3Tt2LOvGWjr6Zqn7fm44yptABF
iWQ2qUUlKm9UOdkV03giJsgQyOVK2c9kAcu7Geyfpld3qF4yFsgiOwyqS75o14hxP2opWs8cWoZ0
m3PdTaro3ihLxUliRDh1s2FV81O1noNKkwlE1IoQ1+rwNZrbeJf11Sau+20tqcxDu3OSqEa/rkiP
U25tJOZPxVeEiSPXXNZnlGGaU0b4UM8ZMY4gimzqwi3+D0nnteQ2sgTRL0IEvHklQRK0QzP+BTFG
gjcND3z9ntY+7dXVaAg2uqursrIyx0Xs+CGHsrE94OHx2lmIsY3dp67U12Qo31vcLjh7v+lifOjd
vHHH7AiB8ppP2nmx1dv/KZLyVdek2gN+dk7R7pd+lHr+LneUUh8psnZWMe+VhuphFCXeCeVLjtCu
5Q2XUeseKPx/4J4XeJV3F0V4zrv8p2fHukO6pcbbxTHy0YWIXjtTOencjpUax36MwPEqrZCK6obo
XIj2gn7TJzi9X9lqUCTj2VbnJ6Mp+pUO9tS6WO7Vkf7be8PEsKH+1c/dGxv5fQhrexXH/LYhHf/k
A2emtxaok2H7bTVOCJzj3GXyiBNnAAX0gdFisYK4dSuW/MKAFKVMawZuGO5kjE615u/kDs8lAVeQ
wzLvyL2MqYEdeW9dom+nkKaH0d3FMsEg6a4y7bMR0TAaQaZQIeSc6R+eVV6U2rNI39XzMk+HdjEP
kUGWWM2Mhtduw12cDl+xMZCFJOjnVqrNdA+y4XQMyh0OXn8LU/hOix1Mar5bU3XSuClMy1yrLPAq
cxKEV914M2opsSL/q2U5ZjpcIvFoI+8f2js1m1eMQ8C2pGJDLBFNYi3I4wa/DFiCCtisaYXPuUc/
ue90ZHyLgymaQ540j8iqsCiJ1Gc1CjHzEi8DKBWaQWbJrKV9dKzkJ3GQAY7SXz1Dr4BLqreRMZc/
LgCa0No9o37x0MUElVyJscNLdiG0bd/Uhi3ions3H+C7z8sWpxCUAJPiUcX9sca5JTcp3EYDT8V8
S7DZtS1fVGFghJPWVuaGsjlIrAiN7aU9S58K+WIg8O7MqXnksWlgHiH8yHW4q3t9N8/tjtHFN8hP
L1heHM2iiLfegsB10SEfqSXsydQJlslDx5LUjNnOQyMUe9U7s4YCRP7GSJqDgzsD5sqk7zllgIxl
9inzH0XrnnHCPaQVqbPD3Dt71f1jM7RF3bps80ZlbVsz2ig9DHVHzPPGK3EC8kx0Bp2heBPcWnqh
7Prcgj6D3yDV+C6log2xMEIf0R8hb5jJfLfK/GXsq6dJ83aujfX7MAQYAaxF514h5rybGRrphnbB
Z2pbZ9URyPs8zZQzRmm/1IgRJnb/4tX1tYIWSfMs8xt1rClTnNIfe20r8wwMUh4q3Gs8uABgkmnf
sx9WxsALSBM4W4V7plX5QFvtjKHXmbqDlKU1Ufdvk7NIi3M/G/u2xclyYKF1pQeX00jwEwK+XtMQ
r7m1wChRAzWk6YBBXrFxsD5aKQTIocr9xREfcHelnAMCggOjJH20z+wYNzdqh6WdhV+iy5qOVbgO
sxEydiLZpZ63KhfrW3aMV0vdurQUAU8TMnj5koRXb1xiEwj8KY3sdcvAKv5sgXCMdK0kDmcvGz4G
cxgxUin/pKb2aWf9YXGLfQzq6apgKEl301ugqqLxh0khcninSe/E2pDLVwt08fRt0bvveLl9pnWK
D0R1Yv7yaWjbz74rdvDHH7ikvhIKrXWFzxLYsrtOFd5WXLu3RtYJ+A7EsEcbdQ60ov6VO5JmXIDx
3AcFNvCB/bWE1nlQoufZVY9aHn1Eg/qqNO2mFemFnvELJhPjihN96mz1tNQpGhzLRY2oC1JzOZhu
cbGVruEiz6kE2+a5JZ5hyISJSXlFKoFuIEOVC3XAmFantp9GX8Not+1CZHZ0HNpm4++sK4EiGiwZ
Fy6i8o+LRbwRUaWlLTgc2C+cX2uKt24m/ip4xa6bErC/zIoAIzJf5NkuyQofnR9EjXlGRQ9UXdwr
1fuqyjQOXNN6aUOm5AfFxLdLf3DFHyN5p4p6+dZtLUCHkDeW9t8koMDNPa1GdS7xTSXjEVa5NRz6
0VNIXyJ6yYXzZ9KzS4fxUWSO+7EcuR2K8jdr0SRbJrtc6/x4N/W3MJmfHKv6IxNHbHJaRGa1Y+3g
LKO5dJgHQ+CX6OY/HhYiqTvsB0e7oQ3ls81jvCnbQ5tgVjDbzlPddgBSISYKzd/E66/aMp4zen/W
PF4V5hxsRTkVXY4mc3ZZyKhpzm/lvtQAOorSCLSeGy4qQgAlhSNQYF0AW+Iui6Pe6Xf5VP+yB691
qp3FlP+tB/WYCqFuyG3qNZJub7rdSLy5fEvn+CiXQq+zQyEKrhZLbKnVNqr0EF2gRtcxPajS1/U+
9dHU3NrJgi4foo2R3Tw6h15fnR6mqdzKsZC0y68Zf45U5KJws4UavUXS6Kwmtq+H+c5Ni6Oey+5F
+bIMcaAZGi6W1qqp8bcU1Wvfdj/FED/j6hNMonlp0+iY1vAGkXeBfZl+QSXHl9VQj6ri/a0T7TTW
aE4QByZ/jsInS9GUlaJXj3ogg2rqv4VIST3H707lbXZIURRc87POzQh7eKXPSYXvhSGhPvsRJ9Zf
XCx/4q74qrFfXmm1shW4G2xweLF8tyuPxWI+uwoec14XbV2H5n2f6lK5g2/W/qL09t6l7ZkZp9uS
0TnHTWnnTONDTdQdgxsvoWt/L5hVrB0as+tK19+dIsEGkQiYqdldntOFBsN6SC2/8+pnE9h80FCS
NhTxO2EA7Nt98iMfRGTuMdIXCeqn6z5R2rVMvqg8f5NIh6SgPWxYN6jK+emsD2tr7IBhZ+tq2q+x
gGPBT/8WqA4bRf3o6HDVVfsIM/EeUZJ2Yrz1Jgj6AEZSKQ2aWtVhjodDoZg3zshnjXzlSV66ZjLB
g3AwYyY312qt8tssK3DLrX7HofleJvMCB/HodhhQpXO+jpC9bBhk8dP+x1Mp+5HMBgjFQdrkbvfj
LjpEhGSZNceWOq5cXKWx8rHYID36CfjKfOPnuzGK+U/eKj9tlKLFW5LwzEsSuE1zKFLci6zkDm/4
NnDVKNwmlaU9J13xnLrYQulxvte94TkxfjQU91ZpGr0toWFt9CZ9HWn+j3V8s2vtuVWX5Ssrh7Pm
omM7tr/y2TNBXkgT8Nqk3clKsoOZVocutZ7iHM9sYHCSGRB8ayB7dEwfHZhdWQ/zBkdFkn2m021p
ie01t17ogeEWu1KVws0WRqWxjdVFhFWCO14zrfiRT6xW9lExp7U5ZydsBw4y7DZDfVa78W9iFc1q
qvP8Feniq+2Fb6TkPL3Y8jwbtzZ+3VKla4gd65QNcii8XEcezfhUpb+Z4GtMyjymsYFnwLDBkQZZ
WBepbBXrP6xZvFy9VzrFozYcq6zlYJe7ApPTdTcrF7sdPnUx4mxtfWZ6fnfcBYwANxjHxa6AS1ch
HVIJzSsZKplNxbsWjXZ9ovEFG/uEdfdJBX6o1GRTKna3BgVtafi4v8JCdJmI4yjZYwR9SLKF8ZBh
05bVmqsEENYgatODHqqvqGYIEbzkkefqNcvp7yweaX5obGU0aQyOHNZyOcYDvhuRqCXC/HAHj39D
eCMf2Sx6SIez2TUlrz9WtrkKa4fqQpn7d/j+IFT45pTMY60jN/4pBxavjeydMuqnfuEYsrfKuLkq
hfuEXPQRyv6q6NN05UZF6jNM8CQUsXEgxHQdbAUNW+0ha78oDoKkAcRN1I98xLwjN8lqoPoApGSO
u8M0cQ3jjcv3V+/fCXEbbCXZ/0HB4yFO5suapM/vcp3lnpQQrEobC6AI3BIQodglNnA3FKlJPEvg
TIZxYHiX3kPuRDjo4YS9kCyl/YvjfWihBX417+K23eXQHXT3ixYcE1I3crUnPqgah5VH13MZDR+N
RGyAMNiNvQ/BLI9LVjY3ymGpnnCQOpapdcSVaZd2bwbxI8aJE3bKWSIsEnzL9QCFvTUeYIHGJUD7
JQmTIC9ghWShECur22q24jO0tUd7fK3AVPBq79TU99nQD/JbRWb/Gk0tAGK8jsLxENaXQijHaTbO
cqvVecku6Ic1tiIryz6z1cPigebGiiFURIjFVjdK39UkpOLj7r3mExnr24QdlbKNjCDaEaElVen9
Qrv3jbNHgoE2xHvDzWHluvydMnnIYvfJpDdXmHrQaMtFX4aThq5ekd29MnumH8nk8VCtJocRgvKE
NGMoGw3dFguqVT/aLLJGU7bHReC2dA7dWDrstUPzAlIIzzKqjZ/TNaXWMfRzVza+023LvuTeVG52
Gu8XYyHLpFZIwwDPnZqWXpGsO4hAhQ7KfzUS87M0MHonwUZURG4fiVdxdTsOvLEvURyyMOgoo3Ae
qYjYyGnXSMaXIBwJgBdDafyNOc1PCDvdy+RF0gSU3lsXzhZTHd9EytqmJudPY7Fr2Sjt+EwIu8uF
cuAIr+pZ3dSJtSvcMpjZEqycbhUB/0Jlw8nn4klL649kq/BRcmPhMrKaC+cx5t0F/t06BTHo23GH
w8kOAed0XxoZ3mxiIxNLufW7Mb85Nb5H0uBM/Sl1zkh25hw5eHTib77vaMi0eFw34jvSMTX/fxWq
9q+3bLHFwusKI1ZG0fknM/0BicN3YP2G3Qc8E4/MjiVlZ6nsrruW9fTrqPmGv6Lf/sJ/YvNJV7QM
1gGCSgBeCwbsMBsOfDXZZ87qN7krUzYup4BP78EKQwK6Xj7J48//45nj//9S+aR9kLGd1Euvcgx0
CEiP0s7XgnvWFs2WEL/tJCJFkSEXQCv+vdISQlMu18VKt2KELAguFC2HUlGe5f1elVB9y/CYQRcp
kYP2gJ/5WHkvdvl9gJnCs1TeT4QadhHaG8IGyyhhZHYWTUvOf1NiHZyu0uUhOzaS1OC0f+rCWrWg
KpxhGd/lH+12PhbFXhHl3jD+sgnnJvYV99losSWFb4aL3o7SGOTsLV6+ZWqL18QN7JvncfmC0fTO
p7OqciVluZd48EnZnKymmfyUypcSm2smNP2Yv/BIJxB3wntkDGSLaCHGhFA/9drBFrrfssN5eZki
fK/QLnYd4vh2L+u9mMdblPwIT84M13+H9ph0b1BCN4zJ4dsC4K8HnBEBV1L+v/LUlNO94VDS/9pz
hLlYruMggpJ4wQIJB38WGG21Er1WGP4WREXTYXFY5PKNH+B/VDKeInxZzIFEudMFoF1sWySx+EuN
bzsrn7R9+QO/XwZOYzYRTsgDvjniOtJpfsMe5EEdNmtJf81yXhiH8b0xOXKi2jn6h7E3/Pf/TcvJ
ls+nTYyPca0Twew0O2YVMnvLLulfStl2N5/M/l3xlpXAvUX+919QpsY2hw+ZOSIBcO55x2754NF4
04P7h6tBtp5VDecybTu3TLTGMU32L/ogfqOMXDZmgM77Sq4LRJId1hDrZX7N+xaWKH0KYHm8zHnQ
wqnevDoKZBgeQHGtFu2axDBfJbaPE81KsenjsB5F4OBJm8w7/lCQkrCahnUrAYJ1XHVTb147zqsC
GUSL/z/CLTFIttAsouncO9vM2Yqy3whDHmeWa7DnFa9Ybo9sq3RXEM9t7sKy9D44E1pyy/oXuQfl
P5KBilMp7141xFoQ38F5TPkvov39u2R2yUA0ttA/CZsi/ZX/QIYDucWVz5j0ibWTMV1+T6JA48k7
VYq7KXkUlN6PkZ45KxE+2vWdgPH/++NZbTJxzcCrmqM6L+NK5xthLvkPBKlJ1mfNt3pzjTfMLmG9
8/qtcvud/CmXM0T/mVcBaZXfhAzs8xByenu2JfYkLawoHk9U4cbAnbKLL/GyrGVjm7VO+V2Dfcio
oBUYnlzT/4euEAtuWcUpqQcpEDvlLF2zAtg1BJF4tjCXsCfIGfmdD8SMypcvQYfDyNtmoa2+8+Vy
6lgj822Sa7fAilEpsQgpLBBRj1PBGRhT+9krcLmsNpg48vrqjdDMw4w7S5zsPG5yU3nVlXMq9xMX
ck4nK2MLcGrZHilxqlNBHdjMrW2cOU5TJD5lzT/S6WNtu/lJ7r//T5p1yyAXpf2XRipuKrs0/iZ8
9pOyzQqxEXWLWi5dY3jhMaw7vQgqOADKK98npYbLJimPUULHvmD9u5G9Ubm66QwwwE/0h2zMfFYj
5M4vpsrvdOPcThTw9YeM+nLHWlSSbX0fw+LSzhhQk5S2nbsvoi8v2kZEuZbSTJ4knnxePNg77NTI
9fGy2dUsp6W8VuQIJAdTMe2s5ssy6GvVf/5fjf+/ZVd3Fxxc18QA+XHZeOzSM2cfqsNJwemjtbyd
jDkyzZOFF2bkMjviV1ArWu2fRqa8w53Y5YQXoMs4hL3W/bLa/w5oeEnT5YXgIH+HXrtrlXCf2XfI
E634sKxbH57q0lz/+whcn2TalLCdl3Tw42qQGVBJ+EG615dnNrN/U6Sca+ITwY/z6UnAbn6tpzu5
nqwrFgb84s48RnKjVu5BF+DXivvoFm/Dq3RhbMijJjcX+zPjapTtf3mA2Zyqmh4Zj98p9otSX2pW
Frc10rVzD50j7HAWTxOMqSrfG5zzUiJoma16vaINEb9XnH35oVwHeqdvQhMztIywYQ7LhxuxNPHR
iPQdgRqHdh8vwT9sPwb/6Qxjwk2U0BYb6nb4runvaV9tLAhu8ndiYvcwWvGe1urV4P3VxQHFuyN2
6Sut8o45IEepRCdF2N80smBfThOBcihcLnbl1e7aR6Y8O2OzYs7nqRntFzZqMXE1J68qDVvdi7cz
SCJ7Ut6TDJjwmhZEhGX+BAtcAgBUjuwwmWkI9SKTIhlZSEPkU/Ml7NjaT63Ae7cPpl5hYqEPOpzp
80p7oz11H/XztOAqTt7WCuzLyyfeewho1BbaD1ujhS+ES508m12QcqNjgUPfmWK76C+El3/PopJx
HKMh+gBxAEbP3pjF2UrkrHbKTS+g+qvbWX8zBvzbQYtb7+nfCeIMi/ktKQ3oi2bQOgUmRfaqFRPh
W0YezgZnenRZ8i9BfhxH5q4YZ/ij0PWcV6dbnHXNWsjjG1re38FJnnR6rNQmUDNrfVrnVb0VKZBI
ne0M0mDsgG4yB3aAqyPDCtRO7s7OMi8ig/kqEFdkVzDHLNNKrUecjN/VzQj1vMsQoEbWLh0+q/kh
LxSLy7RRojceVu+o6Emj+Vcy85BXBxoJHp3IugwInN/6eFab8gK17bUEQ6Gs2Xgi3PeS0qDFt1k1
vlgj9h9PxJ0lJGmQ7LBraFOlEP7kFR6Z7S6snyENyaybT+Uq5Q2n3r1Vtw60GYOE5x8E3gcyZA7j
dFuqw+S+Yxv7xD2fVG9Wj0sev5zfmAP6J7hB8btUp9qFVnTmEdpBxUOceR/Sn4m8GoGWo0lEr6f4
hFEkbSLTATuWHw/Sey4oOmRhP1fuKdOhaTIYSpZPhNGmeS9DNL+eP/0LIWyOfwGR1+ohbs4IS2LY
/xgzXf9rTyqjnd+9i1vgqKkEMexjsasv5lOch1xaCriFLjNcI+l+5IqkMi2fyU9Cup8TLSM+h5Yd
SGlEX6/z5R5jQOBBI10umJLTZiehc685VRWm9l9sWvnu6M/MX6HNLu3IQ/9fBhlup7YK4qh8F43w
WXfJhiGmEqmLqtrKL8L2h35Pch2ZT7L6ypxOSmchxX5KZaRNufkVnQyRTkWdb7PuFsY/XJeyTmFv
q1SjhDmKAdKiKvtmo0esB1l1jz5UjdurLl97OX3S2ruORR3wfVOIzSt3rl5JhsrsmzcW1oBzTfGe
8A1aIlURKKb+0pnFuoaiyBjfOqytoGIqgy+b8kPyudhjkAh/ka9/KdzqbOEMqEExnno2uHeRX1Wz
Qz9pPxvb20AhLKdmM3kEJwIMtpFBr2bYcHK5NV+CixMsIagpV4hEgCU/MiKzuP+SuZwNB57970HN
1WzqW48bnrcpP7O1lWBSyeypX2WyVCApJyDbyvw6AS2UYY2eR0ybWKVGgi2bMOckE49/669eSpWB
4PJh9rfeBv3R7X2tD39giEcgu2KTLWMPg1Bg5x32V1dPv9UC8n5eHBYAFmuGtNoxDBNT5dVC+9Dy
7ODhiM1YxpqBdChW6mxiz4zdIob2exNCgbS7W6vAuHLI6pJ2Dle4bkZBazd0G9T+oSvOZZiYkzZK
hVrQuqYmAxJLDf28htgUQ6+a8UStOMVazvyVRWCPISHiCv1dluKlwaabWQaX3oyUgiSRYfysJS7U
EHMSM95ALg5gFd5mt/a7uTohscCt6qRFkJTz5C9JUe9n0eyXLP5j9pWygTxmHluVRnfnEeoz1fuO
xwKDtAnWYMf8jhO7t6SmJ5fD94biqaBsHYKcxqH6qYRsSQHmvelgnzwYSvlTupXksnnOJqms4aoD
EK5h/8yosLd/sHfFHJUv9qhzIHYLGCev8bdNJxqDLnbOK1zp56NL12mdDQvAEcSFVWPqpDfF4DBJ
YgX9Et6WxP1tzPFJMPgAO6b4sNplOiywtgc1fArLJNk4i/EXVSN3W5TRB2YIM21/Zr6siWxYtecU
wply00PGRYC5D5DuNEBg3O/m8uAlIYNUffhpzQWEYbOf1mkOM9VusN815+UTZ19K67xZ9yKC1K8y
FqPMZc1vws29HNP5NOrzI3GmV1VMFDRpfIgtA4ZciPmUWTUfVQhSPxnWQXcB+epIXIdZ9McijGrG
X+juBYnSOdcsLg9uEqW7CcY+zLiF0Ql0fomAKdNRKuLtbsNsP6B9spr1GlsxJXwr8NFcRXX0184J
XgYemivZDhMmHb0sseireuOub7JLkiiJXy/ZxR3V147vbdXeVTcHuBaicp/mNrqVICMXxSyfgZD3
OCntR/ibW6sfD2ZhXEzaIr5rmXtNTBeVQbULcKq+6fgq69Get2ZHLAFWcHxwwqvobJnNj9GDscDl
sMzafGosID0NoxSfef2aWYqQF70wL9AmzWqeKoNCtIOTPkf2xoudEbu9oTzqjEX6ND4iQBYhjmqL
6D7+uA3ZkKZtC9xk10kvvrCT/aEPweHVnZfEHIBQMgK34VW/2sLdv9JmPfI13MD/zAyA+GriZN1K
w/PiC92v6p1HrbeDMZCWjk2BfEpTRse5oInE/CNunyVE/Z0eu3R3Hdu4eFWq7hPexz60HWPLQTUl
yp0GUz4mD6UjikDHpO2m+SKEodfbp9wr7POkLMa+89oA88YDmsCBCqpbFfllLkmsoAIdVB3+Iq2a
rdH33Rp86btOobNBHLQ1hcktLhtrSls2HSAw7ZPsplvwal2zsYBl3e1kzL0PIYXJKWfgHFuEjbT0
TplBLzql7dBlKqkbFI3NFI7psw6ldiu04jnPBmjIZRm4KgNjuHJXonVWSZY9ioz7OeyJ95mOJGTL
qWus4mOo23wFIAFFsy3XJtqRq5pZ28Kdr/3ggPRAwI4FlN7FIkW2+uuspVdbwTs9BdPMsGIpU0r/
MB5OeWz/TZioNGkKmGTl8+Q8FqTN3U6c8WCFfwpJBFqmBRBY9RcglJQGvSgNZgwb5gbhfcHnAzzy
6c/fRWK/plGHiPDgWy3hSkeoPzFJNcAqmft2i3ST1dY2rVyOaaae7VmDYz1P52KaYBiE3Ks0T/fy
SRoaIs4QXkzo9WyWdTMmr5WpQmhNp5uctI10+majFbBY70h0wAMieqpTpawdT3z1jALoOrSBqnjS
k0VhjkeFkRxF185G1jvLd4tnZpuoAtQzEpfxtbDONliXHpbS2zdLzIC6fgRyfWISYuMu+TW1zb/W
4MkxMZXOdplfdXUM/SpLbchmqUOirZBTj5avVzpk/f7CEN62p49VUyICpkTM1Vof0OMv+ogODhLP
b0nqPhps530DHCYg/z1nriN85LB24ZRjvDlv8LxlRqW5z25xq7TkgCPtA7sGhR/w6OHr1beiFjnA
RLFFPGPYIIJNoUtLR9PCLZfV1nJqWJWAtFAKBuhW+mjfikTDKlxzfCd3uNNjy9viSk1uptbTpvGy
YoUg9F/0dm66KnZJM6iM+dmA8oq9jpT6Iym1j0G1v3Pkd31Ucf60NBjqsUUsdPkQtfLUZdqb0YBq
umUXQCqBHttTUlXOJR87IChYmh7QWN5FDP3qPQOQxdZQOKGz9j1kHVdSCJegsE+p3W3Q73jT02lj
G/nbopQ08ZToEQ7z0RFDJAt6mgL2RD2CNd3K6IzLHE4nWquvXBzfwskjX50zppus4Qea9jYcY3aT
8jLmKVQzsoghNgRztSImZYVymyz2szaNJ81gBtsOu7sWa1/qIs6GmeEIH6arAa/z9QLGMLTuHW/g
t0GZ2tUUsastlA6DafFyH5v2jWYluzxxPtLJWGjKMQaEX3qz6ifz06jawEq6NYxGbWUW2XNW00fv
mlIN2knyB1Mv3vSUCX1SftmhVlAuTj7aVtfBIo0wc7OHxD4F+Rw+pjkBPKhae1Uo2NWbOnKPkCjm
Fq6o4mlg1NFddxEX1edXLutnkTnHsqO4Na3lCVdz6tYmfaGDFa1ZZzlzxAIUHHnSnHIqAFk8/dyj
HqIZy6bVwKCZ4czRh3Xj7mDJBDGLPCZ4uwqgorUfeukdkAD+gtuereupbVdOTRkyxOrBjfObSoBB
EnILH/Y8pctJuO7PZABZJsMURJqyhxfTnpox3nf1lG00JXrpu/F1rrRik6KOAwVsZGOq5koM6YEe
LBoZSgDRAFdXhG+cGV65M9XQQwQpfLahQFrnzBitmBg9TZZzE0UJb2EZx/VCFoaIsbJSZ8oSvd+S
t+8byOPKUH/0Y70ZOwqVnoHuZlikT1a7XWznV4xkoJrKjJHWoYAo6lOiGgCXpXKuDObQhXp1Nboq
Hf4vK2dOlzW6076VOq8FyOXQib0YwyckBxKmF8nkBj5JKbV7RqvIxCyZqZ16XYCMMNgYwrQjyjXG
XeeDNgy28q6dcDNb0PriwXlhHnvnldOMNiuTCcxgMQFc3GGonGq7eSVuBIyNbGB2Xk3gY0cDONLS
QzHpONVkDaVbdQjRY0AfgtaEikc0s0Vx1l4wwfounenbEzWEeg4pBLPLggkFhrYAJWABub2rawfi
H9bs/P9Kpa+XTtyVlKE3pYlAJ7Hv1iBYKUaQOOKeD0yJWyk5ax2vWlM7Kla166BhM6x/j2fgHRnP
S2ZwWpmQyjPqsLPnnNQPA+A3N5t/s9m9xzWuOpF2tfQaF2ugvsZ61cp4n7nDvcrHU7hMz8hF77PM
O5newPYex8oPl+acTE3Q0S33zdKhv5hMR9dO92zMn8LKNmU6XhpHPyj58BDwi9C68cWok36RAm/T
2YmxZCnpyBTbWHUPZZl8g1ese4e9O6gRrW0iC5k7ymBM4CqSNARJBpofumc7GKk+rLI9zc8f+UJ0
6IuunugrZpwZJ55ySOPjp2u0T5YxbDnxJ0/PQ4gc7nFRVDoJ3cbSBDSN6Eg3lhyenkyCNqHSuk8G
U5Ok0jQstKMRZxeo2ztcsS8D6Laq1T9OP51LEvCpVGMyC+Wj05yDR+3DjHy6WYbw0I7xURsdICJv
L/9y6J0JgCfe1YAWTJxtcX3fOpDpmyiFKsRwQ1Xz6oyD3HRa6lxFPG/nJT4Xrv6pMU4xt/OzXKyC
bvAq5wSK2IYzVU57YyxOpjlt8gxYA8xS78I9fPSYOSvvvZnh7IOjpAirMX62cjOkjByQ4kU76KQZ
eK0fAAVegPKJSBqMzThQ65p4Zz1Pln5PIcwypcOAHZ3fQSL6QIJ53rwYebGVAkidnW/lgHlJNMVi
wQeLbbJ+G7c2rUHGZeVkO2CDRQqCOOVG716d2twlOrevyKPVojFuSCHZTR08QLh2ULqDHKiZeiSQ
N4urtn4YwiNSR9AZYgefkWfZpyP0vU6m7nD166jUNYn9YMBhoNaefhPHOwx4YmynYQl6RjGnJibB
zQ652t7xzlt5QyWn8cEStOKCwARTdqCnzbgnfT7Orr1RXfadaJlZLrUdFa4vP1fTZA0dHyeqMyYi
h4PbMZBhJ2ujN3bCFtHKqJjD8pJA7+MH3q4hU2f0VY1wX6dyiD7vm43JUV+V6QBJx9sivwf8pNJA
QEUB1wC/lcTXuKDedDubyevSn8poq/FGZt6Mw3yJXubPZV/tGU9/kRFEcMB6g2Yuqyzm6OS0C8PC
mT+56c4CuFvy5DGDUGJRvUPW+9NaWDV1LC8DU92hOuwaikTNrddSb6+tIdwAyTrzuDGpzvMScgDb
RJ6WcSDb0vud14ScXZUmCT1clJNXiCFx00bjqa1dpqWwmM0cIBKdD2zhy2akqisRWrfanvdz170i
dmGZjPfKONcZy8UmhMqHcBrZC833COGclip+TTrUcdL8xSX9dSEFImC1npwECKf5EIIrx51DuB2W
wYgJAhKA1YBTBrOVjA1P6Cbw1golH1GRM5AfrRsaVuPMNcD7t9AAYcB0+J0azYWzkl3MBL9DLsIX
2kEbuSxev2AMvTxRVxxis7QPvWXCiuGm4Ci/GtThQ52/1BKgn+GzUp3EvfpWwylKANlVh+ZvrxRP
VLBv+cL6EJbHii9iWX+UQlupfXPMrVAlhqW7hBuT7sMNg/MIAiLLACE6FQ1gDKxxhdHp2Hxh2HlA
tqXaxoW97VGJWJhB4O2oG+Z/1jIkLIQsh7nzdGjOolICBtlRreA1MWRRbjUUKdBxsJgBsnlFlnaK
2IGtbhyFhVGFxQMbphdBfEI2YB5PHSuptmRVy0vkxbeBGckxr04W/Sd9eWupBkP0Vtz0s1Sb/3g6
r+22saZpXxHXIjJwKpKiSCrLkmyfYFnWDHLOuPr/Kc77/SejsQIIbOzdobq6ehfRtNp/c7ppWTD9
9kAvXIwIFnxBpG0QszpToh4tpTqQD0DD+5lgm6nEXcwMbmv4PfvJJaXnVroR/vriwkDp7X9Cdzl7
U/5l9ZQxl8U9z3b/2efrGW5fBfPNfZeZrOae5hMDbsp8b2bTnqwZfQ6YnI1zSQmBtkmzlxuZ61/V
YPycw/DGnRIamKBqtoN3sNiscfy2nc2zQ3bkY00gnTz3ZDGDgMD+1o7ac++ExwHStN0mb5NbPGcw
v90Cog3EBwwsz13liEe41vNc079ZDQ8uF5vczwDrWA+UsAhg9eqKcH7oAxQkZmouy7lNw5tuQyAx
1mfBiB2Zlr6S9bx5ZnKX5OZzn7jUG1Ae/a4qc5/UwW0dJIcYevaaZk/MFT87VsV0xF8KI+hoV9xK
F3f9Pifbe6ScdgTUlBX+JDSXWO4D08N6uKS8s45l8abxoFdTpRMF4GE/DO1PGVDa8vdR91vmUz/O
0BLr0MqacFBy5NmA0G3001raf6P+k9IAkfMuA1kz1HdKgAeiTTnJNFGLmph0bNSERPNbnyd/VvQj
185/s+L0LSmKO6105kP2BW5t6FSmKwQiz3jgIVJCKxrTHmYIolEFnI7daEfYuBx4GKjHOU3hymzQ
HsmO62Z9wbZQ0s6gj/TuZxxesCuP8m3ztjjREXXbOM173Vq/LJ/mCtRyts1yQIRiX3QwyKJov0yI
jviMu99A3Hno5/xiD9ZdiBA2kw/I3hfwg+JlbLvnlQOcLuMtEl2XBWfekl0xQPgt8Ph34aGDVtzO
qX121/fJ+AO6t+NLYPcw1otDXi93lDo6XosZwUaoTqUZfgT+SL9TMO+CkLZFswjUkX9xI3ob8vWO
+u152Y6kOCDMHrHhvMRnww/v/aoob5SSGm1wtoNhpCD5mYRImHVMx/UFzGeYw+gza6DHV+1x7QsK
VgioaDwAx75MrAeL1kO9/dpDrmh5ytcIH0jETZvwBvJhVoa3RFqnjJDTwiG4eCK9bNtYADq+Owqk
pthBziUH/sj5iUUWHSMmEYF9zatO2N90SR+NZMaAjwfLfultD4ZotS9g80XECw2j35z4hXXBh+Bo
w+OMcIWqQEH2OFJggMtzJ3fYcY+LGuspCLD3Eh/BoLH7YWD+EjYte9Hmw8MufgkHnhj6w4halcWB
mtKHJJiPutU4nA70B2qfICtDEkljl2P7h7ynv5dW+z4gmWoAzTCfvCaLP7GSl2Ztn7qUWUaY2YCL
58R8axw/5CjvaW0GAD0e76YIvvXe5HRLb3k1DB/OHJO/eeSg4LFRX+PFK0oKAKdiojEkK6DpRzfc
PT/R6+NL5md3U/hiiKzBQ29RPBjsf8ZBvXr5j5F36K6IPw8blNWoKZg0BtvJARXdXZHSemze6cVM
ecujPHScLOIhNF48XPZpTMO94Ee58QFj3gS/kRD9p26XHc7l3Cz9jd/Y4JzvS+BdyzQ0QWHsaiZZ
Lcu888nA0v5JQV4IMZMQvabCkU9/maTRRv/2I8li8clcqJua0F9HHCrLbPxRPsYUXjQmmX2KyWit
CDB+unFr+wluV2xTi4gj2L31nhnJBFD8OusfAwTOQ34IgvgRgWI4OxD1xClie7ABFb/Fk00G8GXP
kCW44CZobgdWqFqtnXaK7dzH1PIU4nTQ+0pQ7dDJUClJdtfoq4HYUwFB0Pqzfrr+nwpkE6iSVnd7
j2Pj0f1Vnc5qPvgVVmTsvPMNeBGwnrE8jyXCg5x3P7PvbKfe58H3ANxoOi+D/7erqmssZeM8R/8v
Hq7k6o4VHmzA0KtYUrW8GFm6ZyjnwSQam4hcl/YLDOrWSqM9GrK3k0V9p84uGyY9QP2db/XJkY+E
R/+g5baA1vm4biAxGoPjuJzZx5btH62cmrvTHzccFCQijwrwFcIawXjqMKZM08D6JzpfNz31tiAm
h2OHwnfA5az1+E+OSoQ2aNlArW7utMOHeYGeEMKq2u7mVCDjdz5unladS8bSKbgTIjQRVW77DWT9
/shfxvh4FjPIkmMbLilFWyRk6uVts0n/KOBsfTp2q/LMpOQbb0M5JrLOGUEQdfB9i+bTFibtFvfB
toxo1kCYYoepLpH4i8oRMQaTSVEJvOcX3nZJ4k2iyfDu+CC/oegZFXFIef1HP20PFam03mrp3VHz
7PPlEnvv9YwqVLGl32fa9QmIfUsr9+bYMB7Yp0czStKTsYTS/8JOFcX403b7o+P/Ua5SyHvmW1w2
E0laysZUbZQz1G7R7nocoF+2kA3ch4qkz6OhNkaVZqoLNQ1crYdFtX8yacry6jvaPN9yMhLddU9M
4HuE4s161xBKOJuBlQnuyCwP6Pt9bqwn023vuw1l+MY6xGV90Z/pjblIYTDOFl78k09UkWckyKyL
a69HaqcR8kIysjkhk4Yh6C8E8ZRRcGuU3q1MqXPvT0ixx9PBIaKWvyDtfaTaOmBUS1oeFlqErxbb
n5/wdjqVIUy/gLA4bdx/Wkq2cgROttwP4a02FmagdL/ptdylKDD7Sh+d5SXx0TAgcrCC4knvfLCr
XU3oXiIsaNgvCdJhSicrdYTS7PfMUI5ht6GuqR2J4M5NN2V/0Ss6ZpjRsi5OXTUfYxOpCcwnrVsJ
R6WgZ1UmcotgtvaYPqedTzinzPUOQ3HGxncsxFob+4huiMp9twhnE6YwI7ME0fhboATndyaWl6lG
xbAy0pMLqUdWhJ0X8VKpahvRBy7sxuE9jO5XDADDrV0/jxilJu6S5VyJ3Gm23Q3GH8KmCIEbSgk3
bCfTofUL4aGSFO1ei5LH109nHWh8PCjELJlOnAz2c4DiltyFPp4DXw1/FWAXtEdTFrhuH5S793rg
mQKc2wz7AJDLHh4VMkTVB62qBLaPNQm8fN8mon1Bq49F11slrFdi2mfVEeOCT+IbbCgTTIqIEqLg
iE/5P/cnS7yhkTpHCoAHR9V7l9Ap45rTLZrCsoLm9E/LDs6M1zAPnhTScT3lsCNxZQVTCU/FTVXQ
khc4tHIF8rO6bZ0W/Co+XFuqWrdHXE1JS4YmOdUcKdP4HDGL2G45Vm1PDoa10nSE1UGpBkrStNtC
cdHB9NEslNVc+P5cQP/jdIQdyiY1SioQ30B/A4KsIvuSi8HeKMnv4AzoZMUVNSvjFRH795XKvXwa
e1rOVkGRImGQmIMd/9InaW/wdhkCCIw677k9REx2WB6PvEgxMjEM204xCjuKxzPceA+ng2cVHGCS
nuhDIt7xREblcVxYM99ebt2t/UBj+yej6fbxOJy6ZnOakZswvJ9kj94NW4i8JIH+vxqHOVsfmSj3
I5xomYZeA5nvZgNQiVgjjK6vqGFQMthBReG+M4nGM5pU2U84l0neM9juWparM2G1Rv03mGOwC5rt
u+cMl4B1i93tIcF5O8gH0jVGzzyNDGvJew9Q6SwvgRVf8whyaqrw08Fj/QPCbnQGLKjT28M8QvW1
viyPDyHfMSh9LkTtvjveQlTCXo5Pou0aQXYsx+1BhyVny6dm/mlF8DxY3lmcrOwFmdTnYVtBPS02
F0WFVvSxjgmzryJc/nzntN45tWj+5sXqBCqc8UIcApSAgJmcG2IO8mmobe7JxJXb5RMRNWVawpv+
rardiw4IR7Rshmv2oOTG2ECfapoDxsgasmOPpfIIkdgWVhLf6U4dItqJWmgY2rsRCBzAiPZJqqXO
N/REJUAyCUnxXZqw9E3vOPPWK1FCi+UWm4CCpE41I3KOnlXt/dV5YxPpzLKlaEM5ojTxoETD7o9b
56VtIdJQ9drG9OIk0UqrGLJrDpPWx6re0Tp9O8PJaTnXyIFSsSAWLkvzKYYfOnntXdVY9+gHwVbo
4B6UC0ewvZOjLZwErb70uGyQYAYdTjqgrc6ad1tPVRw6yPAvTKx87XAEUeg9gemImlbvhpGZf1n+
3HTJk2I6N/Avw9ZCBMl9rJGvnYL612y2r+2yAVpNnsh6fsWcB78zLm6zeXehuCkB1ip4Vs8UnerY
pUR+zZI9biBXWfXfoPc+e8aikOI3f8Cavd1oZNTn3dY5xLUR7UuUZNoWl267HSTH4cnJ8guExxtj
msAkrfty6u7ZvOcSGVTD3r6koOPMC7j3suSMM1xD5EMHYGrtAZUimV980oY1keVRnmYDvuVp8pkN
Dcnf5h6pLFTjNnd0Op+3VXRN3xX4LiSqivQ5MwlZbhRvgZAQ7qYBbu95C6PomHBlOz+HJfjBRMaj
R3ULobiPDGKz8vZuWU9DFfztcnyavaBrGqbmjTs6SK36tIaH5ZZOG7DH0i9fwu36lxFEF7NM9lvS
RLlEGiJOxuicFQ+kYGodWNyGDeMQktLE9oRWDFeayQWBr9YGxgWdb5g46joHcp3zBl0Z3XAfL/8a
ufmDJ/iVL4z6mdv8rTeCM0oG9jXY1BIgqsCWfTGC5MhMAgCTxiG+WW69haPBoSkpYiqAGShY+wUy
MnNHSQjvQrcYckp8Ls4F7hh8N96Cogi4z0hR7SdMPqTmp8Asj7iVAjrYAF4xWz6McHQdaTYQ4zb+
aSo0yCDfjyoW/NgsLwyhuvqpzgjeKuoJHGn4esoOkdBRZ4CfPBMBVOTJfKb8kWIo7kOwn7wyAghH
aG/cIGU9ZUdGzDAyuIpKXmvjTDjAVWD1AFqQ3MI11EW4CW9DEW9LEXJ4meiiAcAkmKtB7rLXDoiC
jyjT7w0KiZuyBBDu9lxUhl/BFVesXBpJOOkZKQgGmhD42nCim8OmbbxoP1RyRvTsUpYswdXlMnmG
oCnvAbQEUlzDaYwjHRMPjOLdFXAZQ9ZT/LyRsnVMDyE1FaeHObr54BFVbIAU/Rsq1I6MfMJmh4h0
1FGIeFq365vwb1j5qJdACjmitJ/xe1XyXvWnFmOYTvd6W4JgcfHB+lMxDP4l7NpP1p3r64H0qslI
6vQbhrdWGUJgrp2Bm6zmaSeCAwuehJd+zXDv8w+5Db0K/TJ/rZfHFtlG1DcRYJAWFQlqbcBz+M6D
R4P0pG6WPTn8XgvPLyRkzRPF50HtIoSkhvGDFcJuC5Poqxd2TsunK67h+vhq/RdW/Qg2qJS/uE4O
45sG5GtvOAuWYifwlpSsKAOdcMnytjb3ht+kPx9mN+RFlhXKDrqKCrJj/BnyKDcOOJNBGK4AxITF
w4+a5P1aCil4UrZDK1A9u80sQFvIxEbWniEpukQafHdEPBem8UIJA1DKtqLfpvuQkG6RQJ+McLjQ
WPSLuCknbpoWhwiABSFJsrcXogaRNeQwBTZUOidkcTYq2KiK7Bl5tetL51GLOfgrvSih1rdDesNw
zMPkFD823pYCIjWR7NYl003b5iiDw5rRxgM1EfGK6l2l5CQkP7WB52q2e8IoaP8JZuWLrIvixpTd
nmAWGAnzlqJDwnIqgJaXpOOAve9EpzKsTu2MEjtCX4YgE57cLsubzYZCZPlyDTLRfZwurrueuizc
KY3Ima8bbW3QqDr4ZFlpUzvnwzv9hntVtQc3+JmPwanwDXqrBGezlajzGQUaI5BXcdad9czNZX6u
jkT2CXkQ/y3c8YHOiTb21BbEn3Kf3LQAGrqF+E3xSczSPts4GiRGYMO7dDd29A76wJ63Lin+PPlv
YQPyQQE+yfPPLiW/dfDobG4VgtzZf1L+wyooKKjj8v6KwkHTKdf6hYD84NnUoWAxW5SZokKNGC5A
mDM194mNGhuFJPCbKTkmHpwDx93lsb/THbAfmIdEwzsRIc00KaQfgwm5o/EOJZd5qa8uXaHbAV1g
/8m1H+vslQuVtg1Ylt9O4d+Boh2KmwcXAxe55mNF8TceN/czTFtk6ygKM3stCXUsRpfqkdf/qiYg
YoxZkdRnpH5+6nNd6ulieG4etlm0hzVNHzT9m5QOeaGCzIIOUIlqA2eCU6rkwbXNt9lD4KZra1Q+
FiYkZCt663+bZjqBtN3UNpHa+mmiJZG79p53vjEwJxyuhoyhNbCu3muPGivt1W+Y3XZBJqINHtYW
QV2IFeM2OCb1F3c+GCezehf26A3r1ZYTtPPuLRPZlU2CVUOnmEieN2ysnz0FLUSBlCoiW7MTxEIk
g61IaA+KCYbUYaO8vyPdFl7KvqF9+04Qu2x5B7lDV+R1qteFw70JGzRpewB44v5Ll75mZDXoJMgt
wJ04jsZJf9CpsgJmzx/KWIwTIIf9QrYDImXrJGlXT6byupw+sH7jXUMQP7Qfk1Dm8iHx3qNuOStZ
mglX3WDz7xhGFwXugTXeNRhaz/xL41OaBOdtYX2hHrQn7gCU39BTluwH+ju4vEiDLTCiPdPwjO6e
ysQKXBaQxyQOT+KJZEFyrlP3bNGNOYIRohSP3Jd7a3vQgrLmRgmPCjYqxMgwCeJsZprB0FSa0wDk
/cUaQGjNP3Tm7AEidYyDwLqmcxES/drek3STzccU4evV+LHaLyOS3jIQbur8W0A1nvuWCiNy0jQO
R+CMgfNmpwnCNQzqyBJi+PeIowHzGAEoyImUDYwfEJyhjj9BjN3rKGH/kSgjs1E6Cm4iS2VtSIG1
n7CcQ6jWE2+w9/Lzk/FuUBiJWWKlqapA8fsDRkFgiJ/Q6/qQFt0+CWnBZcn44X/mBlOnp1lAe4V8
sGEF0uKllP0LjtOZ/y/c4Y7YcT07nf/DxvC72rzldK+sb2wbIlF4H8QlbAr5FyWZWmMijxhQOqu+
SB5xjHWLZAHcSk4rsQZNX1fERyADhoDb4ubITibjhMzKUZAFn+c499jVLvpXFczKi04GiTy/1c2n
ZkQ9PH3d0irQbkOZzbj60DlKXkipB5pzqLxQdNSdc9BTdgkQF0nEjc4mfpmfiXXDJ4cQAlrooFHB
xA6agVGEyr4EaINU4HTiETlGL5DFVA7vABtbM+B33V787U9QR+yEqvAtvRmzjzY/jn0q9nVF6GGQ
uaJMEb5VEYp9LLdC9mjFr2hVlYsrP05Hn67x9MJf6ljkUa3VsFHL5Yc6b4LR+f3/fcFFGfTNLUZ+
NEOmCrCpWHsWFSyRFROWocMy5md6Hi0HcLY6kHnKPHARcpbOsA7r8v3fXtganxPQG+5I1U6dNHWl
OC9Xa8I2ksXccpS4Kmdex9llj9thv8PIcsf9auocHVh+a9I3mumrDir0Wz6smqSbH/NN7XMxv1yA
v5FeU8AZ7oUfEBdNvnvXVN2jDh3f4ftB8syr7KrngJzNJC1HbHtXZdfX6mXZHrycm6f9M6i+DFJv
hcYqI5P1ElISoMUgkqwJq4igAGkNGMQGIYi3hjJBt7K/gSiIqq/FRqo0y0th/btSFgECQCbc+JxD
vSLuoZhT+UIBv4r0kfo02YJZYhxhGN6KWyXGBFcmcIHqBQYawQ5lm/DnBGYzYsQCIBMnPmiLKbxs
hozx4T+4UQFGLUVbnaLV0GoMswd8hq+JPjhoigs5qgoWuTpfCGMJhdvpK0RCCfNuGA8+4e4KsuIk
tD0lLxbUnYh3pDtLpvBWQSM130n5Dy8yckw0pNxXzX2MwKdkTMEl9KA0jEYf2Kh88zWSpsVGcuSG
5Dp15CHjsM1r33vwmYEhzJUZk7cyMwqQo/pL3yqoDCrNS6nMGcDrfdydB/dao+JS4uSwKin0ZAXs
2/sYno1eM6QHHowWjD0j7m4mFkP3Awq+YErgb0I4AaTR/os+eKkdYoXQ/zBvBei6thonk03DDp4Z
mACBaicrXBj/FCPFU4I4TN/avbj0EQgdg8N9yw3TTbOrh2g3AP5zYdaVXcVtquo7mDld698ZgfTK
7A33O8+cvTE/LZgBzhQ4Fx8mY64TKUsO4ja2dE+nrbwHR3Gi0Ki1o/c6S2nyoGaSs8uCT8rlEUWo
gYqoRyyjKihHFEliOEP8332PQXSy9pREyB/QCnUNo5srJmY7I2S2ZZcREAtaV2hXUG6PoNnAyNKj
pnP2L/8n+BA/UeSoJg4fALey+71DBb/ImFeFNyY5x+yahg1Tm+yg/DBM4XTDNW9jz9vIb5jIvhC8
OeBQgAzautpNgmB4BesA0NO6Bwad3OX0YzmgwwXl3ZjWVmy+SCRZb+7XmToold/W/SP/1zzy6jEj
YfEn8Cyhlxgb9IqBo9y7a31SqDmQkLa+Ao8B5ykgXmZ82yMphBdhWUyCIf746q6gilz3BeeDSd43
pZe8RiPyGOQv7Bm+KC2lNnqYeScYfnsofylIAD/S45GfqYgO0aBwV1TWCJFWpEhBJThnikOI9m9c
SGdhtT3qKVm3Jf7Y1BMai4iLUAmT23PymPpHfprjDx0qNpJ4lTknogRr4gjF4OQ6BVTzxHbLeqqE
gHwVUzfSmiy+2yvS2QJssEoqeDZkG3LpOFJGnjAL7IoXbdPikdy4TjgSq0d7SPt8rWbRcibsWYlY
NQ0XQUscKtXhOR0baJ800KI1dhPRPIacW7ZS1FlpxgU/5gs2QAvFMlDlUmSlTJlTCDC/ltfcocVn
6IOUo2/dRaCw/sm7ZO/javU8mG2dT0JHuZL/H9/+V/PW2ZlmotpCyAsBbUvoqrTay/96IPs6+/YK
WT2h1oZ5KilhpohIedU/oOd8js4mFW4/PGOvVX5WOqa/mrfgvLAMhIHxe1hBqtsEBAy9Z+DNK7Dm
QvxHVJYzQmEY3uRn9AnsI1X1dX4RdQFkbDDo0hTu9wie3sXNoxIlec//RUfX0JPIrqFETZTArrny
UdgTHC9XFQJMN1b/WtjOmlfuWLESplWGKcewlF10LfKz2NivmcxZAHyS20euoHIDLytPmiNGxAUF
1i4Uvco13Ttv+NkykYHinXY+78ZaTPlKpSZ4d0VFhCz66I3n3OEwmJgBxVnEp7WuoYoVAJJwUyJ0
DEY3OG3szcmd09sEGb4wLCHCdIjqtc6tlzyIwsEn4HXpDqDPbvjDMRW5ji9bP7hlOFO4pQNpOK5T
+QwR5MnMqmfTM8jfNg8e1NHMCyi7GPlr1CJ7yX5n6PBNacCbglRdb9f3uBr/xkhNpqNJzcvpftkL
iXywRkyp2DzndvvUzilc/PAYon99DZE6SHApIFY91K/FgG8IMRCQ2R+gZL+pKK/ljwvrkvghTanJ
bdZFf4HG0UGFqN+1zS0IUrHvp+TJjb1z2TZPy9jeMQDhoandh7Zrb0WRyruQzHqOPihhfkRx96oC
eV/Ol2mgM5bPnzzrQ7WIPkeVKux+eHnwRxkIc7guTL26+MFyH0kRAOWUtsUKhI44yoNFy+bQn6q+
eExb857N/oYQMHOoxoizbWHHgs2fFPGvm3TYvoxhrFrf0Wv7u7mHz5YgkZjhypxtTOwcAz/4Q0QN
zMzOygv7MfiD9yd7Lw4CXWxq/SXYmWoFfr5S7cuNA+QlJuCgRsUclqwdLuJAhE3znhE2xHYCaZok
ONk0x8CIyBo5JIHr05XTVC9MALizzOCCXxSL1nI3xCYgS34LiSpyamcXsEtNe72UsH6C4ZNJSG/I
tB82E/1srLPccJzQZjja9/TTPF/Jsg0VjNU2/5Xtiy0f5g6aCHDYut45bbPq5CCe3uYB8wXr0zSl
l9kb7l2IHzcNMrlAIOd87d4Hw7lpum8xKEeSx2tZBfJDBwtgkI6UUDMjtZ8tinaj+6kYl951MZuP
JK/0Of9GOvZrsZl1EllMUCxfKHB/oMD5VEfolub4r64zn5LJhceZnzdUEot4ZhqDb5xjOMCKbHoM
Zgy3xQV3SNdVpTgaYdAvwI8L7lVt1ZDgoud+05iYHuO1ohO1Ol1ZvxMxj+0gMsX4G8yPyyoYNHKu
fksGAmCXrv2fbrMlCdp2P8q+iPcglB8qiNoZWvDEkTUtmV0zX220A+8xcNYvh7hJmWW2zrdXt00U
56Ue8+w/lWOolklw8tqTgIpgP9r/NEDY+Vr3zCGaNfftMwjtA92np3nNIQWMH2OCGjZY7Hbe7IQ1
4gwZZH8o5tcMPsNi/vC65xYjyi6RbRQHJXGrI35ENhgjp6BoyPt71UB9+hoEqYh4H9s4zZpYkRIn
SZhwWaH13FpCScui0IBnNUnSmd1zo685QLPqXljxnqgZWys2lfBDUjIrHV8Vm2HE8uxLjlFpm+N+
hEl97GASyVYaVfRcJdlPwge/yJRY9920synApNxMVP7ptQmt6Y2ICgfOtbh/8WKoPhP/KeXm9vhr
XIuXNfeCVzDsCg4W6gqcxWVI/uU6ijrjtjvJVMOZirv4Bya8jao7LCuOBMIIQgty0kKOK6Cprdl/
KfQLGNZDCyTiO3QRebZKRuT42COqcY8toikemNgSvOhZqVrgUwBUlEDgYskxSB74LvfKG1/KP+32
XkOfwBFYLalpuCNVzc1y21J38yWyz5rK34kMg8rgcFKuwtMnHLiZqED+MFR8zYISHV1fUv2aJ4SZ
xQd80LakBdJEayEMz9sheBSS5AToDjCllGoFn9BMP+jz3yB5I4idk8frk5US6+g6gaf6ZWTTyaZQ
X2TQrIeXUSqcxkMKXbWk3sxbyPD9AsXwlVzVJDDC0xGiIc+oiISwMD+NwfyXLsObLT/tk+qV/QiE
umj3DiWTDfN7x0fMheKXQ/3UojerBFRTvXpz5I16yLoqr9YNgthPKDSpu4fbUX5JeR3lghbrKCZW
jmgTbUXPc1Gch+2X0fg3EfLIgugboAbaJz96St7sDKFICgPDOIZVQhtz+KgA0ZbSV07RBfjee8/K
nwKSVJhWbcUAasCWwC6J/B8kTTlvk6dmJxbutzYUxD72X12/wj7auvDbifNIRbRjtDrgiNfopUPl
CF1tIwRR+aOQFlSmhYRHdGTX8aWdf6umQjJwJ3qqvCl/rfoVd8Ul5VV89vdCByvRRutnJ5afTxX4
JAhVR3GFGeKAQfNqCcpUJeM2wQ4Gj3gJA6+zbvI87D5ylTp5/+9I+UQ6ct2wnNsEdTdg6QE4fyK0
JTOm7gWnF140OPdgPSfegHzrv1yCuUppuWU0zhekhYOb1QcVcKSSxA972uBW9Gq3UNugvJRPJkBZ
gFIliYhyCXCmjiiupn9Y6T24tqwaiRt3lZtXc6IMFk0qeQu2jogEeRgeFNWTRGyr6hB576D6Pl6P
dJx3FGLOaBUD+1QVhffEWez6+gFMRnV8YeGos19Mk36hBGYWtW6+1RvfJN5KdSHM6l5I0bX1gVut
BcVCIH9+GxWNXeqst4IYGJVw4yELBlQrG9STwKbsQdUVbIoCvC3emd6/qDm6fRl6NjV3RHsgB/xs
bX80oBYcAKgeiqJ0oNnrepFX4hXqQ831lKpoyAVL8EuvhZxZv+qUYrMae3ol7OeGWQ3Yr+R1wjtQ
PBG+JpKNZ/tn5nLHqMuIH61NtA3p7tju3GW9UqOTlwrhsnK+j0fkOmEgdDj1FtIhEbM5G3cTxm7r
Z9QroDcsaJelxf+eTtWMyYHo735y2xPE4Nr5Z+2MW94gj5lykPnCbfJmOvZUm0+gpRzbfr91UdfY
TA8qKxnQMoZi3ClSc+Li9zav951lnITz9PR1M0XHv9KXQugjNGtEPxw0JVumU6DaCylsfi0CpFEK
D94NnUaTl50GarZr277p0lrZKRge+wZYcIj7S2Nsf7We/xSZ9G70SEINaCup1BEAv045NafB2363
DjzRDhxFNbIOka15+d5mDQNA2zK5LVbn72Jny36qqocEnl7fTq+RvyVTsNGU9BrKvWaE9nvbMQ8m
KbleFjFDtaOGbCIR2zLXqnwK6uVnWVActz15FMJtu/QRdRpPAnGqakR5qOPsWC9DF6EzhqIaE1Mh
jj+Y3vAhyLcOA2COqAmPEWxpwwRgDSfr15rZwI9wQ9ETXX4hnfIyeOu3val+VKuLNuh2cycLPDJG
QYgPfJ5bK6STsDTSCHgyRhoOefrAre7NGiH4Jnwa3fzbsM37DGGQfFn3k9X9Rf0D9ZQ1g4CFYeLs
28cxYaD3gHQKg6l/1XZG4Jk69GCYxU3BhHNYY8oghZdsPZTt+xdrXI6ICjFfVJluDV8i9l7N5stx
TgXWCDXNqvqL1R6pUPNFmPaVQSQMcDs8+eUFAydvCG5xG1HMaYkrxDuipUqWEJulYoeIfDKKMiAh
7FzM81a1RgG/3VSfyk1O8Zjq8vKCMAhDAzzc8FcIp4B0fGHj6AJYLd2GcmjBiVS62d461oqRhNTW
NA+vm+D/OMjCphgnjdamyo8CnhmkSRKDFYKPqfWQLeZGuMmJDK9KzPM1Qsp+K6oTHZiTzXrx4Ffb
693qrXEb2EeRbBZU8wSf16V7heCyCpUoq2VWfHXSCeJUznHzS5arPgUyaRF01xRm8via0haC65tA
I2wTZaj1Dl6bYgnmRhD5/Jo3nEAwFNhybfEBn+SNe2ngv2PWuJmFv1ONQ6n1BspYwpiPQGUYwgst
yboZzkQVdGJSyUIt71v+fPhJsT9EN02v0a3P8rvdnJ2F0+liQUe7y7zHwSChBiDHk6pSwQph3hZY
mnYCT4e5b/AL+abV2ZAPf/KUginEdo/NmKZJeEtjcoHE/WCFcGcsoSphMzN4uTbebZPmUywTnYpA
Zu0zsx0eSeAJKtQWwI3O+O186I8yw3wsU4YOvU8UCbzr1nQrNxQlTXRYRo8BpDgEk1a2xSvvCE7Z
PRM8LH2qA1a1GDWdN90tqm/nlkg77LKPHsM9I3DGgMyD2X7nDlzXPur/jQY+VlsBT6GwWLGPCyqB
EhHaRGNqSq6BsTL2TlfCwKZxxJhuWoGR76EGdlH/ObfA2wG5Suq0PrD8aYCOTQGrjmwpgsttM4yO
MCBUX1QK98gBevDJXzYRuuKhl6Ai7ObMqQjuCrJ0eDzoJGSbUw9DmyYqbDT1GlV1Sr+/E4WDTGXf
Aa6S2iTMp6xN67sn/VBbph5EnaJj1N95vnsSryBtqD9sNm/KEWxyVFU957reK3whpFPZRSAgWT73
cxQxQ5YJkaOdPmybhL+cofyu1hyeeUkL8/Db6T16TeKDtaXpvGIyELgegUVDzhDm/kn8hMb9gyfD
C+lOVFDyCL2ZPrgDrGGJNj3KQDStME0TMm83TZ/2gkRJl9/FykwxdwxLOyY9S8iDBhZgjr/JEAUG
R4BUXCz0Hrf24zp/TKjIKLqzSeNnKHGc+S3DBhmbfAMGfFAJCVnzG2USubscVCVXiiIEDjtCXayC
SMQho1UK4an7TdvorBEo8mAq+yZ3GfxbFkgRhXIetNg2R4F8VDLZ4ipDObnzl2KOPodNrTo+Y792
IUlNQGjmQv0YYMyAcDuEpHzhX7Ix2MMKCD8dh5Mb051AuYaURbigZD9EhGozfCMhT+yVb1lRQy9v
0jsPTzUF6yUYod7B3StK93nrdT/5qqsGTg/LCZjI8/dO9tsMbVoHvsiPb1Lvu2N/BAGWIo3Tc4iA
PWONSctSOmrA1J5V1UfociYX7MkyFkbmtgX14+TCy5KtgCBJuvpsoPOUwYXEyFxDMDFXOd1L+sJN
7jJauDexD4OeFh+osdAxMKdXEH15YnGr6tOe55+qNGZgxWzbIb+WdkYaaj3Ux0GCH9Jwc+gcegwB
4niqCQRnYhSpA0zqr9gJCgnqaNLJll1A5ob2yFQ4bIomDAlIVL6Z87fqmMA5nk1VdoZYTNxnMtCH
U587SrFA9Rxk+zLmktBuRsxzWbzqYaL+7o7ozZGe/e/wQcSXem1ioIbuTOeJXjUDXab+WwX2vH/i
ZybhW9kxEbJJoFB5ndwgL5QtVLfPjo82odZBnLSEIuk4jog9QupHd7U+u0Agm7hJWH4Qsf9x9tQZ
4vg+UpTuXclmTslFsc5FXKtgVnMiBaPyKfS0o0L1Lr25ElV97H1CM37DUCHxjgSuRusXnh4ESC7V
G6Jjz/xGSAgmaVMW8ORACTAEtBadJcHXW8a3/xGlWTWqjJODlmyS/JP2qGdFV5KLSlNplR+VLJRF
/CTiFLEmlQfqCADLLZAntrVh2B4TyX976+0U5x8E/KXGFsBWp1vk1aCaoWYiGancjh42+SmhXiFK
IrNCDg30ksEhP5v3QnHYCDxtyyStGDUfpZkCz+QN9Qy4L4IL1rSsaDThoGLdqAE5jOKLwgvfH9Qj
7X5oD12tXlEC7yH2/WGw0PLAIV06qffe9mgNIZoOA0b14ZHj4FHEZVw073d7y98oWatJBMGALK6y
qa0jr9nJsnu3xQ3PkKXoHEBzVJ5Ujo4wPh1Oc2l8MOtstwVYjAVH0I/pvcofjNSK5XmMLbxHjVis
niAUUej+I/cE9mLlJwnniLfsQFovhr9waSY8YGcg2T0QxDvOmc7ze4hRz3PHCI6MBg4GoKa2ewnN
r2z5LYlDEb3lJExE0zqv3B4mw8LavbSR8965FYkGID97zGzh/MqCCV5ZeuCXXqLYtDg4cIyWehEY
iq6hhyHUn3CYebPsSkjNjwo05tJ6ojbWz0gPuu8l6Eq5xKQEIAQYfZakn5eDDonYcZKOaJwYqE2a
Kxx4Qruw7M68/lv0OV5Twjw+QQZAdE7ej9Z1g5Smz9gKj75jr2ouvG7xDHWjEx2Gxdo/+XS02ngp
LNnJ7DYf7Th+JYl/0VVcEo8GWrG2kbtYd8X/o+xMlhvHljT9KtfuumGN6WAo6+qFSIqkSIqiZmkD
k2LAPM94+v6cvanMbIu2WlRdy4iQSAAH57j//g+UH7Is5CK70dxrHSlV+JXKCVa0E/ZrOJyyZ8st
LArn0nbL/UITI04qoW4eYd3cy+/ppnYtfy4bg+z/AnTJwQcoFo3DOZjUI0c2eIJ2NW/0KCVbxlZQ
nkTpIdUvc4rpmiQv92EpuvsKGLLGMSAej7hpg+VQjJi4hHLSiL9zjxpQTv2QrHYxcsR3ueS0YsXH
DRWIQTcxQCQzkuCrj/XDQuAX5UqWa3fAyGijjCtXcPIZoMF1dFn6oZG/1AtC2EoUkynFs+zv8lxD
XFFs3igNM7c4jQ7SYibJ+Ntpy/XAyF8MqxdWrfMmS4Ieg+ZIlKwChFF23bncdVMLzzHDEYUnUNQT
zY5cIyRBXmqMBgfmvlLPikyRCPh0UHjZtKF7nQmK2oqVuZIjWUgApjacTeQRvT1JtSvFI40Rgx8P
IUQLh8/CpL0nAavFpMG+qYwfuVkDKgFsItLeL3SMTPP6lQNrAbyjI+2YGuSb2raTVlhTB6GKMk/r
ISF42nxfc7UiyvcGxohqW/sZKaSwzpkf2LxuA9qO2vD2wlcCg5EZLSR5ECEIWGVG5AnLbtL1Iz6J
H4O2nA32DqEtDEMS7n0r/EVxIKCfQEK1Zu/SKiLMsAvbHaPdHyLvEtojz1WDqo1OGO6P+2KX9E1x
lmorldtoAOCWMH9cy9wNtEhGZcr/CDV2CXYIoVgJ/Ah39M0qoo8oLx76WRIZ0cfwFha5tcZFGryB
I5KLJgHhJh/si0AGVDv2GHzPnL+kLY2Hntex7xlQez+iiv0KJTWnu7zXUiqouT55w3JlM8jilMlh
Tq/FzoVX5K2cXLLWIRSkqKczM3hCFbMXZFEzTJwXyejCTcosc9AspIu9hhF2eR2UpEAWovgc2Cfl
5JPaeCJ+xsIl1qRRibAsmOzgPm5alFCgx+NRtikvbm7LbN53bgc5rTy15F57pf4zHw2Uv8wohLMr
v7PC+SFNoFLDHKF+kLmyzfhE/onA9g797vXbq6MekfEFGYZe2mYTp0G4apTAQbjave6OwgHC0+3V
cYH++NVZiRsbxDjpeiHH4WhCxUXpyOKVO37dimiyK91/mzgCK05wzxyOIV2kjHulk3V09l5OAows
BfCqEdtwRKHbifp94xkHl1NElqml1INsfWSo3GeqFAGyht2dib+zfJQYenJ6eTiEOzEM24yZm8yg
K1gGHJ2ySQta5wLxAa6Qv4twiGYiDYisg+GfdMy8+A00nyw4N9E3Q1YgqDeZHyELa/s7SRmyA38N
oC4HdJ/6J8Gg5eoj3vWpqCH5vfQBzpFltBuz+dnMWgCV7GiM1ukqdkAM3wT6BRcugJvK2ORVdK9M
46H1myen9C5dadwn/cyGoyUWfgHhq+mZSNzYrkx8N9Kl3WduTuHP1jkl1RZ0KcFyTxu3WhO/FERP
3ZLugbd9oC5WkJ+q0vxOMnQu9NZA0E1IQWRn/iFVRf6ZUOTmprXpgxzK6Dxt9ah+nx3M6m9ir4Ai
HnmvvNPaDd/ux+hM3+FMpYftAqRPHfvWvqis/ZxW/QabrXVukq4ZcmFalD7bnf3hpuazQrdLWGPP
qrbdnRP5Cf7bi7+ecBPZWoHtgUFrROLqeKAb+TUgqUgpBwggxAa+qamJXa0xGbXyEIsGs6SagW/K
bcdXr51XlqbpSDtYPFVJCUwqKoBxTnEPZ/bEoDaB7eYcbW+gEQlHCqsJzzYshM+1ydndTyYYMOBB
nJaPHe68eM/pu8ToD1plRt+FTci40/VMcABIaTDap6WAFFQ1AQmqbfXW+Bl2QVkS7MEBuelWP560
rvjIKGeNIi7WxjLcV1Z+asbuvS+zfTLNP+jkf85BQvYj/IHtAu7noz/2cgcsK6svE+5bN0pzalZj
CkMDb7FkVMa9l5rTl46VGVEO6mJQJDp6/sxYTjwIqE1ZUnelO+cby80hc+jNZiymb4eCLbUGY+VE
GW68VfA1LVS/nU4rYI8l1l0qIEcXNzb2gI/eIjlZNKQaZRdqyiij/FAvpep4SUdtj/mwZKAz86jd
/oUBSEStZvzSAxheISYSSPZeiD8+d7meHJWTX0hdzs7KRozURjye1opMnHAVfbHbn3QpVhUOcSrS
LXELe13G7lj7sLfbcJ03CjdQ3PrZ71qOsupHq09IIWCex5lFS5Y3O62Dhc0r5nkOlJg0f7N4qkzV
sl91XX0uxXI0jeAbvjtKyBYPrX68YFz7geHvZuhKWAXLY5KHAI0YArZ5vtVm602RhlvYzicxQc9W
xXqvRis4qrq670BHaic9lkhn1GA3MPVUtsk9C1dyN17lRv8RZjSIhuD24jFrl/X3UE9MBvzpyShS
WMHkeo3e9Ia9s016gv2qSjJUsY4hiChCfaYfsJnGwKddIBb0cPOz7BKlpbMPrMF+SQd/v5TBMWXA
0XOwlyOhDlYWm3tfEKXQHaxN2XY5rO4OnkOz1lu/3NcNnjO9Oe4b4isxZ8Kq0W8/PThjWkIllJch
HbLgtU6f7ycDHV1okzc6SlO3dNa61tFba05M+oiWvMrpFMcy80+/RuWfUt15bHz3QbGYYMA+GyTq
NBC2tQCykzGku6SbvlNDmJpMH0mIXSXEbBeBSxJG8+Dw0MMJxo5rAXFSUkZw07GzgmZj608hbQMe
dsGZ2uBxgjegBSgW5Z/NLaiVjXwz8WkNFBnoRqF5NxNmV5vJI99vnCBpGDmnQpaGELIM6igrGGBB
UFlCteCtAQZigAvteXFquM9kaCAMGIhtxEz3WJBkf1i6EjxcfhTmALM12zZXBfz2luxDQV3cDl4L
eUl5H70ZxNo1NbNckKEtGV8rxbfLSw++iOV82EPmf7ijje/dEmH1MquXuAy3iWXhM7BE83q2wvST
EMIDJz94V6IvBMjNwPJOwXp2UgIlqwA1HoOBElvHmf0bazTjoVHwHqP6IZjZNVPzzkuWe5XTRTQW
Cbax4yX33TKf9Erh653Ai/KMyVyVvjlD5svPTruc51ivV6bdurSU0YsBS9KK+hmajQZsDHvWjyM4
+QNvYx7xlQqDPqUqihGWFhZR7bhoUADs8D4Zu8fRNdEcZMfayTb9AuSAJeuBwPaT1of0QNg3r/UA
Oir+OTTi67oi5jYYnf6OkQfyg5xAMtdwyrVbJnyPCkC9nkl0Vxqui46LXXEIO0v3oYPyeDsAGVML
iC2JGGYb2V7PqbYa97fBKQ8UTGgRUw67jVAQlPcgI0OdouyIYExnaEddkte1vaH7O3mmMAbtntkB
CBS1MuVCD0pZMS3x2D0AQ0JiaBbmxJnTXnw/PSQMwgSJow27EbxHHyCSA5xxzqLG7LfVuJyKBArL
pOOrRdrSOJHwHlFV1ECHsp7iyrwNg+4tze3PiepSYNZOBmBJZa9pzHaaTlUcVQ9V1mM106ARnEHc
WVoB7IeFzzOCqwuJydIT+MXAv9WwcKMqzroR7spmOBtTKkEMV/NJ3YzQBibXJhGsbJeGMT4yP2oJ
ndZeZeQRYgaoYdXDrZL2rs/VhxDGOvrlicKYnlrurBswUmnMXV9oGPhmtxZvq8wnZW8zEa+AaNhm
DOeTFRMq+2UCBGxpYHODAF+eX4YtU6al5EWMVIceA5ceY//onDKAGch1rDp/FabOs5L88zLvCS+o
H4QXkFLoy2SVBua1NCbI4OVrrQCRgFOkhZ9ClKMAtS4lmtzolA+qCd+p3XzfB92Vrm2iD6F8I7yd
5N7+FFvzE4WmwJxTjTOy4kdDq74zsATNgWzlTjuAk2CKKcWJGUR7WYutUKk4aVzGEVyFljfrhUlM
v/gbWW4xWL23oM+c4k0YTzunqLZZND1k7Doq7LFdrfYYoYtLiccsSWXuujDqt3SuobR2sOGXLty0
NsRxj1McCZteH6+6gK7cxDSrU8UJXURbE1TuRrbPK4xD7Rzm0Z75SN9hAaBVxz5LMNalt4zcW3KK
f6qk5PCCRNZictbSFo+QwVokjBRMVy8IvlOGTMvgcxpKgoiGlhpbEN1yWA6iJhNXaFkP3bT3B+sg
U4LiyxjxwBXuRwXwLFzV3HYYyrN0xhgUhE14LFnGKTC0uTGndIUdNYm9/pNot2x8wzJ89WLV3edl
sk+BdBovGmSCLZiD6bpreExAxKeIgrfPk0tLmHCWMrhkK68m/RLkUC7S5cuwRB02bmTKKtetemsT
G1iOY+WcYKRqZhlu3OFRfj6uKGvt4p5nkFPet0N3ingFGHNulfOeICIJIF5qTX+bMd/o6YIdpndl
Hb5jjX+budOhiPufMrHnDvmzr8jkYcPRI9gssK0gU+/intw3ONkpri7OUv5issf0km4jc4AraHV7
GwdFH/IGQ4mRIkckhSWP0SX3VGBtie8U4FrWGF5g4RpfGIgCZnIEhUitdt9IYY2IWfu0QWwUlwJt
K3O9h64GEzUqfWYQQ7nWuOXPJOu+Bf2GdfvkZ6Rls78BoeytMn2nLru3zOiWYm9fmhqSJWj9mpZi
WsltjCC6eLr0/HwXYgWlPrhQmr8z5+js6FzSYA+pjeuqe519Li555kRH4M7hlIdZ93+1U0TaUNrg
eRs9tGP5KS5IQbS8/1+GA0LKJb6tWTxRaXw2OhSluniQ/2V9FYDytMs3Zq2OMp3B1+IS0hbEkylU
cbkMmGDMOuge7+K52MoeU5Q+682WCWBZiwsML5PA48KKwUX2kTH5bsCjROgRwsnpLJ0NjH8kxUVQ
J7KwsRPca1F8FqLMyJUbNhuaDa4zWMZaKcAFd94GBAo5OUHH2ltZN7uQLasC8YjcibEAeXghIDRP
0mAR6471wgQPVke7mlW6yxcMOTvLBDsa+6uGJbJ/pkb8EnnDHST0OxVfjCb+6Y+zduN6mHC67ge0
eIc9SrAC2bRSV73GIEgFZ6+wYGVe4Ar4D5oEdaqu9JXF6XCljgw/rtuJDdfAnrYdjtHMnr5rr0C9
Gz+YWv/q4+mDPfdNzYHDmuq7DqTvIqMrNqF4TEgncg5OEr/QH8sWyO3n7ZddokR/K1oRkeFlg7de
fFi4Qc1O952CRdbC7+rOQvFm3uRDvzDy5eDAxdL1F3lVFF2V2Td3vqavdUs/d3V2H8T5fnaDK98x
aKlGSdNlZq4RO0WOUenNcoWuxjZofkSZ/XtutbPVElGW/RCXCfn2QyRemvkWHF9G0LgwnMinIiAu
XVu9yfZ9OwwtSbmImghxXSymH4V2I3l9Uf2MheCXNw7pWgZtTpOfZEuJw/BpSrv7BvBatsaAza1Z
rO8uwIVbj49qmj4YK1xZZHw7hEmYugOMF0+yPehqurWy8BRTIHgzwj6jupJ+EK4CiwtlkKNXGH3c
bzq9VWe4TMFL7c3piI2oqBEwTAGKFLyu5pYXMXniSbf1dO1SOuC5IBCV70AsbXN8GAhlDfBhFm7g
bP0aIX2K4CTSg1tNJ8AT1z0nqtduns/Q2bOVHWO3RB+1lNd5LA+Mr7Hk8QYe92sqdcFEBvygbZJo
2ouTne+ptRDuZMvHKgFhV8q7isCSwY3ekoiCU2zSG2ekxDNPAsnVaIRHsnTkbvOGxdrw5UQfshno
WrI1Wsx/Xd+lsPbqJxX3W2g4CJ3ck9VZj4MdZjflgDWw6h+Hdvgpa7wvrZs5Cm4V00TfwQ24yc51
GeGebHw4QLq0LtCpp/OkqrslRYyvErqxIH7ru/Kx0rydDFQFUionkDCrgKtSK8RyzV6PffZm7uQE
PmJOB6sxttYUrpfxTo6Yhs1KwDVKR6BS6I2YOnjLB2+NCf1V1rzcYrfPVkGSsLm/udhzcYOvBoCB
/hC5H57b3asWgTnhJQ7OSVYVXljKZEefWsSjchrJ9jg1RFwW0V3vKoavbvErzQcsj1mzDG3lo6fg
+mJHxbCTw3tOozM7hwAdllZsQ0LEBkQYraQQwtrsxmdITe+Jnz+Y46kNMazRvqGQ7NLa5jB8LVL7
96JTwXMX9Q5JSobCVa5WRRn2DBYugjgxU3UfpYadNO+LaNen1nbeW95FiABM+3n8kl0k607mn46T
MJqXnjtFbaKjdOVqQ2UdRovEkW6cqNPFeS5HBbFUL5Fhbl0vOjZxu4mT8jHsmk1I5DHE5mOaeVer
DCuPaIRKY89U2PK8Ta+j37G2JtEKbRhDzU0Pun+xHOMw6vB9EnNl58m3PYvHaEAQUPauT0pi9MA9
JSiegCRtBO3US+4DfrfQ9oTcSxqozkvkeOkTe0UMo11MkvXKgFZNS2BnB2PqV2mI+GekdVL6T5sN
KAQ1ah2iBeKAgNTJ8C64q3/w8JccuoIzPjBjnhTSKCetL3OLVRy7n2ZQXejePSsgDMpbeWxy2uXE
Io4I3VHrJT/JqMACtuT7LNtWJ4EaWChuE8JwNPKhm2cZivOknDE8RnOiP+aWuyFiAyqihWna6B68
BH+F1Km6i5tAueomE3+rrGdxJcvJCvvnbIYAX+X5d6ehC6nw67CTx6FJP+piPCwuWGGqB4mLOWX2
2x6GN2M2HpPOOkJnesMZ66XoGd1FmoOH+cDqVAF2sVKfhkCujG9QxTGUb57Z5sH3Wbutg8dcQltc
ON5TP2BZspApiNd3cOukfbslIfNoxvVy6JzgC/r0Y5uaJ1pY+ekAGWuTPegj6z7DBN5vwoehqt+N
zidZK0x+yafOnRjS+AEh98uL03uPU+chTsre/Nmtb9PK/2oX/AM8/62K+nMR+ZBaJhNGgZWSKdmU
3xawVkIBNOGJJL8w78pX1dS0wIl6c9riVx41nN56iwtuVV+Gefzh5AkzLqMExNCQ2KdwEsY6fs/d
Che0RVAt+H5SqUyNehzT4dXSEVmVpAmg7Z4/WrfboYgjsaBwfEgmDuvUD214TtlTaLv7Ru+3gUY1
HKSfGb7BsocsZAkXcbPVm/E0VtQA04CcOf01FCb2Bv4jbu37qJ6Y3WTToeq8p7GMvxKNuKGxDbZx
613cZtgNIU161oa7pmNUKqU+uhyuOsNcTPM+XUN7MCyHAzl+KqY4AY83OUyL8qHEzD9g4xx99eWS
d7OWn40r561vk29SfS7YnV/0bOQw4y80D8aRMH3KeEuACYRKogqGGQrIMmNn1FREm8AKi0vnoMET
vjo8zJ2715vqDV9BzNOq8Ri1v+Pk06oTLOs/OKrcRjT15oMBVTnr1S61mQxBjKY8lluusx+JcUkp
CI0oEVpAVkIgmbzJv2p6yCwhpQT/JHSn25ED1qrtvcRQuhhYSHXeJ9L96+uo+LrK42BxVCZQvD4z
QlysU2Qma5l8ynHGy2609DHNQB4nvAFma3Tbrd6tWtXtJ6wG5OI111oVQv9HBC1VVsxvgHYr1bLJ
ZZg+NBI5WjmbIkxJIvYECio7IVQiQn3GT9K9XE+ifOFQJiycI3FEf+khDtWtXwxvLJKzpKZlOFqC
WLawGeIlvJMhy6K5a4ujTA8Zu8LyTfhGNv8d+w+Knuza2h1mOoS2xTAMvcBAqS08UgUi4zcMU3gN
ZX8S0a4Jg0w64qjyNyhYGc2kxxGLL5MyK0OFOdJaUjXCHGXGthyIcHvMhvBJeitfRWs58JKaGrmZ
jmmNvKmnPO1op2cXZQd7bll4H4PPg0zG4QF/9kcFfuPUpL0YLhzGengqU2yA5HbJvfHxCYEEL68C
1VjQuw+xXWO+DvWtBrTKrfFF5l20pLOX3YeMwEhA/3Wl83nzUQ3RDynGKG6l02gpake9uBVHE1iu
XxxjZ7szPnPkTRioYGxe0MSnWgPKjKNmYmxURCIKVgcodITBPgVoQ8Btkth+7ClpYs4UodnOsbZW
Jq7/IIxwcpzsF+Ecq47uNWFvZLq6U8hjJOALry+pHq5fkLowcIffuHec5BuZbGaeP1EqY0rKj6X9
svVoIOXv5iaAJ4cum/+2p59y/rpJ8gjFaiNduTw8jU1h6T542jWyJXlzumHYtsrd2M6pHQDLuPoB
38cQcUSIAIzawk77IwSqwWfmhdFL/B3A2ZIfExqLpdWr0UZlkZwCUzFtIt/D+SpbVITM2zOIhzQv
xxZkzQ16Ygm3ytVfmmV6bPggJApbPkCz0Oi1eDG7HTFjhMpQvC8IhvjPtjZ2pUUlGDAPmt0HfATS
7mEIJvQCAzoLiDsWDiuuAwVXATYw8/X1R9LoV0y8hLci92JJ07NmAHQu4aMzMbeIv0liWWcm1Jke
bk9smEzRoZs2400FkINXTc8OZa3oLQxj/jW5E3KvWHfvl0zWCYuk87PNqKf6fixdzPL09CztwsKX
d6z2tuFyu9Y/BWFC1KR1nApxp6DY0p4RESI+pTLJrhZdNkFNjM+7WX9ugwy9SnfgLCOqoTO3kcAm
tMIRnR/1SFfbm9Flh+qsgpavQXzX5MHt0plHym3qktK6S1pcaOSu6E51n/BzYxbfDrxcZIBBYfrR
c5HkC8DE3ghfxx6S1dxVByerLkvofxbdeRANRaReFdyfGz8m6z1hlxHuRNIQoMN72cbubyKQjrk/
41FhPg1G91mZ6jUvFwkobqzuzramY+hoaJLViR1Zj72L1tlH2YVtDfqyP7xEfn2G/7WLidwSLqqd
DHfaTNJ0pQ6d22wbm5S0odAN9EHpM/3YJoqinVcuh4hDNjf8c82+TpCTeW2pP2HUVLw1pPPB+jHR
7k0eNumsGLZCKbZE/ltR8w7AmOzPzPBzoKG6fIudAWywOpph/eaB9SxT/Fb4nMLV0j15iQWGTosz
UpJLt+9V8yvSa0YujNG1195wGFGRhtBOv1pnwkjqQiQn9grI3Jb8tZ+mrWWV6NNPAD8A/aMad6mW
lrcOjmnjiK+jCtZ1R5ZPS9qD6WySNCQ4xdxYZrdbChvyCZeSZ4r5vk0qTxndVm38q1HDL8FsLNXi
nGQ808FPkCJ41IOHq6DqtmYjCGwBJAOYz+FLgKLOO6u5+0CZxbPmIUPPCa8EVYXBYurPFcwyLKww
HiLAJdb3lW7vnV59NJlH4QhgUAzfKh0GEl6wBqy9o2z/ahietBb3nMbOLxD514ngRx1hNKFxblV4
sdkdGju5q5dwlZrq4BnjPjS7Qw5pbmJeMJX9WxhMO9nFXBIRDLxmlpx8Czt/JgjthB8/Sx3aShV6
n4HWfZWUOtDR87sSgOuGSK6nQgOEngZ737FrDb3xVKAKjCL9XrYjMaDwhOtrDMdabHyq4aFOrLu5
jqetmYTRug6zZtsHQXuboAbAKPOQJXUCFy3bZMlVr3DPJkab7HevdoisoMMkH9UBY0JEQclvCCsw
R3sDLNk46plDIhhaRReS6+w/ho7+Fs2EQMUtoSB9umD3wKSUSqOjNJYdJk/9HX3nyS797iaidiiy
kn+pJ7sIxKUG8JPHmjS6Qgcc3uZg3O7sQFutIQQNsQ61pz2VRfgwdgCpRFocGhevz5YCx6jKO3Ti
66jWDqYBVZofhNIb/SCs45hlDGumbNdZ8ylvh0MXmQ8Mib/NMdqGKXPCcML4gDsrm0/A8ZrjJWv6
5oa8UTTPU7wjZnOdWAXIQAH1fMCWNenMnZMa2wkoxrSCE9pkkYt6x8aMtrIRGRDc60U7hCXGWO28
60IPT0DjmBG82Jf1aTAHfJNjgjLbdm9SyqCCwTcr0PDP9lIa9uw5xwT0JseW0yKw2zLQ7wyLiwdI
lGWrZchbxhPMmMICblmY0Suhe/J3iMZfkSAAsA/Db3I/SJAqtEenjo81Lhxd0UDarSs0saOXMbgZ
nrCxpMeNiabV7epQW6jcwz7/kZTzO/7EFHpLOuzKEvc9VMLYZ+dBs+4slotrWCAyfk3ahv/Z+PlL
HAf8X3ZD+zIzQPaxwk5mugqMvCakXxoWbjdNOD0S8epsQm/YM5OOMKGyzmOTodTrn5elCjdFAcMp
mRTZlG3zm53QW/WqpW+sTdK30EgyNhfH2CLHFTnrscalU92a8fiT1HfSgCP8nPoZo8plAAGN4vtK
G3YCXIXLQXp2LKqBMEr6D8b24DRrn3Eyfy9IHmFxn4PdXno3+op5WpM23sv/DoH60lq0vNF7VGW5
HFFRcZjb/n1Qy1Fcxvs6QsGCSIrbmdOFdCxrSuu7cKhgE7cPVQ9xH7CbDxLNSza293U3brKQnb2b
tFuHUKqQLEXkYhaHLCwdkITBARN381sSJlfUDoJYUyohSZREcSpujRNzIYcZs4N02cq2D5wCWYdy
GZTfoRwQnYUQqMc6vBN0A4TNgvsnw6khd1aSYQywA3oCysMaojQBqydjR2Z/BA4KECNHAtT2dQEb
e8LCU/ueBPFiukzaHb74e2nMGe/lRbuLsaAjzAdHlm5Ve0QrgDtzLX2PMO9RqL38x6Ll+zJPd9dT
CgRccVcaZryViCWADjxITmTaYNdI35mcOMn5/5xJq5a6buYPe5he8osRO3If+IboC50Y8rX+PDCI
HDhqBNSlEKUvb7ijNat7tsMtJ6il9m70UREtaSQ10OcXvyEbCZkhGwyMBs0Thn2SZ+eqSwnpQv4R
FmP0oRp5QNNAX44hHn+io8z41JE68efMygw6LHnNoSqJ/5CtddfSiYfGMKRioxB8QLY6DXvkG34G
5e1WFh0cUHZadoltO0D2m1Kxj8qdx57COmyLr5rHHFNE602ykfZLpgE1KnqzFYMsrvzKNivCo0SY
8Auljev08d1uIKTxxrtM4JsO2nfKDT2Xab2PbOaRtxCg5Mkgs0a3YegUJEu1nmLaxi8ka8hl8ILG
q0u4YOgTW2IO0WhIuyULkEvoqYPBoaRF4wbl2W8tiNZ4TxJVjk1+UMB5fgHdyZpP2fLDDvv06I5v
TN6C0g8dnGvqcmldZRKUU7joEScEMtLhh4qr22545i5LOyZrDggAoraIilm3NXQkUZQKTEjZxitg
aJ9YiN64xILCPJD6TX4/HyPz2vgifQk+rjJNMj9kvJDQtUUg31r5qTMNpd5HVSGVN4U434rrjpYe
WllGVfDOPRU4MMcroOSTObQ1DxR7dimG7JNemAeZSvgcwFZv/JjbYMP9GFMYP3a+bsUlCHtqlpF8
izQ+pRjmGIT9yZvO0vDi3bVnx7iE+IcqbleZjSMYgrLx29RfUDrkvYXnr70htQpdE3ePrkNSbWpM
DWGnbsA45eLgLFGq66YNGYWZNqM3afCB3sVklWvgWScsuZZIUG6JEC25GbJLyOtCzVZCqIcaGuLY
lxEeVyxisIQ4/SavX4cK3yMXRcpDxpIDBctpDmFZyY/LdeROvwnr5XGMrLuKFqXvPbYVXmt5mVT5
IutlxJFLBr0lrZjUqNKC0c3yyde6kndvNJDvI99kFjnyGgtymCGCdMJxn19XOpvQveOPK67G0a/d
GogCbxgvzGA/qTC/kT/ujBAbXu8xxnCdf0mNQVwJwT8xstJbq3xh6UA7QrJ6jxvDRl5LHmkOx7lh
MJIX70jt70ZSLaBWiVfwI8Wj26LCwGoqrvZGRzmUv7GQ6XEY+PA7WS4s9DaZ7oAXWLRD5R3AoPAh
pnzKQzwNvB73B/QXQdFMENRLTBHKfacF5BuZBGPR29lnaDs3kO84od9C86qIl9ZGVqvRKGwmy5bt
41bKKD4iMOI1dtcx2Hz6s2Qzk+U3OfEvUxYa7Y8Vm2uYVhD4cGLggQmBVZeoSfA3nkuueWt576ze
p/rDjBZNqVH4py4PN/KNDbZvWbNZX+xqsBWdQZNFQYQYVXMjBAzRnvfEZXBn6sw1IGhJjyBoEfPe
k7yLXXKlvRbku0N0AYdkszZhY9W+v2VHlw/nreUezj1WXl5850QSrfBsAHk60PG6RmEzhbVWNu1H
oGZbZjJcJGpCWb/cdg2uRkhIoG2QDs/CkvPRvyQaQJiwLmr7ORlwOI91qO3xZVbtOfKNVyNWd4MH
P8a1Kac8ElH1Rj+XjouKsrjLxhDxWdR+q7HLVq5mx+s5JeJj7h5I/lu+sAt/ixx3G3ouG7miByao
pMnREZd4zPlIGevlLZkrgF5QIrrTlqF1E2Yg+KPjPM9RiFV1tdjDeUwbLLBVNDRbKpzgONhka0VD
4O0T01+EpE/i27//9T//9//6Mf1H+EtwyBmW77+KPscKpOja//y3+ve/IIbKn+5//ue/Xc/2HCiP
OuRl/CtMx3f5+x9fj3ER8o+N/6EvvhsSzw6PvSweyzDYDwOZi1k+7P7bn+PotuMqGF62icvSXz+n
SvImddJiOVvJjPh0GoFbMpuWOjn/+YO8f16QR5GpO77uGspRf7sg8LPQ613fPg9ZqOFGohtnrYL/
YPfM5xPqw1XXe0ybQPPV/+deOv/8aN9yTNvxDNNxTcP66zXqmRZGRRCa51QlrEgC5qnOU0uEo5TR
2dFJveX1z1f7z8fn6pbhOo7ncWeV8berDRkaRn0/4CgWAphqVo3nUDo5l6Xixf3zR8kT+utKcU1l
6obp6Z7p2rrx16uDgKeBmGnjmSmTeWi9IrRW9kDirT0X2WbAfhkH97g62y3lyxia1PV//gK2/s9v
AMJu2ZZp25ZO9/vXb+CVTtXORmQS4pNCOffDZosFIgYAw1xgrjSosaHkw4ZgsaN5z1y1OyRuTirH
0hk4P+s2zp1LVCONwNBy+dHAQ7prxsyG/WRoCN465W1GM36x6zK/hB7bHooYhYS6xa6/c/rHeYxq
WlJK1W7JjUOKYzqhDqptRNrkMfYOUHysSmUymBga4zwR3vysgry7C/18uV0MjWXRUjiAJesJTtI2
3O4/36TrIvvbY7Ih3LL6XV414++PCcKaHrezO5xzPQu3pjHkh6bN+9tmtJlgdI0VXVStY0DRhbTs
n5NTV+9mHAbbamhzSECZ7dz9+SvJGvyv34jdxVMmkKGhXMfDZOuvj21sna6Kkqa9n4FWXry2yZ7d
WMvvA+iRMGYzrOx6bEL+/KH/uA9K93HssmzXVbar/2PD8brOihsn6k6Tx8zCE4tV24aZOD54cC7m
3iWPKagBmlukXdrBCzFZ8vWDpqn1n7/J319RZej8IIQXj2x7V3fk7//LDmsGjeEqvVcPuRfpwg31
ns3YgA5cO8v9f++jbM+1bcf2CJt1bcv5+yZr63gYZAmBdKEbt7t5qCGH8CLt8tpojn/+qH/udS7s
bB4om7nhIJ3861UZiF46Z2z7M0o0DkVyjG5wfHKf81biOu3e2Pz589T/Y/txLMPxXN9wTVu3//aB
qdm1jRe65OPNM2LFqoiy78o1q6eortEZBBSFtdeS/5HvcxG85w0qGcuywt941EYb10Wfp5qsuc8Z
q51UBDi1dJGzj0IwjWCJ+p91WiSbsTSWNdec9jRCzbSFTWVvF5N5aaAya4dmytLXtRtH51BhMxgO
yPwCr1TUF1MP1bPP/w9p59XbOJKu4V9EgKGK4VbBcrZkt9vuviE6DXPO9evPQ+8BTosWJMweLHYG
gxl0qYoVvvCGF9+2kkf49+YmCIYOWI0ofjiVMTx4WerD/6gxeMr9qmAHDBBu6nZwvwF2A5MzjoCE
ph5OgOm231Ft/qkHor6fkI5r79tpMmdflOTbINOHcMLlNCCq2/HsSByOUWH+3Rhi+pkPbnthC5vi
0xEWDhvFMAAj6w6v6vHXLrsEKXevR/oqm7x9LpNmP8lc3gEBwyRLTPjs4Y03yD2Ou79k3tG2atL2
NinbWUPODuSXyg6Kl9YZ5W0wOuk93SCkfPSAXoMmxulBI9+FmQ4aZwoaBW9CD7dwlewLE1lcRWx2
3bIJcoQnPPass3hB2kSzsskJnZdqyu6LvLh1e/9L01DEtB16CFN/4cma1+Xvq48DSUQgJH+zJX9f
PM9eouySB8t5Age0GdLGwFRXgcrT8/X543HidHj0jTiTlicJBRYDFUZturEuUdIK8Xd3rNRNVkkG
ON1MTKQJpKru/DQ2Dpbbo5DKZrtw8xifwy52h+vpnq4jA8Flf7xDsBSUVdzx5sUF8DY3LpubzuQV
Kru+hhzqpHizWbbzrKi9XZe9wDEHfwOU9SCSjGZeb8GnoUzfT2UMkqhFc0/FOS0Zx70LvdD4eX65
Pu9naUGVZL0sXgdulMWvJRNvTDE2h2QU9a1V0asGgZ3+OD/K5zXxCFVMQmzqwsLVF2sS9lWdaJDk
n9zCM0ClRCVFLC0TA9hU13onwUmSVai7Cp0QeiPnB19sdRcvMsvibvYcSbJmyEUwmkjpNSmvAdBC
k25KmdBKC9LqT5KoalPUKruVlVZceOqN+QD9veHhrRP4uo5ruIIH2FuMihNg1/u+sh7tNCmvvbH3
9qL29C8Gv/AGqUXYgBnfWYjUh8qP1p4d+tMOhrLxz/npG+bxL+GoG8TDusUxtzl55uKoD12ZFX6V
mS8s8iZqAaCbNySIffhlzvj7Q2/eJNpP2f9Ajvf80IvN9b8jWy74WKGbPMbHmyv3bbKtYjSBek0E
hgR9UG/0C9H44mbxLMN04JsAP/FcC97oYqGxzHE73vcUpa7UorsTxNirtcm1k5nahbvlxFCuaxJP
2VInevt0tFPMznQo0C9TP4EUs7WAckW/8RPNvDDSMqiYd4/F9rEJmfi/tXhmYhlb9DQVPoz58DZU
2Osoy7myHPUYg3/bnv9Mi2m5H4NZkqzUk3wqfXEH4B2sYmdI9EeRIbJli+S1xk/TD+Cpnx9oeRL/
M5CncyBIoFxn8anoIdYTjqv6h0xP1H1L/eBXH+HLFLlfIie4EPh+XPXLI0jcywVHts2Ai42vQxgs
UKLTH61AzgD+MgSCpv/q2vGVA/gcuc1Vl8LpLOQXwSKAfwKA2g9+DFXZfTSyEhtlsc51h7qNg0+e
52YrZY/3udBW5uxsJh1U+wwDWFIYPLnG9N1J41tDFb91S9AJsCfAAb4zbFUy/SyVBIZs5O81MiMo
hPSzpBHRT7Q7v8bL4z5/zXnbcORJDrn6Fl9zoDWmQTQKn1oBA3cosILr69rbda7voqtixfPqo6Os
y9i9t/ln6AxpjYKd5z1aQ9H920ADwXkOKDmYoVPt+Lgn/wr6eVpUF01++QxU8VZlICx1Kmy6lDCg
oNLE5YW0b/H+cx1YPDRkFxwfx+H3H985A5A1I3Hs/FlvVu5MMkcpnUxzZeIhR9MhvHBQF2fnYzjL
cyl16LYtP732lCRrP7aM7LnLAY70tgu8PD0Y6XDhKjWcxcT4roDYJK8nX9ZAAXMxMbsqIprdPGNl
EORbv5fP9ST1r3AKjJUWi/6Xn3T01OaEHyhquzFqv/ghU9t4R5prgmQjxLXyI/9x1LETgIdSXA0N
5H7bttGOTupyO6nKfMoCu98AgA/GdTUN+CVCuZ1pH+LN93UN1n0X0Zaf4td0CvtvQZenlMJHDxIX
9lZo44zJOJMhtB4yezW++Khyr0vpYhkLXHMfYC/80CfwIryhlA95bw2b0ADKgGFLcNdAkL8y6gL1
5RE83kq5mn0VDpEN/6pT7tYsfJDwbRIhu1+ogRRlUOjlkkZQ0tXFbyuOoC8JLb8vGmqwhGnA6CxV
3JbSyKmAVO0NVQALLXRdbUwRKThFFGYHb4j3MOUxuUkqLLPSsb4isEMQLfbLA9ilGLGiZvjaIve8
Rrfde+lGoeaOEILOgU/Pu9KRsADu90eDTBu26Bvo45NhYvPs6yYu0bNsZ6z2ysORoC0ErS2Crhtb
TSyL5QEJ9HCCrIIuuauo0xyKfqhe0mxw32ipqHerdGf3pgjzuchCBcLgE6R25/xDbSl+btNO28o2
i+gAO82mRvPvNgHhF0IxGfP90Neo4DVUGG1Z1jsjpTkBgBUL8LSNr6YmBWlXt+jeyIY+TwGmDdNO
QP7US65LgJugGNvxKVBtti6E5WDm2lNunlCT82qruBbQriG5CDUdUNrQn0PDGN/dqo3uprQIHtzS
cW/aDHIClHF6d1Satj4A2FVOV/pWuiK8K9142HSQindTlWgYXxbtGuZPu1JVNUvWI4FS1FzdGDWi
Tjv15q0t6vjNDhM47igBPuVD1m9iKM53uF3rW8+psTSDyrQZYImtvdrONiKm7lNST95VAjBDU2jD
TdK5qEJ3/CrY3QDRC6EhTJzW29ZXmBJ62QRQoUVjWJvxmrYywOnK/fnL2vn8InKoPd10PNMUhrEs
5KmmnLp0oK84GJN6T4NaQ6SNciy5tnrwwtQEBlmmADPbYOeOqfubt7W7G2qjvcNFnAZFvZmyGvKJ
IXQ8NnZtWq119I1gBZXbpB7AsGbXmWUhp9Ja5dVQjdYv2y1p7FdZhYhIiZNu0Jb3ZZU4W0ORa04J
ogc2fYh176nswRu0F5C41n2ZuO0uCSGZ9kEe0JgNxttk9HxSe0AtXS38K/QcrHVcZjDNfJhKE1Hn
NYqw02tTx86VNyEDOJWDfdPUKNc3NfI5ZdsOKDcg2u4Ho71RDvBYkrUKyXItv45RR/jWt4LegRPo
K407YWNoE6XkNjGAHc44ChDreOV54/Q+EZ5vG7cov+oRt76mmRogXjqAwjOQnA618ibtUJyOrLJ8
bYTyL7wEH6nS3+EGEZRrU0cRXNRk194i2s2AYDZBGHV72U84TvhXcO3Wwii2XYAQOqcDlBiWVNTe
uiK6d4L4fqb7VkONpED/mHDlriIKKRRw3s7vskUYzoPBD5ufD92iHmYuIwIlWy0ZNGnsK6ucrhFN
KjaltJoLwd2njOdjGIfU3jR1OonLJE8YEZoPY6v2wq+mHQhYrFZBpzwgI+KvqyqA+5aK9oun06tC
lmNuLTXyJbKhPp6f7zLbnH+IY3gm77ItPblMvSI8ZHVHn9D4RuKxS6t/DA8EsJbTOQUxd9+4HYp7
0/P5QU8sMkPRXbYMJAc/pSGxHxnA7gNrb5mpdRfK0Howate8kOycWmSPno3tQXpnlh8Xyl/hFIU9
D21Prd1TokMPoLlBjwzW6UPc/UDks2612xKSOZnZuqc3en6Ky6SEdfVcXVLXkKRa9FmOQytcBYu0
Uqm+N9Pup4zqZ67un7497vqu/fNfDCVosFiEjXzBRbDjeGWBQWcn9qgk0yhr0Ptti00liuu58/fv
9wv5tk39w2QsoS8GU72eW4FWx8/Mr913XRzsGtS3YA80ONjZg/NiuXm2ox8AuOX8PI1T24ZbgzYF
hQmbdsXxmmp85w5On9hPddU/Vt0U/TQLWJ9uVqDNWNSAnII8elCdIfeNaQxoF1Vqx2ufbrVo1vub
7PEJmf7634Xt851B18B16ISyMsTwx78rnzQHAuFg7YUXrPXa4oG0oVYSeQP8GkFPqODu/FIsn8KP
EW3alZxbCvfL+NYJieVcNam9ja5WmwowvOFbUBhvdeI/hxPZ0/nxTu1mUniPsyoAHy/L6IMtDIWe
gLmP4OAmWXBTquSn3pe7cPRfzw91cmrefB0Z7C/DXGwwKgp4IUxVt/ciaC48ER2NN6//ZaQCp9EM
kVcrsS6EFovEhA9Ir4cmoUFnm8lZiw+o+ZFHm3CID50/vnp6jXogsM7Mu5BkL7MShhEUO0lLANZ/
Lrd6Xet0ud3UEN0QIopu0hnpb00bu92P/kucf+2NC/vk8+1+POL87/+6AeO4G8LMZMQyB/5bg4FH
K2lWXB7UHmFJ+LsXbvYTK3k0xcVKDmWj52Oa2s+UZJ7DzhMvRlBPG3QlygtT+3wZUKKkYUm1kmIZ
j9fx1KrJLlrNSMqDqKVATxLC7YBC0oWjbX/ejjQuaNTQgaRPzj4/HiYvZRLRYKgOnUiSu7Gxv4Wj
yjbh1LV3dWhjaVCG9cOEoPkmnmzEfFIvmK6BAU6vQxTGz4EZOFdaMyR3rTHWN+i6I1mTA1huUtzm
47IrngcO+A+7GLp3pPKBcbVR/5wZA8AwkcEMDktnrWhMgi0yECqNNTS6Wr3hrkst9N5i/gJUYZ3m
EWJqqHbfqM5ykeMovFXbEfe2Q/XbakpkBvQ2+YoUV/4nRFnmljqg/6T3PV1qujevkZbA+dUzdwsI
yNlmueM+uNOIU9BsgFybBhdaDhEgkORIBezTd3dA+SC1NB0/pLQtD5WmWvgIgbgN66C6y3RUQ/Ku
hNOuwxczh6hDVNDpLhyqz1eTQ0fGoIPJZejSuD3+QKDeoy5NmhKxOMSO6g4h0coiRR3KH+lUXnj9
LJM/7ThudSTPuaRaQn1cX4ZLVT+UQ448wSGcinZr4zSybicfBFXg/vHSzt45QGE3SUZeH9Pe3Unl
6yhH4+ruhra4sxtZbjt8UflIVbK3pwCXIVyaf1Q+5Fs+oYnqLpr+eUQqmE5C3I1uEz5KAxcBywrL
dd51KGcEbXc11VryJRQuXuQNNh/ukJs7OWTOhRbN5+V1iVAFZ+CjF7Gsd2YgJRDtDxqWVwDNtZ7R
gtS6eCe96df5i//zgeYNBaVhcA0TGS4rkNJvY4VMW/9sx/grYC4zXHVF31zYLtbnYYjIiAopclIC
p4NwvF/g59S2L6z8gEyVKdfFFGCk59gIEcc4G3qgw9c8de6VX0KdSoiKwWeYeLjm6bjzlTc8jAmM
dNhD+auFcCqaX2M9vBYJhUH0BLroHiVCjY5m8jboaNL6Gby0OPblF1Thkp9Z4CFZnRjFNVxX1Ama
Yvoz1UO1NqJW/SSQwoPB0ctry9WKNy0dhujCS/55+sTduue69Px00zQWF3QkmzDK7FEdWkP/Rp3h
IbjY9z0xBLflHA2JGWMkFkMYSWNm7mS4+9rBJU2zcB51pu/nN8tHhHN8ELmSqVPNEZBBTLA49sj3
J9MEM+85HPGfS1YSrCZivteFnj649XOqf3VS6KImnhx9jHNgdKvQMTv/Iz6fDYdjgaAZCDgatsur
h+pjOthWJJ9RsHuzhxao7/cyHEDv6W/nR/ocORDjgaCiFk588mkkSl6Ikye1jqllhTQl2kqFCakn
RFTa63YioNsfwwHLqKSfH/jTtwStAQ6FnoABdMpe4oLS0g7iKlTlIa06Sf6k8mcEB9X2/CifogZG
4Y1xJf11QrBleIk4VS/GDDgiTMxtYOpbiBdPqM9dSAhPTYZaHAkZ7RSSiMWemcY5G5dxePDjQkcE
o4r3fZJ4l4LJT2/EPBuLfBNcDQWEZQ81iEM7dK0+35sQXVozvWrgZcSDN7cQ+za8bzBnBzncavCO
na9ych8yB6lS+NUWcO9ZrMeACpm9GQH6TJgNcuPqYbmR8h6duj2uZrOLFUav5myk4CKe5koNTdkD
/8Hs9wlRITHjDztgFEt/CAfh8Vc9KLYeyrYdkkoRONs8zGd/tGRmHlm3dfrMP2BrgC3pv/+ywMlI
HKgxkKosbtuuzYidet3b91PlbKOxgmXrJNgIVajInR/q1NelomKSO9DX+FQe7P0W3zOvqPdmkwQU
K6vwOjUT50IEYC7hhBZf16VLRqeGMwFa7vj9qBrecD9poucibog31Kih62vBcDHn4lr31ceCsq2T
3RwLAuXE63DE8jmCZ7TOAWQ+RVCJ35tRi+41G9nlWilxpwKEHtBgEFs/yNoL6/Lplpp/MKiuOUr2
BHf/8Q+Oc601rch19mGPYkOb68++sjF6LcVKq3m/zn8F4+RwJG8zthQIw3L3Sy/NJ14/5FJzgYxu
YXQ0QozQfUb74x+BEBaCJN74UNt1eisLA2BomA4vqYwE/ovQ4wde4FvbwnkJUQL8DIomyd7P/8ZT
O4XVoIfLOyXs5T0Q236ZqGbUD2mYwwIwvjSOcXN+iFOrwHLPMZNjOeQPx4vuNaA16yR29wCkd5FX
7Vyr2KcRYTv8/Qsf+MR0bJ0YjcK4MIGELMbyJyXStLDEvsjqgSZD0667QtgX8q0Td7RNUxIsF/Gv
+eklUH0RFxr6AnsngUErqnD2mqnQWjLUeGGokxOyHHp3MzYJZbvjxYNf7iknZSgD5cm6Ct/62vr3
9xKfnyeHRBxs8rKAUlShF6HRKvZOg9xGrcs/aKaicDle2AenVo2mIH1WCucSMOfxVHCLgEuV1nA6
osa806aov0s7r3vIA6ga57fciaFQlsHDhQINWfFy1cTgFWNsaNa+rcc/QV3MArRYR5rl7/PjzD/5
KPLipeZYUybnobYBzR9PqXXsUk+8Wuw7VAhKP2gREBzamVx6NREKryE1XoOnvklM579YTJQASfOk
BFKyrM0HudPmaVX4+8lFCtjtq/e2ct27znHrCyMZJ275GYtvUFDVgbAsQ7tYF0WEJxs0eKdGARuy
Bkw7PuGhEUispcoNvo8Ijqxqy0leS/7tdauV8fX5lZ7jkcVK05OnzkmESbFw+SPQVe+Un8f23u2H
+ySHOaS88KGOYP7V/Z3os8P58U7sIDC5JlBAxON0c8nq6NpS2Y5fu3sho4K8pvpKh/KpK9wLO+jU
vFwLjCNF3Hl28+/4qypFU3jUiqIsD3qnIkqWrvwVIGAz5A0SMHepFJdAOyduY6L0GfUEypHjsdiy
kzRhKfmet/eg3wBSiSLEyWPnLdfUuO0reSkE/FR2A+DgEkwywxkxusQ+GaCd8sABiQgvzuzKJ05C
hUbEiHGF3XRIrCZye/7TnZyha4NgMYXktllcmRky1hJVC3sfRkX1PKJWfSjGqD5AlhZbmY2X2huL
rQL2ialRobXdj3z9A3f91yfU46DkhpjKg9YWEJB4e0a82MNGuxBOLC6b5TjLnu8EXtCJJ49uPqTd
1nziXpr/ljj11vP+6OFPLKrPr+Ty6H8MCRdlznhswIjLAM9PUG3uArc4UK+9QeE4l+8Q1PL8j92/
8I9iekxi78LdvYyaGBT4kUc1grxkLi7N6/DXeqLZg3B3oOOO0vfdvgrIWce5+x6wABDVnfKmpTa/
hbEid6h6I1DRqWRl0/lYR2MToTcWJ1s0x6DGpjo94Mm6hOb+/MUJreefOHN5CH8XOyzPsBZBgEs9
Os0Oe3G32VnJhY+97AqzCozBsQGpzyVP2nC8Cq6Wq4KEOz0UOZ59aa9uxlkdyYu7PWWU60jR2/KQ
Ax3dq2q0tyWX/ySiraXsr7qNJS6O8A4mynE6fj2/KU5O/v9+2Mee+evzlECxjLBOpke0KAqYMCDh
AAjLKx/48r9LUpdrsMSA+VK1sm6D7NAbBYhbcUBR4sI9L47flf8MAcx37r5K/rLIg1EzMWPN19LD
GIPJM5/KqrlwHX0+tnxIyF4fTfTPZ8hMZBrLMswOTfamECzGvY+DStIaoo/rQPeV5sv5L7Rs9v5n
UvKjAuySn+nzJ/zrEyUjxW6E8AEEjeFzaoBnN6LqJp7iJ322iZHSx4/Btx6cIL0ObO/K86ur8z9h
cQfPv4AG7Ny1soE2sIGPfwF7QQ4x4JlHK03L1wktrF2jMMayhqzaYt2RhxfOy4lV/nvAD+bbX1OG
dIY42MhWCeggIMZWGrCzc/iiuf+PADGWBCFJv/7Ds+Ob81P9vNocw5mcRIZnirkefjxXOBeuygJh
7ONYrnHXWIt017p4g2PGO2nXulas7QCH27nWUCfphYl/vigWwy+WugGEqRuKKToWDUkNQNyVIxEI
rfO8/JWU8YgYT5a6145yVjl27xU0e7TDR1w4JXAaBCf3k6E5+xqjve0widmmPirfzy/Sp2PGjyT/
o0zAncaFtlijwssLByE/88HsI/jRuXptYre89HK4i2DDg9sohUvfnyILFMvlE6mPUZuGWtw/oGP5
bUhhescxFLkailqAAUsSjht+ynqw8LPqnBtt9hI1xrfSqW4cP9mDrr33CxGu9aAE4Z6gm6VZ2ocC
IdQDHN/d8lrAfaqV/o+w1UtPdWrXSnsr0B9y81yhWo6fRme8j4A+KT31V64sfjdt8iOHuVH3lGhj
+8ZpEeHvqIV5xV1RirUare6qddHZS9Wd5ui/DXiHWZU+pAj2lpKvCh3sTUXW92EycMIG6bVKEQuY
IUlvXufd2hG88xglnEw0z54BKa+LIwxiHPNXOhYgd3AJYkNmKgSBCElZQJpye/c6lsWjCsOrvMP2
yysfFEjFlfIz6GhB890c4NaLRjwzQ/77Ul7Z8DCniXa+ZujvKGe8WUMTrfPBfg4HLjOZIS9l+F8m
oZCuHvBbbKKXLOueShm+qRq8Y69ZX5tEA1Nou1AI/QiFFc0RSEXEv1Ux7mWr721YsXWDsJxItw4G
OIGLj0uVvPeJ86blabhVKD9EeYGWCtUipD+ayrwtsT5ZWa12MwjL28RdZ6Ms4Nl4YCRbVyTfHAPz
BdQIt5FCOJPQMUd7B3tAR4vu7Bo3OFhbK4oHiBj2YlM0YleEY7fyehPhFDwXAZY0q/kPs3IEdPqK
7l4SQYAC14+/2PDcIlObCqCTLn+870J4a2OxHbu6XeUeoiVRoCNMZeDQ8Y40AY4pW6AYiDkQM+8i
y/DRzWjx9YxaFEVlXD1XTYe+RCVRBK1lji5sTNxs1QVCKaCUdlqh19fKzHGgg32KM9dgm3/cKB2f
gPh0mF7U8UgVVaS3w5jfIqLkwaJGt8KrQ32n+rR6SAo6Akn8Txr1D4mo0UJ14+65SMUlSvcyXACb
wsekQShp9hMlL/INzfQ0yrrIF6ggTJ48mZTfHcdTD4E3XiowHOdSRH/6xzgzGgccGYSE44sYLGw4
tfmEUJoBDxFAq40lSRe+jsr13oc4UVdJ1QZ/zt9si/m51EApKM50AYPixqd6PQGE3SsjyQ7W7F5j
VHjy9fFNaNUXHvXjyTn/Ow4ZFGkixbplPBhaiLeGiTkchNE+ezGCzqlt3Q5Tf6+XwYOSGHGcn9ip
AUHg09OhhgzBdnFlw8MoGwxdvH0nMB/s/MfORZjS6wQCUiF7rHHaf8mInZcShJkDn4RSg2Euwpaw
AzEdeKG798UEHM14a1IkwVD+xcGz256f3TK1+VhPyiYzoRoWJEXa482igZjwtEi4+66AspLd9TZk
WAc5y9vM+JoNX5BTpOMwXcioFnHRf0YVxAqUMGgDLJEaTqGhzdYb/V4V6obm6Q6rlU09eogzF9fn
Z3hiY4IFoJ5nSMqUVJ+PJxjovubn/tDuZ/2pMEfPJ5PdXrOc9MKze2JOoCYlhGmaeWAPFisJwq4h
xCwogqW9DNZ1akdgvar8ZvRROw0iWVz6dotnfl5FDrnJzUL9FVLDYmumTlsMvjuIPcT56KFyAnnw
4ja7KhF9Ww+6E9wLpUe3nSyD+1JN+RolMLlqhrq4G9Gbr4GGIxaCVLafYGdCZe+7jsb+JksG5LLP
f4UTp4hKJChadDSIgJa0EkOlCQ7NBdvMlVdeaO7KFE/cBCRcOKI+HtfiwoCnNrYDf5RAiIId5c/F
53DGcRRi7gY33li+Bn1LBFOFVvVMFcbHhrQuVbnSm5zIpZ4h2CZQwK9lXfsXKten9p81c0/ouVif
0cNZGjWyCajBQnb8IRPjB3oxP6wy+nN+gU/tPgqgeLoAOoQntHhfkCMYUOlvqIq07SZxqp02e4sY
MdJCRh6s/4vB5jr5XFkGcrg4UxXfbehi29xnHfLhRdcNu6acvR9S3viRt/TCx1yEzR8bndQRVDDQ
LlA2i40+2kXmCtRf912TA6yJUd629bb7d2n2p1Hm4/ZX7pQM9Au7RhN74ot1WT9n8uv5ZVskZ58G
mP/9XwM4vR9VppN0exk1T44zEMMCB5lVV40SmREk1YHsXM8uFufHXZaS/jMwCQcdBxtQwrKZHsnc
hyFiqX3XVpSHUDXMtsnIVVvoQ/3LnsJ4l4c+etUJ0kKVBd0pKTzc2A1dX/m9O8HfsZEJzvL6pvbo
ytl++G9lIOa7TNCGF1wOM8t9sX9F4mBYPBvbYebw0pRYZgTjk9+OL47VX+jGn/oMcMCoC9DsEzSG
jz/DGEw8aLme7RvX/xOZ9ZUU2GUZybVq63XSdf+MLenFVJkXACqn7kBJSAaolJ2sL6/rqau1vkdA
b48xxZVfjeDrG7FSiOeuEO9/7pPhkibTyRGpNQNvoq9Ftft4pn5gTVh/KbUnmsgQiDTH4qfQU2vT
QcrcJCiobHsMxy887qfW18ZtZMaDM9Ml2Keg3jaVlZccRNSg7CZQvnPgLNRAEFUxfUNu+wb70vux
yi4MfOqqnVG7wJhoEX66JsoE+ko2cdW6vlV+N9oxxptgBCqpudWFI3XquuWhJ6anPUJPcnEDZmWK
w6zRgeWP4ZHROUb/VLlrRxnGdYM97YWZnboAqT4DFLZncsyy7UMfT5hkxubeL3ivpVL6zZAFw4VQ
6eSkZnmJGcvPw7m4nwa/VxbIHmM/ocQOl+0Vi89ylYiyWs+yHReW8OScXNuc4VpkmsuMaDCiSSl3
yvZi8H+0kXxJquHHhYvvY2EW/TIeRBPoh0Ps59nzlP+6cpOqN/zUDdN9KTBlzPrSW8mKCoG0On2n
jeK7k7nepi5Bo2ZS4KZj6vjXqelnYc56LJab3Zk9Ja0CWzVSu+AO+MaAKfRsjhfnJprt9G6qBCMF
5XYbvbNgx41ms5ocAIK9KDBJmLRXx0x+UbON1g3OeldG6pRkwgop26oYt/gfvhId5ldj2YUAfNHV
w9w7vW0mfIGmEKxg0mavsQZSw6FYtBVZFdyb8eiuvDAv161doaNa2jYqvRQ3SolwlDP401rWVr0F
qQxZMAttPLdiHLw95KkmLUWGbsTVNk2tat1EwftgIwLjhf3vVsPBd5Ak4iUu90ovXRRZzRap2OyH
O9tQwEbCkwDXEvj77m2cRuUmq3ASHlWCmnDuPcfYtERj/j5U8XMZtfa6l5GDvpe6lV7/ZyLUvHFK
RwMEOP22++J7OvEiqaH9nebGt7AwrunpouTRw6CLRP3udiE6vLLmk7U4h/mp/obOHWr8rnwAcXLn
2miql80AonIysQovqie3dLXVqEZ7pblDjW0BduW91F/KAh+kSfm4tZFFrtRYTDvNM8cNIs0UtfQc
zSFlr6LBKdaxIfqt5+fmLdB1uQoMqJulzSdgXzzWtfMjHkKoAfFrlnrywZI6mvAxEprYE3+xLPe1
yD19nQ6ASLAseDCzKL5KsAOndjHmm7rzFb3qsbmpxvw7LflXjG/UF6VXs/Jn9CLkdK817WM8quhZ
Tq1+E6Bs45XaF800EX/MHgCUNaumsYq11Uz2a5lF34wsaw4+pd+doScZItNBioWhh1va4O77OI63
o2vMgmXY2ofZr7FxsErTDjPkbRsNCCZGA5NwgMHd+KGVbzwPse+hwLzp/Jk88SYBgAGcTZsQNYjl
KxhmkR8AchZwmYH9ou6YFDd+WbbbMC6AjlCj3PQSfv35UU88DURBNuwRjzYsPY7je8CXIW60Xlwj
ltwDsq8CIwtWSYzzg4yd5AJA+gNes7h1gFXRsqIe7lFTW1ykhtv6CJaCVrGqpH4M46rcKypbX5Oi
CX9NrTAe7QJl48KO5baZZFqvmqq27vNRDA+dM7YbvXXC28rPpm1tFjVmUTjela2r3Q52WV6nGJSu
shbXm36Q8QNmSRpmMma2UzVy44Xd+mteC/u+LKd+02QRetC5NK7Or+ip6/vvm3URLWexjv1IZ/aH
Fr1kcDM/g6i+xDH6TO8iKmQlESZEy4P/LZI4Sq+W55SB3HtN8dQGzq01Os8NPBm7iN6AxQarrHQ3
g6NvgTzFmzwxn1ruIGMKtxocyf9iEwGCALs1K0+yl443UYPzFF30TO4ju+V2TxJz50kYw0aSXmLD
nlhd2gQ01JF8Ilb9tF8tspEqrtJD3AICbRILCjw2Iuc/4alDoc94ixnYMUv8HM+HYAMR/9yz9sps
rlqr5snxvqjc/HJ+mGVnaE4/3L/HmSf71yPs+L6bdFpMXJZk320f4IqmDokf/+M7wR+rNDdJld0P
c6WXs3ilIWl3/gecWkxiDJqOs4YPzZHj8dVUAMzRzOTQW+E/QcO+iKb/4ji4AAjZFh6wLpprx2OI
QaK2qgU5ZaZpTVez6bTN+VmcXEZGgHlBwQzJjMWtYqPRpk11YBycwsRRIT5AWlU8GaB+cTXVGzod
NEP66QkmxYWdcqLS9IGOdA16SrBqFrPrAayavqvhYhXmB6oL1WoaoMVZ9I3q7I9pDV+bxnMvHLdT
n42I16ODS3JqLQNELam8KkkCdYDEmqxQvvptRNH2/KKeHANcIUAgU1JxXUyMdkeldKsID3XYYw5B
zeiAXeL45f83inm8OSpAEimRQb63/HIDQhsvzgtrdeIoUyye8UzEucbn0J1CuTk4QYDcuo1JdoTw
BAV54MaakhdO08mhZl2uGXJHeXqxZHZkOVQNEm1vxzmiyPyHt06dpTdDLvQLQ534OjO+ZBY/I1Un
cz5etymHOuiNTb4f+xbWmiKltMYL8ciJrX00hn08xkDfKMY6DwsMW3xtsBs1eWuLYXqrTNmvc23E
893595Umj6okFHTqD5+VPCuU2vRaJPa+Kmtz45UKo2an1i6s3qkSqDcn4HMnSH6WvIFsVpdVx0fC
8uPeH8NdjBaEVXf7aDavcYPHqtaeXKi1K/jB/5zf8mASWbhlEARMEVnhucSPqPDxwgaVWdkecOp9
Yejtg90G1tc4L801wVm8Sf3kodXXtXuftNWjjGJcu4RRbVNXvQeD+GMqZe0d4rOrXJKu2W0/20hJ
d6VMdZ8X/0BMEN43VfZYtgVPxfBVmUjg2Xl+l2MZgE01ouk2XjjG3Ri6KCcIcPXpYGQbiFUpwh3N
powCTImt0rqyh3LaJbKaLdwnRM+R+cJQ5n84O7PdxpFt2/7QJRAM9q9Ub8uW5Mx0Ni9EdsW+7/n1
ZzAvcE6aFiRUPWwUNgrlUJDBiBVrzTWmEqwM+TyqbfpJtrRXDEH8XYb9sz+aziN9FUUXAfqQOFeo
aiEoYqT+LoCc/dR2MoRiLN0mF/Kjp/bi2IDQ3Tl7gyIp6J5EF7uyc34BCxrXeZHSaCEmbihfMk/D
crGBdEGfZI3LD52RRV5LtyzX4F1s15ou1go40IoriZGtu5rO6xhfXLdC3oXPuxeLcmMXLeZHeLqu
Zl4tu5k7ho+9neJE4KvYV43YdfsbMcTrqf6ODV6ExSWGZMm6zajtA8YxPyuDonFv0rADoDkM8Pww
rIsUc5hxqp2dZII7GeQYCuCt7aLExvpJ9s5GhLjU0JKUrEbpgEwX+O+giI3WOfq0rWLa5aNPfX1V
RcJzm6QaV6iKv43k4I+YwKVA2gTmeoUnV+jKwo8OvlyQqPVuV47esEpLR30uxdgfclt0a0mJczM4
sGaIO80NM0g/0qrarEuRmU8CW96XCYrERoxBsrVLXPgM6ORbcjY9arHOoRgwjEAAIN/HedOc1NZP
tj3RgQueoT5Oshfbus/wCOV29aEZyV5ZeDG5dpMobqGF0wqEy+y0EhsrbQrChz6N9DN+a+gDUORv
TZu6OgjV/BmDQrmyFavEMaREiU9ZPVnTMex9H6SGK0bk4Nhnj9VDQHF6I8fBX6llSt9sQDdJmVUZ
BgU2/cWYcQJbo1unKaxoy64ZQKhPZ6cVJXYF94TZ+7DcRin9BDhlwoovETKsB13xELSY41eHdMbK
oR62lpldgfah/dagA50WcMxYI0360IpiJAGlTY4XGpQrlUbDZJGDJCXyWCEiwXEXJtta5FDdogFO
VmukwJB8vzy0CF9RAWhHu6AbTcCh+tAaJQCxEAxcCNN813tG+1CH6g/PSfVPqpGZR4tUoQuJgebl
MOPzBP/mksvx3LDtNEx9DHolaIpfm7GoX8I+BDmJxQCEI7KI9hiBCucG7BbA/9c2XeyrthvGVZ4o
Aw52evarJYW9RigabVQlxA40bxLw+lmy0lS72xTaRPIH5s0ngQniKpJTulHbZnApqqNdKOwRU8A6
fmppQ9kPAKqeI7ZZPHFK7NFCFkPnAwsqSgQIXMn8TYCAcV0O3cSyoH0UFw9cqKymwehEYDPS9jnW
a7CA0zDQ90hEUGWWNj6hmBS6Xu/VYOXhWnEhxFxv0ut9loW/g9qc1uboaG5ShQmRHi8jr8pn1emK
lZiwtTKnuNxMYsR4EEXouqTraqPTvropy46FoUFB0mxMd/JcjOsodhI0UTgMaA2MI2FXWFCmdBob
dYxtCYSi0/8jPdF5faxlZ3g/ZvNPJu7EQ9fOXM6kWdgKXvRdPcKooxSXJMRWDcIW6guu8I6j+E1v
Gs7YPTi2+E6Yp14LWv4ecXHK52mjqX0MZavSGnzWSHR41dlL7bOB0Uxsjx99P3g0nB56WXS2DAjP
Bvdzr8bPzkZMGq1vn45/gqTl4SjRydGbQdSGvPft4RjkY4i8zMBds6Qvx9UFeStJ+vWsT/ZAMdLR
lQ2JH6XE2lgEj9ZgVdwq2mTtG+l08EXVbs1kwHS7LgVbZp58ANpkHRx7Ulx1BDZm0dB7AGWI2VUc
+c3l9u+/kuIHfIw6YQ454cwsArPQjFqzUDKCpgaB12CPhyb0txKmXCr9n36i/FMCgq+G6M64V18j
oTr1k9lsYnkFkrY3tY7TGWew+b8DJTspSv5sJPad9XntqjX3JpIHp5QPsHpx1ZJmAycjq1KuBeq0
tUOjddypSGle05y+JFfY5bidpODx+m7YDKgWnrShx7Wr8tBg337WV+cMOMgR0HCJGRdxFGp6OxNF
4J2D2oHa1Vba3itwRZxEZt+JGM35IrJcluC5Qa3YgjLD8r2OitfnklvsBWSjCvNd0LOH6BgHXBKD
6yFpSuNJhrHyqwqN5ouTK+W3Keiaj5NiRqi7whGr5x7NVZ9gH2pBzDw5w9SvkwwQnC6m2i1Su9vl
fYT/e9ROdKaSHHCdMvAFvDpJvCLNcq8o3m5Q7ZgOorLJtuMYIkEUuQrgpxZTtQ3CTvFcJJv6uuh8
5RClxZcEL3HKlgGuSFOC06lSYuXnDhHdQeveSBF9gd3xoxUbccBRqofbmuz2pQsi7eIVs4HiOAU9
bpj4uJYtrkNZ5iuPpt4XL5qiR+eQxNApTAPIHYgtttGY92vNG8G82aN5UVS/+4fDmLFGzEJuL4B5
b1q+lLlmSCMf6UQ67t7uFX4fpt2Y0JhmdI5+CEbR4FoUdl+L2qkezDLU7uiPrmRokbH833hzYP9X
uqZvKr2ORmGc2TB/0pT22OgZxuUF1hfjUP+u+urOdejaCqdPhdwGOg2BpODtgKbSojpPLe2c08Pv
To3+Cm+tcEdgQref5PWBSHWhdSKpsLxPBmZHBbpW7HM8Tj+KyD/1g3iNVfyabo+zFCPPd1Ve1P8N
tDhu+tSQuYMx5DkKZJLs1LEsL05shHu7lOqPBCDIj0Jx+t+FJurHIO3qxxC4+9NAAO/SXZ/sAKNO
z3xjw3roEK7oKeYiQ9SMdzLV86tcLq25aYdTSJVQKBZPvgkUT5d5oZwRKxHfwvzDKvXutnJtQWkG
6be5NYcq3OKwU9K8zqiF9BcnF49ybEsCzgBKhqXsDL3BXXUK75T4r86L92uwmBCMLPdvI03TiaiG
/Vv1f5Uieplb6W+/42tHoMZOSYZqzk4sT3AlVRPhDNI8U2uLXZrMf4kKO7WwwUO7BDBr2PvBMpG/
K/d0X1cfJ1QEWrrINKK4fPu5NC2h/4Cg+pJN5VdShXjA2dEzwuTMlbryE8Ty/vZUrw2I2BJZ4kx9
QFz0dsAYiaIaB+N4mZL6Y6+ba9zb3cBpPowton6hyDvV7muPlhc3o0jIkrzrlE6tvs9tZJBnTSS/
vCp9Mf3pIYIFkY6ixPqqeZrljARN4Z2N6OpEdURUmsX/3qnUcr1XY5QFzll2mArjeR49q7mXrO22
So6xVn33eu4ztx/utT2JP/m/Yy5220aqE3aipn42i/w1KKwDdowflcn7t0D9eUuaAS/wVySDLVcN
TZddhzjFvxhx7z96BDMHBf+3XVmU3lMgi3ZTtlx+R/6t60C+3Umlax4TW9yb8NW01N+/ZLE5DlCP
QvjJ9lnOHg1GXv8TqeOxKsVndZAvqVP8rED5U0HbZB4H/+3Hfe0wRTaMWHJuv+ZAfbuW+96sHMWf
vUfGyaGxFEtxtTed34VtBN/asXbuHKbXXu9MhQfrCVznnb5WCMpEGuL+cxdSce3S8EvnO9OG3aPY
3p7ZtUsVdYG5SkYyjpLZ25nFbdLKekaZdGp7HO38MymgH2XRfCuAs1SV+Vo11R1F07Vtlm5vEE0U
OYFCLTaG0oCRzY01xLbPpKdKeyzZyv/DC+NrRBNGFQmDoEX4OwA8qopcw5Sv9T9VZvOAlOkQJM5n
dO1fbj/Ba2uDUgB1N8orBCLL6ZRVr/SFF130XnFOnhnHuLRT6StG6W0Sw/Pu3GaubTdsNbZj0Bo3
64jevrE0RZ3RdzHpbf87vZ60f1S4eHz3tGmDLfZ/mBuXNU2FBDAvyLdj2WkdjImTBRQUqRhDh+F2
hbP7aD+kVvL59ljXViIkPjin80XiXbUo7mB+NlgHXjyBgCOwMcTq6ofYmj4y29WUjVvo23fOqGtL
kaVPF6qBcsladsu2BHbF2FMqyPX6QQ+sQz/3INye150xrEVjRV86eW8OoBOnQp9WZcLhh2ns7TGu
rUEWBJdbbW6nW4aoNPC0wtNEeOm81nM96OaPA9i+FNeqQxzJ/1ACJoLhoVFP5MxcKgR93xlxJHX8
iyBvtq2KEHQ3JSPcr8Q9Cfi1nZDqJbVzrrIW59DbFdhMtfTawYovUkl8moWbbZ0W35w4er39BK99
VVR61Xk/IoRY1qd6urXhOMTxS97km8GwLqpHZkto0baqJIKBcroTbF5b7rwvbi/Mi0LLYmIQtZEo
RENwSbLqk5xomPC77HMvqhcvHlcytB+CtC3urMWrs0SpNyOFacJervdcVv40w13OVi7KY2gU0BWt
Wj47FZzxPhXTpZJhfrj9aK8tTofdygE2a7HpL2baljJrCDOMMyi6pyDTXwNdHEor26id+unfDkVm
VjX/yCwEFe/FUHbVJVFgVKQg/eDBEso5SsYPXapSpPGsO7HR+5X5dqz5Bf914R16NM2pHviXVIvM
tYAf+SJNs0PObtzjd/zZZ9/euBgLFSc5bNKfVALejpWpmC1j3UAp2GqQ3n3u6GoPbDBRsb/mgHbH
wt6mRX+Gv1WQerBea6m+0AUHBGzOIO+rKaQtUK7gD0xDTGmnXSU4vlGQovBPaRkxQNo9q/VvdiYk
zK4Ivybhg2pc6JKjV6mgBQYPdXrllOLZHHAVjbf8VdP+mESfKpWuTRLft9/k+12TGeuECYQk5DuX
QYJUjCgzaiEu2LTuiE0PjqJ+vT3ElZCSMWYQAbkr7FuWeatCjs0Ysiuf7aTkG0d3ZmvrMqK/NRoz
7bUNO3FWuqn9njvYHoBvqfZtWZWfb/+MeU0u3y0RJRJkfgnNTYszljMoyVJmeVbBjgFThaOqKi2d
ml7jr+0eu6xJUKe4Pej7b5IGc8q8YLxo9H2nkhjKGqZpKbozRcavwsZBr/MuaqXv0DLca7J+fzGb
gyNokcwR5PfycMpTHY2eQfMdApfU+YVXd5q1GxyjJ2pibfZlBs3dnt07q1bUDHObH5d4sp9QFRfP
1OhmujfFkDM5WPM5VChK4X4nKE+O6ojgNsTjPY0qYN9Kgf13KaaVQ03M1E6tHlKNGZyubV0zTrVV
XvgK/3UojI004uxZy/rhaJSCIqpdj5u+xmooBs76u25h+tZeXn9DlyuOiq3iL5YA+vxgCyXcFTJG
p2vANQr9Rr52PSLLSOPUcavxA8rG8B8Rhd2FNrP0W6lgfB5SGzp7aq5/v/1wru1bFilqduIZHb18
HfqQSAc9UHdBG/NAz+ChCvJfcZX+8x+GMWdjNfYslPWLLSse9ZjnFaN1H4rfQxH9CEW3qbLxzkK+
MhuV/lgH1S7+nOSX3+6MY6LFauADkYrj6MGb8m3hBXuwyHcCxSvDkPCiJwLc0Mwbmtf4X5u9ElNP
8yp7wnJbUkeoyuZxGpoOfCIR+O0Hd+XTnO99eBGxhpHVL2aEsrkNQ4MsVF/n7Yst83Dr+Fr/mY9M
WQfDXfjD1akxNzI1rIh3kQ9EOPpg/RbL+oAqRD3ojluMwYtppXd62q7tt4QepIKIsRhvyTBLpK9y
7GfxJcsx4TYr+djVFKHNyaDb0FzVPYbBWvKTYq7uGmq+vf1cr8wT5dFM0UMXimHG4krIMRmp5WQZ
l1gfPilFsJeF+rNE9XB7mHdWlLOSigXPUc0o7+FidCY6PjKA7NInkBFlX5LagyfyZECqWim15j8P
YQjV2US+GNdCbidq29tWaWiiSocewuMYrbtEyJXic0abXhgfDAymwF9U050Y5sopy2/ljkwB2sG1
fLGsq0gxmrafsgvbc+zacXEK7fDOdf/K+UbNdl7LBLvvCWiZ7bSToljWJSgEvfbVVnPyA11taPMs
Co7lvb3//XHKcORWoS7BQdAXr3mKRZPkXdpcNCfCACp17fJOaHJtHYOHIvtNyzraxqVQW6ffoDYG
j3qX073EcbsL2bMzR91pzteRfAZPG12S+RBp92ylrxylOIbNZnP08FLTmdf4X9tQh/NSx2YQX8Jg
1XUIDoAVIH/F7tZlqZTtnWd5paKJKpDoaiZC4mmw/GaCLs9GJ0zkBX8hdT9I1DKRrAIEVx1asM4a
ScPbCq5DdjftEqFHR+EnnIxhKO/silcfumFRPZ6TuzBQ5mX219R9vYUDE8qCdO6+6/0V//DLZzs8
g7qNMVNGSNrY9yru1/aM+ZJLdyyPm0D07aBhpntBElLRDRPMy+wE2MYUzIj8eyYE76bHPZqVZILA
IclI2LIYqfXBmOql7M9K5GVE6E5hbuxYDJvJj5vfA2SOXazwDrrKsj/Aiqh2DYC2e+97Od///ysc
btvzHon87u18ywQkoxrVNSKHD3oSusRqPtZlvf1F0gdP8rWLxaqNx6OvnwZtfKqcUyu2naKubm+i
y8vxn9+BhTgRMR8xNcy3v8NvKKA3YVRzT7Xls0x1/TnijuNqDZdySZpynUwaGpokv1fs4yDib/8d
jzM2Pa9zHmW2nH7XcNnGVM26qTcoQqvFxZ8mD4VgPax0pNK9jgtlohr5x6CNLcx0u+Q1RP9Hh0/Z
SDrgjBGNWgeEpe8SpEa+aLaRV9Nb7U/qSgj4D64nnF+iMZJVXTRgRMoxX/tE/o8Bnm+PxLTBOo7T
l7xFRiS7OjnkloJLd5DyxhP6avQidDgK+ENhW9RfzDFr6az1q7NKWu57mxvJxXYAZhUpFPpGA+sP
MbB2gzC2dmpXFk9WXiXbfERCqgdls87C2F5bwZCulJFLY5Gk3bafilZ3CRiKNRb2+n40ugypT6g9
5Q65uF6k2nPkK+lDYdbdESKK963pg2YNcS1cQRj6VjfltMYr/FeclDWrRKHDO0tD8agDBz8iKIw+
hHD5LzzK7JhFJWsrS/U1uOnx0MZ9f6ALKIIrXb6qrRduUr+Jjjwkb98pMRdg6gSXwTKKT5PmeQ85
IJiVaNmLfPR37qD4wQHSRv5DiawC2RU9UUXfwnQaEqz46CTAfcDQyHT4TCWkCy2G07zx1QL0i2EP
uzEsw8chU3nftCzHH7CMNrfQ8JJV1MMghi+O6YpDe3xWDN7ONtrxg0/HCaAhQ0FHwB/71GFBeOeo
vrIskc3M9SXiC/sdAJuCsOVNQ2tdvMBKtomjYORgKPZPJbCNZ+yW9cPtT1CV176DP/hxGBjvY4Mx
GqSleFpwNlMMCUgPBBHW9DVe9s0WGFnWfjHs76karkForZK7wNtl2DB/hjgUUHGhUEoZcREGp60x
0ciGFqQQHOTs/doqVJNk5Zekymjz9naentR3wvxlPMSgxN4csVBvWTV/1Ml/HTIMl0FfjaJzYyq2
CzcgWnll/uH2k72yyTII3QnwN2b22WKTJRcTC72TwVkpxINsxbGM63WWaK//ehgcy7h4k0TBeGa5
h2qSHqAuKJRT3cD0KGSI3Mox9U1pqPesU668K53G7bn+SaHQ+qOj++uxqWaveY1ZRWe/pbKrfkTw
ASPJ2NXt3g/vvaMrj0/nFbEquEvQ6rQ4G3p18JMacec5MQy+WC0AqAvNNpPj5t8/wBnBZ9CfQwfv
kh/RW4GlxWNlnqqx2iD+PSmpSTasMX7eHudPunxx4sx6RnU2mJsd7BdLPQtGy5ubPc9gHralp/DQ
hn011OspdvAO/VyVa9Vj/3scuo9OVD84GMje/gl/FsP7n0C9jAidF7lMDKuNrAxC/+g81jgrZxJ9
WgDbnEQfBrsV8GlkrkG4tQepuz22KmvP0rM1EtT6tcd5cO059bSht7mjWcUoHqqUt2KHvv4UF168
wQg93ONP6K+brLCRKBsQxuIo3xFR9s94zuXPdk2ruNnU2U4JhbnNVKu8ow+4sm6I2uetk3wf01ys
m7Yv7TKDWnGOWi5iKBOQCBtHkfrjnSjqytfw90DLgo+SBIUG5TOkf1Y+J0nyFEzK0Xf8p8AOJled
NW+33961XeuvmVmL9RM2JanDUAnOVVM+Bnl30XPtHqf3j5/LYoUYuPQRoc6NIWKZNjLJfTkEpMGZ
xXmu2j2GiKv5H3mzHr+LRBw180lL99YQbvp2Eyr1VirfktDa8w8azYrhG8nn2/Oe39i7n8R1AHow
RSg+oLdRoh76cafRkXKuq+Cca2O21p0IYemYHBIn3Q5Gs+siu3SLLLnzvVw5jHWH4FAF7wWzcklk
lL3ftWSOg/MgbLTlPG+QgFGwFpzKQ6dUd8LhKy+Y4bj4oT7gZFpe0xtnAl9GEhFIZuodRJFkRy4l
/X/Z7ziVkIxSfn0XYXhJ3ThaLMMzXogvUxcc0nj8EKr3Aosr3yGT+b9h5rjjr8NCMeMRwGoRnc3e
gTSIbLL44KhddK7LrLiTe7jy4CBfzBk7iUMTJa/FWIauBaVRBuexw7NaOPGTrhj3EF7XluGsLlYl
rjpz5+3bQZzKtBNr8MOzlebRJS5UMF6gwdeT7mDkHHfD2qI9g0Bi6Dd17d8Dd5rXJvl3ZLh4oFyU
zF5nez4bpZUfcQkPV+lAsjnv7W5vaJO+6cYscanD+U/c+YZDifp2BkJYh67uJgR8WIjDQLHcWtrJ
ami5jWANJK2tlFUqV3HS02eFRfkO+mn2HJtJu0uSPnxSFJsKZViLwi3UotjCyRiPtVoKV5ap7kZ+
DGkgVIqN2Yrh2eyGamf66vhBZoAf6bzO1w462MeKkCt0+ZKiVVbnwL345rQvtZGXPz2sioWL9UG1
MkQL8nGo011VTd7atjPXbifXlBwyWMIpeyQMzU5pY/nUmq32qZLjc6O2l7j3wJRVSfXYG8Vx6seN
UeW4YQV6k26srq/5Tan1cntnepc4mQNJur3tWRQCO2C5NUVxTsu307JbAuj0+3LT1t5vW6sfpcpt
no0JfS5C5bhcWYH4VenZHYnmlY+MkB+rJYn2xSGb/HZNpt2UC6sOTG7p8nswdOZG0L8FW0RLtren
eu20wz+RTunZiPedGDS3evKdeaecPL38x7IKdv9hP4ld6Gmnuzv+lX3XMOY8PO3ts1XWInQuQO/C
IE2MU1QVuHSZWbpquuyLk+Q/sIi8l/669mGRiaeMNJOJccV9+xB9L1KL2YbvlCDl20SRKtdWJe7J
56+Ff28uHcthKjtoysEhk4V/DfLyldfRmROUX9UkdtzOsJ4DNduHpbnVSYzbMtp1ZXOyR3knP39t
H7PxQJtZQUDnlih+xxgTqlleeC5bbwvp5Zw067TvHvrSX0Of+cfS05MV6/f0MVeGJezlgwHZYFrv
dKJhaiGemtrk3Mj4iN67df00gJKL2L5NlUsQyCddi56n+J4i9v03wvUScR0fKPHMu34iHd7N7PWb
4EU7Ar37Lmrcsto7N8r3s2MQ2t+pBlAMQP7wdg31uU/bR1oONAqX+aOp1sPDKNv0RxI34doJhO27
fmJ6j5YV+Zs+6KI7G8GV8SXJBxLhZLWIfOd//9dpK8kC6aLt+3PdjV+rOT8SlAO9euNKjToIr6az
H0PlOLGVrG5vDFceL9dBxFz449AYsAwYwSNSQ+2q4azHNVa/8HZGCp73vtH3OwKNNhjwzI67qIyX
+iD8F6jAdWF/1nztt6n62xoL0VXrV4Yb5vgL3Z7T1dF4FDbGj4gxllfCkVpAXFc+rCIrv9DF85AU
SrrqKuMhaO7FLleeHwUZBH6U6Qn5lmOluZX2Y2x25zoQPTyplixga2LdApdifXta7/dw9AcUNxEC
0PFNm9TbRVJ0iepr/uTDm7G/FJZ8cFDze7Y8QMDAQs+7syavpJYATtKLRX5nzrUuyxhTM9FAN6re
iVvv9MGorLXWfS1NPTrlRdnvKjNK1nWiQsSqHOe5HJ3ELRRB4q82vTtT/7NA3l4i5t+CGFVD4fge
IZjkehQkNEmdtCbYyClX3dzwHmCMrJzJ3leq9eQ4PRYAKyQzhovuGu9jJziVjgWUfqVOOyP7D2va
FnNfC9H+TO2YX9df36w5BJ5e9aF3Is2GZqLq10W/Du4p696fbsx7HoAMG+rHpY7UjKMuiwDTntLJ
+qTa7UFE+h1l/JXPBW9NYm+y6X98et5OJHJitA4dKt/EoIe60v5JwZLbQ7Q1xvzfR1xM56+x5un+
9dBSrIt1JQmbc+lEP4BZ0Vsfpq4sxHFukKZZ2HoqFfuhj6tfamXSP3rXdeTqA513IUg/iN2WW60V
tUC8M1mfdUACg26tEkq6tz/UK7s564LAkpqtPZcn3k5Sq6a0aPQUXYgPNoa6cqFvipSGbwKzAIvI
KDzUAKCQfVmTy5WnvZOEvlIc4S7FHZQ8ChcqcmNvf4DjR45vdnF0xnWJGhw+qZMMX5S0WpeoozAK
eXLCisZue+d35kNJOoe+784ddeUZgfmLEg3Zqm7jOx/xlf1r7uukN4u2pLkJ4+2vMhWtdezEM080
yOa7KrfkylMMnAisALKB0yaul03xnXzSlRgfZTkpXN7G3KW0TNtpPv6NAeQ8Eqzl8NA64+S2kwoE
1lb0LxRnlL1lZ922SZPmaE/6bBXFzymg4t85ld6fFLRIIbThSybOIIv4dvqEi6r0Ck05UTTT9qMa
wpQouPt13Nz+/VAoN8hDsG0jHVrea1QuTenQDN4pbAWqUeWh8vP9oIV31tmVGeH7yKsEsjMfgot1
bqncKZOUYbz4OfWjT+gNx7vCuys1V17gX6MsLs7K6KlqJx3vNNTtcyDTr0qofCYVsZZjvMH8HC8P
5dHo7c+m2X+8/SG/3ysYGkGsg/HV/C0vXllveqNZ17V3Ko0gX5WGzXbV38sLvt9+50FAqahcRuHg
LM4Rje+gtXFqOCVwtlyh0pcfDvUuVpPXrsVO/faUro3mQGenLZ1A3lleOfUSZqUie0Yrg6Ms66ON
W0xVQQyX9uX2UNeWB73EaKQA/PDbF9+71doOJjjSA4XSA2eEb99K8UPQBnV7HIoKfDpvowPq8ZzE
ktwnmiGxeISjnvA5oak/Sac0tloMs5rSfOrSUB64KvgH1xy4IY3i0ffHXyGWhQ81bt1uqjS/06j+
XkRwIUxEjlHhfTTR2Di10e26vv8c+8ZTReEn7GsgM2qxs63qgqXjttb1fTNYa8pjq2CynoXXflJZ
kMQmaHgLVEJTY7r83UcVcMvKqoGVd+YparGpTbQPQdTVuPIahw7tej0Ea4x7fnZqTdGY/zN4/alr
wlfNNz/7Hn1xWMEB/mxTV4zGb+BPxxSmQKcaXyqlfmwc+Rm/zn2bKfvErl9U/OEHnrbSU1ht7SKD
JmlSpSiOIp9GOvrRUNbjuO1kfzDq5JO07Y0VOpxJ8UunTpchUY6ElHsan5+jqXtJPcgifvijSiFJ
1mN6sr3sderkdlSbszZEVEHiTF8nhUOJG5WJJj/Nw9ujvy107UPdeJvJUAAR+cmxJCna6cNTZyPa
1IyioLSO5VeMFmulO+ZjD7UxMWIYN9a3fGzPAZTOMTTXehk9j1P1LZusQ1qp+2msThqQxDQs952f
PPI4MduLKtUtwYP0YQBwJjFdoRj/2Eb60OTV91YxNslUn2wtWOed8QEn03CtBS0WNPGD3ei7auSa
B5hvpXiVf5CyODRymtl8xsqKy5d5btJvDmD4N46Tbxss6kTebLK+A7AJm9utdIydswFDh4wy/yaR
0V4oMHq6Nj6Yiv+5DXsQ7u2PLmxUd5SdChqyGCO30EdlYwiZrScVNXFdlZ2rgQjc9MA8doMd6Vt4
BdXaS5DFtsKc795s5lwTJIJZ5QtIsHpTmIaysgHAfAUKStYNoQr9d6M8614nfifjpGAFk2raSk3L
cA0mHzrKMNG2bydKeMhoFZkRSTrOXQD9Bhe5mzhKyw4oBvWFS5Yyc8sQFmJgW9PzwKuYQsd+Dkcv
SF3N8PVtbMwCBpSSa8VJ5ZEudsDQY5nUT3BV7RdRA2BRgLe4oBHFR82ItK2Cp2dGVVDq02Md9K9m
bB2AaK+7Uey80dv5wfRqmMXey5JTo2ZPvQz2bRrsZKGsxgr+U2htI06dsOpPXljs8mh4KGKgN57j
f5EDLKVJXc+LAdDKuSrl0dLq36U/PAUNzsxa82lIrVPI0eKP/ZPfjG48lg95Hf2c3y29uGufGLGT
9WuWdd+DPD6XidzRKZSjtp9+xezUoy0CvFAdqLLlvIf4eg7RKSzcOlcigppuB+vgFI3AbHsk/Y0u
ESml+I1QuLYQcW/0isu2aTar1Am+Q6FBtuH8pp6Jt5fwD4XRkfegdWCwneNUqA+2qmwiVf2Wiel1
9Fo+KrzNjBBxWygfUWM+RL4KAUg/94FYQ6b5GGjqrkGIZYzaCbHvpyZXn502Zlnr0UbUVuY29fgV
ySWgKb94amXwaib2c++LjF+QHgGQPdmG/Q/GKJRq4j3Fz84dGvkANeKLF0xH3WvAntImbSI6AApz
9gpQvGZEf440HzANOMvOePTMbKdaIeLtLjimILbd+Qf6pUoiW/2WF9q+T8Te8atvPZClKc83GtzR
rWJFyGNGYX4kS4u6CduzsvtBTwX8phSirIMdbGl+M3ABtIK0dLWy/xQgzIxH+zAvCK2ttn1R/YxZ
JG1YfwxU9SLi9nOQqYeo8R6r2PwHafhz4jmvvvSfW55F6g1Pfpa+FOkQrmTmwWQSfeq2lHP1xH4a
ENR4AQQu05tw1Ooe01D++W/aoscTx/yIHdyeVt0X6iak+Gvr5GnWAbpYg9spIp3a71ddoOCp3HrW
hoW30fRkO3XKY6JPJ10Jdn6BnChtLy3pH2F6+6zDuEML/M82Qc/82KreolV6nA700Sa4yBf7Rg2+
dEqW8dz5zLusjTjCgBjXOgCmxhArlJ32yqOO62aCXIiW+QdDu+uWfuXEB4A86/nJG5iatYiXmiYP
bQxz7VNmNo9anH2zlHYD5u9OCvTqMNTg4bOTZn6nUFYDUiFZbVsnUg+lhu7LReV1O6a4EiYhH//f
IZxFO6AlIioP5JdOeDCtcqU4BqY46Jm9F9E9OZ82h8mL6IXGFmJo0n+zwGARveRx5UVd3rJQWPK/
yiSlsK5ExiM9LxC2h4zyrV6H+y7Ig60UWXdIwng4GPhyf41pitipTWau1LbiQK5ykbiUEKZfUvPy
D4lXx79SsmCPY2Rme2GSMAr8Jn9qQHbtWgDkj0WY05xKO8teHWV8xpjXWFVqjIbLHNtdkRXlnUvD
O1wTweff96Bl4T3XU2aHo+w5jMLmNPph82CQtN6KSi++UVOoqASbxf9wdl67cStpu74iAszhlOyo
0K2WLdleJ4TTYs7FePX/Qw82tsRuiPA6GHtm1mCqq1jhC29Asdxp931hNntLhYypjtLwwzYrYgy7
aPG3URDXsGSxki4uc9QZFv4WSjtHmm/qE7Wpi8jXy+SiFONXW+sy9McdPA3t9FwlAbSStR71ci//
GRDK0szzAPOwbEuGPgZ4EwI0GJMo0xaPDvsesbnkxDGSt3+3p5dDzXv+zdzg8hp5ZtTRJTSMemOV
2SkfDyKrrV2zxvC7uYzk3ChkGzaOYYuLQC7bmBckS58tpfo1puEcdLwGUnBA/vw36g9rugMr4y1t
0TQQneyKSL2gy+JROr8bdVgKvTN7Lw8bOa5XtsnyevjfUlKKBVVAD35ZRIrxgZVrvwV42qeeY+1R
XqdB63sYN+w//mjL1ObPSBRzqGPLUGeWgOo+ssYmGbXmgkafvPEjVP7YpCsX6s3pUMIEtUiBhLrB
+51RBTEmMG2RwPWvQxc/ubOQBt8d8P5NfW0tXVtcd/OM6ORANgMYNmdt7wdDCUDPWlsCHZ9U7bHr
lPI4Onqz+Xjdruo+y2EWuz3GeZKGaiE/NUOwqTKqXCHyQwjnpc1DI3oSI9Qa296rHC6dtabVEhn9
Z3DWkekBUr0SI7Lwg5AjjFAviVrZx76xp6062OldhlPqDwvvUS+mRPYjRrduZXVvfUqYVrpGf5Ds
flllMiqddMSJk0vYD49yELwaeXc/lso98KbwLx/JP7O0Ad6pTPRag7ZqNG2MbAxpwya/z0oNjepq
bxHtiVVPllsLymsPl31m1oIjer9pEuTG2jDoi6exxQZ0X5cb+BQEddiMBmuuXjfHsimHwyagULfc
oMTElLv8TL2MQjmklfZdK9vXzMQ72QJLPZGuBGt49ltfbfZW/39DLjbr2LRtpSlDeikpDruWXDqe
hLR/HNcvJE8rl9etJ4d25wzbN6jFLqvD0YBipAl6+qLJJOKKmIP0Z0KMv9+JgKC5VDgBFoWtxScL
pFBtnLY04JG1d0JkJ7tFEVgB1Y4C6ceH/cYlCZIDDRxtFhNBlvr97sg0qewKMESzl0vljWhvuHnh
rEgB3HhjLJNOJTBr6rdADd4P4gRWLnhmKqxBrPpOSgJnHyiV7uEqiuWwSJyDpfj+SmP6htIydz5l
LYSoCEdp0rwfta4sR8oiu7kASzFekdEb76UptTdGg6H1mKg85Jh/natOM3a4L8tbLYp8dJirGrC9
qZ6NSfa3WVn2K02jW6tBZxUglQ4UlSLp+98lAyhJnTCkv2pVW1Ubn31NeW5NsL6JHD/Z/0GDH6ol
tANkTuh/0tp9P16tZkAZS6e4OH3/Ww/BaNXN14930a0pvRliGfMLbVATZ2iLS5wKiBSzIzAQDggE
Vl5uRqXKnwdez5Wn9+agPIhz843C3PL7OqC21CFMxcWUWzRa/XtdwhdYPfhWia2Qv3L0tRtnf5YZ
5OjzOGAOsdjERLayM+q5uOgiobR4Amx3yrvpueurX06ePVT5zjaznRhQci7GeP7j2DbauUkyZ4Nr
kTfUP7CSP0xlbrhaTLM7yb6jz3gWQ/GJVuVRhPg9+Q+a0d1FPtMwwhOeyV4Oc15u7NMYaOcczFpU
m4VnpWINZnfVKOZNYoL8SbWebGr5/pUZbf5ET4sL/SD5Xotj2dN9U2zQIhn3iAQOB7/uv+SjpGwb
yZjQhx6KbZuOMjyCBtxvO1peUo54surj6GqOUO9TK/wPjDVwqcTFcKHR5lvW/IWEBIUZZ9olC2sJ
9g68F/St600cUKr5eFdfAZdYC6i8nFWY8+SYS7WNQJ3FjtBfvujxsO2M/DS0lZeLcWsj+Mx9vDHr
ERNx7Gk0KcHJKL2bLPEYafH24x8yn9C3ae78O+CwQhgBfnZte2JHcghFR+QXQDiwncKjaqOxDZ+n
91Q7SgjIQs8xg8PYrtULbpwxNPwUhGl4h2YRofd3hx0OAUZncX2xuxezrh/98LcxTt5Qoaxe/f54
lrfH0lEmBJIGH2b+52+SLECNVteILL/4kjA2nO7a62yr3eM4rm1qo5A3ehetQRGuemTz2tpYhPKl
KYlcMUALaQoMqy7FpY86ZVfp9bGWJzincvugahSEtCE/2WbQuGn7Ig0r9+aND4s4DqMCrmVXy4vl
tepR7Ws8YC6iN+9ANMISy7+hx3xXWeEm0uVvUTvXnbRgZUPdWGpCT9YYPA9d9mWc1g12RUsiUS8x
NY0vIhuHXQ0vA3vHPIg38Ugpdgho8H/8gW+Eas5crgGAg64mqOX3H7grMhR7h8l/ot9UH7SQgjbO
nureryHn1dTFdv9hvBnFhGgU3fOluFc4EjO29OyeYvMgxm5rSI/AYGRRr6ymcX08UVYiXwEyQFa7
DG9qHe7oMM0CWAqf0Gwm46uoR/nbkJXBSrh2KzfDXZbjAeINSNjyFSqQsrSKIkueSZ0qw3PUMN/i
Vek8FoUj4ahgRdtCwLt0u26aPodJkW3kvG5Ogzw5a8DG2z9G40NaNLKRW5oX5s2JVbXOium+4e5T
yf3WmRL6JmODKX0F31DR88kNZOrlWlVa1Hyb4FERae6NVbBWCLyRd8yNZpI2zEOwD1nsLN3GR5kG
Q8ijUBjnycldZypOEOhpdQdpeZIbPaFQXOUrodytLw9YALYNcSbl1EWIWTWT8DuBg03UqGe7yo70
Z45B4bx+vJFvHVcQKbjpcWRJCxYRnC0wl+EKyp/g3bhdE1/q4gwbxeptzCvWAh1jRgUsXhuEjtlg
sywRyOrFpQT7s1UhPqUXq4admKpV7qk1bQBvgIryk4As9pIkBMypGdGx52J+teiCI6YvmyDWpcnr
5ND8ajaFtgXFY6duRgeYJrkVVW6cJvJR1qDlFqB3NmlhtTQOccjY6laV7szBEr/Drtfuh7LOvIG4
9d7qdbPBCjYpfjbNDCov4L7su0CuaiD/GS9Rb0Rwe33DbeW0/WT6uCboaYLnUz9gAkI7u/BMpIbv
ktzsXFRFuz0FhoEIFUfFQNCgUJy+3ldGYB4NgQ2ERuthTxFG3ME8sPcff8tbl+DbrTpv5Tdnxrak
Lpzo+l3UFI3u+dqg/afWz7Sffza5XKwMd/NkWGwaNIIAsDuLI4rTt5HXfSg9jX75ZSr8ozDEqSh3
BLmjS7njO2Co7cczvHUoOA74wUGzka8KDlVShYpWDNFF1urS63W4CJ0uDXijGGslm9tDERohcDX7
6SzOvT8MVerI5fSU5fqP2M/mdrPzFJfOr/8wJeo0YCRgwXDZv/9oIR1tFZee5BKXarVt/AjPF1Wy
XICt/X+54RGkBZMPDY2neXH8cKhAT72vlEsp8ierkb0wxL8sm8ynNBt3gZ4fg1Q5O1lzVOmrBRmu
Zx9P9pbAC80UtHBnEwNdWyaodt9HkVPWzpMYNFRrDDGeaT3ImHCW40+jw96sk4wRQFFuulOcOf+q
vYHnH/nMtpYrXHHHXL9EkhS9ogkl7dVGzo5yACbCq7RUrFzBNwoYVMot2qNgqSxcnd9/Gn+IhJrW
mvU0SUN2CPyyuTdFssbJnT/w+zsRSZ9Z30+DP3ANyMm1VFMqv6svYhxRs4+LXV/49w7li2nIHlYV
WK7jwvfDzZN+c0lY8AIas5PByziNdB/34hiN+h4WQQQcZ/wOkOBBKYpv5ohQ6crHn9tz1zOFe4JG
6Wxut1hPzIAgccaBeimMzDNT1e2TX1qKtoPACuBXjPWGGZRuF//1Z1QBj6J9QvV1Tufnk/5mxoOC
y5KSOog0tVh3+FGveU7J6B/P7vryZRTUBbFo04ByLQtrRiAas0T8/JLK+bZsrEell/ZyYt5JoXn4
D0OhKmNSnUAVbhkbEdza0Ew6XMZaW8YA1/DkICxQtIm/lkq0Mtj1PUhISPOY0JCI/uoeDKQi75Wi
i3lU1LMvW/dComgARXdl/a4PG+MgVMr1Ti3pSjokUms1jqN4etLjEkrdZN7LmF59vHC39j7BDhSd
WQTCXGYJANCzvNRq9n6Sf+9F9jvPZCDHKMVQyWq9QgEFAOtx30mXjwe+Ec7OjRWUcGCWzf9a3PIJ
IWaa24X1BFTkc9703pD43hT6sSv31deq6YptFcWHAbUMvRJf6ROvHIIbt4yGyhuFBiqWFDcWZ2+y
VHrIQrWf8qHyWvHTVMAgDDv8iFPoJR/P9sYyvx1rWbKjpZJYiZ+ZT0Vu3Df+hMhA3eEnhbJLPtwN
inMu7Oq5tJ2/TspYZJoDWNWYbNllw8zpMsg8St9fIiW2ASB0p2noj0En/hmttbLkje06oxrnzAQh
Ch7u95dKkidBRJM+uLRDhQZhVOfnWDjt5uOVvFFCIH1nhDkNwgZ3ic4u5p79qOMnTZ6Z1ZPLX+mw
K+rnkEpdNntXgFnJ1TU/5RtfkKrBXJJEvon2zuLKlDJdktUat5bW/GJMsT43dVRAWohQ6tlxxnal
a+WgK7joTAOeZVq5ZRAWuoL1poGtNGAQnCe7tWacUEzReppSry4N/eRrDXBPJek3sp5lL7I8yke0
c9CVojvgYTgXPiRlHfMjkw579CI8GG0BU4HneouVTrBV1cHcSGOsbYccDVZNSb2+HzM37ey/99vm
Wqaqx5mejYyW7jGGUhq9pDcKoqTmHTfMXRHHL0Eqb82m3FZmsJLBXUM3dDrRSE7NZ45gdQn4Nsys
UsJE1U95kD+KuV6nN6Qmwd2YfDICfKuDYMs9t0lFcNdQB3PboXcbUwk3upIeZISUPt60+vJsUEG1
YHyiQIvYGM3kxWXXm1Eu4ddUP2ZZ/5An5V0xdf82RrPNixgsLPzpXP+s9wIruaCDw1eqihehF4rX
IB3SBJdCpImKzYwWsGL/qx5q4fe4tF9bKflEjfgXip+PiuPvs0rGlTfTEHLjTRdqqWwsCUOkwdZQ
1eiqi1PL0a40ku+JYaH1buD8PnjE24HbgEctSt+rI+wBR/Tf8bkPX+LY6pCWUr7HqbXmh76MD0iR
6DrbxD6o1eKGszhS1BjxQEAH5Bz75tNUAlwOHOdzJcx7UzL+9rmZBwOBhfUy+IS5B/f+dgKsBMEO
Q82zUTm7eFI+NZXacXn4P+ysfBhYSDfs45e81L0iSjtPQ0hg5RFYxg3zT5j1EenKoc12BWkPMdaT
mlaB7ZXjDYWUdGtxfyWKs1L5W15V/xtHZ6Ox/2fNyPdTnQDKhkVbhuc6yNqHAdmZx9yPILlXvX/w
B6fxtFJGmF5SavG5GcNsZbdfHT9+wNy6wcUAtNicxL3/AbGtTXgoGtSxZXujKI+TOOmp6qXgs2PK
Ek2ne0G/UZFpAagdRS/9Lv0Ha8S/X+6ZKwq2EnwPS75Yhi4anADOt3kCpA4ADyD2KulNu7GFaXrS
CMDHA5mnZdxZ1nrWJ/psg9OwZbBhD1Nrg98mzqLfJ0DjhnUeqsI16+kUF5DZKag0/Q+YLg9luZ8i
YOrlxZ9iz9D2OEq6AFoSccjtb2I4NkYEDPnIz85KTPSSneIAjE5bz2+wRFU/OfAhUk2/h8m9snDL
wIiUCxwPdTZqUvRBljGhaccI9wX23OTPnwsfinauxJ9hSHTboRyfhzE6fnw9Xr3p84hQS7gdefII
qhcbxg+FqZddUJ/a1sy2bYgmuF93nybwUm7QmIFrtdoLYABtF9iS7DbxGnrp+mgSCFJbBCMyy04t
ywBwoWhrqXp1EiAOUIESX8x+/N5BLF1Z2yuy6jzVtyPNL8Wb1IuGZ9FZWTicpBBCwiAE0kixZT8p
qR++1H2mHsapQCsDAcwkMi6VqYdemwbjAdvRbEXx5nr38lvMmdDNu3stNRIO7Th2dlmdOmufRHex
1b4MseIGrbF2Fq/anX+mje46CPoZjbbkBONv1iiFGQynHpfXWpc8R/kUBtlBL6UNE3ZJQdzSOaVJ
6FIT2pmoSxToA4QXKpUPs58h3qYr19Stb448FqUX7MEJFBb3A5FXNeW1XZ2mrqXJBj4+6roHnc76
yje/tcwOUgO09UCRkWq9/+R2aw5JHOWzvKhywK/8kMsjdaZkY1Ls+S9jUQhDXZX62RVN3pRqlPaS
scEzqrKew8DUPbsqxvtSSuKTnNBUXDm6y8iGDzsHW5QRqF7MMc77yWVGXEqjozWnxBrTJ+AdNWIT
hbbpgbXRPa0KeqVx/dkJR2VfVdDEyhR0eFo7qefjy4jQbOQc6tDOtx//sBu/i+gCShwuCYCjlsVK
OfJLUVpNcwrKEd/M0K5RmDWC3cejLAu+zB5UCbVQgnQO0jK/Qs1UCUNJmk7c1rCCDStCJyC6j6fh
0QQ+DGclpWilGmuw7xtX9NtxlzhSUC2qPgzZeIIISrPnZ58egkB3i7jZKeYatfsqVV/Mcnk7lk6c
BpOZj7hIR8rF0CML9/JHy5fVxEW9dHqInEh5LSu6QUbm1IdRBQXl9gD9V3b3reVGnwv5B/Av+pXF
gk9GqKRGOp16Gk370rb1Vwu+zTkP0vDoy4b/KFdSt2GfGisiA9cxFQ0vmyoMsnpzrUR9v83R2Fbs
xmr6E7ySL7bYBSCuwVuQLNWfSP7qeNrSpv94c924oMw5gplx3sAvlsveUu5XsiiZTqNuohkw2p4d
FCdnqJ2VZb010OyCzNKSo/DH+8nBo9GENU3jKbd9V+0foT27Vb8WVtw4kVR7gHbQISbAWDaITauO
BfoawymIgwcaQ98mTfrLyhwbldfbIr+ivc9QizSrVkLVjjO1PcUdhErfioz5XW0uqFH9/Pjb3JoM
fUj0Kbn2dLbd+yVja4OdbdGC1ZpCeUkl2XEL38+/fTzKjZcD3DY3GMi1WeR+MUpWFlMrwS84dRj/
bh3zZwqg2+ulCn+Clc12a0J0lZEa5JlCJWS5dMZoqU1GpB5JeGPiwELF1l8rg904v9SiZu056KZ0
XRbzieOykpCVaU5xbh8d3cY2I6iFiye54hoo8woNT2l7yFfinJtzm0UpSDJnFOBibqKMJmHXVXMS
qeju1Bi+UiNFzcoK3vpY+GBQg+YgkWguJqeFuSnliuhPfiMHAElRRQNvmBzqWv7VtuGqnfitxZwT
SspRCsrxy0KYNnWWXlm4sEet2v9q7Uj72YCQ2ilqYjzGk8ClqPH170YTtl5eGOijJSgxHiVIaDtp
APoiZD/7Gk8TGgrK5B/t1M6EK5GUwwocDHzg/mozz99bA7YPcVynucOj/P7ISHXaVjCPrU9IrIus
/Jn2r9rQueWQrZzNZToxj2SiVAtcDUvLWcfj/UhGIHVJ3QnzU9077ugfrPxRa/Ndoe1MX3UxKKo7
/axEl4/nt3iTGZUTqqH8wrtEz2OZb/oGSNsmbIxPldVsgmF8RK/MCZKt4x8lnNQ/HuzWlmZHm1xB
lNVInd5PUcXYd+iHuj2lGuRdRLg3UT5Gm48HufEu0OyjUsHbRw9ieSeUsR6qRRWIkwjqSxuIcyM9
61n3/B9GmfHdMwuH4uT8K95kRFqhGuBKU4y1rd4lLU7z1yRYuUhvzoSDQgUOG0yKce/HUFv0xNsg
aE7afPjR2B63etzjkDtY5kqkcOsaoNjJVKi4X7f04PHoZTly2TRCaTdNb/yTBsG5UQue78hWvY8X
79Y+mAlR3Ds2adwSE9Op6mTk+dSdHCcSmSsMv/itdEWxMsyNSQG34s5Gy5/i9/LiLlJZCK6a/gTx
JnZT/w4hoUBOq7kK/tcTYqRZDdWkTgwi//2X8s0wrPJe605Z/goZHMb932+FP3EcOZ/C870sTuGG
08B175Ho0Oovc9YHi+EVDZ6VUOTminF4SI/mVqu9mAcfrI5CJRYn6hc+L1zVIcTX/J4KQDIKTlUf
r9qt0d6Gp4u3pwp62agHuz8Jo/DvQsfFRsNtIyHf1VVprhAMrmR7CLOgUs84XdDgRMOLE4uA7ZDb
fdec7CDXTrpVosnsgEefRNwfgfek29D5XSkVeZewjQ2u7RHKzVM9m45HOwmikxfWsrbNFVKkMGrj
r3+/GiADwSvTCkYbdrEaQ29mXdKQBHeV0bq9Yu1t+iJOrW2rcK2BOn/Htx18A8QyUdNc7ASRiL7j
+/0a55ZvozM9nizgAvLQ4RmM84AFB9vQv3R2txLKXF9kDMf+BUYL4sf4gyZ5e1lmqpRXPuXELuiM
Y2YF5R1qiMo2VIO1YHr5jKJR+W6sZUNvGJtG6LU0nIY4elHCQriJoV2GcHhSumAXm2nhymW5pax3
H43SyqvwZxMtFhZkgkqoAFJYoav/fmHHKABsMmbZxUTqCXRZ8UkxI3WntXBC/QpZcepJsN1rfEWm
XBm9SSib3E7uKSE+qGZ+quekiQ76GQ/HveSHhluG1S/USoqtxFoFkdEgv1Dkntw0ZwD+xRbkT+Xq
VtK7UmGd9bH41iqD5GZt9pw3xh6qwG8k/AFyZfa3zLDu4V+9RlNDuitBufIfRgq0iT2hS5BR2q9e
ZWmuZGHpmApzY4xxiY6L9LWr9Hs1Lz5bo8ArohRI6abiWAfEZ0YifdVM6V5Xq40p1Be5FSc/aQ+p
0Cqvs4Z91GWPUl88qlLwgo32YUxN0vFK80K/+Yx0zF4P9b3I5XvAJqNLg/2OMCx10zLAZcYa7smT
L2kV7DM7egmFvNOj5rdIysfRku6VYY2teb1X4TWA1iSrANh/RT5NjBRsuWq0j9BoKcCzrqsFePX6
4iP2gaY5C6rSKl0+F5kxaLlW2e2jFrzyDVyCIFdW+1Mtz220MXycWwxZMnk82Xzp4sjDFfbQLMru
3nHETreHO9yIjxG5fIGtXnzqRnoWRrlRfTw+Gu0gFxV6duHKM3cF++JwoQNLi3Iu0yFOsdjeRiui
vDcUcJ9N9zQG4lD643Gq0MMHGDnYYhv1nVfUQrj1GPyblDQEWuMzGLwHdL8uZp3NqkFlBVw92qdm
uBJCX4cV86/DxZK7HP+rZckyqWjS8kCPp6xINijfPdHF+/S3l/T7IeYv++YmKyc9bBpNHk+tfdKM
o9X9Q2Bu9CsIq1sTgWFKy5ssSSVEfz9Ko1HOpfQ4nJwx9ySEiQxt5Ute73I6JGDb52oAZderZGMI
a5Tx1O6k00+Uux9z8WSkZfHxat24jDFknmUPbQDX3PuLNxfrrLqk0a08Gdov25BcPd0jNdTixFr0
Fd3KH72Qtp2mrIw7b8P3t/D7YRdfSUFv3C90oTxJRdIDwawc8RiqSJ/k8pA8Tn7X3rdlq321pUHF
rKFbPeF/JG0Xv4AXHHlPoNikB8u0KhV67pjUQB51fziWyu8gRvaql2CXf9eKfwBDu0XgeEUw7uHu
bww92LXEFxxz+I7zaW+d+gLp3s0tibwvRL3J2Aww/Tntyayj5OdP+CbjvoO6eIIyEd3vvt+brTL/
BZr/EEnRjhj7p13bW7yY3N74Lk+Tl48XURTfNQPKyLSqfrYEBtKgRvuRrsSf2AI2xvt9609K21tB
MjyqGXZktOO5oEeBd2OTgi6usa/BxNc8YgpPIdJRh3ZfpG1w6mHf3ClxGW0I/sa970jIWKdAV499
GYja7Wq1PjQmdGgv60rteezbH7Vti0/W7FTjDbaS4ETpS58l3Ig2muiGn3Y2+l+1XOQ/0rjPPD9n
INcMLenzlMfT2fLT9gTawtkmRu0Q6+nSLhLUohWK+jw/9Hr9qe1+SHpJZ0nv07uR9GtjDQnNvEyy
kQzKlYmqY6M8q53TITEeVi+GmJo7fqd+1iSr24x+lO3CNhc7JNwJ65xZjlBhZ7ghfLAtClqBp/dV
9Xnl0P3R+FhsvhlPOJvzkdgD7H7/GQYen4LCkfHooK7hNYOyL7vsdyYUL3D4vbVzQc+k3AyFutei
5iXpil9m3XcUs+pDFzVbuYm5Pm1pE2Oi7Zld9zU2+D/CkbXdZFZ3J1tjfW9S53PrDkJQF/v35hCY
LlXfx7SUQQIPz/KYiW0wILmW6s0/mWqWrtXRWCeI2INu51PLLLeT4teXBZHkhUZ5Xw4DLrNB4rth
it1Ln/ybo57lqtX4j9NNCrIk2uAFftJ7IcHyXtekGNoBj3SJu8+2GmS4nWa5xY7C882M39tdwCnH
bhhqvmtUDVyiQFgbLVYoxbePM9gEHOhdahk/NNS/jvqoog/m6OHOsofS1aTgs4V/l5TKP5xOh04z
3Y3+APLU2MIHewkc/CFE0wE1GZPMQ0GOt5cN0k/FGVW7f/KopiaVJp8buTG9QI7RxkxF7PFyW5tg
cvYNNuOosZzsUj36auvZBkCmkl9dq73kgqHcy1Mz7WvJOSJmdS+b0vfY1i+9yH9alY8auv6YS933
dCwmt9fsR9mefE/khRc6kDLS8smurFMnTV8BvEZunyWfLH94qoS1H0brQOntvgj1TRdVn30wdoad
PhdwNp08f5CNdN8yZGAHlQfhZG/L8dZA38a07c+dph21PgKTNP50fOM4RfYRDBEXkfMSS1O3hVMW
7e0A65xOU3dJUR5i34chN2CvDoSpMz+XqYkZmozEnBzHR9svH4SUfOstQAJssHbjx3a7ryiGeWUr
JmKccdgDxoJQSae3dJxkk+nFY5uDMIr8ev/xAbrxevAigpBASeeGDxBbXY4Cy+kfe2Nn08V2hfxg
FaDT4tTtJLwSJucb/OyVYsWtt5IKNjKL1ADJIZaVWB1Vtbwakv4xbdVypwRGdhzbIPeyyvfvM8WK
90qe+6Sf6XA/YED51a6aNX/Y6+osaRr68/ODTSVjeXOEcZKP5M/KY5068QVGcvgYGlr0Wogaj7up
NrB07os7JJDy148XfX6SF3cWrRyqNAAk6ZUte5I11o9FFInhkRBhLtOEGxA+q+/ydd7LA/X/R1l2
IC3SiKFPm/6xRbucf3PJ2+aT7rcPqWbvTadfSemXUdYMhUQ0Adz17DEOhvD9RRylSHMqf7LBSD61
mAUN4xk205e/W7p5FPr+hFkQaa6rqpImZb4+dECCQbY/UOQr0R7UErD40vjoiGGt2HVVSWFA7OFk
Yke44PZV+mJGnShV5OKeRl2WLkQ6A+IIKrC/Ysh2Rqymz3ZsyxslNfPPclJcMtnI72sl+hGQ3R6a
EHZ0NIXZazYV6gMd6jU3+eVemn/fLIODLOrcG1ouezzJo5rnafuEiPo/iFod5bb+VWflznGalYT/
CjU2j4Ua9ZwyIsSqq/OOe5MQ9EVUSWply09t358yrXk2mv53YY+7mOa625jqj74XW8zanhxZ+oaN
xLmxlINTjmcUZn70RbfWrbrC6vzvF5G7QswhFVqGnkrVmWnVD9mTbycHK0i/OWX0OvjTA/v7WRvg
XxJdFVjdt769xdTzmEzBWr1HW5zmP7+ByINNQgv4OgJp48xqUll50sToXyAkNf+C5Ta3etW0uybC
J62rYNvmYZ18bg19fodzfVcFI9qIhhNt1CnkpUeI8iumQuML0+zvIgvbSzBIZuwmKcIBY+5IXyZr
6HZqn2nnujDyu7FQB090ijm4sHCGL3KUGztfUW0Yl2P2hH+q4L3zq6+JLoYzKlrIDw5KdSmhx+2A
goz7cmiSTZgWzq5sJ3iqXSG1F7tX2gYtcQs12UmJ9jWmBPsIQ1CUQeTx2NPtvC8nrUCZVYs2khq/
jtjWPYyh32MxISnHjw/8Mj38Hy6X+xlKE92B5UshgkIezGy+K9sffvY8I/L+egCSF6rM1Ovwk7jq
E6uhVmRR1j1OUVdvg0qztlWnrxWbb9yOFJSpQupzCnoFZUJJZaLcNRVPoW/eJ4Ni7BylLzbo42Ur
b+vtkZgMlx/P25JDr+aOI0VBpz05Uv99ijs6m/7eSNbaGldPONv+HWJ8kbdrpWUHalOlly5ECGJy
7gujuONyQCNYVn5Iiv+qOOkxc6KHeCpWpE6utGyAeKCbw0bFaQWA3LJblE/40gZ2iExzpx11/Ern
hHtEJVMgBFFMyZ6uB4brKPx9z9PBVbJDLM6JvQaaU5cxxPw7ePDIfcHoyVevA7avSqFJunNOEe1F
uzxpL5YzuTnsA8asy3yLbbWaoIo89A9tEx5qcgOqKBJnOPvC/5rf2fo/CQIQ0IuSnfPnv5+6fFZA
L4v2ECkrl7i6zFv//GQ6RRRb0LG4YmdEEb4fLWiI8wiBeDjyM/FK83T6kwzZxP3JznAygOHGz2zr
asdffWrv57/aVyv9iUdFP0qepq905a7FK+e1nDF4syPmDcAGkjhjW9T+uYFGmCfyXouDjWE8MGDM
l0O3lkVSvBFNgU7Ibp47/4hZLyl4nVp/VpP2UsSWWcq493dznC8/5CCpww6RY/R1+Y8JeyDZBXXu
FuavUqIaUwSbj2+TZdD1Z3V1FT96WJi8lvNj8eaJ1EvwoiLH6UQxg/tochSv1hLlOBZIx6G+pLkY
e3484jKCX464qEMYIHmqykSG3UToxx2DaaeG9JppYPk5ZfMU4Og0fE+CfOVivjkuHWFU9matkOUR
hK3dl2HTIaYvQugA00NSUWhpRbjp8uqz0Y0HqRmRbyWR+HjCy4hnnvAspiaDAlY4/IsoROnSMCjK
XDrjxFzRsUUXxQxM4sDSTunphGu2sDdPzKycpelIa+pXmmDpaFtRNPbSOVP8ZG9r+bhh5r/xPX0t
AaPi5zSJn/Ti/DvhI7Gq2x0EeyJfCMuma06Btmv0wvyki7T/0Vhtt62DttvRezRPaSaIUXK7Pny8
Rjc+DkE4ehiyApjryrZj0Aq6QXIrnXlTL7kvPVaK7UZ10blFW/yjtOZLb2SUPNoVsOmtcalF04wl
uWNrzP/8zfYvEQ0oMzOSzlFtOU+6nVE98PV4r1qNhiWxLG8qIL1g8CN0/P2UnPjjed96GIjD5qcJ
JxvjCsKW66kSobcgnTGp/Udtpx/dUD0Mo3+cD0PHPVYG8a+0UDcdVxtq+9tWxNus6TZxGK5caFeR
C8hA8gbgZ4QVKLws9ulg2k0j97J/1vv4W2ZLD1K4Vtm+tTWBfcxNXmxoiGAW1a+4H8beUTT/nKAj
vS0iVdmI0e43SpRUe+TXy41l18WuhA3rmVKi7Pwct0hAUA5VwzA4tE5A1w1SjhtRsdrVagfFrEVt
Xh18Aueyc7ZqgKHkx1/pxgn+82jOiBVS7+WvbrDwKybN9jnBktsjUK6jrcVjGOrpSnPhxnWMMhlZ
PLgSDq+6uI7biKozTsV8A/gbtf9/nJ1nbxtJ07V/0QCTw9cJDCIlUcmy/WVg2d7JOc+vf6/W3nhh
k4KIfYBdK5Hs6VRdXXXqnGgjLdk/nZrvHFvaSMNwpWMXOFxsE+1hJcg2i4za2fpHcD4s5oX5kOvW
hxLeN6PwB9Wtr2VfbdaQGhInDdZyfDIq+6ZJ1Cvb/tz3E81DjcVSQHoODN+ZTwZ6vIRrAxZ6NSWb
p0/fZ4koY5enm88n8KNhpYPiP1BB4E3+3uZpMahKlA3RaTT6vdrbr7mR3LZS/ywN5m8UPK8M64fN
UQYsBNrNyzoAze5bWJ7HiNpc56kuRwrozBPaE/tRcn5ran2F2u4dmvVnfEYMIwcMlVHQMlEOcDaL
Q7OqCnKiqC6ZVI5XlbGpyj4q9kh3LIE1tfIuVpTFJbCe+vk857vOQBik07XoEI+leQPAYqCOcNRB
+pn5jwjwh5fGEuIvel3uiIKCn+rX5NRNq7ovuBjCHjbpEPCDy+iXZPJDe60fRilRAjm3Dc+IZtPL
y9n2c62s3bnV2sPSmVBJZDCY9muj3kRVpm6hqywO0H/nxIwjfNKUW6ijr8PPYakj1Z11PQzkAm46
Wcnt+zUpqn2Jsf6OeHV2rI3B8uRasm6obcw3eYqRlMQFcbAJbEc6yYpWAGVMvJpgnULNC7XB9qd+
VbdTrTfPpdUvr5WVLodB4gpbKJIaaB06E1rZkA3LjMoznKzeF7Meun2F4UlmakvKXB2CWh8XT80L
ckLTkG6cXOt+fb5kL8jrmFTwV9waCFIB+zo3OmTZB8WGIOJ+GEEMNP02JlPmjoMcdJSfSlIVJMX6
NPXGXpen+95OcSjKp7lOfn/+IB9cGf56DmEc/zgim7gJa6lnMduLGR570BGeFmMZEtkY/Ci3K0+J
TeW2sCzp5+ctf2B2aVnEzTgt+P9s1w65krVOPNn3tRE222p05GBCQMRrYomZlyTrCgrpg22LVham
V/DsEuE5M76ZCiFCXqvdCSpFV6tat49s6r53pT74I37T57374LhlXkXhtyUQDeeBgkaK9SmzEMXq
Kku5TRo72+fDnO8/b0WM0ZlpwOYB6wcAB8f+uYWldBX50ho2zdE2jaDNEuWoJXrlQ+r/X5kd3xes
AcQO1ltQS+eJ8RaCnbiMuvhEed1N21KIlMbmdhit7593SViziy790Y7694J0hihm6WEvKmwE1ycN
Ot/oi7q+An8R92iNquXPW/xwC8De+H53pu7qbGFU8TrYGZme+1hvTutQFm6hdjurlb4Wrf7oZM1x
jK4RP304cYLPE7QSEMlzvIRMefGkWu14AqDfBD13l5tUKaYbOc2vkeP8S6RwPqSgWEEzgJpVLsCs
MHQh5dHL9n2L/723lGK4wepVriGX8rEqjP6F7MPi25kz3plmk1KFqtjkgAYLSdhQ8YylXL207Qe/
jBTLY4rMw1otyq1qL7XXw7MTyHA0brVwHj2ASeM/saBIVRKj3KzgjV9GJQNJUVlh+kIdTuGaWjYG
ThOpnkQOeJtmznZs4/1UQCqm6y38qwnalom+UfMFOEkOcqnPtdpDSJNMfYyW+gJmx9NhN3NzlJxc
vR1td+m7hcDAah/DRcq2qj0h/5ONxbGOktJr9GHdVwDc3TUzqA/scZFpddBukl7PH9SpjY4gPWsA
NQNYSACS7cYsJiCABTrqsZytwURc8EvUO+EutZD3G/JqvBmXmbLbKSwPi7QMh6LPilMdm+1NOOiF
23ZReqBYPjkhR5H7pQTpXjV1kqvOUwdAQW8D3Yzx/9bkuQGQ68qypG3ywsp2SmeA0hvWcqOjVe6u
GhRv2pCsfmVFzTGiVo3SfxkCqHyVIG6Tc78K19DN+gWytzkdSWOp5Saxp9x35FDzuwxIhGKDZBsU
LaZ8URm3K1O5QQq12zaDY1EnIiEE15urT7W37SdDDwqiMgCGUrN3jIBUbZbCbDbZZFsuQB8SpUUa
elGsWnstXNdt4Rjx1tS61XQ1OR29pc41L9Fq9MKAJlxxpi8srKBhIQ4LAJw64At6Q+oVM1A2SXVP
wjl6lsNqegUOQAr2c+twsVPPVD3OnFgrsZoMHrMIhV8Mw/CAJVKL/+ooizZgNQAXJArwz/10JZXr
KBst6d6ycha4mX/vGol6l2vaARdHoIAbgdBCdJoo5QWU2Sa1nmQwT96XhZ55nV6GfiKjj7U6PbzT
Gnqhut03V8yrcmHR6R2epSAm4eCgxvJvi87szVEsFfGp7mLAkGHuaVb6WrThL6JT6RZ2UDiZU8C/
2Qj4I0vX2i17XXWjCnrimooGQBuT4WsdietWK0ovGVXrAKV4A4uLfMXbvlxV0LqTAyWIyzF3gc7S
ABuHoAzMewIWgEjBylwjhvloEoDIMSakDcGJnLnzUaKvc0+0RHAMIONRCJAjalXaFQfkMvbA0wMx
kzUcA6rzz9sxnWSWtT6MTpY2Af+1ZuNQ1V1ReaWjb2pZJwcUhpZbJ3r2qErfdWMy94ZTOW5RW+GN
s2pIT9ll+fL5dvqg9/AKIdOoUaB2mTEtFCIiiGtGp9o2T4lNWBVz4VV6csoGSiIT9ct/b498CsSv
MgctkfG/F98Sxbbc1HF8Spr4aw1zNhD7Y1rrfqz/S6HweXMfLB+I3P9/c+dZbq2GqxL2lfiUJ0bk
zxQQeysswde2lDA6f53oYkuJCKBBdEmE1v7uFYy8kRP19CpdFNg3VbYNEo5JlOwss8pdGZmxVhkG
YloLssNqjULW9OO/9xSWNtVSqGKiovvsEdLZXrWmQiVaiLIloQYOK7li4S/jF2LKALVhqqgguMi2
FdxUO9WIrHtZjpTAbAglJVnWPaxDAlClspbtoPXTbYoXusnz7EVbTPT55nkKPu/rB4vWIhFAaAiz
KQrS/h7uyZrlfg1N6R6h302lKjfmiH5i1sq+WUoPwAz6K4fOR5uXInnIxFFgx8KdX44a3NFibRfl
fi5Q9DXKo94uNvDz7Lusxa/QKf9KMmNnrRZJf3DKdbZHYfEoD6EvJOY+7/0Ha5pYB5hp7hcG1aVn
WwjfrSSplscngj2Dq6zA5Afi+J83cnnMwoiigB1gZWN/z4/AZIpynYoP6T6c9Ke0ikCqKQ/Qxl6J
gn7QDJF6WHOJFPG4zllfoimM0I40k9OSKfKdksXzPuo0/SZcTfv35z16L/H+e5NCTEI59vvqhXns
rK1pyMIwKxuDlIRW+DkIBU9y+tDV8UShpNdmP4HNF/VJfHOoFmrnxyh38yHOw3JvmS3s5pQKu8RT
M+T+HOU79p7EkypDyqPIE8UVWHhiJ/3vVC/T27WdU4B4deqv0CYEKPxCMuCsg0fpTb5Vl7jGwU+K
XZKgjhfLqnIcchltVLtPb5M2lUD8dOvGTKwliCJz/Ser8tTLkyS9I6SVPCu1kwCHTZv956N06R1Q
cUPxFkhr4u0wMp6NUo2yidbgkZ/GkBsAsobZvCnSpxGp0I7gqIXErfotg2BPad/AYpPp8rOGYgjU
DMxdp8CfYOtevVzJHFyAS4T2FUUkbHuW/CV39Bxm4TROPUrjTvXNGhrj1Dmxso/g7DnMztgSBSPE
PZpLeqzsTPm9zlWBbGpoWcdG0YZNMmT6fkVQhSTmoF5Jsp2vYnIo7xxChK1F1vl8s0xo+JTEU+c7
xNZpJe9JYXDjqcP+Gt7h0vKhPUMD3BtpUj2v9C8HShHQaVHu4xAarCGfytuFa84a2TDrJNuhmaor
9/8La2OLTBoRDdBDgm70bD0UKEg4TTMRL6y1YTeX4bSZ5+pKLEh8yF9bUzRCnZMgnxfl0GcuaWpV
STrJdQgRRJy6krU1zFtnBSuQ1N9XeQtJ33/38WmSDYpPSWUBY3p2j1itRNEBtySnBFCTayxEnMiV
7lhmXz/fURdTxiVfBvhD4lqkGs59g74t8pKMXnIK08yvJduvQOOng76N+/TbtAIW/ry9i/AJO0Uo
NGg46misve+kPyKI0RRT50aM6lSP+ktqPWYa3KOkvEqbLTpv0viaUMHlCsFcQJYNEo4Kag6Nv0/j
FmykNkRGeurzXPK7uqm3cxVWV06KD1sBGYO8N6vkghSNioG17KU8PWlGGUhyGPtWll+TDrmIgQrL
90cj4iH+GLteHYyinKTw1FKTYS+au8JEW+mOa127dXzYkqDTYJqARZ6n/3qzWuQyq4wTSm3PSC3U
ufXcGwe9vuKzXe4sEq6UzwiuTQ7zc7cQ9r6+DS1tOTXt4K1F+FSNsMIm1QMpCr93bIYzfprC4Yqb
/9FsEbAhCgoui2LTsw0Nz/+Qpv2ynipEHdr41Sr+q7vLTP3ZwNlMDWgwhrlEA1E+Wb5t9t2hNpr2
CpLocu+KdDV0TAwdUNzzVE+pVFM2Q5F0UtVlU2e5T1LbLcNB8IW2w5Wow0dLAggY/glZQpCyZ5a2
b1F6NKx5pTwEXeOs2MqgJSw595JW8T+3ER9NjwU6gkuYoDM7X30DJBt1PdCUVdhuHw5v8TJdq3i6
tEMAiPBSBZMDNKjnYYZxMUb0C0DZd46201ttA7Bom1GmF7eFvy4E4q/5CB/1yiYvJ+jAMEPnmJNQ
LQq1QlDyZGvNP3nZZ4HuoOgBgFs9DFkuHbg+9QLqWHiTAx99qCyhP8roQVciogzNiH1Y42y94h2c
DwRDQC7UQNKNrAARALHI/jAqq2GBilTV5q4m+OetavPIQx4gDNoPkEC4kUlI8SqZyflYvDeqwQBI
HT4AxvMNaJqkB2ULzrIFvjZtthZ3qLRrBOEf9gykH14ZlCC4I3/3TC6lVcslTVRrdtscIUxUu8o9
jM8OyZz6MZvV1IVC5b/WtMH3RrJOkDPgM0B3c3Z0xyC8ta5NltNQKN9lp8eGab6iEyAq4pUi1Yia
XAWB4S154bfPN855j0XTtEl2DBJjVvVZjwtJnxa8MpaY3A27Phs3LVlT/POTLOe6K8fpyxKXvz9v
VHzo394RjRrgdUBVA505v+7qQ5UDZ5uWkzJOr3Gc3hKFTt20lq8R3V2gNt+790dLovt/LFVztds0
T+blZNir5Tv6FD7MYVPtqAKuD06jyluKy1Q/pSRoiHVPrQGP/h/6ygYm8GrC9XqOt+0AEZdTvSyn
eW32RqHfLuYCu2B3LYv/wUTiBOEoEbOhDM06W0OO1cBXGXfrKaWwlOIc46Wucx8Nw29LZ5OTgLUw
Uor5Shzhg5lUOPOFQcAjvMgPFmuhTPBQr6cEAAHadYg8Ul4T3yy9da14+4ODn10irgOsV+eC2XSx
5VEZw3o5OctsEke2TqDLnxCh+anDWm7Y1YNkpg/x2AWfT+C54WEJ/dWuOOX+WEKtHMMR1A7LCRzL
r7ZTdr1YrJ+38cFJCd0o5QZ4ncJ7P5u8wURDGHX5Au/CWgPZxIybq2r7aCLEbh0N6+bz9i7GEnAA
fid8FKLBi10Pjk4lsZFa91Pb7PRlOlELBz9ej2Zjsy4PjZy+UoX9LTGBGn/e8sWCES0TblLQhwGb
c95TtessQRxj38/dcBOH8eusTU8V5Tr/dWGKdgQoXPiKnKDiOf6YtaxO4s5YMvse6hHi4GjeXi04
er8p/mXGRBvws5IcAn50yVC29hMZO9O6B7I79KAOzSitDwZwYzdFDQXO0CnxEiUEP9Lq5DFJJ0Ln
WsoPuZ7JO6ewhi9mODgUaGfL10Z3RpENXQd3WNr5NWrUmICKVd1QK2zdldRGBGjBtoXbmDHg71Ki
/k8b5X1V1/W+jCrdb0dUiz+frouFedbFc/sZVhFPY0+nBgx1EMFM441DG/qzVE8+0tdXPIvLgCzt
cYkgV060DlryMze7NXq9j5Dsuw/7JND09kubrduhiza0Cu2wukFbdGsn/ZMhR/tstPafd/ej1Sly
fTCZkC8jIPv3qrGmKAIgGVr/YdVceOCihwSj+FfY6/fq8j8WJja6nfW0Me8TVT7NkDe66jg923bx
KlEyPCry/2HDcb/EqFA0Rbz3zFnTIZy3Z73pTxUBT+QIRmkXUlnskplNr+w5gYdjgM63BOe6YDYA
236hEAJTP4KRRAZPI6VRe0LdSeJK86D8lIYJmvvZkpO7oeFgsiSz8+uu7n85dVjfdEMp3cpwhHsr
ebNjbiHVRba+f86IuB+apNNcdZXUO71Jfo5R+lqFynjrsMfdVl+cW00uR9gUiHtQV9q7CgnVbZYC
/537Yvb7uq9dBaLzxI37dv4adrCLDLrSBhQWqX6E+K9Bzb7+22503lI4hYc2QBI0UqV8les+hame
yPVLGifZ0VhXbVfpS7sdZWna5bGzBPGsyjcjL3Q1azEDxLEbAGspefvGhtx+kfI7S0v6Fzlb8uMy
CU4eVUk23CbKPVy83ZYYZeGXTUIJqCXVXg1HyyYuGw5yJJMicA8A90mCq3DHptrj3L0rCIxLvkGg
LAnqzvix9G2zt8AwHBFuLba50ab3UZ1BxlDlxOypLQgyipcCOJspmo5gVIwS8v9yg6RmNqa9F6Wy
fLOQ7biX1tUnwh20VKAfF5CkvhYvjVsvxbrXnKTd9052KKfBCOwpTB+LxSnIna6tX5Qj6g7w5z5E
ESFvq2uUe2SZjJt2MkBELUMdjGtYb00wjW4/J7lvtLbpxoiU3SbyVBxTaHTcqNTg04myhPtVtzwi
sZPucdcXHriZdx3l5iARIzuIpsXxHa2x3LKZ1l1oroXwAjqvnCGzMdOR5I1RGoG2RNxzpYJbnb/q
YfGjSyUvw4QW9eS1PTw4x3rYSW02KnulzkkOpP28kfLhq6LGRIarfvbKEcpeJ4bXpls7e5OmxTh7
4ELiPblMlcWTLF8HyQxbxArkZhvCweTD/pq/wUC7xH7bh0DuEEcH6MBFccjrZROq7XSaR33a4F+A
FVz1yXle48H+Do5dfzFKrV6DBFTD+ETNPtDlTNGZSDZXoBmzjALZEGqPxDA5FoypPpgo4HrwWsmw
GEcd06A3mzKNGe20MHf1yLrscl2npD/LlNe2WNGDkzvVixrJQm6iTNOvhZPpu6GJdCivy0Tep9Oa
bGc0AmB4d7ptONZL5evdUj2XBXd+uDe6wi8QQnY7JyTa2Cn5TdWyc4lTdlz0o/xA2n1bmhmLJ/bD
KSElMLjpOLu1PLuChx7CCq/oDa+As8DmzqjXkksNTGlvY0gfi/6BeiLEVCituiklgEKJ7Yo/zMqe
MxfOhz21jln2BoCLn+fllz5brBNuwvqyQdQgiJvJH8M0kJYfojLJ2FOl7fJSi/kcF+Cs8uhBnptm
javpQrV6R7V8r/wq4q+R9DMfgPOXG2IjJcJXVnKqzJcie1PSIiAe6cmrTtF4tRmUl8J8MeZ6p4zf
9MbylFoOaoqh4KvB4r71Y3WTd+mtU1DdY/+co86LdGq4+g3PRAmUmsFJnbyo+gPVSaum+lQVQBD9
Fg7IZiwmkJsvvfNjylLXwWYXVFlQXuD3mu2ZhYJAV+oOyg9t7Chw2PW6swmb3KuMDpnGTRQe0JKD
zIGoVb70XiiFXgg7WplKgHMIRMPDNJNhDI9OYm3ofgKdlNpRp02iCA/Rxe12lblww2rxoZtxq1YJ
1ibn/41hp0HG5WmEC+RYJuFBNW8mtfMU3m5G8u8hgzpVG0s3q4u7UE23LIKdASkGdOvZk6L08ilK
k9s6KqHtMpYhCHtbhSNXS1wHqS43HCZWX3RfrGxHVdJdJCJlHJ/2OGb1XaMptx3yjHno/JKtxm0F
OrmZYRkgn3CnEqaD67reJZBBcCrtKjqsSO3LVBVBPCmv+ZwfE7Wz3HRyHjOlCjK72NewhAJSyu8a
29iMivGkwtuFfml8J43a0WBmnTDxZG04Cq1xs84Ovd4dnMX6KYXFRgHQSg7qjmKdQAyhBiOJNRW+
qkU/tVrfyumCdp/kgoCTPYRe7ts+OtpreSc3WEIlOZU8Avv2e5iZT5kJ3YuRBqTfN42ubpYGphXL
NbS3rKwP4Zi9IM3sGnYbEOH1LGffDDsWlBxXR1ETaKDzjkIWv2FOq74HGcYQNTIFdpKLYBBCuEXz
yNsABgUp6aR6ijesPsBHg/KL2jGtiKHVqDChpsdHg5Okvn0x5oCMkG+1y06zbRdzQ9k7m0BO95Qe
GvN0R/mq267w7WX9pqoAjUcL5FX7NjG9vm2pyy+2fTK6q61sSvMXJXYdi0uLo225WMxlsV3T3o/n
xYvGF7gK2Iot0OSinzw4GG8MKO3WrtgUhJl4KrFYKSQUazTN3qghdsXSn0lkW6O9HeqORLJsfBWG
R5vMe0ZjpnROtI2A2YsiQTPSeDNllBbSio48Ej0kdVlPAWWIgxT5osLSXorvkjF5VodKSfSlJKvK
58BHxaFA5vKbMy4+2zgt+x2StwjPPsjT70xuvbhrA/qnj7q/pLf2+oBdY5AYjN4edhSJ5q7erND7
WG6bYatzBT6I0G7YcpbLaShe4sPaFpATCzpolYTNKEp0cdKDDGzQnFvXaMHdtdo3o5EPM4hj8bIR
vFWzxl7URa4Us2SMo9b/qu1wx1KQjX5rlukIy334BcNqY1BIDg+A9dyseScjK1Pnm1VPYjV1yFBT
3bbrco6WWN20CfS1WJVK0v2y6Pcd7gY/UuTxSxqUm46Z0uvfzBmH5ka1cTKgW/NTDVAWn7LmdSBh
l5e0At1nKyHFgfVG2EkZwv4jS6zmc7Wle8DuSoZKYW3/IMtdkI7h1hyNA7dJf0GvNHKMrVh6YjVI
y5vodMLBtgzG47paRyustmyXwh4hmps34Szv1j7aObHtMTsSXzgxhr4LWO8DxA1FB/vy9Jap1o1R
wFzHMFfDV+51XhlHHXDK9x1TqqVvhCv8TNDfkSbnzWUrcRsbdsRfGYa3ED1ezjI3lPaFESVi24ja
UvHFtJ5CxNx4mpTyTEa2hy+vrcytNq4ulbG6EbotjwC/NQq0m7COxZpCvMyblcJ3AEJSf1rLOJ7m
S2e/1p2gPKWWaPlV9fDHaBDKvXG/ZT1tW3q9hkdLKr21DXdMz0SstKBCNw4P/CR6i/GmIpcf0jpz
Lfu5ZUfGqfHAR7TJF2d50OWDmX3PpoMcHuNiPEgpTo8t3Uxk/0X5QO1QjDFU72cPIlJijXH28OI5
4oJoi6JZR6t8QAAMjjiI3qrpOWfPNOb8sOTDvThtVta5GBWegzHimRhSvl/oMW94H5Ky/BqvvrB9
hgzHAZQw0Req4DbQs+VzuWEg2f6zJbHn79fo65RsJye6HcIHq/lF2ZKrr6/c/GslFdMllV9H5QcP
6ei5X0CKaas3STW/n4u0XmJlc+WLHCe71lF9XrdKIdonslu33bv9rNACsbPfwj+ZKYxh69hz5zbR
a5S/2tq9eDDYH92Ufor1CPeRL0ZWkstgJDnF01bF4kfNXaZ8wRDt1VnemIh+wdi1l1QKV7ONxaZm
IzhSuhmhbWMRwDorTCK/zHUbUqbfddx6ouJvzPhYLdwxdnn5hX8FutnJfieEjUN4CSQDsWj+LuwE
uTmXgjPsemQs3oKL0c/m13U9UNF3q6bmAz5AbOHK76QUbZvMeORZoky+5TJ3R3+zZN1IsvE8RNVO
AD2oJ8EX21lGmbni85cwwjRptxU+Gu+s0ofKyCiiybwGx4OxX4mJcB5p9i6Un9Au9ebkWfh/Wt5+
M6r4plr2sbQptY1TRJANcT9UoiBfY15+pKxsXLp7aVo8FpnoigbLhTAX2ADWBsL1G5hAjn1Vb6tB
+0FRNQXPL2LfZXdsLr4RJqJr7EfhKynMamzMrq7NB5aE2MdV4zuFjKnLxDIcmTNxHCaq6oX5GqiL
9uDktu9UFPvz9zXLThyhsd7/awhMSMayX2H225SEmaf/WNQCN9J8g6olCCUroGhoIw46zAxjzCIW
vi4fNcu/9Ua7t8sDednnaoVBadkJP4GOvnu2xoZ+KsaDeJahyJ5ZQwquBG7AqGq+7izChbSqxuv7
YQOl+n5u34R0nNgWEPOX+lZZv4gxFbuVjyKlA6wsuxPbESMW42EKFzCfA5BewhEnwvxuEIVnWcrm
MSHZnobcyqDMpHG0KPn3fctrb3XDWV9uQsyTbDINqm/xLqJFmybvXqTo6d2nwrtOS+Fkz8OXOVfE
SsZor6a+WTvg9WLRs5PQqtCYEH6SKy6LfDXD/FaMJbMhfqphZeKrIa3/CLfvf+PEl57ry9Koruih
uF7YHMgMX4RvwF9t6d2tbQEmwz5vvNV6tU31IYBu3+0bZI0k60m8k4nTdNhBlvTZtAbGiZKXvhCW
EgeRcxzgOw/KxhCzAHX36Cpjf5rsjPDcfFDG7tWxXsL4t8JepnXh6zSVfJTW4Y4/jJRZMeXfzTnc
cFPfzs7gciizePlXzCI1SZjgrvqeW802n9MbYbQdnPURbxTT7HZ2Kda6anVbYZNZe3wRS5jdKfY0
oxqpctDLlfg2pD5AuKprrv/muW0H4ruh+qIlxzxCi8LMHnMubOwtm5MEY83oL+0b65e9wusZNxQ5
A4wC+IqwqTfsnb1sCB9vxMFv+mTXJa9iBWIwtYIMcpq8WUbLOioOS/045esNn1FJzk++WIn6piKT
HPfGlrFojfIZ6/PKXxK5gMBweOLbEcKaPho9pYx3/ztRoFj6sc7Z+xJbipe6bx4bWA+E/aGLPCkj
IM4PLGQfKT4LnWNDrEBlXA9O54t9X514EdUDTfudl3EWmISCMueXUgvzi+dlHMSZpltfGFy6xwkt
FVrA56eJdEyVxzJUdo78c8lXd9U7PB6bTm5U+eCsmc+KZquzPcPqzZS/csBiUNj2YiXhAh4yhYOG
AeiHrTgYTPtZT+eAF6TYH/4QygiysZUb4V/z6yWGVVd54QdspXCb+N2IVacn4aJ/pZrPhdUNn2Af
QWFmdkZAGNV34t98VjbciCMz5JpjvLNcFFMAyAMPdcTo9bDf0Vfmlo/Ebfj3Zi2O8nB5Y2/yAWJZ
QSaAicJrTQBV8CXE7FnZd7qHnOmKaejIR0yTeHk1faOoWfhQvMNuv9sCCSj/FgceAf73eyNNCSND
X4S/bpmruI7SDO+mSUwrRZ5iTsjmuvH4UnRPwgGid73uq2AKx4WCGrwvfBz62K+ZlxNKWMInXbHF
7Iq2xKjh62EG5DsTF52w18SVXDhxjtl7wnqIdcocEaz/Mcy1x4U7UagObTDTbBbjwPuF3RjEMGFF
RXE2v0Xj0oWhn+uV6SV44j38hFMZb8RyEed3i/XkfmwJWgFxAAuV3n+pV5oeh6hqt/ggrAhhQBdO
upKLczopwTilaApwQ6TTDKroA0/PLl7UZ4ZH3M+q1PTFszFIwvUz6htx4DV2JOZPLE+sEl4buB7X
TN8vTJTECvvUE88RBxSbZmokIlBHLC3jqUKMPVS3clzAY/Kg/LskxOQP+BC0Hjkt/Jf010iosX3u
+5cJAyWN/ZbnYqBrJDobruViIXPA8FwZI2hW6z5RGi4tulfIkXgAVoOYcd7CY8iVfMP7hw5aRO5T
SXLs45S7g+INCwHfNeC4/3fiUtwLPrTLohMjz8ykOr7V+2kj3FneTWxVUMdpGkVl2tusbwdU6ER3
QRplaytWOlPMK8QlOTc0N3beZqM65OOjNY77ZFZ/ZuMdci/vJ/hgcBtuFOXI/JRr/4L+8eOQPtqc
k9S0+FPDVe5hCXN88uHGHtG1F4gG2wUT9h3fhg0gnJ6Ru6wYFfqdLpkn7pJGopbuPNT+Ilm33HM2
otdyw3V+hknYCMzEvKN7rBVtfeUOQAGi+YrPhsNu2M8TdcgMmHASaXA2CM7FT+uIrz//7+CVMf+M
BoNUIV2JvMdtYkq42tSrYaB4kyIVAes5TlXhP1C6CbgHiTc8UkZCMnFiuP7wdj5YGrhL57XLw7An
9fHnPJt3Yr3hNWEPQyNEFt3acqZNPAmmVRgkSWzaGZCs/b5fQri8xV3XyL5DfyaGibg8agLGLtXs
f3RuU6FCaTiXD+EkMMSIagjrbvIq8Rkxy4ZNYM7lr3E0oZPU9pZqPaaJRlTpgaXGJ2ZRBVl2nX4R
CxbDq46Ob3HGqyoCfe38Hp1j+7N7RRvFsPp979y3+pMcvs1xGoidOoLWidrmNuJuLyIbDNH/lhjB
Qq9HNUwYdhHasK0XcUdtbbyC/ojhA5nhMj418TQifI8SwTMGQFycygTSM13G3r4vPO1e5z6KsbMZ
YnYAMznG2V5EJMWbrQFtLvYG9FSi+VkK34STVkFcgHURU8hpwppvid6k/ZP4MmUQOHeZ+aK195Qm
4EHuazMSftSoPphkEEfcthIVbexeiOgZ59cyNVuDXCMfJFYE0yy6O2vFI7cQAkFPLDamYVbnF3ES
1ktJwUMU8CSCrbUiBCGXFlMbElKyb3oqNF20FwnMAHwRPeGeVbU/ELXyhlGjtB/BWtbWgBGjxXxt
t5yynZ7/QuLcg1jSNazIS8PO07nmKBbeHjHIJSmE9TYJURlhHuTZ+ExhSQuXTvJmSMZPZt7kcBW3
NladVRqY5cIVdhevu54JvLTw2ZbmLnRUYq+/uko6hKH5vGRc1s0XKVSOzIIVrpumqjflDKto3R6r
WfVGvLKuXZ5L8wUWB1ctqi8Kq4gdMFa33OzkqgvIwAZ2Jf2W9BDW85L4Tn9jlfEP4ZWXhajVX0mB
yrdrVvlK/CamNozGE9fcXelkELgKT+/UY7Y4DYW9CsuvUPQGVfSPGACJHSNicdhmOodNctL3qFsy
JqC5j2IkUynaTBo2XKoGsf1YzcIGcyMR+6KUOeRle2/Kgy/G/t8rReLY4nK0GLg9CGe7xZx6ihEG
ZB6Ef2RLutdx9lEBHMRr/NCFb33ySuILXa2ZEGg7uQjPPMrz+8xQNH8U/uGC+sBMtE1gRp10PiH1
gHjFmHnDIAwOYTlJD0YBF4p/RmlJvDV5WJTajZqvcCr4Ybbudfh+dFyyERMiERGw+WgHDWB9jW6J
egljPuCQWAhjt2ugqOUtbPduv/w/ys5jR24la7dPRIDeTJNk+qzM8iVNCFl6E/Tk098VuoP/qCSo
0A00JByVRBexY5vPTNueMLGSmONXGKyWFcoTnAAATQa+rhlElr6ThR6fcm2mjcv+6ejYiT73awpk
HEAyP6JtpxbOlX5ATJ1fLYe8YKvLvVb1+q6k57rhMHTaz4nm7Sb6qcTmBJ4q7zSmGVYTEJ05gXpa
hK5pUHb3aC/RhUB65VdTQYYyTrCac59Mye901W/0Phz1caeN+tdf92et4bDEQew4MsVeyQScJT/K
nePR5Rm9VCaMgK8ushYs8kBU3Z0MjTJWyGDaRZkcXYxQQXyjV6i1uy9TP20miAvywJJP62Xqxepc
XgOlMJYOwWzFYQ/zj93OvpQBQdTsiPSbXK4y0Zmm26JyBsY/aZwSlDNDP9YjWp/5vFOEdpS/ykdh
7WjsFAKg3NF0jS093xdM7ninOj3KXns2jUZeB1XQHzKgUei7/Y2vRcKxgPFYTVWGoUQ2Wn61KVS3
P6gVvOLe9c0imfzeSk5dR4kJIMV3m56Dpg84FfpKHJqsuzgj8B4IxoRd+a+YJDNM9E4sHd5LhLWV
OTxNdXfvsK74chVzPFdfMP3kOMhb7RnC2ikSVkBHb5soprZZpuGmKaaMhXZs7Sk0Q7dErTT/MReZ
3GtxlZJCf2NDlR7MaO/GMVSyYvrIvDpk3Qmb1atrhhrNSaawtuw0ZOgB5qRDhOehzxG7Fhh8Js5G
byzUlnSana2vLNoEF9PaAKCXLSN1oFPCAjJ+yp8qbOuI6+3IDpMdcC2NPkWWfe5pp092bcm3TDBh
tEVvt99Hpbedc/enweFkcL5QCRlM+BenulWGzhm6bieQGnk/AiFCFGjTCUnznl3ZdZCHohN/KQEC
OHq1L8f6V5tWngmAa9+gSga1Zt3kuKggYRtJhC133g3swC59YVIlN7SZJ7IMkx7tlcNhkl2xXN3J
0zR3WszL+7NMj6B4XDQUp1SxyieQQcctzdNMXSO/eqTbwZRjM489RhmLYzI6P7m7rW581SEIIWIU
EhcrAz4IuLK+aAONmKIXRAh2gN4kZ4v4Ik+sheSI90NYrVQsT9adSPo7guGFOUJB1NRm/arP421G
X8KZPsOU6OvhsgzKzuP2EOzemOlZhlbpwSQ64yiPffYAjQyAFdQdlh+lghO8lzM5nhCp0iPfPjLL
xyYxHurEvRputdEz97yOjt82jW/VyJ/zxINpwqH3fM1JCQMYOleFj02N7/Exc+ZcRjZeVa+9YRJ3
Hw85Wg3s07IKetf9OVaf2Q1QzTYQLXHXJtdEwCJwOCPjgoOb2YjMTDAbJIGnPiZqxzZzgJGPn39t
1OWpoTFfMTlolGnHYZct3ec6eZM72ibiuBBSZAvM7PunSNo0RWII27YMcxqXmCgZPed+3AZKNATq
NPl53e1k7lMpOLiry7OWimdHncBBM7/KyAarGsEbo2QiXnyiFbBBqnzLSPMmkuVrJWxwAi/y78vv
gHzopqJFaFRlvFmWxE91mHmkXEUm7jLH3OvqsLNXMoncGO46aWmUF127KTRGlXSAo6TZTwaDP5ek
Rp5MqMwaVoNCL0KzihfESXo/wK8PZLYRIUDlmisz0uK5XzR7szTDbbXFa8PBnQiSLVdLXjOkNqXA
wddBc4I8Vg8As9C2Mu4m0izbGmlVxaGppz+nzN5hsegPFKZp/t0Veag25QlZ2jvBpy86xgFtQ6cp
DiZkCpLUQ9ggv0ZMgQeWrsZko9KGeON18aE3xkCw0wKXPqRB7VsV5mXNKqbTMzruomIU0FjrMeX1
evpyiNbiIK+b5AlgXbQTWv1QNO1W65W7ZF731WDROkbBYGN4n6QkqLusj7g31aT86r4b++fGbr/n
i0c+XXEUMhTITMq4ZDgo+cLS80Jrrr8Io3WCLmkrn7H209r1gEPyZydj7LqUxxLSHN8sXL2WixN/
inJ9wJXwIJMcCI8cQSgWtkY8b4pGfI8zS9+YnkvLcdI2eGKx8azxaOcT3V6xwU4nsDjZERjgJhPf
NZXveWZ+kYdgYWmKH6/eOXOXV70dbpZRXzR8CzzGizLX6S2d0WYR8D1+LV1X7Xedw1+awDdj/uX6
ZereVXr2XEbdTe3ckK9r+Vnn8Y8zukNtMz6Vc/8ZWJOPkNnd2oicuFRUG0sjgcbs9NcEVY6jxSrQ
X60fIHk9l8N4xWPRz50v1ZS1G9l1jBU2J6fEBNZvM+fr97noDg3JrUPY0zgtV10N4s7iyFaxVSeK
u96vRST3BlzdXU0q1NjlQuoYf5+N4cmwoyOaGrtYiE3aTCIgDu8sVwKF+q9d+Ypd+MaZKXWIwkjf
gmWKfReHb7q21QHbC7AZWva1T6adXNMItbxaehqaFFJdGe1SV/2U2OljMqd3JSMOtbA+6Un+1rj9
uZQhgJw012wwBbb6JBee0ptb+YNEJTSWoqAaU4xXzjIzzKoXR1l9eU44tLhLjc46IW4gHc5NKhGt
mbZD8pIVI81+EpZqrAmS8r1QSA3kTTbTOs/tTyqOYvL3mJbtVpSBQKSsTM3Z9oMY7mTdKU8GD0aT
664Mo5dngn41uU8y0tvU6jztj0yZX4AisbxH3+OLyJRImRNKaPJy0yHSKOtuanWMmZD7spbukOrM
pehL2Dh2hhWq9ZSoef25NMfumCqFFZh5ZfirEaP2qHSXjqJ1TuovsozTmuZnPHpvuVNhtrnuZaFX
uCAQlvg0gXDSVz0wSf2UWISLquwmCgiv4o4minACNVryfhRZx66sHlt1fsqK9pIlNZ4w/aEiloNc
AZVUP9uFdcq491llOm9a28zLAAqzUrjbg/xH+RQqibPTzZ9spbyouhnKyGohwYEu2uO4Jhpnmo4g
brVTOAO8oWA8YEDgWMLcnM8VY3NVr05Rnx/N2GGKrZTYLzPhJdHsHwCZsXvRqnUG4MIkjUd26wN4
BR1/CkPQebK/eFXxkpbmmXPzSF4U4tASCsM8oPO266zhKEO1VkfbOGOKYLP5o1zzaeKGwCbpqA+I
7ayGh/mGinVRKz0RohYRHCJprg3VfmwGzIbMnoWlDxq4dq0KMC+g392SFwxzjJBKhOrDUA31YcE9
xnfMWVzYIs1RKxTn21AqxklzKMtWD+i/Zgvj84J4yOznlp2/DWjWBZ2iQ+tBJAcRQ8C1jjmNjMoG
JKmcafYNLVchTeUUzMlobvjIDKDtYjoJo3cDFmvL29B7Xxkdj9mqTKnT6muTUZIMtiEuJahC6Abm
M84QKjO66Eemel/WqRs+qW1bXAprHk5oVk73EdCYvVmV7XEGyHiG0pfd9z2dKNtGu0jJsjnQBpWZ
bWtUPiovEbgLo9+J3kzO0+q4wLrTiT8o9DCrTTscU4w61CluGQ9SivsAseu7PO3KIpgXduPQtxMC
Kil5PgLwBySuXxu1ABM4zUWzgzexAmUeqxRKSkvroDbm9VwkbOgsj4erEWfOUcxTdkyA+R7wSmmD
ao4K9pzpnsw+InNeltLae/1of7FZVegARnko0sR8bWfRMnOz0ujZrZbxQQWBee/acU4eVSkPaZ04
fBHDDnRs1s5aNOMvUlRDUKRL8swqaMIlWrJNqpXKfiE7o69vK4EdNYhQttTLk95H9wmCWGd3HtGU
qhJnpWOuzg+DW1vRtlNAEQFTcpsHW50HunBG8myBf60pitKEeUVc3rVUp/XBNlf6Egb8bb5FE4x5
3206LdK3agstNTOX6mgkClbIBYWxlqbgQVz8hqjuvMDVlDhEdciiJwguIiodlOmcYfAdMAgbdbYM
P59q/WCOWfagRdGIvWCfv2UsKB8cFAM1ReS3pdb0c5c6XqhAdvPXJbUgsSzTS2M5ODFoBf4idulh
aGyh2YjaTWe27Jdcx24296ZbLmICql6gnVTqGdRJ1QuGoVgDGA/JPf207hY5gHt01AS2jSjnczy4
7vMyJihYNSX+Nh4e4AL2fKT9mJq0uC+qurnh9ZSfisSE05ppb2lXiHujiaywWaeX3OjBIzqJEmpo
VoWxtiKQl9CDGkbghm0/CpZOw3jHyettWfUl6qyxuXzKtGykJCUxgNwprT1r+jvCbreZk7aBOpvr
hoPfejIWPbkrKmJawQa5iQwljdJK5gAT7uJRY/f6U1lZpGJmE1SWMwOmi9QjZF+GM3gL++mQApFd
6hb9K3U5rx5CB0yy+4tnD9mlR2rwDYzyvEV+8mvVr/PJxl0AH5smD0y+oD+Ps7obXeqCThXzSZVK
3ataj7suAZXJGF5P8Rqop/KSLh5KhC5qYAa8ncuMsjyq9Wwq4g+wSGVMghUp5WOXMF5rAHEDDXCL
NzeKaVe3OC3Eq8XcOTEp0Bx1Caa4tzet01i7FpGkLWe78jAbaM6leGpvRk0kMtf3+DlFhFlm2v5Y
jlRgovjSmMZwSC2lDxNnXINsUR3q4W6UOujIbdarCGsTKWN3WH4MujIFdWzol8gshochj1kvBujM
ce60b1gN1T+YXsTbxmubo5p37sbFqiLQxvRZTbznXLCL7bLaV1ljh05SDJdmaZrtaNcMYEzBvjPd
xUepYQT7ugqqMnonoopzhsUV4xyr0i/JNKcBluYoOdiD5Y8x72DVydAw+WoBzaVUH23pnjVrKEKx
Nu7JKKKeCW9vcuiMEpFuZjRZJm8KViX19jEC3HvbZC2PCy1Vq6+xCMsQgOhZ4YxyDZt9S6SwiroP
3IiudtwN7PTepv8woqu+ppRFQPDVsF49CWGKqkATov5pIzMZlEWHArsCuFutSheEbAJWsCyROOUI
ZLy24HSllHmw1J17oi+cYx9qpZRjqzj1+swwywX9jLC4F+IXNAa5OxOMMy0OhnKOkRdRGP+7qGcU
BSD4eNL6IDaa5AH1PQSPjKI6VXTz/NjSm0OxzOC/S7dmymwNFoyVanmKFsAwXsVujedsO2XuSx3b
/Rv86+yZYASsTE2A6ViJ7k+CTVOXLEzVG7t90SH9w7ia7KRiasGxPG8UF3hbQhtt06d2H+Zgy2gN
6kZ9HdBGxr2LQn8EJ38crHYJ1sbp94nTj3uncLtr2VcEjmZd941NuQ8e60uW6eM9+x5sddF6T1FR
qGTosfpopG275dydd8vSoGi9cgal7rq8poTaTys5GDBQMw4aCWievBGUi0jaG45k6n2SmQz3ObaE
nxsNCUZb/xhFWwVuMT6uK9r7mUa/IuotcCvIiG7Uvk5DrQY1VucpiryDO4YYHCv+UpTYSGWz0Uox
WBDypp6HLWN8X7ENneTKGw5VHafxJslxq6PpB0sAdnFQpj098QUwemQJDV3BsXvKZnpVuTDs+6bs
mrBsY8cfm8J7iDEm9gFPZpuKPPI4JnYBXGg4GkrxU4kUmpqKXt85TtYEtXDMQx3jtDVHZNzDZLTb
Qe+G3QQi6oyKHpiRuRoe+sxWQ73kxOkLvT6r8TQ/JpZO31oSFCtFLyiYSTNi3Uue3UzkR6GOYK8n
q/+UDHUWqB22BEZSqUzXG/ugDGvhV6Vm3npsLLZ9PnRHY10ZqK6Jsk+TcQFZBNvLL8x0uQIgp5E/
LLVfO2OxVweNYZ1IU2akRnFfeXA34gZxKw8NYsovdd2ktcD1rinGi7WO+eO/iT9/EkUlLec/xJV3
RCcjFq3h4OuITLANhdlqTzItbrziYhfuU+06X8ykPMaGRhjtx+CDq/+VNuOigAKvGhPS94RYrcii
wYW7c+08JyFNU7JdnjJPhDL8XW/N9OhNTvlSq1OL2U3VBAXNCnyZYIU0ea9fFGEbz/++pV/mRu+Z
PBB40Boj5zYQwvidCgX1ZRjqvERFTp89joIs2UKhGKho+wkceVfQ3Yz0Av6sQz8ySrMHxV2Kuzgr
k9DwFmRp2Mo0Hml4N6kRBTKHpOU1MxquXHu3DJiewXhUQj1t6OP0KaZ8pVe8tJ3rHWitfJnSFPzo
WqnNB4yov3HaXPxLJKHekbTn35/Moc3iKojm39hYIFJ0r+BxNJDgnbvspqxTX//9Kv9GtoQmrxoW
xar+h0lArQljyRd1uOVIbH1ujLo+SGsM5vciv5Zzy1B+YIo3j9X0qVyr5APBjL8Rzv5z+V8r/z+E
MzEWyzhmg3eFWRdvimk5QWkCJMQw1UyfjPwjIZA/+LLsJHDykJyo2SG6vSOcabPLw+V1chv6IT9P
RkLhErfOBx9Rk1/p/fqEIeigQKOZGjK3v39F6GRxasRDdE1UUMH0jqQlTZM/VN4AYPZuogsaCQLs
L0zpvz/o35/w/y4t//w/b7Qy7XyJC2O4lQwZN53jftaE9pG+899WKfK9+HDQMYOk+26VxkOtTx2S
4zeS9SelRlU1z5G+Ub7BVvtAZ+IvrEeYeHTeUHTgfb4X9Fk7vfY0TrRrQg4onOYzxjS7Nf1INuJv
MZbrYKSGUQzR9r3m3Fzba+QaEf6VAALQDWGAZdJXw7RGjRNQufoTx3y2mVdx1wL0+vdH+8v7RI8J
cwoUBRHTeP8+XSvKWnh+8a2rdvVC1rwU95mYn2qmB//7lTTkpVTNVQkx78WzoI9RDWO8diuw7wF6
d2oBhKQZnAgajf++1N+iNK5Xv+QuUTn741pVv8zN1OmIx9pN0m+cGvdVc6WHrjeevdGZ8/sVnLBQ
KSBYtZC8QhzjYuZ5jhIaVGl+rmsdyFa3e2vUafD7fBqY2JTGfiid6kTdhKdOmonQq1d6iy2zhmpW
cgia8JQ7upxgGSZobarVffAW/1iUEMz5H3IYRGq0Q96t/5HWWNrSsL7N6I9eVn7q+2SW0VOCBu8H
ojh/XIqY/J+X6EkLqf/sZ5Jo/ljvlP+B9fu31Wewx5DOQt/jDwnwNZ8qRyB/A8eHUU5hnltplKKM
V0MXH6yJv8R7Isb/XepddCrjyB56xVOuIFw2hYOnbVSFlieReqAj/r3+tL+9OjR3kFFD99t2nHdR
GFnVxGktRNsh86SlCNeM3ni/XfGpVNMJBI+ErDEj1ACwlUCWFjCFVgT6LvlIRvlPNUS+4n9v5d1z
m/TJhNut7tWNrOLeXtJC0kEVbKUzQESQ1qHyrPHObWk3xtjjAFMAc+spjP1bT60uGV1FxA81JWxH
O7qYIIcBzsRwf71ag8Srk8dXJhN+pE5BoUt3XQufb8fKxDFvGgpMmJMnaROyt6rE2ipmq9+35ux+
jUQF80X34i0wlSXwsoncPMVZ0xOtCJqMFrpYaidskdbc1p05+SKvIasU8Ab//b3+cnJhCcG5zImJ
/t37CLyUWcfdG861bVqxkQaRtnA+OE3+ku54OBJA4WdSA5lfLpn/7KYus3o8y2zrKqrd1NBKaMRu
bSqwJ3uVIcIyllLdL/j3g/31bPnvVd/l71lHE4u+lXXV4U0f+hGIDRxPBPcmsEpCjdqgcdQsSCDl
H6pIUItoJbPNf9/F37aea6sWTjR01WH3//7ozYD7eaMk2W2sq1OrjM9Sctgq9bd+zBKa8OrXf1/v
b0mQ58EpxNSXHIGA+fsFS2Woo87VsptixgDcS+zA4Hk07q7X2vnStXrOAJ1RTJ+7ftJOoJIrewzs
EW33D+7kLzZ7CObBodYI1yZ5y+93kuRq2RSdZV0j0PsAmpvmIZtoPAyBYA7FNJOxpYrowEfWyn8L
QCgCoGXLtVVaW79fd/WqWee0jW9x5cUMO/soRDu/f84yDV7yvx/yz5WNYoMLsZFvixTce+VIhrBT
Xg0zNSK4FgWl/FhtGS9Yl9kw7qhyv+TYAjlrKz54uX8eHvK6jpRbQLgSq6Pfn9GMsrhUhzm7ufVy
nabqgLHDtrPFqTW9h38/4p8BQlPJXaQVEBpnXPPdpbS6s7qcrjYsrH5jTW69scfqA5UP688XqUuR
D1vaWaJH936xqJWnta1mR1ejxitSgFTw06Qvjq4zwFuKo94fJwKlXSUDc0N31fe1oNZFOB1Gn5AA
6tK176pyMnfxJFxfrz9105MN5IummXnqG3PcOgOjensx1lDkeUvzrvWYFdZVehndDtkIN2O2oZsV
wAhYMu0ymP7Sqc1u0lNzr6gZ6KBGC8oJuz136rKzM3aX1nKjb4lbfasjgFgpfNozlbtHk1Hga4mQ
sqm8KG4MqXMAv6MqFmefCpYtNcYs5Hjy/MYAqVw6eMIVqgn63PHaT0ksqgKyVGQD22zqIG/g6/6v
n1VHk8NCoglDIKkx/ftnZQ5P2zKx16tpYRKs6rRxcHb+9u+LyBD7W0XmIBhOYEcdD11GfvP7RQqh
enbHwOeaVlpzTKu6fm0XcB7oueSXHknb3ZS0Ni5ruffBxvwz+stLo1NrSg1A+ijvnq+O1Lx3jba5
lmlBwTRhRuEGAwA3CYm2jpO6BglTpLn+SKLvj/3iSLkt8m62pqmZ71Xp6tYbsrqrmmtrdEz2mrgO
UpWp2L/f7J9xXlpRyGOboshFsOldMjwVCasFJbOrHmMotUTbVXU2UNaIeKLYmrVyte3xqZnQLLH6
vcPI8YMb+CME4bGGwyfqstLbiF9+/7ZGMuh9r4jq2jUZEjW1Z0PFnwnHwEnxy0vqPn5jeOVBoV+t
o9fmjrsbc69g41olwFAVmQ8GpSDXm/agDYt1iGYt+eD4/fNjSAtSxGsQikVG/X2c5J5KW+/j9n7E
t3JIzXukW1/+/SIQsrH/OOpoGnEGeEhBoqSL1+Hv72Ky1wIElVHfY8wZoLYJ0sr1a2aYnhNjwZoc
ctjkZe3dHKc/MSINdK0OrGb63q7mFXHwr2lbniuN+ar3veaXAb0TO2sRaYnvkrL7SZ9+16QRiMPs
hfz60OnVVcevFs5SRaO5PWslXmqM0zeeNwNDaH5gIfSQ996mS4pt3k6YPwL/Kuoz8t/In1ThrxsS
4igdbyJ3eMUxwF8gN29Qr3qIAYjFne0zsw95e/sl08sNCQOG3PyVCgxX3Dbfa9HcDGt+dBLM3FYd
Og9oXqh++UUd0Wq3W+TEk0k8LnG5m83lsVO97Zi4byS3z+Y6BQ1wxCzpgrIzD9XSh67OuJN2Q95E
+65RfUXUDyzwrwUIfStJCl8BC1yP0+dRb18LLTngLOc3RXNNgBh2pRZOhQLMU71LYeutlWgCtI+v
Tl5+MtP0lrkQCErT2TDoYwRbYdVNioDI8MlT58cmKp/AqJ1aHfQVP84x5DwwSD2Oq7kzQRTZU/tq
SJUtM+UQGQvLV1ASU6t2azXeXaGACgJQEFp2j71OuX4C8njup/rRMRT5J9aZP0E5PXLulnZ6RAH6
bFXjPrYN8PvT86Q159TpACGb4OXTfh+v4+cM9MVmxfJy12War8NBco0Fn+kx7OvuJc8AuqR84dhK
7kBpb6e0DdehYTl4rzmcw6Bbx/vOs/3ES+71yHpDte6o29KlAearW18UcAGTGu+sen5d+/qUFvBK
ImwqLFCTao/CSQfeIF++d42CKxJMyHE4tNlwQaTrZJbdba7ibQkPqK3aMAMuljeMr6PlHthLKD+a
YhfnOHJOYzKcWNhmr4dOPSd8luWxtIvIHybn5ArYa0gQ1Jjtxdh9bWYXrpnTA1HTLg5jRMdpQuxr
2o1bQWYrcRCd3PQ6LcO3xWy+d1b82QZeIyL9bRblTw3CbjI53/HXui5ysDd71SHrQY+0fXoYdRMV
Yog3oAbwWH7yrJkWrB1qxvw8tL1s6vvFOsmZMktBnAtMAdqpOdSIFzid+yZ4nXUPxm2cWjL5KJxT
ILxgSojz+dFdyTcXRb+ONYioiTfc2jevsPFwxk2dLOUTxCen2HDfWztzSU1QKCTlggpenmthP5Um
pilpdr9Y1IWNscvsYgwmJwOnKAQyAooSa491BjRWA3pg1N5nJDHi2t70IwC0wluyRwcY+SWn1EF9
/6Ys6rhXUw9C5FQe62FGJQMwiV5f5EO2JQdxA4+HP5uyi2SEGWCbk/XrpMyHebUbpBQYZMU680Zx
J6D2OgU37EQQNHC1FV4AvjXIYFNMRR9KYcAEZpsRTQfRSYCcE1rDWxIDW7aNk2Hdd87ETaI70QZ6
82Nh0t9D7Ggh6yI9cWHs3OWwGyAooqGgl+4dv5Wx1GCb6+MK2If+9CzCGeuRJupO8mZjZwwQhGZE
/kLhjCjQeOhZrXJF9NhPW96nTjMD28m+8YQ1Rlxy/UB7R7B6x62oRD1F0GxcdEbKW7ovAGKbb9hq
nXs3DXIrD50+e1KrlEEVQFMVgbZaSy/CzsPSdmi+xkGJYkXRmdskegMP9dYm1Z66dhHZPq+Xe+CK
myGetyip0nv2s5q8B7SA3n6vLO2yLt/XIj26wEUmQ+yLSTKlfhGg5VvVrXulOFTAilFTQeEKnhVd
SmNFo2iEopG1txF4aK38TKzcl6+TZ8wh/qadCG0NSVz2C01jyTyyOwcWdLWxEaSYF9yN1q9yl47K
uFMrJFGgFjtG/NxX/aW0oxP4Tr8fklDTvmaokA+ANdo22c5co4W0gmIdUjzam6zjeIvyF4rO01IQ
83SkFeOF/xOBbAiTijM+1FW2SzmELCQepCwFt6t2AuW1V6on9PsmZMq+afyXCPEEG92cSseSSs8f
MzibNiwi/k7/ivZHSIXNdJB/NWMA6kQIKDq+3r+Qjfux84DsKIJO9/KrjviO89yKglbGYoe8GbSv
/X7uAjVW7i0lupMxXIxELw9tM/ha5CxYRm1ja7kfFweF/kTbNb0GIBCshmLLBYxJqG90P0obQQLV
2BSANm0Osq546PnHLDK9qPhWsPkUjn0b8zi5ZpiBPcTVI72RjXwcFRbP4sClrKr2wtkeOKJ9ibUo
iNevStoQHXLz29RVMzSvOei66ZYl4mBmORSER7YBjMutnpO8rl+zBILfYpya2TnVTALgDq6lA+ml
8GNYB3rffGNTBqWFoJs8znt8ho1JP9tCvCKUFcjd6QztRs3dY8vezIvy4Hb8RcByq8NRZ50LZbwv
FOWoIShC6RfUswXoFrPHGfRgNm1/7U0ZOJQXbuhXhOeR5bE0kAENSx/IsKLKA0Hft0QFhLH0vNzI
N4kniXyYugNLOoxPggG40YD+wUNoye5jNivfXe5kzFIggDvAXZKTXK0Za5x9fGogJAkSBbwHICaV
T4roT+Wg7TTo4BoVoyGfQ4oIWIcMjmY+Fr+CJUSLYPKIodyVs2byzlQnYSaZP3jJt2mBEV7BW9f3
cndrQHigR9GSA0MKHxXPcOxqfUBpO16PjHk9kt90BrcaHxYU1zfuZDsuV2+SkIAvLltA3gtO8Og1
l6Cx+sDIjW99px5l9Cy976UmEZ3FobC/O7Yr3XB9exZ7r9bDkZ8mt/c1LUaMKDvq3A1uMme545yi
+abxNqi6Arki7WgKtbT9wrW1+MVmU8mfqhb7bEw/ugyTPGXIeF/2Cevbe26+h43SoGc9xl8WU9vF
w70pV/CKvImdga/Lm41KCRw3gGdG58oIn3RthbJecZZeVBYIkMFdW04Bj/8oH05eFEnGK1tlgheV
Muxg4639ctCzdgt2HXpplRyW0jgYaf7/U1z5qG3noMPyLIBY6okApXOvCUiUbXyd1/irztNwP4X2
IBeoYV+6qQmz/jUl5ZBXb5ziVppeKGOcMTbHTIUc1Hcn+XLY6L7QlX3Jp5Svw9ayS2vCU5ndDebX
kNfNX2tbbtqulnI8ulRTe+L1KCI+rLCTF33sN8JLcWejaW15T5lnU18BsleVBnEcbZNm9Q91fSWw
8Mpx3YFpUS7lxnS/yO2RcgLI98aC0gAh0ztBg8aiwbwGjkV6g7BbD3lLVQbQLA9FV+xzfW+U07N8
HgumFSDOn/InG3f5CfL8hMg5JCa4FIM4C8CCQhJJ8mI3L+Up41y3IPzGg3cRkARTXFQG3LrKBHJU
dLOcAQmrYrjpQCurddSCoosuizcwEqitu7j3fjYjDXIxxm8N5obyHFf66XVYbVZGbeKSlN2nEcJN
BioRBp+94aWSrG5VoJ5+lk13iOxT5vV3ZaydVMfZaVAxFNsJh67eG+2QBRxwJYfzEmZufIdc0nVQ
PH9KoUOMsHq7yngQ0fAl9WCMiC5H5BOtNc/Dj9jLXqZixBzHCMdSHOXV3RIYJ2QlsIZ3VreGNXWK
gWfOZjJSSACAeUns4Q1EpsTjxN/x07oDGvcgkuTX51RX0gqt5Tie9vKVybPHHrAKmK1Pcb0gbsRf
xCH+qfKWa6/OF8uhZFrVlBg07AdLTBKrcq+2ktSldE+iLu5Zgg9V6xx6dX3uJjFi2DPfbAehJgKd
S1SwbGMbGbhKZ8UpbuZLO0avkxPtYm/9Dp1sV2uTg8oMhdFarptJXT4lIFM5JvadFw+bsVnQJ6iu
atwfzCHZVZ3UWwCUGDnbvioe3an5CjTkCLRqWzbJXRSJndYZ94iABraRvHXEK7Ab20l4q/yE6D45
h1z3vk11dI0pNpc0AXNnHxim7zozQvMJtoCn5SeRs/tV+PJySZEGFRsh6D9MIyCh+UcRl/e1oe2Y
99bceouJc/GIeZPMU0kH+vFFa1yk+HT9rvx/NJ3HctTqFoWfSFXKak3d0e1sg22YqIADiq2cn/5+
q+FOMA4t/WGHtfOU30lcUiz6rcrcNz9uXtsyf7yezpLeUalFxx8cZ954Z6+OwYwj55HEWhoyVZ8M
FNn7pnPsA5redOQxDxf/PnSIFrPR1fEP1bo+mq13ptj1JjQbihiSbbkJ/zRxc+ehrumktHOT/jVz
0fKtRfNNp43J7ou/iZSKxdwnkMocV2f/kt3N5QupDYQzl52b1ocVadvRb6ih0UCIrtxUm714wM2/
49bYCuKOXEjtL2/x+oJoxettJ9ZuzB4uw6+Gimq4e5gR9unWJzLrLz4VVN5eAscBzzq0KF1dPl/Q
+iyRsyruP4qCpj+jdV9hRBfltjWoXOtdoOlhyqmLQtaUC3lRLEeCEixFYd3WL+94qOSwVG//IFEi
XUKGBj0cin2+bH5kjnUIuFlz9B+iCx1wh+kxHIJjNtGTBARlJsE+3cQ3ZOjtOnpqCXrpbxYswJRq
1B7NDIqQcqTeP4SgIhOUSyySXnckbULVw2rRUTA5hgbdWXB3ImNudIU6JS94l1A2+uxRX3OayJCn
oQXq4STI6Fii9JkxUaco+WXN2Phy9VI6YqqM2v6Jq/cLwJ1ptZ+StUKV0tLFqxm/ix6MKntj+5gH
AjRNPD/Q/kI74hZcfA2CRKtt7JvCPorl+DE9aW8Ceo62pMeg4TnQGePIqneSx21s4x1uHzx33DI1
etfOtx5Gg9W/X3y6pozMSkPrcNo02iXJmuow2PaSfmVRuHTvpE8vtKoHrdmAFA/4sNrfeOkVcnHY
MSVuw488+bQgP4Ct4YzMOf6vnr5kl25L03Gs982tQXenmhtHCbrhN2leoldXO4m96pAjd7qqOydO
zwa1zO4f0Wgdfe86FWXi5yhadNTJyb+bbXkzLT+u0L7X6ZRBvh1NWM26o3XmkcUxKfiGI6UKgE4p
5tZD9MsmvMT+1kZ+CHyYoDyMLSE8corV/u9mxiZkB6xotSKq0N77aL1v5hISfhWbqOBmYliIzm/N
LUqSB+qMQuo1ab4YYI7TwrwYeANn2v1u61dxZhabR8i+Xfxzgb+9cecXWGSgG1rspVQhjbvY7VWv
u2TLyd2U+zAyD0XymfbjMUUJ28Yxo7bGSBiMrHvg2ASbxWru8CkRWWzcQ89oOu2sNZsHpvftLdEt
rfL4Sy5SfOr7nqp8rosfORec2gSzaczCZngdW4R22jXfbjz4e5nOgAEXQCWZRPDEqB/ZE/922IIO
VGDYm9uNnz0x+W1b5BTGD18hIs7OB6CK5yOLLgnRtNI6LtqBryD6upqPdjNvJXdk2+XER4g2NLRN
WqjnFu6gpR8MJeKQzdWR/OzE9FvjWQ5kOrY/mzE5imlsdigLsuN7Tu9qKmbBSWckYa/vw7nZaevZ
+ha7FMk6zmlMeSNWAQBbDxFPSthCMnpdXapvbC0I2DQRvQgwaZilnfYfQilgTTpbI63ofJiYp8nz
7pCReoQ3mVsH50JOlnpPZbGdHNo1eSjAxbKFsfMYQP/V9yhd4945CHGV6Ltlf5jwB3rz3EbDfHam
7Dkq37F/HkDj2wZPgCelNaYUU3sHlpnWxkmvutISbX/UmPOSPDjYqQwi2ErYGP1Ly4wihhwerjje
f/UoNqbc4qZGmF+Mn8MGZ+ujQ/eXDo0kULpKanL6FWWTG8KdWvXkJ2f9rsMsomfmDwkblh7l4TYP
rWNGa0Hcwrp+B7NqCYuXMdzQqYUyTYAZPNyaj0BrbDVYkpdT33KAfsQTfMm4I8kV6lrvbPCHJKT+
Sresr2LRht7WeOPtCXcXsXd2Lz1W0OxBoMakkZ0TVlqT79cHiA8wCrGzuyHwX9s42iKHJNUq7LOS
Iu7J/4CoZeaQ0LxFWo6V9chTHXM+VKgvfuLZiCJIZqQueUqQFpJ5/jt0VzM6MBq+IqV1cOyAt2F1
34jFXBx+fqA2YD/i6RUeyLKvSVCIaXx0GLLTBVFhDcMGeMq2c4zcRKtIDho0tjA/TaN7HFySM3Aj
sGrxoG92t2ShyD1iD3Qo5PmJ451qKhFw0G392qBiGhemfeI1iJ+2QrizJkR/9zvH9OAUdfH1REto
8yByl8qSABlqh/zcHzW33dRgbfzy6ETW7Qyf+hhHaoTtU4pHJ8EiklKBCu0mpsoRRcaT0j7hAINP
yRnMaD5g4y3IrWA7hMXd9V15ujODT9biXJajz4EnwNPGu3OCkSZOwd5GmV3mVz7Ki3mF3gTjuTRs
ipv8uAActV7RLXIanwZ9UYqDHDVNiuWCtcKPqFB5cLCKEV+1ae9l9BcGRaIIgf7DzOy3GvkuZT+X
3kuBEs+ZhxkWwV20GU9p92fwe6yO6G00kscMZd5OdOGdSYMh5WiuvyY0ibAwnFqrv9Wd0Eto2zDc
ZAL7l313Shn7wSFKwuGQWeyWVvqfEjmTOx1TN9w6IJYNUKh41cTZSM2sTAZrWHS1Led9inW4+JRR
oR/ox+wgYMTIwo21+okn/f3mgg9zGB4rY6xvqgtNof3lbJLj6xJ/ydhM5dbPfTJQ3J5cbmrTu3KW
Do5rGcLsm/hNv6egkL6zqHif7fS0E1if5JczfGiTKWC5uecmuJ7GTPfshSV1Lke14hvhYuLue4sn
yut+w2E6fL/HB9kh7panuizubf8qCDn0NaaapUvuBfkuEW3/lYdfLrvASI45bo8kr27tpH8usC3K
8rJNI5uE+P6qCbl+Tqqx1ptFuNY+TZtPG4d2mD7TCGNLkdFdN0H6F7ZT/KrQYI5jnsv5lVMXRsbj
vEUpCvNJUki10Sn3TqRJKe5JhUo1XV+0qQCUJMlmeCuNhlXzi3tIzG/1dxNyzI4+pT4YcnIr7sNB
d85BrRTS7kiBk3dOVKXLvyxvzH1mYrtPt1J/V4AxZrp3OBt6T4O/7DY8xySx6cUAQ9hTRNrT+5gO
O2bqH/yu3EX0pO84XyBjXQcHiqlQhH82Ypp8OevkmT/+gmzBl+fb55KzC2kULT3a+j/+SnJAXPGq
LUirCrZLZ3UgvgLLlRsVwikHqozS8oiIaehfarFGhIfRP8P4kvmXrMA3NeKjo3HT5tPDq5S7tBqO
7lsv2PGqy8AbjYK0gc1Oe6gwKsSaMxMVeNIyTQ/4FWZ3eDHNQXgN9R5DPxLrLYX7aUAHEG6KEo0t
9Mbo9BsRir/WX5yuundMpjlc6luzf+/ArRVyLo99gosoBbBQmIVCqjXug3AqTxFHQPI2Nh193nT0
xs/IKL+Sx/A8e8lBYt1Qs3/jPWzIM6lfDXzZkIqTdzQSmo56DmiUn9ibH7qnCJ9TWPyShYTQr3Eh
CfYtdXoofbpqASksYhro3KPgGGmJ+w22g0Q8e5HnHqc0I2JfkUbmxtprkz0lOkzYKPN+X+H4lNOS
xCJeGVO1c0m6B3mcdfSskvvLks8SkCRwWmL5gKzZL1Bnl7mzBC16u4Tu4E47WR+E+EyoSaSI0QX1
APz5Fyv/iBpcfWNP8ikzMH7ygan9eZn+mD2znzZwMSQOXQuPyMQqoujtCsNj2lxT8IYNmF8uR5eW
ybKRBHLq7k2I3tSYDXTXVcSgxOlPtB8w3lmcCI5cXvn+TkIL4rMl7hmcYCyHzv4h6MB5ywEtULDp
k9cAlsyt8ED/na3rv3v+w0rYThQjzA6uS+hX3zBZomKLDdkPy0C7VvMRt6eYa3VfwFsXVadaP7lE
DkFYEHYUuhKmBcHanGu1eebXWB9dlQr8cTqu/UA3QqpcafNAZhe2bztgQ//U9teEsEpxuWEM2WFk
V1qUEJdJLZL8okYOaKZROvejSuI2A3ByTLxQ7N8CkTsnAoxsrlhGPtfMeofpEGkpOG7MqyOqT4YX
G7la+8CTPqXIDTpbi2Dv9hrvgZlKBKcOzmIx+YiXwTvm4B/UpfpzNe4pi1hGhHWFOa/3wX0ily7+
0w6bOytz72VESHdhz5DNd4Se6LCz665wKVZcAywqSxn6lSHp1+lLnPQ3eDhuhvTdpWdISTcpLTJc
VmEBoVCeCXOPVDhKZEByAJCMMQG6fjQEBb5bc3IfmLB0GjhxKb3BnWQeWBEFxLWPZPo+OpubFBKS
/9cfdvH4xafEFxEX0tqCS+bGusG/p/5wVzFZAnK9ggFzs+fcjeUlQ53kI9kBVfKlc7znicj3pjO3
WpaFBdMIXYMQY4S2R0/R0vgja1C7dPri2OXBo+CE4GtBtsPKGJNxDvYOLmuRssxBrz+A2YgVsCqD
6TDUPR6Mpj4HBCOEyKEj5tPsTAjJCmgrXrzmSf5Q1d8uTkXfSPqgReGxbsy9vwKZaxoPoXP4KyUC
6KyqUT2VsLKox2yN9jEpLPlAOGIp2TL29oNj3QIgi/qjoBRzCZmFw5wV3D8SRzCdh7nlOsUdNYjn
nKYvWPX7q1UArjAvzU6MA9Ppx8Ha3Oq2qSHd44moMRIMulsrlCj+wAlNh+t9S7ULnubNvXkpnwqX
qC0wYSaZYPbp0st51cYvSRWjxD1CK+TC7Oja8HUhxikvGJJGtjxfyFRWLhnqGYpAhcN9VuudZHzm
E4YnAdB4IswT2NuZmyPj8+Cv5fvIhksjPg64rYCzIFeWm7h/RN1aOdaciU3q+BrW8tv0aRDd4S9E
lVk5+In7/ke6Du5GSOvS45jBLKXpNL8XDEIHR/0z6+I/NBvbycnNUyHOcnkr6IHG/2CT1HrvsyfS
i/m09Bc/RcWxIP4z0Bpp6eiIRrsxH0TVVBRqE1oEskBBHr66GlAhPoom5yBgd/UiWXRAAtn3B4Fd
/Ch2ioUaVCehcHPI97kHIM6eRKE8ir9bMsZOXM3qhriB9ITUOIyhb/VYKSQ4m58EwvpYUTLY+YiQ
OgtHMcmvxaOq7o030s3xps0mCBvHvqJDw01vZceheDX6CmOC7Kb+oSf/JXDRlVgyZFeAa/9tvs7L
O4+GEAEsaWi6CR5QQMqFSNfUKl22wAfTT+gP3yAx4wu3zgIQdeg1/pXThGfCTtysVCYinIog+nKQ
4cYliGg4HwvIJ2ibD8hqDh6zS5eIpDfGV7f0DyZnINCjI0eZXX0y7GeA72FIgIsez+8uAdHw8Fbw
jN7e2MdCO0jiFnCIUhD8TsJ2u1ZPLB272ycUM/zwkHygC7AwByQjQxFp1rDxsXvojQGOgLJjclIa
BH3QfMk5ozCgQWz9IZfM8GNwwyeHgu6x/CSKPlwpBuqX1OR7hSiuNhTmFdALZH8WcHBhMwjSHb9d
yAuQH2ONH1kEh1KX3TGuPnr0WP568YnJVb8oNL6ZkFI6oIDNQ5c4g/SF8VS6LsFoAU8nvo9jd7ux
RhoIX0OCkIWo0g7mE1L2+l77Sx6nas944gGpE54G4Kxk/jzYexkCRbWhunfdXtphLwAX8zvOurej
e9wjimtKm23krMiME/uQHYkkk6gPl+KBtQtT4Gcxi31Z4DSguwsyvAnphhG+NZAkwkw6CiOc9E4J
J6lmPsGKIvUNSsszN2UYR9Gj6JdbLjfPAIt4/b5BsAueyKGZDC+yku3pQQwjySB3B/KkCU0axrk3
nqmIFUQnPU5qK9+Y63zk0CY/QPYZV/MBJMGfSKGI56qx2ZbTH9/DMz7RZYN+O1IO6IoYv4tPTEwu
Dbot8vkXpGuLg45xQkLRcCJfOBNYAO6C8iweqAPiO90LNMxv+fk/ghO1K3DKt1BlAMO5Vif4x9+7
V+NeRqkQUhHQnwbC4R5Zq+vXO1o0/X2QlsODFcjjvR7l1exPQA5wrcWJBNyILkF0NnXW45wQbEGr
+cH7RBbZkL82GAsZCQNQ7ow5JqYxiebXuCigYniF9wxJQt3bu+/4939ZnFWEQD8zfOkSEgbNk+mW
x5C4Zca80ZUw6j8M77QO07TBK/07NWh7UbFcbiJaliklkj+SMgg/Lda6ncgkqaEUzlUMyWEJCejo
OBQ5uhDmwmXSMkBmPCGwpYyqFa3E84CWSDi1ULPQfzbl+fxQ4Ap3o6gcNaFbvAob/G6j/QVK5JmS
qewyIb9tXM7ZnN7mAbFmw6BR0m8UGE/xamx6yKihBO+fDCOE8zj6Hw6hOexiXCSQ4u98BD3QRIwD
YoksVJiLkq1jWyEu4R/GwO/LkqZ1sAIXJtMwwnWQxctZ9nuf3YFzjnii4IeG6Jk4kN2PPn4htAm8
lto0KCL8gv5msCXEowP0JcVHxrBKd4ovr3pFuF9PJYP9xggdQoZ+941Tl3FRgOgS673BYF0RGHII
wHTybfqcPTuiNGunS042tLvCwJRtLhEU9twpuo10LDQsQ16QaroVqUGAQDUzA4PEos2S4BkYDrwu
Jk5VrDicsODW6nK/0lo7AR+bB91TEH0x6wfVOaLeUI83Mg/RNQhxpi/rJAGe/IscMq2fJj0neLtc
x8LzGKs2uRmSbiUpIFg/vI+jiEPuMtns7bB/dm3jlnwlfoqA0LOgPqXJGJc3qWueBg3IYBS4YEHZ
ZdpO/QqUHk4XO6WV+osoYHO55wsXQKNLuSMlH6MBI4NDxhGnaDdwG7wM+3L8pC3o2PlDPsWNhDYD
hDhsPYrevVL++khIBAvWkzdJrk5wCNNiMNQu/9S6gN3VL26IDOfiWUxyBaFlehIEIpnrRnATYHcj
IoPmWhLZ8CIEyLS/1MsWocarOOIQ4KfIeVoX+nPjdZQRyuZ9H97jUKWy+pkhrfj6beZp9B8iO0Bg
3dwWybGjgZ0MH8lK/V6u57b379gw1ykJRLFlbdHR12TsCg17BFKRT8gR+VwkzyM6N9M45sltoluF
nsEJ7EyyAEApZ2SAelFMJ6oAMeYj8ncgIMCBI/xLfAVaJloGp5u8XJBJ9Q+Fs81gweMAxzd/g0Xw
EaYSy0I0lOQN8hazdMlOuIovvuhZtGs+KH9o9vt7HiHS5MtU3kPcXPdkfZUVMvxgg0BRuRpFrP9U
/N+Ny3oUPnGBOjQJPMnzzL6QO3xIJwwNMdjyqL/7Sw6eg0op7MPV/qfaSZoGKtGCgfM44nTC0hBk
S8BVNfkbqflLNp2cC7LRZA7O+HTZk1xg6J6ZpvlcOEYawWGaQCnRjAvUE5gDBCEN/iInJakqZbrS
7REJwm5YEMes3JjsIaEknQeyK8GAMnF3bFwoFL6RVYCTgatklf/OTrEU+Y5q37wrs09ZLOFKCjMc
LzEr9CjIwadZAh/jX14nnw1b5MK3klWAQL4QAhv8cicNkvAmoV9lPr4vRXJlHNaEDqId/tUzCcsi
vHmW5PsSfMnoxsUPoH7kBB/UvaBsa29rGeFLnJFh6b9viCBXCoYvtB99MMkKCZFS4vmS7nqZVYhX
5RnDC7LACLSOuzIEB8P7Ylvtw5mHQ0Qiro9DaEkyCzZCC/wJbuLcEhT8ZyNIczNJQmJNlym+00VB
EZJef1cvntT7WbH8B04HXJVdCFWPFN0Y4Bx3rE/kyVw9dX8/Lj1Gk/O++g+BpuP0H9gr/xH30C3t
jASK/Gjrtz+IP7ferchGFwYHwAj43U8ujV2JSVyTfPBd8XExPq1mGNnGb8ZXjz6NPJ218zAgWKZE
JZhqWm1q97JDEFp3g+0geY9O1zwp48pM1+drOCPon8qeSSvk6MXO+CEV1jOeDsr7KyC1TGkWMRSG
HHFHJRkteXVC80vcyBnFIbg4lRUFgyDlQVpQyODjq1SluDvDzx/h3+Mz/UDjKWx2whA8LOu9Azkx
SMXfsp7zoKYT5YeAKzwta32YnXcgdlhkZ97CwSCg+NfElsYfG/c0NOw/fCQJYkBsIyLBHUpLQfAc
qDp/HJYnjpv1i6FhHmF+LRgkjNsYiSVgC6PwR9wzv0EcK6LV0PoULMfLRtt8opmVLl4BgJD98d/Y
nG8F353NDIwdH2UnsXu51IR1WY/EvMQeYg2MKLQGNfA/h3bqDvCRIwiz5H6I1DDtpFwJ3s5412Ow
cR8qO6bBhXErqScHA2+8xta8u786yyM/AhVKIyryVPHuoejk2G+ZDoHXdR3p7ohikh8yuYDiUAoh
aaXrcY2q5yLujusa3ng04hO2EPvLfyw4ZYORgDV78RNXgY9WtyyPrPdCzglWFweOlM6GW1FBxQgE
KNJlQKKqk7UEfklgDYOIZi83STIS7H6Sb8ADC68tLiOiQ9BXOdK0MTsh/nKLsUM4V/5vQDrDdPb+
ZWKIA8MnDlPqX/a9WJ7TEnL8x75ME3htiDNAb+JZ/naDsIqAJFjjjbPZKagnhU3asS52KIu7cJM9
BMXlFFfxzYrDog962pwt+O9pXAvxpcmZndLj6C4ujbti+LXSjIrX8g5RmSwYHAzwmgxfmW3/YO2G
pI8hJZYHGC6q8Wmt8/uh9H4zTvqzsclYmYtz5ztHWQicoEgyDJbv1F8d89Y6yF3kkXHgky+pYIqL
uz8J/pNxIEEFedAVD7nQPSqfSJ/eLMbvKDPvxPOYrpuV9u7gPGIDlZlcQUdH9xmcD9FJ7tErgj7I
0NE22RCXKWkiWM0gHYfukdob12MTF1CItqcyjCkKtIx8glcC4rq191sSx8MzKJ1m4X5WF/vIZsDq
5gu2p66HAIkcG7nxk++IZXRId8Pvhey4Uoq2HiubYpr2Z2Yys8MkM5rENhYvUAAbBqRcYNlzl3xA
wlkHioxDwy3oLbnY5YK7PowIMmwtzR1TPcNS9pwT7KKPXJ2Z1q2QDn/Mg1FlWDAS6o0z/Ccm0AdR
XQlQXXBHSoc/rbL/SvLiYGSWiwB9CwGzyrliOQQi+PzVQOLrX7kuekQt88eUuZJrJuPzByOvbzlx
B1vHsRkF63J+QGu9HEGG3ysDTUjfkLcd1fiarwcs4fLX0mUfWlIzfVEEHJwNTUo6se3W2Q5g5jj9
xc/kzrSb6axMDvkwkRBSzWQgAZCRD9AJC6PMeKe8CBkICvTLFIeC5TTlvi3Q/FXOmO5u6MItY472
RF5m333vF5LRnF8OWRoiSCO3D6irKXpDfRP7Qoxfs9l0FigDWUKSNV2zm4i6yb0nEpF3oQmKU4cn
S1ziE0a1SGGvQ+y9X8PSyqkHpJ6Zejz8MmE3nm6EV4sqtjB06cbI/UnUcz6ul90rUYiFX+U5V81P
eQL1A1TlXP1+CH7plJlK3okqCE5QYcjZYDQAWbo8XZ46UYVsCVz5PD03r3GBMn+tKroNGr/YgEIf
PJs/THvaHte/eYuAjF5NfFpWoWKSnLndB/fwyGx/2Bt8LNOnEJsc7fKgLP2zrtNsmMkswbGxpqPh
gZ1GCs6odKvPwug8xQxuzXZhrQ4zW0HkvLsmVcnpR6U0JZC4/K6Sj/RX2euedXiiyL/4katpLud/
ASzRvywOPin3FAXoskevh0itlCK5iqFG7bQTv68hHeiv1ii7ZdH91U8mZ1pLo9yZid2oFh6Vzz+V
ZAHlx5vxzSWoJt+bjhJaZp41AAs1zafFza0/HKLwUaigJ9dHYUsgprRmaeDqhvvgZEquw748wgfQ
99iTGINPw1z9naQtQpdP8DiZrYMdfVeOVufgDgaHl8qSaAP6SQMMVuuEnWwwFVy6NxpfCSzxa/C2
PpIH/TFDAegktGW4nmA5R86fVDjA5oo2A6vsqBpHCzQjhSS3nz7AucgY1Y6kGhvzUUKWw1RuYfsj
yEupfBZxLW9AOvP0sDC2o+Pec92KvGXz90t63CT/zUZ4lMd8oONiEb/xep5zodpPGE9qEkjJwwIc
q3zxLe+mnmkR6f+sivLZAynSgp6O0fcoNMSLDf3qEdDkvyXpMX8foZgtjQtov1QwLhZQ679XnLot
11t5BUy2d+vabJzzoJ0CSSgXmqMajxwZz8RVi3jp8AWEFMEgaBEjeof4/CpoGEtNMosgr8gKY5CC
DsI02VZQgUII64n2tC/L3L85lAnQBwXOl9Fm++tncOnv2zZ8jFxmFuUxsUPyFTdD8Uzk/3kN6I9e
LAY+PYrgxt7/nndwrlNnb3YafQS4t2SZzO70IMVZOeGtu6yfJDsdJPIyJvfNE3WYFdV6Xjgxziy9
rYqM57aHIpre3Hx5appluqnxcSk7oJnNF+x1GyDpvfWYtJsLbZY4Mpf5fDQ8ZoSu6+8qnn8Jh2Pd
bX4WQf7R5MVnTb6bMdLFz5q/RVb0xTYYyncpUIeO2T055XoyR/NxpCv+zcw4FSYf5d/JCqDAoKX5
Y0s/zv1UIR3zTbIn2+gWzCpHlWJmXEHXX15gJqv9bzbHe3fpC6qsvLuuSY8YBfOCWOuX4cCIRLom
Ns6+JkNtHN+jVJIr+wkx8+kos5+kDq8dqubX3rfIRN0gSDDacCDBtZSQHecL403oFCAjx8hLE+Mh
ORUy3hgUya1vTOpQzTi4nUz3eaQh31VZYwLLmyj/TxZhsOH6WT8QHibCfb2Q48Xoosr+0xj1Webh
ZqJq7oIfOTU2r4TBJm962dTLt9AFepikrc3M+yzbz5SqjdYe34ib6t56AtoYOBN1Z/4l/YFjfzN5
3/LKxo1JyQTem3EgdWGhEhLpw7m1XhUcpZeQMgrtNgwj1WYNFCosuzYhbcKTL3FCDSW8PS7tWftU
VDCdrG/ikG4ywI5/ZMBf8DHF+Y+OmrZLp0xs9DuSl+s6gxS8rj0zwZI4/Z18uCTkf3HSENhFdShW
YUwZcOV8vazjHfynNDESpKCF9aWhvFmIXVhCvilJrmb2TpXKO+E1cxrl5kjy9aD45timrxfiohWw
ZNqYxR24Z7WCe9vO/vhldxtY9Q8lJq+0EMJLmO8zqmkbkNfmQh5U4P+KlVlI/wnl10ZDYXxBMuVc
8pgkX43UJ6+NWZ1IOYWB+iw4kwIv01yC0i8cOika9eFC1qDyNIaajCwWd6mXB5ZKY+1bmtjf2Hji
+FZJbfKZyUmvrAs2zvA4OhHgp633iZElFCJSwm+ODDVmqCL+JGlLcI/uLCduopI1JcrIHEU1s1LF
3MWAKg8RNU9ERKZ5uWNw0GPPBIC28FiW+5Y387OJb1UuPME62bArcVHpEoOSEAQTGpKO1aeenICG
QazyyyBsxQgBGS1E5cyJAQLgTmhOEVkJO8LxPe7QcB3PbJB+j7I56Q101xdkdaCTfRDx1DUfZjTt
5GEK1st/tkWn7LUof278aFT6DXkd5xit/C+UUrnhXuFAtBBg2IKZdF+ET4KgfS8mSsIHIgQHepnc
ZONrTXIPqvbQMv0aLiMUMZKEllj9q79OO8Vro97fRT6tceMI8L6Ufgo/XKeLozcIBO0aEonktkrX
SG5MN91GY71TZpWIcFFtLDX6HBEr6sf6l1xYOjh91aXSoPFJenhyU8gUj1xf/SAn89S1yR2GHhR7
aulsDTrCslOewqanS0NQpr3YbOjir36wOQ/UOnIYzKXfu131hYM0GX+86Yc/BgOuUi5ubsYDKV/y
wQ8RXD6Er5z6Sj9ikjPLAhsiOq2I0x1fafR7S/xYZ8A7PDI15MzqLmd5sfUOpsJ/WFV5v2mj325z
2QUXBiSQWn0rwCKijFqPcoPoNEFiiX9SsgFPUv4uX/Sd3mKut3zRdzrp/DK8rs6smDC0qeOQEgaB
8AndPl/M1jJ3peUdr6+52Ptl+hJ7UBILxdIswpaik3o4u5m7Haz6lg2apB14ZM/wSNWD0v7jtosY
YkOtKqltd13mHirvTKsA+a3rvnxOo+GWuRWvcmdGm+VOnzBMatUnf6Q08z+kv9v7R5FqtD7EQXet
t9Sn8AUdVYuQXcieSxdtUfZQXptkUFXvSj7S0Yy0Vzk7cadLSiL/5OAJQcTSkmr3Fzppc8wcuXKD
2VOresGRw1G4plLXk4d8ohwU64LEGmqV/RjZqZPmiIYUVJIMv6CEfyfuM6cUr4PO1EHB1Y/gCEEP
ZWfoTn0GWrQMvM5Iu2Z+UOol9Kpd+zck+0GCnisgp3SnWnklqmR199o1jPkIvOl5IlVHxiN5Oixc
vviJSM2lWh+uJj08waqtMXjxuvqB0rMHRS9FQcVc7928OxgMgkfB2BhT/rCvPf/D2ODkr8fbmEGG
h6rN76KRPtMEWFLOsutue2S6R3aM9BFBJKSbF9DxHBCk4JP02eaT5UjxmETbBR3Rtxf6xxrl+OH5
85Ekxr0z87Yu3Mfe8CRjJapx3+Nu3swGWW20ufeTgy6B5UNBvcdEZWqBeTrJn6JJzEmuWZYky0KU
KutFjj6+G4dcNM3HkM6citIRAb6EBRkdg29CmdngoLG5XNOyXGY1dfip6A32JpQ+YYJehYT5WHZ/
gO7I1U0TfBcE+3uNWDOOYcifSDrXipDDD0faG6tXgNa+pAwxn+SzYblmlT2xGL6JchpoM9z16ru2
TNfEkL8Nuf9gPbg5OccjhfXDRPgg3uedH92Y2YMCLJBY7nf7riaoAp9xIPqp7hCgz2l0fnWte52a
JpBJzFK09dy/2hpptu5DguEp8x05NNOPfqG2WFHaLq+qmLS68DatLzPDLTqy+krqBUksxiXqWcLr
E6dUTYxPgbRbNIVadpXZ5hZb4Z9M8bz422x+sC9Ow6XZDpYDt6ByCNzoTf1r5KNR7XCw1kvXRCSB
MzAv/FUyaqId8B8invgwdyjOVBibO8MM+4tccAZHGHC4/TL/8sOFZRRJ1flKtJeqFMZblzNt95LR
v9Y+kShbxymjOj9JxIfwprrCfbd258bSxDk8czXlKUQpuvxtBjCJCdYaS8kmBzArghdylfMgeR/y
oDuH5XCH2vDxcLArlWzKnFTirNLB0wvpGGHKqYeUzdZ1THZ5yNyVyXmt4/oZBWxa46dTWBQr1JiG
Y/mFYQ6kFk2MT4xJoErT/2qaU5DjNWERGumeEkoW6zFAjBIG4zaoanTiFNfYOkYBGkTrVa4H/S5M
oKTYE38JrTFqxz3IencRCEZjGKeiN5hWTV8P8Sk92e/iC1Mjuz/kYL0kRXDLvb/7SDexBN3a73ou
Wa5aawrvFTFwLzhd2rG6jd3uPAQhcbjKOceMw9ik1q/4wt7WiOYqznPX00Ap7T0cdXFIKCbbWOdy
8h42uNeXZKm+MOaG/Ld0+ilmbr2Z1LE4Gx+0ZLXa8TAxKaqjohrCLBeHtpIxVuUlYgpPYTfprnfX
B5rkUIa0CWfq4Z2vTUWz7NiZcLWQ7N6bwwszQ/buwvTcKU5+ZzQd/IE70ju5EanAzHfZEUYiNyLy
zy2RIq+zvvtoCRnOtp0aR/ps91trxnWzNvMDbX+f5NSaCuYSZikaNPbDaRu2GkmwkigKNpnX6I1Z
w3+GITikNJVCENMydDnOs/HfEFbBTYCo1icC1CSTKQ4ELYiJXUwaF5Xeu2d3r4vJUIOeIqatFTL8
gsmb02VDgrNZfHGMzS2mGIk+uKiyJGeQX0XE1IyppJrCP5ld31/95HDVZs4PeWmTlT6S9d6cJspX
aQDIZANjE2I5JWdzZXBRyji+pmRM9JK8xEzg2NbJ+BYmiJ7Ssw8Y80f6tJPrbcc57vLlgQ6FpHFY
+dcSob14l4NLxl02uvAiQPmB2tLbvs2cbZoGFNITc8Vtj0ymQl6Oia7B6xLgpEL60cf0psnHEP84
ie9EgelOAXAlcbuhSw94wKSICc/21ZsmYL+grHFCC8z544DTOgzum56AdO6qWCDlMbVvfyC/lD+l
T7TMM0jH5RCM9qOie4QMhyg+rKSgSEqYlN0rfVx5ZwHAXE59uv7ScfMgx9jAAA4/vN1sNjv1EBnc
5qPNaAdEWowBXueVWWcx7dtHno8UuyF7cqp+qQySNKWF3p3MHduZnwkqtFF1vypjo7k605V9vPqH
gSoOPGEWkxG61WIu53gFfqXnHRXYNOfgPrsMuxWXnPL+uym8olb5xxVPZ5QEd0FxIFdA8jXouLwf
sFPBQFgxHMTV1ecbOno57vUFYOLW31ryNfN5wT1Eqj3GJC7PrVvHJ5xOM9n5ClqxhygCStCmnHx3
zpa5Euw5Whn8NdrMxq29ly67q/iVsmXD8t3trD0pcjWphB1AgCUgc0uPdBc6BVoYmDzdDWdG/+B2
VhAs/Zli1sgzCjrMyKNN6/g7Q4wVzIBCavQYZ4bIl10tp5SsoJUCS+cvGKMh0gE/6yHG04vvlrdd
vdlk4gzZvmqch0ztTjKygP7mHilTmCBjpDSf5AV0EmHqFFy1hbWkPF7REOYDNu8fpfBIp4pqKU1N
f+EbShgCAsQM8UH47FVulMAf/0tI6LBck309BMH4G/h0J6NRyp7ufVsfBeBH81FKCYUhp3UJZlvz
C41b2LusCxmpcAv2rRFfnnOjOidLyxwipEg+/IqYpudTvcJaJCr5Q5KW+IYTri1aQiQGdj3FGMh5
or5NNb2N5P92f4QuZQLLxBWXyb/HCopsuvoAsNsUz13W9WH1SXhYln2duE/8KA/LU1IMdFvyG7y6
IJdhMe7COFY17geDI865Z+/C1vmujtiHzTDcLRf7vXUHpu8wr86n3YAZf8nM+Cdi+V1+iL4bdkyM
ZbKMzcis1HDig0cV/85Bvo1m85Hay3cPnunIXGQKANxv/kGfkTTvX2mnk/N2suy3HkHNpJivUd+f
hzh9qC7UcGvdRld8TfPpxQoo1LXK8jEe2uG174I7MsDe4R36EXWXb0HBNMjAobNl+p9w3pj2z0F0
odIoso9TkR6MCIc+vcBjr/uTzBXN28aJFSMwuiA1GdzR3HoOY31oofisBLDuQpm0b0NNNW0g7MpD
peMVsakXB7k+zJvokxbml5u0mU8CJIZNm5basg+zwxjB5H8knddW5DgURb/IazmH18oRKDK8eNF0
45xky0FfP1vMyzAzFC7bkm4895ygHgawKuY99jx8KfSBJNtamp49EPrFfqRg8ohU0GtuwG0Geaq5
Qq4o2A66hRCqR9JN+HyA8YaF9S/oIf1qEg9UK/e7GLm7Qh/hEtRBtakLtsEQFtQNDNyPAxdJCCZJ
2Xfa7i75uGlD74TawNoR3RPMFW+/JUEEvRzlM5RRAUxflufAz/pVYBjIJyobg6953nJMmHOZumaf
evkO4hJ3lXrLDCmMO5/iqTJPE4aXgirwVjrgrp0fR0bW1g4aS02bcKcNaG8z5nSjaznUCZMXYbMN
qU00Dp3tQSaQKkV7vzdOdmFfwqi5Nn35bpMed4HP4LOHZrzlHSlzrWEJfxBFSBG5mkG89tdUukf9
s24GypNkumF8CZv57Ax1tLanmkElqsDjDNjVjk9zBHY/c44Fx1jUcFv4ZLpErCMsKy1Rrl/Sa8Rr
KKoesvTPkFoegqWjRy7Hl2VYKNeEB4+CE3Pb1zBM3vzRhDhHdNXWybt9HKR/6bHeCSs+9vVwWQJ1
sBybple0VYM4pYPkPSUI4Kg7g7IzAco9IvKHPrVH8CIGaDSB0Q1gKHaWc+XDU+RZT0lonwPI39Kw
67Z9CmmNO6KjFSLZo62yXsg0AlduIjSF3VmoIhh/GjpXrgDWKd35mPZqN1OjNzhWFs0KJHivMXxz
AylExXg0/TLGVChDNxJNNsi/A8bseze5qTF+acsLOM6+om4QkC464pGK8rVzJX2A8ZiVDb0o6F8Q
ApInz/YeSbetBNlDF9kcp7uia/htmezVcerOiBkyJ5jKzz7tUCNioJewym3BaIi0hSAyPlr5/agT
ki4+iGReq2R4B3HYrEZWw1rAa44lusn9copQzDGm8s7z8x8cO11VRmJ1Y8YqzX3FmJvZLJfYUmjJ
D/U/MSVqH/OmgirXpYH4Rbp2t7FdplqdFH36Dt2lepT/imp80FuznYtb1PrJp0ZB60bVTI91XWTd
k9VmGB1Ql4P9DX/WKY/zPTR+jHL6BKqkX3oTlXNmHSqf+a0+MV0cvPVPVuZLh/N3ZPmsaHAOTfjc
YzizGEaNgQlVLbTUttRl7Ko4o7j3nKBxowuJOgezHNA4wE11aAaTN1rQtHiXbLtU6N3LgZ45Su2G
JdFgRUNPRzyl4fSbNrHedeEfqQJUA1N/XNtO+XcynXKnv7sarWRdO75+MmRybR4tzgDXT8AKmqC0
171MxrdWMDXrDBX0ElV/GAPvYvkN+MTAFTu/gUS7oE7cUcWKCL4oKcPPphy5T4u230rfO2vzWij/
QfeafheX/gxMX+tyEiBPSKq8uDzNSL9sRRanu4iaQ+yKk4S5buuQ6q9mGyafZTgoN/DO8wjtSLDE
3zqXCOfS2sa9LXeNPb4kqBZD8w3sTRgUDCcWpJlc/A4lg3RBtXZKjiOZqaugfJmn70yGD00D5lYU
NXVbhHTW2qU0ZnjVyy5Mj6H7+C0r1B/IX9nC43LIwgIMkPSndTZaTIN19gDAJFZ/Y4FSuO5RSrt6
0ad+CuoHcieYH8bwPgqsaBs58idfmg7iEHsKaOojcphBm/hPx3K+Hc7HCqUtSCjzs5d1u3AYj+Oo
S5cDC4gKNcjPueeoodxCOZzChx3Q6MteWrMhWqEOuLXLgZJUL6LZXEdGvHiHMBgtGCWF2+lGJCo4
aD92yX2g4FApcUim8I900alx8HZ3wuh3kR8CRA0tpP+Wwd4UefUyiLDakGDprbDLDC6iQpn98WzH
+KAOaYot8q85tAghwzuYr84KgVZQhxMdRLyIU7OgI5MSfCfbbl9jnEweeaIlHCxpuHIXHC/EUqBR
uux5TiONKphXaebclWK8WSMCcqJ9YObnxYjVZk7gqe7G1046wFadberVxsqAiGudjPm/JKdErtvh
FYN4703/A3Yc2uXdAAKJfvZClxYjsLIYV8764ssPIBAiei2mEAgq0wBGkeluEruz1rMnfZBDLQD0
zObQ573zY7V4aUKypoI+QqZPQGL0w5TZS5lTFJB1ukpmaiGTzpJcuZMebai6gZjIPmZVdzUStE5S
50R3696P4c2ClonRxLQBfWRB+B29TVNzh9gggHSAMZ5zUGFzygVYecNfxxztJqbsQGTfsEHpy968
yODcQ13IbTiEw60wT+iNrFOYTWrZpfeD4Tovde+Ayc7mXVc6DOJC6RmJxmQOf9cLueOHmujL6Hdd
0HgUdbOuwi7bjU2IzGdpJVv4W58FCtBPfQSevqfa0Yd0SY12gfdhcrdW7qRb37jGoiR/IUoS7rGH
9bN0ngqnwIrSNOxI/UsowubpiU/ACs78vQPKq36YrXdfyW/uo0EylkO0djN57/MqmeKp7i2LQpRZ
QHPioBgTb9sW3nwfeHhH0p4434Hz0KTWemnbh6qP9jV4aNaztgvyTUzjaJcXzyDzITex+4eyXfZV
RA5av498k6feevS4wC/AfCNZ5eCqYBX1BUoAcFBWrnWoJ/RBkSpkB+wbae9VD5OVAeFgDk2jqtat
eFRVfgh0/rFcu4hIOoBjbDe13/rh+TF7d1Fu3g/IAccIQBcTnCuUpgZyzsp7jczpkHvlOTRqZg8q
tFI9Uwu+u/+WjhgS9eQEm4iu6tlBgFE2wVpYLzOWqvfEZYkWjFu6S/xxazDPmhgWPDcQ7drqnDlq
h/ANojTLymsHVC01DSzsgs6hyI7zKE5Fv1Anab/7KHO3ptFsaWc+RL2/xzj/vhruUAB30jyhnYWl
LsHwGi8tTt3LHuJqesr9w9BcPeFuB0JBq0DMLtHTUstKUkBPJ8Ij6jZ4QRBZ/iZqLXYASswhutdx
G7yYo0F7I/8rweyNZn1rrW4noehblc7jEs/oC8rgb9nQ/wyI50wo3QjxA7jMPXRSY57XZAYLb7vq
4mS9dLDR2VsXi27Tjtb7ZFDLnkVpNcV8SmsBRfNacgAH+YYi+q61c6hl0biU5O/+miogMb9isKWA
7BU4MmzlcM0K69sedWLzWYUELVFFCSd19+0oXgi6P8l6mMpT2wJB2yh+rvMAXsP6KxkTSq6aLFKs
2ZNGNO5UXHLmaark0CxT8TYa+CLg1psDbO1TSBETeY6xY3aIxgavtSvS/TBQx/Gd+7KdazZS3x7i
nA7+YN3oSHzOy1RuUb94H3SYFtTeOTUYrFMxk9DJbS5ShrwDauP4LLs5uql7q/LiowmCbQGhn+dM
J4Q+tn3tPqip3rcSLXt0JwsvOk1x8WwjGL+IbF0sLaXlbisCAozGfEoHc5+0/bG0NCxy3HtSXgsz
eUTPuGew36YdPGbJrggdNrkmpejIREEozriYnipbD9uSYVr0hJaNnecFmDnwGoE4KjM8V6EF1RlD
brT12LYMiJPHr+e0PpbdcnFityL7VYwKT29hGu6QRTx6BegkzaoDTbtxENR/Q9JYpHop43T9OWFK
ZYhCb99a/lu7QHQD4f42Gs3rQNtum0zdd9X5zc6q0Vtwirspscmzi32fJaBKZUOjlHKkXQG/y0cV
rQLq4JJVYuRr4/jifaZgBuv219IJuAzMDQydb0lX3frEmtbeyBSsy/0N3SH3vW+Inb9cnorW/Da3
ulMks63JvjB66wuG7E/I9LdTmuxMzs5qCY1rhUT4zCJEdNvdwti7RXXX5wGMjNShoopjXyR0hLK1
spqdHOxbGA4QjtbMFrP02Vy8VIb1T3j+KdO06J1vPVA65lDFexHnd0aPefPK5T3p7BwBUkhcKwTk
m5LJ0Sr9EcFXapmM6AQLkhAgYt16uthhclExTnEeUkYmeoHQMCSd3QMAkobaFsWoABxjXBOL2dGM
QSvH5EUaWk3LC429PcOwYKHVHJJtARjJN/YcPrs9iJPB7M8CIELg6mIJK+jaFYDW0WeKszPLN6so
JnJh+IE/Qqk85KL6/DR4Zgd0IboNXX3npCLcl459ZzvqSyULPMrphk2SFS7t/QN+SEUDhVUGpPv7
yjDeYT0HN/mqRoNR7W/6cDs+rR8iLf7YNDRC69HCyuj/o2YfTqPhT8HCzSXhR/GHY2oZmo+PbS0s
ol7AzCCo2u88eBwC6vV4itx55GP6jxMSGgNcHEan1ONtwVaZlOx2tDmAutKSgJ1mKb70hsadRnOh
nbQB15DTW/sBvgzGso8jhIFcD78zyXI3uMWhwpvwZ9XcaagklKJXk75W3DIJ2OBEuQVf0mmDvMd5
HDubOu6xMl8TAYyY4C2fd5gf/LWELzMKqWcFLwZiNLKh0u8ftMltKXEzD8JbJMbLACDStoBOh16w
d8eN/n83I97WJ4fkFTPTvrZ+C0wnXgW/nohVJpDKcU6jLzyaM7fHt1Qzmx/0eXzpaOz5dAsjsRm7
+CGbazwUrSPlbBdeHJco+2CtupxiV5K/BLH7tyYniAzzOKP3OqBqK6V5WmJxc7WGdmY9Ca++F7Zz
pHD86lcm14+XT4sW4exzXGiZXPS3+Il5U626NkV/i9zqJZDAA3BTFgk1spf2vRh5jz0BiNHl3zRs
s3WI9PraN2V9TBXvKBkVQxbl8LpkVJCjLj2kNYAwywBeAWvmgEDhKrDm5xrJWGbI5nbTOTmTjgbB
UljPmwVlbcYmGRHi3esTzQNc4rj/7FTF08bZXgkoCZC9hmN70qMGxY9hVeG5bR1U3bP4p4JYjakx
TkbRmM+eA3myVWb3jBFgskT3OCsEkI15nafGKYqzD2vWvj7JnoOpfEAz/ovu9I5UlPVDDSTRFEJG
A6zAu+UNuXrU9NDHO3SDepneaRPnJf1X1teXEeyoT47mKPmvRF93iXMazKCWKfarYaarpQAZtjuZ
xmentTfa7+u/zzIXljR4tScVb/0AAOFEyyIDXJAO8QvMKDextNvIc0+2KQ5UFRCPDiChZ0jSr/aV
AE0TRQBb52WTdRYoT+NHW9+YssPg+ncBXRxoM/edmk+8ww38kp9qqhzmo4G+dHQhFurpbnKJDX9b
55pLN3hGHG4DZecxqSiWIf0F4aX8CFt5a9r0PNKRJVmhalnZj52IH/SWgav05GSa6mw4UsbY6GOY
xeG+DTxCQjYyWtxJYqxd4rayAuVk56//v8u6PthZD95tIYQFaZ2Yl0SJPaJmf7W5CgBZKTNdLyQR
JrEEZbvnUE4WLKRFvssnRjGc/maVXrhKDfkeq+zLT+UHCoe3bvBp2E+XQcYr9gdsDB2Jhb3LywmS
tgR8bWLtem6WNAphHae7oTZ+ayVUI868HGqV0Qx2KqxxS2JC9KQQn7WcAaZgH8ylFzt7P28/CkTi
bQ+J7iafT0FnvYSNuXVMDHIEUG2xz0ZLUGIat6lCmIPXjqRyfws4zX4PS2rc/IB52sRtdQ2y7ITe
O/VueYk5AA2BiV5oAWLRUca67bmAI6muslBgnXraR0C8shhapHEb180T0RYoB1KNxT172B+7AFXs
GJex6B/VZGyzMT4WLZOqo/03MeNHk4kRJlmrOxrwV6BLQJyW96Xo94bwT0biPGRUHNK01TU/XRJg
YNqrLhZOum05oHYM2xKwOXtJoFAKryXOQLjGLR6Mf4bd3aRTPqeW86mvIvFgGIU7BxqDBdbXFRh+
zTig+Z36FNq+8UA1+JAvERlC+ALiHjgB/e6V3h1LTbtUBe9pCaGG393aBWOj3ZzRDqdykUdQq4DU
meOr5wYpNUjDLLok2fA8SvEa5Qy8OhTSTOOqF6hdQo8i2LAXafOFol67Uvl4m+Ppirr5Z5wOZFzq
NMbeakJuOotQ/AjTtUEligjtYMzMpM6KcczwLSZQ7euQHdwdJAoZeYFgYJhN6bYol0eThLcM5KlC
RtsTIlhbeXcrTCrhGNslhgvVpkM5CLgCwKP7wSGpjH9eMhHQBN8Zjdq1ZZvstkadfl+WS/6gN3Xg
uVRp7RcbwQ5r8l4G1LTh3m0vXadZhOiCMvUQfo6ITESESM0y76UwteKF2ut3XZnGi1OWE2Lu3YcP
NhOtz30xZ4S3oLpwyJ5xJT7I6UxIIH+oxiRYloX0S7hkCiHDWewt03qfyMpINTwQ+WRxG+2xPO5A
qHmDlyvN13m5j6xHtTSnhEiOoC3ZcmEuCD+vzn7MEtRKdtTBCl9b0M5JGRFYBQxXewz58Flw5Vek
FkCUxFuVkErfdyTepKyKDUhEELHzm/HRD6tdFuenSCVQA9o0leA/M3/0KULSmFulHQCCJQRF84yT
78l3kfwoiRJcI/tjAkiZZw6cgO4AB4T+yzg84Wj1GRrQopgG544Hrcp4hZsfHSwE4ZCfzRuSUNSn
rbU+D/rPzVf+mZH/FH8IofgbngsRovUAT2NNDjyQD3aFv8PPc/0Bw8ND8rG2qe/5wX9QB1rjmQ2N
uoK5iqBB9fV1hg5cylfuvSOO6Uk/dKAbkA1Rp3AeSe8PTfEzuve99zGrB64TVijQzdWGG5CDhaRJ
daRP9pfX7VHj029R/yn0dlRVPcy5AG9B8BO51mZAFmGxEH20Ti75h76VbPQ3eQtBNxle4ZwLQvGF
mJZLcINpN2wdKCPC5U8KQGGwXnIJg2MIHm20tqMtj1Tn1gR3FbTeYgDTMu9i66u07mVJ9UD9JY3X
m6L9rguEOpzuqUM2j/WbK3BK3D8D+tkbz86u0o/eFj8d0GR+w8TlJmvtVc9L0dUJiUxnkj7xAV7m
SBeVHz4hJCsykkRJrH1rOB+kGes0jNfpAC9hxSTEM1wBmDHoJYzPygGgKzkQdOTFPp75Wha8olQx
ylcWjU2NLDiAyX/u+FbUr3Sr1pKF9CkEFV2wrYcbsS8fZBFmXJqvBVyeoZnbhAN0Uv5hiZ+w9DqE
xLL+Ln+97sUHESkdIgQCehAtDFUk3z3FY8JOM74A7j2ir/tpRLYORLl42c069E0C9wncwlrvwd9H
Nq+KQVgDABpBpwUwpJMaljvsgwICJOuFJsIpCRooiq/54p/Tbno0ZoD13Efres8URmgBTh/G+F0Q
5utXOMEWJB7/35ysgSc5oL516o2fKtwTCw8206vhmRVy0xQunAgppOzAJ2f3m38WDqPO+sziq3T2
0APVbP14I6C9zvUhy35LYlE4v4qSVjaZdoa3jcjI29o79E18iTQehZ3az+uQORLULFGZeWe7FC61
yl69sSu5Px0ouQzFeRMoW3KBzpZnbYsi+Fxggwf96G5sZW9kpwlFG5hRNfSPleQktf5f1g11DDTL
XsfAOccyAvLBkElhUizr12oSx24wtb3TUb82qFRm9J/zFBLvEkXHpbmyVv0Y3JUzKXgfbaqqvbHQ
qVmf+eGaJbSQVxbwd88ik2RE3XdXRLcwpvFkxl8jaa4xL5fQmLZ+XBz0A9qolhuyuunb1EeXVIub
oK0I6olA0lEVZRIyAjfqz3VivkB+7PZfKoZS9IFNPMMSFkFL7IJcj2zKH+Qt2mKwhcJ6rytHwDU5
H/rfxAKkV77yu5mYi43ErmiwbILJS20g+T86uuOqv++M32hL+lvQBAI57xgE3vwarvQHXBRd5t98
06CsN5DRctf6LHJ1nSsx5OgxnaM/rrd7xKhiX70pyMs5lX7bHLmsPlL8F68uQK2PYoOuu9Recu2G
4irrgvEGQWAfqEDSJnSlY1J8nOi30usJfOZpu5aCZXFWkLcbccSwlE1InNQf5ZQu90VTPZcFVBlB
cBcRXIMk/mmT4iGD9mkPjfxFG/W2qtk9lcA8eNPV8HNB+wjmqaKLhv1szN0x9Xm5vWszwgT5AhHm
w+REtzGBhJAiwqoW8GvbQArCFO4Gy+BzSZldlGC6pvS5uG1m3/4yoXocNIxgjrqACKF+5CCaVuUf
YhjuaaVsIILRk3fM68Pyms/mjUDkUIz1HlbuveEuu3xYtonNPMmQqOvCSHYFPqtrUCauAR53MZ36
6SwcIsQ5oayZnhA3w4c9sFPoTp3a2XiNS5ss9CKxdwsotCadwSsBkYkvqLbuu974GhxK+64V7b0y
20i2BatuNzQqffyKFZ8MhgonNqNjooSmop1OfQVlADcNKfpdZgZEHbr9UJZ0d2oIKY2IS1sww0OB
r6AugefzKGFP5j8T2GvD4U2eZkl/D+M+YORBWGxa2dKp9yDZ/a4tEP4u7UD3x2qijREnV6sf91bw
aqX6m1L1FdLPdcfwyH+VTr6tgQsNub8fOLJI94EdYUzNFVuX/VhH+cVg+Ea0zp3lA9vvyJSpAy0J
KgJsTMBv24pvHNDaYXf2lDbwgzWVVZD9mzIyyc8IJuMLt1+Od+ni7/U5cdWbJPQkJ8L0gIX5fQ1e
VlyRHtZBA9EMR0MR4ZcokMJfwSCZPFG6pwd/CZaMeHpih9m3oQF1RAkgJS5AExSAIJP5nU7jAAXE
Ry/P1k30NhNU8bD8bd886Nvtoax2AvsiVblToa4gIy8SMRHSPDgkCHXxk+JCsc0ndoPHzEdWtqQN
wX4x5B8KbnAT2GBgIjLODJgY2IeoOqCvvnarkAItYs0d7pxWNI2E2jh5LE1TzXsUd9cVPqQkJMdN
wsHAwAFNeMKGCbMZLX/6DGbv9NvkVTclfcroLUFES0uBY1UCmg7zr+th++mV4ltc1jYaoCVfrjye
fpm823C6ZA3OvUzktJdD1AMhTlxYRmJIXaW1PKA61q5Txy32NTXaQ2ancje2xT6f79za3BRt/QiA
aiuW60ykWfbtJig+CTWsJVyPBWhbiqDLgTJR5zigP8c/Ubf8pH60ZQPyzDpaSgRgUZleiWRvHFHw
AxTNDFp4xjQdUTIjCk+BWjZLAGiX/RIk/V+eR+9Zy31G82Llux18W9bkrNJ2grO4vOrraVfTC4du
YXQg1NUev6VW7ufz1pidk6O8jQtfmOm2e32o2HdcNQhwHkkCh4f9GPXBE+DLk8ZtigqaqXAb1MUF
RVvAAsOWOKRnHJ+zPDFn1rHlUPumPVoU9FCCS+O57/h+BS7P1AyHxUdCUuDK4tRzBOx4PDFgQqAX
rkv8EZiW4FnbjoF0qXLMzdK8sExcQCrgDaHaI/a1zjx6GTRlUyEuJdE2CNaTWpjLm8H/87i2Q3WX
ZdErm5mbCgPtMLGlrykmWPMc6IVR8NH7LhsKXvV34gbaagngOhVzL9kQXqrIfe4TFW6rqX1nQ7Ga
vDqTI0YuEOAocyd7xttrpWkjOiu2qo41hyY5BwEICZJPXBDTZQDsGscAqh9/zYQLtG0Osn0ZWyjW
eC/WO758JI7XcYPHfVIOtBd6MEQcDsQ9IC6PozPc2QtqOKajjQ987h5c2TXf60CON/2kQgdAAToG
5o+MxX5Y2kOanWgrX9SQXUpO0MAAn8UrIbmFKN59bYYOHtBRx4baqQSYKECiO4HGG4DTD5t5zbx7
LEk5LPfUWzoiEL4OklKSgHYc37JyOtrVt+u886uZyWVtR7U10RY9yIejXkXWRa8F4oH8K8QrBNWE
CTw2WwwzHRbxidbXknFUq+A4Mh5YmtXWBFvdiumeT/Oqw1FCDIoeSxM8NwNFEw9tGQutpB7NLGfZ
MEH4y2XBr34v7P2WNLQxMHEOBCHQ+c0XLOdJJ1B2GUKy6B/d5k3fWTqfOZQDxGy/TJzG3bjgzfoI
oU/KBaGeu26ueSPvMuSF42X8LH3yoa6bGEDz4ne7Cv5IovQS6aLCPKWYHl9Mf2hRZvZwlm3erqsI
3hnqI0DfgK3Vg46qUtoFTR9f3GHYs+umkASUpqrrMgnKW0s5hhGdy5kxychyTrYgSknVXTQtlHNB
QZvmnmr+jUnPDX+edv5eP8sA+sANnwvGSVwa6CaGIRje0D5zQUsJYOldc1w6cEZOSBGoqMK3Zeye
exne8i7fOHx5GKtdqII9dhMcVFxuaLxc/cxhjOzbsZlH7uEEMp8MwnGK6vupY8CuBctIQ9Clwaej
mASFpCSXF3S4VtqsMBuwHijNmgxbx3OBS/EfkrGgtPxkgQ3N+u9QgdykT0YmJAnN6FkcvaDY6RdB
mJfb6V0x3rV+OK9JV4FUWQ9kyCYtVT9xky2DfpsgEftQfOrjzSmahbXWdslm8+FhkwICAe9uSJEp
KIKfph0/BQl0UeegodR8rjmaEZkPDUk2ZbmIR5caUjI8dcDnx/kfkA/Q8SPCGrTmxKdOQ/icQ2CN
ScOyEpiQdWUKdcG232urZ4b2KdcIxzR+IqhwiVB1wgLyhrzDnz8KefJrH1BtDGKyQIsR1UuQJk9u
DGCC1EU7KkUBV/BHBeWCsn7NyHImLFYrwE4YpsnC+DeXiRhtwd0p+OmFvxOd+MuJZJJQp3spauFm
Gl1lBgZfmBdcSjn3+4nOI7+17GST1qhepE+oi651KWKKx0Pd5Ipoud7q5V0QNtDZf5WOVxKbgHNY
L8exhzF4mqu9owF2LJoOD6LmlUwIznz7MKlsb9GAyYL/48CWCVMgR+Apaxl8GzRUdTYwevYL7vSg
CBFxjPqUEppbS/7sG/8m629Uum+Z8xjQYsZC6f7SwjroSFsf6sQcmOPCiiPyxrgUIYfN2FhZVtSr
EdHoHk1j79EuxR4Ixzj5A/H4I4r390YZMaUhQOo0oLGLY938qNZYB3ayp4pLb5/9RxbP0xpufw4K
1FiRCCHVYAFaMD38iOj7QAQ4YepjiDut6lu7GC+dto7zTqxI0GZAmTzWcMfy0Dr7Ncbhg6fQQVVa
vdMm3TZBsun9P9r4My8p4RP2W10qhK+Lh8Z7sFr+bB0IcJipos0uHnsss+HCF1bJLYenMkgJ2Yho
W61MfJs+EEn4bkXFujJy5lu9Z59YLmYQwiPN55zxNHuQeFtWlVNim2AKQdgzsnvfm/P9oi5MMTxF
1Ge0GeI4Wb13p50uFZnISHZJb1P9V3sJgZ2fvMWGi4hxtk8o6sxUUgua/PoAsgMI1PQW1nUdZFoM
c9lpH43G7LVnlmhCDBD9BGJFwlwMvTH7e72LuypItm77LzOMjxEqnLK0/46W8+Ko+jTY6qlzqpeO
JJ5XwZUV2LdqaAETUSEG9E4nUMIGYiRPSnNmxFRms0IPuDGdZKOMSX+4Gh+HxFcre0KNglpf5aiP
TH0Cq91Kri+t8U5mz44+6qP6AlPariaMrUP1KqzgrUmwbpkwYZyks+gsx5xBER1sx569gtj0ecqn
N3P2/sXgLjFgT9xlUH0NjXxKkgz6gUa86YBXedm9DkiWQj7r3T+V1h7g5xNghH5rRPOWTaFD2LGF
HkiiOgBRvg6uzMZ+1mZYJvd4ecgu12XHjAPuk6qBZ7h300SFCX/Y49VrFAAiXqoOq2zPfgia5kZJ
UiI+Sm+MKrOYJK3FdsBIt//GDJ1E9dBk9TFGzzPE9QTyXcnmE5QQTP3I7wSMWfUjVNgNcPAwck5h
VFNfAv+T0KNT9boJXSZGGAeZ7Bl7Uvlnc8nuiAuqvRpM4HnzsavkyWw0S5b3J3IZpU3HY0A1gXAE
uBfpdQPBw0aB5x44nl3dXNIE7FGXcKwzdTOj6Y1IAdUytI6dJZDbsK7IAypsHCKzKx1Qaes8pPm8
CeDsPjW4L3r0bYlQKw23rWVxyERG+43hDeIbgPkUGhc6PrwMLyOPtirrzjbVu2FmfPEC/nyiGD2J
6VMUsLFMHo3WfOjWOj11C3BPQ89myCJGrkihISmPd/RDYJlGhyES4z7OqN3EkwkPd6XH7JlxDYuO
GM5ftmZTkm2KBBTcUP1MCyLkxCz2zEjGNO8sJa1N2lbPMdG/lc9/Jr990YlUi7bQGAHfd2LJUCkV
ekLFaU87A2YpiBk8YHBd7p7tVr00gQ0GHMx2CVVI0kZ3SDM2G/Bk6dXI1LzSUb7uP4jRO+jwcRpc
oK7jLfDAUcwuzs/tP616/oM44ndjNw+JiDdZw0ssCsg0xgRsu3Mq4pEyqAe1YynJDF3GzXVO2FPh
p6sEd4PTgMValuw0dbkmaS4htcCYDiJC5M7jGM2d8dEZ05MQglJAVBOHev0dYtIQ2Roq3rsi5HwD
UoFTnWGn8HeYhxFq+reQEhXbBjj05NTNaslAhKWleAiieTcE7aMskAkRs5Jnx8g2XT9D2VA/KdfM
Qeql0UPcaU4OxeBvbfXueqmgTDCG7qWnXUuRzt5mTno1k/zMFrs6At4tlV6WbPwR5vIZZctZb1fw
ODs5xYC+UhzIlIWMIM3RvTXHP2nMCCH40mBVus7Gn0cgOkja0wuDXwOlcBMs9ZCjsCJzGLYBzu28
rFErGFhpAvk2IIql/hCjTwdvCbfwMYBLUuZn5xPhT4b6cswSIIULpKicvHDjh7Swuzq9D8L4qy3R
STeNRw9HYhPTNBHiCG0QXZcKdxugPh8t6BUH4BKZFdxPOIYx5nJD6DL0Si+6Np0zIjqbkKNomtNF
ZkwPJdSCLVdFW8ugn56ETXtoPIAWKZEPnfh3bX4CJZ4aiiSJMbKuNqSXADVXpQesq7F4pf59AlU1
UHc42SZOmj8NKAoCtUr8B11dCIU42n1xsXLj4uMN9ZkqmgDQEjlsEuYvnrncexXMLE4yZ+ei8fsz
MO3gASJr2NLIbFVuJ7fI9xhhB0GeTAtj0V0PniDX2M1SB2JgCinY0SgFJDvCLuDJxaIWCShNJOO6
HakmjXTIpEKWU4XxI5nBheGWjVIS0XXrMdHoxSHcUZd5NwM06NrsOVmyN8ctfxos7aps+/avMuoI
bvbgYY5da9sGPLJ+K3WGqSOAck5gRy9McgMBKjeRS9eLwALM0bOrPWqZv0cTZwaNarjQhmdj7AsA
0z2NX2ywMfjQmPR/acadrFz9KYzpdYYt4LAkJlRZBZQBTQMaBUxYmXSnQAtm+DS7BvK/PpcauVJu
zIkgXbP9m/+RdF5LjSNRGH4iVSm00i3ONsYYTJobFQwgqZVjS3r6/Xr2ZqlhsS1L3adP+AMPhPN5
EfUpZxkbmAJWdf8WTt5r7lFweylj9iTPN0yzrl0JhjPIEJjv/VfpoD+ub2iRNexq41hGEaYKuXVv
DsMb/l3egzmXYOYt6P5G/T4Z4x9Xum9R0DxFCu+bsPoMSWsESVQ7lmw8E/051VoPTTf+JsIO4PqM
5b+oK7PxnQNnJmcj9HpuhG9FO9Vbl27lyg/nv0bW5Tvd/AkAHVsYTjpBDSGg3XYeTjCF0+2TsL73
ggX79WbnUKJUpbpAQNkhJHSZQ/N+oLMwWSSJevaTuwdMoD4mWgWhjI+wC+5Bqaxbho9mDiajdmyO
nJ62cmGePBthp2A4V6F99Hu85fr6w/WxCgpsddTRogxczMSAfDc06f0ArP/QvBjII9wNvEW49F+d
XPxVgckFmgbFHVMV7OYUCY0a0IiF26e76oBXCsCOS5xuuiC4eRg+b0pkHMD1TeixVXCYBHEwxeO6
sUYqctSJuiLUMwlQkOium0CF3Z5eT4o70JK2KC7OGe7SerQSjqj+mhDBgpbjKE7lW57hPbCQJplU
kXdLw6nZdlBZWmdjD8bKApPHkOjZC+B5QU2l53GdkNrK42gfx+VjmTn+Q0Sn+cub5EkJ6zqqoIXi
XY4HEKrJygZlhPH1uyQVzhp5m8dZ7uEV2ic8q7tj7kNY6ib/onOF2YSGlI/g6WdnBjc+1rdOMpUI
SgB0tVOdZsc8GX18HIDnnwY5nTk3tz3DpHhamENEJ5jOzBvzTd4VG7GURKJxO+dWD+eADiW1aC6i
ezCfJNn5yjbZkECdaTGjoRsr+96aWkYDtvWhYAuj7Q8AgcQzvnfc+bmEr3jnJWg6NmGS7vrO1cV2
G6lLMwpwKTbMglJBSG0SPYKasuA66EbYMk0PdkH6OiVj99Y5XbtLhuDXrfKPsnBoFQRoJyB/mLwE
VgdyxjKBwgxszLULxwZwM+Ti37mOMQsfxmk3O1519kbRvQB/po3PwTv3U8s7hPEWmInEENNcfgww
LLvEj4uHdI7SS2sFLVmmmKx+4+fz8hClUBrgrRGeA8hSpb2geFYb89pq1LwfowBB+B5jhtCWt8lP
5WruBVj5JEaaLXLizaCSYV/ngX8qeKJHn4YYSKasvoYVfClRAxsXRfqdOtL+S7Sttp6Enz+1Hbrv
jWM8OnFpb42+DNYxVubgVfP8GJcPaSPauxS4+DoZmVNbkHlce6DJF8PMLiE6raopBpsfInIoADXk
CXPVKnPwWGvcu7Gxn4dQVcSu+QUzxxcFEw/gg/WnyNiFftAcVCcPjDe8O68q34eqfyPd3fsIfzB8
77aAo95LV6K9AAYIh3HhnYyQ1VNAtD0CYnmSIiSzles6xManJZWO2vqUjN7Vp/s9JfUGYN+tT4Fu
WFA+kbnat3kDuIIev0c3zMye68Ff/ysLE+jfOvDo3qUxSux42Mj53F2LckGJszZ0u6i/Ta7zh1V8
ciHSILoV2PattdvhS6npUE0Yf7SJs24GWZXMYqddAH7J7AykHWug7Z2f3UKHAb2lewOZfKi8USEa
jC9K5T+gzocuoi/Lfu8XYttN+ckqjDFcGS2clxFZ0oFDB/307uj5QwKtMaT8hrpsNdU6jPx7nw+b
CRCDbw7AVRHMJglI4w44IqyYLShg49ENFwKxJ0DUAcfd+eGQlRtVAHKzJAWTLy3Qs0kWbVUdJ0xb
FSpARRf/sPAgOIzBcizsyj9bBZxpM6IrOCVCwnaui97/WyQ+w4Ja5iYaWHWdQbnxU/esgikBbYXp
l2fKBOhWO7NXMw3xcJRrnLJuTLn5UxixGntzP6WosS4jcXoItkJ2YOHhvwVU1laA8EwrN6OfgozP
vwRRKkhIASVSYZkLUbydoBqiHt4xdiFhAMzPe+h/jDWk5Um56zJkqjwgciXHhKOlXc+Mxv7SOlBM
5Y1C0fiYdn2lrcyN+2zK/0iw5Q6aGEmVXn3TubqIEUSqPaWN0V0co0n3CbToajE2k4s9cAi70pFU
WXZRPJSzZd5p34c4i49jaJ5U3X/4EJt7us4kNbSdiypCVL/x1sIBq2361TXIfFKEnrrdL9LXDBZc
yKHbBOG5ieTPItrnyBTA28glTNe7U3kD/7uRyX7pk68xtm6KMITumosJmNcdCrqrAvk9w0d8Hwqb
M7rAD4tuN5j9I+oFF9WHr2kdPcUVRjJq2Y3IGs1j+zb3i0+W34S0mosH+EfvcoJBUo/9Ks1nYL4Q
jSL53StnxZdY5+imGE35aiIuAxAWKG3oFIgKAvFRafSpVPxoGQA2K7g3UrV/m969DO70EIgCgZ7i
7DrijYYLAaewxqO08xcnQPVymD4rtM1qqbWAs2ePTp1JJzIxdlFfIP3Ch3I3yMF3eWRt9M9ixOaq
nM0XzwYiFeBINjvhGUgpvo+OIqm0s4h5IJVtb47wrtFjXMSd2UAu6+PyTiTVcxGLHfowm2Sod6Gy
/naOLHce7twnKLZ7YyE2VSn8Wy/YG1kEXzs7CCUdJDlnkCt5SJukYLLMYBNzU2ZKPNcphR2DC2eG
TDWab3cVxSPKU5JhxRQsq4WS0HaHdcJqW9JlNbb1vrW7NZBycGaIY3Ymmf14F3VIYHBEWZ38zCUG
OWEf3QVwamOPonZwry3lcqriDSD2nY0PRSrsg/CzJ6uZN4n5a6FNUOagfuYJUhalCE8bOWb8euaO
RjoUe998bBePO8vFWOqeQeZTUebvRU4ZNcMLQp+wj+ESoYM1y2ZTpBiBhcwo2vxs2NNX7oJXzp0R
xku+kJlMyyavACIqw9xMzQJX2t3SRb/ZeEVXgOgY7dOGaR+ChsMF4LP2hYQ1NW4jKRigieHPaFgP
akqf2ng+0Aw65WO394qZ1CAaYWhHzHD1mxYh7UG9G2V1kmZmQTtL3+eSUdQUR3c2Q6cgljATcpoV
jfXsmhJN7YaK1DDPjH5vdVq/10EC+CM4xqxvt0NyOXF3VA9b/QREaT22pguEX5yFaT85nGzZkn0k
ybJfpuDSogJsBNN+CL1NnssD1o84ZCIOYNOjq6y/Cz6OIDxnhl+Zw+GdthDOkU/IU5pS8/QYdPgo
+WO3Auu6zUeWyNgvWzUmDyJKvpUTkQoy2FmbzvSRt3LtpwoxFPOUxN46jdWeGQnaLpV6pW1/msyl
2CwLosYtgoYrwg/NwKLZjDQdrx52IIfENe4dC4L34D5ES/64VMM9RmdoKnUkVumY74Rto4wiaGs0
uKXXLrO8ct0DPjdrtReE4Dmt0BmxUvxFOvC53QAJGhbnxe3Q87FC4oJXOi9GwtFhij7fDCak837I
P8U8XS3HfYsDd22a8Uvj+39n19yFyOkd6X08xbXzZJRZsI3Tw+xqVZ6DQ6WIfKABBLwkGYreyoCp
DSK92lXApKixXl3prG3AwsAidyLFwzWdN27rrDNn+enmZFm54oKjvLWqmnplS3GYquGQJeGhGJAx
s93POHxyuwQpFzO/tr1gHAY6ufxAR+G76o0TV7GMWJs3Hto/LF/+XQAdnyz0ZRgjLdOwNiyFyDB2
nrW5tyewyhRzmaR/k2S4ify7Qr3JghjCcaBudfUYkJo3TbtyC7Ex0K523BJb4+9YUk6jePFPuW0u
ONnsx94o4LaOBSIBw4asiUQ1QLEl6ICbxPXv4mNEbuj92Wxtwzg1U38Qmf2cocQ3B69zj+G6fOsl
rXG7/K4X61SBzUE4pcnx27F3pgHib5zLNd8rrRTTBQ+EbHsKUEOP0X2lKWpJeKrD2G74LoMrcX+Q
nXZC3cU4/SLAti1mASIeRVWsAUNLrez+Z2AV13W5aQqKe5d5dDY7qMCZCQQ16Lb6ZqYOYCbZINXT
vvHDlNRGUb/LMwnvvXiwFD0/FfUs+bhZxZKObprOMPE1d5Wthy5dq9+NKe7SesD2Kpgg6IW7Cfbw
DjYm36Xx1UYM4lSEar/pHNAcqginaXdIvXgXyLpfO0nTnEUPuy9dftKlP8UIfOqn3C/Oc9X7T0nR
iFMi57NkrOZXkVwVLKMgrV7clr5eXzaPWR7QsZkkg6RM0rp2a4Gp4vicVs6XAIdYdh6G7gXeiLWa
/KvAaJmhMSAGuxEIuy1rFJjWI7qDdtPtmMyulYi/OwMkqAPyhTxxrOkTN5jcRQuEdn8tZHAfW5Jj
0pqxdB6LcJ2iCuAyzBdjSBOpN4Ho58egtJ6MOmGiyYiw6btrPbnrViUvedq+xlJ8N8ZIFmrZ2JOA
lTan6LFzzcsYhTnPW9yPo+7oDp9LANCATgQEOagLPkcwBcJUuAw+xol6NzhLOvdJ5B/6CLxU5xr7
PoanbFQ0L8Rz7vvw5B3SAhGO092kICm6omI3oeiVOrQnPAOiXygg6zkvQVM/NEW55rguuNfVxit4
UQHYkMKQnMwzoEw18OFcnwRIGikU+97ZtAnw3REPsQXkZD1QTuQMvFJD3NtZebVx4W1aE3g6HtmG
QP0kyDdzh8RfUWZbFwnRHj9ruP+29UZbObnFWVu9RmHzOxj9rbJywJMelyEJGZ3nnpO4C7aoFp7b
brSYLimO5L48KtSDQbC8w9U5BfHyAdgNfeBUfVNwHKplvuZdrFbmIN+EXH4qn/scJsFjO1Rald6S
t6xITbC2VtN9GCKIXpEFubkTPrt1/uwY+WNgpwDD2l2GIM29pPaya3dTmQyAk2AHpOfiDQs1yNIh
FM8wL0QohEGPvwzX1u8GQL4d7afJYzvU3QKQMNgNwKoYg0Nhcpf+NwXC0iCfghpRLhJI4x2eE1W4
6WTzG7WDs3PJIfII4U+jNdZO464yshIe9i43fcgdKoCTsohTkcmj6cbXniJ9Ed7foC/WTgSg00Ru
V0Xr2Ac7F0wTM4U234L4gAbNaF023OdZOhsIqy8WlRuKzjPmLPZaWO1pDItr5hRbFwS6zvpcOJsy
yHZhZp41rsYJp9W/w9MBkzQmb5aBqI8DO3ZZUKpS8lIuzZttA2mbnZ78LEJCHjOrOWd5MH1jngws
9q0cuqObRI8ChZ4urBCVzvrfJhj2wdQ9Vi646ICexYrztWFV5vsksD+02QfFHweeIudp5AHARuM/
0+4lKq+0WlLSXDE9b2zqySlba6gHY2n7G9ALkc917/nrwvgKrNcF3S4ine1Vm8TWWl7ok2QxUZYx
2OhuOKcvvEK/f6CoaDJMpr6LGWpfcSgKAGhIYSSeQ/WF8P98UHOwNjkcTO9+4jdAC2fiS7L4m9Qy
EGNBPO2hMR/03etdn5v0VbsYhmNw6vx71ya76mAICkB1Z/2/+BKx+8h/i+Ggt01gaeXlX30R2Uk0
GqnSVYwpRu3DxzXxVsq6FpDbSgAf37YXnKLqyyrQzkSg2nnj15mNxqOLmql776l4PcFcUzxBzE8G
F1ptfUm5u1lQ4/OJRxFzat6WC2DcRN2L5lhzqLwXJ/rGVIvq7hmsF7/ixhocVJnAuG0+eAxqOHCy
5BcpfR6FHmLSX9COD9PGHd658CjONr3x7kUPqVcd+wnjknJbTSjwZNveBuHY08hFPhwrZHoYUuPf
9L7jj/7/tDkHycrdrvmlfiy9OCPy1iznf59yHhXmoqp+1YNcrh+oDLDlXUXWoRsBXBLHAxNefcv0
o+NKeVt9JvADIau7nP9dduOLm9FsrP6H7PHFphzper/5wTzuUR/Y4Th/9UGE5e+E1e4LL9Yv5Ie2
P9TrRy/JLF0V0aUKFwZc3wYdoR74x4g6+QSun6dA8+jUlCFUbvOolyMZR0Nirfe158ZMK7dJCrkW
RM+sHwTvLuBtsTj4qqoj+bKPvLGWdZZ08nSOlDbUdyRAMqa1iKQ1L0n4Z+P/7ymp36d813dAv8gY
QcNMPyOHtruQXyIhnuBxJHkfFl0dNke9MfisheqMz9dRSP9w0yso5BqtvoLKgxVviatioMkaaeKA
NQyRPdsK/lpWxAByGn1vjJmWAWgTfj0wV0kWDdz8HvMZsNawsqJHfQ+55FiyuaJA3xB+o9Vm9Xfk
QfMvABJ6LWhrdkM8+sGfYkDcuUdexom0aFdINphty+GguQs55xwJGbeMZw0zmVOq+Pd+itOgndsV
Ge+DQ/DhJQVbI8P8IyK34slxn8TwnsvX0XAA9NM4tTAXCV1abOnaD+mZ6/ETIV4vhYzLl62kDeIe
a1fdeHExuCd+wDi+VokJ3xSzEC590OEEDqbeEFxLh9FhH31Whf3UGe//P+AEG7o6IeXm5TFfSeOn
9PLg5YN4N+351M4jo6LXycqwSSee13UP3YmHwYJqZxhiLQYmdQtMCahHnNz8MkDKu1XIL7INZx0o
mEk5aKhZZzUA5+frO5zWXvjZpI9jdM0Cpjez/dcUpDuWWT32RIdYPU2AkerceZNQV80KALtnzIe5
HvAU4fGOoLJK1C/RDCwQ7lw51n0aoiJpjwx0R/XRRxZIJYKF/a2fcjN+w8D4ChAmLOyEJFf5F8se
grusB/qdexXYF5j7TLcbE/QQndFEtR8ijcJ12FGNDu2kKPS88A6NRbiUTGXRtvnrRsNNhvWDUUC6
LUhM/Fb+Wl3HUN4K/oT5grhXTb8wbI3PSeTI9HNyt1MFWCD5aarqmd4ZndVivjQ1s9qyeVEdg/Yp
satdU+Vv9eT86Uktu2S4+J48jXhsMZZA0KduD+5sr4q6wEExPsxBe9D3brZmqD6h9d40dLc9ezzZ
JDOeATy0KNvHzEM4I0WeSI/Zs6A7o9awDpTaVYX/ojf04ERnW2TIAdcozsbTfpLmIVXi7xC5f3o6
qRoJsJZjc681x3uiUZqYatXV6jUu4idzkn+aNj8EcOlIWVMc0/JcR2t3ZZYOfZMJPHvmqFMSWg+p
aR9J459D27tli3HRC8mixTEELU4mRnSkz33QtVEZjRedPtfRuKaBvNaxMpbmsW8C1JG6E2OO58GQ
T6JGboK/Q0bpCQ21cxw1+07VBz+Rt1gzqwobDUPbTa5aK2Yx1YtXm7dOMTHLS3VGHOKo0+0gIo6W
xWvtpReq+J4hd7cvwvithDkA8MbrVumQPNEStUGmUfoFTvvVi+RbJHTh6BXQHmZr9liAVME5C+eX
JkbbvxhvER0vK0fpjmHrp5osMmUupq/Ge6MTG8Ugp4wb3ISciyuMN8tevmSaA9aAauByhKKeFmp1
uwucH3SEWp6a/TTX2WNC+O2D9JwzY0M8CbJ/Y35a7vIbus2D8gIQjaq7zhysWSf2NrtvnrN3ZOhW
LgJvYRvfu369Cfz2uPjLKkBsryopdmfnXHbiVcftaAJKVdPfaUeoFllKc5m51HGQ6jmpxaFtxyvs
KcDaqfhyLHX04vkekM2PNeSvZmRBBsAAemhwvBP3cUOhNSW0R5PFvNh0lcyyvB+8+uhh7wFzXOzr
mJhiRohHkkCm/QGI13uZmNeoNNEgaxHPmI4UMGSPzi6vs7doqf8O9XCJOgNStiI+2w0II/SGR1DJ
3KVeoBnp0lQMlIZEPCkMKvAQODU5zpqy3uh7YjaYti/52VXOm7IxlGuMfTVFx3AkxyNLGOPlbTHC
nRNG11w0F0P2p27GoQzBrKIn2cxbVFWsXRCNp4mTv50N3P64iYsTwjMJY+qkJGKAkewWPkrUw3uY
NnCK0wVj9phe5LDRzwGnLNoaKyLuevInbLI7JGH5aTYOEAftK7fsPa9DGSaL6Xmxo/Qtslzjk4nR
gLkhkGG3T//UizpM9fDWmyEiqX75yXjtfjbng05m68I6euCzUrYmdhw7BPI2grwblw6qYH/ZqNI9
9CEN9Q70RDzWbwj83yyRbFO3+gpnY6uzjjbJt5VHl3LktgjrbSZaxCFzDx2izbSCyJadNRVSDfPJ
Q/ITvUBjzeD6GGTdrRDTc+C6T62wX+spPMIUQ0kNM8y6wWLOqM6dEBhrcWtSb6QrMGT7yYCJafri
OMX+qq4cnKwWB0Quyzps+gPBGdEmo3xxUVeZZHLwzOzRV+kL4Ks9wf+X6Sx8ItTs/IVmQZluk7E8
0WnYhUln3DnJzP+lQeC5087MkgsAZIQLdDYBKWht2A46WYV3iB0eE3EP0RcUVECo/sYZ2gNZi1c9
7XlHDVu9oHwrPWrj76ILHnJPoCHBDIg7GPF5MIXYeS7SJREM1zAickjAqqK+V0N7CQfxC2h7J8b8
LILp5MT9Ngx5/HWyqWkl66dXtXTqpjC+ehXjD9fVUjt463Cj+ySkzo2nXaaF2XPD/BJMNxHxM07e
5OB1X9sPZpjuGpESzhMw4Dawy7ZVR+rCd50Q6WQ34xBfuUP30S3LBbFLeAF1ew3qcJu35aVD6d3x
h10wmPt2mnC1ztNJL5oH6Qu4kWxGt+w3XgZAJ0JbUBF8ENI9NPSopVscZdM9V8GyhUDm3wVu/or4
wh5uxldgRrDYWgt9tcGEHs+VSD+hAV8W76Xhf00Jnf7asQgrzR+ksQ62FRwtJTfSBuVPIk+mt/Ec
HyWqFEk7DUGcqTrmSX5WgNG4jotvoiRm0VHm4IxaU0/ztn2IVwgZaVoxOUwyFET06WFVE+P0mnN9
QqXIsg4h+mbQ1IHWSjTaeS0AdzCmZv/Vy/SPwbbopmgXjcXWCvpvYHsHp6YxT0oOsxxiQfIighEO
DOZuSfSuIlQgfUjrOYAP3x9+SvKqRowoIqr+C344lSveRfog8IXNUFbu9F+2Vf4acRSUNUsfOMVj
NGA17IBKa1p6JxR2EKdE9EkDB6SUecvQmNcrRgeXhXNVu+slAlUQupm0xnYAeR67tt9gc/lU20SP
NsuOQ4z0iAQhXsSXUSX3II4eZkVpltV3IadGEIAXFmhtZbTcrBTXnTj6U7YTluby0GfZXsdoQwyn
0hi2Ma2GhJqhHkjYi16+Bq681nbx6BvdZxM4Wq8UISRnXVnq04/7X2t0UKN3v8YE0z34n0nQr2VB
Th12Bco1i7+XWb7DKQsD+fGnzKLTGBCCtNgToQCQFfZi0cbwza88XLbpABc0xZS0gu4oy26zEAG7
xjga9MWTwv8Yw+QduCKuuSUG3PNTy0OMhXicfcsj+02fUWo71FH9zpTzhae6mdS8mbr6uBDw4REu
6xkLLtqR12SGzTuN5MJ1+OYvQcpQlIwgJclVE9KmqXEmA9gyAAnhB4+bgDVkWOgblP6hQ2mzpnTy
ZnnwiWbTwmpLF+tv7UEJoA6A4tp+LT6Si167a+LkgBnmVsn+6GtYWuNWT0IHCoMmG5sCAc9nvSJZ
Ltu2puNo+pfeqA9eNt9Xmi2Xob6F0HLLG4Wc+4MSh6jq8Xgx6aBgE3NXhormdbHXh8S/JyTrj2UC
6+Wlyy6WDfX+SNeutkjYC56yJKOp8/QQpN6nMSCol/c/GBPQQlsQ3LJe62Ew7qKhAFNHb7BbNjT7
/5aGVSGaN2J5jbSj00XUm67/VCa60oVLLGdEOKyke0Xl+GQGBVhEC5OW0nq2mum0yAAPtAXTJaTq
g0m9eoJ+d2BhMt76Mc3yDuwTU67Eb/7mhvto44rBzXkLJOJStcrQKkENIw/EdrbN7aC7VYVXsV2Z
cug7aziUgllpvAPgOXpR+exqwyADLmSkshP2svuQKGKY1A7eXOCNaJY0KOANTO4bPJUnU+W/tj1+
G45BEdF/CanFOQq9RLEe4OXNaJ2EI/5kU7bp0C5rXaSTpbYsYkfW1AdYRzUxOu7+D32g16qWJ9M3
dmnVr4aOlFp1xZPeJYsKnpYu/03D6TVS3Y36F8jgfC0b+2jOaC/SufNojTmRe9EXqXeVBX/VobHc
lfWWVjhtLxJmKgKA/WuLQBHEXJ8p/5pN+DliIErygMG3WMfC3ShK1ZmMRGfMHB8s3hael4IqzFYP
8aad8WxgJYqgrO/yonyoIjwbF+tpbhvsYjwa5HDxs3I/mxndvOhS0vfSO2C286NnDOj7epwuyVPj
i40PuNgtwUMbDsi6Fvq1PHVd9jaaEzOq7vYvcuMzqYPClA8c+cUlFNmHamYQ96gZRrTvTY2h9/sW
fiiVaQ653IofaCtQbOY7m03pJOmTZEQ8IDruk91U1BpBUz7XQBTRsNy51nQwvPo8WeMlY30i7uDv
ikatdWmW5eV3EXsrogQN++6kv3+mkNKh2rGp+hvHPfehwzaO937X43qyJPhP4uNaBPfTMn4UwvkY
BdogULejdDyPfvNdSxjbudm9my2aSE44lHthG6+CLDbqmgvDlm8Ajy/Ur7suZiSH5voDo5hlnYTJ
hkV0Q+XvG2Gmm34yCVrFpS9fmoHuDHGC4Ax7ct4Jv35tORLMoXnrsCmDtw2tlzSHvtx1NtQ3QtJn
kuptmFmnhuVRpc557Ez8TLy3yuHrGCTTVQ6HHbH2QB3LrjtFU3L2WMGZLffmIHZzoh4Uar1xBg+v
BWXK7UE8jcEzAOvENr7RsK9I2fsLpOxd2DY7Uamtq5ZT4pQHEMrXYrDe24kTryHZ9HsXVaJiOuUM
AIFyAzViraL3sOljSH+RcW/55S6zsk0YzvcUkYeybI/6g1F92YzcDa0+XeM0KulX9XrdWuJeAO+H
G0hKF5sHvf4q5N50qayrSv2N9Ik5RcFDaqXuXZzXWL25t76zt/kSbDmazwMxfnKsszOhpOdB1s6N
RFN+3b8ZHm0S6R69BiSSwCDe/YsT5y3GmdHnMvu/i0oOJaPkNPZ+R80NqUPcmnBfIe256WpoyZzH
OkE9arQRrEqjMy3RgY6UPs9nMa+1eerYo26eq/R3VGm10RG1NqZNaLff0DVvuruuz+GETYumy11j
PM/ACAvduuOcHD0WqlfrmotTwEZOoO6nXRdprbgYpnfKiJ/pQg+Tfz5oG5ORLNwG1N85nEd4nvQL
Dg82DeQvl05VUqprlRpv0p8uOpwsXYKmub8XfQSjvLvvF7h/rAtd0+ttEyjNomy3FqdD74LsKn4c
xMTpny9cJA52ezervmuytMAGJNwA86dZrhu5MwFLP1DPqY5ZnuG7MXxkSKnWvXWeRX8FWI+LIexW
+tDcwJ1RmH9yc7lAiKRUaiGvwpef6cCWyb+6q25g4NgG5XC2YT66aruQZF1umQFBu7cQefQR1L39
q3J8mHxciVlLMGJ4QuM/UyzZnR2/DkBndFjVYCuazzDTHlNNCdExZ6TBZtw3IwrlmhRhH/TH1bT+
7P5VX+XiU0SxXPQpkCXpQzHJnacU+rxX7MKCrMc2p1kL9LuqbFlNnF0Nz3pQ5otuA+ttPVWgNJnN
kfQc0fYiptCnQWQKA0akqOm75hMThWRlpuaZHuSk6jsnYx8Rsx0aLNXwUwTfHswY9K/BGcu7erJW
cfRj1NdsuoHjW6PpCCx4YbA7QMmDQOxGD9wVfSLoG+bSmB0dG+ucv/qbCIQWiAYr4GNn3Q6wSYzp
Smr3iH9hME8Q1aJXBFpQZYA/uWlza/NVMMhiYcSJsS3a6eaQE+m/a5uPoW9OHgXxXOMSEM9HZp13
+gSx4wg/bFouoPJ5BPxlZ2N1w0FOKrTqYJH0uNTmOWop2UG3VVUBxFuUa8w1V93S/kvM3DjEzQwZ
Hsy0cvGhd40ZzOuKnn0blacBUXC9SrAdj+LuVMr2IEKEUUhN6HvqvWXkvJYx1PKM1OlrtnyOo3Mp
pLPyh/6AqBBIYGQNQzjRY3rqVbxCKY8O+I9eKXXxUdfdWi+gVs6bis6YRhCABrvTt47dp2WwM8vi
u6KTx7Vp0eW+m/f6rlosSRSnvRgmHDYyzDpYVPqe6W1NxLpD3+RHH706ydHTlRBBGTEjIVWhOMHM
igS37zAzib71p9Vl/ZfvpHM2uq12PO4bbrL+8Lj+0mED2a2Nzf4OS3WohU1wjlA4QNy/9s+8sJjb
jYXjbkVuNclzZH+XrYUHXbJmGqJiaz8OBrq3ihxx6h90ppqHxaGnULUj4OO0QcL+1rNy07z/l8hG
/U1vhYHDcsgngBL4T5fRYVjIAFmOfAPWPbEgQROk3dn00IGNOxaz/KGF89di50f16vblLe6fh7aC
0qXwxnrWT63idgCg3OoJDk1QJGWhAQAV1MuCeDSwwws5bnOj49+BoYdKK/2YdNNQrxHO1IViyMfl
Oe1pfyKay+bW0dBhgkc9qFeAM34moj8HrXXpAFy7mMZExYYFkwg0i4EiNDo99xk7dgD+iuIpARve
f7TRRD7ibDITkdXeWAMkftAhJ+j9FU9Gr6fMcg569+gQwjCs5knWkHsw2V3pwDT4I1CMT/0MWwpg
BYwWIvOZiALF4tYVP/p5KxIyv+Skij4ZZvLfIGDej7pE8M46iuk16j2qld/5OjHWUg33Zq4+tQ1O
4zG8kOewBYi5IC+RQm8ix9GL1ySE6IPGpGvAVCgiP+Up6A3K6GVOe6bjTMjZoEwrfCoQkXZQob8h
s91JdwJaSV1J+Mlj484Kb9KIgdl6wA+YnTJ90fcgS4+BQP5UW0lQxepCSW96DqQGS6nc+UT17aQ/
kBph7bAs8LnRS76iTtZBa1GOjoT6ENG7wotRtDNN/0jcpht1w+MLnhH9Hb62S4NBb7O+vijOntpc
9moOD0QI+A+cwB27jS+ZxPFORwkHJIaZq4emEvdMof6F7+o/ms5sK25l2aJfpDHUp/KV6juKwhRg
v2iAwWpTff/1Zyb73pfjs22oRkpFRkasmIvOGwc/vRrzdCbtaS+s3KRkBZgJigQkdyEVZkJVtgRP
+qjA+tO3O207xr0YwWbz1du+vgSW9U7oiApk/nwJBfV0jFFLQoh1PhIufq3wZNDxi0eJp67khKM3
qbifefopNgrAiAONYh35KdlvtdlcWwfM/255XifG7XTs0G1F7lz3oqONfsbigWFx1il/q+PBoo+9
OAB2v3S0sXmtmNkHXqMml2X5IN07SrYuNX0OmuuOB7nHFASxYWDN6oWSswHnqGOigrE0o6QhmWHe
+M7M0zUjuXaHm6v4ae5h57iHgB6fVqj836rR8Y/nwKeWru+f5YGIDB91MAlRSDdxfPUG5jTRNAWU
GnRJwQ+aB4aFzybhGInD0W+d3xk9HW/5aHr9WFh5+0rMUrM48/lDB4ntwkRbcQ1V8BiM5dfPjmJV
TNe9G76/kh70TY+xOkbkg9i+/IQE74x6dO/+F1ydLtYwh2md4XAHrHhFlYfSEo9bMD1m2VUnc+y9
VvQqEYNBsDrpRz2ex7cuTE9W90rw54OBUtn4MLvzuN/hfvnzxvrp1ts4/6yvkH4ehzLbs6oWp9oJ
NLygEn7iAHknEFoLOjwQcQMhIz+jFyN/ZAzM6dRAmjF6exRXlKNFmj7RFiaQ8dKxZEgRM4a5za8N
RvY+1xLzwaN+zFKKatVNP6JaAmDHZ4INv8IDxDwKSGBcGYlIzPJhquxQDfoecCbwEVbrfHO+8bs6
rOiQzFPCUs2T4uYWyCZYyQWBEw7AxlCAFaNqLyUlJN7f4x6Gg3/QpzX9AbylXPE4UNVg1JxbR8Vp
GModf6UvCt/Qtt5DvmtFTNT2zjqgCfefRBBDit4u/pPeAyaCB3FZrzBPvrvM4PFaP6u6e9U2wHPb
nXRUj6bmsWfzLtmuPUIKEY/zo9zoINzwEBjy2xiezbx9cXF7YbjzMWCJ6HcITWPF7qjjkN5P9Tvp
r2jwzJvU3fJE7Gpj3obybfaA/TQW8qyXFK2Sx9GUZa4dc5IA8zAisDePPxZsCeZSM8ME0Rw9zjN4
RQ9c6ASRV6PGeBoJmstAfoWnt5Db2Rz0EUIZdGVnI3pM9SPMg0+AmL3mqG2L9LsD+WPNBXb8F3Id
naoM4D2vlZp/eZ3M5ULpCKOTEP0bbmedWze+IsrEwEUW8GmwmKU2xdFbz61u0LNuJpZ0wOhPM41o
KQlULDqLuY6qa9fO7N5bkoCO3ZYbptehh0ygb9WjDqNGARez/NKbvfA4BsXLruQsr9d9EomrCiEE
s/7Rh5F39hNqxKIlL45ov5sHJ8vOIgXxyfOgQ2nSe0d2Df3UunmEUINMJpCdFnw86BgpPWysMUPj
RXWoQ3uldzfmEX+SmbFxr3qDMVW57QjnMfmwjiipFZO+6KGzi14qOg5WpBN6b9Xhgpik31DHHO7P
T/LqZjSrEcrqLJaoSNNyr7tRMVXDvKdWU6TbGnSH4zdr/SBV2KNM1Dj1atDROB1QszfrzmXqOvMO
eqUZNOOCxD4tPeO6kfpJjCAuryKeXsmGkZkvNYMmAXkHmh7yTZ296tiqkDKV/Iu+LTzzOoDpt4XQ
wRQ7dAM+uQ65rAhdWJlQ2HOBzGZ5yb1yK013W9ewgll0urZK6B8qnhtpHkVaYa4mURDVZCkgswp3
VfV0zsrmqhIDZXQJd4DkJp3+tCHSpBCkJ49JFi5vnPDY+xaJXl996x1b7z9LpbYV2bglcFFh19S5
BSHjZy2G3xP1Ba2ZKqinYvnqZe9CPOtPi8TlXIrgKSU7o9N31GlKQHEuxhRDOGJdi5terC4JZr1g
8qgMRi66W21A92F1xJa683paGKpTbwOLF53YRIQ4vaBQoG31ZeLBbjmd6KigU0aHzV2vQda0TksF
DZBuLm96CdSEMOGonc5z9K5Hh3KNxZUODRwWb//ds+HXUjHZQZrG9l0HaJIZZhbdXcdinmD9Jc3o
9efDjBM9WuZRiS5R/Nn1zuHnXez+olOXPvIOpDh5mf1W5IP+QNudlfr/sUnnnF7s7qxO7HUwmjix
dyy4HncwfbtDA+/5KVwz9YvHhqNh+3DzvDtUd05sQ3cyDa6gvlQ1MM/Y+7lspZi3k1khcQ7JANkc
9T4gi2Wt36EhG+VNGz3+qr5/AiGFZ/YCndAttXsPoxL8JN598GLwSJjCu85RpEyO2SL3kU3Mbjyy
kOi1cYyDDuh2l+KwPZ84iiJneGaY5aAzZ72wo4lqCvstFF2eItPehOl4y9pOozZvNF+06vFJZO+2
0250XFVmcNLZZV6/hcL4FwQmGGFj2Le81awZrUF00umXLgVNTcfTApcLUTODkLQFNU3rV9IQRxoT
D6A8AYsTlMbLYnh0FVV/7WX0Ci/ryoCJWi2IUFagDhkGiRgfbbyoQirRncO2+wvDjBgys7/34eg9
9FgQMWWR8eJM+ZvFuU7yBaDfDOI7zIw3aXGfxmoG9yo7/7FvFsT5RUVeLVBE5z7s7qiAE7c4luJg
HXxSfjI5qQbEsJmRsSJSGYlk9TZazU3F0Tn3HIr6IeBdbSmk8GsAUBYrLEXTjwr/PpiUS/OYNKo9
xx7DVmlQnZJgEjjXgviadx5TfrQXi4T3NA3uHh6IUtr7qly8Q64fmGKCtdkKyfFBtMtt1gqzpfWa
lZna0PdHorQNpZ/zlbYC1n411R+ljBxpfrl1g3/s5nta4so5KeLPaDN0PkTHLvzLGFq3Is0wUe7V
v0ujOE0EnBINlwEpYVWly3NlwOgeSyTx9b8G22qkX6TwFZVA0AsdrFqfA9Dsl5+Oy8iPMGZkom7s
+zuvzXfItbFxqg1eK83m57zh3qJ4f5IhkuLeQxmY17c6QpajM9ZeYPwJEfAVa3BEl7b/2ljo6OuR
faL07X/eyHBL1eDSVyvp73xrGrdyMT7SCv6zMbYdqFrorC7DJsidz0vAIxfPn2NHWWlKJow4/BTV
XFLu/AAZBJ2pCPoDpJGARnidI2RbzGXaGyYAn9EgpLfdi6qaey+L+4JPxxqc43kMucleY3IQ7+Rz
pIeeMirqEOe8dwaFXqzM/1Bl+bsYQ7X2mkLAc6VWWs67sovfgB3hbptNFtWy1NkFDLYxKHZPenXI
nPTP7AQfiUbK5pLqiJ+kwzEBQMdZEog4TocvUQ+zK7KMp96Gr5olqtvObGLMulI9tJkFcEHSrK2q
+l0v2StMnT+0LB7xDqSiYlYfRqBezSmymSSablmdP5UZzQvVfsgZ0KFlUtT0ZHIfc+gfsZlwirbt
+BYbijZ0wZ3MBrd76NDSR8hg4WtOl0yZt3xg10isiq1xBOwOp8adZM46m+CNNbC5WvN5WEgTqjL/
FVbyjMUWwBpTPZsdHnlxU1VH27ZujZtG5IhoeYa+bI6dh2uiqttrPli/yoTx4czOOBCB7156Z7UE
bkaqF1xCy35ShopPi4MaLu1Ay8K9XTog6T6F+ibucEtEzf8214X1Gk5UaMeM2h6Fo88i8E921OIW
NsE3MCr3H2APTlv20DOh09HLDD3rmBT0w7LaQ4kSgPBKgzU2bvQtF8chmEI+iLl/IjbDh2JBBTVA
raco/twYVLKFMb1MTjCS5S23sl/eZmVQOmay8MErOAO0HWabdVRtBzl/KSlOyVww7CLRjsdIMIJg
OcvesxjNMikLDrDhZPwZZd3NHv1b3S/oTLV7WunUA8Qb5PyLheX0FKdoAos8onCgzGNR+fTK+l6q
6+ji+SZKxoOUyz6NIxBltBG4c1VLjI+Yif41xaVJJA/EsZ/V1UC6A4d25liCXOsJy/NmNUGCQCli
eWvGWXDmrhJvFy+MGhQqzLc5UjCk4qzbTJpMwHniq2rwbTBsPFLkPKMrRbO57usw2ZqVmDQ9wz85
PWAiLitYN7BpZHLfWU3PtoEg2EXeo2WY7zgtZkC0DJT245ddRHcm4Y+xE0P+pfFexyZndBM3+NaR
B8A1Eip6cazLFpsT4VzaaCoopXOoB+MAmKe3/zQ+hJGUMfIHJmtwu8mRNhgxZdklX6il4yJnguRb
N3ULLl9aGfL+JT3OlefqMsLCaI7V0wuH4sQciHxwrLnfq9R4EhM0OeSJuVWymCcTX1CTfZTdxCgf
4Lcw9h57Jy1UVS6+klMZstkzh+8LMnVljtQmnUWwlQ7KcZhplt17IzBIspMBb/WO8ppMganEvTvf
FF32LcGk+zQYcF63fcbRsCwNaxuJYXxtFtmTcZmw7ZLxxa6dZCdcAh5HCgDgI/CB3dz6RUHA6Mko
MeEyzzMTHHR6GdQZgklP9ZXxwTCmjGaScObVnDjZVbUlxhZu6IdgXpjyRpPvsLViaje9LPgJAYsd
oLVZAH3cpe4Z90CQwJhAwAU3UgQMbYMvc+IkR69Ip73veRL5a4JQBr4frgMrGUS0pt25VVTs6jQ9
S2Dg0A6YKllXrvUna2xwz+hPdw2UX4p6/ULRzzCPbp9MtOfs+KUzy+6QmKazs+JygaeTeuu8wNk1
oTR6WCqdqqeGPNu9PYYrry14FqQik6Ki1ZzFmFYVSogxPsVhhu16rco9jUiaa7ldQI31y/AlFlbK
vpbbjEzg9HBsMqdGDlKbn0pU/nPltdH74PrLp3RMf73kgLIK2+NUmA3J3p4HtEVV4ZufiZ9FHxWw
m73PUCXeBUZhf4LwBl6UziCo/ZzBowkbHPhOjokHEqphp7U7gI0u7k7hgtpqWzO3Ta4UyexJeTPA
jXHQY39eXo24Ec4OEtBClVGIn2pAhz1S9r/SBmemUlU/ud7IXZtCfHhqlvSFGar6eehcxkhcmU63
AT0oCqXEf516o32fqRZfSzuh4t8bzkc3sLXWDiPvwYRmxIqAmY8+Ki0yoWEr7Vbdgrlf/pZdBFwr
bEOfrNSLDpgCkln2c88W4NIS5IIh04MqEu8dC2KRPxVf9WTR4pgdOEo5imB3diC7N0P6bLXQAgzY
OqskRpE+jMsjXjbtP7y0MjDenhH1q240mF7rfCa5vTgY7c2U2AJP02wm4/MsFjtOWsB0x9LcF8rq
N/SK0br4A+d+H2U1ZPR6Rt1d98StrDYwYAtDRti7oc+u82R/21hhrrAbTJ6HymfwZCqcb2xJJ/pu
PSXpSeVrO7DFxh6TPy50HE0gAxKTacoKegmyahPzhSDvBPWkoSc/qFA20sANB9yncdbJ410vMLPk
olUPIkvt9eSWBoxSOT+O7e+x8d+s7h83hSnE535EOtOOmlDpMXvHtnyq2+85B7s4xs+ib6KrzbkL
p1wOlFiRU4OdJmzRtaaIaUOcEHH9YkzgkqbeDUzXempU92AbNLLJ8Sore7P8HpzqJKmuvfO+DJ6/
tRYVNOk+FWzsG8s1Dx09E+jbKUAtluCX8n7VTO7v59hfc1KfBoI8n5Pl8hCw5af2fDByY+siHbOA
svCqVAngwt6jpoACOB9detONVx3MDuO2QZyr+dtBRtFSrZAgGAcedkqU76JZXqN+3gQuDhLgcVXx
OpA30r0YNIgF85uaq+d5mAG3uKOAHoigKlDefRgSJttKrHuWTGvLH/CT+CGAAXEtORymrzZw7yBE
HuQCOhYrw6UMW9I0EowX/k6Y1wS/OiVY3nDo7iH9Zo4DHpPasV9vZiiS5PDRVqUaGl+Ke5pdrWh+
5SYJKEaIKIOtaQ8b2zWPk8AnmaWGH9hOfzLLSX7FmDG40V3jZfgMgYFjmZuJWwlp0DMwWymBGDjd
P7ugPVWJDz06xKH0tbDmDfbq58VPOGyHK14CBQL9h2EzRP677zfPmB9BKnXOSONWmoJp5R3i9QRK
1vjFp5soF/JHY+Pg5BG58FeBxfWwxPGm9dONvoL6v3/k10w5wFVt+E+HYpEZf+rXDGFUFExoecCl
G7rYxvDW9su2DylwAmrpkZJx2GW7dTYqct4L6JgpV27o7pPD+KUDX0LOW4PRFjeBmEGKPvKRYhhD
lmIkaTHBAcmbkdVr3IvXbkSvQzGIZ77meXSSMaxkz8VIGaXmfAQfS0cWTCQHFefFZYPMxxnDG/LR
qt7PY/Jil95BecGLMocXgVa0yOX7HFEOBQ7O0EPQgBxua9DW0a/UBhfiyoq6pMvj24z1MYohe9XT
X7tc7iQB+TZpUrmCZbMTVriVcC3y9AjpBoMCkG79gNCO0Yz+akALGYbgzDzLBTAK1V8qpfD03P61
wGi+7HiiwSSy978yBbwH2Pnpxv1jt8xYPww1niPQKPowXCtuj/7pJLuOxESi9AnL342LbU+GNnyK
o0071l9mkMLNmtBCL8AEbNQsHVfuThazismEBz/42/kvmBg/iT6/pV7/YmPsw6W2e3djedlLXaov
Dryr1lpupNpQqC0IapCL9S2xy51MdAOk/iyTCjXHjOgRoiEjfSo9Fm71jKXozvMZJTIDdE3Fbgpo
F/mHqXH+6luU8jDZlCVDVOmjKfa9gzZ04QzU3agosP+374gdV+QcFxdvGDt7byrAklmF54dNE4kM
cSyxJsVnl+uimbSaMclKHUX3xMqoMJVhdS5UygZdMk2cO9+vhEdnQR6P6k/lwVEgD+O08uBVQFKM
jrYfSEw+czM4e4+VI7kc+r+1d2yFbdIICAFLXqZVYNLwmMoeMmedcTs6lAConLtP06l+M3XXOfMj
IP93I5shADFLGB4iq31ni+BJyzBgmOg0d1tAvCeul44AfglWnJGDn+epLM5Z/EwBfdtZzibqsh0f
3kfOzB+sTSqER06j7aM7WBf9RfjruWs2/CEagd3gwkqF91ihLe5wJzd+eUlDWb2NoG+MqLga5w5u
GWptcwWIBMwF+hYIy43oQcFIN39zwt/6SzsOxwDRJ9qKBwOKacSKkjcxSApv/Dl2hn7PNvSgtFL5
FSnFbv7CRfLxVoTme+HUYAFsmk+WAox6QsBdXX1GAL5V1PxN8RsR+T93mXaszCZtcybZ7hm4V35l
Fuo1N1/06CrCj2eZLscxM/apqD74VyaiDvyrHtvKQcQ6HaIhe7jxrF0oJIM7JzM11Zkf0UO8Lh6B
RQMHznvKHW/dsjXqxyRpp6PP0JnJ0oftze8UHp56mVxl3vwnjnlNyq6LlcznYWo37QweA/sjJNn8
MXDSXpUDXdq0mM7gWoNsWgnAT9qHWL9Wl/72OKaygJZNp7qDzd7LADi92PDiV58xU8KuuLBWGlOh
ZWyfBKDbdViOT0wFPSZDj8NSvR0jeffcCtYwzpFdY08IxBpty2CGOnRzLj3a03iP5+zY0Iag9v2G
PkaG/GBmYOqtB431Uz2jc2jS34P61mZv4GlXAX/bzDCe2vuYETfVeDeb94TrzQXRZmmTZQKVgZYE
3lJTa1m7fv2S1IxNokkgX089c9M4mEXww9z1hhViKo6D/XfA3EjHHsGDmM3M8YXmHly322AtO7AV
5/8IiPqmDGal73Vq26sg/8fGoj9mTumP0ekNlk3sA9Ymi4j16VHHlrBHek+pbGHbsGXFfO23k39K
WHEhm4OXtiv9edqZcifsVz5TH6XbAflI0f3ufaHnYe1WrGO+pFsr7DbOpQWiiEKsoW5++w3qjQ0S
ZIyL3aAbPIpp/CMh1RFf6J0+cQEnPtAYZIcM1m7otGt9x3urw2yW8QG+MRcMtM6DFO/xwCXEqwdZ
Rj3SFGwRExM+WaVeAyjG+/aj+1j7mHiglqKxYf3jf03UStr4JMoMUJxH/ZPSXqCZAcolXZiUtQHo
zaSqvbwJcN40U/Tt+rnD3C79zHKpJuumt3k7/+QDCPntpvgR1X/HTHurZxt+guSXF9GPmr69ODRx
xP+xFPG4K63Js3pjfxnYwJV/DyJzH1jPtk2budgGfOMGvJDndJfFx3iB60W6xwADrO93/Y3D6onB
/mNO0UVAXMtA/tp6qSWtAdwKDcK87JGZP9gmQ22uRVsaIzEGrrEA3epg36fDSq9D/dG4TkOMN0IW
bfkICU5XXCW+gIKVkgM91d9YX9qBVe2DLF1iOt5APxOPJCG09lby/bOmuBzs8XScqQqzdPmYzrLQ
ZUK03+MuGHVrMjwLu3UeLa4Ml2AJUX3KHX8U/r3zjDWrnjeWOtNn5En/ii8pcA+oeGTdbixWUUwm
izSCj8hN+e9G5VT62b0mSLJMgm36lLZxrMWwoBVF+KicN0TtMU6mJROsThcceeg93I9DMzosNULS
ANklu775ooiwff5SWh7PJOQLW/u6M4Hu2vEutoKzmw0bFG+vBCf9lR2DyNndFNl5myUvHuJb5lZP
CPOhRidPJnT/0XFQn9K1JXfQ4Sm0FQZ2VGdr/5IsADyIKFxAtjWLPqN0y59gUI0mw3HcdYKeDgNj
t1CYbgE86bIrRidL9hTVmFLOJZPz7Kg90//pckkJt2YaGtuZVIDxw54mJhNMGC7i4RKva6c5tUZz
cQZ4bti0aZRGy/LuElpYafikwe9cVZaamXmM7/7i5HTVd4LzkMejgEQNojLniqDTK5wHOhaIQjNx
Dqns64gcdM5tqEa2qm1VK+YmQxQJJr+0HREcL3P6FPt6TXzSszoB2lhRtdvx6Esi+8CFlVZYrqQC
iuO4gJDHP4STwV/2MvQdHSnbMHpr5pnr5WGxW83Xqk/k2iyM1WCJYxEzrQe27jUcsLGsxrh87ao6
eeznqfxYYJphQC5aemqwKCimh28jxSOGsXfREp+kkzyH7vClA8LAcAhntjuleORj85aZq98yEpQb
G5vCverwvBo7HITjo5/FhBGXVko8nAftBLxMoOxat7rYWfvtSqfZBGaJRybNK+puNuUdL9gEZYcm
QQCqUwM33TBm8DU1+kmXNKKLspOFXDz3U0CgraCjIHDFQLj5YAfDgb71K2DOD8o9HJKQsFGdTClN
aMtW9SZQNBtzArYYDsfKxRX9ixyO5rjgsBRQ8MyBDxnFmVLsm074UFW8OYZzKGge69+fUobwS8b6
wL9TxNo3FOAPk0Mmb0X9p23Jo+U7FzO2n0rZXSjM72zQrxa5UdbEV7zmwlWeSryWTWb5Tcd6mFoV
ABFxDli5Yy1MgEXCGdAA8652+NVLBtB88TzPuipHQwvdGyjhdaFLA4yxOQH8JQuOlfJxrwU1gqFI
ULxYZbLOy/jGK5i8dSJ7blK61tfJwqx3AKnVjacxMF973B+4L4il8m1AFsg4A8gQqOb2xDRftB6a
mUnWRA9icPpOKG091wrwV24Yd4g9f2tloTtoixO1HMZLVUJPf9pTw9rlPf4SeVW/9H785tcpfAN5
om3/Jy9qkET9Ia6GHtMAdZc5/4c6w+9CUECyhuYSCoBcbfuEO9i9dpanlGGUarCuRQ/zAYi94AgP
HmfVEHRZzFeKPU8+5SxZuvHCgsrUuradq5jyddO7GOJ4DoDPxeechvn7YUbF/6ADPAZFeD25WCqB
/hAZBbwOHVGJqjcpvXWFvigfcGiafNq8rHogDP3XJLqKiK9+D728mV2MMAZ0o1baAjzuR+8ZlmbM
UGOauYD0oir8x5BVeAbEf3dAo4ydT59F4vIX3hj8O2Zmdxm7auMxPhc4M0iE/iCZdg+EF55M23vR
XZwqJLyX0b4KU0TjlftccrXSfigZu2mvsmFBoX6n5BljlFg6lFrFRyHC98BXH7Opnij1bTVINakY
Q0N0RrAzw7epn5+7Vstgsv4xLEmFylriOO3bHfJ1LHFsJv5ry78NJrWYaOmQprgtZ/72akzM1WaW
EbE/xmRy4K264mAV1c3npGi1NfScgke0yE99PE6n0Eie81r887Nhp6TGGIQTlVY4/2YS3hevPyS5
2KXYV9ESk0c7N++RM+EwLv7MUr0Btj+LTgESQeJvxPuxZUJ2cE3OvbHisxkBzjxoiRrDghPNNFev
jjS6Nn4TPErMn9ie8vHBWtxLwHT2Qqu/L4GY0Ung1PIaIlKjgbT1mmSv/90aglNUYlxjCAsBPZqm
fChSMNfzwTL7UxvbnwzxfweO19w4Ix6UjcJUNv2bq9yLb3GJS5MJoQlpRw092YRlzE3uhbVjrOma
+N4x4RFOKshzM5wHlTnXpGs5MOCQ8zhR8Xj0GlGRhQQD88XInhzTuru4CjxMzmggXCPNNFv/b5th
aCIC+68M1FMfCVxwBouafdO/xqixIFi2O+G5j8IBiO21iXlDoTKe0AgIqkvWDVTNRztXTyEugEbA
EvWwbMkFPaZSXihyXRwxvwZlNHdUzCl9xU7wT7luNm0oUhp/JicSmIyHWfAWQ0oy7GUV+v6phmyV
UDdJSZqweqFaxCOWDawt6nF+Ioie6HCmeDeylrEduApXO9XwIHvl69zJjTss67GvbcSfGAdp2mDh
rpl030mupjLBJhcxBjwWGryqP6TBglyVZLuz4UHWns2n6+Qvyq93y3WwLOnlu+NryiM3WQMZorp8
Wmz7Qgl9WzLX5LqYx+U2lMCAtOMEZQtrhVarkacBl+2ubhkeaqN7QQMI7kf/ONVhhzmtzHJgYfFX
5hQcLWbkB/SbzCDZTnNng2oPQU1CkU8QcjZYEkaxRAo7k9RicmI5aIg40RUm9Um3DlD1c8ZyuB60
hoYHpgS9ANlzywAL+9pn55jUWCbtDmEWFgpq5GIraTiY/1Z0RzBOgFcBhRFpQjR2h2IWTB6G1bwL
yiH0V/USmashUFm2yxu6+i9RW8/IaavfjdED2/ZQ/vXGPJEUpMOCbbkyKhpFQjC90fqBfwvz3Lww
YLVMF8zqISwbCyrXeuBQ4KEIiRlGNUkVjcSr642sUtPirA/zQjFYXW0rt5/UNszSDkFt0+7HvnB2
Ai7OGwry6sPSLZt14i5kTd1sbShgbCS7IFIDC7gDOP+7bwWM4LSOi6Ia9wSeNqYT0TD01fyX4p04
x3Y4blvkrwdobMtD1MX+xY7b7zb3PnuXhlo7MxkzGHBpYNDpVhRJ5lgi8PSt6dVRjX+pJEIg+gfD
eoTcB400KFm0cYZ54oaJp2ZtAs08hEE0ohlYEvtT9tJqAYf6cot6JriKwEHAalr4MQVDyCCfSIa1
anD24YnG8G1oyNHQRUN7IzrGQcaQYsZoWSiDEJybH59TDm4bdyzV2gclujZRh97mIQUQkEU0TnB3
fp3nniesTO2nglYpG378DbQfd9RxrqHLRgr1TVxsGmDY8BDIxyjBwsUdEV1PdOmNKPTWSy3xQI7X
lmImrPPsmJoNhkgiwG1mTpJu7RkOKtMxcq+1gCCehBQQrCCi4pcmwe958tEMOEZ6RjGDLlz2IZva
oH180WaHCRa4nE1I6oPEYO3Vkb0GD1s/DFX8jek1XRc3YNRyBLvTjIX1ZQ+q+lVqcc1EjfZkRAYT
J+iWHMYXcSbO/Y5YKbAG9BMejU76clV5sfPtLrlE3MMeCGudrrwpm0NUB8jvgFusigKaPntWj2dJ
brmvfPyF/YWIXy6peqpCjJHw+whecFcL1mPt2ECxRibMjC55LF2RUsYp4hqNiw31WdjyT53Vwy9W
NGOuS9ru+yAXLKZSYBMnlpbSpqO+HAlfqsFX+YHKJyJPukwi3i4IHXSzaagR17sd+Md4aN5t9FpP
udvYPQD3bvnlzNa0KYbHxbzRv6OMI9wMREKHs9E8Bn8MMGo2gMp+NTp4wOd8v51jKsaJVWk/pZVP
H6QEwkMdwH8Lwohnx5vakB5DU9M2GBJ2JAthwEMWfSHn4exXIwHBlo7RJaS19VpwVR9mN09/ecs8
/bFhs/+VeczzGmPVB2WnY47PwDbUziYGiyYrObRDmR/SJJn2tecWGysZ0YQbYfuR1RQoGwfJUTZy
rE+aJLlGLR3Bhi0OfozXnZc5ztCIluns/rL8qIOtOkGrHnXRxazT5JdpWN2pZGFDgViWS5XkPsky
HKc6aP/aoHbFpCrc2oa4HBlp8/XcEHVUckL7ufHoqU+ekMOjTOJ42OWpXxWrqGqhSE+NSTOE7/zP
KK0kXIciwFdpAma5beNRPhtWE3yXbaru5tztQ3uhfL7EVOjtbhOqHOp8bKTl2qwHE/RFnfbAb0wK
DxzrL+2EZIucSaMMcUJhmrZv5L1n9sNG1djalKPHvscyg036rzGM85++60Og2JYNNC/DDpEOy6ZU
Q4WYkBFOL7K8HWFruuL35TxaraAdgucTp4qeUo67QGfwmz9NHI772VksZtYqWpKJF51yyzKpI1kT
bkIMeK3ydhrOcVygPZil3haG2Q03RY1MGVS+2NMAhwteBdxbldG9n1PG1P1ImJwFU2QUo+DsHvto
4RvQN94ip1NMx+k6jT1zP03RrTtgBztP0Jxz+7piQoAB2L6fvGsB+WE7FBOzR56FI6yHsVaZ9c1f
3EJoN5c5SmSFp1CCexZFF83RH2SxGzubmg0ns/U4+i7Zsf+FVrZjUL1xGfOoXQZY1E8KGNxyI6PX
k1FysEx3pFMS+TXzp1V1+nkPjOdRaFfwhX1DFqcyVQnHhNyh8t3CvEBjtzVi3gMLjOTmuHP6lXJf
IHIXQ/Vee2rYm00yHIXU8ROX30dzTD46V5T0CX1m6Ze4vBpEEmpndsJ5U8TzgR5B8lh1i7gkVjs/
p41N/WfhaLtZqF5AFaha6xXpHA1GVcDR6b3xDrw6PUF5nY+AIGOw1ZNB8xQBu+8My9WWXkzdRZFf
SYfmqYULKp0717qIBYyP0Tn+Lkvn4EmWRnqxy9ba2bT51zbP1wrTJYZ5F1SSUUKy45sRmtIAA3PZ
IwyNXLvFQxilHglSSP9U5cYhyx3mvGvmTgcDadG0wLH7IQdhzF1Sr9KyXRN1D+sbiozLjpzVVYdD
TE5/9ocfpFMl4XD+H9zc31qJq7a+qkBSJ7FQEGVp0ksAHzQ06KdZvoeaJINRGFtRguMbPnzSjIJ9
g00i/b15ObU95jdliwCLYkG/7kaKBQj3IBC1kOlTjnj72PMgHrvsrIvrYpSBQwMCIQ9ixuTEsN+t
Zt+aFj4+of+B3TrVvgoiQpDCyw1smHRkQECl80Hh14aqoZbZsK0dquINN/801mK6tFlkUREM5mcS
X7UVwRBtsWZH367/IdSSqcU3y3fUjt7eGxomiXiQVuP/WDqP5ch1bYl+ESPoCU5V3qvkpQlDanXT
GxD0X/8Wzn2jG/e0Wl1kgeDG3pkrvcX+4JH116YdpgdDTua1HlO1TciJXo+2K8jGRHLm1DWTioB8
OqQYA1KeOSvanyRX+UtuD/FnpMh/82LsziJLHLYMKzwlbSrffA95o5HZsONo2QGOsY19jvN3FTL6
xSA8eyB9dEuL5Tk9m0MwnLqgFdiM2Kz2ljXD86IDyPi/z9NNH7gG3GpRV88IrFAJVTUVa1MMu7T3
PzVoGOnJLmZImpJ17DTi6gfdx0wZ+7DAgKndFi+9C35pqu9hFex9reVzjO+h9emZpbxo6slNr2HW
J5skcz/NKP+qJZgZq68+hAWeD8Hai7FAX8o7mv1ZAUXFPNPPfyq8/L2TwReE9KNyq0tnpTfy1d8q
zskt/zv6vL+9vFtb9vjMt8pfqsmXIaOoT8tT4CASjIb8sbL9PZd65PzOUDZhbJWq3TKYhB2EzW5y
48cy480tXIl1vX9VYcaJbQY3lCTRaz4ThtHCns/i6c2tkx+/EC/W0v1oQLW1JLtucBBjBrjK+gMS
mps/Vk8VY2AATXAi89fFjM+6URLFkNZRm6FmuEdL+FGo8QLv+7zIiMU8Pfi9vGqzeO1WWuTebxEj
kbI7xO953B51BkEL+wKzLuEKUNj8tn2uMnmNo/oslDjPUYQRVuHuJyEmrGFXoTt+sAOKC48M4i45
zDaidn4Nmqx1ZzHoIMUzGpJ9GuOqQ4exyky6wsb8LL3mb+7VLxQTGJTC6WxUzt1uG+b60UXfpSku
Hy32C7zKPeSJ7uSTZzEreWEMuY/69lcJqH1D3hzTyIaGjfsGQmdJLnJPw3vKPLSfTX/hsbwhXPqe
2IiSxuSdkjyxacWMe5OfbKhPfSN4plxeIOGy11j9IrOfCmUcrM49ePaCIo88Ajd7hvKzm0YiWXt/
ROTTP5tgCDoXG7pGZpIrC5QSOvcM5kGhRjT68FY2wZGIlXs004yB24TPnQc7obFl2ZivyTkHFTTd
zSz+49naJik/uiY+hFm3tzrg37XAnlcB+2t5ftOG06nnJ48dWYxeF92U568MmaGGEdtWJseptkw4
wjAsUu81qR2A3cM7bB3SsocL8ELoxv6tduxnVNPQFemRs+PkNO6LuyDtReefeBXVJ+pQPQR2MGGA
MjVXAXFXzJ4fnSR766rxK9PRY3V8n8rka+y6m+MHn1iFjm2LwbC2Xru83xq2dwSSSbHYvGSyvDRE
mfPWI46y3+iLYVPZ9QQrIAD8QSO/idtsJ2L82KZx6VDlj/F4X2pn49TtTqBGnJx+H3XWtW09zg4D
3cUSlN9qtv3PSRZPLL33nEIJfh+PJmkdtr9bOC7FrXcZ02In5vmQDOHNjBgdx+Nj5M+PYw1kip93
7ZLcG9QXkOMNlCLuxFUSgwfbmJe4cv8KO3uZQxKTx8R5LJBF8yZFJlDxITJy8dwZUpPOZzOlu5eV
wWAepbm+CWwvxVrWybOFxhTopbPR2buWCWwvKX9N/E0BLiK//pJDQr3ff7a19Q+Zxj9Xdtzl+UaS
EWK1mp5SCboZRqbzLBqOlZWOR8xMRlLGvreJpSOjtmpZtlK+M7i7dWnDu8fd2NX4g7dmy6tEPXA7
x+eMZ/wgy+pn4YbWublL2+C/TzVYJZHz5KP5LHn8XIi/8gDfP/3goDa+egPLHTmlA7E9TOu3iT/v
u4CDsFWR4WPZr21gYc0A/l0tPylawwfct5tZmLiBg46XhHVlsor+L//LChyRS2sQhkP2SVA8mzro
Usmd748EJ/Jl8LncagK47+9KuyUcBBtI3ZNc4biBgJsAhbgz8bmg4GoOQwt9y0coQ4SGYBrD4lgv
an6LstS6W+0o8DPSf9BA7aK5CSfYzc00vEZF/Z7a1ptdmbiqsCO0yBWthkcJGIQ/p/dcCxiERKUu
CnHuKgZ0kaIxO5b9h0C3pwK7cvZOXda/rj8H90WgQOBAaBN1bMl7okz1Yhs0nDZuFPkToot0/FsS
77XlnyzRz6DdSJwQ67XPWadq4/GlZvoCUTmD/NlK2z+XXVBvxtqBNyHNZUMwZUNM0WztAzHbh4CM
J9ogTBTDFp1n6gq5l6kjd7Xb2Du/jaH2KC840EuJ96RQx/sZBcIujgIf3aDHvNfMswOxW+U28339
th9ztIY1QyB02G+xUOOuSyn3p16WEGEmUtaV7W8CRsDPSRuqVRjmuZ5KlVs77aLdnLtIbjLZ6szw
P8JnTODmHn4oYC073RF8dkNj2GR9l7EXp7/UodjpkiF7sTxSEh4k7gAgYA6a65YK7ctsaWYZnuzX
QeBQfftMjNOAsDnOtgNhIa4onTUDgxjNehXb78ovIEPxntjZgb5xM9+WHHDN5dZgwI0w5lWi1W6q
IBcxbsbgiBGdbMXY5iAzlUZ76kq4Aqu8jUDiR2FSePvUEO5+LvA0d7ZQxynHzTBGi73tha05zkZ3
nN28eIGX1KLCb1E4BWNrvTlQqogyx2jHrC6g3drkrxmXZ2I/SqLpwezfCUK2eZ8qV+rc7N7J8U3u
m8ZdVfM+Y+7J8yLnSxr1tAFD+Oe0qZs/KDEWErKYluIYqBaB6cHYh130n+gNjJXKPvsR8UbGnEke
Ij8/IjtE+E8snw9ytX1qk/fMWK7YqFgiX7OYdh7BrhSaq2a+IPR/0K3CMqCVzJg+fvaraW1g+ml7
MrpRiiSA2wx7xQfm/wUOetpp09WPU4fn3t8LODql92aR3z3RFe/KdzclMPNEImIWcaBzSSskEDkb
wacR+lz+UfPz4v4ZuXaf/DgiIVZwHTYmPs0Rw6RBKiv/TObvSwIjJB+Bz0hYUg+9tCPYkLvU+z9h
cpcWMUIXjuu4zXnvE/BNXrAhf/0Ukcx//8Fb3ltuj+T22gvQ3uSdu1yYbzStiXs6hvLDkQmNpT/6
uucF+Re9f27XbEGS+y9/XfLXq/JZ94fd9JHJtv59XFhrW7upcx/0RVRpcZV0voUdbts4BynhbbmJ
/FoEEPoKmaz63aOlwgM+6AMx7shz3krzHzctbBrw80+o7h5qDJO1OvM3AdSt0tHfco2CIEMuWK8F
E+Y/qgffuHARpYH6cIjXVq8viVvOd9Ny8JH1oBdFmh74Od+5cVe4l/xhqLWJuAhgys/IMbhsLKMx
jVaTKKX5WX/TLC9unQcOzLBozva7SdIEsT5Yc1rYwsrUWoUk/+GMsebHSgp9/sck3UhPQ9ymXbGE
WBCg9PhuYPev+NrU9HdOMDSgfde/glub5j8ZJUhfUCtT1dCwYU8hcStDjngzFj5jz6PDz/l7/WEo
26zlcyGi1BTkvgA8sl5RUrjEUJL+bBKNSoShPaJXMsM9X7H+ytigd/obLLGM+YhZQ/aIBQ4qfyGL
eeQiyPILQHDOPQm1Bmfmtgkx1/BLyJz63x31k/lDf83uDGc4AKlg/uM+V8mMMtCjHLlGgu3ZWCZW
JvREHEcpjzhLhM/NVbJZ6ebz+n+L1w7+RGxe/BHfJiuMJaTvLt+N/ke5WFYXP8mzxdLILZ+vASup
P4FSAQjC38LFMfRvi40MYkuViZAQkVn/Zkzlmaft/38dVoaH1g7pIt8xXxz1uudRsdp/WZTfHXC4
qr51eUk/hVqO3tKcbfS+0vfuUd+OFhSr1/COkbtGDBe9KwmKHyIX+S/ZlL9Cp94NLse7+YdPHg+0
evhrqhV7f3hnAMjx7MmLnN3/Vp2+tfr54KK5/Mr+4ofMSGz0hceWheAQ2xDhhKSwWoPc6PW/mKfc
CDQTeetW9m/c7ueqlXeDXujeZV+cB6JaDSNaz1aEFpvDIbl8/U+/LLhlvO4fE81DpcJdYdQHvXOY
Dc4nnc2IYMdiIAg1pD3q+ZD+QTPrvjkpbzHFbvjDTZCG6DcWCLL9uUjxRkv52BcJzzJT1r5mhl6d
m65/j2Iqaza0sDNID0JKIoiGzGK1k43xFaTdfW7CtzBQpzbqNm4Xvi6uPFWRcTUI5c2W8d/EGliq
Eu9aHT4JxQI3nW7fcruXvl8rklSQKtOvUsNVdRNB0P13j7iHcT+Jv23zHVX2h2cwkR3qN+w9f1QY
Ev7qdGu9zK1lpOE5E72T74lm3LSKsz5XbHkdFrTyHPv24+A0VwMjBCFpF4fD2tgsj60bPubS3qjB
heRt3ibV3CPOpw8kS54IA92gUMYLxjD5vxVA5oDrjEd9/2yii2sCiGTbv9Yuw0owAjsoHIFuvGKK
iep1mvr+QzwsJaN+pnjk5zACB7VhkHEnSdSjV/EtUucWJ8FPKtQX5rVNw/6BX+4Sx+iPXdAqD6rE
70eP7ilxEzqyzdFh8mYVGXqY8mwXBWEjamvi+ODpZO6wRI6LZppvagRa7Cl/R3brzsuSnZk4GuWC
VE4FL0EXkwvFYrHq5sx86zZk4qhab0OiMpM0nFFOrU69rGmDhMyZ+fbLMdxilcT8DGK3ETunxN4K
OCsnu4BG9luonEMpGP90YUyqM+yYyH6JQoRUMucwgkqLl0fy2OQOE8emfYlaIJBuAXE08Iua2FiP
Gzk/h8r4m2FWWhPezX4tddMyIXOaGjLNplMztbs5Q69cueI7KsiDHcfyj4FvSP/YTIYHNdgmNSRN
5nKrOP91oEfi0b5C1tl3AsHfXJj3jFqD1oKxbmfjDKSeICnnvYJgIg33JVPopkcGaowhTXxuaJMO
1oDSx5s/AmKb/7tyf1hnjfmIUHvX6edTxueYHFMsuMNa//ORBZgc/JUsstcgRRI6qxcrySD9sjpS
n2Fvlt0ixMG9NH6JySLZAW1r73w4Q7Ste3UAe4bhjQBUs/WxCeH6kLzgAPIqiI6OV77MwniPynKT
CP0xwuOMbQtoUbLzIrmbFAVBxOOmLyi3jZvbZVcriHcI364BU04vhPEZVI9LVu8xSl0cEVwXbzp4
EB5FL86cnx4bUWsgzZdKjKMJzzcgazTh6N3E3sZknLMkzb5vqn3hO99uYbyiMviVprdmMKfPskem
dHs/7y+u/7bAu4uxCFQ+0zZoG97gb6ci3TZTUWJH61e2A7q7Xg5N0P6j3N00FItthzhVAc5udFQF
az3qqNNEddGTmdV/X3gygnlI5b5mEA4ezPsZw+poD+QuNbSevS79HG3kxjAL6Tiaa4M6uxC8wweF
P5o2/o9vsF2gILQy+H4h9kUoza45MDkb7Z1nmldQMTTrIvM0lT4TJAjfydCc7JDjZKAz05AH6s8u
qAuj0Vj1leAcQrgbUMMzuE/6JAPCKOtWoxh4MNWydt357oWoyWI5IgwJMrgKsnkpDTpvpUvqMjGS
NA1no3+s3GTftOHVzhs2F1pnEl07pJMBOyOGgiSk1+hN4Y0W1n6iMRmSQEI8UPNR+wBEceHtcrdD
rgARNaGZO5TxJjCcx9pAvMPK8VLEd0rt6J2C75uu3px9NlXxklq0K1V+84qaeAmnINdVOP/5zttV
b9b7Il2YwnOfesKTZvTGTYF+9lJUHRp/+TVlzEMWDx2hF35iC6MLiZlsKJ/i/t6GFh0pmOTZDNS/
dA/CVYcC52Q1yFXbPKkMqib/vNN/lIa9LlRzEOKFfGGcXA+K3bOeH+cWEyiaO9+U1ybJ0MQ2O71K
WtNjzJGdQMjNVBIq/NJfRgRdTJrqrJeLQehNx+NjgGkVOIGy2n9fSr4JB3u8n2xMgY8s6M/EdWPr
I1GAx23omD2MIaLkfyozbkU9PquZ+DD/NYiarb6NNeEW/cKpwe3wQudYOj2P2M54U+A9r5eCSTsR
R+jNB9+8ZbypGys+uv6lrPtrQ7CDpCXkdPRKNOcnZCBQtKQh8BHNrH1HnbfpaxOKAdgcC8V7lBTr
yqf7M3QXuuHnoBlPUXPFPXqKGH467XjWOXLUszPiGNrmgvOUZ6iNmTBf6y48cFcBWrMI0o0xgTxg
s0oXmF1kTj2YNkMsXhZx2F0FW1wj4WnE6K4bOlfIF9riqUwEwJjyq6kQ92qqZrQ8awhmyh5rq/ps
WeWRYfinPSyPYhmfYnQ0U6NpPdZPSZEUzd6RqdaJ99oqz3r0Mj28jJDsnRy93EWnbs9mcSG89xwr
+5rY+GYZoaSNwUuKt5AeYBAv5pLF1sjnrJs+wHK+D535QRMIFQPaEONtjslcn9HWQJzz2FANcF4j
uion7B6HrrxG+nFgBrSpi/xeTU9ezihQyQenIV8p8+A+iAdiRuhiY3Ipkw1edhQjf7OeMy2WqaUX
93nCSiP1ch5K8aoGGk8YLRNUryhgaQeFWKwk89WMFDUvijYx8lZ3rlPk8NA0kC3qG99Sn9Cghvhj
02thteVRxsT9u0sAUjsJsFf3Gg7VxieDexjByBjmM9m8O9Xo2O2FyhtPaTQe28R9q+GLzoMLHfgp
sG2Qc/W2L54cOIAhxBSbTn0JC5dcxxdou48pzrLQNrZ1WG1RftAJJwM1DSBg6FMJbnm+ngjvBBzP
58Gx6bqlHKO/WXWHqmuTB/3YJCAOpmy+5g2MLF6aUfU22e8wyDh2HJaOhLJ52ZFT9dJ3xtac0A+W
FrmMKAq5bl1pGNRdPW/PliCA6b+xbPCNAOkhmpydYojrsguUIYO68sI7dd21P4L0DUhxgLTw1fMR
k+WnKXHM8BhVlAaFHe71lZhe9DDOb3Hu7SSyH2SB1Cnw//x6bzu0WiJnz3vkP3IfKexP3rQcs6FE
520dB0DU1OTjRYux9H0eqWWsLt8MLLsQQdED02viq0o0OXiY0mBbcPlY3Oh18htrmyYl8wqJsAIH
6UR1ynqsuGZWL+jkw383d0h2DaiTGom9x3EDk6K5jpefUoZfYCYEqjAG8ThUa/clDaxtVtYfDUqA
HqmPzW6HPoRANJI1GvitC3JZ8T3nkjoxUejGundWtOI9TE/6qN/HNvkZdmKt9WZTsOfm2po7U9Tb
0GQE7VWrxoPlmzlFJoRjlFkWm2UyxXcHZQclxPjK5FA7fB/0t+OQwWqPlzhzH3yg4jUarVSKRz/C
yEEed+FPOjSPQIMcUywyf8TPJVN/XC9QUUwU5MVi/gkqf4ttQQB1YvxXGT4xFaM2PxY6GqPacbIh
T9dhKm1EVLIECL3aDBloze4Tw3iDBv6rpupf5lYp+R++2gE/38xLwaNFsz0LeXRDyHbiMILPKpzi
b9+BthRFCbt7fHRc/y9JfRwpTYGGQm6MCvQq57RUDD98S09xAiloKDncxi7OtqmgQ2ZZii6UUx+Q
FV7wI28EVj84KwZyOKBMiY0Aa5wUTUWcHGH8G1dIJlLuEliHQ2GUP64Pq0J40T5QTL05r887kEII
1qNbSLjR2g7rH7ngUXcJq4B6YdJO7p6KcLxFkOI3Uo+cpPdEhvk+KMZTnpFf7hlpRBg5KqIi5oCj
gj2u5ncvzs45/iBQhDQqvbnZ0X3/hP33Npqty7ZlSl4m828+jHdjDJD7qBdy30HkgKJm8BXscTuu
a2W+yggRYzsUp9HICb9IL75rvujtlMnCZ9XHG0u6W7SW3Izh5OTxO6auY0MGcRCXl24ECNMxabZS
kqnr9tNp1SeT+l2a5Xtl9f6qYLTY+B1BFRTI1BrRSXPSAo5BbktJW1f3RkYrW9oQK5mA14pD1NA5
VxyRUIYWC3JReFpSNn/8WMiXIfpF+yaXBzrdzDQs6op061s5MeliP4j4alf+56BdPjVS2AcJF3pt
etaAJQO2SGETCKBVeqGzGUQOw44Dph31AilXu8B58ACsxtXVx3oxRAM8LzH6q5aTUSKBU/V8H64H
EZF60ijtzzQ1kZT7IeNy5T8vUK5zq2PbsMiwD73+LBMBUycEkuisijl4sXFXW6P4VxEN24U9qY/e
n6ZfDsZsXz1USJkVf3h28ZQXYQWGxPlTJJBzWlNenCjZeJzp3FGsgbm/JVJRokyVC52t+IVloM5W
vvyIiGN23oZoATNJYm9QnaiBV3ZYvnnCIMIV0l2REyiJdJhDNo2v1Pxnmrgi0YdwEfFfkxykMezl
CqzEU8P8SqUw08EEhD5LkNSZdzJkPxfPmfZJRfpdOno/jjltk5i+Jn3yYS0bAPSSwpi5gFpbbS4e
RuU+CQQj62UKmOvFJ9YoCDb7zjQHyHLanMxOsovQGz9XJlCgoen+pLYUu4QD7hLQhu+YxAVwv2iZ
y8nYgobZhJMcTotvrHULgXn/atTMF7vzrmGljmO5XPp2fnbZ2b1Q3kSD7mHggIREcZW0aHBDiBaj
WT+PsdCvReVh4soJZ/fSrz7sv+DP7l2AJgYvV1hB8GmH/Nq79smDzUWHkWS+VH15ORbHnvwHQqB6
wliF6n7tjng3jlgF7/rQCnZdmO1jDJ5pWgJuAhfdxY5YOxY4ggWekjBeOzwKKCGSetdpMflE7MOD
qlrgCUKdK6rnHjNyWPtXk74qKttjHqWnjP2uFoSphtH4HpHdWvTdqW3Lf7WHCTejzU6JbN3GmuEl
1XSTNa9ly1M14nZvmKnNdb2P6DRvSJLMSOqcgLDwcM3pTKxT2j5WhYdZHHOwn3znTXFP+VJpeHME
s3AgeWPHXMuc3t0AlG/MQ8oLlpKLMHXfjaH+EMO2tMl5ZAZxrm1Gek7ya1DAZkV+sSfc+hxGzYL3
G3KiI6NMEoubnlLVVYCLLUWegt85aE6mZ38q7hFmRTdXyB5sOM7ughadqEZ9d4eq+O3c+G/i+G8p
JRMVg+QtZZTs+o2RBJxgGMpV3c0auhfsyUDlegxx84udF7e09i+xj1OSwldWHjFO7otmoE5Z8Kav
wKOVbYERcyTOdIh7GgOLlosWubsjsePkQ/7ioL/GY0C9F51Sr/3WJUzsF8cGeGaJesApfXRw+V4X
l/zTOJ13eDs2ZR9tksZe6cOxfi4i3d1BF5jU/p64j40LUNlK+9WEOZDPU5zIMzsNibi4iKy17hfz
ngHafBhKQCTIL9REPLJJKmvOBEp0ibXKbfbQmcfcr+DGshEkPeclzgwLjgbcUk9GYsN2Z16skg9d
IjuGi23a51U3o0QvkC5geoJ+rD+HPQKA6zy0eqRzNj6YLIZvusZX2dUx3uqYuD38g/sSpJV2VIiq
vEjoSaex9p9MWVQcjiXwyulG9SLGkd4RKnbb+c2oLbAYvQCHOlM3enG9iUZnC919ZYOe9kp3X9HO
sTnELrkcf0NO4SO0rHnk/SJkuu8Tiv+m25jtb9JL6F89c+VwH6XhwXLHLXCKQiCfGx2Mxj7HjUaZ
nD/dlbSa4yxAknfvusKleIfNpauqBH5efrfG+NOPnK3Df6/gXzpRt1o4oI0mZ1bGJL4Bb6rKYnYy
fB/6PBgXYuNmw6GyzU01ys/QxmjGSaUL51vdw/bgt7deRdmORnoZUOc4Kytsft0Uqp0+R7WCukz3
IVKK1QKXAcs9/p1Eeu/CL11j2pRnEoMBfXdwFO8YjfgJroSz1cQJlUnsU4B/Jm7R9dbyHE7mP/6M
qACbxTbIBmiyAwTFZOcofIhNETgWHmCQU9Redpdumtpbl/xD+jeyyRxndvSBlkBmMumzOLWU7DpD
U16VGbKuhhsinHKVKtQlmpwR2RHD7KkKcHu4byFJZw+GZqiKBVhoTXknDJy/DfFayPUax91Wi7Xv
DHWe43Gdx5jkOZ1xVkn3y9QwNdZGY5Ecpi690Od8wUME71D9dyrXRzZM4NeZ41Lc8C5vMv724lw9
czgTK7KGBXGl3f/lZ/gCOCu21vsC9yIIQK1a+Vav63J6slnabS3Q35gHNU/0d7y7lUePPZQR+lqm
1az9xNpl9pQ/wEO6KuwTwTBcvQE0QoIKNqFPNKLs1iuKmfyDCegSiAWFsclGTnHSEzdlgSEoQ+YA
zBFKCpi++vEy59wI782b0h1Gs0NhB3f6ohTFqf+UdfkF9N4rcKCNJ8u3DjBhmaiDAiCm95EhKvZw
8H7LWt3NvHrmWeKlHhEDNhrbzJR/4Hv9+DbPBZcF32XFi3bNn60QW2wqBOYAbhE6/h1TZ6OUd8zQ
OnDuDTpMNB0XRKCKorjoye8hbvrII0Fzv0MgFLs0pPGG611lQKC77b3/ElD7p0XwZLWsrMx0blhH
acbxAOqOzGI3u46dIfaNc524N/oqVAJq75bjZ9cNn2Pan3mpfugOjcEdVK7aFBS3rh8enWA8oT/4
lxSsfMvIT5UHEwQk7XZRmU/QZ75qF2zzXHsv8KeWgfc3nRp0jm35J7GZgXsJWerR0gMmde10w3wY
d5y8R8LgQA9GVKbpb9/TQQtNtigCX9A4kS3ArlhTsRR8kwubr1mQGQmFj5jXjapYOkCzfgLqIszF
+D/rjdW769aq/2JR45kEvjuo9Cyc8ow8KaMcZATHaYdzWTSB/QjU38ylnHG1vhLkHDamuB/WvefT
fAJRW73HZoM3l9EHbeOBbylQZNgEIlxVSptqBhJfU2qKJBi2FidewYvOy9JdVIaHlquy2BX8qj0F
FqAfVwBmjgBksXpGBTWxctpLkWZ/Eh9jfjDYv5hIdjFbo93TfxzjH3QD+zF3LhTlK74ChixESbB1
G7L5UKpH7IiNg8q7mAYa3NHWd7stDfmDvm0hKuOHKrK2puX+HaqQgsBziV7CG+kOjwzXbrrNpV97
OYfPip03VdEmKlAH+AymUhw9Jp9e3wdzxEzXeeTcuAhZG18zVoptKOenMKlPReNh6qZXGnc7Lw8f
Le0hFSn0WKc/J44CNDz7lI3VZTR7eHrGLnEGVDXuqrTqaI0QlcNntqyaimnSOBDOAOUXQGNkeu+G
237rLn2eBpx1rZVdTheREJQ7OtmfVqZY8iAQsVHWUfvjl+ULwfPBw9KBnrfHzWyJj5yGoBMheQvQ
6TJigK/FZx+MYdXJ7I9+yxq998m6XyOzeFgqfJE8p3p84Azuru8DBCkDoKEOGVxI+K+jXzDTcjIH
4yMjGixI8jP1I1BPcL9W4tN8hho4SsBdBBzudA5H1SCipHo0adsVHGsmKzq6E4oAXq+WPgfQXcdr
E+AfgO/2A0Gb7jJNS9XZ+2D2aREMwOo6e8RwTsGdVh4gbEYFUuQbp5f/AgQyvCWfcPVs9Mdzoxm5
lIG2CzD0StbVoZ/TX6NGt8VrUsn8e3DohlkTd8VuzQ9D+ddYLKeibej9ISPNxVXy9NOFYODr2O6u
wQKhOxwe3Y2CAIMHNVqfJif+jEYQQp4TGW+MfKv7lCBawXmxTiZwuk0CUEwBp7bJzt3WAjeWlUkC
g6atysZnTGOfupnoNLah3wGdax5Nw3yMq2Bbt5IyA92O0t26MV+PRbgLnfHJwlufdfO36LI/YT18
63kbRI27P49HEQzPYNUOGV7uOix2OL8mAB/NHu21lqYDwggxWohNvUBFS3idhv3JyfKTGostTp8U
5iG+W3FozfYd8diegDuMmjbJP05r3Kuqe8xa70lvPiGvFZ6I0+CEm6ITkMpNYo4Kzom5O/3jRPoS
lDbUOAaJ7Jj6mfTZXILYvLljg+2/Aq1R2H66Npb5KLvvxQGsNz2NhOJyc6mvfft1FOxO2XcWA3ZI
RuaRhgwxXSLXYAe0fF1rjOCKTWiokIrn5m4FOspkTJBbOBOaRbwx+MBO0rDv+g7YXXcY1fSsV4HU
4rsGawvlvveah09BEB8ytpOs/qcG/4WEyw1oOIbgYbRZKBf8KDuotnx0w+JdmlWw7kT4NC/Dseua
20wCJEeqkW7qfJnS9jANtsUpJFw7EbUrOUjzAxnQ11bVH5b1R6jlkozF50JPowIrlTMRtwXIc+uj
WbBB+PGxqjkZRcEnrmJQ0hUlmO+4qD8sUll72Jh6Ak2tEmEX9otpj4GE2XB1Af7/OuTDfu7R7TEO
iOR8HxtxjprhjkpgIbhALeOhH0JvDV7soe0pn4ISrZFVX7M5vyQxENj2x+ZlIdunKPaR0w3mpSZi
IxLpppDWye+j57n1dpMfcWBSmyHydqM5PnKSOHAzMYn0j449vcs23w0NaeB2sW8w33ve+Cm8ZYMr
9dE2p3/ObN5dTNTNQv3iOvE/ouAq5BAkMbrhdRqZtrUROZvhOs6CE59mJDQbtcPMYkcaIVJ654hm
VOfuBuw/MTthWE3fpiUr9Oz1p2Ss2JnjuzKNv/nE5jYUyblDvtNgXniY6Wchp79WNrsNXbFXMyvP
WaduHlgEjCFw4kBWCMc6mty0qkEwNqTXIpCXaKm3bSGe5sR5QWyHjGL+neviHscQEiN5aLOQqs79
i8cezoLL0cmtrA2xjpS3nnMJu/qIrvQee/Nr5uA9o14Me6hWTvM2u7DlOOyjRXJVNhEvkCYbLbhq
0R4R3UTzly/BQZCTG8axsoezV4Z0A1T8NPe5zupQ5U3lvn0senISFAq1lsLSq9sXhZa6jEgdD4L/
oj8uMiJ8EBVI7+ZvIjMglC3zOjCSclWL6RTM5MAtJfpd/QvYWU+1X2rSgDzT0p35W3LfzAiDhYdw
7pia4162KckNRbTJjB7qJ7IBNd1E1EGK6ZDHgeGUNlxGbMsjVvspXdetoz3q4atnT9953L8sc38N
2vSt79Vj6YhHYNHhQ+PO52psr5N2cyRwx5NiNyYSRiL94iqH1jgmX3htbforEbtL+i7S6anpxN+m
6deJ0u3jHFe1Hbt0RflW13WO/H4ibaDpKkZ6GW+YIhNf1TRvkwKFLBBrVaYnt1joQuJna5ZbFhHd
pSPfRfDlwpFy3GZLtbarFxDjtmnoqIRqT0zHbmJkuzLL5criIm4E8RbioInllnFcqnTD2HfRF8Z7
Y6pOlrEc/4+vs1iOZVnW9KscO+OT1snQ1vcOVAxSgUo4SRMsJWNE4tP3F1q7J3fQk722SqWEQA/3
H4ycDILWiXUfpdYqn4IKc9puw+Fj7Y3OisEz3FW6dRSDGR1Z3V49o4TaPnJW04ZThKixFrUHyM9L
o9H3LdiyVFMH8jAjHCmiB2NmRqmGgxK/ULMLtoASFHsWvnUsYvicXHywQVf34rF1g5tfirMl7H2U
eE+cxaKzXaQzwoT12gndRwNGISz1Q99FX1Mrv+bBcQFa+I+lAcXOtD7tEd8KV/umNnpIEZileZL7
OQ4PxeAgT4oIi1pSJQiHhyZELTYx4IY7uLJBNG/e5DzvrSnrlrMUmJ354gFlmLWpGzvkG+rNXLpb
g42pm0GN94gn5Qju1CzznXX0wc3MVZKsm3Z6ycf0abAzPDeneW+H2iJEOvxWkPVbzJJsP4KfBlrM
9iayREDhA7EjVIW/RyJk9jriKkCAsTW/T6X3J81RUo5t/btF8sKpvVOg2SfJyhZkqC6G6RvI7mtV
gEmpAZwhRQAVoce3l1oY2JbwWcziPjCTfZpbWG0O9bloMFFuNPmcJt2+BZukJmrnOIckc35kjQZ9
5MRIWaYdZAJnLyaA/hDeYQejQF4wyOxendqx4woSAi4Fuoo6BWa00ZnyW23rAuspW+cwucHGFABT
Wr1bGJW1LRHxMQZWHQQMtqmcCbehZi/gvO070k9llD97JX6GtkF5CNCZdOVR9p7y7upudVo951aF
Wu/0mFr9JQ3yIwouEpRlFkDCM/TdhNgz1F3Y1BpYvzx/zT133QlxC1MALG73GMmp2CrAx2jmR8Gw
vOtc988QzV+hLM6Vb2wdQ94GFgI3ROdS6CuIo89+NxzcQLuJwsMfbTgKx8Fsxvrw0wysBKTjFgGB
yNsIV2Kj4D7psDyV8tgRs2g8iqjMSBDwUf086t6zZniIJRffUVxue3icdj+uWFwWgqkzofBIJtj9
GRk2jYz3RoYXIaIvy6LuJzC2LiqMNhrkwLqcRdUk4JHAPBUxpV0TKSVQMZFCoJecSwaW6zHWfzo3
WpaagxO0iZ5HpSG9kmioJjT1p9V1Dqqsxpn6Ljonub2wB8MmkrBvpcdxI6ixboPOV9iJgaqu9VS6
wSrLyLxAkQEDZKLGU16SyqYAxAoV4xvnTkjdx4Y4T7pvLwLT2sAr3E2TIueGOgdJxHLwAD2WsfdC
7QF/lRTGkSWfG+lum4jEbBhXoFH9s2gHE1yps55Ei3bwUFOicB/7KSCnLnoEIjsUucsj/NF5ZZGK
absROI6xHg0d7OT4MvX5bTaD4K4HDS5M7EfUYDAabaeZ6YWg8Y8M8v1Yp++egQCzHkBlM055kRz7
ksyYP51ESOVqbi6F5q38djiOpvOGvPOurZuL5XJ66RyEDbKPIdQ6sv7WI2gGBoPbf5qV+xP5wQPg
Ujzns/TgG/nSgi29Ibd8qYPyocNwlC2kPLcKRp+bJG3gVDBP0HDIk/tkhCRK9ERcPq29AQxzLSLw
ynWPHJnvr2OowyQUvgo4Eb5lXcXQe0vUxdcMjmvbjBsvA/OATV2UGe+oahwQ9xVIopY7LygumT+8
GOD+3D7dWRlwOIhZCNRMeyNo1rXToKzexNekHnmtBMScSaGmNgnj6/1gwj9SSI5K3rQMcOzEGaV3
qWKmAWdsT4gHJBGOcZBfnKLap12+S5Jyr95HNX0FngdY5zcssQcjix7DVj5hyU7CDV9Eng403DYe
/G+wNQZwgOoefsCPR6iVaOUJA+BPdQGyNnujLvZjJ77hAGJnQLILUS2iaSsvL1lgbqaiPCm4KiX2
J3CwtwZPC4rCeM3y2o1sONZjmkdtvqh9FF1K1f4myRyBcsKkS5qb+6j2bGoP/5qRqlnn5gFqQ2xF
47S1gWI2WX7ssZhAdOKcpcUe4tkhMdzbzDHJLNydH9RnJ89eo5HUm2H5xhIkAVIGY2ejeNsqyNRe
mymOkYJnDoRzuMGwY1tAhQH/O5KESzwYBWjyleTQCvE+ow9EcvWT+bDqoD3jg0vYM2abOJ2PtWMd
1P+zbf6Z3A7b1XqV5WIBOewbxNopABTaB+1Dllo/UY6Ji6V7yVNT9mLDsnZFvW5aysh4qVEcfDP8
2sH0zemXUda/zkGiGB0nvE1gw3qhwIEaUCOibX6o7QtgCxndmw3ifiCcghZvf+fY+KjkR5LUWy/D
ghnOraUVm7EmWg7bTRbzAJN+n/WclwVaWnp2MBMUus3+3i6Ls2nlUOerDRdeB3KGEh5v/L45a7qx
1ZXYGvzGpfRgsiLcjwjqCDo9yQ59SRneicxXgpofDB9Qh0DptXFPyDvgUjBCMQCbSrZi+rQEQTyr
0YdZkifDl8UCCpCdNMN/A/H4Y9dsuhEVnEIbFyYjFZjrcRz8TRHH77OmbQ3SimEa7f0svx/T6hBB
w6RmtFZ3TYGtG46z6gQgd7/cpdH04I/efTqMnxJdA7Rh05W6QOFl59oYqHbkXybD32oSlEQLTIZL
80JVVhFDqd7qBbyg8mnsmGth2YJmAJp01+MecwcV/c5pg/XYJZdJ+Iec/SCxO6XsSzLN736ywRFv
pdGdtc7cSTKpUKGRijMBRKLRQdEj97+MrISjOe21vGHoxUi+2W56zYY5WKvOK6CjdPig9VnGlh+b
jxaJhSJGu7oZ94igJJvBLf/UKaIqiMN2Rn6R06xv3TH9HJlmJI4XzP/1nNnrLumSe80VDgZl9Qch
LKZkEkGD1qP4ZFYICKbvY4QUj5fKHdiRnQ55md2mSq8TKA56sFjC4l+mnoMQFVsBoLxrkDgfc8R5
3/CM76qdtxEYPWosJAfn2i7gwCLCVVJY8GEAIi6B1AQgxaFEUUySA7grAenpUbA1cxQRukjbR5TZ
AdQPx8qqbpwAjU1epfgvq/dX16nhpS8oGp5JBHKPSNyC2DuOFMSxcg7a1dCguiNqPM3b+cGFjIzp
+R/UvMKNFlMTIkecrm3UVBd5gbuMqVdf+Wih49y2922CF1/mLORMGjdDaIW8HvC1NvFC4D59g30E
WmShBll4VtXiIoDfRSwP6hfVDsiTgDTrYhL7qsRuLCd2YkNt4zUAO7SqMvLQSdtTz9b7tMXbMEKE
vy0IZxqZ4p89mZ+hh98DikDdYxfaOLJXLmd7AkTxkmSNkn9PqVG2oL+Xvm6OmBGxtQKrE3VxAdeb
r4zAeoXKy0HSm6034ejkTEwdKTp9as+CLNbGt7IBPngarLB0YjsL0xFFjCZ5xK2kPZRzyS7mBMHa
jtAe82QHFL2PcCPjpLLpdeiMna5HB477w7GctRD4VEXux4H+WQ1kndFVSbf9UFqHGAlBgqPKXIex
TdmqJD4jI53Z9rUYvKLA1HZobtL05CI00J7OjOi9kpq5aisyL0GTPfiQEa5uEZPILh03g8kPzGpw
xrM3at1GH1rk4g0vX3OaQzRiigBeDAgyztSWsHWaBC7purNysx4xCBoX+IOfLhkQWHxT9Dy1kcmk
I6AD+gtMDqcKxAJKP7t3GzdclMpUmtSftUwidJnnOeu2CdZIyzwOkHXXoRoEsUVllXTBRZQlPomG
wSEgHdKrm8ce2oNjtUe2LUGVoBi2sy0htBqh/dhKqtZZkTRXnPYslFZASegzjFkZUtC35qE/y6z0
F6QV6sWkI/LAtkOx2zTrdTrK8OxZXbtOjal4lEYfXB2t+EH65U9o0gxFGdC+kahxowZoEKFNtO4q
s4CPKBGPMJOQ6iAGVqjiQiGQxUApoZf91iwS+2DWXbSdg8w9iN5Mj0OhB7Cc3HQRdaWxLDCVXMtx
SI6JD6mwmsr4WULn3balB13A7UBa1/DN7Ikgd+zT7ouc73RMbcfcEcISRVoDsnKGTXXIHtMVsglo
2PrJsPVAN97l09TeF6J/dULyHmAAyx1lKc7pdQnTsMRHRGdvWVp6A0AYkuwOs5x00wyRROxXwL+t
8SeRVqOj1RHlMOaEfnC60HwMnDl75tQGdYMqHwIVek9FpATWbwjoK1UFiDqAQowuZIuscBc7AOtn
ZAYkleZR07RDFQniwHJMTxKO6V1U4TmuI1b9nIaN9ZRXepOCkgxSFPpYTlk3yj3qWBxJOsixl2bA
jWdhAXB8FXosFpyC7oQzg7kHTM25osHsbCyF2PbjtIdJeIqrCow/jk+ZjSCjbNY2gMi8SMErmOyk
mY1SMvmYF9MYz3nRwM1OSR0b82bCFFarKc30uvMQoV6GOqb35RbeRosAe+HMmhHw9HaLOWJJII0N
so098ZCkW7aJi2yC11nmb02PqsNckUeQHugbkBaIBrblVyDrn8SdgTpigJz5IxQI8Fukr6hxsO1q
Po5Ujf5m5SGv4mDuO5MAEHV/j6XRxiZnzGntmnbTmwcJ1WU1DaL26hvVynTyfd9A+3doyM4L1xIM
lB9DBsVq0q+7H5nEl7TNjvqQPSHQ9SpD7xWBP5grXrhBrhfakn0xBJbEg13gkDitkOg6mvV0QTvq
yXbIZuXZug2a/ai7t2mUW7eIXmIQ/57ZLCuje25GZL8HMoFeqV9jil00c6ytKkMVfZDl7B3zUgqP
k/vIlliSSbyDfIpPXgMHL0mbt2Qi1tFBNgadtiqcBoAFCid/0NYDzJ/D7DV8A1OlDOZY1MUANdBx
NgWoI4fCRdhoV9m4j0FdPft5cGhK+JK63r9PDVyaIXrvDUqTNvX2EVY3Zp1YiZbOYY5Cyoo5EMMW
3aC7cXCIwWWzMKsWUW6Ftw9ekqa/+pH2JFLjaap6HBHTe0u2Z1ciqNbVpDrRx4J8iMfoZECTgB6K
v0RAIQc8SDug9ocFDDad+sqfP6xs3rntzM5mPuaxuUbIBPwO200Rk+XKinvctbD8BGboBNYTL/pF
wPY0q2JcrMGN8+uzS4tRRzJuJYWjFapMOdq64X7WoCG0KoEDLxk3phy7YB6II2tirkh2kzB0n3Iy
va6HR4YuOAhbn5x+zG0ljVvYOYJ1J72VGQrfI2TkpT2Oy6ks0yX5FqQ1autUU7lNqok8H8klqnLw
dHvzWkKBQbkrbLE/QTV3JEujoXiE1dhPOxVrP+R4bRQm4DlunleJficaJIHVEdzMfHIJ5LcEYUUz
jkeloqAUPTadCya5ALJax7Ao46cqY91RbozsV4vGw/7cLGG5VE9xUp2R9czuTM94c232IpQtYM63
kbVUaud1TbkvGxltZVOfpV889THCyrkLDSer0K4MPQe6hPth6CUGDA2EAR1amJJb8YAbABldJQbY
ZzIcJDceRk/jcAkJNDR3gxcsGICvKjEeT/aDM9hEQ2N8MIFbyAQcbj7OPWQvNH00K643maMBco9Y
wUodYzLE9UefV7FsmLGF+TGLjy6dhoM+2OIl40RpOcNGqZ2p1CtR1cOgj+BQi/maR1mymODprWKW
wsSFaCxRPE1MF+aphpqZNPMlZz2DtFjiropRdKjjmhzesuHN9QWMsgx83+DK91mgJJvZMIt7ZQ2W
kStrRffYsJKDuOTIZ3O18Op3EbFC2ELQY40yAVABT383tMAGQ0ZhDgbdgxlPFJV8p1gV4EzmdERD
EewBSGxE/Zig0c7rfXhlarjbQ/hGboLIXp5BHu4LEhe7KEP7WLWwbUwLi8pFqbcHtJdOTSkxOc7W
Qk6r0bCOXt69gUZj8RhgvIStiwzSd4yUi0gwi7KGzyzuqDYWB7rmRWgR8umERSZwc+kjmygKVSfo
3sJk+sE4LmY39U+slmdn0reYHf80GQI3Eg4unjPfJfDistOQaO7GmboVOLGU40ujBS+RFn1Ocb2M
dfMxayd8UbQTdYtHb5D71Jw6sv/JsKxtBETIOS7twloEpGCrJr/Z8XAlXwn2r3oOFVmjyh8mER0c
3/1E1m9pAjYD/te8url+SNF/8YuJDBJaT7P/iMbAvaBm4GXBBpHgaycwBCcnsVR7Qw9/zcxb0hpe
0W4bSaAYtsZb58D3Jn7fEZcBzoFttvIU8Cie9Yeobguckfl2m27ruBZL1UeE5s8grK+aNS0NY37W
KPaPHTpko+WcEoWjdgxxjMLyFs3NNfDi1663bs7YHUqvOBak2fw5Y2mHVsN6UWJ2Cj10S2x8jh3/
YEptMWczlAe2wwYuErN6FcqQl1WbtwzOav6x6AHIYJOc4ldKOtc2cpR6cXABlfRiW3guk9hFo0xf
yx60lOzPkLf+NN02c7XPhm0nckoKq0yNEk2cD6T9+R2+Sz6qyhK0E8/49x8ZIMpUPcORvFbzdJ1q
qqZz2HaL0k2BBHD4OzggDdR84wpVgQU1p+US5LHlfzWI5uU6xrUUoCYgRi1TqTMoJbJ7owYTP6oP
k7Q+9NplzLFW581w4B3bT0wwPJjtmHEmzoNE3jD7oxxLuIWPWiv/IJGhfrIGeVQjbQSmLUG78dSQ
SNcZ9Ki+/YyKbqlkbOwyOthlcFdMoKuvRvCRaNkqmC68eRmy4/kf/1ycdnDI6nAwIb0Icvnzn8ag
Og92gJAxu3INHAm08hlmntLORiF6reZmLF9MVTvMSBFcWqIbrpqR/+efEdXDtPzmVzYCYqJOV7kx
PPJ+MzID0CxacnV8zWdd5x8SygyQNTF+PYHx7rZ8i26xwE4wm1M6jM/UlUsSzUWJuOEnj00sSiqX
5w7z4J7HrOrpjVQ9Co8Pc3C2MjyJzK30K1CLW9W4I0LkoX7kJ10Ef7wQCFetIQxx9mzUXngR+kGz
TuxUlBcvw/TdVNX/Gxd84CICxLOWVrQM2/fIlxywkdTwIbu9ciOXOOyfp+SSdIoITlicZsazV2MP
6xOiIzHxt0OhDRTuN99WP//teho+9qaN+odxzu1GKEmMmGJq7qbySnvOA/Kl6U31C/dvIREaz52T
vqp24Ysjq7FF2YI3peaxcvoneskjL0hLWbyc2vIVgalUrTJW0FDZSvrppP6cDo4aNeb+tpSaC/TA
3x8Yp1r9wP93bnNQvW5ACGn9R+mYGz7VSNBb3Yfb9Qo2vc3kyZmf1G0dN91zpyG8DEiJ8E0uz6vy
GGq4qUmoPpNP3Jt70bD8l7fv3Be+MgF1oOc1UJ58ayCX1HnjI9+g+pVRh2wrMuvZ2h3HR14ojoKN
kQ7q1RN06CvU7/m0nN2dejkuoHb/hJwuf02hWL0YGl4bdVuWDXWTVpgcdddZbq57ealRfA2wR4AK
pOatajZ+2VvJ0sUQlk5l4HupjWQzHV9CfwQAln81rMqMoKIZXuh97sFYk8Dcbe2ep6m7b4EaiI9s
yb2VHM1AyVbiRjzg90NP06MJl8EybSFYORzn6GUP5UidmAeYqxNix8tsDhG5dza/DxL15wiqSJW8
izTZG6ygyfAYNQiHEx5C/Qy/pmFtec8eFnQ0LoOAxiW3zb2R1IcjhV+P92ySr8yEGhTJ3K56JXXo
PSWsM6oHaU7egr9kPPP+JEH3av8CF8dgUTsofxb42dZiQHgOwQLLjrq9Wl/4Q16A/9JaA9PEGtjy
5bp0sl0efPfjvdY9cU3VDVzFKP72TUdJDSEOWr99r9wPOQXbHpyu9xxTWlHDRvVnzHk5Na4R4GwI
TBh4Jygy8rl6Ja3td6pA+s8TaOHCKjPQ2HgCYgPlTIsqRGukfAQdPkboJBrPLogUdUV+D8hpGUzJ
QX1drUioKY2Ezmx3jFE0a9XoBfeSlWDhrzy1HKxdpzPzZ7K9kOe6wTp54IGsZsa+C8GtdWlTYK+I
HH2Yc9kD56ohrX4X7O6ZFMYdmzVnWSQ+GIIWuGLXv+GZfYfFeMKzQjoHVA8KQonLUMhgBtAlXY5l
fcXIaQ+JSfnfKJaY5y1FuoV7iOpsSr78U+oPaWVjAk02nulPB6l/zHKbhcXGHds7xgyPquZGV/z2
VkBlSIzid9L/nTRq16HnWd34VjQNuNP5a7XsqYWjwFHdJxxhrmYJhVXkUehONZdRb2pq1KTJ8+Qd
5l5oLMaNCrnHTTYcVUvSOWrY+9aJGaICoZCDO//LAOUajtgzcuM8WNj6QU+pB0+PE8dwHoK5oIYU
iwbGAGrWME34mV0tJzDrccSsLVBk1omXDfgvpze4m+rVtZkidPOQ2KhkMqptcR4VQKt54Hn4YJis
lxwZSZ2zEEraG195LYps4ZQfjvMnqyFcIAjA2sd31f49guRge8bidDm5tnpt07543pMYPlsUOrmh
3gDZ1794OgaKN8MzLNfsTYLSFZ+VdKfHwZUlrs+pnAAcZer1gA3VfZy/a1GC0iEoaCEfEuPqe90X
v8PK+S60AJ4nAmPmtT7MBE/oNwMjiYwtR9KthFBj8ZGtSyR8H9Vr8hwzOSxaGAYMf1WwEWnVZ9UA
fskAS5AYw7AaZPz9aOxAPZJRb+GbEMQW7So3o32gbQppbIPu9vcaidGgtK6f0f07BkrxlHhLjfGA
EaN2CFM+q8loVHG2Uq9oa1iSdY/q0nWXfgSNe2u4JQtaPKxam9rcUJoPjDX1OBp6QSwHvCy7hxGC
c8TRSeSc67EXbXryMWR2LDQNh0Y+J4q0nSI0qJmYRLg7WiotpWo3umf0WUjiP45ZUSqyMXTxnxBA
WJYDvtAscUOYPaToI869eKh7j3wwHr5xOx1+u5MZgzcmqw8vwADrBkIRWEBUW6ZhRRfa1icDk4AG
rNfaMnM0bF66HBXX4DSl9+AGVyqMdAQMxaLcdoHEZmjt40iUC5wGiLSy7oJu/IHrqDWBa49U7jpB
IMTg40fuweQyPIHYLfUxujVvIFCIP/xuYohAvebRbKIcHkro2zrYh9qb8F+ILFh9gsqEdfOEC8rv
uixJQLDEqQBODeAsfMd8646tiZdVjihF9qlWNOObpwwaamS7KGeKwpEjXndn1JTZJphuwL3VGJWu
2qhhIt1F9WfgsDaYH+qcKPKYmvgjKza/hmYAyQR0o/up8hD/NCteIdu+Vdq+KPwQ4gQnteQ5EFXI
Fr3PldoW+Is2l5ucOAS9NzRvSPT9Ek5mqIPpnvcyzWTYe6QvEpybBvRzPOuSjBQAHdaMgRQK7kE9
840+4A7q1qhsBSfHxX+QWcCw6JkwtJOaPu2UwLLrLmqTKi3Q8QDHHJqH9q/R6GPgqW1NLXk0terW
ngeoddR5N5GG5wM2MMheBT0aYW2KiM54r4bLVEIZBWdyVwFaG8V8pnWHAsBkt4WrqsI+HYVOm7aN
9WKVmO06c9HMr1v53utrHnLm14H3BAF8BZ0FfKeFUjolb4AqarnAZeE2292uMqrT3IF7VQeQIdpj
D6YOU3+jOQCT2CWIRRyhDeY9O5wIuDFvRIRJd1pwqiL5Mo4AK0BI0FQWkYTvUrfIk40a1mCQsUk5
qjZoQXcQZNIGhu/fTZJUB+8hCZ1UM1sTRGpJSMY5igHF9ZU4gNoREwgk7e8CiCSrgdq93zX3jGIV
fySXgT2qQdyNmIITRkOpZ/QN3AUyksnyEUVbtWQxmmg2HsIecR7ogbzWmThIzNkZLeqlVQCAqC9q
eySgQNXyNyPKFOpjAthwFHeMSb7raeUBw2oYyweGGkNeHXEsYMIMkTY2Vx4UIxB8CVIL7Mk6WmT8
OX9HdzCCmF2CWqePxMNvZo21TvWEYb5Fib1iUqsEgaLNoCFD6Qo5cWtHKxOqxN5VzQ0VkzmXCO0I
YxQQr3FV+12V1R20SyvHJx1iqMepiNflQzUJE2If9XSESb99xkClnfm9FT0rQVKWSVwAcMrwVgZE
DDHuagpSeq0EOdjCsneBVdXcPZvmmyXViUzFj6rVGSgqjuYE4/w9u3BZFSoQ3f72kgQlOG9LsDQ8
CaszE2rPbXEd3zqjXBsJFBxCvmb87RyTgwpAKkKD3N2FRgW1tTmgkf0pJ7mcLHEYB8TG1CaamEi/
WLH/JeYa+rev2Hhk8Zp0wiETfSgyA2nT7GWfIfSUS8r3bYCOSDpsZVAd9MZ+HtL0Vkvrx5+Hl0jC
SlW9UuNRoZLonPiOGcJFvztn7CMkzWQMyPeCL8ab3ut+ImEdqTILOo+dzDd0SqyQ0NE1JQIzD/ZU
rmQYE14NN7LRkP48aOCZVR84M+Z3JiuQbKdNDc0VHH+jTE9wo40hLGXKH3ap6dnN6M1tXtuPZJVP
ZU/lP+zfKOPs2k6Ti98TFMTTKm6fhrri2DiuMcY6I7hM2hwtXfSyXxBxJWxpd1beHgqNpwABtFPT
Q40O3dO3XRoeXHskr0yaWG2Z1XCbCOg7+1EFhpy3AWF5586iWqRlBfQECytzWTypVEzRA+PifNMC
KaYYu3V1jRoG7gFGyoEDsOa112dF6V2hyX4qnbpfBEPzis7spcbvL1An5pYjdxHRPIZ3Vh0AuJvs
pjCXbhXvBaNkCMRRo+QGlR5WDqau7hTeeVZ6ZNu+0/P0Xdqow5bDTpQIr4MNYSk0sbJIC9YghnQv
Bo8KdbJQAQ16c9fRc9Ficc+GKtLAKSvC6K1V1rLIGSs6S8JBoAeAjqzkNOXfuBrhVlO/okEK69Or
nwfN/WormBuUVC6z8G/B6G7UWFOPb5Tw93+35Cn6Sog/Jx1kO/vPDyISsO/cZcjOXLZI4YDRCYDs
O130Av76ScWvVQMuEBJf2rQCzV730GHbAP73aGuwGh0/RTgH5ZmxfEpm41YF01mq0kUQwJ9QQLMe
WlDUd2fMt6g5CBtMfYiAR+1DsBWU7+KpZ9sfIQnmKx0dG7yDsLTqreNMTvquyXGV0Pv4Hlu78UxN
o9s0rvOojqSzslS2MorGxdwoT9k10gxIqGQcq4uTY0XnTpHoWDcd1lGZ+5saVQtOU9ENkxLOKBaT
1G3mjTPG9aImmTHEzosXJF8eed0V4czC99tNSZLMyORnqEUFyUnzroNNlOA8blkGa+kcLceJGUfS
FVQYa4wgdtDS8AlKy3shUEHKJmP9e25D17Hsx7Vn9mu1ew1yOBQE1oGNdK9e9+cKx7xtOOvINJbx
1vfm7WwV73YY0/vmAEhtkFC9KMJsyqLzl41FjdMTJBTyNkS72HrrgR8DjNqOMwIFqbT3U4vNSzR+
REYAuzjQkMhOGnxjrfqCKP+308u3ijnc99kBoO2WWIoMECtS051QaAHDgh21G+UPZvqByM5eso8I
1zmrXdHXBTmE6KYK5YZG1rXu9yUafnejHhyDkPASXqaIUGQA9Zwo5070ue4iL2ITLlaCVFTN2hdK
cVBrgcc63SJUorIHDcjH1NSe/C77MSBSuYhxYC13ilFhGwpqOn69iz1vhVPDOvb1n4R0ZWEE6Bzl
+zBCs0L33jNruuaaeA/TibS+/gkohawcBj/1iEVoeJAghoAH/KgRkmXiZunylJf2xSohUNbjkTr+
SRdI+5tkXgBWZlpxcCEH+mayjbOIw4i/0T3z2WRXyZXIq4OqLpRoBBXO7EWz3mwGqmYWlt4x0NcF
xd4Huy3/jA6MAQNmVYOsFM51K+33LNrtR+HvauJnNVx1uCoYZh6GwNt6jM+xKn/3S2Cwp2FOL52g
5uYihE/wUbZwuBtGlgfuaya+kGWKGLLcqgumdfQleiy54ug+VUDaoFbgM7RXNNWGaMXXwxQupkGn
+ma86B0RTQ4txmL4C2aYX/THIpnXHAV3amybqXlMcuea+t6t5HNKWvcqA9Wwkrl1zLIRf5VJ8zr6
9SZ2kjUFqo0KFjlSaYvJJstH8iUwZiSbW/Z57TpCpvAcyr01KtFBgRL7CJRAbNQg9nIsFl3rHA3V
EajJIQd8f0dmHNyR5V0AMYLk5viZ+JBMo0Y/qW4RabDUHH3tRNamBxUwoJ0369WLiQiXbSG7K0m/
t+EaFwDIRqBM82ZlheNvtTIu5k3cip3qMzW4R3b23B2e+iFaeMzFygYJ3pcHjxUvBcmronCf3sFD
cNUx+UWnKeLXXdEOuxHHrLg0978NY2cbFWAYjf+FrslSS+N3tbaYYKeLzFhB81oa7rzLYucY4AeZ
Mir8zNqTnX+LWbqBobgkcpy1lPk5yWJEH7t703MOpQsHzInvB4hjk1agiYwYMKOAaNx3hxv2TuSd
y7UJvKuDHxqi2MMU2HkWxXenXnpsgep3KvLtZuvB4kCm+4L1WBHB2j0easzRLPyjXlQfogMqD/eD
Jx/dKDlWAn9Lzrjsod6yTqabymQGmI72UbVxY/s4CUx41as4NekcJyXZUe7dev4sw+AhieJdPkVn
HCzv+sDc1TG73yyfrSzAEzfcqhnfTpw5dKSHAYdQMKUG7O77mHBlzBAAUellFAaiOwKIA0ZJewvS
RqbbSBzxQxoV68Aa2TjNpXoGPWmok2IEZWQoS/WbFjEIECFvLYLxadlsDCDBY2d9YI7wVAg8B+fo
T95rp2gC8ibs+AXHgS0KEo8SVU7T9QuOTP0p76PXDLBL32Y39Of3rBfb1Leh2WA0htfAOJc3eNj3
hufsKgpDavWsw/yzsJJXp3COdT3tU8gpAxukylW5SsYr4VTazC0VQnQqakZIpaqQ3YFiOxjUYAkg
99zNGH+15ia3yhr3Km9l18iJqDGqticz6s7GCCqDxTxIqfCyZCVANeOivneVLHaNSZLglx6DvLKS
rwFDC4Q3l8jioz7dHNDUguhBpR6PLa+BKo7eIoIyQJXaP6oWEhO6j8m4mQsFvxiPQzeoA30MDN7P
UdMUwz5nQxahdlLLKNoD5EBb51m24Vn1Qke2re2DTYQtym9HWsxEG8YaYJ6r51AFqTxz3w/BvkDc
oZVoxaHyl7BKl1jeq5W/9kLwNCSicis+ilz/SumsKvY2pkHtGLWHwreeqjh+TUkcRrbXEzTFe8h+
W8sZvtzSu+pGj/32eMj99mCx1NrsPwnvFRXWQSAEZNrAdFjbR8e8Qkh3VnEe7jIMBiiVhQ8qFxpL
E95+uY9ZviJbnNTu4JS4ytsGv/9AYPPJ9eLNf8Q0FF7HjvmY1AGr87yDao26xrT4T5zmZgZhZn5s
ppq66ndM/f/f//pf//1/vsb/Hf2pzhWTpCr/VXbQHpJSiv/6t/vvfxEVqk933//1b8+3PcfknGEF
hm5ZuuUF/P7r45qUEV82/oPIRpqMMFfOdCReOXmtOQ+t2008hMmS4xjV4v9/Q/9/3tA1vf9L2pk1
t61j4fYXsQocAJKvGm3JtuQxcV5YTk7CeZ756+/iuXWrbUUlVfft09XpkwkECAIbG/tbn7Bw3TYN
VEpCnDSIq7XZhYmHclrWm7iYtnHoUy4NAWlCyB21h8ioflxu8q8+/tskVrmuoYRhOvJrH0urTClX
CcQBZwrOqcW7AoCnjyH4hvCf/7+m5kf5NJyWi2IjqjJxyKe4vgsnv9gnYQaCaIKsEkyhdbzcnnU6
mkjwXf4jXNsxAZqZX9urfRl2kypDNGsp7AdggcHqcgvz4JxOECGU7eis+46uTt4XsRGri96EQEFh
kfYJ5cwGFcy6tIIrU9E+15IOxcxV0jAN+6QvZRxBqtNtyrerwVlTeYtRvNLSm8DybwslEYGaffV0
uXd/TQ2mv2VbwrZ02+DB9a/j19l5oGLqd47EOnNFLmyktoQLjJkm5eTq+XJrZ96WYTnCtZRuCMy8
5hH4NDs6Tv5eXoT5I9JYikqmrVfJK0389XnRIalLU0iHIgl12kQeNnXf5lbCaYrrt3DhhzPr4WdD
zsVwbhD1hf/DW/vc4PxAn/qUZE5XSU0mR7I9IdyAecumjBKg77Ijdr48gOde1+fGTiZjnlpQcQHj
HW1PHeu+uPWs8LaHGYfZWpBc6dm5mf+pMSW+9qym9LOyG684VhXc9rway7XQWhwNGgK6y/3SDf6u
069M6tQ56ayrUoiTeegMOq+yqZNjrCJqFfWQ/GR/Z2JSPm+0CoHKHEjMByJ9huICwu1j7crgnn8I
iYmYLS3LFvLkA9Q41HssVuKo4rF5qr1iuE1i9NKueukhRWcaLLi8emjb5k8Usl/Gk1EesAaoriw5
ZxYCkyVHSUEdm2mok8EgaWfpmYvVlF/3d1YCJqzDYS7O/V/C7X5SmHq4MvpnppUpXNcydEsXLsXt
X9+0EyVTnJURkvKmLPfeWGHCDZZmQ8485+7WCD6Ep5FpmoLmI8iIR0NnInisuvE25xhM8FA0H45L
BOZ3UfOui7b/79d5klUms8AUymBovj4hwtG2sAw/OmLgshGJ8YJ98+8ro3BmvpusSwQBhjRd63QO
+ramUyvq548kThVXtB0HOo38RmPpey6w50oKqwiXs4kSdyaCgzeffF/9nG9orzzK/GmdfA4kR1zT
4PJCsT6fdFeiE6eg20uOvhW7a7yovlsqVjsVuSN3Om3GncyABYnvss+KbaBXzpXx1s/NQdNw1Tzk
tuucfgtUBcOe0NL0aI7OvVuXR3yh1okGeLZyXpQyfyiz3Y3S31jcos+2yH7lo7igJkl69zbVh23K
qS0cbq+MzDz3T0dGgty2dFdI/jlZAa005YQQeYiruP6CErF2EkprUaEOxPxGhdJo6qb3dggfhUmu
OR+uBgRnNjFTCYumpSKick6eoMvAsZSNbeNkD5qO3MbCbVSxvNzPc18kY++6timlMk7jmoKQxnSM
NDl6EWBMjRQg8Oa4OOTNgFeRLu3Hy+3p52acYrEhf2TpfF8nSwBORaOlw6s+WkZ5k1IBGUuSrBQ8
DRy+LB+Zmde7tw5l3tdf6rkPzxbC1hWLvyndk7AgJEK0LT8kRQ1OxWmm77Wqf4zcBl/u45nQgM9J
J+imkg4E1EkznT30Y5QGgtBg/D4h5HFqmwqzBsQXarBe7QARXXmN574iAkeWExZXbhNOvuMCJEBW
Bp3/mKp+rc95BhE85KwXxpBRNYVk8XIX57l3+nU4TE3DRuAkhXUyNx2tjRT4+OSYN9UzxvGPYcw9
HQCSlzjs3zTfeHSs4nlO6lxuVz/3WbrCtEw+CIdA+bSjma/hBoAQsDPSN/yGb2uYu24arYEiHbz5
uoCrShNtqY4J3nh9656n50nHLXqt8wSWcuRp2BeBau/70A2OU8WlyUh0jQ4+re7HyTKe8wL/MTZV
LogsVT6YE+q4VqSKjLojfsZWnZG2dJxrn9SZaW056J6QkNnKRTPHM3+KDIHTUX7KZeqRC+xlnMmf
PiVkLpfa1OYegLkAEyUfqnWvg0N8laCHjUSziyFiaG79MkEevfySzsx/y3FYtUybFd09jfX1KXZS
tr3pKCi3C6xFIt9QSxcwNYLGphztypw4s05armTgCOgUfLp5ynzqfl2mMVSMMj7OChTdaF9rB0bY
5S6da4P9moJ+kkrmX9F+kcT55Nm5PKZG+Rx47oeX1uGVb/jcazSYlrxDk3O7cTK1FbxaJwu14NjV
xRbIw/3QYTY95C+Xu3JmqaAX7LTKESzDpxGOjJMs1zO8r2CXZ4vCzv74Pvdxtg1Rm8qE12qIo+3l
Js9NCE5huiUIqujhvAl9ekMVductfILp2JagHmzt3qRWQyNlPNtvVVP+Ewekyy2eWZ/Aff2nxZPD
kt9J4HbAWY8Vaa546ACrqB3417ssjlOqB4P97Pkk+v7+crtntlOLaIaDhbAsyzVPln4kWk3uIW88
VtiTtq6xmqL4MDjtbVIFV5o6txSShzBcggQOM6Z+spM6jeOBAi/Do9dztzVSJJC1zTZnK50T2HPI
lCGJnxPoFnebpIf/hzH+3P78zXx6q6JtwlibPWXyYbpHAAmdNr8loFkVDSsjUNkkbKGKcRd0eYzP
vVvTZHEhajF0Yomv7Y52XDkYuITH0Qn31TCu2YuXWdLt6ryhYj3Dua+U+zlzfbndc7PYlIRJuqN0
U54us3Wb+l6CcOQ43yfZWJ3V7SwBQf1GoK5mf+LJvrvc5Nmu/qdJcw6mPg1xZAVV1yJ4PGYYfJA6
SlDf5Fsqyd7mxCzso32WWfvQ1r5fbvdKV82TJdVQWGDoeIofg4hdLawfKQbc62Rh52sU109uQmqF
Lzd5rquSvJctlEO28vStqkJDAY3r7JGSOoho6W0LI3ieRXbmbHAgW2fsW3WUflxu9twHq3RHN3TH
YgBPw1Ez4UYNmltw1AvOWUFJ/Bv1pdj2mBIZC7xUuNS73OK5ZV5xsiBakw7b48kSoYPpTdKWZb5U
6mEajR8u2DK2sGsJ53ORtqXQ7TF/SAH/leZDCl4ViNmYr0P7MV/HBgPujWz/zybZclIcb3ALD62t
HyEcXXmb5zv5n7ZP1ga3ajHiyH3Wps6/lWb6h+rLn/P1yv8wluz5hiTb93c2B18/Vw09Y0lZyb01
5U/z/RIOdA+Xmzn3OSiQ/Eq3JEvuaWo2gR/DL4W4Z2EmWJnTMXQt2BJF9m0cJZvmgKNPfSVXcnZi
2pyPiAUgZp2uNj1pEX8oeXuU+WBJnMHWw7nJ7lYEO9d2EoNl5DSoJez4f22dfu51BT8/NnlbokKV
hnI7jJyNySlivoCar7Rb5H5OXH/MYk4PNV5VlVdWnLO72ednmJ/x01LXZ1jYNyZjjH793sj1fZo2
q8m2qftUAXfV1MPNlWBFjc9xDXilNa6lIc+l5VgD/jMMJ5N2MINJ2VUMU2Jy0AvMwi2K4vhfn7JZ
hcfH/HOVugMqgV3s/5KL4UjB6seNDdvLacZB79oMv1mLyTwZzmpKgmgNFQJdCyw2NBV1gYWmyFaj
1Za3XTkmj32Iw+nlmX7uu+WETE6bBZFnOVn4MzfVvRr5KugeeBsYkOBIwnVuT4L7ckPnprdt0YJD
U5I+f33dRuoPDYwKPikt29WNvk2Lnu7Gj0NkXmnq7NT63NbJ1MKhYQygvxGoVA4sdfs+c739HKBl
ef1Q+fWfvu02YkhA6A97drgrq8eZMZUEo+RYFR5L6nTBVyFpRNuf2EwRcIB9Wok4vzVxfro8oue6
yU2E7loWeWW20XmH/fQFKaeE45g42aOPv/f4SLHnXNaJDIWaS47UcI9GFHCgLIcrAzx/FyfLhyKr
KzhLcOPIncvXhicTj7u0MHPO5CAFJgv/20rzvCv9O3Numc8OxPSm0jlKzMP8qXuVmfZ9LNP4CAQD
mkWW7vF73LMxbPFBp5q8vrKFnZmhHKURSBncZLL6n+zTiQaOwE0GaisD9c12wAExY7QwvcfFu7wy
gmf6xl5Jio97YZOT80lIa1QWxbIQQ48xlUBzpVUJ+YOKXLVu4uKFvMGVzeXfs8HJK+N0xAWZI3n1
zul3DtGqtXtYq49t6QQ/YneECDu4OXSCzNae8QHuPaQ1GmcXC6eX2jdBhHRumX2b2kG+dmGD9WYc
tu2VnejMTHJZeTjHS5286+mRhkvCIoqnBn0Dy+NPLcSbLAsseXv5SznzQX5p5WQmDXGXwf1otAMG
4WJrt7p6wKfB2UaJ7u8vN3Umqv3S1DzJPk1awBwZlffCP1ppeAOSa4ss+s1L7Q7PAOcjhHKC/cCw
Qd78dLnhc9Hfl5bnmOZTy7meVmnpGMEREi2QZlAohVgiHFw5GkqF/LVPo0eyWZuySL9dbvrcS1QG
cZK0qUAQp3kMHRZk5xTCOViwuG5yEdso6Nzoyks8t9xxf6077JU6KZPTA0NYW5nwncQ52HF07D2M
b+juJtXqjeE5D11WvoDE2A0DyFu9XGF79N+vR0SEJM25SzRZ9k6+WU/E1FR72XAcTYUKLrlLEu3Z
ttUhmHG5ZXFtlT23RrjzoJrcG5ncPH99oTCkBHAL6RyaroCgbVUvFnnWpUaV1kThWFBZV+butQbn
9/xpBg2w2AMP5eexQTE6CXm0pHrI8m4fN/VGNpNxZRE8M2XnTIbgLoj04Xzn8bXBKE/8WlDkdfTM
AnMlC2vjV9RRmWP8GBx1Q3B4mAXCMqyuRD1/9/RLw/LkmO2GInPN+StFgjEXGXL7tlXFDp75rBH7
b78OJSggYeoQ7JHBOHmNgTQzrU9S/ygKw0R/4TR3QPay5X/figLtRhkOh1t1Gl55EO+sLHaw+A2p
FQejFq7EzLu93MqZb1DBTXIMjrPUNCn3ZJEBDJEOyuqdQyKgfUfaJszCTY/xTtyUL62H23fdrRiP
J2n0GyWnl8vt/72Qf26etebrhPGpIKw9fO6OocwfiACRPFO0qypZXeno38u4mktySBTQWz6/kwin
7/s6GWToHMBuLfKCdA8z5P/Kaqr0mxPO+qHLXZs3hq8bNCGVZet8B5KSmdNoB3tDb8KHe+CCxd/l
JiIHKumNKt/0St9ebup0FLlgJJXGbQ7LNSHB6XpdVG6mdYk2opdedGCcwa1dG7/TLWFugknIKk3N
kTBPJ72goNvwpyDEmjUZtmbVtHDGgQxf7sjpMZ1WKLPjTpgAyuGfk309rLMpxK2vv4cT9iNtojtO
lBr13dDOkIz9rgMsGsLE+XG51TN9+9LqvLh8WiZjJ5JDrpzuvuj7f9rReAHrMlz5nE8XqH97Ngdq
XDtxtXhaMZBTKGk3jtbf47m3TlqqJO3kSYNsLuyHVGQfl3t0Otvn1jhIzIdRZj030F97ZGsdRakY
02GHvEDsAwUGfKSJlrlC+LC4GvyemX+cHXCL5tzLmnV6bikKqJU6gnauiyD/9eOgbwpPNJsebuKV
oOHMu+La2eYophMcUcz3tWelLKbEQh9xX9W68xwhwbip48i48rZOv13Gb64ZoLSHGa9zRfq1ldzQ
9NwH9Qc0B2FTFVDTUbJS/pPoFKK7hRv9vvy+/to4ieSpu+eujYoVriZPQ6FMrxIKrlN13xXBofMp
7sUcZBkVeK8Yue2u3KF8yUZctjigzZSKcrgSKvw1rrw2ln9u1i1LJ3Q/6XE7RFEondy4HypUR5OG
DXSRaNGvK/00GLjPiyL9VFQjOAQ/Jpevp/WloZuPAFBDed9pgLFT3//TT822k92OhNGmJ229UPoA
hjftb2OXgqpGQztX9KiRLz/JX/2lqpC7fVfyirnlOd0PIA/m7ZB4cILH8I3T0GPlGFeyBu5fmyt5
Eb4Kh12AhIxlnU7Wqhl9EXla86B7+nMCkymMsAbGw7RHI9yTBsOI3sWtLxLo7iRMDM3KoV9538O2
3ss6OFQTddRG1qIa0Q9622F6oR+l88dE3FToxkdVz2iywrjLszpcKCPY6hkMg+ZbEMSrQMbbOrff
p1qHDFPdW6mLXqh7CCfvaRzfaoRaST4ejL59DYLql2XD8Ot4KQ5bVGxsNPDQrVk8jTJ9zlBL1sJb
m4W8Ed5drfpj1IZksrLZjPtO+q8VJ09V6o+YzVNshI1e5e8772fjRRiWNDd65i9D+h4rWGYkslUs
HyMD0zku9nAkWHbaPy6OaMAAEIrBy0/hH2MZ8gtyxsoqfFxQzRvbSXFcbIIlJqpbSJkQw0DcEi7w
h9WEFwjakia4rTxrlcK6clpgyfWb0Ye3EuNT19K/9Yb1HUXgnYaQMHT0ReLJxw78lBdqN2n2hj3C
jVZVe2o01xNMATn+kjYCK8LVhSfNrVKYVrXvdlWv66Be4kSt98A0EKEsSpz7lIce08EYMBw3DCr2
6GpdMshzWSJqz98I8p7cqdm1qb7p8nANpvOm1BAKjphrl28FIksPPX7gAxtjyESn3Qz0ULcK8qYu
hg/laqwOvWneNPqwHe0JdX6HWC7SvzXNb9jqt0jlt02SbaT5TwHVDOfBO22AwoBBQ+b96MsaM7tU
W2RB/VLZJS6q9srB1XR+KSHTEBI2BrDx2q8bNPrVynWhSbqe2odWeusHk73kb2kDBdwP84X5utJD
j+6ZAWYE3NmVBgQK4T6mbbHzU+/eTzCIQIyYpQcGftnC0TbyH25p4+sqXo08QWuU23+wqgRFmr2X
Rb2ZSknhXM5eJY2HoU6P+hRNFKVY/wSD2gjkWE4LJU5hezPm+o40GvIjUJlOt4TPt9VQjEpcUBqn
e5mQFlEYett7kvI8+Rok6oGCxqPrTE9aYy6LDmmQPa7iuH2VlXXoS+87pP/vlpWtBFrfAF/TGLPE
ccgoeijwvSmWUoPZ4jY7Jyyfdc9eDkaw5pUEc7N9tepk8SDCdBM1Bo4fxT5vx5VWZQ95VMPX/vdP
RE698SMDkFK+kYl268YIhhxGQgyzcblh/2grH+xBBtMGk2XP9oAjajg6mcFDbCuK1pNsZU8xdfly
KYLoBlrKBKU7QY1jjXDa7BLNrSH+oULrUBm47o3sIFLcqaEB7ehZGhouGIsFualpWmc6V9v+TWeW
ByDNL55u30Va8FDoAFhQttkigFMCe0zDzLuqnaXOcjTijD2BFu1r9Rj36dq06pfCmVAeB+s6jA45
f5DbOhDJgG8qiiApEm+dcqmQK3qNDsfAnwd1BRNCafatU9h3bexT7QIjm2kVlx0fYbAL7XpdJpiN
WgkGr+IRsMCDASkW60Xj+/zVCxO/bJ2totUXY/tDGuNSqvseNzyZm2prdcJZNthPVV50gxH5JnXU
W9N1D9AWXltWbjjUKZxXhwqNqhArURnvCsxMVIzrPPCWRSiXgTuvbZqzaluJQ2dZ5LduUcMZlxFk
u7htVr5SsN0xsJWu/AnCYYMQ8kZX5q5FsjUg0k2NeGVjNzQpd2Fo9p2fVPZCJaa3GoboQWFeMy9/
qgnbVZzgWt4AY0fmqx89KPAym8AtGNC+SQWLBFFB2mD0ZtUEAnh9/aOotlz5Mi92Yiy/B7ag9I51
CqXszYyHThAgsR/jMIdhmyNu2dCzZZgWmBtUtzX6q7WZonqSKZ6bIJEmE+xzbyLYb9zyA89bvu9Y
+40D2EfIbRFF3j/DKT9WLfbhhTo0xnjjuWimM4nDTaRBMcLOtwE6Po0vPmyNRSe5i+WVC0xbZbx3
xaQBIGiM3WD3/YTVcZrvO9IzWwPntmYxqLRehCNY1Ubx8TZc5L2IyJQrkWcRqyVTn0WnKTalDbhD
c9v72nKe/TzAPVdzpu+RXsGsGknPAmqqJwG4DHHCnxx64gxBCl9AItebVgJ4E3XhL/vELnDfFhJj
FyZGBUi2i17Z19p1M5vfRMg49rGoFTwTsJxksao7WUFfAkHiVct6EAN+EI0o3yi8jqhk1abVBLh/
B1qieVVx3f+Tc7+pL0IZxzuiVG9BnSYg9SkTVD/rIxaD+Sx8l1P74ZLqutHQVW7Mrh33gde0W11S
RwnlVFtgpQ7Go6MAscMxFuOYkfRfFbB011aI55T2Rwy2cV8lukZZji8Uhg4wVZ/wQ3H2Y2i6qOSF
DYPYH9dTJ61pEbZlsQ8GFk3YAjCPI6N4ytGle2IbdeDRMEZPf3HWDNeDrW9nS4I+lJtoiPeRbsEJ
T/EXKMdnojwcxPMwBU7f41xSPAyGe+zxAeQT2xWlse90gA6IZlYjxn6NrB9it/6t2VTfOmKEAKIb
fwqnfavdnMIyA4U9frO7Slk/p3BiG9Lzb0hc/mQIO+c9N86ircCiWOnVYzvUeFyguipLBZ8C5X1m
fZiusw1d91nzfezCKVjTDAOvtrTDQRfgFBXtt0bVgEFNnpICv3tUHj8bEzPTIGrfrQH4UJgq9Hr9
dGjbDtpf6z6FYUCtcFz9oOp8LUR+yDn1z2xtfwVcBhG7iwFi3pLXC8LtNE3aQrTRW+yqXcJeiVnd
cqigYQW4KkHt3fdYC1TGbBLFdUHWFUd6e9NjB6QZ9dGfPHA+EzxwzcXLagpvdD9HSxd6L1VLFVLY
JFC0U5I1euEQp8FwUtl6zAq8xzHqnm8E7lytWDaDfleGxmMwIgdgcWFPwKrHWoJhx3WSFZ300jKb
AURlBe8VVf3sflLm9lZPLbiY+k1UlNhjadu6x3XVHJNVgbVeMPa4PdAXrJgyz1w0ebmN2vzVnNDM
stf7Pp/riLFP735zfYDviD7DnoetKQm3sNWe/8Yprb5XQt3Fnbelim6d41E0RHKLUdVm/nkOmHPo
ko7dbec3y9h/L+AmVLEFusT9sKg4iy1AEh5Ugxz+Wo3rRQ5P0ut+wMrezK83dzx0zPC9HVyCu9++
IfajxIkufJmDsZrdSGuzbd0MM2B/qTX+PcLTxbxz4TDGX9XjUyMwFohgbmmo03Nind6pvk22BB/w
Oy2Cmzptd5zmuJ5z++9JW/2h6HmrJ9FvO9NfU7M78nxzXN8b2koW9gKAjsbvSF1wbT5XL2xzoK5h
UvQr13zsSg9IwbjK2t/CxV3bzRBH6ku3YE8NXCR4nNyFKH9yQNgVtvvYdd4G+21CglVWzjhv680Y
2e/0/I+VD0AF/OMcFIXatPd6qmmbW6P/0VqgXgZMwzG0WUjWR3K1W7IVGwr3KVOEfWzC4Ev1ZmXr
IbzEGPus1NsjCgSuq/5kGX6yE2Yo/A0FpAK8NUBx1G/4YG30zt+0Ctly7t7PLyGum5cq6feOU/8s
x+q99rObOjMwTHlJGteH1eWiRu32CWBXtzI5Cd3NYX6hRT9jgUWFaY/2AtQuaFSOCezQ1rZkU55h
CVONB51trt1e3gxF+yw7zLu9O89NbyU0k0FOz4asDpqb7Uxu/OdBH7BfNPVuAXp2XdePBe5sJaaX
c+goRb6qiHVTjOAWHajcQav308gO1vq/kTWNy2gyzIVr2MA04oMqi63B8h3a1nLoA4IJOAr4XCYt
tAaJq88qJrXfO8jz+2kVahKiAW6nU7Ose30pMUabQyLXFlQ2f+ie2toaUzO6dwpvFTjmRvPsJ1GV
qM9ANYPoz1X3B7+xTa55mCS3K9sZiPua7DHx35082mrMGXKDe6EPD/PRzyeKojyJsswCOBuzSJkG
LL0f3dQ/5GxF8ymz8ZsD5hS7DJ50EmPGVza7+RQaat12KEsPX6WDm8ewWPNlwSdhsQ7nHD6wbtyg
enposuQGHDneJcNj0BY1BP/hMGJBd/mEbpwkYSgPp8qfjC2JEe4TuSL6moSxNWmoqcjM55GLL8Lh
PPyJvSgximdopVjwQqEjCKJMv8TQZCz7YzzJ9MaTFo7FhQkX0cUKcE9UU99Vso+36eSlAW/ab26r
EsQlCt74vlNhdYj8khK1sAkQNdsGp742xIPEyvXHOAUufrljf/dLWRKzY4rviYM5d37tV2BZKUaB
hXix6768HXXtw5EcE5Vqu2DZmUZeX8l1/JUNRKRkUG5JvSXVln/lzPqwN8w6MyEQ2xk7v9P8VGYZ
PTXDRCwa5FW1osAh2aDbrletjY3p5f7O7+lLzmdOeFLbTSoSIY152l+jDAcuxLXu3h6DDxtkvC+a
301e4R/aJw9NMtZXsncn/eVb5AaeG0WJGkq4xBZfB3iWrHAR3scv4YijEitT14zHTuzaun20xLBN
jT+dc6X66e82kcSx/8//dUmDnrxUzc/0UcNk7VnY3lJUv5w85gzIUVViwjBsipJsSq9dKwI4SbzS
06+tzum2z5nrQmWiIcp9LnHqaXK81IpDmt8U2dtMRba9h5JDbvCns1DJQ72Q9ZMeGi/YY1x5xaf5
y78exPz6ILCA+yD2AP7GPRkln3BmZ1aACK0n2dU7at80vIuC9v3yzPqr+w4lTgh08NNBAPmXFHQK
/TJC8z+y4ONVh3dc4+0w2fN/x5bev1xu6++vFvWzYyhqV0y+p1MtFybyAeBPVzwbviluKGsGjo91
wyZTwJecYgqvDKnJJdHXD4cFkJlMktJAYEglxWmyFOJWY2H3aT5TrHc72fqD2wz7OOk5B8fAOqp4
VRJQL4RefFNt8s0U0F3jcufWQIw1GQGeaDnBlbu52s3xuVSJ212f2wTR3j8yn+lZLhwGfyt8jugF
PsUIc7aNrt9phdq7uNlhFbqCBbWAGLTDfALc/2z4OATvVJMc5l/QB2vJF0idi8QcbLjhjPTgyvAP
yc1/z/kB1u5FrS8DT8u+U+x913vpbTNDrCZODPacG4ywKRqXmfZTtcVLOITRbGu97jFX2OB7cW8V
wJly8yVtUJU2Y/RoxsUq1d9F+muM2V0xcBdRgeeeAJaKZXyATksLYL4Vd7mGGxmjZasSkwNQ7APA
6sF9Uq3aAu+58Ypw42ETUjoz5tpc1TYeHuaPGh/awGzW0SR2Sfrhk67wTDgZw7vOVYrC9lfghuuC
aArhiZBVuBX6H+k3ZKLcG72ZbvFE2PXCes5ZAuAdQeCr3owU2lPxgSPwS6tbN003LkfH3sAnfIE8
sm9iHfe1ND3kfUkNHSiq6dWPtVfD8e91rOniJN3UAfhE/w3bIupVbbGcbYDh3qyatiMPKR6K5hmQ
wpKcM752eMFoxMB8eFVQ3eM0tppqo7wTGe+Lp9dbEloV6BECFp7eBUmzcTPH28sKOySNU44KhgW5
g2XTvvhQhyQm7Ck5S8edpqWZWLjKMtgzJtAllnRHDm/zT2SjtQcAtmblqe1iY6iMlK2rLQ1CCy/s
DlHYAcqscFC3lmwJDaQwd9d3I4i86n4amr3L+aieXW0G9cMW7s7UfyFSWM7K4U6310GVbsK03Yic
swrYGsuoIbxqD8WIH0gTia3nVnsVGztVN6/NUIFRG2DxpSR5okyVxPAGEiaOHSWfRC/FKnPdpZe3
WxJim4YAB0ojAiu37o7G+DSPkp36FPq43was23iYJO82GSQoK8TCMMY6qdGLdeZYGwqwDegut2PF
gbAQ4R+NhMWq77TwZiwL+2i3Zf2Y+tZMTbCd6t5OzW/9VJdQhxha0oLrHlNXIEw7A8cdx+ytY5dU
5R0UJnfDEbDgccufjcyM20HM9rFt7u1kLbtvQWMNd1WIgqLrPfHW+W7qgW4VY/w8Ozft8RL3njTN
goCqAv+b1RVyTf4q2jb1aK5b5VWb1o1It5P+XVih0L7HCZIIPzG6dR6a5jroq/GYiiooFlaiiadk
aIdVF2T5VlM+x//Sb+x7MQrd3nKLilgRh+chWMnB7l5Ujf0FTFRat8A0f886m+RylQ0FO1KWviqA
S4smFIxBYU7urZAYFIRWZd5B1+Gl428tMJmXtv3sYWTxWimDJHZY1PF+jMOGTDAWX5zRF93oPZvY
E01Ft67nu6UK6VqbVlwlYNFAQt1qoGXqFH+70bPh+js/8B/KskwA4ES/bKPIbyIl/pFj+s3CtzEr
4h1G1OsSuqTWcqz3jYZUt7RwiyaPOVT2U6vH77mL56k5+xc2xjcH5codHz0TEAmNOeX5ys4NCkQA
iXp3SJgwtccuxHvIfJOcMKzuPlnW7Ysi4EMfv5EpuV5pUbDCB5oQHYEpHtSHrcNX9e4yn7LT+VIC
zxgCCtHUS7gVkl9MQNqUXX1nVTu/f8qwGWnD7nsxRQfy3qTdf8etueUXhZUdmrgh99CsEGEuLAad
8uOMDFKp8+r9t6qTC83tV+TJVzIEgT+8m9VO1+yDFlVrmvMLaycGfcX/Dcb2V5sPvw2wRyvlwYYu
lXYsk27lYsRrcbcRcKbxqW8aAfIHzis1rLkc/ukYNqkaZvdLkpR8HNDCqyN1u7+6qDAI2W1y4fqq
KQ5zF7my3NKpVOMAZxe/6rFaEsjlQ3PUyl9xaR/pF6PRil0PFztTkFGf3DTbzm1PerU1/MFdVQqS
MD2lwmwtMyxCrfuptJ6qLNzJ3iMEpiZ1aY0BjPG05HyU7XgqIphwLF59p77BFBonKiPa1JbvUPuw
Swuj2xW+zTK/0/VfY13Xq6wpV84kiLNsqIbJSjehGibTjWTO8UccM+oW/HaJ7ff845wFn/8mIrVq
N6UZki/93U6TW/4VUln4xO/xbBEv/XTc5OQiFMWbC2pN7vLE5icpYHE4l1Usn4l9wx/KcGfNTAWG
tNnyVxlW9czJP9aAMTE6gEe2/GA0/aZHwKePT/PvTZgFtKPS4o1f9Mviln/D7eaHYXIcbGA5D3sG
uM2Cl8gJMJsHWCXjZRb9yMsyX/Kbi8manzQIxYEf/H62i2OmDdF7iakO4Tc/mLW3TTIyTSMhfysK
/BG5FRj0Ny2SGCr7a62udprv4LGCrRYGkw4H4dLEbkaWcxtQIO/4QeuqnxlXJhZldMei0gMMBMPC
O3YVNeGejXcdpDzoSBDSJjxmB2NfeN2bn+ofsrWchSHTO4RY73VI+sqLuxedIEpva3xCJsNaRMW0
bHv/IyndBseuyVwZLWUTiRbDEJXhIhrY/IsJM4XQa36RGIICLmqqicVSxdN7x0688F1WUF2SV3Gm
Z0613r0q5TjnGaZ6O6TloQx9zq1d3S7LucBhMUSI0YiDBmM9cfBCmwUI2/aDXWvFxsJNRsahlARs
WhJvO6NScKqbWNtz65DtLG3soBI3MzMpcazB4G01YGJlPoYrx+NmIBxhgfhp5S274f+QdCbLcSLt
Gr4iIpiHLVXULMmlWd4Qlt1ihkymhLz68/CfRS/aIcsUBZlfvmP6SDty/7wUhvvqa2QFOFgdKmLZ
jMtpuBdhxWd060fXG76bovjTQmDtbLuUO/rF/hAe9oXGg8gagWtCNakZl5n9VrfmtFeLeoLob38X
UfURrsZyHAWsQLdZlZxMkeZe2d0xb2l68GdT7LQDCjUZ/nReg8I6otsD5p1Z1S2vTQ9VsTbk/RDl
zw7rpQm1Uy9W7nkE0vcVtYiUtL7KfvkKC/cVR3UJkG0RHM/MlL1UC4u8m8vfkPH/DLf9VlZBijWB
nlQTj+HT4jjNmlg6DLNd1Bt2GxPlJGDwvHbv2OSOzrXxQdRmuG99TQBh15M128z9ZzdEX8NQh59T
SpO8b2ZMlD4c2HFdx4fQL88mqOG586BEdrUenF/pYo9XqzDLi9vn73D9IDOGeGuKhmRs9pSbGqII
Jm5DtU3AC7fUwVevsoBG3wzAQVS581SG9Fhzoq/j1jLLOM9M57w6xvRumeIGtK0+IzeP/khvIoTa
Lz0amAHiTzXVYQk2hofcBgMe6Fne6NRJE/YX8oOzV3LgLrNs0DBgVUcNNfuyO5HzFeU9ldJuAEwQ
u+RP0jJocrhZAg8YLrOACHLZkgo8EtrazuQtxsZkoTcbsyKaSJgOcoykIzninZ0uv+s0Wnoquorx
iMzXPLjDsjxkWe0vexL9+lupjdfAq+l1h/bL36Oy9GGRyActRt2+Z0EvPkTYzw+z1N6+l6b8b2pK
vSRNTd0ho9bUVmymBoF0lP3ZZHuTDfFQOOX00XXp4O8opi3+4pioT6j9y2uu8z9K5T9ER/7rbAg/
cH75keomHAkK5Amwge/+FTX1ZrHjSzpBfOJJitUgcT3X4rep0uVYN0PwzfU0STt7lOZU7Ju2XZOz
ujhsqFRZA65XZnGsdQCu3OQ0cASjeS/ygQacrBzxTm+VhmkesA/RUK2tgr3JcLO/c1bAl3CydG0o
NkIavTSDTZABvb8WWS7RzCqVRqMTp6N8DuDpruGG81vrIQwNc29Ld43nJqNQMOzJlaqM47L2h8be
KqMHNuT22JnENXYmDcum8R/V3DskH0c1dknlMRzZTbx6K+MAtiwadBOHngg0WDvHGQ7pMj2iJr6K
vLzOVB02NBLmlWR+J491bqbHfHTy/yJq+sSk2QHc4xRW7PrGPadTW1o+Gaq1B0Fo57HZtFMsQJc5
hzZX+tjo5bAifsj67Xfld+rA+E8+LWgrZ8JMIZeYH5WMTmNXX0qvOwZhSx7wBIoTPNqFC6ttEOJr
dI86zL8lhrt4lOXLEim6ZsboezB9cimb31SyHvn9lEj6LjV9chYsNoawqQRx3FseWp+eAyTXMrjC
xEGqJqVH05XWr6LzPsooPWf8PyZGjGMCmE6/08GaOMhFROuTiGnclSLOvA7PeLZ3tA8fMum9EdGA
laYTJhU6NPfRfQHL1ZPnUSvA1QBgdx6+Re+EsTWSOSHXr5LE7Hj7nEzzx2Ko/hbzdJtEdp7IeNw5
5CMfA2eYb3wdMDteqHajih59J09jY6FDmosjnOTPlC8YE2RHj0IwifWzC+cfP5JwjJXb/WnYM+MA
0+DVF85B4BaJhWvQS6p4CFY2S93vTCH2fcBgk3WnuShoJgPzr8z6qcmqy+pTc2A3MwRA4KyUgeTQ
WC1x2I7y3BdjLT48f34mPSOMM2fs5nsPXfnNh6ZOKw2PnW5eZ8s6h/VyC/swicrm3JDTn+OL2pmD
8ZY1nBZnOZPmnM7oSIKtxsuhJ3ou/1vp2DTMlHBPcxSzlxhzs8YjQeRQzehEXXuE0gYu7+dHqXh9
SikONbFhf0uioONoqshlGv5tlKbD7hdU68mkhqY3lguGzUdy7Y4+Bkk0028mrfcdyg1H93czCF4L
PBBjLl/nYUhySh/lEPyks3jwEF7QJ5+IiOx43f9PRfPk+Bq9vWSgy05VmT3BWt+qnKbIcXoQNfSI
EI+t2bwVTv9Pe8SN10Kjh1pvVarOuW7Obhdc+g5lRD5xKDfhrGAAEjmG0GDzaZjp9gq6PV2Ah9Qu
fiMJpH6TVw0/gWXuAIIp+UabHi+rOFJQ8cfJSPgvCIF60rpJD7Xs87NdFvD3GnpElhRbaVpULEW/
Y2aijUhbke+0gsMn0/BjypqfaVTqmOo1OK12S67ylFWHSApWoTajUCYPjTNNx4eqrDbdjKL+ZHly
G3d9GFKqesVkHhzpYUtSxAn7Nmf3vKdskiuqNhmbV2iOcZSmD/30Can02jYhGaHk8V3oXMQ72boH
0dv7IVTPaRNGO1+N9UUZpCMs4qMgLPS56Cb7LZe4TUudWonqoMZsorKrce5v6O5AHfpWkGNfC0K6
WB3DLYadYdetBWttRbGll5A9eADLPAQqfB1tth2NRqspST9nK556GPtJcgiTo4TwpWSzQctQOgZ8
iyAWWGQdx0PrlPv2HfA3i4elumUbg5xZ8mzWwR5l4rUMINHkRDl21Dw6RPaye1G7JWlBmNugO5hB
u+58k4zWRY8y6b3512DNl5K6MrbbjVbUCAnQlsyr/Fv05lcUdPd83HbP0L0VlEBNXX3u6b6iwGG4
BXRN0/BR7sLcSVpCbOrCv7jCfyzy9Z9fd5+Bgf7EUVddiUcx5J9dP4H9IPmX2zujegcFy+S9uKN3
WIb63UjFNRztME6n8K/dU4ziFty9oS0fo9lJ5jF9wt73MZbZm8rFz1Q26VvaSkIeFAvgOrFIswpa
sZRGUvEOCOJ+OOo5seWbSTAuByXYkZz05ATV7xU2r7LcpN2C3tNRXWTVM6wQQhlZOSdGP3zARX9h
6LxFfiF3nXFvVMoOzVxZVZCw02PRp9/9kN/QTH+uPZzXUkO1ZN4x4vqDILtGgEnTmMUdGeqMAA8y
3/DzQcXCSplsiruhu0PhiNftnofFEpeBf0iRKHkBcPvsvXdzhNrQQLrTnp2pTRpe5jU32D0RaRTl
i6Y1GrLqW7d0MIAK7uEI+SV6r8w1xhT0H3n08fYXMlMP6IFeSPV61z7OoGAGnVwOzURVz9rTwEIS
EFdue0g1t0oaRrkrp+UlU79ttXB6pdnIfF98n6qSj0pYkNbdLueQbzpVomAfkYoib8qLm+weMpTN
SwakaKzRQWn7wZrHa24JWn9yxDKrE1ymyH2dHMoFV+MMTP0o0CYWgRmHlNeHtAoXtcZeyPCxPYJy
m4DYX1FVPuIrORuOd65XhqR02o16OGzfLWUqp5BVK1yhdz1dos+jWtvqp8RmDU3R3DU03xd595R1
zi9pzqeJsP2uoRKjNu9EMSerA9y3fRPbt8L1Ue4VXsus+J6K5YVe76cVFu8487ynIv9c3G9yEnkr
ddklSluoiFRx8ldEF7bx252Mi+56ws8NaFNb7tbMumtD7datp0FJ3vNmNwKMWPlHMAXHJqz+5LYN
y8rZpSXsbFm0uYMJCMheQzI1yfpAAM+vgu9sau2X0pZ/ySTY+i36P2bPdEkldeK34tHJBIVQS/gL
1Qkyr+5BZv//bK1dS8WepRKDEvpUpEka6DPSnmrvD+rVa1Gr0ON9yhzYS5dZr6soKi9rSOewIS3V
ojJ5Z1G2rtWEMqraE3uy6xj3EZHAR1mxWKmFmfmZyb4Es/UwFebdMIBwZy8NEQWIa98Ef4uxNY4Y
huIwuvcLivRoWY++V95w757suUpWYqcGeu7K0twxvL92CDjLFE66Cr8njPZkYxPrnPEskVsvYpQX
OOF5nRpna0Okt4HXioT7o7Sre8czYUWA0cvPmCFzplhR9zZwnPXXMWY0E1br0w6UlneMFO9jlh7S
UB59Vm2FSNwI3FvKvSJehTVlXJKBf8aTdpIZ69toeY80G3/10GOD0V3XfE4ovEpjbcLxEkjgAAKm
4fIljLvH41kQEb0LxyDfwSWoqbjWDTvoXGRE2nd9c65Q3+9BVqm5sWZjF/jGkPQ2Elq0nF88oZ/o
X+jmMt97VxIeRGmTZdxFQa7XGAFDpQOfwzdfI8EHUqF4dXnw8QnvB7ZHBdKyyQvS1ntMESlLuh3p
QX6UdnAUvTr1zM9Nu1K0Nft7YywOrk5/PMPZSX/dq/G33ObrNETY4ydlw9dR0EC9LSx2c6Oz5VqE
4QWL3qNVj5fJaJ6sOqKeaaE5u/0uIgs8nZNlbf6pIGJi0zBumo5tatWIbQx3gjdQkWoZ5i7BOTxL
AQQOZSvjLgBnPvjVvzxCcGySje0W1cVrGP5Ms2p5MEQO6l3vl6Y9VwhXNxjKlsFXU25nCa/+1vl0
8imYyfqGAcRI0qV5okyXXtu6Y2aBXKr+M7L5JZ2q3w7XGPndOS1YXrLw3NTVxYmml8hX19TirfHW
hcYBJBfdkh1Slzduu+LSbfYelQZu4REAXl/hJQ9GH+wb5DutMz2GqO5Gzuk+yrQeyZPy8hMA0m5o
0yzOQwCJqFDhgUr4LAkWQefCQhGOObcMmCXTsbVk1HNF24p7oh7rzLL8BNB/VD0RSvAsy241Pfgi
891iv6EAAdILgoOUP9447wDy8749iC4L5VqmEGXqoUrLs1Dpw9Q3iVUWPyifXut0PU+Lu59A1mO/
7/aD8J89KY+Rbx06QSCj2dxENh+KIUeuHcRuZR0n8sktV++jOriUDsvx0DgPRQXXpNdNMalfqva9
g47JR8BIE22f6Yl3l6ELKYuBwLW5dChtZ9k8Z5SKLLn3JVIkV5VskrkumDd8tIewvkP10PXUeZSu
8c/xy30426dQOQ+Ovq/D+FISTBqN0QEFxs9U6U+P9hCWb0oQW/PQjvrKkHlbgAm2x6ytjD+dsv5u
H6TwXOQZ6m/DGKaHHpcgmsL8owgXSGXWgQCqrhzOS0m4pyEvnHH2pSXuzB5gH51IcglMUNIzA1J7
aij8ZDBAjTMhpZm/tNcf2SM7GlS7fc5i5knjoOfxHVU7Em9sAhnLty+639bAvZTVdK769kf0y08v
wYWMr6CA6a+l87jM4pD7Edts9gujyw4l3yF32Giy6tWcODG4YngKB+NlUeTn2/Jkri16nyCLq95U
iUu/+sIuvY4WXgaTRZNz538zelrK7TimbUfaoFZxyLUsynmjUtGAHYX2T8fryFK1rSEprO4kFAgd
FeSyzI4YB9AmVfqhiZr3QSg2e9wVqeIL5Oa9TLI8NdBaapAdSLUCaCWtaqCEKYvc99To2ZLty+SN
vGneq2JTtczibx9aZZzpSHEL0w9tQgv6IqPwjfu16Y76ObyM2+EF//xuW+39pfqT9dZZaUnZZAaY
NLrVaQZA2Fdl9yIzp2AUtD4i3mB2D3LtTAkiJykHmcQFYzGSfG2+jz5FY0FBQkYFVBo29S6a+nji
szere5fdZp7gZENtunsz8+o+pCR9sU5tq2mgcjDWKry3Ofu5O5a/RJ3T09kv/W5xqIlVmsSWruwq
Snbq7CltYNLswT0vc7sVAwFPGzPwbsk37NVo1oNi4qw5jsaBG89w49K/uMwUicGKzrvOHy9NIN5y
syt26zZRVExJNk7R/VhFxb4gQXnvDcPntuplOTLfYc6SeWYMFjlhGC7Pi8IV5WK5pAWppdBvwYjQ
pGip0ScDH3sjs6EfrsespQrHnficRjB1zE71jRica9M5BxXNX2U6ZEnf4dGYpHPapCFCAska4tq4
VF/ORYMqmL4bu6+Z4PBYslX9HtqWcbaW18FmrV+dxTl3Bdu9J5y7EXRv5hiZiQz6c96mT0a2wGXZ
xTXwWSStrYqZM2YXhvw3+u827RoX6ak9JfX7sN70YxHH+3LnifY6L9TZN71DQRV2IU65Rr0fm/ZL
RQAQQt6jBsk9AS/sSKHymb5rCo71MwUj0F7NT9N5LxXVExyboQGr4W9hw8RyhD+7efWEMvwhFwbL
ffteremjkaWPQLFXX6FpcHXLHsuxUuNHcJru17YhtKIhgFW23HTb1Q1npsaaXleRyVcZOEhMkZSu
4mKz5QyNd/FXqAJV7yPDPdvz8rHg4zsUTHworVSOR8Uf0le3a78csT6zN5OGZDFlIntnGKh19GCU
ZguzqBa+oeI16hcPx0zxK+3k2S2GS9VOiHbW+kiPzdGd7fwxJ3xGECO18CqWbkiHyPxMPPOJjo0j
AB3GCujZ1v0aS5WgMDmVHKlHe9CM0EQa5BTC4T55mO3pb2XmCX6DTyrJPhHjPZCHRQSsDOe9FSxU
FeYFndVZ+eoiZDsulelxEqS2Le6iGr0a1WiE5mfDt2OO3vM0I3d3N229uYxftd+iDddkVazGH+kX
POfTSWZ594akb7rklb60jYTjIGaMAkEwcjtludxAeNjlu+n/72lBicCy1CfQJo9bk9uAniCpUywB
U42kqU5T3jyrKk+GQ3UOeUvBbpYBNdo9qk6aXZ47vws/RFFIqhzr4glvOKpXEVIM6DqIwQDH0/N2
EH2AW67pd7XoIKFOZKtDN8namR3IhZvbCjaPdGFZtYdfC3Z1lADwRikSz4E67KFRcYoUuEOBpYsj
naTLXkMKfUaZh0varpo7Jy7/gKXKPS5TCMPlLzr8byz07Md+0JVvbZEzN1sOb+impNsXnl8eDNcS
X9z57kqr3XoB2YQP6zF/0AbPcftK5piTOFFVP0sQRHwgmXzRAaxEjrn1NIZD/zWZxbA3UmCdtO/T
N98x+mOZGZwq0mY5LWbUHbpcmce6qpd7ZLbOb4AdoMpo5o2PsnZf5DRCtVP6TS8uRVkG8qdyHc/z
YtBp0fQdDr4Q+CRalBXrfC5eSx6GFkoLbJqVKiB1Sts1BLF0ORjahX5iRlLXIaAXJpydX6Fo3L1p
B/q5swdxa63yH02mKFzyor4HkTYT0iTYVRh8wTnn914ZANC1vweB+Sk7o2KR1yUYzhqctY90MRvM
8jUVmcELFG3H2KaoWe4mZyQrqlCHzHJrxN/2+q8rRxIpiMh3Y8clGSApeAfvBD7QJGRS9PaCU3sc
HwFonfTQYtLYKcNirC7BoyY22L2PAJb9uPuBj2geuszSLyHULT6tZeIQtgzPg86Dn7ruRzx+wfCt
9JS7mK20oNVUR09Fw46MroEaClw4JmpIe+dH9lgnWEua67ogPJ7DvLj6Zq/2Xbos/7YUB+tQ69zI
91WUOWfpL9F8cKP1Y3KcEs461ONV23YDnJNxiHL6ivosHtKMYczHBzIHn6vT+nFq2NPD4ihQus1p
QI+3hJcIsvZtqc307LlK0jKcTsZ9HPUSR4yHAB6jP5+9tsSCwnO9vm6BujFExfjWyMxNXHieZy+D
uywjK1W7tqXPkdS5l5rF1d+VvV4uBSqqe2N0084bhYdo2QuKXSln76VtRvtbh6LF5JBN+4FP9uKk
mZsDC9ZpX1+l8tbrPM1fXod2iSDKbNoZXtozka6drF4KMFyanx0UPMFmqAKUNGLkVuOaVHQ/f3fa
Gr6rErFsXGUwGzIw27fKm/+zgtw9QBd5zCOVv5/GCHV4XowoY3tnnD/10v/VroAwaQQkWDr62KOA
6U1DQaY2Ohbk6++ajpGE1tlNmweAoVTQnCq77p4Md0s0mLPlzbIhPuIlr0gpwzOg45ps6dOYph4N
q51HErUJAzzTxhmLcaSA1RjyU02o2nqwUm++l1XlGvsi1U4OPOVsMW88aMZpIJF9l7m9eE5z7a5X
BSgR7UXTFJA7Ttr9GKqdf3FWA8BgyLCYB7MJk0/rit1QzM5nhviFAsiO67A2J8DcwklXnSDdSFRV
efaAKJLS6Za/pjSjGAvxuzej+UxGgvUHyCOD40WYhcgulqgY3rxplglirvnQjAMeIrvX50kazYE6
xAzmXOJpdaOR72U0z66omu8Wz4Z/tM3CSQKrXwAfhyrpglRQLIesTZE4uo9kGtxJQ5q+1kE530Rg
RSsDf5n5cWVRiUUJTju4x5VKBJr4cGjGqmtT7BzrjDi0ezXCYXjPHHv6aEZdX/2pkXdXcoBtXL95
N2B+ESTkaf5i2unwKl1/TlYLCFGlNiKMku2Slj0WdaRLFXBKWH3xdnKcbzQOAY/obn/hwKHGyIih
Gf+0GAFZBC0UsZX7PGT1lCwh5WDGENF7LpzvAVvwfWgXaQKGTANDBinLtMu6zd8ltQXcScjGv4iy
PnaAuztZrrfCxxdci9GHMcKeW5ca5WBa0g/KBozc4KuKoh8iAyBAK+xPftZ21Chr9zY7/V8zHFd8
duUS1255B+X/r3GL7KiXiUTIheOdwVKMoVSnJxb39Am9wyb3KJy9Iczqaho6IhAmQjKTLyIxETbA
d4JwBjZG5SLsmz1ZLoiw0iH67cIPPuejP0JfO+GerSA9EHM8HtrQoqvMaM0rrDywOgsVSkYm7M7V
M2qhEEZ3XJHUKWhPZcBXZsVYJq3yPLQEBjalzmjDc7mdQB033ESdlr+3XUSOboZ7k3qHgcZOPmkp
5M9Up28LTxEJsQdrtF+WAqmbbySGjUYLpZdXVg8+EEzvWpCjwzVz1TuF7GuMTP8OoUu5K4V1PKHB
tWxx41pmvqdcbg9i9AEStpc0ejMLFd/LVD5ZKYJZbzmvs35BV7XxGeFjYC6SqcaEmfXLW0U+487u
7RvxBM8BJhVvnN5h/l9LeytWzDmAt/7VHMtPnwM0FIy5D9v2lxJlsv0BFsfHzrT/5sq55SQ2exQK
BgohX7P5kQD18lpfx7J+dHrnXYW8QnL8nMblxFsJR+6e5xnK0207Rlz5GvT+BJJmjxen1UMcML8g
yhf/uwS6a5pYU6A+GuLQQ3RLVd8ySzyXQ4EodfUxueczpCOqUKv+f/m5HJynpTFujU9lnPoeCdoB
FvZ+jGlg5C0I+Se8G1kGygnXe8laEglWWdpMEkWboB6CnoMt27Q4pHA/+6v3F8VnTI9R7KwRsQPF
yWOYaJA6gdb+4qH5XaaAkLatNs3NrjQA5cb102nNd00yyGjoO87St1qqO12tkNJWQnrvn8nt/02F
8ZENiz7WUZ2EutmpXl4YcNrYnsx/LDInyt6eG2GcZKnRGAbo93E+b6r2nDpOA0OOgoorloUCVH03
J5zd2/InYIsW8nGS7YIqDSo8ZZ9MOf/pnLoYV7mnaQl+bz8VanM/OUW9n40WaZeT3zGPQ8uCV1Qt
RYslup3WuJMvkEQD0GsTPVZeeyg1wJRM6V6fXw13QX9NUV8jIEEmeWH7MNjc8rdRjrcl6h/9rSaz
GNIPMWeXFn9XaHBSCFk9gPe7LNyBR3407fjgBgFVuOyvYfR7mTj5hcH3AO4Yuz2jSKhgJkR3scP1
ItrlfUPzCsWRTHC+kuvQntrePLAg7IahS4yOEx6Mg+ulacyTeifz5Gr140fkYQ/LGRgrF5Gzkwd7
q9ZnXY1PfU9hK9uafQz65ZfesA/bMZ+sckzsRX71ESFN48Htco7CQrwTbiogGqrPoaB/xO8eKWTi
9baeMqe9yO2aBn0kv+A6IvKVkX+IKkj+Tco91Mn/YPrOP8wTyRxN03HL0w/TtF5QAHxG1mTslswB
YstZ6UXq1wdwg+hhdNFrUPTzrCralec2/Miwsu2BmN4DegmTyDXwg7vGEy4kGWtDf+dO8R3YS39S
uK3GcSZOvd/TxUEqQvikhpklui7nM1Le3/mkMLXn9q20fbSefl3EE2+61wc/mWCgHpv003bWDGF2
d6i6YC9TCq1tEsji3En/1cihTlauTpC9p65I3zN0dfEyr9CbLOQP7pw3x8UV9alyxxb/mU89jP/Y
edEN4V+kin4ne3vaFIlhblxbWbDyiKMJl+GnH3Xj7KkoP2QsUJZH4aQ9JR66wgipaNv2+8nGceZi
5t5ejmBY9jbhFLHXs1qGGDXROLpY/hSLblY63920beQ2NEBxZj9PEIkfl5JsgeoFJxqvCx25JrLZ
3Llsj7cBmVvQ8LkQB8hpkYLdMVkrytx7mOvAS0rra2XVLTsLE6EBgetcNcszjsAtCoCuyl3ZKEyg
mpMihnfUmSH6VN+qdqudvgDHRjWt6elzhwYF6TtKxXeQxZVvzAi93XYnbJk9DIMVt6bzGkF6oE+t
ziNFl5YR3doZJyNySuU9LVX20eN59KJ6z0B51EV0JH7jeXHAFhGLcGADqF8+vDI9GM6IU/Gps52n
QHnfEx/GHTtoFZsQnPRDhYjVzYLBvie1FNw9A6THdBV78LSjGs5tNB4202NA5Tw3bftozSDZod4z
BoyMalo8QJuY2Mnl3pyp0xzfl/CzL3BJW9NpbEiHtuY4Xb09xRjfaZ0qDlmS8nDUT+iQt1/Ip6rQ
7odTD0OHQGrN21+m7VysIncpLc8vedicOa0lEfE9E6GjGBX34FxXk19Shfq85O2LZ5e3xnxiL9mh
wC1QkQ7uF9c2dg/bxbuzQdZLnxA5Sc6twquuz7N4snErd3l3lbO1L3104Jsgqze+jCWHui4P0o1+
O4P9Njbizzp4jyg3OdjyzfFgcFv5l7YnbJNLs5U4WloMCsI4hAjTT3XB44HXoosdM8XpkT9reO7N
ngn8X5Mror7MLv0JTPMwwGbWoIe77ZYQ+V7Daw79PmxszMnLizSoj2qcu7M2R8VRHiUDMHA/PZXI
WTrT13tKoShRnY2HlRxUNkVa3vdduR6rMLz1hkhczTurJ/OUs0PVdnkMUArgLE/PtF08E7XINxSs
KDoUyDG6Yl4TgnpPBhRxOHiJjBC3OrRKSZERiFDuo2r4Wnk6JWaeqaiScY4e0oHJgztOwlSXOGt7
2DCB2Wt268Ju3/bdHzOSVQzrfW54eZYlPJggSGzJpIsuz5PnW9DiBZiacK72Bl1xJXMxn5Y5upNo
icNL79GI454lHIS/6eXgcfnegoeS7XvD8cRy9EWp9tJCyFCrlhh+dUhlc7DcexrhMvaEvNVRhCCZ
5rAA6+kymwQLpWFxphWaK+UtzrCvqDw/lJNx4HB35AGqJRJOewmumx9q6POb4FTMMHjlZPI4M71M
Aw25POqj4xD7XT8ofk8liSHh396ua/uzJbN+0/8D2g1jZDkoNqcnpy3PKffXyatdt2rQyHLPH3tp
lEDLgyeb++2229xMArahXTBDL+I5M4Nffit1YuLfoHmYCCu3eqpZ7xBAPJR2eZ54oAo+gGHWz1kI
MVWxkpf8Jm5rg8hbC+swKuIfHP1Jn+dDwECn+Kp0/k+UOtnuw3anI6O+WO4zqPRA+Kx6QlWGOQoC
F3Uvy90KWl88+zQZGYCwPldq2fTXT3mCZg4jbfXfRIJSiwihqrz3gBvM6Q0CmhE+Jx8iKs6bBWGb
vLZ/e/u9AWyVKXHGb1WtVtnvXJRWjGu3BldC06CDs8EBADwYd6vmn7N0f+piQdytT4zyJNig4Mp/
CAXZfP0p/c7VqHBCs8eH3WO1HAyV/6lUfsamgjDiUwZhsv3w5k4e+Slq1hm2GibQ7KlmSaIhZMtr
KoIsUXy9HOiTlDfL4lA25mNiEgBPMzr0FyI+jF2YgdBguKy9Reyh5c5qAU4O/vYoa0T9Nmt7EzRV
LPoG8TlfiatoazbyK0fFS1CNDRlPLNtucTFSJv50yM+6EK+iwBgvOuPaa/uDqJgkYGE3x/WEKBGo
0LzVbTFz+8jG4cPwmtc3RBpuzGuNi10izdGTwvpBJsak87fKqX/NBTpdA6xGedYvg4+g1uqHQJJj
WWaXesxWTkvVei5x2XcAF0kJWrJbG+fWLd4LRNCJkHJ237J9nKjflsSzxP2ivtLaSgXrYHiXCNAa
3/jji/4u5xRRJSxixi0O+HQEwJANMLvncjIh7YV7dGqaDMcpuzsad1lfJA7esLKfj0yMZLVAqM1t
85kG0o1zQz0Ty3z3VPZIdYYGGatIUmqHjyiY4kkwdkW2SlJsOzvTI5YeILk+zd3wriP92WAFmQbC
vxrHfphV9yUJyBAcDIWtP4qsJQQyhLzxh2798srhRQQoFXGHgjpSVTMH4ilIjeO42G8cnqmhX6/M
LnAt/T+KzQlgKLCzQZQ8NZ662kwpqKP+RVl18l35+X+cndeO3ErSrZ+IAL25rS7TpTYq062WdEPI
0nvPp/+/1Byc6SILRfTsAWb2ng0oKpOZkWFWrKUH+jNx/gGxUnNV+Ix0RN6rN0brUNI+O2m9D8N6
R8C50eFRQjrs3kwjGkw9w9O2WzyL2MXzwKuWdIFBYJNGWRX0uo5Wfoai/pHe++92iL+4afxUq8Fn
OAS3ium9xFKz7wKgN4kL4ZUkqU+CBknwgOg5L0SH17abZps3SrG1nJJyoc4VgH1ceZS5TLR09qKI
KPHHJUNzCIdm2Nd1lzJLF+fr2ux2gp2si/DWIYRVcM8YdLap86wiqSpWYezF4D2B4MAI9NVIecp1
ypA1048dMKTWBHmdei8QlJ3VtAOsG8ENh7pxuiMfKu7GRIEeCMLWAL10OCjkc8zsn90hPW6ZGeWW
uBG4Evcuc6K9b1hvTFc+eHUCUc1wzHuSTUPk1g3df4q9ig3UBqxNV5efrbF/rIP8DmVIAK4OaAK1
NvFzblms0Ox9iqEpXWWD6tzRV9sEZfqUy/J9ZVjkZMoT+c8WKtsabFRz0HSo2ehYPzaJesil9pBD
QSGPDtVM7T4JjbVqOf7KalG0V7Kt7st7NHMZXKWgFdsbuuk7CT5LwohWtWBpEYXoMDnWwKkVM30a
LJ4dB+8pjlpgxfcpFDB40wZOIX50lG9yxf9rjfKqMF+dKnuLKoXoq/2U1NEXPSpfMxh1aCdt+yh6
8oP+IYcfKZNCGFhc4kWooeQKPFfurElwvtDEfRwa5idKwkBFV/cdXyh16MeJ+ifk1cwIMgLtVLvG
zMEwJ/gpjgFI+5XspOcuNH+P1M0luQvuKNTvfTDjZh7t0tC4dxBv3foqXFA64yqqB6a4Uh+DEFj4
7SHq2ZQ88b5KpU6zZGpfkGAz8fxuXl3xOrNofWc4hz5jhNu6+OX5IFTH6ixW5bugAMslfcxrNk3Z
gkriP+QH4t+/s1nQZfGZc+nOPcC1IeHQe4zAh9+awHxIfHwDwz9jszC9PVUiYXbbkDVbUCtDIQpK
Soyuv7Pad63AXo/NGZUIRzkVxlfWS0kb6Jb+t0eUhX+E9TlfNy615C+3t3k+qy6M05XTYXsQ4kGX
xm14o2Iv0Zpzb3hnnUkTJMy61HhpwmFz25LOn/SO2+HfMnUZUQcdAmk4iCeWYr2yfcOpmzMhSH0g
QxgfqrpaoDmYf0FoNNFQhcXGlI0ZK3AVdYZnUL48M5anpETVDAyKcT5o8a0xh4umACW8pEk45xYw
NEjhTVOFrMNWjMkHdP2Ibn7XludUCqS1loGOJ2MFyVhp49JhEbs02UUDZkTOimbZNgSsl9+rlvwm
sSz33wINs2EgsXkd3Hu9f1LNPSutJYgaZR2vs89bfVXmw8IvuLLYix8gDtS70xqCCm8rP+AaMk3E
4Fl+jszo3NX8w+3zcuVTXhiaUHNo4CF6BrJKcS2ALe7GENpJRWKoB6ht8ySH+iYjDr1tdM5OYSPU
RWNMqCVCAK5NTmlSqmk81lJ5jkhLV40BmJPhCclPIBKSH4fiU8pYds3/HTE4fNv21QXrCOUieCJ4
UCYLtmR41AybBfvODpQa5YvuUOfRY5I9gg957vlHA8D9/2DUkLmPwgHZ+mS9ThMwK5L9x2jY+nu3
ib+nYBXVFuiLBsYs+K6k1YKawtzp4GAVBX5f2Lu5O5OVppRwrTwuxhe0vvyfg6YwkSl33b7NUlNa
GYWVLWztFYOaKiQaYQxXhPLb5aE1nTEOfbU1XgraC17df4HwCuIOUnD3y+39nHs5OD/eWZpcD4TQ
+qowO+PFb7PiPiySZylUkgWlwCtPBq+ipssmhU0dDZ7JQ0VVcZTBdQwvDLIRQ57k1HhI5GBbGHYI
1Em+C1hbNNzlZkUTx43emNq/u73QuR+wIHhXVV5LjU73VAfI02yUqtDBfq3lLR8vW0XR52IkULxt
Zv7lbAf2RptvJtsG/vXyy9k9Q49mUeQvCnRxzKU6gFZPiG52d5XeLCxpQinPC4VAH1cAuQYL/qMp
B7M7KDz+VDheGJC1mX53m+Ke2UZy+u9aGFM7iTa3Fze/8cKghZYt4x2OYU3uQUFzHs4av3wBf2Lb
OcDE78CYVx1QQNt71hk6z7L72ybn5xOTDq8wMY5uOVO690TPGhcuifJF9X97YfYGVHxJi3BuwiFy
g/yJCp8FJdfkshV9YgJfgaIlt+LfriCYVIfTR1eBliI+GpCQbfHuTm6Zro1pVep58aL0IJspg3i7
GkzqbSPzE35pRByXdy9dPbS6XJhJ8ZL36eNohvq21WOGxVTrfNvQtQ0DjEFHQ9ZkKIomx8AyZNLW
CENd6Me8b0EM6qf7fdvIbDWOakKBBJ8V3EQQbEwuktmgVw1HZPwqJ9VvxvGYYLB7mVHh6OWjhpi8
M4RKjhCFRkTxctuKugIMaaflq1NUO2mUP5Xh+EZB+baVmV9AdpcE1tBtBR17fapjYSpjrLRNpwB3
lc6S/onOzzYzzdVoLFCzz/ft0tDkFOSwMPRqOygvQ/sPbRP9yChL1GW4JAsm/qCLyM4xWIvKWKim
kO5YE32TVLdcrdFz2Frtt8HVzm15BxPdVgUzD86VlseHN/DCnHr5mULN9MY2h48zY4bSZ6Z90wWh
tlHHmAaPbIcLfnzm6sTqwKvavPicdGVyKtze9IAT+vlrXoWwDVTPHoMxba1tIOfIx9fW5QGBRPD2
GufvJFbJ8TXOiGlSRpkc+rSC6dSqy/RVFyQ+1lvg/vWKng2NXyF2WUl1+lPKezin/rbWm0cb8rZ9
68rhsbl3usMLiUaEpV1ucgYD+6CUVvpaxBWTvJA0MM5NiRyxS1fbKGLgS5H8OzcOTrnskt3/rqUg
u9OtFgYX3aa9xVBI7uUd8TyUwBCYblUHqgm/opkH9a5i9r8lpqAghE/Q/TLHfZB0EIPUOoO4HhXZ
lEkQM49pkrfW70j+LXVfSuY/xHxlLw+PndrtVAhTAPtQMfVhv23NrwpdeAuw2J3ieXRwMmbe0wfG
UkWlgZy4Vr2/lTqcuXy/mESKdPNeTA8JiiQB3hadvzCmDkzpT4qrT66tfWtdhl1jhuy8oNq4dKlp
EMELUbvKt6homFWptHgHOPM7s1hUgvNfRe4eB9g10sj94HXWqCjwYNgWPkpUTyfnsNehfErGyDqb
VQzmvWQEEwAPrLkCIH3768/cOg4dR4jWDuG8Rkx4+fFL1Q3R7KJc60de/ehYKcTGsWosxILXrJi8
5khkwGE/i8OCDJScUdvha96G6ZM7SMzpR+nf20sRL9ClbzIVxBENWf1HsGlPXqjRNcBhZXXxGlja
W0mFXyvhKK+oyemfjDL7dtuaOneFJnIYxGGqLatC7+1y5zqlKB0ZBpVXcZhSw74PoUUMf+Y95TiB
enKsdR6BksrwkIzo0cLzqcvLn1t4ZRC85H9EK8FxrWcPwC0hJB2TLwAuV+CrKeXzVBgdFCDb2z97
ftn51RoNG93iwuPlLn91ofUOM8dV9opoub4vB0N0VsNoFw/wct02NX/9LAzh3FQwAORPU7+mjkwS
l6ZzlnOPacP6u9xZwMtpWMTgKz5uC61Kk3BOtRXe28tlAdWS0sAZnHPjGqs88T9X4fiIUOxdbxQL
b9L8u0PDSTAMK6apiPL0pSlVV0oGunXn3MHXwdgdJGnQR5WCzgoCPwkivg8vjUoKgQoCM2SF0xsK
G79H66x2z0HTPte+sQIBtxmNZm3q0c/bpuaHAzsiHkJLRhBDTpaWRaNvkH4bZ6MEZFwk9We4Sz5r
cIovPLTXDFkKhVNb8MUir3e5hw4MXtZQqNoZbOYI92D02VHlM+MdS/UZRfzkS6dgUzewdF0nm+AU
TpakqFEpRbmhnfmeyNPHcLVt81JaMxz/4EHA40gVpCX1bzCCDFEtVWqurPM/VUsSGQpisyvgtVqa
ppp9NpmCRhKCTo1UMjUHOnCp6Db1fuLN4JjQqxUHZbZQ6GdTakWuyQ0YdtCJiDNZ0zYgSIp0fSFm
ma7rnzFyG6p7BEu8HJffL64GEyZXjI1j9KtV97FcPSJTuPvYcfz3DBoI3iqGZWrMvF9aqUrLSvLU
hypPcul/o46a2Xeloi2dxtnWUaXg5SN751eD3ZzYSZQyaDLUB04wQv1UNIbSOuezK4EijoFJWNrx
g8vCcciiXEClwHDUaTVLh8KxNfzOPYVeAqaKN0A1/kSyu3DHpu4X8TJqLjYi8ZohtJcnz6Ge9zVN
OECZDBfeWZr/A7xZUzOlY8ENcHtFsxCWDMp20LunQMfjaxoTW6MKqt1Kyvxcj3AcNnvDeJTU36oO
W6FyBs9MaxW8Ha+epxSbgCXftj91yZpiUPUXTNAccegmJo9aJrEHWhrEZ01uQauXXftE3ccBj0up
p7UkZVePYKm6zF86OldWbvAXLQk2GJjZtNTtmEPTq4HNdJC555KvhgC8j7kBsFkM4l1okz+2sx8V
dHY1byFyn0ZVmsIDJPMy6AqF2JlwZ5s7lVtakncG33iwvHLVl/bh9s7OLvo/ExbRKMRclEumO1v3
UjYyEHEOnZ0+Vl+iYh9Y1oJe4aye/W8hTIJwYg3R35keH1oSeqaH7ikemIUBzufrTyliuqDkOwOl
hB4Sdxu/7TiUOOqXUM5Ot5c5P0DUennZZJojouY0WWbJkGbNu+efh+QPo8N8S8ap1+WwDyKY4O2F
aHjub6D+QBuP0gOTSwBRL/3akKPW4lVDfIb7AjS8eh+b32Ff43w6MLip+9tr09TJE0imbtA5QylE
h6SP43JpzshNXydXSU6q5LRv0D2XuzwctF8a89u7YZShvhhV885tQdqNeVCee/Dlaz2Et29sWogo
0KwCoKcxzk/I+4pbdpH1SRHHcJzy1MZWuu6HsN8FZh4+9U4a7Q0p9x8yFxR3zWZDYKmbzFrBLAzb
v3bXVHb0AA0qun9SmgDKybxhocM2O7YqZXvgEtxJ3aLLNtnhzrQ6ZUQw5mhHELrWmfHYUNNYIff2
+/bmXjXEplow65mEu5Onw6JByCRU2ZxiN+oh0xHy9plaCMIxZ8HJzV2NKlsEZza3kOBdnt6S3Eus
DvxKe/JbtFAq5xGtgM2oO38839rX0Qg3RbrtSh2ajW7V9r23KuxgITMVZ+V9OMVZwpVaPO5IwvBc
TtfrZVltq0p2StP6K43vFair1858A/4DBi+413jWelDwt3d59pRBiE6xSaR2lobk6CTcsFpAy27R
yUeU2h8riRFIAwQFxf0E5lDz521jM1+AMZvmr4mmI+H2tDRodJVcSlaqnYCdvGp2tlbL6KA28VcG
a18HWIDyblwweWV9gu+dSEcjR5718yD4TmGytviyBgyKsCqaOxruzgYEKVMJMvQ2t5c4c0CqbCAm
wF9UuXi4J19xMPKSHKlUjqB/wAFT1K/De6h0PmnND/Sgbhu7ckVs0goiDT6fTv/+0v1kpMhDIGvN
CbZMQbwxOPuEl3jr5rm1uW1qvi6VI4koA10YOiPTlDzTQsmlKpkdqQ+mzz3MD/uIJBCAXAvVVl5X
32U9QGjxttX51xNWOStUxSnfTeM5RcvkIIfH+aiA7F1XwRvPvhz7DjnG9n+whMC0QWWIGHKa5dpm
UDFr1OtHpWDGu0lecjqF8M2t5bhZePhnF11lUe9MidjjXV8hZNhHy9BkO9RlsGN6RERuEE7fmwSP
xDuEyD+NXFrYSVWUjy/cyz+rbKZsqQpyAZOzQhmuLipI3o5e5X216uKPkd63/l/j1WCeRoKpzBkU
OFpq1Mr4SaJ+MrgqZPnxOqaXGBBgKpZr3hkNuJTYjf3fSpVrC5dnllLSdGdr/vsjxXl4tzUJlAR6
1FvJMY0a61GLY+bn9DTeZ3mM2Jig7ar0eNirjoVElStb0OJCBE0RT17fPg7zm3X5QyavnGRVmuQR
dh87i1scNTsQJHdSZCycOmXuEbFjU1YxRVWAtszlgpnn73tfrdNT3XTtHY9TvlYcFwRtEPLg9IT2
EpOyEE9AZ/o3GyTAkFHsQpzOYYme0zDvX0xmwXemLpmfY68NH1LFKY9poo9PdZGmS+3Y+b6QxZGM
cEVo8fEcXf7eNLT8ktKdeuzhVljZnfGNd/q7orZL5/XaJSHroRhECiwejUtDXldVQz0Y1TGDRViG
Cc5Kn7gjhgMXjgvYD5Lf4f72N7/yLSxRe6JwItO2mqISGKbXo8wv8qOtf4XHjQEKyubFswrbasYg
lPR029x8K1VSYtR+2UaamNMLOXqybzJTXR+poyrGEVLdpDzdNqGI13ty6UVZ6z+9XiBDk89lSUNR
FnIlHyIJwvgs27rNq5/kdykDRTEVmx6yAEVT77zgl+ns4wLpQthubv8I4c4ufwNNWlaoUm6nwz4N
yftBVRNZtZNDqah7JxqOo5jfum1j/umw4Qi0IGVwOupiH975jRh2jK5t4HBpxs59aeHKuKvjVsxt
qIW0zmVfXZVMLZ3KxhkXvPn8Ybw0PXFZXkDHy26s8qjlqr1G3KelPg1ZUZ/G7aPamMmKz+xtbq93
vqc6GCFqDxr/ASU1Wa8N8XoJg5F5DIv6LxjQH0W64Jnm90+j4iDbIiymPvTPcb3bUSYt1dbLourY
Dt79IJvi8kWQeMTqva9I4o3yHWP30VVd2FTVy6/YeKh1lbnkHe0O1dLU8L7n5scd+6WNyc6ZhcE0
RwyN3OhEn2wjfqYN9CLbzcL2zT+QMAM8ARZKkopZOCGZrgvxR3TsYxiC827jMe9ze7fm/uPSxGS3
xgqYiNlAN2vW5ve6sD9VPdC/YuGbXLtZIgcj17MVinkTP5ypCkx/uV0eBQFXH+jbrEUsG5Ji+Ppo
OK6VQMCMWufH/7K4/2/WENHMu+MH8ptz2Sood8pDcFeZcXFHlIQSTkD/9LapaxcYxA9AFV41NJTE
Pr8z1ep1K/Qwo6MWZJ9cE7IkU3HPatNtesl7KSVnSWPtytkA/UZxQoCbRVHm0mDVpW5X9W52ZApU
8O0aaDxXxfDl9rKuxFKaKur/FER4uWaFF1kO9LDVOudgt+1DExSM/Y/5p0FrnyvDfy6c6OwniiDu
tze+DDe8vNR9F55v4viBh/ETEHMD4zTN9rKiahsIg61DW6WnKPW+RKrPK+QNFA71cukJuHIdAMMx
IW6Sn8jaFF5c5BqznaGaHSHOriH1YJ4lHIJ7zyyWwIRXLGmEOKZhqOSwxJqX38+yfKPPDMk6NEoD
ApY5ZMWFUttP09+3P+GVg6KRTMoK2R3jBdOXM5KY0bNhqzhIjVHdN1Dw7GGAiR9uW7myHB5NQ5R5
ZUqR09oH9MKwWRTMo9G7jI+dkuvPZRd4+7qDH2zhrs1t6SDVgWhbOo/K7EwGRmY2TCKiBm4kCsyG
XryHgt7cNLJb728vS7mye/9AblQfieVmJdxe0YeqbRXz0FGtB8qf1D9jB3hkYtvwk8gV+F2n9P21
DYp4DwyhfaTtHB5Vq6r2JWwL9xALQcoLCcx64ZeJqGtyMUw6qtwI3lWNhOzyAPVyaKaxm5kHpdDU
71FQ6DApqs2dbUWITgM4LPuBsn6bPwDm8g5m5Fs7xzXCu9u/48oTT11fNNgNk+7u1A8VjEYWoFe6
Y9QTAY7HoDsH7qNZwyWCJoJi7VuO922T8++PO3pnUnyzd742ITexbBijDpKDXoaZdyjuVNFbVzDa
cdvSvPAN5AePDiCC6EWbAY5GCfWcVtPMg5Nlny1p/FyOcbYyWxQ40vQej7eLZe0xyWF2hKP79bb1
K28KdRmBJOXsUVMQ+/BunZaWw742euOBkglRtl70cKzK9aqR2mNoZ09N0ZYLp0qfJ/gMkfBI6zLw
A5FWXNqExL0sK/RPDk5pWF+NRO7vrQKOeMPM9E2v5M6drVWG0FPT74wEmYRVDH87/KlDAZObk/k7
adCiu1JV8n3WMnQeB23E+KnGNGQRx/vQqZyNF/XBno9nbrMa9smoaRl7NbTxl6MHjMsVQP4MpdRR
c/bVdSgPcMv4PVXsQqvdtVbL1mNE/QWilC6xNnpsQbyuDHAsmSlKDTj2u9jy5DsvC9sPezk6OUIk
kSov7eJp/aouiyEsGBE7qoMvv0ah1ZzogOQPku0nC4nd/N2j7062QxmD9io3/fJDtM5YwqbexMcw
D17TrGCMW4zj185O9quvtw/a3Mlhy6C+ScfYJJmcxBK5acUp/OHxUa6GL7XiPyWjd3/bxPzOChM8
PwougohskkNWRt8lSV/GJ4mB84PqetY9kMj+k4ekwILPnl8bTAkALN0F8bhOTKEKIcE0aydHF8L/
qnL2of43CO0/FE6lpfbbPLDFFnVvSouOOQdCp02uRRCQRODMSphGu++qXK1DiPr1XjurVH6iCqbv
21t51aboopIO00X5l66/cws1D+oAUyx68gx4ZQdVqlYM7qQQUxXb1vU3t63N/TsrdDiJnHoykKl/
p6XhynItGLM7z4Ds2UDMTRvBkwaDOewdVFyYYm8GQJG68dUO82qhoTG/BzgkknEiMvEjphgD1XYg
Cuhs4yArFeVFzf9mVs69lMtfIXz5KBwE1WJHA9dOxZ3+wmyOpejMMCx0Vzvadnvus4Jh9MHM7mQl
PN3e1fk35NFVxV+ayYjQdNirszS3c0cHOoJEj1dFdnD8Xz3qE58cqSgOCANYd12ayQtv9ZVKDmbZ
Szw8vOszVDX3k7p3Y5oH6MHXY9Y+IjByp8kQOUXfYd1jdvyTZLyg9whjb/DUOD/yYcGtzV2NRtiG
D9ZAItj83aVbyx3Ucwt1tA9gRxRmIbq/Q7TUPbnSiNP588mamYPk9E6b4l1sl1ZQFMYBYad97RXf
ijT74Y3FkeHxR6+A+kCX7ocIxv5C+UJUTDNZKRdu6ZW91uniiPeCDIqW1WSldtFbcC3VBMO1ssuq
8KFpSigU5fOghvTGJGRLJHVTRvm2Ha1nUrCNGbmfNEla8LxXLjDjYJRaQVmRSE3dRUXuocMcqR87
Q+p2jhp/yZIo28SI+3hK9RxisE/hEEwRer99yK9ETzSwmMDlsaQjQsB++bFhFTTGOlLlQwJr3Ma2
A28d2Hm/U5FyWjORhAgwG39P93t4zWUdOj1YlRb8l9jmyzAZeBLPNXBd0c2fZnSN5dmuXo3asU+P
kV5AseFuSqrBt5d6zQrXmKYvSHExt3C5Um2IynysKaUZTomKhPsUwVS9GmB7uG1n7g2Z+aeBRiGF
GY/Z4E3so9PSllJxjFM/3VRO7X8t8kw0fiptW5rW0iTslXVd2BO/591b4+qeXtEps47Q7ECmVGz0
AIDS2OjawgbO/QLYB3J8gk+iK30ad3aQFRZ6P8hHswHWPuqHrugXUCxX1kKyqEI/otO5mjVxcwP6
oERPjYOaa8+DgY4qBFLKgn+7cts4aDyUgJxo4E5ryAjNDUBAs/QIZZRQYUWofFUMkL3RfrHgBlJ6
Zk/zpamPa1aJeCjminGW2dAn9LMIc6WIVVRZ8jmJINEcS/1X3kq/o6J9hCv8yRjHz1akLtzwK6EW
nTYBLWOmjkR0csErQ8kFZZt9sDLjbx/kO05sgoJI87cq5F/ow48LzuxKPQqwCK6EwIeKKIiOywPJ
2JmjlDVcfFZgo3uj3EGCtfZHXrDE2g1V/snPu2DtJJZQX9mqdrn58AWk1QbQA6/OrOt0Zmy0oTqn
pWkcIhftyyhVtXtN6+qdVdUBE8VRV59vG7z2mF1YnGRk8MkVcuLGxqHXgMp7wbaifVczOJRnLqng
uErDh8J/yxidbvW3EYai2z/g2rV5v+LJN66zDiVmh5vZe9K+NpW1FMAmARvGbTNXHADLxHWK94im
oPgZ7zxNaSjk/EorH6N4dJ9q3+u3GrDS/W0r87iL4/POytSfwSCbhx2LQSjh3jCfaERoULKr9g+r
ZQag9BZWdcVfkxaoPD94HmX2LjhJ1cCwG/eHWnCLEgU8yjK0JpziV7XtFi7HNWM2I19M58kCZDn5
UmqnyQQ2sn1ItPEZYpEfKGoXCMijMVLFr7c38srNtyjoM0ojk4TM6gSFnrYQg4XGwc8l+AyDqF6R
yf1qxwKmF1uJ1tm45L/Fz5+85EhQkJ6Koggl08kJYb7RSJw68DmI1X2GiiSUul9C5gRXgpgYjW7v
8xh3L1AIf/jhYJWOqADRr2YiY3IDQTflUCOV9Eionkk29Jby34zp9ts7Ol8eQDgLfCPJB0dm2sQv
I2I0trU7VShZRL3zSOn/oZLcc61pn4NU32ux8qD7Sxju+Ye8NCtuzLt756dF4ydN0x4RqqbH6bwK
0lGAMQJDYhfq9n9ZJJAmUOmUNqbF6IRpG1jPk+7EM/apjQe4jGNvOwzBJzlLt5aKukdTnLKwWbga
11dJtVQhwACxPrn3fV6hxqQN6jEq/K9dZ/4pVPXRhilI843PapD8ur3M+U1kU6lA8FRRFJil6FUV
OG3fKu3Ja8vvIWIpG2fM9wmy02nmBQs+be45xaSspagW/23L8qTekfYNtKe106LagC49SFI4/pE4
vr2iK7H8pRXxK96dkzZqIwI4tz1Vdvy1BeybOdovCLzutQINB8csH7242xcBUKBhPN82Pvfa2GZ2
whCQI0rdk5sPqNWNOhgdj/IQAzaGjrFKtmr/FZ3TN/zMtndgr7xt8tptFN0MlZKADIR7slzH1ZOI
+dr4mBnGtpXat0HXf2em/ORK7YlQfxsE/kNUON9um1WunRyD1eLCQasyCXa5zZXUyz2kb8lRKl7k
gZTI1QGRtEn5CxSAvzHGN8MoYemXj6MtQy4n3zE9GUDprkU/2qb4nvTdUgZ15SeJYIsiNJVBCsCT
3TcKNxyy1q1PCcOi3ySmWE4grJ7NdERvO/OXGgpXriqlHgJFh/ujMX5xuQN92aBZp3jyUUJTMZD+
dGSGa69heDVEcLRHOvT2louff/msWBf2JsuTuzrtB6uTBYImtFYgaLwllotrOwhUD+/DZDbowMlH
VfSgZ7ayb052LCa+lVZdl6j/ZI4HFez/AAmCzIBXCo5j4NVEApcbiHytLcdh3pwimOJQw/VgAEwC
c9WWsbpwS67tHa8in4non2M7eRmJxdvCCZLmlMP3668gczUeDMtlrCQM03ahEnjFC1DQoUSt4ucE
xPJyXWkU5Y1Ot/tUpmgcg5WHRjKHRs1I0nxTOzKCHY1EJTZvjb8fPyKEVSKh4+PhES4tS7mFEm6n
1Kewap6V0LzPTQd5VOvDoHiBWsSL03wB4zQtXKPuYtB64Zigb56YK2DzIBULM/0BY722u72ka0eS
rA0zApdDxfNySaOWJ65e9/UpQOkXHmzokPw0OTiwLNLg/3Xb2LUr/e9Gw7EBRm0KD1f7EHOlUp5K
2/wpZw4TzP6dUejfuh7C5TAe/4dzKQJTzIlqzGyiInCVLs5T+EGNpkLKyaSgGZXyF95H+8M3QKTd
lNZswLAKFaDLfcyjQjNGf/BPsNho6KxK3jqSw2RtxVB33d7F+fm/NCU+6bsXOCpRf6Jq+v9QkwF0
XdVT4v0Ye1iHVThAl1Ca868m5m2oogo/bCN4fWkPHsHCypVOPZgJEsqhu2rDJ8kZV3rztQuaj47c
0KgBvCr4z3hvqWFcGkPNVKkV2ctOme/+qPrgHg2kny3DKquuQVbDQzj79m7OXRdhtoC2UKsB8TH1
yUXVSPXo4LqM2li5RfgDTfL7Ckbo22bmH41nzKFWQBfXUWcwD1REPb1mCPtQ5pb2ohmR+Y26Rrk1
6jh60OUWnYQK+IBvDuUCpPCKZeqrVKANJmdE7XO6ozV08UwCHjKz9+9i1/uV6f1z29TfcgOZSsPa
ZcgZ3F7tfFMF/QznheyTVtH0K5rRYNLPVquT5rYN41mqtZKdqt/0uv3h2Tr2EvVfzJCVkUhMDkzR
yEYKx3lxqOXkz5BlJ8R9z7dXcwX84TDOQvWewi5lrqmTRLcayuFclg+hiu5T/qd2UEpgaGqAMDdS
7xmRumPIaeOpDIYo2a5Wh1d7QG1ZqT/d/iXCi1zGKPwQcB7cbhLEWYjf+0M21FkTHVM90l7aqCsf
6XHIX25bmce8WBHlUYdOASPZk0TCVLtO7jOamUWFfqqeDl/zMntE+wcCkHzjBej7KeMOeYYlLNuV
YyOoNFSmfME7zsZdmh5ZtFjvypOR14yupS783o1zSNzGWbiOs2ePmJrAGjII/obq3eTUINmuIgEz
Sgdn3BZKxaLQQYJ8e+zs3e3NnK0JA5SsCMO4eriaScwwhnXb5YXjHkzU5k5NrIU7TYuCoxJ06sdN
CQg4vQ26HPPx6KpKlMTPNP2gek561BoNqQyii6+6J6ub26u6sn/cN9AwIkchAJk4FTu3c1peZnSU
AvMtdtV7s3C2yITuqJ+83TY1L3ySN9P4JfkiPqHWNPlWhWkhyRCayjlSAsRJlJ3XIUvkjPscsufe
6p5cWd/gXZ+y0HhrKvPJy9qFiGx2I/gJwM3hx2AaVAHAcOlDaX5IkUPd5cxoNpI5d07ifKp0Yycs
duqe+YFckRe2eN44FG6b8IUSiWqx+MnJQRgt7jKj6M6ohuvrupJRmNdR+jLtpN3EcZTeeRqcukyz
pLtMGrxDGQbFG/xE8b1jud3asxA1+GjsQeEEWhiiXwFyxSVeboTluir9/7I6h11Vb+O8b7ZmjPiu
59jutwDe5mc/tNAaLRB4WDA9832iUAQqH6QDyfisiahEJWLIkp6fG6s9mwiGpI58v3DUxJZe+NdL
G9okZWKAxjGa0czPiT/svVrfKLG0j3V/A8HnvWqhvey261hoMDeo9WrVfefqm7JMf97+HfPbRWJD
r5aHjRL4LNMO1DhGZcGrzrmnboEZ/VQz14dEMDwWebTwpMz9E7bAToJcwffOKIwiXXYHKlf5Gemo
O9n0P1tqcO+O+YLDFZd0urN8Ofq/mJh3iPAhXY46cn4uCqldS9KINKiRqvdWLPjcA1BbSRn7Cw7x
2hUiZuWsUDSi/T+NQ4LKLBI7U/OzGQUPYZs+SI38uTNRjkohtd8Q836Ww/Qtt2pkx+xt57q7JBw7
pMGbhTf12ukV0TP4TCqes4sz+m6n9IWdn4GxMUntoPtdFAuf8voe/9eGenk528aUjMh3co5NdfKk
dFNAvs8wyaGNxh90JBcc1NVT+m5JE//ktxBg9q6Wn9FTebCd4KVSEfTkcsRtuZDyX909To0AH1H2
nz43ehfWRoLo0Dkx2/oJoRFUfvI2Pd2+dtePy3/NTEnzGnQtSSIV/eQPQBdlZOnTl8p/S9U/OkJF
jJGsg35rw5RmRQHImHAtdNBv/4ar1/HdT5g4WLvu4cutivxsq+1DYWif9cK488Nh4ajMBzi5i6J9
ScjMhJo97REl0AEnveUXZzjh0YMIRv/RcWPtoTEoRUHHWq0trw/XbotEtSmZyq7KrXzvQUr1aUiq
+qG30LWQhBCG26e0tGn1rOTGyFeozLjbSkcX1rZjb+FnzyNxfjbxvm3bwpmQL02OeBDgyOg2n1vm
zpDp1t3fpvtM93WlBEc/2SvxBuXgcmMmzy33bCg+XML79wOYJBSM4CYlk8sfQGifJVpa4ce8+A09
vIfRVrZ2WXsodKkvt8/ClVMPWYqADYlGF3HHpa24NwZ6b1p9dk3PvNOkbJd68BzeNjK/xbQIcfCC
5YKe63Qkp0yb0MrsrD4Ho2WvAhVwqZmVm9qWHuJM3t42NstFRQIs0G6wBNG0n4Y0ctGoXtWHNadO
g7tPKsp1GNnZqjGjfkOiVyKjYvpPOnDnD98roFew54HRpkUyG42NCGtIc5PqjHYf/fFXQ9ZWRjws
rO+KBxEIL6B8pPqkFlOUouJStW6DtD7LKFjziK84iF34BKZqrXhfNO6MgnYDxDtS9tNWvrQIXtze
4X/twcuHll/A5YAbn+wGbtbLQ1OmEYQJPd8za9RT03tH9Aj3/f9Rdl7LcSRJ1n6Vtr7P2dRibXsu
MksBKAAFoIogcZMGCqTOSK2e/v+iev4dAqARO2NjtCZLZIXycD/ufo5erufC2tKXHkQezD6lss5q
8Rwuy5WCQknXZQFq3bu8zXcCzROqrj+4/9/bNWhpIB8CkWYd38WUhYYaO9gR5ybNnyzRXVqoE9G8
U3ywnd/npzguUEQx/cgDvI+3aISo6qR3xAO8KN1qnuIbNTxIt70ej6k7P7aOd0nT8ebDnv/3p5U4
j4SNrDTEx3k78RCfumldNfD2l71zSAbVOnp5Xj/+fn3fnyCCVvqYcQop4SSufL28ThObA/U7zYPe
CCkua88Lwi4IeNlzku7icBYXg6ppmwgJo4+21vsR8mxMHx4MCCSJqdfPztoht4VBeF6b7c2QqCcx
GTs3jFag5T96Q3/utPTJq/QDHCDkUFzjZlmaQEzhdhbhw+/n4b3Zkr9B0tJ5cEi8c1uLUcv6fhzz
B13bLm18Gaa02MzcCX3ygVfg6Qzr9YmSj4KvTRKpvAfQOuS8mxGxmfusSrQ9+WNz7VBNKG9lM/HB
Km+tNlK3tZabL1HcKMlFMqql1M6yxRcFwp9NhKrszdI7ybdxofiLMm20YDZZ7owbpUQvsrHpbdh6
k51AGuiYDQp7iGJ6vTZsk3jJV/T3GIHlzmjQLz21YwbIy2imZWD2yXiDA0wrY1GLR8NW2uwKZs3M
WXddSnUjgqD2tqqaYTNhrG6t3Ki3g9CLrWanYtVG6G77jWNCQ1wr5vfaa6QuSD1/ZhwQ30XC2+T6
yZnFukE2E4meJVjSfED3PDYyMn9RESRxaz/U2L1PY9w2vhXHHWuCeqFVzNrFqPbtetZJuKNa1H53
sjS+VLSkesyzftxQUTgFZqQ1D5A6kczUKCFRoh4d0ZJu68Rxk7XduumuqHV7r5Sjk/q23uuroTXi
UwUS9lB46pzhryjKZna87oJWKC2oRqlZrKWGd2zCyLpbUOO5WJQYaSgrHTZ4GCjixkX29Pst+c7E
UdkDSsHVBnxNukG+/hMuL1svYy0O8/tB3dh9X/oVcsx5MX50Dt+BETyHJm1uT2jjKGJ443dXRW3b
8bzY9zUUxN4Y+VZdpgh1zmuBsHequpeO2uZ+1Q4f1jK/izBg96EHgHQRQLmNHXk9xMzJESVLnfIu
cTsrMFqbzh21q3eNpP3xi3FybjRn0i7Fgly5OY7ahZ72KAS6w+xbqYiCdGnnjYWmycrsGjTKbPPr
QG3pB5fAL1ZCys/QD0fLDE7um5VwqnGwYBE27hEt3jdZeag060eRfASCvbWHQNgW6XBgddnw9p5Y
NitcdFT7/BCNOp1RkZFtKAOv/0PPRT6FsjFbJrLoc3zLMTwoHIO21PNDbz+2/c7pNuH89fc79x3E
dn4GjibYDgx178jxslxYCKRE4q62rrgrJTVG/znT6LMorxcLQcsu2llkc/V09JPhoz6+93caWDYk
YNydMqH7Ni1o5vGstqJp7zFfgSXunOFz2HzVMhMpuOaklB9coe82Ma2SPz9OLutP53QRTtwiyhne
z7l3Z9LL5jfqTZ+jceZ17lXfuB/cm+/Oq2xOJUMBQTrJXED1189zGjIUbWnm94s5rbqmeBbeLYzZ
3RjedGnjI9n5n/MtyEfSYMGlhUGi0er1I+1cq6ZKDtE2yhWFRm5hBo4bX6D269fe8xCn+1hJPgBJ
39fkyqfCCqgTl3Ei3lqHLlNSQ9Fj5R5kq98MYphXQOyQ7oTZtRKLAIwXQcrkkdgA4DZFTlWUwvwP
j4vkl5CXNK1yuL+06r4e+gxC6qgdP4LG0D5I+37n0bTkJMNHeOQvPE2eJGnrdJiTJW/W6yfhO48e
11N4rxjNujWPQJ5r11v20ZRsjHghJK0XuiRjP1Q/SJLav7I8hMAUHiFcwd56s6XoqB7MMLbyQ51H
/WopCmTyDD2/NdoKIfbJGa5aF1HAKGuSjefl9m01DJS0lNYLfg7chSNNmlVjTA9hrU3bITesNfZN
7Iuu9u7LeCKtlfWL1JvNHxO6D/F6kIzT0LC4WspZ32gR3ICUmFF46Y19vFHaxl7N3EmrNFIKPxy0
Ciqfwr5A2Du+HZ2pC7zOGf3CdL+ruTkc4tKBiGGY5otYhT9NhTJ5nSmdt5pQK4elCTVpQ6c8Ph6w
QBNSDJqvw5craeXVVTF6ITKdU7cV7H6Yc7tqZXjRaZkRrITs1lyZCsrDRHz2yknRykSOMtqNVROt
ltFQyB2I4T+0KRhQzjYWjP9xz7/dC30fVk2J1sadZrXOrp4hNcmQCtyZ+GWrKOwjqipi+4No8xe7
QDq/kE3IYhSIMV9vQBGXiNDQgHoouurZdNBbVLTpg4G9Q1wYGaU2UsRGxjRkI14/BIYL2+i9srrL
Z0X3Q5rcgzpLNEh/sGbK3BUXbb+Yi48Om/ARwlZ3lhWVHDxXCfKk6ndJOxkBuWDng4P+q9H//MNk
hPCTGQfSKmUqIjssIddGBg3/qoAf/4Oj9taVkFcFXB4yTQg6DqL5+inFoFRtPpfKnY07tVGzSdvr
bpJcz3BSf7Cc55v850CD3glMnyyvg7QAop83jp3a9LQKjkVyMAdkJODiQ8y57mqQ/7xFhxLQ+Eo1
uurWsOeXii7p2FTLIOzL8lZXQ2NToBy37ywtuUnaut7EIgKwm/XBNylHOSmOM+5UfGL6bRcF6ibT
4J7vn4zSMVeNM8LU1hfeURmG4tZ1RshbFy1CerlJ/VIzcwxcnq2qWhs34B95ALTufjB+uWBvhm8B
7Um2cepnSLa/nmpYHMs+VqP6UKJkYdTtvZIWN1phfBqKj3Qb3j3qXIYvlbWwovK6ev0oYojaskrP
vjUrU7lRKnd5QsAkPbZ5UV7jOLYfoB9v9yoFq9TG0e+sgn5Az/XmpM55qY2FWjg3ytwbT3WOcmah
zOmn37txbx0b+RRZNEbNBVjLOy/Oal0U5r2pvUO5PMjjepPB/kDN4cpRKxwdVDl+/7y3Z+Pv5zlE
97JfCwmx17PohZXaaMnQ3pVEne5YbCZruEbi4wPw33i7WufnAK3Y0H4B3r0F1ay0chKklcMbwt2K
FqraKT1/iSEZbuK8JTqey9Iv2phKE8XsPutJbN+XEwLoVKEMK7ZwgjxuzKWDbuqmTmJv3SpquMt6
4V3QB2nfQRQV70eI+Rbfdkvvcqzi4naBseUB3RFkMKKsvaqK/EWHvPWgLjXNIloRPRpRgmFv7LD6
RNRuPnbWYs8BjUfcxn1tXUPnOz38fsrfUfxhInBwJBEA5SgkRKUv/ZPVm5yp0XMjq+7UOIacNzPF
Jpuzci2MDtVvXe2CKdKd6zorTJIlVrjq9VbbgdN316GpLpdV2VFFO7jaZWvP+jUI7ODXgwp7FVPy
Ed33L7Y9jabsd1oVJTv8mw0ypkOrjSMbpHVc+JmXKIPCf3B3H8yJ/JqfDQf7g6p37iFqYnie+dbb
TRP01EenuWsaa1saZuFTQX7fjRAkp1HgTMaFUWWrQU1XKe2nlpXSaa0k98vifHDMf7U6gIBYFLps
odp5iwEiwVPYoxfZN3Mz1AAmsxtqQW2jweuXeWG14DcaXUbmVO7A9ceZ1hU94ujUyT7VMtbORs8Z
dK36RHsA3J0WTFVIt5dPi5eLL14dTtUHZ/j9EoHHS1hWNlsB7L1ZInuyirTKvOrOHuLPkdMfNHQa
f78+b+MftiwOEUkMC+BCRkKvt2yqpb0GU191Fxmp+TUcrXrtJVmxqlKl3NSls3yLalrZNAsl9U5H
n/33j38X3J6f7+iSqJSEzbtdaDlNX9tjV91BnOtbxlYZd12GjliDONrkT5671b07l15JB5fZcD4S
cvnV8CVsQvqB652j8Hr4NqTaTVHiQHVuFwfVgqyK3U9bddFvtGx4goAaQk4UssvkI3a6X44cyICB
0ykMi+mbRyuR7VapOlZ3rdq0162ZpWtRa9EVEjLlTnEzKPh1aGwot+gvMAnYU8WZ131TGitEu5bN
eSH+69v039EPcfj7RLb//B/+/k1Uc5Mgofzmr//c/hA3z8WP9n/kp/73Xa8/88+jKPj/27e8+gTf
+6/nrp6751d/WZdd0s13/Y9mvv/RErefv51fKN/5f33xjx/nbznO1Y+//vwm+rKT30YVWPnnv166
+P7Xn5KI779+/vp/vSaH+Nefm+dG/Pjjos2fy+/t24/9eG67v/5U7H/o3GtUutKaDlsoNR9//jH+
OL/k/INCURrVcQRJ0TrkTv78oxRNF//1p63/A6ccFirUwLAzAAt//tGK/vySJl+imEMS0EnX1fzz
///AVyv07xX7o+yLgyAn1fLF8vj/27RSqEGFF6dG3r24L+QI32zewcworc7NoK0pD4+1zm8X2wuQ
oHpU6IgJVErNfOjg1oYD9WjSu6uhnMmbK4kvKtlIEZpIf4/RilwmrDWFmaEPIDYuh0Bt8j3soYdK
tehnjafndKrXyIFRYWhCJlrTE+ZM1bQxzT4NBlfdLHZ0E4aKX/c/ZrO6m9vsJR7dvTNB/tR4xbVi
8DHDqQ80o0Ahb5NMbLyj16BLWMwUJSXTcFGr+dOk5wjMmI89DGg67nGiGdvaVbKVY42z76bLhsT4
l06tIz+MoKPNxJM22xnQjXdM5m9G23zQK855fD/NQAkuHakkGVhS6QH9dKsjYWvklVsawcIP9Hsv
3xsuan04WEMQ2nRR4muR1567wIhNO3AWLYCP9wWGEuTsTe8o5yL1mNzEYdI9UV6qtf5IMVPrU6A3
B6m21kb36NTK2mis626Ou01EL69fVNGpLYp9LD/XJwuyOx6XdBFXq8UAxG/c26bux9UYs/wW1M1h
QZ/l+VdWSv4tXx7t0DkOdfySDuGxT5yT5m7n0YSEFndsEXhjXXQKa5d+rQVh+kTJ15lVnjLr0Kvz
EKD+lAc1txpFjdmKBA4iQ1G70SzuQW1RMVCxhrbkkCybMlRummqagz7SrzXrqRHFoUhD2nRc99lT
CtikoPLXOwZiFmhZT31x5SndvIWoxjLNXTy5nzKk7XzFc49Nz8IuSRHI/0DAgvLyelxNhU8n4GSP
u9YtHvu+h6E0ZSyNlE/PrH5LGXfsG2b+hIgQm3tcLsNa3HcWv93Lui+j5T71IroWurjtx/JgMTdx
q/wwSvdY9q2vT+LYjuxHDh5FF0LJAzXjF40F8+M6+Rr090K+uVXKm2ghOTwx8SBpzhGGR3Sjk8P5
VGlx8VS78TZVpm9RWx5I5ryodXgUlWcGdqMEvefBwqUDubmJHcxm9GIPrC0SablfemXgKt3e8Ca/
Mtllcl+XDQRCeT8EWseBtgecanjDUUxAJ4VeCdjMd4spXmyk9fxMjV7mUuz63jg1cjR9hiWAShlx
r8fWsNEQjpytXZlJkIX3RZs9JW4t6c/DQFWdBZCCcSsi+Txb2jVV4blvRslLrWX73lJWU5aQQIk/
0/Da2kUewHT2IgegJF6G1sWI0F+kvgxEUGTAqrUKK5FPHfZLXS2Kb3T9Qx7pK2dGd5LwT2zaJr3K
E11fz9Z0yAqSQxa/OFMUK+iH8bqOxMN57w86U2PUeuRPYjMb1RUCb8/n0U3WR4ki9zW5mrSqslGT
ND0ZXIrTzkIgPx13U1G6FiUjHSGr9MIZp94vo/LZc4vSXxTjNAl97yT2IYvnzayqO31UdT+dxt5P
SveAsAMM6kv6DE9TEHsNEtdxXvoiXHpfLEAEs7i37mGNaqEhyC7mbuF0q/sGLvcVFJ73UP6sDQS0
8KR/dCaPVBGjke/KnPQiLw20IHNt1SfJF8sLvxVevB6bmPNRLXPgAQ5MjW8s9rbXjdUQTUCG2r6v
iudYgd9PMUAAXeXSzornMrNGP5t+oOpzWqiNga5zZSVq75O3g7jAheRbgXCGLrhdyK7zHbX8VC+Z
vyyi9GPGt/C7lBQuebDCC/kYfQx9pW+/m3K8jaPNgWZP3yFgBCds5ejtD1MTOKnvTDPomkN9DPxB
uPZv6XuYNj1ZElcLoko/eYxLTlOnaPsqFPHacU9jnO96oT3lZqf4VVps6pY+JtC/axU+dfluKNwU
MrFZicB9fOHB3Oc0+lMylqQHHf201BgoTf0BceYzpAVrTTGfI2hd/CExdX/KmC2tUdfO7Ny1Wf1s
CPOke7ycYdiTuvw6KR0qoAq2XDxrFnm4TIkfLCd/Ji4TgeYUz53hXKiN8yW32UNezexNmCVfjMhy
TN5aROGq1bnuHLo1fByNMEjNi7FkSvWQyky6GU8tnIrCGQ7aaB10l5GeX1kSIfvFD4uh70VaxMjN
RCC1EE6OduMFhceYo4xCrGLATrMLS6EdJuwa9cLr2mo3Flls7Bpv60f7oM/zhV0tOzdzSOpn9C/L
EahUFAdh6qzsqM02cX2CI2bw8yVpfDWrfPwNWNwt/aszsuXTVKeiX80QP6BZeLdAHEjiql9nVfal
ybMPoAnnderq75MsmxVw7emiIwv4+uJWezj0lVrVAsPhgi6TPZrph2J0D8vCHCGT/NU12N+k94OO
pLY/1NPmfOgEezriyq1CFCh17ZRjAESm7s8vagmnsEtZLFucOjdaUye+VzPxLN/Zlxq7Yi6elZxH
SJIbAsptlI6xn/X5c9WZJ8ppTwlcvUZD1w8ZeR+qwEOqucxlxmT1Cmstf4CYtdOgq3uDqgXfaTnA
U+mIQBjKZhnr9TTypG44ZXWHL1XUHNjSvSz0T3wOmmZaEVZZMu1KhNjULrlw9JKv9VSxiuf0Yhyd
i1IfAroZ+RKNP4aQP8q2XycN2XppBBSjWs12v4sxazYGb8b40f51+snr/pdT+7MT6/1qkeimpCzo
XFP9tpMY9LZlJI0epPbgrhWJxhvaTaeVh8Epn1tHPFc6+4wiDRLSIAaayX5M9KuizSOf9eNYG/mz
tMzy/dpS9T4x+aao83prwALrJ6P7NSzV1aLgsVBZpq5KPhBV5IIS5VKNHluh3XshlV/yWNpFwnaX
a6CE2RdRT/dyraTBj2K4uCbrvgqtQ5ppe3tod2FpbeTsioRPCXs8ZZ516qX17DTz0IUlKf/ZH+bt
XHc0gDc7UlWYIHmn9NlOGcaVjsGIRwyGkFuDr4XqwS/H9ORizWDm4i8iQhyXruAqx2bP7fgDreM5
KHKz9q0xqAWWJlRY3TIZnhQynFRpDNdd08brcEZ4B3TuyyiygBDiSq5fW9rkJLS9Ixbkh/vK7131
1HDXTQJzLnI+0ukDrUvWqYlGEdzVcFl9BGw4751qSxJM0EAOtkGN0Fvcgfz16GmKFqimOCydeFLr
4qldqoNZiAOBywk6GysYFIE3V+whSVrb1ckyl0u0IPdhXx3muDoYoXudpitLxWuYmriAvbQ7hcmF
7uUvlV5UayexLrS+e8BnQSC5iGaSUvMaSS4KI57Tutwrdn7gnscD8+5TWmzxZQSIkJ/jRtU1v8AV
6UvZRC/mlOJF6340DRhNklgIYcWhFgciTcjZmc0ho4R/1cWjh8lE9hiwWgQGhFJeL45zGiXb0E12
qhtOwd9+mV59gkBkq7fVreLkd11kgn+2t0ZHNGReCCVV1yW1tuebxAzzYpWXaKWqUeojHV6t67l/
0i0BOaC5PnuspscsVGMz+IOXrW2EglcCeAV9l9YfYtz7DqcicPvjkuCuTmazNbPopHTRt155nGxr
FyvWzmyEy6nnzpp7tVgJm1KpjNhoVaS56+vltC/D3r6cvdHya+qLRxj2A3Se9raKtDh6mVZ5wM/A
1NfJMcrs/dmjDgeiCaPMLutq+qZQwjhQmLWeVSMwyYSv3dggwdFE29BJaReHO9Y3cZq5yircvphv
62TwUwu+G2I4dQmPjoZnKtz4xQAhW5/jiqoQO2uAdXbmpiEdBn1fLh6UVvfVpSLSohWQbSN3Ui29
zElnz7H33Kp8AmhjpftU8ztj2oVW9oLqUe7rmTYEaXscIueSSplrjebTTKn2RUJwNqdXAkLGKMye
tKJ46SYZheTaZZPFj5r8zRDgfAbkvejTctvNyTelo4bBJCTyEhypZNb2YZs+UYqY4yApP86R9pJR
lTrPhHw2RFkv3qy4lLIjTVTY+PbzOmnnL1m4XIxmfJs2xYudODnht3apl+k9cRgExDKUV2PtOuvY
KYthLztDsV0iPn6SiK3j1H61U0XAXFmMq1SS7Onm6Pi44qx24huj/ZQXxVNjO0dTMXfSuw9Z35Eb
bE6U6zL5XhPb2cyaYub7PI42NVOa9qkIvP6l7tIXIadH1T6nXfEYh/C5yv2QLNHGqjTi5z4nBFkO
vVs8jdKvB/72fLk04LOfar2hmC7OekLd8arrnGyVKxzkxLqKzOipZMUTQb11X1j3Y5/SUMWYR7nY
HWnOfNY+y5DmvN9k6D2l4mGas6+NfJuM3WajHn3bghlc7OMsecpb98jde9RzZsba9Hp5D5f+Tiju
2pXYhBWyrE0d34NIBVPSqvi7zOYig+iu+kRZor4ai4hL3P4Knv5ihO0uSvlgjf5YIK2L0/F+GX/H
pnYoZ3RmZjlor/GrxL4y2rgCFtsoRvZJeN5RhNm+IeQ/m4jFyZZNm5dPkxzgZAt/dmwcfi61yegf
EsfAgfOilzLyEGqak72lEWSfg8ksyR46MCnW1TsOSf7kFsyAkvK6IaydmL9VbftJG8RBQVBJGZ1H
EV0lZftZPi43lwPkp+vJXYaAsPkYlZofRTNFZAoHpWGNR7466i3NF/qirz1n2qVI9VQKkt0KEI7v
Rj1HTFUOqTXe2pX8S8c/55xhDsaLOyvHBrEdrVEqhKZD1w9TlwtceZAYUE3YX7v1rrDn03n4Hrvc
mbiLVKO4SjOQ4L7ztYJtNnEbB7Vc3WaJXyQilKkgLX1y65llHNjzfVaw+3INzKRYVm2NHTTn8qlK
xKFv6oM1X5ptcWi9aE2dhQ8X/KEdgJ1qayV3rNyWSlMeUEB6USoOI+geXVFW4LQVT+I72MXZEh00
Jz9JEAde5oRqAvVxqK1spSmeQ4GNcYj1/HmqyPFlJSgcEkovlj3f5vKn6gaXfzS03yn0lr+ulciL
mzi7OMXciU5ff5/MhDg+bMaVm7s39sKyC4Xo2zCKaRU767zD41tUJol242/CMa7HlqbShLoLJdoN
obfyzKa86kYrsCuJGrCkoTyUcnMIew3Qd51qLIy0HYmWPY09BCtDZVKdw/T2CaWa7MmZO0LumLZs
x5W1VK4/AtdkT/pXa6zSM5BxXmRdW1qfroi/EepXAPXPnuI5xfwa7qSekhYfhBKopyA+f+3Ol0bV
hIva6cEgK0xiNVvBmzigD7XOxBQYXrU5X90zkIA6Zk9FUSd+ZJdba1zc1flQ9sLZ1mH/qYmyIvCs
LllXY0C1KDidsaSEr+AXS8YlX2/nGKjx964udGTvw1U0rmRxNrVPsl/19Qgo1jNLryFcVfVlb6dQ
JbdtuVF09WR2+Lk5sZiSt5spa471dEc2qvethVgwGl0EgVs4hmIJNEhvFJajda3UdGhwjxTeIVSf
016d/EVlO/VTl62NZTpKhzK3UzUY0sxviZY5xgpFOaG7OvuNi2aKgE16MCZ3G/Y3izpfpx4hKJlB
LzBtHMJzIFPiL0p8pra6O6sGlqjoccc3YiaJuTW81HMkLOPpRGdYYcsfNLyu4BngTtKNU9ZpnxD3
DLyxoIK6wmNP8MStFOfV1bh60GYBe6gfVDd+iEZ8V70VF9bkPMWdJoKMAKB2b5wuvgCCAgXEP19S
8iK5+hJV2kNp+p0SNRvD6F/ybT719naxwYtnpfk8DwQM1I4j3+x45JDkzx+7JGV4K2rYSTxX4EqK
eZLwwBwOD4rxSaIuZ8xGs1KKlfvvnExGZfPYc8jhutNmoR0ZmVIGQE23RKbcGxG2eHm6WFHddOmh
ChW0CUMRdQrj/bXe3efZdCUnyem6tVXY9P4Fg9XEGIHi+zli6awtxWAX6JrMwUSZztoccEvjqUNw
2gPxjaydDDM7MJ1ZKzYyhpS7QZmMUxJpp6S/jubyBLftl9q9bfFxgqqSoYFWraj9A1K2Oy8YtfEa
yfijcLV+PdrKdzs71iykpYvnpMu2rVPeyghBMaILIYTf1mIj/z5O7g0ZeF8fwXTykkBXRgxDdlNZ
j6KwHnOLvYdnKIIFAlfPaB5i1V7VAxPepvk+E83dGbdQZLQSJuyaXGVt6ko9RZHYZ8TxeLsysDY8
rA6x8zk0nYbjMJE0mG3muuxNPxL5D7BR0ralOJgEbeIcIcowNrG0NYVw26kQVyPbLrcxvgOXzvlc
pKZ1YdYf5TDPBZtvDBOkuHTBk6WV/W9vDJNqjBHweaoHEqw9O5n5rAeUP/+NHYMHfW8m50LHpz3n
ZQZzvHYH+ybS1Vu31//2kWn5y1b2cFVRKII2ZL4/21LxmJBa8mlPuMx0a5dK39ZE0S2ZsheTNxnj
pAVocTby1pAGuuimvQhdk9rGbjd55pO8QH9vxyAs+IUdQzkPKjmPQnMUKF7bMWEMRRbFNk+W7l+W
fh9iZ2NKb9niMnXkdX8G/5sYhTZ+djubu8ooIdlLXqR3La9WGVQtEQl3bz3qD4OL0y8d+5qLWU7U
rIWXpmddNJCHEBUc6ig61cDlMh/iJd6mU1a6k68ibaukTlDOl9ITPSeBpKNJxWTdX3sR/mZehEcI
CoglG0iGFh5D2d4nq1K/RVa+l9EkFd7MeOyuUq++z+3iEFvhOotMyh2bLVxg1ZpKgWMJB3s0+txQ
IK0CeF4fzGs6X2/tGbVZQilENggaRcV/pF8jUyEKRSDunFXLbetqSPWn84uKSyajKonkuFtnNd/L
2ZDD4tKIA9QXtsIGmqmtgSt84tLHxtzE0CacXRyonUefqvltH03uKmyxY5ZxP0UyRmiqdpVkuB84
iHqSXibFvJXX+dkhj3oe1+ZYYCcFExYXNGVnq3AhjqXWalV4zeU5ViuI2gMzbtejLNwJleSlBazz
Y2QaJid3wSIHvNvF2Va5B1SDT00SyfNrg2yYiNgCTlU9ONN0nZq4db2Gs64UUWAp8WXSRdS8kTCz
W73wqaG5kodF+sYybPDiTTxX1zoeRhQP16L4Km9yGX9b+nQoCZMmD8fiHMgUEdeK/G1Lx9fJNFFK
4sHX/CW7QyjN5irvk23SSM2hepdLFzDKSMdpcqmFUwaJjbxyUZpX9WK9pPZd2CUzgCXfSoPFTgaJ
OmmccyoNyhlqVtLuS2EWexAIwjUC5dlL7wCedmD042qp5QOk2y99QHWR1Y4TLcnxt1Amdewh2kah
sopi5XiO0s8BqHdfWdWV2Rs7uQFgT7iaE3EKW36m0NMXNv1N2gbyLLShvZO7Nx54TKiPp2LY/ft7
tMLc23bzJXTdXeTJiJk1MRb2E8cGQpcf9AHp/XSpVcPRmvZU+R+hVz/+HSHzVodQjl3yGdRjkemk
cxJrqKtDGeUH+V0yOo2xN3NpBWVt3xpGrdEUiohpE1ahX0VjYI/WRWUrl22EfZK+YgeS0+fxrSjL
63yJn8hPHXJF4izMn3Q7YwpbNmdv1HVwNl1XmJvcM27ynJSRakzXeul8Szu6XlPKc+MRl38uO98S
9VaNOIeznPJzlKSow2Yx3O8yHJWPps6dcFNOVQ+PKPgtZN4yTawWgKeTwb2KmZSWorJ5Y0vpGdRr
QSQPzdy0n0u1X52d4wIDdY6azhGEsgGPWuk1CCQK78PfueCzObanZtlg8Jm+uU+ov423NFS6vgQX
INg7mHV3EybaqujTr4Pz1QOrd6NmJ4PqknUOJdxxB/TLJ/JyL/N3SIEd5RyN87gDzXiSMXgnCN0E
NjSp41ttya9zoo/ISF4yDFY5l1/LqngQ1Pn4rXrfJBbUI1GY7M65cRlTmWwIrkSZjTgHTlqhfzF7
3CkZllV0lC55fC0TjTIcUlzx7CQx8SIz1IculJbdsD2PdmkIYCJ5To3xAUfghxk2HA/Gqi7tg1fe
1wlBzRlQKbX8dqGEZdO40XXZQcs7O9XGO58GpWqCGtRBQhbnpbRiYs00Va+GOTzIWA7F6x2MVAFM
QC+/v7/OkPKr+5pKNFovZJ7PJdv3FnKmiYR/NXBnkQtnB7BnbGe+b6diK/EFqtCxvqZ2UuNdYm+8
vLmLRgjE537jKrg78iefIQNp9uQyNUV6G0aS7WZd1s11LLIXr8g/uHStX9259BO4kJ1C60NRyus7
tyCZoUZ07QVxwTmP84O2YF8TjRFYmkKisP7m9EpQmkuQNC8UNu2no6zioIFwZ0uA1D4jmCEyh0vk
53237uuaUJTbjTvojNHI+/VszOW/RK5ykSjzTaUyXlPtr+y8pxfG2cHasZdW6Xx/dV66V1AKWSW6
u+zyLFl1pXYrj5tCEdn/Y+48tttGonX9KvcFcBZymJJgUqSCJcsTLMsBQCHn8PTnK7pPt8wWxdUe
3ZG7ZRmhUGGHP9ROdZvqdHND13qUW8AhOXfk02SVs1EyY3fIvg7LTBjOBZCRO89TfmQeN/34q5u/
g+kO3SBYYHBFUZRCu+e4V4j03jB3DUu91WGY1yunBJrSFSQqsiWEttVnL3sB0E9CJIjJKIgjpEss
qudb8Kn+ofcjMRpl2K5VmWVN+sNkKw99OH9Sapox2YDxp+gySvmyfSDbprLTYNMXO+RMsr0g+0QE
oHOafJd9g7ijb9uMIBBF0G8rbaJ5kcDprFESKBI4VmY0LXvZ63NBhJ7B3hn/SkcBg0sbTFpklvQG
kFPuTad7Hro6dpReWwbBlO4MaxPPClusXlx1BQufFsaSY+kxAMO6ZigeSme8+1XPlaUxbcpxSjav
5BFB7oWnXRBRaHBWiEBsVXkOTjFbi1suxAyEBBQlzc0bDqMDTgCfImsRmQ9129/MMZ5FnYwAo5Qg
ZVhoQZUuZ9kk10f6x3SPzkwG7V+NY7kFSLV6Inap3yQny5tXj9Xa0orJU5fuIF41ZHzpgVLYKfwU
9dJFTlDUO7ReLBREgQOmfXSfhJwoVhTEy9mO1iGkno/nJxpq3PN4W9IB8oHHleywf0ExOw5Nt4Mi
G/fZFy8prg7hh6you8a47BuyZFlZlQCkjKP0EOYd6tQAU2+98L4v288FygaOLLMWk/1oTNU+jhEm
HswrWRGRxc5Zt28L92p22Txyg2JQpaQbPS6D1a9oOY1/an3kh/kMHTTaqeMB8hLIDy7/+eQC7rNf
D0HYIYo5AJt6Rb+gEusHpfIoY6eWnMOTBUe5+cgfuJ1Fzzdo84Vo2LAO4ZsNliktOKFjM3hsWwqL
mttce4pzkw2UssaEumeWXyFiZU01eazMi1IxfKVzQcmCPVq+koy3DjtUHHe7lj6hSe3yUHI9hDFd
Lrcao9FXh1se+ikyCmuKdaiZuS9DSAzCv8ywpqHn41Yqq9IKQtVoeH89QIdSpd3Phfcimw3hTLYg
2yxQle8IkW5z2SvSvOFFSKg3ERjdOu0yVDjmBnsr9OhzVyu7sg+WuTduraTheHVXRhysZFpmyw91
KF7mhJYSyiKmdB9F6i7Mq6Uty2jTwInejcYXG/VosiittZ0FbpX+oaaqA/nrApNSsuxo0E6UJV5n
KXOYYkh/GmHx07KSq4gcoDXmWywJly3Ir8OkiWTjITWipylqLmU5P0moo0i1MDX7mevDPVqgvlzG
uqyzmmq6ydPqpqRGLds9hwgHD0G0d8xfxeohzZdZgBSo3WYMlLkcouinObDeFVV8HXO9XniH2Fae
J1UQXAPFj5kJ1bqcqW4dEths1r90KoX8WeZGmkSLVVMKIHGHcvEvGJxDPhDJjkE1t1vQaGfa0UhG
/nsVHtDAOkxbwLnHCv9USlPTpCi+lPugENavpJ7byyhdJicyDZC9FyshqRkuLJokumLz38ZjGuVX
U5rsI+bJmOdghPIr2cnq2q9V6OGrzJSW1Xu5ZVYa7b8UeqtsHMmmhSwny7UiG1MySS7V4BY1Atqh
sscEpQRlAlEvRwRj/Fa9i4JaPVyoxSWq/CFnDuJ3F938IAu3thH9lI1T+QRuoz+C6JTb6WHd5ixU
1ra83M9febcdvXZ1KJYRAHFZr24WkaA7FPSJP0VUrZs8y1YAe78mAgHbhPZQ0OTWwhs1v2znLXMi
t2iOS8wiTuJXh/8Ip1tFC1+muP5iUgNYlqOsDORf5CzOTAB6IUmsNjUXh9RZ5ipBnNAecpTDRC8P
OTABSQKywQuq+8Fi4zh8eV1GbXb54NGiXmBX6fpPP6gAE77LPoHM9+USd41y37B3TikQqwmelMQK
DoX4IjenMEKRGtzlYZOSX63LKYTGzsqorquqe9TseJtitdg7ky7NqGBe0UCWMwJviC2T+kHrep+8
4VEdyl+jekgtD1viFJfgrDD0KLz0C3R3YiPxkDRyx5JNOAUDuT5Ho4qilcv4MZ+TG0D+u6Z2byAa
HLqSh804o6MJXfoqkyEUlTMyl2QXppTlH2jX0WmhMyFzZD2Twrgw0VgbHk2tQytRk61EJ0KDo+Yc
c2hZyNRLvjz6AeaiphzKqwROzxktQb5I3t2aBruYTNsdN/wC6pm/wtyiuVU8tsZfzeiK6grDkIeA
SdsOIlN+JRTZkGBbY5zksXOAHWuTdhsXtDz/wkTy4of2gkwkhVB+aL1FibdC1Ff2A5kXck30anBf
ew8ybJUPN7e0z3I21WgUlxSFn1zaM3KJwO35aY+qX+bat3Lg3SR4oKVJV05XtRk+HADDSZPpy5rq
6iLteaVUvhfEkOVQXP5KcXVKBwhFKffyoYfW+VQjeuAV1gt6dV8mjllwQxyQVky7rTDvZZVBRYA7
U7/9EwQ5bue7gfLtVw3ECp2Fdy0fP/XklJfjaqUrDZTF+pB1gQi7GkMWwGQ9ArU+wKyTWVy3prL5
1TGknyL7LYmb3pl1v4qR16cRT9BObKVaSwt464z6UzVe5rLYcphRGs30mcxDNmZlBwut/L86l20j
FpoqdmVFAiPbwDJJluiIoDMgGecVKrnJz0NOhxvFnUv5ybmQSbQ8EGSbSP6+WhITENHPnLeDQLUj
EgsJCBVUxfTRXB6aoYcDQU5m2V5ElWGb58HqUEwbqHDRYS3t8ousShxy9rAVX+RRm8va/BRvZnGT
NKM/x1G50DUSWrlymvzBzLprpA8/ES3hqtveajWt0ha4MBeVeZu8sKi5aYsiCXu1PLtk59oe8xZU
/AirmlUvBy6QU/iQaR5KEAjiXBg6/+qA4h718rNdPbjmd6pIX/MiWYe9d/ndspB3O6Qs+Wxse8fz
9cwoEDMjBYY+9TqOXBjGViZY22NuP5ZcsJhYgCX9JdumUMbcgI7JU8a55veDWi6oYixbL8iXLQ4r
vqxFCCdi7bh32QERLlu0CPV/H8WiLLmkPNkbgiM5lgmrL0vMR035i6b1n+gf7zM7fqOCXMff6qIp
frbH/I/ffusUj+T/Q5KIZnzIErkpoHT8v8ui/vH1LUfk8K9+kUTgcUAFccgsNZiWEIlIon5xRDTd
/B8kmmElO/DrsObgb/6iiJjG/0AjRqraM2CCqkgi/E0RMWCWQEFlC0aHDU0RXf8vFJHfc14FsS0H
Y0dLPtTb9Gbo47gcwjG8h8cKoWp0zQ0Cif/N9fWfq8vk6k3y5NjAupugUu4K9CSF4V65Y7/J2gaE
SHquafp7ovbPPY4StEYDlUZXLLxP1PKTY0/OUlfHDBno+PXjvOvUEElyzZuXgKrdVpneB7jx9ZiF
U6Hb5hTZV392dQl/e3v1vkmtOODxXT3uqW5O1wg12GdSxlNjc4Sd86zZLPG5D+9NReN4GJTia4ak
0ap3kfz6+Pl/j4b/Gf6jatPAHZR55hY9zN0NYPGMLi5ooNjyoLL3d+gFnXmZ9+9kHmumuaWXjCFH
yV2COHukl9tES/3I1V49qv6hAhLo4zeSU/+fLPv/3ghu+e9fpAl6gQRF7CFgU4CTs2mFCzLJLsOt
yI3OaSm+/2mg9f1+l7YYxznHi/EuRErsmjezHkYrbm9tq9Gf/uxFjtZ2Ck10bNPMvUM+5UZFUiTF
sX2wo4c0MP8bR/ifwZKv92b6ImuV57llO3dqaH9R0j5dFrX1/PHzHwjG732Jo6WduDVImAYzs6bS
VnoVr4YZcYpgp7dP7vyJ7IuYX6wS4jyniZe2c2+m50pfR1iSf17saNVXhdaYM2oRdwipgeJqd0p2
jwSkHSa+ZbyOLmxPzBp7HcblZ2fAb9c2AC1VF6jEgJf3//qjQq+G38k0sQgK7I4GsVUKsF/embl6
pO/xz2MebR8qdJxsjPr+zlCinWG8VvEXE+BpYIyXdb7WQDagKkP8T901NC4cunqm2e8GI/Y//kZH
SrT/PMDRFpN6mVBqfcLMK5sW2CIuBsbLzdqNZjM085K3H9zPQXkXhGutGNGHLleirjHCCojmg0UA
IoNfRXs9GppzO4V8+/cmztGmBE8wiTulREu2H75HFmIQo/rZrZgvhihJbWAd1QUMmclDB771S6PT
qH2N/T6wxJOjo38bmt1KbdzbTszfStu+1ScFA+3489iEn5xE+aJ19nrSxouhIXWIpktXU64dUmNJ
ydipQfcweuJHkgEm9yKaTBYoOBdtBQDjsD2CYFu74iKa5xu7HR8IDC5UNdh0nYOMZ7iMpgyynDLf
NH23CW3QjZ2U2wuA3VXXkBGevbDbGHq19fp6E8XpXWzDE6sUd22lsZ/rABfTMVlResJDacD7Lx0v
rJ6txaDsrLUBsgf5fZqW67ET3iJviyfC3fXH80H7vUb593w4hjggkBGC/UmqvZjtO2SAEqJrtP26
KDOgfBWW36V6ds32mi+nqe+Jn/GD+fje7x/Upnu8cY8AbaxJBPupLtd1l/l5lW0+vvSJ3frYrEoM
emx6mV7uzSH73NnWMxjdnV6WLx9f/sSRc4BRvNlFTSy8Xbs0qn1V6eUitcodDbCNXrSrsI3OqBuc
eoWjnRo5agDQjlXtNdVtKJc5inFXN6l5K1A2OKffeuomRzu2kRuTY4ZTAxMtvQGyeTmpym1ln1OE
P3X5o03ZqRvNayq4wUqFINmcFveBhrwNQNndxx/i1A2OtlPFGvENMsJm33vusESHXcFBLlE3SXvW
e+PULY42zBGyQ1nZWr1vlWk/K8q4MOr2qlKjs32s9ze/A23xzWTqPNvKaTXV+xx4G1mkKtYDWPMz
K+HEIjsWZhvdUTSumVKfnuMHOxshd4U/Ph58Gfq8s2sfWFpvHhyOImJJUVfvPRH8DPS+XgTTvA+i
YN9H1vfBVc/Qvk69grz/m/s4LkjFfmCLSgMaV6y7AL7TOSmxUxc/CrqEoSCG57XVHsrGtxYbrsVU
zGe2iYMw3HsjJOfUmydP9XqifxC3+xbhwb71M2ct2n4X9Nd51PqKHryGSeFXs50sgjZ5/fiznHoj
+fM3NzXyCTC0y01B96zLRp/BqzST/2cXP1rR4BK0GdoCxwUSdjAgImc59KZ95kT4vX/592F04Ba9
efQM9Jk1xE279zpkL625WPdp8gAO7TJX7WcVJbQic6ebLG+sMyqKpwbraHUjpTrBd2ewiEpvZq15
GEzYVx+P1YlTwjmKarzCCZPBbGtA6Ob3Lu+WZu18rzttVcCL//gWp8K5Y+h0i09wGJdKSSRUi8+J
q1TfcqwutkXXAHVj/i3TvNJvXMerA1ouAYhbRHpUildXbT8VbMUhvJtBq57tLMfbR6d23gtqf8kQ
GmvgKDoSNZp9ZvacGBH76MRvkwz8mKK2+6EY1qVSXQY0r+Iyv+5YHB+PiLzUO0vu2GIq6LKg9tqM
2U/Ytw0hhC+cXNl2hvOkmv2qDarxqx3H/80i7O8ZK0tBbxfbTK3Py5Wq3Y8pjfMaIqLWwvz8+F1O
TM5jBS4q5UFed0qzT+mi+E1CVb1x5/jM1U8cbAe1yzeLTTMUhCS7qd1bLm3HwioEY+YIJBXGeP1n
L3C0W3TCahBBSup9qIueZs9kL7HHSM986lMvoP8+9kFllG08ug1tYUmXNvLPWWDQD3D0M2qEp6br
0ebgjsqUxXHNwdPX/YVbm97r5HXqFsG3BF2fprz/eJhOvcjRRlE4aZcgnFLvq5lW41hv2prWNHrP
f3R5S+62bz40hEOzrrO23RsJ9R0l2tCyDhdq038/c/0T43SsjjYEkJbgQNZ7UYzdTqsmeyGM3FvG
pWZsTTM3XvoQiXOnAhPQOmGO3kxCO6CHq64ZUbXECrJbIoZTk8Z56WXba9klhdRiWfU2kIjYDdaD
l6GGbk3KUgkCkCZ0/heFUk2bobH0VV6q3iaFA1f1QeZrsKh9BZVoyGu1c5OrAXhztBx9bxyMdeJY
NSiPTL0CG8F5HNFlT2joXJXNOFCg91K/TZDONbTJWYFzjtZeIbwbo8KYr1DFRjcK6EPJMF30bdt9
qg1F7ITp5n4PMW9V9hqg/9LRFlQhwQl9PMKnBvhopjeDkk7TWFR74DtXeabWCzfOXgfamjKv+fge
J6I562iy21HpmtiMl/vaaRBPyFzzMreM6UdJJgUUtE6WYWUaZ5buqRc6mvGemYZtnU7l3jWxKyjH
z5RjbuqpuHT4Vh+/z4lFdeywEpdzAwKSk9EsA++i7RAK8MLQuaxbYrw/usUx66fHFQILArvcA61u
Ni0FA4hyVegPXfOnt5AD+Gbt6h2Oc7arlvtYa24i+pcLzU0fR9f69PErnPoQcvTeXL9ttcZtBpMP
wVkvdU2GpVM19rKOg2hjj858JlA58TUsecS9uc84J1mpggfeN2V1i737DX4015MdnJm8py5/dNCM
CNu5UzVA+6ut4Es0KsleOOhjhWmc/9mUlbpgb9+AvmLiqFOLXEasele4LH915p59xnEzH1+14c/O
nGNVxU7pnAnnVntP2Lab8vge6hEGrtMn4f3pLY7m1OzYVdyX3CJzlA1UiPtO1NdKGlxL4YiPp9WJ
73EMyUymoQttOmd7kS5Bp+BSH51zRZAz5p0A7xjg5xDjThb6aPt47i9FK36Ehrf/s6c+mkX6ONpV
3aj2Hrq6uxyUfDN1sMMwXUzO7BgnNlnzaCOvPWVGusGz9kpaSwEIZQ8M7DFrizV8y+2kRWecu05E
webRZm5QG60s2BF7J1QQmnFXgTv/CCIN7ppF7Rtu8+QFf7gwjvbyeqxavWtKvnVSttezh2xM6NXx
tkhj1+8aQ/zZnDqAXt9sIarhcjL1BkI4Tmct5nx8DRDCvRomvd780fc3jpa44nlQsfC22A9lDOyr
uc5zFxKn9+Pjy5+Yucf2AGHMo5b1ZO2bCVAxumnZarS06sxnOLHkDnK+b4ZnFgJM3tRZ+7lzr9LK
ukLE+sEt1DNjc6pQfGyIgcqbWhkonexzgVR8Za1DM0WvZu0gNpI37gYdFIVKdgll/uPhOgiqv7PS
DTmOb94I82w3Eph07EdxldtwH0tfdYGWjms9f6TM5DclxAYFePLNmP3QjdfUeAZjeGnYO0IYIJDP
anWBJAO+Pmc251Pp9rFuqxmNxZSIzNm7AWoDo2S9/py9R+ml0tbFVg2u6I2Y3a1TiV3S3+Q5RkxB
h2sQUuloQ4zVWlSyd1Ih1/bxKB0w3e+N0tGWMghRzLadoncxUouJHpXyQOkHzrTLgbzbcwjn4QX+
AtjMF6oPGxgIEOvbZZldmGiWfPwYJyo3Enzx9lvlZhuXZKvF3u7vZiloZ8xLp6C9ZufrSIS+3n22
ymz98c0Oim3vvfPRlhMFkEnV2M32bS+CVd3QKrOA6QhYG+bncjbg8FXWtBvj8jUK+scBrtiiisrp
tq3D2i+qnr6KVfzU0+Y+C3E/KtN6gF6jBUtbtcNVlc2PI6KZC6uEHJgIUu4x6SXhNfpuIw2/qBU9
WaoezK00NitwYgG/YaFzW0ZzeWZET+wWx+7nIzgGC2kApAJUEJ/IuC08tz9nLHwi7NOPdro5K2zk
s8Bj6VMUIhtgEMJWhT8aHgJ+4XAmKjt1F3kKvlnAgK8iuBAjZDOruvG67oddbe3hyZ7PadifGqN/
RTJNYWBsm+2xpUA6RbnC6u5cWR5czruBxqHT/Obp4zaaq2jm6TvdbHfROGsPdjXXOwfdlmWZxiFJ
UlOWSBm5qZ9OM2NYpsaVsLL6whyVeBOVaDAJTvq7mWLB5dTU+tpFB32TxtkMbbStwP53MKGohtl+
NKBQ8/H6ODUsRxtnmM5B2+V9ug80B6xquyCH8P/s0kchUjzPMF/qMMF8Sduaeftotennjy8t5947
i/rwHd6MNyqt4ObSNtmjyYpaDYJgLqqfVnvvVOZVL66zMXn5szsdbVYq1GpH7ah3zV39PSqw8cqn
aT269nXcZMsgLT9HSnPm3Dz1LY62KiNN88g0BiREm9TBjbLS/LhCqeHjNzkysfi7/qjJ/fjNoBm5
YpWzNsbE8uvegvY1KovBusu7nd2uMwvugDNehPEP2O0bZMx3SDr4UWr5yFmh1fvkmtHaoikUevjl
YJlWaA+KChEmekwQnHXLZ3yviOUX2Nw8BH21EoHYDPy/1a5/3ULDlv3jVzkxUAeR9zdvMlDdFzhe
pHtIDK9JYSwbVTm3lk9d+2gjEgyRHsRFsrcz/XJoxjXWOGfOolNx0THXCn3U0FaSPGEH3Wfqrak1
S6wvKxFDZNgL294E+AB1Z3bUUy8ig783gwRPXUTJnIGeDk3EZUS8KUfzTCvkRAB5gKy8uXaaxSif
WoBRLXsXUhOrdgjW/dm3Pdo1ikw6cdgjSbmHqAuiQu22pDR35hOcGpSjCIhiXQ6JsktQoK6ucy3e
h2r47c8e/GinyIsqS7LaBKAbpbgd6Zgm2RPg6o+vfmLHO0ypNyMeWYVrj73Ojudmn6jEAPw3w6cO
jrQjjKvETr6VojlzrxODdFCweXOvstBt2E+d2DtR8Rj3eCTGSMf92fdV5Qu+uXgwD64xzGO+R9Vg
WvXRV1Ryij/7uv+yP8U+Y4q1KtlrwmtW/cChkHmBvv34E5yY9Md42pmqVGhrcQaZ23zORP5qAuuP
dBD8H1+fA+T9Y+1YqzQIkQPu7DxG+xAqgDNcsRlY9tOg76zK3alpvYgxcxp3/BX8rXYVtc8I3Kww
71xO4exPpup7mXI34emq2VdGZ2yA8S+G5ruRPHKRdK6Qw7OudC5ktz2berdt0eE2s2nXD8+TNGky
ALsr5TJBy5VQ1kgQQ2ohZs179nkbKWrkr/FGxj9Tbu2NQxJHnZufzEhnKoO642ypjIh04kuP3kXg
mFdVZl7U7TW/o8NldfTa78s0hd6JCL15S5J+xcHhBt1rrN07duRzXih8OLewl5WIVpwdRVdBrzE3
PELltA9WWIFD3dXZdGnVXzHnAx3oZA6IAoD1qNTUurHgktqY+EoARk9c8zuuaq54BEsbQbA5chyR
40aB7VmtjU0pSh8ptCUuf3iVi+CHjQOGoz1x6vVqeRGkJmJiuJo5wSKvqws69B6euryqPAsnCvhZ
n94WWndJgeM58KJll1wn2r2WTogF8H+WsdCyeBXq9jPPEHrkoVGzhIIOz+FzTXvCzq2XQhu2hTls
siontYhW6KIsmvYaX9WGGkZOJtg18KtUbTWicaPU3VYOoTaqS/JE3Ao7BB1nGJZ8m9hA6s1ZqMNE
M7zxeZQRtYIqK2Ru5Sb2NeULhFZU/6yt4aktQ/78zaqOBtrXnmOJfYPIJd/W+hJSGf54XcgI/Z1g
Tz06ERL0ZbwxJwHpTe+J8vnEsKeGX0w5r5bb6pnbnNhh1aOjwS1quwY8LSif2xujkeawaO6oMyb2
6qaHvKMG2pmd5NRoHR0VVVKVaMA1xBhdZO7cApicOTrnJIlO7VNHYWTZjZ4dyvwakOBDFFJ37qot
rrBnPBFOQHdxm/39W1e05S0LmOk+Zz1EY7TU6uGCBRd11oo1IWOmJrkb1HVoG+vCUPda+/TxTJAx
2L9nAnrOv985HVtwT8SV+6oz7ZfAa8rH0syQwpmD6tEAln7jdsinfXyzk+95FAnWXqpoNY7Pe9eK
1csBo987Vavd1TR3xQbnQmqXogKpEXSYZdq15u3mGveiLPVsjCA09CoL7y+Kzkn9u1NvLtfGm/Xl
oPyJg1KW71VRlNcQRtIbJZzVhykxHWRop3DVifQcxvb9BWd4cmK9uZmbKKY9T6iWGG7yPWvqp8at
NjU0J7U455R86n2O9osUJnJWA9bZa2FiLfCMQKAaYa5lg2jhXh/IcXUNhuHHX1JOzPemzdEGgt3x
FLhjQnautq+F2dwM3rjSsv629mB9JMiqWUmAHt6w/vh+7y9v42BX/nb8HEvPrBQubjIUL/gKfc1U
/ZwSyIlXOdo5kAHHxN7E0LjU2kuvI/G1+y+u3Z7ZmN7fAyEy/f7lp05JWmHqYo/sw3WYmfIA3bVp
eGtVFAMhZnv51J5bX+9HO/ik/n6zQjQ1ZH0tpTuzLeaLrNpFAHz5o5yu9eGbalO/rc7mXidm3DGC
WAvcoks9M94LJXIerLmxv9kiV38imJ6Nq1zkpUkAY8QwW3RzGTWatYhDtjMQBeWGZ9Gv3KGmXNoX
2H0MRe8Hg9HCL2zN+EzCdiQl938JunGMRK6bqR+00ov23Yh3gMWBH4bbPIF5mt8R+2C9spJRWP3V
NENfhmaWtQudfCNkIR9bBrhXHP7NvC/JKAXZfSqSDT8hU2/tbJU4OLAUz1FtrmR8gX8ZMRTC/8l9
1/RUpUpKpN/V7nPfnTkp3j+IfinIvVkHdoaroSV4Hzp7LeUtsUTk6cwSsw+o1HdWtXu0S9VeUQ/I
cYh95GYVuooVxkWFO+EXo8N8V5w70x7crW4nL4h+IdvjefUq0TJ1pQ1puHFy675WHdVeRPg7bbBz
H5ZuO0JQjhUAGSrGg4JFXCyqUc2eEh1Lwlbpw8dCFGiE5h2RYKNl/hwJtDbENK4jdXIvTKRRbya0
3RfCSqpNW7jIPWvatwKG9qWBs+aiKi0kC4rmNRqI2Vx9zC/EYOubuq6Ny4mwYDmaynyB5qFx01vM
NX1Gj1fk/ToCn3kB3E75ZOLIsp2TvAZOHlmolcJectKSqv0c1cQURbdRVE/4Q+zR52jR1kaXAPnh
Wl2DGA7Xql6iE2hilJMYkXKJ7lHnJ32SLCc9R0dVE/XrhDDEfaGa2TXSKaKEB9GHd2qqi3tbDZ7D
UJdK6rbxJDLsgiKtbZbDbGPLpIDJaKJUISYYm5UZIOdizQOKjzBgZxqai8A0dm1WxNghGndWhDS6
0gVS7dnsfLUZnC0qvPkFMEWnwsOqj2l8GhdQCsJNUlVfqW9/T5CM2KGNCDZS6NpjVYzprTq0xpVH
W/8iydJwp2aix3bCGPpbJOPazdCO3Zb+2cNouw3eB0FwEyn1tDY7xb5ASju/FEopfPra1RM5mIOA
pVvaXwWyo5u5dPp1nHnxxmw7ExXAEO8T+iirZOq0W9HS4B9iExCTXdNdals/D8N5VQ7iWXGrVySo
EO1M4GY1MRqa6PViI3GtOh0evUrto/C5i9x+q/fOA8SWTReLL8NYZqspYVMKQ1yZx7R6cAxx0VUC
rwzHXqC9x+5gxM9h36+8kpM/rS7VyKDy5hWrKsh9O+2/N06yKh2UIjzypjjYapmzcmOE2tB2xa/A
a4P7HkgUFOebYGovtbFVlkk0fwf9ZW4mgrY5WIfGV5VGBR6X4wIvWsNI8d2JaebBazawvgpX9QDT
JMdEvLrBlmLbNPaihoBgIFMQY3sQ8ZtlUmxUDzny7nkM7GU+vrQdNUWVjbZHf6lOwFG9dEgJKqTS
sLQLP9PN63mgN1Y0PnHU/aBXNyaz2K7sbWUM4DOz4NJI+3udKriNvqIf9/G0C/sS6YiDsxW56VUQ
2coytmbU5fUtb+1qVYEKTHRhhqgZF19Nkb7oLPWqtFcz4zyD6LLyR7XR/EhpieqUpW1hxN7HyzqN
F95UrKzAlOPXa3zJeNrKX2VCbtJwXtZj5zMmDSFMmNyyMy1Sr/I5rTclAekkbAC9ENG1ZFeJl0wr
d1lNR9RqrimdDX2NQIXuN6m+agxjW/Kv5+oiJ/XwpJQ2BbYxUvzWeWg1vgZeHvG4LgP0VFHfs5v5
jr+xooe2efVw0EDtfMl7ILteu9Glmv0YlbGF0BYhEbku9R9JKGafsl3eeBv08a5y19n17WTJx0cn
wcH/U4rtJbd8fV13sBi41iKAd/xrXaqAzPGMs3ew7RQcD5hQox3ctnGFDiwDmFY7Ff5hYYMUlV/M
1q9dVDMw5FJwCSj5CMlFFCcLKaCIJ/pSndsFIRzMMedL39VXdT6pW8rgfqmZl4FIlqLsIZ3G7nVk
MlvobNHPnZe0FdYxQoSDnd4imNmtIyZbERjbyUVoo4uvx8BlB9K2IgH+1rGJhuZaxLWfFunPNkku
eM5SS66RLlyNiGKLcZ2H+i6y02ATyGnISxfNpacPvlG1d3yjpAguyGpRd6VViBklP3KU5oY/AmFt
1b4s74MYEfeivtLUUs63lMI9cmPw5hpcoca1a2KY5ogBdYHgJxVZf9Dghhrfq7GFA+FcemF9OcRs
C0y2sGP9xMouyoJV2T/NaFcs3LH007bc8ulklBJ6ZB7q9NJW+kar86Wmx8s4uY3inZwzwzigRGg5
6IDOzg/bbDb6nHDiZ8iXon2oK3IGDLV5V7Z3A1pJeckmPlyUI7v3hEZtvDYYsdARnxTCCDVNVlPw
EBv4WIDfj6zelyubudXM4SqHAtbnOIR2uyFOFyFVJDpei7bQ0PqJ/HzUFm6GT5E8VseXMbMuR3X4
hOrhfWsAUo7Ur3LCV/On3sLt3qMsxQ6bqt+5vDk/I4QG5csvMviFvXrD8FfMF7nc5KPImyQVwZGC
HVrGUa5sE5LpUSqdVEjOZs9EWZ9b1gmfuJ3tV9PBbzfrdwJWoJ18R+9kMZMDiBnLZ86aHsJiKe67
9DGy5zsgwlsUjneF63ySn8htnRfFmL/qWnwVWqW9HKY59pvIuzPYCoSnrmLXKUkmpEZ3Om47Wzwo
AUU1mlKx0U4rM8o/54PiD6q4xYvnttbEGuTNE60eSv/uuBR6QnMSfwJfM9sLc+p3LTJkAOAa5b7C
NniXJ/jSJgM7izX7fWCr11rfL5UpQAUfsvHK1WrE0KP+KZ9nNJ4zRF6qxOoWXcZGq2lV+miFVIQi
5p8+e1tEWW0f1Sx9HUbaZtB6FCBt3+3dS93sHmp1fO6L5n42FJC6NRpNKmkmyxfd3/0wjKz1mBzH
/ERB6iX1JiyowouUn3dTL7XK6u6qtN1vUzbd1GGwznLtBZ7kY8xRBtQhW/ZmORFqpStrRPQWlIZz
U+Xs0ratxDA0y3urbJ44N/NHKq7bLm7X4+BdiRSvrHzg9JlGW6wTQx0u08CbN8RN4TfT0BB+htVv
IDqjVctqSLNVJTWBdLvTwcLWiFlWk77ubbSOYoPwhT6ivXCtkkPqfzk6j+XGkSWKfhEiCijYLQnQ
i2x5s0FI6ml4V7CFr3+HbzMxprtHJMGqzJs375GKLHirj5tQBc60x4o+RCYEYMAks7dlb8I5ETVD
cHVT3rmXwWCfZq85YvnmsR0bTbA4+BDrw+nkNrDSo1JzSgosuMIu89ZnUADBoyYu51QHq/zsRSYf
yE2nSDR1kJ2wZxCb7c5m/ZyoKtmL2e+Zow1e9WZOtbyQMqX2TTZBD3JLTcqMV0qcWnb67pVp9jGz
MXFyGqbJBQHQ8RaQ9ITVpKyuaRoU8WGCjXh/v5fiPLDZy/faW9ajkJVzK+N2kJFhG791PRIxmpgW
YEcWV19BCAlrN/SN+8xzvRwCsyrSTdNlRJKtDYvJ8LtQ/DpVrc86WN3t0s3r395ZF4TWstUAgwkv
0TvqZtb6fL8y7Y3rG7QqFvf7o3TbBCxctgy/ueFhjeiUM76NQVH9EYWa/7XKkBpvtrkQuWrJ8dGn
cYvsJAnmKOuA3o9EeRsbWrPl4Ds1ujL8wYovcKaOumk0rotCNbvO51m0vR7Dd1PD2Xa8Guu3fzf/
6BQra2Hsg3at95MuhjtSRgxRnme0TMMMN7Kex0fBECqUSzViUl+bVxwlJKwrnIqF1/znLzUSbTVz
BMvvYbAJTW1q53dJ6wL4LPjZJJXDJe9HuIcG14B2MazbDdlqcXyPf4sn16q54Kvxr9MZzq63Eusp
HprCA+TnuMjB9z5iZB2IFCg30q22wsr2F4IKZ0EOqId/fiohM7rgeghSuFMHCV1vU16MnwWpAsvY
D+7V7CEaOvzt1zAP4/s8rvOlwv4HeaSTt0xlRU5Oa2c8S8uy/1q2Sh7solvPlbL6e/5nmkwbw5gJ
YEcZ2hol14URlFA4Mtf8pm8iuK104m3vLOalSu4Zusr3oxHy9NX1lIMf2cYA2wpxWRbJ8a3jef6Z
3DreCdK5jyko9/1YNNZJK+mfDZUsnDtSP1fp2D2xnsNutYV0uuElyC0r2rDJBkOCnNX6cbL9YFv2
M1GHYzaKD9Mzhqjvjenol0P/5i6x2Im0yW5JLr7MLP8VlXerTZpCXmx/KRsS5zhwKXTMceZXspmz
yqHYVjYoO78nL20KHDBTd7+223OFyJIkw6QPbqySPuX+FNpUJ85MaIG/vghrpmKq2WFJjTWsKvNP
otwgjH1uOr5FOigeAtICx5X6unTrx9wJqCGtfdzRSvWWes5H+yF140gG8gXIMAlSPVXR6rLiS9mx
BIee4l7IIsq74CkplwdVj5iTkvmRAuaLIDNYS/yyTSq8vWWJfeqpR9/WwQY60nG6Zx1363Xyegil
Yp+DsYx1B8sjSO+yD2MefyDqnBArxvziv6S1vzxhNAxJZv3HMhKkk+m95CAICvE0+dnO9u7eoCpg
k36Kh/tD9FSV67ZiWSUsW8fficHnVctd4AdvRIBSrRMuXmUOqxBeNNWc68MAiiE1cUzZ+QMQsJux
pg++B7KkLWCyEkpmAVJZpsYMhfDrvW8P3lXXMtnntbvcmkT4BBl3zK4IryMVTxRybzkj1cIQG+ap
rkX7IhmXVLtqHW+lR8ugg3b+nXxpX0fZ0h1Y6bUt4qvbpE+sIhXb1OJ+SefzhLhKfprx4C4rPIkh
O+Mw/fRl9lsXTRs5makwmVZ/u9G56SV7KHpn52bI+xY8nMYains28uNcgaVbvfHQ3l2Ig7sNuiJa
uAsHPb5p/kA1jb9zMHmR03hqk1dIC0kDN2Edq3/FRJxsWd8DoWJK/zqX/6bO5SGaHxyhD3cj1jjV
kV1l/1mC35Mpdc5EfRz/T5YhZ/f+uftlV2w8D44Y1wDx0uDqCfj0wobsKlzF3seseH0uVwr4MG9v
u/6esIUdqvdTXtbeLm7sIaJQ+tfjBbGaFcYnq/iB630Hhb+7v2phtY9VrT9XtzkNFc9vWgv1xGJX
frK91v3nCSs/wGHLiQhlTOcm9TEZjfnoav/u2Bxekk5cIMCcjEEdjGL+Hspp70/jySXoQBMPHXUj
XR41fbYb4jsFFYbtYiZ/S7Let00tD3Fj3BnUQI9649u38CUMGh8ffgWiECaC1VTpn102e8I4aOWm
Jw9NzaW/pbHZ1pBXgbvlZ4PPi7Ho0jGihIIIzfmihJFvkqH6nKrhWPgd+Nn1SmrXIZucn6ViU8qu
96CbyZJOyiuvaReMeR6ZtMWOu0YTiDViTsYN7hLQnIvxVabNmRRzHblrakNDAbQ6+j2HqbzLOTZm
cjiCdjQUBBwa7vLSMmsgGJofxtuvdX8aiCLppvJcBOs3AKh9nyrMSU1y8we6KqeFFQDl99Hvxgt5
cJdS6as045vfwK+6P322tdwqyzwlZn3frvheguxQrQuziyn4zNlj5/5mWjpC/B2q8VzgnSApuXzU
CDuLS5CZ8i9Tbz9aiXMSbGABX/GPpRF8eOt6a2dxsZPlX26SqudZSAHFeAITDplq8S5VO782SXeR
k/OAR6wlRANpqPRKwDHLoz0Ee1F0//wG6VMkwx/0mi+8h6w2eLe+HD+dgFqcdyLTwUvlOQencY4F
VSbMTXPiY0telkTckqk6ZEVxmDLV4sn01R7/pcNjKyNvAWNVgCZxlXcbKOLJjTOhcfQ/zlwQ0RqQ
n10Pdn+okKoOzJvFFjcvhULXkQySnoaBwniJ9zzRpJeydFH3dk0GE6WKCyp1S/L5j+R7XLmWwbOE
2Nrz6Wz9Ok4ufROMx2x06gvUx25bDZ16MoLFiYxG9xinNEmggdu2fyyYcc+Z76SRtvO/upjexiUr
H5y6JilysaxzfXeg8Sp51kG/WBcxBqy3jabJd0TX11Iu8tMYGv0xE1b3n0v23QmhLnjrZtM6JpYu
w54A2S+vsnPIUa7jwrMbSQGd1VxsZcXz0xKX7W2QuIrdUsUOMpg9nbqe69LtlqbYED44/uFT7b5r
XAKMUoSnmdznZrcbdF3cHEUdU/TUnnllCQZnCaEpZr0SG9EP2xEjcNSRZctinU8c+Uh6+HUg7OYx
du123lSjnXxQNkzPvu5rlMxRbyyOq63M/G/KC+9ptBL1IUA9yM3sm2W3mZUVE3SYOwRGr46MQVkP
VXmiT6H7Lb05Kslm4tpUI8gnt8khY9RY2bqxT8+ydcWpU7o9kWDoH/9vtJydMr1qaZlRPVtE3vdw
broqGHfm1DJfzzxF7t8qruvYelthTmLL5VU+BWvl/2az+JPGqwYN5OfLVoPHzqKCDH1JdWapXaCE
PVCxmOnep2MLEH6BGBKMT6ss9CX1RXEwzZgpIzxwOt5ZRIbpdTvId3hFnXzyDkkxZvA5ZbDHDak3
XZ8ZB7XmS+QXOf4+/jFsPM2sq2MrhaYHfpO5GKE92CR9Z2VJchFrbu9pn5ifbufMl3GGHZvLuRvI
EF6KR8NrYuCWVXfVavmR3YKIxStoL6uQSdiz+/BJ2EIfkjo87qs27i+DMziHhUy6qwILdcV07Zzy
olRv4yTtV9UM7WXpgWWqpIw3jj02UcLi7MZPuVnE0JVAVGqJOIwLe/XtArGeHTaESw7oLkY99djN
c6zRevNnSPSl70Isnvs68kmSDXWGIcXVKt0mfVOeBdsmt1nVeOjtfohsvsJhrajOq66ZDoWjum2u
PQLHbY/WxJ3kMQ06sh2p89R/WJSIftJDPGyGXtB0+OzGvBmlg9OwrzVoYxXP682uYvJA215BDLNS
VS8blZlBBmi1aX/zOzrVlMrfYptWoW6qbt8XSX/KS2RhyG9L5MHRicC9WR1E0Kn4liNrdaI2GAso
XF0bWal1CWPtVM81qT8fwvXMHVeReVMtgfMbr7vPfvE1B3x512nfrcFfmCNZVEG725CQEJBQK5so
VpPmuUuaR4R3spUHR6MHtG3oFryjdU6MK3LHvTbK2s00QvXU7QLNEfoXVpZKfWrLyLZpni783+Ys
1LyPuz5rfew2q7VTsefwmSb9gzd5UxhgcL8GgK6OhvDdSBqZOnWe44HKyn0kPOl+OfPCaDEXMMo6
KkXJEOdP2wPsJm9A76p+HklP0TphbtTH6g654R0yue19FiJ2Ayzh3RRrxZkMocYzWu99sIi2BmqD
OksAcRSn6fhV6WTZm7ZeaXGdkQAlCqhJuctGMD7fCISuVNcqLFZ2VqvS/c+o8v4ktUEpSjr13Lf/
ElrYrK4e6ko9eYH50HcEKTMOjCowM22+nGjhHsaMyNGGM63qzE9ZUEmXxVyHHfD6jd3a+WYu8zo0
HKsNi7mzN03PahVvF5eeLV5opJ61YZz7NM1YWSl+Sr9j3yftX9bY4toAdL+Jl+a3oH5uAshp5MHC
MjuIfATOXjp7np9fI3GiIrD2hZndqkDf6s5BOY0BK3EFV3N6WFqbmQi+I3ta331sTECNQIPEx1ig
eKp7Xe5lLwpSHFV99sbWyr3eKQn8Tw+ipLPPJpMfekgv8QqY7D7Ap4Hr6aHKt6oFIjva16Rs30rH
/zd38uj4xXs5k3JQxIbYJi6DY7V2HTfU8p7XFNTdVCNMucXDeD+DERAABFgadr1RZzSN3vM0wl0X
EtHVbd9W07yS0/eji/mrSZaPUa9HBZJjWJElO+09TXV+ZZfsX7IYT9YE5bDPdi3YpFfvfnFQOett
7mf/dSYEGZm1u5WqFjWSiYmPVLFSFvS+9WrlMHMG42NgjMoo8FDF3c7M47dAZi+5ZPwSBxbJvUge
uWy7bUugYIiXP3kQufWxGN677PN32wOH01H1blrueXT9k1TyEk8oL9naJRdsflXoNdXOq70fsmA1
jwGwyUWR5n1P84x0h4msNu4Zajklhu6Hcz7RkVYVCCvH/exT4yqEyLdBao7HJZ+GHfecRQQZRFQW
7JkCMOMh+5nsmAf+nJdkTW8V58d2AdwYObm3l579rw7Q51srXBpxXVrEgqB1byCMoQytPny57LXz
NYjBIhiJ5V2+7g7ENJtv0yT3dB24T5wkCvg3kOPrvUoomKzx2UhiOlvtP2Y+6Hh3xmE4NITeyqp+
AHFYQHa787dZfRjqKZoLhi2GcS1zPiBGkXvfsEK3qb9AP2T8boXu3ooQAapF4GaAbAPKjvwuODkk
XUaBTp4yd/i4YxIQROO74J7N+yDlzhzU6IUTsGdu4PSlr9tj4I0PXUZ52VZnj6c96fDb1d4/t01P
ibW+Mq27Coz+AR6wTWHGJQEnwaNdmk89O5Jbqxy/4sz2Nm6ZPfJf1TYv81Nr+t8pu2xbEggowFT1
pCb75hbI2LUlrrC0Wyrx4S9KGXvlq/u5isQ7ysHCR6/LYfd/nkTrtRKG8nKqCqqIrLG4sSf60/OS
m5Bx8+TNUOtbRVx7FC+kI6ZNp7hx6YVKHxOiWwzF1QZStFs8I91VLW86yrsXpTHDi87zozkr/onK
+qBu6kEnFCVp0Tr7JQz9jjZJhytRq24oh6nftQJaST2OMCed4DeRM8jyTL5yIAGZ13N/S0y8GU1+
Z7os9yUBN1vDMUnXVwAORpgWco1mu+tfLKCJbBAHl9jzrI2asj7CRCdP5LvXITw0jMW4Ha++Ud8a
PrWU3lY6m0ShXbmoIvtUJlNEJRpwySjrxHS/uAMBPCTuxql3a9EFIXcTcK3ZrF6Eo5dNqrr/8jTh
Xoa3ALJHnajclxtXuPd30L3z7FUGhh8VC70hcQxuWOa3Z7cDE6oKozz0LFVHfsl7lFiIQYLx4JEu
K946SPt/ZGV8djODJGi/xUtG5kHUCA/Fqw10iOgxn/0YfgjlOTQ3YrQfIDDY29jq/k4Lu99Vn1T0
I2nN5CLnGLLm8tMQ7XI1R/NfPVcNs9mGSfec+lsfvjfejG6KrEkKxJzirCfEysnh+WKiwdPN0S0H
ACoSmtTg0JLlk60OmFxQcwI8s3MOC8Ih6nA7Dibp13NeR6JhcI7ElUZpCsBnQ3YcWICqMnaDGy9R
13gToB7CDU1qpicx6CFUjPEYbdti4y1yCdXqC25GnoBiGmC2EHI6X2tiMPezg5fLHpaPpsfA0prQ
DrrAoIW30JYVs0b8GutR8gQefAW/cPIYcVLHAbBoU+ildvG8lKUdxfkIrbeVzdFKTD9kSNPdMv6C
VcA5Yb1ZOFtrqh5NPpyVp5/dfcUuMztxYoLn0qWMU5QY3LrkHdlb2jeOUVkT0NiW81NXkM8+CNQd
23XyqCalLWzt2d4svvmvUwb0VQzEW1By2XH1qBOHVTDvDsQ1y0jt5jJ7SpxJboRseONwfhDIb1xz
qTS48wCjcuWAM8xasat4jdzi4xtd5nc+44ywSXXf4db+4yfknes+O8mseevS+TtJkB9bkbbbKmvp
lIO+YSCSIkRO/brtaYW3pukt+2SZ/5oWxUNQo7cPZDb59SSj1M+BNLtE2k3Ehm9UJZabt9BtDxOf
sSlnc6Mlb4g2Anub1/FCvzz2kVTNvO2TpOKjc5Kw85ZvmQkn8qSGOiKMeD/0xhLZpXiF/+6csHjU
YVKNa9j1vIC4MB5dYN08RQVr6U7up1sNgiqr/WlPksZMta25vQIIDh2lXYhc8kml/IFCRN20lOjl
ifVrGqjbaXJPkxIFeAYUyY0lYewMmV0fBuW9T3pIt1Y/XnDJ5MT5F+22b3g5dD1I6GuAe8Xkj+nP
tQXkYfCzB6Ppnw3nfku388FuUmSrlVFMi8hPbzCNpD2It6JsdFT7og6DLjl7uSVOQhvlkZ6leVSV
dDFeuU+BY+SRHPIyYkfq1jbu7zDAOlC5FlCk0D1SF0NGbBMbuzZLFTbNxIswE4kckTMN0kG5sxxE
nLgqzZsliJrw8ruEaOUygiOWbpaqSz6zAAo2SBtEnVb/lzvULGmp39OgrRB/GyZS2IRD5IkmrOWd
GRiXyG2TaXFrGHbY2AvXiYE1Hn1heXNs9WVUwnxs4jiJ7CGuHqvJ5raPrfHB9NJ+DxSqDD3XHfbd
nOKEnP0VinLQ7OZlnZ4RqtUtI7Rvb/Q1LCqkWwYfSoeuTdaEkQTBx5y7PhmWWOdHtM4HRRZINJjQ
vNqyqKIZdNuZXee7c9+CG1LkOkwawRd2pgZMmvF57rLqNMx1vhsLEW+tBcqVbxt9hNJWMLxLgk1S
rSqEZITppe/BFw3dchOpVVCGdpMiQZ+9hqV1u8d6FsPJCCZjaxdWgnnD645JPAQf1kAOKcgdOyyT
tN4361S8rkMldkXiF7upSeVjLEw3UqwU3oLWksfAQFszYh2EKcHg12ri58iHofiXqtjdWHrsvibG
CLs06dtnheZKBlE7QiaMO2wcumRALUdwek41q13XFQuzoKnfi+ouJBqG/yOC1MUdUpsvTU9GUTwD
D5i7RV+YQ+TfHgz0g9VZaQg7ZvpTFOKMJ+IapwHyFuitTlIZOsbEW+LHqAS61r/J4AQ3XTHAbmLd
HxWKKqXQWP4wE/eTk9tbs/+ulQmNJPfQU1tMhuOxbnLnUyWBe0YbhV1QIEMrYBSuDEXjysdkINrN
zDsVugE+uGxpEmBozhiZTUa3NPld99AD6cLdkdFHwpv1tq03B1d3sf6uCd8xxySuOGDWFxaDJCWh
yckOUwX6mwlocxDc0FJhNimNDO12mc3jRGpjqGd/Ahtfz9tYKhX6Fk4azyT3tW9xZs7GMkdeYfs7
DYN+u6RxzAlX1M5lhZG2dweXQz0Y/ATjmVoeemg911ykzp9+Wft9nRTDW66Cu0wVy/FQN/P64kJZ
v7Q0eX/NVTQvAR3TB+ue/uOQrWlEFflWznzChVVU+7FW5t4qnfXCQxW861whWWi72y+eWkKObffo
Lx0+GVtnQPWKZhf33fg4ZeRoUEajzNfp2D6DS2FC0gV+KBIDX+RoS8wwjrk3XVt+a7u2dlgL0ygx
l3zrGga9b00YWs/g6dsRnGQTKexhnlTpj9/V/YGuzQkBObWvTZCraEaCI6s6n57zJZuhuBrpp/Am
eUvGyv3QWT9em6CZsbGohtZa8pBUJtShqnT+eOPkPcq6ES9tn3o/diXVd7x6Hoy3on6cW2l/6sAs
bjpzsZpVgvlElYA8bob+03aSdY+psTkEvkWx4aTDDvfY9NK19Rw5FVND0rS0Hy7Wml1E2avDUNpm
qEDwfTTs+OzU6JDCHef9HnJj+TYL0R9ljNbKSq91rZjpRmTdjf/ZddkfAxftJYZF+FGtDF/F2C2h
mGb5pIoBoSx1km0rZxuPTjOHiZ1yTBZtesYtAZ0SzS50lUw+cg/UL3KfNDdMCp2r0xdMJdgmOJN9
OJx8z022WRnML7Pwmr323YTv9GyIN8bv64V1+/p2N5uRBGNx2yWG2RDBC2+JpSb8T7ntObuafBPG
vIOpo6L1ioPbsyI4D6ViXt8YD9PktEDJeZ2fVu2zaRTX6DlW3k2/de6P23RW05HAb3iDkkihI3F2
3ZVZBGtg1M/yncSz9CKcZqZ9lIRHMsQ3vK3mHAplquc/epbrMbZNDdGumecdCS/9wyTz9SbahB6h
qI2HVccffL0BDPsr4C6zjcfDOmXYA1v2LLZ15oKvWdvpX7+yAb0tdTe+LsOSgwxsgv98qWWY5Gl6
Hl3kL5QbJvwE+U4P2knTPdioO8SpyCPEF77iqRFUHLKD+Scd7ODVial1to5ueJPE6rPelOdJ/11X
2OlmqpwHu6uzS9rW7TmOG4/iqx/Hv7DFkltnFS30GUY1zcZyG4yBqZzec6MQf8aA47VZTf/EEkf7
Y/uz/EnoEKNWJs6znXv+31XOMNiH3Dx5TUIY2/17YibENCKQVfU2bafu6pGbiXRjxvvez8qnkkPp
q9aTv68cX74v49w/pKndHnQ/WmcwOS4BySRJV/46fSWTBbSib51210pX7wK7X18JmqxDXyTrIyh6
59Nnpng2V0cM26AyIVjlgRVHOZaWmsFcUYYuQfnhOqIntVm/nAxROCRwQrou7YyZtaVB4kglQgdi
6nFt1mBXoP3cutqo9g6BaSHRZiBpXDvda4sLFf4tBtPW/29wMfQ0VMUP3dAGP2kZ7DWH5qbUwrpl
spk3hiwcuMFjc2WQKkJPUeCWlTHiaWEc2TLCojsR2HaWBVxOzGi+t9pi75PLjkOT56Do+5+49ORX
3zEMJ58Kk/3kesQhVPgsnGLd5bWJYEyjEyU5NVNjVDoKpqlj+j27j1mTzY9uL8eR9pHNRzSJYT3W
6+Q95wV2UjgRckuIxxIm62q9DsHy3uW4OelgsILU/E9wtlKYVVOzt/mEkKAaHKil95SuzVtWZdaT
IeRwNqQv90uSpmHWzFU4LuqYI5hvqhIVjN7lr2yqlxSPMxEOuWNsgxqdGlGOJJvGt6wv10U/IU96
nH8Nnwbei2Mz1JNZ7kUWAG42vPlIZ8la/wjIE8MazskgWynkTV9OPySr4h3QaXlbdGWdTHDvpzrm
TNr4sndP5VofQLc0W5U45SazpLcxAwI+aLmpNbugB8VcyirM/IVNRVKKH/PYHf/jzVm/cmimkW24
07Z1iJ4JylqEqCfNFtF4OhZ290P4IOOwxZm+5zVwWIaM30ft/I3r9TfgQ6Mz8euN4xbu0zgFJ/b8
XnTDir9b/QsodLZpEe/0aj0Q4wI/cWL2aM1VRwUvydXRnnGtWtt/KioTyptZlD/J2DAbFo69D7y1
GuhkYjRqsZLtSLz9du6UgPNoCTQs4hb5zj0kA1kgzn3M0PyUVr1vcambXSY3oxjLbRuIw+BZR242
gwoY8zZF5T7W+dbqOPpT+danK1esufzHIX5UOZ4qv17/LmsXkmGyL+rgYnYjS0D3dV6sgtKLQW7B
MM/VqcbvQGblCSgZYOXxZvSuCuvCSUPVYcJMmD6w43Dy8kVu1UDosC8rjwSiFB9gLzhNAzx/x2Bg
SdgpvQc24e5HGf9pHrb51M+RvfKb3JEePaDpnxmdT3acRkEu+CFq/1RV6U0O3o2Mhb2I7dfV1Q+e
mfKABye7Nw9Z2odjm12Lmn+3yk1iYT9oumaLYgs/EwC6xU+8lNatIHq+brJDW6sjbQA2TgM3e7cD
XIVqnkTWfZi5ska8QpDemKO64oHYzXzd1ni+mUsc+gEOfCvXG4WliG/vPCKjB8nV13RljbTPKXNI
5IL5FbsVm13zg+ey4zDxphuQZItKbBJ9N8k1lt57Ov/shPWmOI4w3kEd57uQA22QEAeZQescAINN
jYPwCSCOGa2nu0+j4RwOlvTsypSPnFD31zZOQczH8SWNk9vqKGtz52jJqmPAUbnv/dAaNN7t8jTk
rsMTmZx6z8Hi2607rtknRydIeW23wbtpHETBEm82RMrUOAHW7ih1RqmYro91kkWr4b7mTs+4r/vK
pf4urfRmZX0TiW5mZQMLrkWZvFFiOLfNehllmUSNM0QW59XGolI0exHK0Q49ujd0+OTZzdO3suYn
US5NvPdaVaCD1dKM29yYzsaCgDpU1rL1Le9EjPx70tQGFWQncKcXYkhDyj3xVqv0IcOrzYK64m0a
Vxg6+mL6mK1dy9qulnHSRE85fvajc+vJn6Yv5h9fXKK71lSvC9HsNPl1zUnKjKYyOOAmtbRA3pMn
eLS7qcs+C+PHJhKW97GG9MyEOWopybG6Ppjo56tphFaSvvf0nWq1EHS6z3rVf2RgMPEt+KL96+zP
tdUw0xSmXr0vWEYvZgfZzXG+Z7v4hfLzExcrHkH7U3Vyl+Uk3qXtfuGjHfL1Sa/NV8Xn5MRIHb3+
10liXYnuL5ry2eX3oIc/jQmn8MrcOxvTy1Tk9ABO5A8OPYV4ckhou+eG9kPMUEmZu7Wfrk6SIq1P
88YzO6ZHuv5ukDewdO1oVC4WyDmXJOJ2Bbhaqy+nKp/uozpvBOyHiSpVc2g3459GYviRTuQ6639e
n2QsHdA+06IuWn4Z9YdvjVuLnXJqx6fBy59Z6s+WfO8JXDuGuWWrdVdl08mu9S7HxYPx7Wld42cD
u16Rp4/jlJ071ObKXVjmtW71YrHB8bKwlDR6zLu6TIexBzFpKI/DsoYUdaFjsrUhnRzLN1G+Zrxc
KhyLOJ+WKnsrGXXnRXCwUhbVc/WYe97u/lFlWu+Z8519mDsqHSm111DA3pyU3HT2dB4K51iV8bFC
Qs2c8aidhGuN0tVovhidnle23O+PQ5lPkeOTMkBeTCbYWNBLwqjTp5WptpVccaQ+A698uO/K430I
Wx6nhh/6/vFYsn9M6yR0UvOd3ICEjfyAX5Y4zdV3kOlaxkx8XqvUP1PvMTRbo/v7lvTd3oqrKxHb
yaZzu9CtuTR5BPrZ+O/+Mxalu0+MZK+TPBK19+pxpBR2lhMeg3abzn+EW51k1f9lAehsTcM+8MvD
/Tf25YRYpd/uxy068Y7zZhskbUgY/IUx1UZbtNSq2RcE3gRufqh7jdd23I6ixZ5anhDwf9fYPixz
BSHIdjZNI/4QWA/4ODsUy7J3ckqU3MJ+R5SA5pLWIg27pTsDJap4su7vdjNSs43Tsc2Y6mGU76f4
gZtT8dP/j7Iza47bSNf0X3H4+qAPlgQSiDjdF7VvrGJxE6kbBCVRiX3ff/08YPfMmLTDmolwtJum
qoRCJTK/5X2fr1oZ9MgSVT3FhX0tBibGQlWzhEUjt6CaWlwxgDeUBx8CKe5Gu3nERaOzK0SbrjGf
+qjcDWE0UWOZ71Kun7qwZQqB0IFPye2I+G1BTGwj5ku+I3RSCz/EpTNq5cqeNI9OZ42QXTcZy2at
qJVtswAPS+btem8U7PV5vXSiajXJ4GopdxeF/hMx2cVXdK/5AN8QEZxVlGySMgxJmYJqZzeesezR
SW2LmKjAQWDdRrO0MlqAtg3XdR66ay2177KqO6Z6c1Pa1lNhMQep74t1NZpvY9I+ZlPGHStPSRc+
Wmly7MrxlfbuU1Xkj4ZKrIU/tU/MPtixgZ/yBtuABgV+Ev6BvORnYPg/mcvzoGv9dSD3K0Vz1qZm
m0TOJknMG8qSVPmqrjziP7sxDdekXzdtdcm8Zh/Lx6ZHdzFfNkVqVKCdODtaiewuINDw50UVVlhW
BkVGNvbYi1qjQimdPyCsuS/s6bb0FAruAY9eOLTbKNTOdM20HZHVeWCDwytn032Mp+bYDfl+SKiv
eEzU8KB4lTxvQVXdlb3HKQdRg1N5iaYdDWzJk6g5dJ1Nta3SYDOM9I7cBDOHbxopKkXexa03bp8c
4ta/UFp+QPe5mzjedEpbmGXoySlG1CPOoIurt0y0Y3G6rYdYNO4Ojj7clUZLJ5nSK5kFpzdy2TKL
LT6hdRSafu4mCpVRpT15+EGTNjl4cfVIYwfuSI6QzmADpyZ0X+rV1q7N1xKPEVuS1S/CJDCxd4Wv
tabReuGMMmvKiySNJz/hOW+VztRV884SGedwLzZhnbz5hEQWe07g2u1yGuW4yvyJYdpxv9HgdbSq
nygeOxYvqDJkXBXHx1S/+GmzS1PzKz0YYx3oeG3m5zBn4lfhp7u4QF3TSGsubavHEO8FoNZbS5Q/
U3pJfq2IyojsS6O/IQjDrWJ0h74tQT41Vz+NnzQtwX3Rfo94pW3nR7AGK7BuN10RgGnpR/KsSltr
YfezMmiCOZG3N6L6aW66lbbWoCFPZg7cWx646Akr7Zj208EcjVks/YZoeBsHxSwe3poNI1jt7Eqp
a4fbdF53RlYvJQdiG/YHmuP3Nru+4ESd73fKXBzdRdeEdr/Q7p342es47tQmr72lxzrg7hNsIp3q
+mXC9CkAJKcZRjKHk8yx3Fijf/VScYNH4WDmTFAegrXNxFQbLRmqGMwjcqVVxVLL+lWP32qYI96D
pfnPPjpTlHQi3cmuudfts94zWzpLX1AErMdqnjng3OTkplRZn3lpp2Uz0Wb27tcpWF98iFl/CJCo
+E7I/OtuixbJbyhLJ/59QWqN/3Hl+XuILjF8lSSvnsbY2Ftt9BWiwo7R9osMZUXWpKeMek0pr75h
Y8/81kQ3gc1wrwwHbU0bcCjpTtfqGI/eErKMgy1pmNxLTyhFyLoBXuOF1lbK5obfzsssnxc/N58t
d9dRyUxLDnw0WpCUT8qqv1XE5HjjsoeOIzLo8hv+rNJN/HOzJvREkXz2eaxMg2Kgts+7fF7Qulyg
60xXKnSX2lA1dEEb0JKs5aJG0aO2XlZ0i8TP0PBlxULwBNgc5bx1JNMXZeL24/wRQbsL2vFGwfBA
XP3FC/RbJXp+RwGnl0eEfSvZlA/zv4WeblM2dvQhq4FGRBXFP8HpH+MaAT0fDQmtdhyojTYy2Xau
fiwFA8hHsaolIvVcu09Mvk8eoM750s6aUPxXc3rhPMx/m02MlXX5gd48GpB+ZVbWOezcg1/gyrd9
/aXI0o3Vegx7ZrCwP2ynIYUhrO0CHiFJyOwgtdX96D5hYxlcsmwQPfQFatXMRrpzJa+5eEm7M6IQ
dFbmYjK/mMq/0WJ/2zvIVLqln31xGopmZNmavy+tG9n8pHeyzCjmcvkTrj7q4EuU4Kss+AkEdIUB
/dGhe7yYopo6tLeuGhJIhvpaZF6eVe6nsHnnozjNz6a4zId6X/grIuPAQDpCSZXpcTyp4/hsQoIz
pmxfu83Rjw3YAuwaQdEg24q9daFi9q25FGeNNL1pfDmxa5yonlAuli981sF5mEejYCZnuBgSuJJe
w/xEOXzDAw9twzbmVwS2jW1tfdRnK7xXOQOkUO7Sf0IOWkdLn+mLSbLlJ1Na5TrR+5/drGfmdkS6
uGdE+5bJnRzM0Ubx5FLHQyJxZ4PQRf1H5k9DhmBtOWrSWvudQmGiM/zZJSenEMBDh9NoCWkwHFFt
I+f3UJ9uq7js6R/l+qIa2cwkoNYFTinQBR7KgxBpGlHWNoxyGLTg5kgNn+rUQS2ET2DeyjwwwoyU
2ErTwbFjb20VPQ2mdUkz88IHGQiEnKC4nSk1QRJvwlY7zBsQD5dNF7tuw41O74KpNTipMcyQ0bQm
6b/Ttlel2w8QahMm2rjmj4QiMGr+g6LlH7O1zqvUUAOFFp3FR54PCnGcbS99f6ecjmIcdYI8p+pY
vaViVmYTbpf0QOcNzz9zT41CTkunatKZeCWtKlv5sYWaDNG5pzevSZJOO7OP2BRSidulxL2m++pr
UTU+PXf31ktRwupf8gQCFGiym1GVvMUQPuvs2MweGRAvonGLOsvC45gdbWXfpTrubEfexRbqA09r
f8o4vTNnlXeofxknsU+yx8p9ts0fcZeyWOJ1Z61qq4v2gjCNOrTePXSUftca/YeHcAIsKJXZfndH
KpGpNqHyGwv6xyPK28Rx6ge/zKJt1ePRNoPmyRjRyw2C+a5MCvxOS0sgjGy6LYN3k9epLKbHHEUo
lvtiJN5Q1H2dQXx1Jom3xIibV6NU5VdN1AirzFhHSqZancKK15W3jugpIxRVS9elIVJBBVau9XFs
j4zW6BfjHJmwAFtabUymiMZE7SaufDvERYjitnSji6LFvWvSwScbN1qa3TlZmA3q1qe3una9yQTQ
MIkXRXk02tYqt75PVjclqyobqO9GkqmNrdmcRNTaD7PKgzNoRONiKKLQSdbBUiQVrkfLfe1Cts6K
eYqMUEBFhwRVZRGjTtqvzNT97voKzkJFXLpoWwUS2in6n7rJwMVFETnWNtCYJCjsMFukkiHiC1as
tU1zO9onrqLRbLVQshamUla5zLxY3pdSGMckyTnBbRXvEP6hoAxKZKrT6Orsa2HO6JTR2OLPw/6L
0gDWf2efQ7cdLpyTFB5lWF3rYrLvy6EL6WRlBOxQWPeuV9k7K2ai5fyKesUgHHXkN8EKAUWyEX1P
MWDw8+Bm1Ox827JLqSF5Jm9KF3U+3EKBOQwUKzJq5ks7rvB8mjwaBQW+6ahX+ZMQ/nF2vg1+ccyI
gCcqNGZFJCzRn3rGJXONgAmtWGs6WVwpcVBWcN0nOWBR7ZL9/Hwamf1slbh0tW6D9W/L5LaVrbvb
mYJdYdID0VEfycd3fWeffEcdNcd9dit97aloa4MB1WJ16+TOwsCpEpTmfeXIJ9w3O0sYZ6tJdpaj
7R1CtqnTXud1N5cIPMTMC9OkGI9wrcqaSxIwpTdQX1XJVz55HGxexBzQMiA6JW1c1INsOZQqyvW6
fWN2bXMxe/PMRJoD9ohk26hyUyfVkSWOQ9MuX7pQ2xhIWadWUdULvD3GDYRFUuWrOhD3iRtAzzMp
jtqgBhif4STapTEiclLjkgoQ6CVah5DXdnbSHHQGGuw5K8lFRPsjGsGhdNkDY43uwPZCoRHXOKKW
7w7HoWse02SAZE44gzL63Hl4oICbLIVeb4OkvqJXQZiKOTeto+3kdhsoOd6yHO1qgZFw/R6BWdaN
Mjir8FnsgXLfvpcUONnTBl9FUtGVCY9elj56evHS5QlfGM97mDJaJhov7nxODGW7yUL3zo/b8xwI
Va0Yl/bQrKLeyNeD1F/nTx2XxqM1gtJL7BdtSDa6yJ5kPW9/QXNKfZz1jdSgPxn6wSvzH75d3val
OvSRvKUojDAlkUjIWB+juJQFwjKDsgJZP5EJAHP7beQOJbL6EtDNJt28pU590zUdOnxzV48lmg6h
4a4In7lbGVgYEwdvs/V7c9VM0WPEiQ6JYJeyOGaQoAXZJ0VVQH7VYey0vrrxeB+5yb5twkc/zH6i
ysvZ7pN9AhBwJBtEzbaPJdm2TG6NBu0/fhSMoR62ETIj0yu+l+VgrOya6w+iiZpOlC1piO6hOS5n
trsMYoS0DLFwDDQ3QDkOvZ5QliGT9ML6JJFrtC4nMifCt8Jt6cAPsxMKD/jC6Nk16/G5G+UJ/fGu
a4ERqn5tudpFb5ovBs+qIsMkHqcdpH2fSzBODLtGQ6vWZPtqZL5T47sIu9rnvlF3qQ+eAPnNtdDg
6FijS8LTWjtKQ4juy/w1Q34AmSY+RoiYD5mZ3zYFztQhNmjgxkzoTYNbix6ZIZtnVHeEzWV+5eZv
ELoE6yp249sZ31zTruEb14pFMQXYrAtUtdiBsE+GyA0DEvMpeGts97YJKD5PkN2qLDvUvfEFxfg2
r9Lb0nklxJgXabwcEJQNY0gfRR56Q/uBS+5x/j5xid5p7G1I3NpdZaPsSWN5FVV6drn17UwWnL9p
JqnYd7XMb8Jq+CIr0nDNCcyrrbWPqQUGNHNW8z6kQmY+U+cxMOWnlfsSBBPuei/aGToC+LKqrmav
XpoqPiOkeUjK/Nll55p/LrhNaNhOFijKGehftDl9h2w4+YO3wlxy9CeBA1g851YIo2SugNOOX7qF
9qZybytjh8QYikFaHLWyYSFkxgW6ywv2g3Tt5fiiqqA6hMzn9qeAxyltxEJlGgwkrXaxY7Rn9K70
/qq15o3XwBq3RVGfCjUsvamex737xdIfjO+6cLxZBgSyw0db7mDmmxOX0XVf4eR8TTHpNWG7bxr3
kBj2XW7wUKO2XtgRm7+okcFp3nRLlX/jGVnM9Qe7xuMGi0lsqyZEDy0wQhMR09VGuGpvYj0Aaafv
Cuwk87s6RXZHwXajKcouqY6iV0JuyDErgJWlM22YGEgFQNW+vgMhh5jXbi9lELzZfXUr4ZXKIl4N
Rr/MAv80DyxqyDSyytnqY7Tv4umHEs6LN6f2rXUo856DZ4i+GUTgacbjZwaEbBxZk9ftUf3RC0Uc
bFrZMvLDnRtLSsgJHc/AO8qx2SvK9Xxx1yyIKFVIl0Aid39abtZ+jause5hqH72I3eKkDPfSbLuN
UyoKafnBGMtkWZvoCnNjuIRTvxhQq2zdcYrfXKM+maXasMu9WSm5TlualwK9+gIBf4mCod32oBaq
3LqbOhf9OWa9QwbM4T6rc3lFrkkLWI7XxsA4lGbzYIXMf52aSC1TqYhzep/8sjUwlhAZ2TK/E2H3
bb4GsDTbUJOnwEBlQ8f6e4ATjsi7Zx1Vo1qFTLyeavNsurWB9xuTfB0Mq1EFe8eZHmr2C9rqJV4e
tGQIVzAJeV9DW7tL0n4P8WiR5pJup3VW/DddG+6qgAZiZRN2B9mjjELseOQ7YwrEpZkHhdCNgeSh
AtTvoVijWZVUU80f2FLWKgxvuqo91OG3Aj1lnWOaLcDgWkI7zzvqxHZkIbOI2bdl324aw9s5Pcpm
mWnXxPS3EASoRpnRo9CSF8zVj1mXsq1i/DWqHRnRBWfEQU8pMjnVMzSQmz5sXpyURtOM1N+6Ceuq
FwPw6uxr6SN7jBxk7e2LnvjNOgzK27YEcthS4GhUdHCVZZEFJ3Ib1bG+MWsK5JEjmBoYH0uJOL3v
OE39lojEH+dzNPTufUs9tiiN6SjjZMimm6qwGMDmFswIqECRTdpGy8bnYAyetMCFv9Gtht47ItJ/
iNvpsTddCjMTx7AlinLnZ35LE8xcOpDrFjnjeXnEZgH5yc2g3elU76oKTS1SvOxe66py09F4X3U2
OJ/W1oZtlwPMmpqOeelVAdrL93Jno7SS2T5+MR18HLazdwSyFrJT/Lq67W+knoIs0jrKUyOD6B3J
vaENnuAQ5nibyKmXeBExunXTN1lR9ujQGdwBwpheVOMhHxI2kOGhlxzYvn2okL295bbVv3ptFq6E
U/VPFZnKFUzBuHPyuD50VU8FTUZymguDh5ZRnLugnuwdfj7qgT5d0I1jp/7KCMr4YNqUCuy4RfLa
+X2xC3VIZAulmm6FKwcu2EizImsj3HFkauVL3BAFkiEL4skaotShwANEztjh1jfCcO31St+6baAf
PYQHxANph2CnUvuCOtgzbeYfndPVRzkVzTIPNf8YxYBkcoOix2So8L7J2v40tPiwi7RBe5fSjKdi
jK6jR0xFHNKfQjabg55Rh6ed/8Joce9M+tSsJym1C11J66BclcCjNoy9U1YPlT0wOMaLmxdEBcVy
yhEL6sQbFwyIDFCo9OtoFTSdW/SEJa2RRd4D5+LKSXp9J1+zzBDe64679A2qZoECelP2RXTuEwsU
cm4lX3TNjYikG+tbbkidr96tA4gOVbge6uinznO7oCM2PJAZgUcOqOS5HkB/3UZDkGM3WFKFqBHM
BFRSUzfCqOtCb5vbO2afq2XrtjSndfpwQwFIPECShRacyq9fWOBoDNd5RZLHo19G/U7B8VgOkx8e
bOAe2zLs430219PDyRt+msVEtVJnmyTYCNzVOLuoCo+pIHjicNrlFQ4pre4QMNQRXKUwmOodguXu
kNtq/EJMLZea7T8bhqjWXRlbe991G/yYA9AuIxLeWjjlV5uC3QpRXrSGYJQGC+E5aNvHVErMzNAO
o0oPUCfD4TADZIRRH+Jct2HVo6htF2VkprskNu/0zhZXzwDppU1kAzI8C+ExHMRQr6CwHkgysIcr
+6keKcQg6EOjUrjRRvDjfaJFD3GcvHSGLnZRNU+vbsq7uBevdpe27IzYzbAPwpRTxZM1mBFcCz27
i82M6RpTqD+PDCleuIXMWO4DarHcFkwZFKW7/K+KjFSrRdHemoVxDSZj5drWfq7hUBXcqbS4SUJ8
J1NwO2GRED7Obbpm5M1BqYCax8v/Kqy6CFSMcdkwrJu5MFQO9ltL8bXy0q8updapiemdE5WOc/2V
FYAfrl8PKe63VqvKSxMhzsOb+hTP5DFLPllYmheNqOoVnoxkpUzq53ZRPAYF/IS5VuTV5zFNIRBm
2ywsHmwvB9+JSClJlgDf1+h+H+OmnelgeMCQlqhoFSO+Bo/QfJUBzUGQDNd3cOZ/fyAJ1//6H37+
nhdUyFXQfPrxXw9olvL0f+bX/J8/8/EV/9q+5edXOF6f/9CH1/C+//l7V6/N64cfOCyJza7tWzXe
vdVt0ry/v3rL5z/5//rL397e3wXA6ds/f/+etxzAvJsC/PT7f361//HP34156Nd///H9//PL+QP8
8/d7NFPBb8e8env906veXutmfgP9H56pS8cwdBe49DwusH97/40p/uGgSHKFTv/DhZ3z+2+g3Jrg
n79b7j8cwxSWa+qGpwsQJL//Vs9/Fb+y/mHquqV70qYQID0Gbv/vq7v9N8D0318Id+M/P/+Wtelt
jo2knt/4A/IXjB2X5nF1QlqeY9r6JzavHRuOmjRN3Q5UxRZ2RcW79OW0HvK6WOAB36m8vjFJ+Ne1
FIyXGgr8rRQtkxnQ0zXhso8GMiS7Occ9U5tNF/hW2FxQW3NWYxjlU4WA+pn52yf8vhnUT61o2psg
DFZWNZCbFc4u93DSI25qtkAHusJauUUXH/Tu1vckMk/s5TuC8PQmsM5/+LL+4uO/z3T5v5jX94+P
A00Izm7dkcTaH2nBVRGAhm0qdaubyHNpl6IjUjR2nNZ3NuD6wFGsjUkTkCZC41BDZMmzoV6NyEdf
rNY9WJF5HEywEL2EfEUxeRY6DL/A0RofkdnzVRqepDzu8Q/L5X0Y3B+Qtw0V3kbIBPRzjrJAplAT
Of/wPZMqH7IyfLRzatqJGrWVb2BA9lIIM934c9IDDfHZ9MqhWu3wkZsLCkzRL0Y8io8k3vnyWDim
Z3AP5/8zr/A/kr2DcKhLZdb57WB44zmxO9TUQ//N0DGPEUKrk6sx2CCu/BMYseHCkIijhyT/gG0G
ARduI9mW6saGa3EezTxEILDporw+EQeph4LSS9lnbwKO8TJIh59OkiKJ1yX252hItx4NnSryyqOG
fVlvvommdm90X7ePGbLsO4IF+iFhamB41jnRbNwOVUuW6Iyy3OoCc4fh4W8hoLKPPe7KtTepYqcs
9+cvltpHTvj7XfJ0OvZSdwSIlc/8bnzw9UihMrlFX2CcpR+8yrrLScVqaCLWCJjWzJCEQ1bbodu2
kIzK/Mlz8mZjxUm2GTy17lvgUI4EJtQzwmkZtUCfXAfr2BBFv2B1Gx8x41yuZdmG6eqGcCSCOmfe
OP6w5urIImN0IusiTKt5jHTv3pjpbF1FA6gD17nQdSZWVBIXYa2qb4pR1ufGAVSVzwINU4JemcAi
/GI0kPWntcZlsY2abI8ON/N9Lf7hsjS7GRCz44TNpHsiarMe8f4qmiWmfSzc61g45hGSK6gidIa3
ZYyGkB2Q7DqzQPmB5ilaoR1UK/Q7i5c5fbi14ulb4rTRrV/TEo4LF3eIkSVrt4MtSYq/7cPahMPh
20eSCMb0zUslkj1pf2WlzGIf50lWNERzqbynyC12ZZPe/v3qmU+d4sNGZVmcIMKwPMPBG+B+esYm
27N726yxejGenW4XiIRc709NqfMBOlqCbWpswbYiYRKBu5Eq0GfwmIevhoq7lnv0w4DbBBQZCWRr
JiAX01IPzZE8LVi3pmEeDQHc0Qz9bNeCp6hN+AkIY0wGgeA4Vz3hS1Z8f79jUWUeU9y2Z6eMrqTc
xUYE2Lb+/iO/j7f7/JGxsAkOJcfz+OwfVyCKfdhsMR85LZ4idDZLz9Pb3ShxqftAAhehhlu383NK
K/nwNWzd75OmtyeOGRAzgXUTRvI7uf9eenlwVEn/mFTCXXcTMlbd6EIY5sx4qHODhk75Ghpq0xaF
e/z7D2F9xNC/P0aOsAUVMFu6fIPz1v6H9ZoU3iS00jAv76uGb4uwudRSDNi9AsVMkybN+nxvVJLC
ix9V+0q/o1uX7+07TcTjLaRFcEUVQ0JkiMI9q1NYd+AzqdoZd13bUoJoa5o8cRidWrd8dUiyGJUz
U9rNZocqDW1Ox+6QBBFiQ87av/98f7VNOK5lk504kmDd+cRLJ4YdFIJS46Kc56CYO58mFISRuW/N
hNcpmBeQRSBz1Nv+y5TFT1XUetcW89giT9trUKa/GlT+PnHu87p5j6ssYUru/KedCzCkZZYZrkiU
4FsKQP3RScAjaimm0M7FA+3IVQhA+d8Pj42EQ2+Sr+PEYzx0XY0hHLya330Zm7mL3drBTcLxfNWQ
Y/5idRjy88nO0pCSI92hkyFNtrSPy0OaviwwZbaX90OhrUS+L0Z7B11yOdh9B5Fg9Dbglp5b9PQl
ySl4LFW06VLUfrrO0uI+rmV4baG0G9cmh8kVOk9BkBzf32+K8uwAnuUiZBFy2D1DWmt2JRz6PRNM
GUFapv0KV5Sgf0xxUmGqOjSsnlVtOulN/tr7qIDmz97ZQbSOZJVtbVdD1Z8Fw42rOqqko0R276c3
nAHbVvOi+yIAPZlHyOvomGIraDJ5Scx8xajGndt39HV6R60yoKq9OUIoMeVTnmLKHvWvfdecxlz3
lqnddkeR5C+mJb5btq8dOHvylR5PazNX7YZkcd6Bmxh5LKmW3nUVj4GdQb/IV56cP57lPlSqQkUy
hXOxd0T1iBejxv7nFQdDQ1fX5/rjlHnpOqWFskGy+RjlgDc7z6BhJVDgzVv/eyDhCG1vZrV98/6o
jgOJsgZWWjY5vquxOfWBvBK3JHT6KAjT3/nS4jRhDIBa1NUIdygJ3zT5QMHsUFeZflNKS14rPTXO
eZ1CgBekNGW4dDKJSa2Mg40crRunMetdV3pybVokzCYm7h7ywKWuFYvamZgGRY3G7cjG39+lNKnA
VBOZ5PuHGiH/wnjqtQ0KmHWaIe/oGrO8p7tX5Z1/NGyYLRTVCvqawyuN9gLXrRvvzYo0VAp9mWsO
FV7BNyMwvM96PlfnekHI2PANSZBxQQ9jchIWbSI9DO4HGRj4IKynvjVvTbyHW1k1d21b7To/ydaB
7TyYBGz0sN8411Hwpw7KgJEV2Gc7R6j2pImcTW/ILpmamEcuklOmxhj79a8eu8+bsuBUkQZBGJuW
YXjic9Lj4YiIjEq/+C0Im1qSqkxxoXa1DWaNfJr+a1Cfqc0R05ttv3OTWmz/fuM058ziwy5Fl9aV
KEgEeaEU3qfxMQhsAb94dXb7vvrJTFa95pyaNug20L3CbeprxLNJsU7H2jpybLSe/5DG/k8jMfJd
6z72heZ+GZrkiJCBAdVUyN7P5mGOYZ3O+yIsurJ/f9Hi45iT+TTT+e6Ze01IaFr65+hriqRX2E0e
3kor+6KBXgbfE7nX2hJvFY2Ah1TT1smkucd4nRl3Oqjqh6aoHqwqyc6d5b3YWkopeX6Jy39a20zU
3pW+gc/XK82lyKqnYEqn174hohrlQ1KwbfWjOGnjrIuxA5ixxM5WCyJ1yuFaUNLzp1qeqBwNLP4R
Bn3k42Tv/UVVROlDHWa0ReqTXjrjlQ75th1cRIUVHUlaIXvmck3wVeLqF/fpPW388OXSsXGAqAI3
cf8iWkOvbCOwbVx6u2xGgzEYM7NsXXtY4/pRyY0xByDv2wk8zu6sCucLRBn7aJbch7//0v6cPVoo
2AVWc8M2pE0x4eMZ0wy58MIAiOg0Z0Wd3exDwTheEqqQwXQxmvvJ+f6+KdhFSluGK9aVuEltJCxg
8GFO02k6A7vbSwXv/e+v7tNYmnlJ8RTguvWEKZiJ8vm0bkFrOVMkGE8777e5r1uryZ2x0cw3poBA
A52eO/BDZnlDVenvyww45hxV+HJ8MkOnv2k5se4Lx/hi+q5/qBzoBDY6OtFqp7qwAfN1C6X71ByZ
BH3hr1q+p3nwNNd1bI9XTWrEIvb2/aCLvea7hxeV/SCmseDHEG4kPL/W3csQmNLff/i/WCdz4Uew
CbiuZ4nPmXNi90LD4seAu961j7qrHjKmBVBeNXGzWn6yDfQW2xNuEuyr/l7OqUYSC+9WRb9IrIz3
Ss/HNcs1AF1hwXI9fwpFgqjpBa2w4PY9WFBl2u6LlCA6x9QHPQ+h5LCrIKoz/hVgJlNOaTBy2K9H
BiMUDEDBwnXoHIN0VRc1jbVmkTcvfuaB7GyvRVuG29oe6PzpT0nh9GvHhdHw/j/InYqt0aTAY2oz
Wg9NeAeePlzJrptOhtbBuQupsXb46df5rOdr87DexoX1gPnVOMPkg/PvjAf6v4hR8cdQoQXZo0vg
2JRzBt1YyaFokWVSq2n0lWmDPEIE8f74ZU78moS0XsLKuEnIBs6BSldW2c5uTHjQqmUAGs1raeSv
bddAC9NiAqBh5CFhDgOl+2fPGdWmCwe1nSpEb3GQOlcaPE8ZJzCwqgvIg/RHJpKLpuK1DPz6ts2z
U0yR76owDw2jbpyjxiheIoH5ofD841QxSACGgDrRgr1THQ0Am29u7Zv0alLR8s1Es96xK8LDVIqf
tl5RsvAbtfKCH2HW278YcfZX65SKCshd23X4+vRP2Wc675FiYJ1y9NtHgw5NKhyB8Mj84eqYi814
xNpkjOPei0rj/L6HuG1d7TtH+8WGYfz5DHIZikc5DJMZ7if7U0bFlMbJQgAW3mKsBXGfjc66xb60
LHpAK67sdu+X8J5DvZnwubctSuNlRdvSS6eHIdG9VVU3Gx/mCQU01K6/eKbng/vjc8S2b7qWYXvc
LBK/j9ttaqYaAj0QdqroBLAoGAFFNTFLs9b3UBNCbOksVTZZTHPGvtfUU+hoqBOMrt1ITX7//7+c
+RCivmtSMGa3+Xg5jTRw2Gh2f2EMEzUlWNpgjCvqcgnqWIgZS4f5HP9O9N/jtExxOmopChVmh4Tb
Zr61f39J5l/UMigZCsGJJOcC9/wN/yEn9svBVVrhDijRxrsCseUZbPgBL2PSBVsN4PnWrbF2urCX
raqTJw++50s0Rw0MVMLxWVI2njymG9jwdXoInTUgIwD3DRrCpJBiCWZ8WDTapO+M4Nf55Z8itzlf
ZUoPdVid79f8lF+mHOAFJVn9IufqkXBRXjCEgPkZyc6es7IIz9ESa1xyU8QD+6a7NvWmXvth9/CL
G2n/eamROXK8cxEuxbpPj6Vht8olpROXuHKiky1gWCnHFD2V+YgeaixxIekY90wFbR+QtAi6dEN/
EguUYy/zVPSXuEVTGfVnNU7dTotybt5AGhCk+TosAkibqAk1LaBxCZdsZ4WRuE0C61cF7j8/0yxN
y7EMy3H0WQn6cUWUeu0FfWmKiwS0svVCD45cE/+YGDK0Dr0h3dBa241jXt1b1gPuo+qs/HQvbWa4
TCNyvmzmkdPltemQ+cbedIN+9Yt7/TlTn+uh3GZLGmQNFi2bj5eoO0nMaROKC1exqnzFiLvGa8jQ
7HMWz8OI/W/yfxF2HktyI1uQ/SKYQURAbFMgVWVWlmKR3MBYRRIaCGjx9XMAzmKaPfb6LWj92G1k
JTIARPh1P25w6l23MTOU1LxcXKlTBlJ1/lbXYnoaR2zEEEH2dTPk+14WHmDVUj1EIQeQvHL3680m
Yoxw5GYDnqom8Yyh+Y+PsqyKvx5Q//gkf2kOqER5nw6ReMyhtoRRfDa85Pf/vlrW//dqsbdjsGJw
yPl7ZfIwS2pcw+aj6Q3ZvYxCaAGDwYwiYUYMArH2CaTnjM6rj6EIv6ZuAleA3/U0vI0mHM9tGCX5
hghAfBi1oTmSQb7FeDK31FN5vpGrQxKCZ8itdtN79DEbg0Q6cdSP5cbFi6XfKpHkF5HUtc8M4DiG
3tfWsig6KLWHygmwveVgCHLNev3fH/3fIyU6J12iecJeFjLbun8uFOzKVjFAE7tXLbUrlGiHeWN+
oxMRnIKq6i/GDL9+RErPOcAdrRnjYuSAlAG7wVbVptvMtT6iFqd9VCqDaEiEBTfR/f/4MVf59J/L
wFuEVZPVjMxv/V1dOfW0IuGMyO6RrT14VV4+ECVEQTKme6PbD+t2q5IlP6wgDBZRRQG6otqaYiFG
eJNzTTPICCPwGcrwoIx0nLX+HHeWDc36bNTQaamGyORGL92bnBrDd7LOfHfmQVytsQ2eJGef1NN3
pUlhGmYw4P0TXmuviL/kXu5enAZsZmH9MhqqQnWrpn4Of+yLRQZtr4I5vGa2+TpabkkIxh13gL7U
q96n+QZjPA1poFeIvMRYk2K035Pl4NEzsjY8seHL4k6d7K79smroSgTXWsOjBmiDR2OVvBllTk4a
K++uL2p1rfGZM54bTrwWDcwVWX+0FVTqVqng4tr6L6uookOdjKUvylle6siur1E13LSSTAwG4vK5
BCjIHC3hgKra0whOhTjzaF0HavU4nTTuvQule8i0CY4sW/RdGavzmLXHQt1r3R7Pro1aklTFAyYS
mL5JmWLrqwgpDtN8E3l6qdsWI2LU45ngr0CgcQxsnRyZmaeKq5L3Pi40P3aa5mTI6XvWxGQVIOSz
FhsSknmqDrRn0Ps1RtbZrakV0gn/JB1NXVn1VC+Dj3GwviGK3LQ0C1+n+X3W6dcZU+/SBpAtOWpu
x6A3T1KXmEzd4Vp2AbFjDyQrVrg9XpuJIRzUR9sN1S2NgrMbh/ZPM34O2/m/Bqfm8ij7e427y8zN
5bUnbOOvezEcSpEJhMR7GGnUWFipuOjmFGx68TDS1HQmriAxcolLa4QmZR8YO1TpEVwRdujHJegK
yGLmAf52EeXaizdD/ySMe4gRWXbMiDbOQEvOf9yZ/36rM+PRXSlNxm6eKZf9x/+zPbLbrJpxu1T3
se7aXViph8q2vctkQM2MDUbQsqOND+BHf6pmDjtKv6ynFOoUeBLWb6ZsrTcAE2//++ey/jXAFEIy
hXLREDyTk+Jf+54oNU3Ib13yxGtyZwi32ZgBtj270c5Obqa32uvuWkpjwzKT6tOa7IbJlGY5q69j
AMpE0fnUe8ZzxNd1pi+FCR2r1kN88Mt/VYJ4ISodRf4qYdK5Fuy7JZhG2ZZqQgF4GYkAKkxNrqR+
tnsBfgY67ibIqAbInfSxyiA9m9idbzYZG17TAbiOUf/PEcP/Zwtos19h4C0strJ/z3J7G4d34g2M
GNbzEMazu5lCyhtFk126IPUA14HUyHIPBDe1MakexrcsWoL+9n+Jmctl/+caR8V0xXLTsAz+pSGQ
8e7IJ5JMc2y0XWOE3KxDFTaAKgS5d3VGEfrr9Q9FOh9Ts052UWxDg25mstlz4x3rlDa9cS6CQ1I6
G5obgJt3evZfP+i/1zV+FexPYvG8eMbfBzenqzsHY9b8aOFH21C4lh4qMGCHmgc2fI6Y5G9ke0yN
0eRxxyKZLRL5KtYYEPI3Mat9G86xeTAHmmX+9+p2/71j4acTHCnRRVFisNX8465zBjLiTiH0R0gU
3T4fKo2KriUl0mPEJ1Fu7RiGg1PyOnsbVOVnizdlS7wo3Odu7pyzJriMoRn4bdcqv7QKb8+C9Aer
kPt+IFovYeL6Cbi0LQRzS+O4vx78yULEJURB3RofK0sDNVlDv7WaAeOf7G2/nGBcl42rvq3/BBmZ
XRG4tpOVVPU+TGuHvfFnhJHBj/KivKAkHp3csH2R1lfDLthOrGfNyLxrQ6ntNP63SUKgRkON4Uek
HeMI1/JbCcwleMXmFnRGf9Rn8p8aB7DQQLRZlRKC5+k9jpInrx94j6tcfXPhjD7QIfdaGoO17WF9
75lvzFtDpNgqwoyUJ5W1R62C+6rFM/VMgJyn0viBs9TZVaZ1AAdr++tXTFdDjrffFHsDclMSO/hR
ZR3+x9ds/tEH/nm/LHob80qDG8ay/zbTZAUux7Ab/u9EdlZjdKv04yp6yep7I2HLd45SJ6ewmXu3
EOjA9yITp+qrO+Z7O8nU81jZ8IRD5xZa8qsIGMavEsT6UIPMTU8UUIodALGGRniCq1Ohis04YDis
JiIj0zmm9uyFthmCeyp6BFP0y7Scas/2t6PntnK2qQsDeOiM8tQo+EgQzi8mh9/SvCo8CHcYRY/r
tDAP8vw0mWN/CQlUhWl1g2rTP2kxZJSB2ioD3ghmIfo/oKcYh0DLYRR4DWfENARGChT5mpInOlEw
kmzW7VvmQMqFJKaBYyudBbHcshzS5GGs1Z7BZLDTezVhtqg+SAfDDGhoTKud7CeZJl6IIdiDucjM
w5ACsE2Igm7xL9Lpyd7B1KfhU0RhyH8vdT+OKxLI3of0ijvFpuAQzXHHVmKhndu3Agmilnp8ZVQM
9yQPiSVZJjdSKFP4sW4ITLy4A3Bp9qVr4ahf1nmW99xgtIvWcvqtBm0+uiL+hAg/XEfp/tJczZ+C
onjLWv3c2vzJTTKVnIQZc1FcQlWTtOnJoeiTSgfoMONwtR2NW9XMfrZBJe+iCt8dvXc3FqL2fZVO
TI++hE73+ruJMrcZIv2VSHjrjgSwg45pGCRxjKG/XI+XVyFm5jzTZz4ncE8H8bNzPMalWLMoZ67L
E2kfmipFQIdyrKl90kAJnvWaold9PqmxOUVi5u0H0GidgdLIYtC/h57DOwqkZ87Gk0+PMshYsJtr
dZf5rqjG9o3KhJiCJx6t/YyKuSY5p/wTQCG8Wmz2ouj5xhgdrfe6nsXzofGAYUjAe4NwQYXbfDGZ
gclnUYTY1Db8wSTqNJgcBMeTW5WZRKOL8YdNxO9ShGpEVeL52Y7xAVH7aaqB0vRZTe8UQB78+sCo
Q7Y/+6r3Cb47R6dzuK5h6B5E+gAxzDVU89QxY9KzAknH0K+rRA9uxNu2Geg5dyBDESU69c+GvFiP
TJM0GtNZhVEenM0F+Kta9KNOh2pHrOhLJed5G4mgPFl0fhE7r6m5Hur9jA52cwBybOyxo/6cCL0R
kKBEgxDo2nTZYd0ftot9xJoDzONZT5SoNcZ34gtQMk+6gZ22TaMP0i3yeWyb6KSVGWznBs5OJ+RF
EqXmtGhue53XcbnE7KJ0kckNGGkbInkO8TuGXZ7ORMqhzL3mPYJvu5WXONNPrFLCLVUyMxVlM25I
/b2AY4ec7fb7dRUqMUHg1KNPE18+YaqUrZEHwxZBSn8mKfNsRePNQp86zLZBZeBiB8FZTvehCwcP
8X+6qSF7wJ9nkLx85K/qX01D/BwbsjcDWRgm0WrvnUgmNySiWOPLx4oaklttyBZtrEb29TcJIh4Q
l0smbJlkeXESntP2CEIWrt1oU7xEH8MwK8vnloLWo8HUxlYh+Os29mxNu272LgXa+DGcyZksSy0x
RHAoG/0S0xBySBh1MVxgS2cZlXMK8+9l99VDyl0yAsd1AmrqVNKnbXQql4Uvs5Qz4DoVdQxA827W
/3ZJH7aGHT9UZXJukoqR0zIaWzdz67k3z2vAnMoY2ceZXyIeTa7WfYm47zVBH6/ncXyTmBoynnso
FV3gJyI96C1P3YFw2/qwW7fB5L0OSgdJrTX5raaqYqidt7Sq1HUcbJJPI5j/KIx7bIBPKXBCIECs
FQq/FlF2vRXnWd1yKyayt7gGKl2Ip6Yr3td/x9BooZb1OYOOSN/Z1PRBLp2vSRdeRqV/jFJRMVrG
L73HNSjStH4p8ijb9oMlHq2EWcj6k8J1tSCWY7CayecHpMSu68NUB2vRt1l+Xv+rIMW3vpzonID+
c0jvfG2meqdjUz6B+P5ZEcJ6TJPyF4NXH4l0hm0W69ue1MTzHMn9+hVkeviR26SDlJerm4c8T8YO
zXSVC9je13sX/CSgy2vt6hNLxziarCQ/T+1fqpJEcUrgkJJOK33Z5a9PrCgyrmGZEsLsWr9wRb5f
f14vmtWhZWyxrXPjy7pch7K5K3QYo2yrr5Lw/DVuHKTN2SxP+TS96SS+seR3V1PyQ7iEYl46Gdjn
nlORyyb+nbT1lzyZ1GXuad3QhUbmdjTx1pmaPCEaozPo99IBbBNphnFxKzoUxorCO75LczoLnkjz
rE/HpB0/y7Jjyp3ksx/F+QfSK3f/cpoQgDOBoIrAX5finP4wKrd+KCJBVUP7zAx2Otci2MR9Gp+d
sKm3EwPTDS7l4tB04OW5UzH5g5T2x4KWEifVXgghhKCKG6Z0Ofgg0bhPNBRc2FaASq4FL88Rw7Xs
qTaGl/xOVSXrJeJS3iEHXGHX/G5yaSxli/D5hx7ezpSP5OnK4nHUvoil1heZ/4mbu9wWsqmfHP4I
HhsOeeTwKc0i+zKVQlyDgD1VPiTZ2YxrrmsPUkHIyrdLmtpGTSuPDarSXhFg2ncNgYblj05KGfn1
oKW+6qd0307je0GS7Dmt85MB4jJFrj3lRfWcwSY4xhXLklBHztsDUb7+COrau4rCeYDuVFB0QQgm
p36yd5cXot4kJ/M3awoYREi78aK49DV5y5bQeJO65IawqR1LJal2nwlYyAJw4TKJdJKy88PyxfJy
CPV4ZHmjnWBYhZyDFQWYzCJtGEQbRWDnHif18NlOzqEGaPWQW8PTXOYkXG1mplnJ7dQZwU7T3aOA
o++N8SXKCeOFaVyTHyruDOdpcKeF5s/DyeyeClWnD2NpH1YnHfmBLtnOgMCfqOr8sb7m9UrdJm8U
N7f95FnAvBxD8dN6X3P6OYW2HuzWicF669kYI+7gFkJaPvrRg3Wf4RH98xjipbf8v47fVkRfrsCl
QNtTlbA3dGp7tIJMST2Mv9aDxnrrQWUD3dKoeg8tKz6augUhY/huR5x23PUXmVgbg3r4wsjpANLj
4/q0jOLewYGkP3kVhyyroltYpadU7zPcZs0GQjmepq6czgNbbt7VBA1ERSqSsd9xdlPjNlXGz8yj
y1UbKBIjFXOOO3tiKUFRL60aBIvXSpK48a5XPyaNt6sblfWeZf0WFPjUO6/w1xdX1YvwAD8YydaC
Lk7gcVdl7Ao5AZJV2PQ9A6vVYqe37Tk2SFqN+khFIm0ol0lYhy5eBljL7ZwlSwACnWbk5zppfUhe
EFXEVeK4XitDDLxCelVdqFipjq3I30h2TsSfQnWwgSgRKAvzS04SedfTMcs7x0gfCjyfoTGM1zj8
Jq0F9jpRjMHjSWx02X1jP/kplloVeHjcsXFwnIIcrVJ7DJroNXWbnoygMd5TRbw/zkuCZ0q7htlZ
5XV3NNPw1yxHdWpETmPYEghMbW4K5UZUlVA3Q8npNOHZ6YrzuqDmiKdQNvcLRoFyrWk6tsNgwBJX
F/w41Q539ZGC8v6ZMCHf1EC1XVW2z557hDojapW+x4nRAxBW5KPEgBNIqGeGzvSjiSD24fmxV5nT
j0p7n428p/MCi9ZAL1sVa9SFFi7AKa2g2TSkcGkQT7plxyhGPVcRDv6fVcz4QfMbaiHnxY3DXsTc
k1fkVL+8afWwa3lkc5i3XOOnBMt1DLtKbJQ5zr45Q6Cziqe+fal6XdsN+fCLToz4EFXAOErJ253M
4k/4tqcIa8VJH7rmz9GNISU8VfhIeJxAoYYT4VPzhR1VSjDPs4/szLvD6q+HLVHvGwPKdgNDsGd+
s1dFFxzYcpAk13PwUeUAyrGV40V66SFrh3JBEzn7GGDr8+x05XYWwE/zTo1LMCI6pDUMA2WZ3mPi
em/rWMqgXXrnJvlwXrUHGFkkE2tx17Nhm1jglXOokyARmD3wxHiZAT3nbcwGXBLHLxv7YbiuJ445
fo67ZIAIFyb8dOYhDFNS4Mn0S5uiX3j6vFM65pwlDFi+ocvcWQvKQ09nNcWI5p8RmZt49aZfkJ6I
GNWuzPtzmF6aBuszV/lbmJgvSSje0Qr7WyfGX45wXmNGl+eWbYzfFN5NeHS8JpauXwKIvNWYuwfE
MCIulgC+JKleq6zprtx4qXqP4ltcpu0mCH7pBP0wqVD/VcjyiyG/1h78K2kfydxqdK2bz04Q9j65
WfWmxW9RfyjcPH6PLLqyh6DIXlqmezCtq+d119gwudsMAtzzsh0IUwjv6J40tixipVwcKmkK2rYq
0z8n9shK7rItxE2PnmKvpxYYIXGvRLo0gM+TP1Hjumuz6MNz3eRQpORj6sFjmBwaQHejSvmVGqI9
BQfDaV07NC/bW8B4cgumWPiRoPWhD6rwUOnWJ72HvR/KHPpEmD7NWWmd4pI7oS3Mr+xbO7YRzNVH
1/kpp2hvZ+P8PDNqc4RR3mPWRw0SgzP54imU6Y94HCC4aGl6WsUHYugt+PiUW75kJQAMAFcliuIB
VnJ246JtI929aWpMn5h3Ra6m33mghwS/NJ/9lsWBrhF7/IbsGiKY9AzV0LkijM5DxTVrYwXxL1cf
pqy9x1IGP1PBzGQ9+Q65/kLzR3OQlQhvHM2tDZ0GGMrVuR1Hx88KoznmtIcAJotflBb+kFJOt45z
1Sal+JULgLt7/QK7QX432Lg+hc/D5Aa+prVY5NAMbutXGDZyS+/s9OD0d8wGAc4yWH5Gl37rXdkQ
qE2goApBxKCLzb3pLEKccvh+8OpwzCypeiqxQBUMI2k6fYzTW6W5P7PETV/MrvgmdS/YiqltgICK
K+Vpxg24+w+ycRQ3G+X3SDIgtEO6nKb01aXIG9f2Xtpxy1lA3+hcQGAt9uXP+xNWetIZ0S6qJ+Ml
Aba8aTOPQrzGRCgxvpSi+SjTOXwykTKIYQW3PgeML+TAsygDJRXS8/iDpvNzk0MYGdNeAbtL93av
2x+DGNgjmbw5grZ/Q//m++qH+cnF+DS18GI9GcXXys6cU5VlKM1hNZ342C+h2YL2GoL2BbhYsfWH
CJhslS0ghF5e7Ln5CXjVwXL+UzrZD5v3hRBp9l3XvzYQFxWkjJ/tbP+oA899KvETuU5Q0VKpxT6N
q+l+VhFQmzT7ivTpnUqyZjxRMtrCVHrkWd/5HX3S+9j0KTNKL0Oe5X6bkIvNtdzap4bIYPrlw8Wa
xJ/bqWkAOo3AGBcrJUWetNDhHM3PsNAhJI1PKpXRTxgX1iYKfHp201PL7OkxIZsH3mMgNywrTjWc
b151vfg5J/I480R8aL38UORcUWAhEAGrccGdxjVKR/trikM+VzDpqFPtj2qRo1q3YbjXVw9BjPm1
GlqMJZHnnNMajakfs9tsWr+DaVRH5pnkzzMPUnMWPjq0tOzjrsseGHYurHyb7vBuGn/qEMupyQZy
1tfeEYLWIWAjT52CR+yBeoC2+D1n6j4l8m1xOkKYT7cQS4PtjCG3og4TQ3i+r0ztgwvDWwJJAwwk
u+Xpw8kt/q2508LyONF5sLfjgCIOAKAxLj/mp1AuB/HcYq8g50y8ORu+dmVmHQh5DUQS228FzXWb
wMn1K6+neWtOvixjYI65AYs4bVEqk3nPS5h+tqCpKIPm8JyPyXUy6mfRhEBxKyhVVZmda2l+IUq9
jUVg74J8eATIxiS1jt8qM3+rc4H+0EE+tAIG9IhRncVpJUPso6SRpjB2EfZUbDrQZL5Vu+fGFVQO
lQrTBkZ19GSKzkjXzJbadlGGdJh6DWKgeJ9kRhWfkRG0JlkhcYBtNaTg3ZRxbhJaRKmj6dLD+r2h
QIgXueq5sFSKRdZvryTjY+/0pf1CBJ7f95BPFTffoZjm12L0wMBov2qgXluQjoC5w5waOCPY9rzA
dtrM4KnGZ3rKddJ6rDSvly8jajEQTxOqiRazdpkX56itcTgZ5x4qZ2Z6BzenGgPbhc6QjqPr1ABk
SHSDU4YL3mzSbx7sgNGyf4mh7/cT3ROjBYqHhspkB+/AtyPeWcqExxGzKUtc47yk4DIOXcsMjoMN
1VAqit6JZB71mrmJxqPH6xZSolkWO90ZToEmPUTb8XcVzZQu9BA/NNARapqcC87Gl1RRl6wcqDSZ
Q2xH1/JrUKJIYeHOD70cob3mj6F7qqMIT7oDsiGFeIzZYIjDmXptT+ypOvKswN255fAKwe43KiGS
VfPVxsaxzVIAbBzzTs1oEpyiJmCb5cmlrAL8b4ABd1iKgSG6pT/306uM0x+zM3qb3OM77rT+MWRj
z2mVkAUeZU+jzL7yRqb8OsBUmb40jfidOvWPKDRewr7ZRi0I8UiPvybwh6hkuWMxazalG5r72DJe
e/Khm8YuJLSuyPcG+dVuZb2HDEg5jardoxvBzIFHyw8uuILPoRORD3GKexXE5DEkvJdUB+pmasFu
+spOoveV4WQHmhMXM/NLONMQPUXTVwjivLkLdmXW7Gh7szU2EWC+NMWRAEsnluKtHPUCmSeJmRQ1
v7KkAQJP4kdv2t923xfH0emvmgfrYkjK82iXb3puU/OQ86Ecep+BtaR+OxlPbp4+QjVWp5Hm5waq
lJeynx9NotauSE8BcDjWcDXt6dM4BIIf0EAgPpM/+TSipD+zFH6IrrpKKmQUfZAOg6IDvTUHCI3E
VOC76q3p0+FKgKlrdtz/5o4QdnfYkpHWd4k3nuj9y/ahabegbxZGji1riNShcwEkfVLq1qYmnR68
HY/EwjZobL6tEd5RcF828SjcTS6jbyO3FtBG+6JRgUOtdVccE++F3jCOPg0Uqap2dgQ92Cs0J82M
Hyn3yGBODdvWGWLsNPLRDsmMZsV0sRnVTx5FkMlHFZmfXkbPgYZTtWnsz9CIfhVMa2wNVX6pwKqy
EoOtzIAl26GkwyjOnrLKPU9G/y21mLsPtJbie6NuqCwH5reKdnDReZdOlucEhQJ8ZH2gzTa4m3E7
3DVmLiXKHrxz89g23XiDh3JNtDQ6AHPkgaVYxVyLwe9zynuDyqBuQlg4lMLM4OVt/YzGHpatR7Pe
qJIHzlnNuTG1Fzm0+msJLwclxDSvc0//l1W5R03E2NimDKJ2MXyMWpnfDP1bFVB5qFXptZl8g8nP
2TH6zA9yVe089KxjxlW+KE7+qRO8zKWenaaOrqFGyug4iBpmwNpjw3DB6cuSwCtA2iSXzj1yKbZW
o47QXX+jPoaWFm7nbOEP6ERMXPdp/YUe8nDXAXbyPaegjXf5F0YhftmzLs/rb9VBgeGin6kYNJV8
WH9xOLM/tAqknesGjj94VXXOhPc9oYjyATkW9gqiyM4emewVQgwIRq3GKY4iWFrkmfZNU4LkTUW3
qk0Gc2O2GZyS0PkiFcRzgMDNOZnJRv8Ria5/ZdrmDelzCGXzstpzU2OCGqJ52GWmF8ydpyV5v+lD
290UhAcHLf8dgiO+RCHPNG+6y7k139xy/FHXWOIUBBpr5EA2QZK6auaLYQAUxWudbVflf/UKNXrr
HeHeVxrCLBGxjHNU/F6zqYYaZlaWeyxiqbZVSpzYbdoPI672Rl2qg1urAjOpM14Fb3M0ZgP5FJQa
E0/Kr/ov7kSIR8z7cpjqJzwsf/4GpMYXT+EwdaWG6ZGyi41sWMZNOvlwPDHkuIR8Wna25tA8mnXz
0cm6P/c5ba6tSepHWje6vk+0hbdsZcvX1SUCsemINYQp8/IpRtoaHFer93rvRVSH8/SIAvd1dZ2Q
67auVDTjP0ajuHgmxIkaEJ/Wa6j60zkAm02gYLq0A0CWVXEuuqi8ulhO13mDxSiljaR6mcgcbfiT
4j96XxhjcZnS8XvBxGrnIf2ci6yNGOqV1Sb0LFSXzO0fbI8/NkXW3TacUHfpNI9HqZnGxtUa6qjm
8sQ/ZIfKsDSfAxdjeQZk3excZMewCtGvw8feltkW3ygpKWFV54FqATiv80lnZmctoq0N+7Qq6nd8
fugBRnrvnA5OcEX+23Zb1s06+msp8wk7w36QrncbPJL+cUGGUomSfbrdpTsSsZTF9brcVqwJzMGk
dSAsPbGrzvx1WqPc9GtDbH9jSUu+aKXGO7y5CErrNnj29HNRsIO3lSsPHVFPpqUQLPLJHwAzPSIa
ne02BPzVE8iLl51M4f3RPEFD9zuA/NTnUPd3qyuKTAn/BP7Qqa1lUGFBSo55jD285G7Pjqvp6eeZ
FqFyGVmAvHLN5hIkqr841pVedt8ynIpKLIDLHIMjHydHeY2c6hVbGsJtF70YY+FrgyMeHGt65Ip6
3MFevjUiiGOjlf4SUVv7bQjEab14oQOSdu5yeRgjET79uXpR6j4WeXPXZ45iKk6sNzmmx2HRj4lZ
3CJfY/bAi0ZWULAc9Y3Ze3TRKJgaZEdJd4qa0YqBNnHRiGPQYgAQ1uw7RT7u48Dm/Jz9UXRVRTBI
D96qbPgyaJ3HLI/z8LJ2irp8tNT4a+r1EQYftvgk+L4+bea5cOGPVniAAJJXwDsRFhxir51BvDDo
UWqb3PfG5oHZfE4JgmJ3FbZPkqCkHrbRoztmNEoR90jHXTF5oE/z+btbTm8J5VcbClPGs5owP61S
gcl+/Kk1gj173+WBF874tkqkrNskONBy6yGCx+WQbLtMjHs8ONAVdID5C8Gkp082bLRdpj9MyDmA
9BmFkTy2LkaSvY8LM2T1JjZcok2dUSzo6jnzyMUTHBNUXQjTu/VepXlUXqhz8qMAs0pFneIA9fUU
cQan3ZUXGvn6l6jFAVoM6RWKRbi1IocvVto4CACJUitKnrZpHZebebYOqyKPlEB/w4idahlKVRX8
bOK1/pq5H9gbUOFbGLt1mSD2uLsA4eVA74fJ/G1MDrE+fiYaTRq59dU2gIxVtGafNUedTWRecGA0
1C2TUNLNDB8CfMWQtQ3KhvnwHLIhM1PtlRnzDytTsJ+w3Xh2ZR9MZ6oP66dO8oYc5XKLU8c0HJ0w
+K5Rw7wukM6g7iKFHPzAwZE2GG9U35wM90c4e4eOLcvLJCEqTN2zxWnzmCZDsYWm6ewJqX60XMWL
Mme+tlFvbATqvn81OJutiXknpn6k0+vHsqB8bJ2BsE5tzF0W53/YsDjNFosQ1PZB2nenr3+ugpaY
82kbBpQghFhpN6YCvqi7ereVixeDHDzZKyu3OG3dHXSsbRDOkW+2IXOB5TNOibXIqK/0bkiY/2Qf
qTUgqTFXtb8m6ICF5r7M89DnUjLUZnngkwkbiB/jCG0QcCAWVvChCGs7YTDsNdCiUQtpINX6gUlq
EF0kvT0MjQH8qRy1SOo7HqkuGz4aKRrIuPY9cPFjeeFgvmq5eqAE87T+6GGMPFz20XQg81ru+zzG
J1Dj0TVlTFKteuP9ZbzIkIl5RBGSRChlCwXTtteGvVpMLuEMTac3jWNiesFGA1i6mGuwI3zalHw9
tgir61CHdtjvGvLCrrCpG+C2A8xsQFCtpoJtXuze1r/Wc5P3uTLZICMb49Mq+jPR4gcaGMWW5Afh
SYxhPqL2RHMG7fAFQiMhoU1XAB8I3YxJLS5O4VXtW9Ckjw2q0cVr3OToaOUdcOB4x4J7d8tNCpDu
vVPzb8Nq0Ddye/jsi/GzpZv1gRERJYp8irkGUO+m1edop3T5MYa4Q5WUD1IxooUsEBsB7lASKp4d
/4gqfB+aAtCJvMCcI8Wx/WfCpRKeX+EVr9fGUrUNFCUJtpXTTedqcO3HuIG8ui6Wnij6U8PtASGp
eqVgDuedccuKCzIZDUSFHvs1ubuWJ3Hg0GKU8doMvKDazAQkD7XsbIqmIfAR9nCPtgbRtjN7vn7e
ioSNk+GT74iTmTsHxyzUcU1X323aLZh6Nwd4QEd66mKKsSjM5SB2AwcBRjHq+gNgaN8J7OxQZoPr
45icyQyLpQWIyWdlGp9Ybpsdf254ypj7bWM4EPCekePc6XcSevldr9FfpWkzxoqpG1Tmx+BmAEkb
jCVFFegPdkqi84+VpaSBDKMapV/UN2Myodn1OHuDfjOWX6y2tTfRM/0h/c1NI1AKvDDCEE93t5Bx
xqBS36Z5aWesZ/d15mRrYBN+Z4hh7bsRc4jBLbvHjlS9RPVYb12PY1/D3ZtEX80h63YNFNI/z+ex
qrPtBLh/52hcoDZvMPdU0wGemDqWlTxYqqPnmi3uCYjA3ln4BNhGjmPL35Xj21l9EUnzmQ9deaw6
piQZI4uTk50rPGNHmhzkbnQbY+9Y+GTCsiXFWCo6T3ix7HLaUTduJOTBpMgEsjznVIXBOxjZi+IE
vLhm/2JE5LQtk35DXblInzM5ZU3UN61vvqyvIjPoM0igmU2/znQs5tG9pmrveCPzEv1LLBRjjqA5
DYq8ZrjsaY1WXsvEgGHa98k2KkGRdqX5owABsSW+Wp67elpA+BdRZuLPMw5jGENOK/5Jn4/7ZBcd
zQiR1tzswP0hh+KxJ0jAEDd+nyJrvONCvUyWuCRlcOeDUjC24Gy7xrghLgqqTmijWJ+8HHb3Ccdw
5TArbvn8C3WWrZK0T4WGz+H/UHcm220j27b9lfsDyIEagS5rUqRkVVbRwZAtG3UNRAD4+jtBn0JW
2tY9p/VeM+20IBJAROy915orzTvzh6K75Rm89OsKo0PdgkUOaYiE0Az60qDZ6pT4Cot0z7gP2ZTm
3fOwplsGkiFRwdV8kuMIiU2OKXEOV1yHXMph1LrtCKHZm721Kt3kMi80bet2NEhkahCF7ZhfpzoA
00OiS+5VzDHqz+cZbGTZ0bLy7GTj56ABkqLV9kPMVlgj2jy4HHeXdE2pK8/yCsB6FzWChXqIbu3I
IQ9+2oIZ9qlhp4Mw/AdLl/rFeQOTBUEQTdns3VH8uNT5MO2XyRHRUL2t5tyyM8hjvrPM7FHWaN3O
mHqGJOa+CFz7Ar8pCp+ov/SezwVcWa20LLe3jO2SuXhhASs0yIzjtAy1KcBC3VA2s8rb0vwsSzBf
0J0oxoIY67U3AtIkmwPmbzkXJ9f1zPJwQ+3Z8AOJJKqQ944ZGou6t4NdrYj3SSrdXfY5L0vsuDmt
SqqBvEwGgi3FD21wgHtlO3h4e0gH7gmT86ytgluDBQ+bQallGzfPmhWcso43koo0c9p+6Rqlf8Xd
W41YFC/OQ/NEaPEeW8U0q6Q08obkQztXX+dDcu1hx7SckwVgCrFWZyLkIFKs923IMhkdOQ5dvufF
68ypW3jv1b60agskn7xparPYJ71CzyKZNxKEXarPODbcXSuicU1SDyqNDg5LTyWX1d0EmDPIN6rO
whOPkN3Rj8XbAJk82DMhU8dpQKokBYsTC3RLSAa1ieOvWi9aZjBsDpVvYpflVGkbZM1XAUJppUP7
nWI7uSZ5EHZ22G25vVsAggcnrsOLKEleiTIYFq3dDVdIVMKUkVDpRl/DSmSrkrIZ4H+EIsUiJLFu
afJWDaEV5pHQk/lrCJ4Cw6AzMoxgyWTx4kbD62TKnJ1VHUi85RUL6NE77WXg6STY6nW7HevwyfWm
9Ni66Sr0vXyXTzzZJN/sbF618/Zuhcisqc/oV9dIB2uNMDtmsig9EJLq+H2Aol3S2EQVYX8q8lLc
nM+aPsDb3mWGazuzxCaqPodZ5F2cje+uIJd0MG4CsBxLSyoH5VtkcMrACovjqtjFJvMV1CnHswIi
GLR8fd5sDcRkO18FDa4WZ+S3SlxOxSg8rdJgIGfRy0lxaLl9f8ueg0QZLAqNiczeZck+iWczf/Bc
WD1ufZNyxayg71oQxyey6UEjHdwJCK9rZsmmMSto8o1Pt8PAmV5G2wG9Gh7s56COgg8Mlb8glYGZ
8oRwhGE5YDTfeUPrjpPNWHbG1VlxmCZhcKUb8Iztg8wQm3aSwk3oNCRqcBYFESpYx1AdGE3qgd2m
8ayCnLh6JmJQhmAppwvbC6sHzIOQhCLtptNjA+Yb/jqLiVnCIT21PnBn/Ooz4MjWPcuZfVLee5AX
2dR0eoj+u9LNyUPc7hUbNy6rU1jP4XXdgn4z4OIItWxQkSfWJgmhCQ1R3XU32DsrCM3N2FnDU2up
xX4nRkZPJGB8773kKoBq+aJpbrWAuh09EIalL80k+UDab/zd7AXJFL6q6fneL4yXceMr2Qea+IFa
K6yAjJ0moDY1sNclhe9TIaPyxLMwoREAuBM0ZAqkdvWhwX22lf1sMfB8Ybimr1sw6UzvnZ1Ztq1M
qjzUrs7VoVbYzeeCwdBokVhUF0WNhGMkuWroyPFIOQXkxkBHhXL1QngDU4sBwakxb6EhUu2mec5i
umOpO8zKoG4pZ3gahBmxqD17h9Guvf2zF8b65e/v2PoMrDNM62zgf+NAo1anz9NN2lVlVeuR9fMq
qGprIczB2Z0PHPR2VhHyYboQLJ5+pGnrc5VvAG4kNcI7aI7zGlb6eiha+4HAnUNvriLi4x4KaAyb
wnvwG9lsRoU/CyIGmPF2SldBxSpVwCxDTWgUa4Vydx+WQP4lU3Wy4TqqlkJ8gID9O4jJwv2qU8YJ
V2Clt97Z7YLMKVxFJAPJXoqaD5XxpUqmA3Dt6ul81jvfxABGLY0Dg+QX0a79uCJbNwScj6C+YH68
7tW0t8oouSh8TBcpylFVRN9c5/Vcj+idKPcf3KS/e9AEv7XuGQB0eOTfQ6zoZJpZJ0gla4AUrOsY
YEqJax+d6a3F7IZUBdTUjuVvQ5NImyRP2rXSmJhlMdKx0f18Fn6M/K/7wmRO6dgpXG+MVvs5kI1i
rnFQ+BD3AHsk0Jc/PCPnsrI1cu5abDL9MYIjBx5Qq3P96niEUFBzfmi9/+UnhRah+3C7fP89wqK0
Gb1HOQMU0rGapRMjpiIy69VMarAZcrKojKApJSpYkxt10DVbbUKDmIfWKfOF6WLL1QdFm4VFD12s
V5PFziHoLGaly2uv/BTRVsacsmcG8sFd+vuixF1yoDNgaHH5BO+eLsi+lVtojX0FvuGolzFNxibO
ltkI9KrP5lZNr/JjatG36GKAcmFCQI7dUqhTWYVh2a8SvSHBVtOdY9JmJLRzrg2Yu6FMzKhdMutm
yu2nqqq/I61ymNVh4Sug+2xgDBCvPPcLahu/WInzplX+4XwI/fOH/AVxUeiOif3Q0QGygDn42Ts3
A0ZUqMWkwScd3Zap7p+MLA3XOKg6hr5kbdlEtYUH+D7iUzj7/YHLl4zvtuVUIa/s0+bQdI6zUnp8
TxJTuipyFM5Fj6X7g1/1V/cD2CKLGi8PWYHvtmpNlwaTENxfccYrnPZ8ZZjhJNoKgS04qaqDZrPb
mfXYs94xDPedAvi60sv/3OYroOoCvgKQANhZzL/pm0VWmbU5aTLDh2YgnouG+Hvnt9bJ2lStpa+c
zBD40KZ2b8U0sWc8FLTDuM735+XfbYVG3mxT7v78/Zh/X/qFjjmTp9XUfd92330/OLJweODLvZIe
Dd98lhkjVDaGeNohvSesbH7VjMJbodm3OXmqGqKIzdvlMPMdo+a1JAhsib8vXZUaEeZR7W3hog8n
s0ExWeriO6hZ7CKcQz44wRh/95cKqFYOd9Wi5HD1mXvx5gvlkFc6umrdq1nvj2z3IHXk936Fz+38
NglJZVBDSmXu7H8rmQYbVWz/aK1mbX9bhjBus/JD0sIvHjmWaQ8H1nwwwS/88+8Fg1Wz8yF1rs4v
o+lV2Fk84/sw4ZW3OnwbsCftT5VGkBdsgXh77vGRIfLhseQX6yj7uaNzUNV9i23v519EI0/bn0cv
V9mUjFtLY8dNrH3CoYyROzQOKjRywxhfD1NKktd8RC05zflMzpco5by1yM2A/RqWVhRqcpsEjgk8
tzqdOxUOmZskVHgnuwVn8cFj+at7C1DJc1wDS7zhvru3FnB9ziKue+XatXnh1eohK0qfFFC9wQTE
GQMcH6OoKP9aDHp0EQjMOS05d+d2kIam4bpQkfEPR81IiKzmZ2qLaNLepf1jbpY2pqxArdvauAVZ
Rg5N0uuH2dv2wQf5xT3gi3dsnk+TtfL90aqyrVwLLU9cRbqvwbfT5F3fujfn0xOMgQcloqtIQcKx
R3PL+MEjT2rmnp1KhaHkXEn/wDSVclcscYNhM3XT4VJdeJhb1JAGN+ff+B/RCp9+HFvfZTi8+8//
S6TDKQYR2Jbfu/eZDj/FQPx/FPyAc/jNrZ2DJX4Kfnj41nb/s3gp0rexD+d/8yP2wXL+csCBeFDT
bADqLEn/jH2w7L9AzcN24M+JizpnO/wz9sH8i0fC5Iwz1zGe6bKR/jP2wfgLnDGYJ34kAtP5r/6D
2AdIp7zrb0oUc36LdPZqsHGu6bAw/bwWyDobigKoy1I2dfXVLyv10Laju+H81uxZhehw11pIwI0+
HKx60E5+5o0bMcWvGJbJQekd2hiGbL5MfH6G01p+gJuabcrSNJEp9cX8NpKls4zaNOrX7uQXLlM9
zyLYFJkzB7E6bGDg1OkqUqk2HAyIAyWWMdLThkl9TYPxmyP1Ar4TesC8aVi1XeceKCXGEdKiaH5m
L34av4xYa1HsPWkZCZtUT2THXPg1LVfX3TQiuWmL8pNlD7dpGn8zJ3R2ZLQOPcJxMCppJXZUjBeJ
6u+RstzpGe3DKHKOauxX9COI/e5X9VSdyjJEKC72stNPEosP0eWSlr/2nFf48VF3PRtGeXSbvsDs
LE6CP12SF/kAl22thA94pmUAaXfbse+uDCdoqH+rl8pW95BGtqYg35suvzOLuTiHL6i+b/KiOhqT
vNESc4eED+57fPT08TGOhpuCQGfXLFGp1htTghZTxZesr9ZI1zDtj8cpTnZJKPEdx9beZHVDSkyt
SegndjCp78E/fEsxU/ZZeo30eGsXX2PrRUDwjrSVTMU+s7SVS76g6yOjUeE+VWATrWQ35Ug67HSl
l+4tjz953s7dILutnqTXA8rFqeiPTtzs9Si+BCkD78lDRFZVzpdRuEd4wEwBg4s6hhTjSEK0R9LQ
bS4h7bWDVi1giFMyJB+G6Egq67BwrXQz6RMeNbVKPeTEM9Iszh9Fkt1Ewr+Lk37f5tOXedNq9eRA
XQaQbUDOMB4cBOVmob1gkHisI3yNsXk9xLSde3svPbGOvWTf2v3nuA+YveTbtByvvHz2h9e0P8N9
H5Ivz0AHHlVvHDtJAHw+ReA3aSSESUq+EJP2rZ4lh6jT7/XKJJjV94nsKRkIBF38FFU6g3Rr6zYB
+WzoYLzOODgiOlQqQP8zOF81Q9wAryZhHqcIJMBrbzYXaSaKYUd78iz9jqSwi7CsaWPi5dWHFkOJ
RJSZdgXIjCx8dPRsIwHAjML5gjEKFavLGD/TbrAL7thQ7aXsh29T4Fzm0rtpJ/eknPxp7OxdFzd3
SY3itIezzYFu09fZFf2tw2B4z7kYiDyR/lPvDvsQ8zZHWVLHzfIYhs2h7dttiFk9KNPvQ5q/NgYd
TGj10dL1wufG6y8HgbJ2dAu1mjxbLJ0yue5zSFPY3D3GkIvYwcmVK+uVJs0WicGLWY4XBIVeewog
DymIdyk2x8UQdvjAGE2bvvWpty2UzKW8KCbBCFbgDHScGoR3fZkSco4TdzdVBe9F9skamd4OQdav
s4phgpHX4a0f5NaeFLhmz8oQXpW6/pQJsuC77FaG9i6WyE6Hwqv3TTDWn9pSBMeq0a7dsNU/d8WE
sjyMLkscNBskkQ9RFZEdKhFHhCxcFwwrw10NovXSgmxI2jfRo4sGldA1/hn5KW1Izw1V8QnsDyPk
DpJBH0w7p9EeiWzGOV727kWBjm3BIOS+SJw5KG3EfY/Qtxn1rTLpKZcib5hQ9SyESBcS3CWsiGjN
Unt0lqMax+0wJk++m55a32Hd1bqnrOMn2TlVMP3qbsObPMzyiGTZ1m75lDqQtuceFCHY7ooAtW/e
WMIdhxVRuQbmZMe96GukYaZHim0an5QRViTXWndy8t0TajxQJBNx1WnVLKU27Eqvb9ZdLS89I772
Le+TrBPjIs9JaUFODcGR2V8ucXrXSJPa3riPiizbA1Vyjv7oQ/8wy8siD+89w/7kiejUtXVCa1gc
fKQ2KzQTzibz869GpyNOklvNGF+wjSxtgBDU8PSLKYgYQk7md3/eJrBNPZYgocnMeUROiShQZo/J
ZL2CErr1CmRxQ3PNxGmnkvqrUeTPCmxKNPlfwm5OQSqQCnXAYJdRBBa5p/3Gq5KbJ6W0+EhqtrWA
xbPV6zglkwLXvuskt7bBCN1S8B9lRjoXF13qNfS/vpnW4wwfCyPDZEdQc+qdnzzwLpxCS4IhqAdx
kIJ/iM8pPJLGfNW2hYcImYCWpdeK4ruNMHojM6Brk1AMoZ2Qv1DlcGJS8IgqFxMG706W6d+rXGEL
T9pHZvmrSjpUYlGKVEfzd3aT8vGcW5/YqS1CYJ9lHtEe5qMXDruzGNHsV1peP/AFXnYMaTjt36TM
cKCLmSvLl0w70E97pQR1VoxLhvhoZbSExcFmMDsO2osZkHdbx/aNXRNrB55k23ODZQKRAR33Imin
Y6ryzz5wYY9BqWFCnhmcu0yW6YJDi7XWa0n8SMYLxkuImiOKVkU72Kugs8Qimhr2K3PoL0kn8xax
YkYbtJq58Xrzyo7jr7Vh8A31pdw4tfm9E+Mh74xxWdRWxVgmilGHazdtM9VHUGxYDWWT2MfIE+Wl
XUXOq4tc52FwCFxTfqoY0g72fd+QPt4RkheZOkO/aXQOic0UYpGnca0thljNj11dDDysvnaVxnj2
fGnsjFi/rk336I6sj0muP45t4vwIX/qPjuf/t7P33S9z2eYL/Sum7f+VyDUOo7+PXLt4mV5SwBIv
73La+Ec/jt7C+4uJtMkR2qL5Ldjk/nn0tt2/QJcBTCVkE0CZPaeh/ePo7Th/MTkgxwROrguEdO5h
/ePobet/zX/ugAyaCdn8u//k6D1Xqv8+eKPbtNnxYInOheHb7oRrSqWCCMYvJ+x2addzrE4gq+Lu
zZfxj3Ltf4p/J7r97ue/ayfVaJLoJchpYweKjOFIkMqxCkyzTz+oxX93gXfdg1whmWuqWG3KyVAX
s/7zgrlOvv7zr/8zzexfX4/9Dr8Ffdbqh4yf3tDhRO0VDxgx2gnHkosxQP+mwK9v9b7QPyjIf24s
/Pt68+/x5nbILrW6eMRwFdSNcc3Vu1XawgwBUDdc//kjzd3PX9zxc5jCm0sgedCS0aGflLPJrv3A
3oXS9slihPTlftTc+c1dsd+1Xkejs5MkCKZNMWav6O1yoPlejwLsz59hLgd/9Rnmr+/NZ6isnMlI
pU8bXo32C9Ua8kbyWC5w9Cdb02/CAz4K+cET9rt7Mn/GNxfzEzFaVttNwB6wpOfjYBxbu3xUfmV8
QLv/3RXmqvjNFfBXkIticgWvZf9ZNjiFDfyEdtlsSaIqyg++td/dlHfvusK55IaZXpCKPPYwllzm
1ESit/l/+fPfvetBGiRdWshiU2mBuAazO17hKcWn8ueb/rtv6d2brmEDSaJO5BsyEUvYF120A+eI
igRP9ea/usSZNfnmRgTKI5HbnPLN4MwWYu7AJtPgaI1tWtz8+RK/WVHOyZdvLuHAidKMKRlmq+4V
k5CiI808ta4EjOc1k5dLV3767670rpcCX3ZwgekOm8nru4tomFHkrl7fUdElyHEn/SaKO3xUlebE
6z9f8jdry5m//ObDNVTQddLhNwd+oi9dzLXJMnMHrV6robYcADoxdcWfr/Wbp/kcyffmWkmgFVju
omGDYVgnUztoh0MytPrzn3/8z3jRf63E5+S7Nz+eqVcC9crsttj5R+YtdU6OFWBYIAS9poXRrnDb
MbhXAnXnttVE2h01OrrmR0vcb5728zD8zfV5xvMsLxK1Ea5fbgk5sFeOZ06LJEZ88+eP+Ltv0Px5
2Rli2298K1QbNZXocqCX2FemTLUPXiZjfjF/sUpb79YDX4D1C8Ms3yql91O7bKpOuS991Y85sMem
7aN70o4cxALUc+VyJJhafzGnpIVi1ieBgKP65w/6u8fy3crh+GTHaoXX0ygMWpj4XoDNKMTLjoUs
g3O59LKpqz8Y/Pzmxr3PtSEQkccx7NNN65Fu7fnpiMGZgTzYQEglH0Rg/ObWvYf9d6oN6YtW+UaA
ZH/WHFMggHToGHzwjf1mgzXfrR2karngQdEo+VnsNE9DHSHIRF0aMugrAvkt0aFfjRaw6A+2wN8s
i+Z869487rilfEtBeiY+XJOAuXO78W6ozqL6U4XGLoTiUGfyMGW+gLOdNJr6/Odn43e3a/7zNxc2
pEEi4NTgExKDFLuq47y9KYvZzWDQIAk/eNd+d5n5Rr65TIplwSOPmWGpH+e3QtfkawPv/ns/KDTm
f/4o5BP9+o07j1HfXCXka0EAbqHxBt2nLxWOMGNHRJLWb5xeS6CDGjmPPiFztnfSiOCgqh5t4s1l
gyRmyyAu6VY+MEFc4DUnrGtMlH25DhobScdyUKbRnTpfRNneC3QFfMh38J4QYhlNe5NW6XSKKvLN
nooY6THeUYi0D16VauSfY2FBZF4guqtfiqpMR8RxeTD6r7SaSJNFaZnV/TLC/lzWy8Iz81f07BWY
9BZc9vUQqsbddX4Ze7duqrntJ7hTsY+ZsnSMa9Nu4+ng9FNIOzuuzDUeXN7xuQy35Je0nSj9m0lR
rAttTOeTLwlM3zo7DgIYNVBBzOuecEtgAqmUigz3rjJa7HmRYzpfkrQ2xC1mpdC/gL5Ymq9D1oft
ySuwNyGQRs46Y8YmLEuM4+Vw0mXRdreFoHcC1yWLzZdEtgJDl8rGgk6tHRtes1C1GJuJbmQaa4uq
bU5NEyElDJtE0sybEkID9HUWVeBnSQmyCwNQHlyJLygQQv0elrwuXhI/csRXcqWM4RUNpi6+ZB3p
G9mywYqqdhjIE0KxC8F+5a+ToQGxsixxSRuPXlch81jy1eZqTUs8/mZkQbUG8N0U46IOAvNRA2RV
HUp70vleXI7c7IIG8DXjlkGJ1UmqoWBqXmgOtQ7QD8NBm0Pil35d5IasTpayMKDHftzIu6lsM/gQ
rT8DwVcD1FlI660MMc91glQ9fyVbD65D5JUj83HL10OGNaaXngZmM/mG3mDLDxvsGK8DXcAursuF
zDPpfUEy05evvtk3wH8lk5X7Qvcr6zUoWHcPrkqzsl+MikfxlGt+OVxo0otKIHkGgT2bZsC6bi0m
r1G4KXt0g6dBGvTgpAbc/BZ8dRXqCxGnCkgSatTWoRMWNnlwBbnOa06FUXUweiGyAZeN2EkrIOPT
bachCZjhF1GCtjlo3GDcJPHZOsSQJQkQsueisZc5AxsXNI0dKpft10EPhiUE2O43Pw4rwqWKTpvw
s+JDwP2Ks7Du+OKA60UEHYtsqCd2NCweRx+YvAw3Y4QrTy5DO1P9M8hB0/sczG2rgxdLTg0VZCUd
QW7dKDpzTjUPatvaJzGvTuJPaUuOwcGwVDpkmyH2onzfGL6fQMbrkGjetlUxjjSSZSZuhV3K9ptr
NX7w3TZzn86YcgXHf55uFZsxWlki14dFkMJV+yLcSE9u/LGKChdc9pjiumigD5ULv1WGWIdEYse7
HFMmtAC98hAEYxuIpng/y7/dL3HqZ8G9p4Uu1n3dok2RZXalbEgtTuU/qtGvh1XXGLjx+7DWpi2v
iIfOdei6Tl46tRdXF2kDSXs7RWhsVmXE/GcPCMfv1tAUBbbAwRq16IBvJzYe0qJPk8uuiibjztU6
qoHExTvRkwle+BGLpF3AsNA7aEcl2q3pmIOZsT9FeBqagPoQqlO5aNOyLnZd6RuHyBwjhlwxITaQ
DaTz6A1SFWsxYj1bMQMQxRXTwhbxGgTwDtcB7NZPyo0QiDRVZqZ4sbCYXMWoEt1d7etZg1UTEsQG
o8Wg7oUcE5EvTT0zJBI/i5dlDQQwgCJp2Em9x39c8wlH2ywQUxAonYFxw+fj4msgpSa56aSMwxST
oLRrVFJNaVfxstLD8tq3rc7Yw6+xP7tyEF+8phfZTjdAQc08LizhW68tpvibsoiXMpZdnNtZvvQI
V6mx/LbACoKpn/QtTWEBDc3FCkPObWYR5hnZqSEudaX73r2TmvmIKl2rwabRpzS4w6IZ6BB3Uxcc
u6y1eGPbcapWejC2MMxzYYYgMvzRra12qRlRmftAdFqel4uR/E+rWrV+Mk1i6aP8U3fY6AJPXCal
HpkMZBT7WrQtpjFhmgdBpPeIZbVIOqlQdLSvGtYl67PCIjUCSYP8xBMQK+25wCrLaLp0OkY9ZmxM
084c28GHjNAIdDK2kSV0UTwV1sVdNkSBeXBHPXqJMmT7ap34MYB46LJ50y5c31DRXiGXDLdWXJjT
PrdaJi8jiWeKHOYRjWsfVo73gqhTDBdeqGvdqfdFB1AXvXuHl6eMeNZV5bBDV14QfGb+WBgbfbAj
c9Vrsd0wqh0yAXawmZiC+SMGH35v3wy2lmEl5toXRSCeilqwE4L5sjEgZS4dqF2q6soo6B5rNV7I
iMU4uSpVY+LEhKwSbzzwv/bKDkjdPJW5Lh8RFNQEfbTW4DIF8wIbinIRkZ5CR2CQy9LRWhKDqALD
6iYb63p6kMICYg7eIkgfs5L18ig6X6afRgBq3oYqcpKXCQa55hg1E+iJYRxciBJcmFlAYYwlCgCi
jto5L8zBa6clOCb2eCgT98KUbq2v8W1ouHODZjI3ctJd/XPjd+aoL4M+H6Y9G9QUHDMUxS7g7Sot
lyzXuBVjCUn7OTRMu/xETJkZLfNMs8KtVL2HHL53QubkKbqib2nP6sBkWh+za5FNyr9yrAZlWcmU
sFwqB+3U99hNy+amNTDbowCHD3WKyzgKdjm1VxgxGzLb+r6PmtL81heEduIgmfoGqgKjUpTp9hhX
d6IHm3lUJP9BmTUrViFrMeZt0R8E6uHpq8P2bLAV5APGn5JMPLmJVZHJx6nrY+gr+qSwmy9i0mwB
QKOJPIxIY+XCJnZU30hMPjet1eN3DxtGlLtsqkKnWsR9KnrO42HrrzKjQaXauFagXt2+Flyn9pqG
DOvaDCb25C6awjsNekK5BRUoAEyxjujjK+tt5IIsjeR0FXpdYF36VZYbETY2BBfLsY9xGk92l9Im
CllE7MvBNTIMskPn2FsLBm1y7aWykSuSVXNvje/H9b5oM2/3Os15fL8pGdNPXjt24kFV03vh7+Ba
hSdFXJC476WVuIBDjaaCS+2A/zUdu2ruJmAADD97q5hF0madjyu9l24C/LUCRTLG1jTcAGXN1eeJ
bPbwwoIuAoJGiK4o10wbR3kA4WZ6j4zNAfsNJW/M0ptyToOtj3Fx68SY4UAvRh2z8NhgR04ZVDYP
3jAqfRNWhRZcWHh+43UySwBJ39HETLzV3eY2qHiuT8w9CWeTXp5MHXhauLbrrqioiOrOzNLFmOFL
jxZSuLF3hHmU2xeUSMi/Myr5VRH4Zn2DFtKpdlbW5+pOD5O2uSnH6szY8bPyWbL6VA8difXRfYvo
tLuvNGmqxwo3qnlhtl078tPmW7xvZaypqyKsU/WQdoH47jJmLi8TR4+mHUAfK6A9OgTDaWqKbnyu
ca0NG0dOIBriyvA01No1BAlRyjTbNxryZ2MxcuKeNmmr5x2+ZS69nfquBEQ6NQ6brl4xGoey7VVX
LlrF6iLRNYsQraiqfZuRc+mKddaMcfdcORPK5dVoqPl5KPuov4N61za7vjLMcomMIkMtinO4N6GI
c9RvGZJWXT8DDPR+pqllOU6mukn1Wy80NLKsdZV7w6GsEC0+e6QjTMeaJ9Z6Rd1cO+Qv+4MSxjGa
KR1Qvix0S2D1yiGNMSDQLr5VkDSy64lwhfw5TzFo7hnJGryLIi9xB0dNU2i7SvhzvpE2xdYhd7Q+
IIJqhDm2djjgDF8Umpf44PpJQYa3hQN4F7IRTut0qhy5o0TIx6+cD4CuWUVGRWJFTpNeVUbp2ZsM
wH2+RjCVNjA0B928VhwNgu9a7PX2RU9TCTcpZVvzVanJznex6CI/ZXW1gXciu9LdV8GcmxSA2BMZ
kqg2DRiYVwwN9MUADNW5KPXeK+5NC1zcpnc0hx1pIhbssddlk/Ee8e7iheLM+b0pC80griEqhlaD
+EhY+65QsWLRjmru2rosndy9tD3iuxEFWVnEzNXIQBtRUsX2eDIZEEOHIW5l2DER44UOiqlqn1NY
X9UOWoRjgGHKeWtQfFgyHr+xoFSs3DbsNgGegnE4fHF8BsZn5SSaS987KLx1kTsOTDFS9MLrIJFj
qVbDkPjj0S1Y6rZtXcyAH2JshqPhIoBb5B7MjEsUx4l1xF2v+cQtYRrj5F1k7nVSWWEArMH3+xWO
Mc9ezIifYVVFIxJ+rRvNibLRg9QRDA5utdgDukexp3moqpNWhz/jMG3AH11N1bgN+sacUxrGPtNv
c38K3YNmlp18HjKgf5eT3Y/+LYT1qXvxTVa7PbQ1yzj2xGEPqzSAgrzSBHlMK3iIaJmWY1EQTxF0
zmjs9ThLku9RRyl9MktCSba06Irwusr0oH8SKJYg9QdN8RqzrNaHIbZysIK2Hfd445LI6obllBcS
YVGQZKpeaoHB+BzNWY+BBo+o3R8cu8Ejukxb0aqvUwwWTS7MJHJxzrLB4sC1YxeDXTRODQdh3S+1
8jrF7V/trSpl5BaE44jTBtJqT2ZaVGox8hGjJgjFKKWIHo0kNqApe7oiTsatcvoSV6W0kKNQmhHf
uXDNGBuqXYBOBHphKSi8TSO7h1jFDaog0OCEWVArm2Nn7uAgV5Wx0lMcAl91qYGyJnBeDSI+6Rr9
O5tnwgqKRz+qLe/oKNDgKH2k1ERLLR8KsXKM2BXHQbPyrkFLUoO3ldhubG8xqFhrsvWYeZKI2lDH
cLHhUAsQVVDfBt1TOflaAfYlAYPcxGYUX41olsxdoxmV2ul4R90XQ0aB3KPU1cBfOay10TZoGBrR
EpZEFX/SutqO7/0qHvsLAbIUc1+XOR32GVYinQrBkUn7nLu1YOesHQ+SG1WctuSZwZBYNkmFLD1C
R0+oXKy3TCTaiiXObxvRXHiOmFHyGZXeqRyLSjwZaMfBGdZupcplPNlYPQsz0zKUeuRXW5vQc+p4
ZdFxrV9Hw8BTq/EL0HC1Y/DEEATL8WnSex7CwjFhacW90RUKnxXxrNsAAzgPMlH1ctvjmhUvvh8C
7CGHPENuNbmEg2CnxZMBtD4yfGf4X+q+pElSnNn2v7w9bSAGweK+RRBDBpGVY2VWVW6wGplBEojp
199DdT+zKHUqeF+Y3cVddmSXkFxyl+Q6fs6ha6beeUb9lonrZ1pCKPtR4qwYbzoCWcz73pM+26Ee
2BIveJ33RxQrl6k1gzGr6iDT4iKtntxYnBFz08SLfr1dZHH/ASgiK3+AIp3Z3eAY7VgHBign+AUD
M+7A04/X+0dh18S8twWqC/Y2mMXtD3FSmyboDPK4OUEnvOXbERt0cGqdifj5BmIMRvFhchn+EINm
cYR8HXcdiP91PmXjwaC0XwAvqZWi0LqxCjO2UEKTm6jUDeKZEIgOIKwlmzb3sZcleKgoXvPMb2Yo
8ICRxUfyiYWdtOYX3ClGkAeAi5vfJUARsG9+IKEbFeLmapk/ElS9zqBjiAPro5uXMQguZOK5T1Ai
CkDQG4MgFhvACCrAUAI3x8jWhVJ0gzOjW1Ox8xrTi5GkkThUI/80AhFOWxbsiV8LVAPHKIoo3cgt
ndr7kqXYbL/QagKn5g7eJsU3dy6C/mOOowtHJgy+P5dbydoAfLUFJU67B5ZL2gHYJ8H88uS4Vu19
RTIMnrdFargyPgaBhwwZkGdWhgxKPZum30YuBETZl8TGcQ2QMZQwkeyxBpKpLE/o/CS6m9YCESb9
WJYjlfULwvKQzGDU60qyZ9DxATyoBFkQwGymyw9ZllfNENIJCgzUvyliH7IuEN4zWDJEjayC0QYi
F3XfQmzSDva+Z8wXySsOw1CcQHlu0SD1l9sMz4iuNRsfIWxU9yG4L+34rUIB3HxMZ99lX2LkSox9
XQJ8D5RuUE5hOjrl/NEr86CIDMzB+LlNkhmH2gkMEWC+xTZQb4QD/hMgkEoRzD+xq2YFDyHhPDbQ
aLJrIHw3rl95Lp6tiJOUSNDgyvydQSquf5U+6Okjy0zT6Yh1OxSfcJktqyckn1zoI8xjIEQYk9Iv
v3O3l8AmOckcv2QozLNRMCwAQZYO7iyP4IinToF6/gbqFcgkpIX5Umdx54OHAHqFFQgjUtpneytP
cedGWogTcfLqBpCYEI+TgM+Bdt8z88+58NL61UeSA7VhVVrUzgcPsFAsDwc51G5nj26CL3gT79wn
zwZPFrhiAQ4jL53ZD4zhTDn74HGsWqTHwLnQcw+0pl49xl18QNFg7u95DNEU8jwETeIAYpZM1YDn
pqQrpHnnQu3GJke7HAsxvpVNDMAxczHXMRRCm3rcSQT3qtgOUg6gfEAh+iBPRhsXaQB2bVlibHaO
nAJoVdsuzsYDRIFz82gwWMncAk9u1enByxwAlqOOAuu9Bf0lpIAgcpf6/Og6jmQPcS0gPoHwBFwG
0pyUB9UHhO1xAVgHIIJsnMmEdt7oVjhCG9hw7zNsCcNTa6KGp4nmNpH80+8Xhf8IzvU+UOscp/V/
/xfVUViX6yg+NHXX/hTia3deSPH7H/2N5jI88pfloNDVtKCHhtq0RUt4QPXFf/2f5U/EQXrg/5VL
LJKC/+C5LO8v1L5SirpElOajuBLPzf/gufAnDxgsHLxRKYZKZUC9/oNSCsv78w3IdVGSYQVAjdlL
GR+qM5TX3dbD48FcgwStj8U9SYstH/kOqjsHI4WAOev2yHDuRy9AJYEJ6i/kHYwQaI1Dmfo4OEBz
7B60hw24NQk2WdqnOzZ9QonIjQA1DALinZNj/ynZaeDtiSE9bs/exiXfcBMLe9oeGyi0gGEZrCL8
rhfNBqzDR+qInVOgPBvJiHryd/ner6cfpSsObY5y2Xb8NLVuVIp+P3e4knhfQOwHDmGUnaL6I53r
2ziGu5kplH+MaQNG8RsJsCV4GJCNAQzd/QAZmYcUrLWlQVEmiXqr5KnOk2dGk1+MfkiNEdf/KfnM
jDB3wcuJ/8swTsTtT1MCGuC+O3YgHIZ8+yRCVHNsptmJECjvuCy3dn4/QZ5ubKE8DEaWFmxfM7kx
B3FKEaNqSNhMORS4UhT6pkdrsPclByNRBZMMdz24iG2Bq3rfgMDpR4USN+b1eA8G6SsyglmTQrOk
uk3b4W5sIcRUGTijmicIB23Gunz0Au85GI2PSEi+pOD2YTjzZQ69R4Jv1+L+YxT2h6IfvqMU/RGy
OYhpzYYOwa1Df/l43vESjIKDIaQs3lzQU8bEE3jL/WyDYU2Cu2rMyJYW3b0xBk/CyB95Z+wB6v5K
6uoRWba7ermEtt1yKUFqIzh4ffY0CoG9tcq+APOwtXj7SlPjI5C1I/Lft8Qfnv9H4s//H+L0f1GU
Ii4wE3rM6Wv2s6u/Vuch6ve/+DtE4bX2LwiGQoHVRiWV9Rs7+neEsszfwQsEZaiUQVXtUmb1T4Ai
9l82KkIdE+ELtYn0LED5f/0OagGejSgecdHIfxKg3kMu0MAOlPd2fBNbdInkrQCDFSQYNsZk35wZ
4eFvZMk51vS9N/alaeWNfczAUgiqwSEC1d8Hy7e3dlF8h3j2CiJI1/wScM8e11k+Qi4EqYCoyykc
kFtP3C/A2eaU4XX9VyI2DrMB0kj5EJmTDU1DaYdjU92XRbwGb3sPB7MYSAXkMKPwkY8dIpfKWyRY
ihDn1Zs+4c/ZOO6vG4SCtfGBVAdXJwaBPLm1dzpiIPQBIQ/yIGPFTpoltCzR84kY6842OWn7qMGN
GnyiUOdFfsdYQVFoplkVoG9Qt4R8EnRf8GDHdn7r+VvZUPDbjkOwvWwj3QAUdM0UT+CInT0ZTaYR
lT7KGIzgcLnppQkVc4Up/q0nfLZIhyLrx7hAcrokjUlu+joDo5+0QLDzQCvkPQD49+QYVimpi+tG
o9LK+Mj45FWQysjmJuByXcMP1vIEenlAmumgy1o+GxByM0hyiLiLuEs+QAHpvifIJeDGudL736Lr
71iMLh8++wA0QK1yip0ukhx1JzStnW0vcd+y3J0AUykT3YMt2Ne2lIClGC/zYB79BptuXqx4jG41
KB0YfaBB62mUUTUPO+h9PPCA/LpsvPdQVctqWD55NjYClZqyrWwZWUGa/DBa3Pv9XASHGoiCNCKD
n0C0shUP4ObN5hVo2jIx79hT1dN2kgRSieB4jSr2oyb1HsqcYGp6mfBGf3lQug8o9upyEDnjKiUi
aULzMwafh4GFDrXJpK6Plz+hmRJXsRsygc1gZxgDDeZ7d8hOLm6gl5vWrGdX2UXclBUTADtd1CRu
xAb+UHlBZFb23wU4uG4lP5t39kBNz38jw85mPICr0BzgngjQkQ+tSQCkpJ+v6rmvbE+WtGQNhisZ
cUonb9MNJn8kICXe5d60xqyg676yQ00sG/up5TISzKSPuTXFN34JzMvlEWhWjso0kZQOalGMRka0
9fDGxm85wnwTsC6sZrpyStC4HFU2J8aQpp8TjIAmDjI/QMFYGwO6ja+9H2fIM0DnlA0Tg/iHVXy9
PCyN0ejSlbM5T3HW90BG3EVWP0NLkteDqLc4KOYriFbdkBRvYIXEuwzBa3NFA9QZZuIGzx97gJ0f
8nn4JVw2IGvXbC8PRvcxxT+yzgMtM1goI8ds2Y6BiHTrmPatqKvbeED5LpdHj3j1yna5zMo7wYoq
a3o0Z5u2bttFZGJ8IxIZjab1fUqDU+CzrwMecKeWPDsMHACXh6ebK2WB45kNqlmD3UUF9Vl1AG9f
9QCw1VyvmE/XvnL8GqAUhodvmC+DXgskDXDV81CquNJ7TfDylMUNFkqKNFnVIWAFoIvrQNBasMn4
IofO3182kO4TymIGBASMigUW88zoY8O6H6jKrUIgs54vt68xkKecvUjJJzYghxglWTxBQ692hnQf
91bx46r21YK6mXZA25aZiKzCDTMgPJKGrsytxjTL3fDczzM8OcyWV4vIhWgfyqdfp7449K6zErk0
lnGVpcMEymQbIBQiKAXQ3dAUHDBicHNetosm9i4cIuedHzzGW9/BxkRZ/Qmp8081no9GVE9s7JKv
fEMzApUsUoxFAU5LHOVQavzRr1mUT961S3/55lmQHeSQCyT2uyjo09tUQn2NGOFUJSuBSDO3v7N5
Z82DAalG+4g/zgST4Hj+ZZD5nfBA9nDZ/roPKJEupcFys0HgQcl8i5p5iC1ys7ZPCZ4QV9anzvzK
+oRYcIk6laSNAnGYgAsnzVqRp67zytJ0ST5iSyAi4pB9KJ6KdgBvxppbaVamqwQ18HDaJAUZXgSG
30M5TUcCPM8s0o8A6h2vMr6rBDU8GDlGzmYRAcIEBlLT+dKx7sBi+9Pl9nVDUIIaQI1iqiBTHo3S
uM/y5haI0EPukVcpypfLn9BMrloJywjxUj4iroEyLmygHivBAHO5aU3vHcU6vU98aNCDbG9O7fs0
t/YiBx6iraATGND51+WP6PqvmMj1aNnZHpYQqNDe0ql5zBuxv9y0ZnWqxa7NAChS4YOBhIKLtgBX
uvSeMmPl8KVrfPn9LDAwcIO2/mJ3yGBnKEeBpu0GuY/d5a7rrLL8fta6D060OmFYOOj6D14jm+5P
7vfr2lZOctMwilza4D/OO5xC/NH71rJ0e7ltnVWUaOY7CQqvIf4WUfCRdRTMm2N9AsglvNz8sije
ORY6SiTzWmY5nlPCLNR+ihMwL1EDFafjIhRw8Cz24fJndKNQwhrzDQtE/rgLjrKBOCfojEoLwlJ9
kO+d3BcrlLKaOVaLWg3CMpRfuCKKpfWrN6dPQ/nlcv81jqvWsgKSMbERtRlRy7wJlIYNaHu8/Cmr
8SQpihUH0HVfcdykbcxu7Cw4QJ2eTLd8nvr2uhOPWq46gCQsDypEfi+1fokRWKsWQtUra2iJXu+s
IbU+FVz2wOPGBo8y46HKbng3bPP+ZSxf+fiGKv+VbV1nneX3MweuAtdKZlCKR2Myg6ixL4CpY+T1
8vzqGlc8GEcGkABKBDZATXfEBzPQWtZN17Liv20wGwXK9GH5gW1dAIJK9/Fyny1d04rvMl5PoJyK
eeQDTjSitBl3oodkBr9mg5dNBpFEKOSB67ayn8HCtOfDvHMoVNaqNdJSjVfbilebvW0m3ji0UUkh
GUVEn8g3JmHMV1AF0ZfLw9S43r+qTAXvqJfDgDP4UCWUbqRnLbLyG+6v8chrxqHWmFat6Y8sCHgk
Mr51hQTDN2SFIOt2eQS65hW/LiA3hyOdzyOT/+yayB1e+uTn5aZ1xll+P3MKc/ZaE5A6Dr216pY7
BWQDobcAdV2/vDKF/5u3/uwTjsx7t26oiIC6oxsAMTsQjIvd5f5rlrDKxokr6dC0GW5igBlXkL7L
wAcEdrrD5dZ1hle8GqlekH4Ei+HNfuPFP3PrrQDN+eXGdV1XHNsg/TikDUxvusEOVWn7Dgxc1zWt
OHaR0w58tnBslDoeUqu5c0Gnd7lpnUkUl0XpmzeMzIPynrQ2zfzFbUVYVw+XG9eY5DdN9dlSsYZE
0pTD3mB+3fa2ONRkjWZFs9At5eRMqJ3YJkgxo6x/4fzEHBE20AE2qVzZxDSGsRQnNSUiFrNdHsXQ
Vgq4FQ78w0TLlRCgs4zip9ypy6JD9V4EZsxQJMXt2MqVG5eu6WVAZ0bP8oHXuQfRyZjX9hOtPMAx
mRxXWteZZfnqWetWMQ2U+A5Co2PdofxuB0HBjy0UUS6vmMW67xwdfj9VnTVPxxbVNBJpNhSdUD+U
pkG+gXbGBpB9pMEPEzUW0A7iTDgrE/H+eIiaQa77DNSaIB+LPBNMo95bXv8qq+tm+V+yEy0EevMC
aOCoravPCGw7iJ69XjaUbpaVaCPmOC1kXSEkeNbWd9pvnAAcfbntQDMJariJ+cSbacCxObFf6w6c
FMgcvpS8/2gP8ZuVtW/2XBhhCpnZyx/UDUYJQlxahif8jEeNYFECYs9ydX41ccJcxni2oKZ8eQAG
8DqyEvMAZdsbczZPELLcB5m38uz3/hKyTSUUVSILwGhjIRSRDx0EQLwSpHrgLb1sG13rShxCmhCK
LQnuMN1QBgB00q66R4lYvLFyYqyRXug+ooQjcPYNQH63PEKtE8Tng/6RTs6zi0relSWlmWFz+fDZ
NGTCMVEyUmAa5twJQarabmkFzZLrbLR89ax1YVEe2xCqjjyroJvJ9LfYiyGgXsmVSdCtIuXgAHXf
cURZOI84CBcJAHC0se7yHDpWBi9XBqEzkeLRSDMVpJ9x9OFjZZItULY8Q6EuG8jKHOgmWXFrVDkS
B8KjPMLFMgSPyoaXziZb06rRdV/xYSNuqTfncLQ5KEBFYd2Dd3Rlz3nf+uDs/XN6Y8nyZIKwbRSP
9iFOItrc+UgaEIjXXrN+UFvx5wfwWBwMIPBCnDYg9ND6u6G1IW/TXNm84sKjYQmSmJWIBheCITXw
4ik0VBdZ2Qn0E5eH8L75SaB4cJ6lOTgyJxZNU5l8BGFBf2qBrb+ydfdPA/mokqjSHNLqrPC+G277
CCTw2g6s6/ny+5nzTnPnEYAxET694BvLUAcvymllyevaVvw2S0sU/UIOLoKC008Ub4aMgGn8Oosr
/mr2UHVzPMwq4xX0hlDpBNkkYlvt/Hj5A5plr+J/Agk9Y8MasCva49H2O3tDKzfqINo5T/LKpanE
BN75Q00CRE4y1uDGZp+m0j80rfHp8hB09leCQgZO+Am1XTzCu8UdpBWjxptXkmMa66hQOGgRluDu
TZDsqKqTO4HbAnVDIvEj2a/d6N4/jILq/8+VmdqFZ8RMiAicvwW/Q+G0yW8Gq2bxZiZ1Zh7KBFR/
22RE3cPKqBaH+vf5l6ggln5uJxsgEFwiCwelMBApp15zoL39fNWEqEiWuGUxL+qOR1ObPhhcfKXi
2tOuqp9j5mAuAb8RZsT3bkiRfKSpvXLE0qwjFb7iAfgICe4UTVO+6xrnSFr76SqLqKgVkC1kENmr
eeQm4F7Hf94Fw9rlWtdtJfCDxMJGBREsgoLfXyi7gT6wsIerLqhExTsaORjHIT2E8wJ1Q8SgArq5
ztG2c3972TI6D1ODfmAMARFYKxWfXgETOjERgOF8+Nb03VUJetwb//Sw3CZjBdYB7OyTAG1NNWfd
EURY/Kr8A1EBjiVUfgAJQxFvQ5KHrEYVf12sPGAoIod/sySCv4wqXS/BI9P0GTxVtvHWINNRQqCz
a8otz9IXIxufwboT9cx6HtwYeQl7DWX1Own5Toigyp6Gg4QD+pZg2S/HY8+cXd2nPtCTEMtJ8zrf
eki+39SkgiLs6N8BJL8PcpCfQPAjtNsRknn5rsqCN9DOb+1uvjMyPCWhiKOc6x9W096a9vzFn+gN
KQcogqWohoGs6TSfPCvYX15XS/h8bwDKxumMqEAEKwePcsgNJxbFQG6t4QtBdVvpGLshX9k/dd9R
9rYMgsgCldLIsYAy343tbVsbh7KGEokwoNgAgrBNZngrzqL7mLLTORakhXsbGyky3T4g8v4+Y8Z2
7rHtdd2xdcxPMshXzsPLEnvHgCoWCTIwnbSFySODpyeR8vs+ML5cnhvN/uMpW56cO1T1UzQ9mSY0
3+h2tMyHrk2uC7YqBAnURqCn8WMW+YV8DUrw1/VrcVwTrVSUjTFM9tDFyLUEKIEQ0NKocufFgBqT
EaxlvnWfUALi2JYFSLGXA1lsppshDY45ZFhkQB66ci2ZoJtbJay0pCisQCBkdSPEdyfvWEp+uDy3
uqaVwNFkrU/HDqleby52ZtHc9S5fOVbolo3i0uPcQqHBgrb31Lvpxg6y+6Eet2merLiyruuKK4Og
0s2CGV13cP+2Lbm7juMacVzV1zO6LgXVCRxXcPEgWiOEKPkd6ExWEpqanqsQG59N4C2xsU3Y0nxJ
HfN29oqVzVOzHFVozSLXaM99xaIy9t/6srmBUNKdP+Yfm8Z5vbxkNPPqKgeYDgqsebFcQfoWxFkZ
VBUclt6MM11ZN7ohLL+f3f1ct+FVXgikhbAd7d1m7N7idug2fl2Zj35hrqm96WZB8Vxw1aBKG0Rl
ELyswTwm70AHcN2JXQXMVzafIdDCwRfJ7Vs/4WFC3Bc7dlbYYXU9V5x2oQ6xgxmbmOeyZCuIG28K
EEzsL8+v5oajQjYdNkJdJiWIaEx+hLb9ru/SXQ9i/9GQLpSYp5UdS7eOFP/FOcmys9xlkSfr58lP
7gtmH8pqjbFa17yy+aZyaFIgPTgwMcWPqoIG0GiHLbRRN5fNpFmmKgIMSia5DxpWtJ/JUyLHp6Ef
XnGD2nlVt7v8Cc08q0gwakBuBeWm2NPHFKWtZFv51sokL2myd44LquwBSMBArCCQ9xMGqEjdfrzN
XfJqpMajAA7baqybhEGFJbkOkkdUUBioz4eucCdc+pFDroV8bCrjpvXJjnNQMlw2l+a45SgOXbfS
bWNU+0e5695AS+gm77M3GkuIOs2fAwMF2aadbS9/S7O6nGXKzoKUlxEGuhbMvgGiYOZlT+Bo+Mi9
NWVijQ86qocXEA4IMhxcWisBCU/yGdydx5l3oOk2Hq2kX0H86EahbNEg9YNasMRDFwg2ho2VjBL0
StX3gVZXJsRU6FhWGqDpaVoWQeR9MyTumztAi+/yHOjcQ/HwwQTX0pwCCwhyPZBkG6ZXgK6ZJONa
rkfzARVVYk/SsLmHBZU0CBsQ1/bDFi+d4eXua4yvAkrKoJ77Au9lEU/H3WjGoCSOn3rqvlxuXtd5
ZZtuwTgMOgQDx69herHi5ADIxOt1TS8h8WzxC0JIDYSkiJDZ2RTEBsrT313X9GKss6ZzH882s4Os
e4H86R3tbNBI2/Ya1kMTs1XsXzASJwZDDotax9gUAEOJzn7yHegwzmJl69cEIRUEOFRp52G3QVZ8
yA7tPB2tip66VCZbf4AUrkOKW55a16XAbGWO09KlMxTzkBks7Q+OHCPq2SurU2cqdY45NNfK0oep
0jLb2OkcgWRxF4jfVNbpymwvs/rOLqSCAuPRab2Ojiyi4AOj7hxaSbufkrWkgq55JUjX4Pt1Ogdo
QFSDQXqs+oHLq4830vn5qsWqilLMtAe1dQMbydo9GVV1B26km8tN67quRGa8qxhgcQ2Qg8+sz3YS
/CJpfzt5IP693L4mOqhiFIk3SdRvYD8GAUsKtm5/Av9G6q0sHl3rSmQW5uyWk5mLqLfGCK90D8Q0
vl7VcRUMFhgsAC54gM2JcUAVxM/OoJ8uN62xObH/jD2jqDycSrAa8w6spXUWgsBtV9grHdc4FFFm
tOz4XJddghm1pte2Lh/8zDzhCfAer0Ov1w1AOVFbZlOMHcF+hdfFH4Wd3gxdelsQb3+5ec2sEnVW
8YYeTwYy14Fd4TU3eUr8f4TytHW61mKFdyKBigojEFqDRi4ulVAiLr75DVg/g36AivAMHjFukjbs
i14CVC3uwExpbcEthbpEDlJV6cjD5fHp0rcqfszCNTNAZSePoNp0EIPx1ZPWEx4LTznPDwL5T+jO
v3Gn+bBAp+bG+Xz5u5qVoaLKQN9AnKrHTSUhj2n8sUlAvlo9gnZ5xRuX3eA92y7fPdtTqSMDK+8R
S5K6/zrXNnSM4+LJA6HcbOffKadrQUXjQNby+9mHgsSaCrD4LOk2eeizYNuOXjhaa7kqXfNKOKcJ
6noCD+vPjfceXldj5j8N1j/kXtolqJsFxfvTuhVAawKxYxpJCCa/h9wuwDnKTx65Mh35e/Gf2cf3
05hbiGBIbptyS6RtH/AawcJyABPdNDnViqPqDKXEgcQlrAlqvIwhU3PbtsNOFtmRGXLlmUMTB34L
HJ0NIwvSUtocwJcMfKYjBCkmz1nZ9jRNq8is2Oxz6DnAA+VIwgkauBQF4pe9TGMUFZGFczxY5Ues
npLON7SutrXjhoW7cpPSdVw5iVXETWpmLFMbgLPXrIwhLEEwvtJ3XeuKBwcWAiKrESFQ8BoKj5wA
bFrJRWqWvQrCQg61RLEf3rNnDj7Mt4r28xvo3Mz+1SlxF5lMxxZXjQI8S3+GBzCfm2Rsm+BYE75F
VhWfdFZG8f7kWipic7Brl8sGTVsoFrLbGao9xgYEvyupqvcjqKVyuqQscwD97YOjGMlnqBE+Tihg
3CRgWG8T89U18mHlWPb+OIi5LIAz14rtMQYvApZRwPKHbqDQXRb7wo5X3Ot3JH5nKzDVIBd4eG+F
VneEoAbeufzoUnoLDZ3bqSG7Pp0eiWmDK3n4wOMqBIn9c+pmJ2dO7uIWe27uP172Rd16Vs5CsVN2
ZLbw5EPNfle48hYkBytN69azEvuwh8sYOjIsqrx2B+2mU2oRqKVbr7QQ2+t6r5yDaJdJkPRhknwa
QCfOnp47vO9etQKgKPPnCkjSNBiG1GkiZqZhWXviaaHs/xRPw8opR7OWVVwbascqEoyURYZd2+D/
a7cQB72NzfrgAiqA16zdZSv56PC/lxrYo/8cCDJLUG4F9RhoMkgN4nKre4QuyZRsQOXFWnDwegIS
56C0/SyEE6+EmPdn31IRb1ksgNDrF8TbwKGKnd/gsgCwPv0AWtWrku8gU/5zXJ2sWRJIpK2HHoPp
bMy8xzN3Zfrf9wxLJW1rMnDUty2e+urBs3+lpimBex6gYn15UnTNK/5vQeRPUDyuRHnvVy+tg/rB
BiDcqxzDUjk2R4ON5dzjobgnc3pClDe2RZW1K33XLVzVs+10IMLFzW9E6thg6bGA/LcXb0Q3oVyt
WAn170dgCKz/Ob1I4+aDZyHzKmnHX1pmgynU8SDd40K8fmUk1u9L3zvOoQLVatdO8joLmkhATuNQ
Sla+zsAlbCFqlodJnDk7Wo5YXiPqSW+BcGU7I3Xcb4ZBY2TMAzB+tR64guOg3bG0mUNQHlZhQcpq
09UjLkwVSKMHSLhtR9PmW6fvf1ZOWhzKvk6OArCHTebN8hWZl2RXlWNsQnmgGyGMM0GZLo3TLQVR
/o0IjPI0SzJvPdCYbafETMKxyqowmLLmaLSAGBkWBEAJEXKfi5KHY9kHmxkqFJvOLZKQd4EBJuWm
u5mcptqA1iXYCFzwwhYkrNARS74n/gz264x2ByqMNKSGIFu/r0A6LiECDwGFOkwm9llAavvGdSpx
R9Iy36Vy7EJUfafhyBrwiGZy2mBTI7vKjsvHWgwTWExpu20N3uzA6Sr3RZC+gk0e9PbEsTGhJA7b
nD3X4NPem60j9hDDqEMHnMVQ8WnHDYJw88OHNnnopiLZNiB5D9vapYcp77+Brn9+ikkMJQHgy08u
dW1QqTs/wHoPlIEIsrsRgnlPVetkn6FOww5j0pAP3DXbm7rEl6k5GhEHM/UJpcHBIfedj2Tqf8U8
pyGkozoodoOnY+QG2zcGqosgBVKGA2SkUMlUDS8etC92AnptG8iAxJssN7uN7GiyM/q0hZ4ZyVeW
qcbhVKypCyByQggPjlk6AhZU/izK/GvsNfeGKz9Do/TpqpikArLyGEoLHmidj44BjQEXkpD1ygA0
vqzCsSBNlgENilOhIQ+lHYSuzzduvvLSrmtcCaXujHfX0qqDY+OxjZVBg4luguHLdTYhf0ahPIee
St82HjiC3TKcO9yELPBArdhFswtQJZI6XWyUkNGhR4eb7daXIESa07G8LoKqCNmat1BptOY6GlDg
Vy+kwqZ5W2fNyu3zd9nXe7FTOVi0wwwa95IXUVMY7bNZZGa0EPofnb4u4WoiOC286yeomJEvoiT2
KU/o9MXisv86pZRtBXx1xZDLoey9rij3MujN9c6AmHec+iZs0yqaGwtaTagyGfNwyqoNx6rDW/rK
6UaTJbN85exRBk0tggLfk+XG+CTvoLtWP5NniHvwL0ZkOxvzusWtYjDBk9n1mcCHoF2+Ee59a4PD
3b3ykPMvQHMMaRCkJYKjmaf+Y+XW5AnpP3fFdzRnQBXOXDcoP048tD7Ir6L/bFZfu4BtWPbjKtdU
Ec1WUoiyT1hw7LKvbVtDv2eNj08TUVRAc5wPLPDi5X7c7gZyEh22tvo6HleLKucaaFJBaS8Q3tHI
XLlL0jh5AkWmdZNCfHblNUpjeBWCOLrU8ErKvGNl5OnRNUBaXhvgDM05pAS92LmOPshS8YgBN4iD
zKJ7zCHT57vGTsZGyPvrspiWikcMoFMCscvePYra25HmzYsPPltjQ9CEXhWRmAW+P7RW5x3nlm0S
75s3/Lq8LDWLRyX7cmJp2mCc8o4dVvu28IoHh7nllrrtSkjQze4yorPUBDWQO6sNx8UCig9VH4d5
zk5QMXyW+Up409lG2VEne865lbjuUZIW520HRQgDtJhWYrXOQMqWmtQQmnDnwT1C7XzPYgaNteFO
tO7TZfvrzKPsqRa0Q1yzQPOSDfu8PzkLRFqixuWqd2XIa/1p/qHPmQ80kHtMJ1DyQgRr3PgO/cHA
JxAM8T7oebyJy3St3FdjLRWiKAjNrVoGmO1xgL4kdZq9ObRgEOmMtQI7jcVUqGI75XbbV/AzqLF1
zkuZFEeLP821uO4couIUhwHoX7eW7rG2f3BIucYGBJqcl8vTrVmrKq1v4vAcakmTe5wsEFb7uYS+
puWsXRB1rS+zcuZrjBp4oZFovZjpsOtm4ocmdp0VT9C1vvx+1rqBJHsLFVj3CEXv20bmn5rZWbG5
rmnFhTsnddK2QpBooBn/1ZiSvg+HNjfa/VVmVwEcc2wUjoDe69EDD+YGUscfvXHtyV3XdyVAFB2k
OyB37R4zYGj3bpnV+6Gma2du3bFVpaucUwhTmilkw/LiDUq18FhrA1nNTYYwZxefcg6ZnqL+DnmV
jSfIUXpFyAtjZWvWjU2JHn7ZA89B8HGo1Tqbsfea0POL4LoFpUIhA+41uYXT6nFIckiUVE7vgOUX
cLJfV826ioNEoTVFpbVwjrWPh2fgjZJV5jRNEFJxkFDaRdVwU5pH6MDucCDajBBj5jPdijK7bs2q
0McJlRMD6slMrCtYHReDkQS76wyjxgkLapc1niCOPM5fZm4+82ptxSxNvHO1UQGOVZ2WBYNM7TGT
DHF5QHUyhOmroF6LcboPKKHCg0hfR2d/Oqa9Hw4BmDamSr61mb9yXtG1r7pzJSBUW6XzsVtwBFmd
JfgC9/09EPH5ylVD41YqurEu8pHYOUU4kh5Ub6pdG5grTesWpuKxU8pcPEfP4xH5qBCK8yGHThEq
pDbQsjtcXj0aC6lQtRoZRz9BAu84uizdpbwW+9RBUr4YDH97+RMaA6kANVQSB6kBQv+jNEEL1ZW7
Oo1X3EpjIJWtzgsGC9KD/nBEUnNHBudrHiSH2aR38VSvADN0vV8Md7ZRNsC4JGYW4BOWuIWC2qGR
1zF4WPbyybOmY7JIRLeGPOLFYkvb9Oi7M/SX5yunVnEu5JNlm/Vpf7TGT3V5D1lG6E0+XJ5T3bJR
HAsqde5IrVgeIaaMY4ncWHLYz6sXVZ3RlYN07kzIaAPUgyUzDE8cxbIHaG524eXO61pX3Kps7Gr8
b86+rEdSXFv3rxz1O/vagA1IZ58HICKIHGvIGl9QjQw2BoOZ/OvPF733vapiFxlXKXVLXZ2VDoft
ZXstf4NXkvE890GQuqEQB2++plq80/gWLyxHnLFVPY3ngYmjo5vbYqZXLlY7g74FC/PaX2BoWUxn
IEhOoJacy4Bj5zRXgmmv+U1NDY7NBUz22umsm0HGfvMNb1s3DdXvXzTq7iWGf1ntGkb3ch35eEYi
cTLGT4P5GntwZxvYKs+F0RR2eYXVuPgtMNolX1EOeC/6J+AwwiuDvzevl///S/fZUlPTEzqe4Y/c
QQpcFkkdhUv6ssHZxGqja5hrkGU8V8p5Y+v5WAn+9WVNb0I1gHTJwkg9nicLn4ouuAmtvDKleytm
E6arD1ZixQymtAxeQfophXP9mym/5kSw1/wmTlmnphGJyng2yB3gcnkcRlAf5TU9tJ3mt3DDoS7X
ZXbQe7/XeJiCATekUr4seOB6fuD32r88iv+yYqisc3A2u/EcsQqigmHiTWmvisPzre+s+S1gUBlp
GJwTx7PD4f/9TkX0BJtTiNNc4zbtdX8Tr66SPvyYZmzxlTv1cOjoFiz5ysMrGN7OJv72+e+xE1db
vOACzxTSRuN4ri3kinuYBKprSn17TW9Cth79qLRNbs6R6BK86B1Jf60+uNf0Jl5z63Wr2/rm3Adc
vYdhBr/1F1wxXzYmm5DlXAc4ohxzXuHlk5LQh8zL0q5X7gV7fd9EbVBO9QivRxyuNU1k6B1FUb1+
Wcc3EesRP5y9GcMyG37youEOYrnH55veWY5bVGDrNxeDI2c4E2ETDa8r3zOHbmRXgnVnULbIQCsm
ODPPpTnzz+F08NoXNrs5UwOkelEnIV5BYSvOgvq8jPm75wdkB1tDNvEZBXVQcVRVziL4aBvgbAfz
WGtYgFc2zQcew8TjypfYG/rL//9lI/P8ZSKlxNgUhnVpvlTdGW7wNOuml+7FW8xbs8AzHc51w7mv
2Ttf9/emnD9DAORaohmhq3/IZLeYN1ggauhkr+YMNmimp2mKRcjSiOIh3xFvCTCJyTqLkybeC9+d
ySaG3WH2IogMDuelcc9iFA+B1x+D9ppD2g5OHVaWv09KWQZ1NRWNOeuQJUr3ICk88dZNCEojNHrb
ERLLpU+ZFDEh6koQ/g3v/dM4bgLcWTz4xJS1Oftjng4FPy5ao1zSZ4M1h5J557GycR7qO5XrK5/5
59VHtmA4bsI+rKUZzkU4wbu8Sgg0R9aXCYGRLRKOQUXBhVP5cM6BoOkFP0CI6vB8gO51fBP787pC
y43XsOotXT8jjsxT3TcGxrLqmr3Ipan/nA44ovy+CCJH4YUbgjOQHay9mxkQ/y8KNt8l0uxJuwev
ziceexqvBS86mchWW8gLvRAs+bY/h2uYStjYufCIetFwbd+1Uf1BvAPec/bmj9T6SQ78iy2vybD8
eX/Hkfn7SJElhGg7gaH4RKM050s6lDp9vuN/3ojJFgxI1nYGbaXDErLhB+jbi7iJTAKX89e61KfQ
6e8Wn7wIeEi20MAG0tpOOMnhrBzbHUc98oTU9cs0Rki0udUIxywN7xFqMEcgMePhfAir8ZoL4t44
bXbEEmIapTv0WDuLEzMAQg+ePyRylU+W+VXa0DANxTWFp0sE/CkyNtsj4ASwCHF1f47yG4Z69NwW
0DJ4guLRm+dnfe8DNjthsWjjgxaM5SqmuDXrh9Z/lbtlSvzgCshl5xO2+EBTVkuv8CRwblY/1TRQ
sYBQWNd136v52vb353ORbHE6gJ2tpg7C/ixh9OO0wRnS8MeS9yquvfl7HeFYtBSItC4fr4T5XiBu
d0VJ28pClfsc8v7W6eq7dXpZfYRsISUciUrpQCPv3AsVj9DEzYcnf/n2/Hzv9XuzetemvXiRWH1u
2qL46BJZQtxHkq/Pt75zVmwBJRF8GHI4Fuoz834WjYhb3eEl9xqjYK/vm7XKBz7kVY3Wp6BvU5OD
V2NCcu2Ndaf1LaWjHVsHyuJoXdMa6FKZFcs1rsJe05sUuu7LoogKCcH/xjWp3xbLgUKuLX1+0Hfu
UFDK//1Q6C5EUs8CDtsCQbp4oB4HQNr7cZef8uhGwohYf11odfTX4UVVJLKFU1Zzw6qcLDUwfRRv
f7mS8/tmsM01H+idF0ayBVIiuPJ8APLsHOiPtXHObuHeyq7LBhdgtKZ5O+swg+j+R+ht3bNxjEc8
dXnhciW4d5bxFmzpl6EH4xWHZb58iwLlrVmhTZq7Vy5Ue6thczyVVWP7ya+CbGpHuEq1+Zh5udO8
eX417LW+DXAoJo1wyuMZ83i8VFFcVz9f1vLmLCKm8jWgvlM2rDI6Qu6NpuC1qiujsrOFb0FdQOn1
QcGKKVt8gzo2NDBoHvv8Lucypny4qeSjucb625nfLbqrDQcKh0uMu1QQY2K6PoKm8Npl9dPzI7XX
/ibe5TwPLnCHU1b161PjesduDt50TlS8bH3+B6zLgYNLN2CsWD5GcA4QD2MHciFkdbKXfYHLWf5r
qgzDQn9eIixMO05p6wxvXAkflF7LKxWWnUvBFuLV5OXkyCUYM2PYQ+U+gmR461Od5PMVlMDeFFzC
45dv0DedGlblTZkju4TWZXp5bwQr9kotYa//mximpV4dcDjGLALNgMgzaI3xKO+64Er3d6KYb6J4
7Gkz+XydMoIHXjnU55bMV9BXe01vwphJaJGW7YxAC/UtVfQAaYz0+WWzk1eTLbKrwyOpW5Z6yrxG
vdJseKfFcBiaSzQXrU5a3/2y0KZMuwuMVctrr787X2mL8Ip88E2GsZ2y0i7HkHaPmtor2+nOOtoi
u6ZGoDYFvDUWKr13i0ImpQ/GAOs/Pj9kO9veFtmFe/GESvE0ZZyvx2XqknH9PDEUPBznZubmAMg/
FlZ5hVu6N1CbuA4UqVpdiimbB5sUyH+Nzl+EUSDsMoC/BNzQE4jQCEy9KsZD2XpQ4tL2oHt+jTO1
NxOX7/TLBzhTDV9vIqfMr2bnsNbNzSosP8A85fvzU7H3AZuYhsHRBAWGZsps6aSL83FS37zSTZ9v
fG/kNwFNQtPiJQKNj04NcwIB+Ak9PN/0TvVki8bKe7rqQKBp0n2H9nVsQfq5EGl09C0art2Odza8
rYVwP2oYi0CbKqtRNosbR93ngED0hH3pKbly6uyM0RZ7pUFGZP2isIRqkoydTt1yvbJfX07eP+TR
W9hVzUgxUfybRV4Jvmb/tvWnZHLu3NDNCl8d7HSttLSzirYorMqP8AJkEGKe9Y8tgcuvZMWHzlx7
mN+ZiC0ESzXrACnpEqu0cB8GPseDfj0GHu5H1ygNe59w+Wa/BJpWbeQO7WUa1iCtkU4INsRBROJC
X4Mu7A3SZQX88hFk9Oq2njEdDarJ6+Jl1Ay343INjrvX/CaSWx/lcQoIQLY4AjQsG0/DN06vPYbs
tb4J5Z5GkyOaGkeCfVCThYl9Hy+g6D0fzXutb45n6U6tOznOmDmcJ9bzYs6WeJqbK4Gws1n4mxya
6H6FOTR20U6zJdFO8BY0wONK7euy6c6Kht+e/xo7n7NFt0ZFzQUt8DWiqP8ahM6baLb3bqTvYPeT
sLG7ck/aWatb3FcgYaDVSnwMpPhp+Dpwp1gH90v44/lvsdf8JrOWtLScQGwu8702ntijZB+r6UbV
V65iO3O9xX2ZouTMLFhJYZPHQ9VfFEiSYrgWZTv76VaSjHS87AcVjll+8X0J5TokjfCvpbF7nd/E
cBkKDqlQ5AgF5y1YGu1TYKPHwY+qK0t1r/ubKL6UFoK5R/fB6j4t1jnNuEI+P697fd+EMA1cdwk4
R/rh6k+9X6ZmLBeAfa9pXu61vwlib/QMpC+8MeucgByLsHPvYfqowR2m1/xBdvQvyNaMNDI2BFgZ
RFw9jJdZyK3uHssuGvOE0Unmb2VN6zDrRD+XJx66Glzl1tHkWAakKI85tDOWtOGdMDfCEUEJ+Hm0
5LERpf/CK9tWJ4xJnIPTLAechfLbuNA35YAcGNagX180je5mmCfhsLyBy29mu+aT9b07psAzti98
+dqKhE2t55eBK4as1hJltO4rNMnu57A6vKj3W+COtY0WITgGWc1DA7n14pvw64M/k2sH1U4AbTF8
+cT4pNQyZFzpQyHEioVx1T1jr/HLTeuXIzycSNjX0TBkNIKD18ycs4DCR/r80Ow1vtl3q6ZgcGqb
h0yQ8TCHePezRR9eCf6dlGuL4OOFN5ZN3iNwVHmyKsfOztVdD5pKUhf5XWhZCz0u/0ES8jLpWLJF
9kG1gzRA3v19KYQpRNW25ouuxcsorpBY+30u6ropBSVqyArM97mqdXlXrIjrNp/mKxXfnR1tKyg4
RjMUdSGxD9TBu6os4qjoTmK8dhDuzPdWra4lRbVYGC9mywSva9+3HV5ki2t3nr3WN6tpnHQ7GI1t
YubuAoKKYvFI2csoSIRe7g6/BMKIx2nYRqLvOSs/EjOfvd45vSgMtqCyya1sOfl5n41ukfq4JsPp
48p87o3JZslESOUoNdjbJud1VY8yiRheyZ7v9k6y9XdR/5cRIXMnWYXNIGPU/SLHt4oNZ9Qnj4WY
jmHlAflwjYm0syq3KnQTJhRKFXLM6shXtxHc/37A2yWcY0WHa4Y0eyO1OWQoSiTEEDZkoYLi6qyG
b/nUXeMmXpbgH/LSrf6cV8GEXXYu1DTqJmH8fT1DHVWm0Akp2y/Pz8bOGG0RZ7glOMpqfEQeBe9L
l3+H1dr7wIcz+8va3xwEhelopyzap8tyw9rxBFHaG3d8GWCOkE3w8kW0LYN+R1ZQbDvd6MAHqhBf
FawhXrZctwi0hvtuT2ZvyKpZNLHP6m8uqDa+q0+iHpJARS2Y2fyFs3GZpV9iw3iz7avOH+A/BHzC
5VyenJQCvfv8ZOws1i0ALddQqgqgwpqFRVXh4lzCEnDU1+5ze617v3e+7L0WqhAYKTU6MIqzadP1
2cs6vrmR89apQbVHx6NKnnKuIBvKrxQ99wJgE8CkXSq+Gjtk/vxZgI1oprisXvgUQzb5NFuAU4JC
yJBJSGU06g6aOsFypeN/HO4w2kLGalKKjgdoWxPOHhToobidu9dOgD9uPWh9E7d1NIbEc8ch67kj
uljKdoI6SzfcBfVan2lV5vcgK5YvAkzg4zZx7EINPewGM2SDV5/Cwr33vGt89T9OMJrenMAR6/Ra
adxzrWzaxDftQx6urxropVzZ4vYmYhO0ug/gC2pw1xW+OZlpSgvlnl6w7tH3y0f+sh84VII5KNE0
HABuZOWlzdJcAd7s9XoTrTnUQ+zkTRhxJyrvc8KroycdfqXjf7xFo+ObgL2QAiChTBSu6M5DUeiP
cNv9UIyoo04hvXFb/mFQ4mMTmvCF0bAJY9v4UU+1VhmUvogbj+EoWNwwLq6t0L1ltA1lZ1U1k53K
XLe+UYP7MejnY1mvT8/P9E68bXFQjXF7nQs9ZGtz8LUTA/l2S9cmwafG4XSt9Pl39vgfN4oQGhy/
L6iyHqJB00ZnhQNNOfl9Kfs3RQdT4c4k7RrdF/RW+gT4rndF+CSoOkB2OM3lmAbd17URd6HjpzVw
6etV65edcQ03kb+iWmp6eHtnQ0dPoH4eu4K+5rV52TLfYjmt57BedHbJqjwMU5fS7ri05Fom+scK
IIZzE/qApg/Aka1L5oKkVtHpYVzqFHSe94pd80TdidMtpjMXsMKhrl6zcvDUkWg8FWgnvObustf6
ZheASFyPd/B8yZpgNU1MHeXKJCx9/v35Zb3X/mYfKFVbTRKVo8wRXjLO9YHrayigvYjZRHwr6Fgh
IVwylJA6ETueqZ20FpbBSMPvG5u0Q0nNEwtzeQ2PvrdWN3uAXUi34qljAfjrC1vz2OnfL8u1THGn
8S3CzKqm8AGyXbI2x3lbfep1DXHBFwGPw2irG+ysPqwKQoyWmcgtndsMFlevfbhivmietyCzYLVO
Yyq6ZDCfqJCqcBHPffTjZY1vTvDCz1sXmNolI0NXvwtRgwRGXsEB4MoBHv7ZVRSjs4njutHQ2hBR
lylQ9f2nngblTbhIZu5Qfcu7t3NA3fppKERVeTFx+1XWsQKMR9KYMY7VFuO+MvQmzuFzoM5+KQm2
bS9sgzdNmc/RxeFtrG6GdbnAHgc51Z8hezGGJxlSLzxALJGBoUcbE961g1bmKAjMJA501kT/xNs5
pFeJb+oWPqXYDlKrYZmRTBIiWuCwD9F0KpdOeo/F0DnDKXIXq86ms4Lfz13oJ5aty3LAQ/DN1Lj+
+66149egDP378g3OG0PWeCEAeB/XVpFvVem0C95gRo9nHvykoJ3XN2OBtT6CQNguvVektsOzEExX
W799S2t3+mkXCLbF1VxbcAzJMK43sz/o9rtHaGHQTHmpmo1e1VW3oNzJ8LaBYcn6dpzmon0Lj4t1
zCDSEaq7cdVySvgkkbWXGmZErzrR5cWr3NaDOIgW3NREFJHiSeNFOTmCQLayG5uXokyXQYQ2RtLc
2RP8YLtXfgAyzA8o5gVeEmGTKxJfCP1haGief4T19/SpghMRObsm1HlalSh7nKquljw2LZ/Gn3oC
EfBVDb5X+2qGT294bvIJMsLCKCWTYGxDkiwzs2HMDVfqqGrOYaHQ58amMtc+i6n2oVzXSgFlTrtW
vkoqd3EAA19MjamzHjTxyWwoRUliDsIslJz0p6ZRBTuVNBp4GmFo87hE0rYeapnXecpGbtuEAM35
0E5TqA4jYI/YMqZC1sXNAI5ReBxXkwNy1HmhSkH+6KdE69XcMTYzN9am6oK46Gn1lUAoHhCxOrB3
dQvkR5q7jUvfuqN0ZJbPVTvGfqRkB6qFA7ZCNbKAfgiWNiAY1m6qEqdWEb7sENT+cVV9Gca4SELE
ly3W5kmrWtCgmQgG98BYxd1ENaGHCODzkifT1Ns1WWxZlLEJGGiLvYqwxgZPCJ6GRETT02qDMoir
BdhCkDNZ1EOLnJX+oeOjsVlHVu0mTeOW9Ss1goQWw8dCT6dAzThqItGP6snhWhoZAyJKZGYpke0j
XaNygXIr+CTtj6CK+ig1gPeuhwoTCGLRAlI+dMnLkgKMXoxvaagET0LdLkHarJzXR4hGWRKbvljZ
Iytn2E8mApY19gB573lsY9mrWZ5V4YXB0YFqVXijGgfSFnlEOIRwVIX/XiXIlOdh5YIciVDdB+k5
b7mmB5t7EUoZxNe3gZya8p0JZfFEZ7/8aonpxEfThY3sDrVZZCsO8zD58nXFc6l+4kWS8gMUldxw
jEEX9/jNYjwoRcZqKlipEgHHlw5i2IbMEcRl6pHedZz400nMnLG7sDFCwpVYgB8EWevRvhuk00yP
BdSmi1PViCb/6RYjBPoxHF5TfB/g7aVTi1LekohymIDDbSjgBxIw8ukmNwy+yZCEmdixwWIvP1nR
C32HQzqsE59hqb5te4FTCY/yxfrRiXhRveFC5eqwlqCa3jdBHYlTM/auODIziVkkxngS5J+VDT5K
DExAQxcCorOXVrjD6BOoFk0DTxMKRZGmK4M59oJeyTu80hQQzwuDwju4MJPiqbYs4ve148xfuAqV
PrfCph5MuKt4hjrbmlTLGxcKxCsCXKFW4sdlvsbW6x9tATXiangtnD6yhxqex58qiKKwhCvOzavF
a9n3mZMBSiCrLQV0y5Sps8JdIT6fMr9OPPCZ3gt/In3CKXdjpWGpG0QVlOdzXLLbIBTwba4a7wTi
cCTPbAwquBLL+uu4VPfRzKvhXFo/Oru+ZgjupfGGOAob9WlhkZTHyhcUQVI78iNMzIWN14lUj6we
vqMP4itdvfKb25FOvW5FyCGqaTnc3qDqRoKDYyHLfWOqcLQJ8ma6pqarF/FaeoJ0D2tR2TExlNM+
znOp4enRhry4bxbmHeFRe+EkkHsYWuACFizcTnc+DGZ77KvroMpYGMfMR9jZFfpetT3F6M04LBNb
T0LEuqXaiyOoQ41xKYY8SpTtKgJndHBMY8XbIU90sQI91o9j0dx0/tqvt54wUxcTG4zw+AbpNzrO
XivUKWqksyYuq1iUlE4I2kqAOsNyQ1qP3q+eWADOgO4PT2YkpgwWkNQ1Bw0RLxSIK8LH22EpoEzu
+nOLVko4DNk+Gsu48OzaxHWQe+65KQR2xyjHo0qqh6EIEw4Af3hfNY7GWrErBsTntfVjXrS8/9TZ
UVcfg7VsWYzNjtXHjvaNn0bj7LbpYCUVifIi2b+RhSX6zhYcj/8OPHRdkPdBj76ric0vBsZ5WB+0
03Z17MmgqNLRitE7V2D3we0cTIVHh5Q5TZjvuuvJcaswT8pOOfVJQ7ucxi1oaOSDH/LpE8NO3kH0
udNL0s6K+unKsIG8msqmbQ+VVS29aVmTs5N1ZQd04+zPCUpPlKalGwY0Do27ymQpO6fJgB9dax1D
THls7sk6j1PSjBPw91MPo3Oodc/mY9WBjH3nmKJi97QLoxH2BZhgYBug0PtlCgbmlCnQcJP3uuCo
gMTwDIq807JYlg0jLkmfjPSGPIZmc0PgXNPwCjobSp2WPveXB1j2QY8wVN3opSqkPW5KEOCbX605
HI7iwkQYUZZD1PG1oxZVP3oWhh1Yao0c16Sk8yyTqesXc2qhRlze9AHU3VKOMx9nb92tS4r9rFo/
SiC2nYRQgEsTrKYG9hXFBFqy0lzmGbwHsAXj0Vx6KfBYBTs3fdPPsQ59xFtQmTm/ZxPuCxcKM6hJ
PWIJmRccB80X0S2hfdVAoo2niNKyh/ZBY1aooI9dd4t03XEPvdsDvYQol+9BkoXeFsNFUJz9yOTj
nfS9tXllcSo7P4kZANJiDasvTk8SJAytG1/F1Ph4q7aOM9Ebf6BDBKTVAEo4emN/jsrDgyqtcrfC
HAehPfJukNWBWrjYPQYNtGGPosWKQd2ddkVSOXCJgGCjM9dpBb4Hi6ecTZ+Bsq5JWlNSBUdZTXx9
A3kXz0/tqsSU0GmBtIiChnGVVBG8Ao9j0FcyLu08OAcZiJHdLuCHubCv9yOWijbSUbyWbkuTeRzd
JZ11hBnFRavhFyBX2x9Hh/mvx2b1lnvdFkNxkn6txlPXGYs1r9bcHCiO8Sa2bkVY3BV4/TuJZpF+
mguzFh9RjXCDeG0NvKIC25APDAhcc6wCNrcHWOuUqJsHQis4x86mvQ0KqNP7Tc1u8eozeKcIAKri
vNaq8d+5a7Gkk2cfF4MBaV2YpY+5bx7mCvgnHK+2+e7BYBJ2mKrq4Jg4LW473BqYkPjHHFvEg8dl
q2NLpUsyx4el4xHvVmK8qSbIoaW1JIalOMnEWzvQKbp1uTs3ceSaiKZmrW19WNxJ0wRXghKy+rhP
NQevQqLwAKsCGZxCw4C3qDu/rU7Vmsv1s4RVLgSErXHYI0yL1wkC9NFSwDrXzO5Zz4HqYW3atOYY
el7tPzoun2ExP8zrD60mD7p+leUZEpUBO+5CA5x5deS0fewqr7rzWEHQAUL9YzNZCNvBMz3MwRLp
Gn4QkD3JE5w0Jj+YDqdwDOei0D3OQxlig7V+8MMtA1rC4Njk5FB22CXiATiyJiFBaciBrTVE7Zoh
8j/Jpne+5hp3x3itg9ZJlgiiube5YHmUzmzs73AVJSdYRGCN21GYgzABlN+DXACmFJoKjltEExpH
tAyW2O9LiNd347K4Nyofg6dygDncfbiUjUhoKHX0UODKJempxHHivMk75Hmw4tXTK+4H5QXYTr0P
1SgkQJKiUY9MOr75NtpgKeJQ+JynDXZpkuEl0YcmH9gauCRIWh26fKprmMJZbA09Sj84lREyZQxc
uKsTB8/UyAsbJbEVTsC6nO1YezIREW5KcYjr0Zs6lK0LowMhvjBcpD+GpZijTLGml4mU3eyf8tWd
74dx6l+1s2idE3b3AS7ewWWdTXKag1MRcILkKqzL4hS2bTdjTyo0exAFmYaHiPlRcKTzuK6vo74X
/hdVlMP3BTHyE7U9uCnMWIVwDlmXYk706oVdOuSQ1Tp1PUCed3oMuDh56H70yMjKHvyl87ApVqP3
hrT5/MXYalGnaQj8JWYlCpjgz3YlTRVK7uooulEVR8kX5CLMWkg+ksoJaLKGkZ3P2vahSoKq6ug7
1VeW3nvjAs8k5E0A+pZRx7qkqGescJyb6iIiwCFBkrYS+rIxmcdCHX3R+EPa900kj4GnhuqhLdpc
pNCs492B05rmGYE7Y3M/GHo5tqDe6N02veutTx5IPesZcK+VPrmF1sP3ch1W/a6SYggOMCDi8wl5
hMsfcY1R0c++YuglGDvUW+N6XSx/5O6IisMsS9u9rYnovlK4xbqfF82Nd+uUOog+tatpZ9wTkdAm
TNYkOkRFW/o3wUxwssoWBphJ65AZjgDKUsgbOqqg/isncsgXJJRI7ZXWIjrUgyL6FrrrIznVwGKK
41L73F6ElUedkZFWPYx7YdGDxF/RPnFAxK8hiWa5f081+HiZdZd2eOgWZPjIKVnTHVcr5hHlDR4Y
GMLyUaTw4xTOuTGFhQWCKcsP1mq9pJ0XgWsyGuC6E5cPtHsIsUu6ae75AXuzKOJ0Cc4OM8PYvFHj
q2Cs9QH/AVG2yeONOOZhRaOfyNTYfFCBZDpzSAjUnp4nKt8syFBnpAxLXp4nSQMmULBZHXP0ID4b
ffSwoVYiRnUJF7Uw6Bs3LuXq/ehg5N2fdeu49txgI4JwiqOiao0DvxmmO8tVd+FFC73OP+qZQlHQ
W+rujYFFxxdFrYdiSLmUNh6YX36fyjpsMp8X5J2o/chNnInkkBmiK/LidsQ+ghfCwAKHgo+SabuQ
KTgM8BMJ33c9NIrPsmMQcSbGK8NTIBwXd7a8UP77EM7mbtwh+6/TeiVlUMWDC6T5gG1FLf5nx5SC
fQ2tRvFgnfSIzNhYPJSPwl2qAwoxtI0X2bD1Cn3/8pbwhzeGLT8S/RN1lbegY8JlNAuCRqcatfFk
CFwGbSi3e6Vay09h5F2z8N2pMgfbKjbtaEuavssWZF0phLUhz7GYf79r/5/fDBOH//lv/Plb2619
VZRm88f/eWob/PPfl9/5f3/n99/4n9OP9uFL82PY/qXffgft/vtz0y/my29/OChTmfX1+KNf3/wY
Rmn+br/40V7+5v/vD//rx9+tPK3dj3/+9a0dlbm0VlSt+uvfPzp//+dfqC3+UoG9tP/vH16+wD//
uvvSDv/x1398GQx+kwT/4J7PfY8xn4eXgun8418/IP+A8EQYBDjHId59ATwhkTPlP/9y3X8wQrww
grwJdenfug5DO15+RL1/RJT6EGMIQsIQf+Ff//dbv/rXkvrXRGAU/v3n/4IRzqu2UmbAb6Oe/Ie1
hzvIFvMpykLN/ehIbP1KJSRqlyfgkPGAHSK1/FwYVz5Mxq2/idKdH8AUGu8hFuzLtEYZYzpbSEMs
4EcHSP5H3N4+Vy1ZqrhzVfujrtsQfodhi4cMrdzyjAoXS6H/70M41rdD7JuGPXWrpO94VbVrLJQH
eocntLvGBW6YKumLVj4sbh98IF0/3xBR8xS53vQAT1ie4bye33PmiTKJgNPt4VzEzFvowhRP0ST4
HfKnETdQCLnEpM/Ft1zj5CPj+r/sfdeO7Ti25K/MDxAjkhJFPY7c9ia9eRHSUp7yEvX1E7umL/pW
TQ/64qLfpoHCQZ5TuVMpR64VESuiwSw6ndkvcTnAK/Q+1mnsFDkDuJH36+KgtdHT4DyLNR/mUDVt
/2ybFFsydPb2A08hCNnowkVz3mRyeoCJkOvnbHB7H6hUf8wB9NzxBO5iMP+2ra2oFu9o8UW+GIkh
UB9uz0T4c56Qq8jp+IDOLHtul6R9t+diPpRe2x8mjCAdRhiIQdyIQvqhxkbqBGPWTqWfVDNBlBIU
KdFEtIhwPdjNbWdNT4Af9ScvcMrRDMeODcSvXhlAxiVipzV2pIvJXMAnV/dusnobz7GamHm1PhPk
wEajausVdb5YZoygN/QVThPsXsvOfuZ1p33lERQBBlN1T6sky0/Z9fqQ2lYaTQ3myIuUIlpvrmaf
FDedaZ9YfUCdGWVKUipEPo2quQcfbB/RflTbrkq7oKSTDVijyWM7H4Y7r2w1hPWVveGNux44jHmP
WTXSOiSVzSfAqbV33/VMnwcbs0zVH1WMqKwWbNaMR8wfQP3FozUtm34eZR1TiwP0KL0kLOAXcETD
3cYg1ksAAZxd1dIjaiHvJoyEFAK5HeNc2BuB7PHnrDXqqkeWvfMRHUgLkP08Odi0fYIWd1e08Lr3
YMOx+hKxec9sqIpv3BzE2QmT2xinW1B12q1ItgnVZTTWssEmCPEzMij5Iq5oIeaDU3lu0Isq/SrT
XPdwI8mSo+uOapu6KI5vr8B7Zq8c1XdZhXB+R8nWM3VuYNUdmpvNpCpHVLRMpMicrLoxiUF0pIgf
WdDGCkp/2tWs8AP1cowPet0QAOGxzyIr1wg9DsJ+7QwWBwDH8kMpgJd5RlY7u6mMDGzlaKRboTAP
Zs/BA8Fh8mXWbH432apeq4ZO0cpd79uSHnngVdI+jtiwj4DOracFctDnmZBsX8zl+pNm0MZs83We
I87n8UCgH/UNI8jfkdS+J6axPqSG6XOgLKQOlR1KKXhzefu5QEdUIEvpsuZWHa5JX54HOKAckKyD
Qltg5mnGfJ5Mn/o1rbYGOMN2cNiCGuePqhxXMDU+9Qxgdk3hEAEUwT0h2HA+mZsjFmd9fnGNA18E
b2gCd+qMACmDYgTwDSp+p5DDFUbOLB5GkU6hUBL8T5r11/mPDqGQ7cuYm2TjWh59qszQRZ07WEFV
tiMu2ZKVkdVJujEWbpiHF/PCeA2YUcn8tdBV+sYKmW+Bn8HovavK8jjBui7KDe3DucrpwdABjE0h
ixC/GWZakVx2kRDjnCkbm8CZZ3VgNwNV4GmtOK4sn3/MkifVQ1Izd8crvj72ugCwkfF0006rOmHo
EDlH6byQYMIi6tcAfd6XXvAz0llax5eWu1w9ScSB2bCZhwraDQeemOvIOix4Ce8Mci37NF1DJ6X9
BpGRFJ0nHvwY5B0qNz5mCO9ZZXfveqwOXRAOMQ6JWe5bTwf/nWnfN0hH1VOW/aS3lq8HN/ZUNLku
ffSymZ/90RNOFaXvmPzrm0A7XZ2YqByFtS2RfJVDXCvcMDXeqv1mbum790dnOUCAvhNY6C5DteKJ
b+q2+al6ksXFYo9nW5ph2GRzKw65UMPRtiUUTUuZd3ertwBQchf60Kxq3hZ0yM/EMfOlYcp+SRYU
jD5f7PpRowiCjVZSLVvT0Tp20AQFGowM8njU0nzOk1qP4Lq8u4nYk9+5eEt6DWMYhPc8wKM0R2yf
nV8IKuYtS0r5jmmlHLmXNVWnbq2dr0FLFrVsGHxmk/ZEFSL5grnEstRMXf7VNOkMk6ehCnSCaKcl
MUNck1IC8DPzNoWRxBOlsLYEHYsOnzJLPjoZlfdt6RXbEZ0RvIeNd7RhURN3AwTzjSgUkJlxXvxG
t2h9C1d7B50u7iZz5zRU/ZR/t2rpYq+T2Qu1YVA/tV37IG8Ag2YrsAbVJ+SpSvIisi3efZSpWGLa
FH3oTLQ+rhjBO2kglzEMRuz9BJZC+kUpxUlNhmP5tZGdN2Mrf0t5UUbJCrwKbD6zPttUTrmPVRYQ
F8RJ5lJXjJ3npINwry90cQadasfQ0VMQphLEwISAWteFtLtx7ChfVbGdlya90oGUP4P23NYHFn8D
SpC95dcuXChBU0xuUID7s33wKebRY82096yxOaW9mHaib1Nkk1JrL2ckL1S2Sq9AEtgDQGucCw4U
QG2cttAd2HqDrTs/Mo+rB5T06NetFECdvZL1hTl0eunxEt/z2cVTa3K4pfkt7BLvlJ0iPQuVBGII
65btKdfdR4Z3ZNPlw43us6sEwKLpmtCtmdJB3nU8D8s2YXsCY6NzWk/JLifpeCyKBBYEktSXdhJe
EUJ4wc/SUzxoAHC0vldUFHiqro42W2CABWT8Q/Ns3ZWI1cEOqPk754rFShTza5tnzrVK4bxWqcTs
l2aGyFMvZTPgOyF2D4CnjvsRLobowMv1u4SQRx1Wf2h0DtjCtaNswr6bE/AkawpnFpra5FkhW+4r
bWkByo9zeQasXB+BF9OILO664zUwTKB+7dL4M5iFl9SW5NjaidimJengfoQI8C5QmGULVKeTEFSK
dUiGsdqYkhGItHJ+BG/gfPWjRN3nYFu9tktXHaSsrAN2tvwtG5h5HIyHQqWfWrnXyqhTWbrJ1i1t
ExKAuqeZTgDxVJ1wbFtrjUu3eO5hLeo0EjZNJp9pI89rnRdHaxDdI8Rz6pGZatoNVjq+TsD0dzPK
hRfsZfXOWR2ABu1ckNSHNU2CQVF3aGHXT5oiWHqY3QauTOwtx6P+hIopfwZ4UoDooIAbSwSWXbuh
7kIgxiyYmSRZJEqJhN6satDwN/bQhtTI3E+77hYY0r+nJRIo0d5aR6fgw+zrCr6MKl2SC2YLU/D5
2ry03F0eLSgaIfixsx0DQQIoDWKAdAMI/iORUwHvmP6lhd3b2iSpn+GGhWj4ex4MQJQfwTdjuW14
GaPz+MgQ7gLmRqK+GECcxl1tN8eVSMNDtnKY3JT4EanAkzQzrmUwYLTmqzR0unMXWT6Bfyo3mtny
ZPUVQviKtUiOyE+TF26NLOymZPksIQR4zuBvia5C99PoF7YhdxZx8hNsT7zeR428HIGjoKZBTodT
+xPJgLgwQGYb2y1Q69UgVeJMUSsCuw36WhRpjXfXTU9AfaYreK7k2EAjACHkaIVliujrBPp+128R
ulv5wDWXvQL/eJ5cvCfGXsYG4zVI45Horfx5xoxxNY89rNEIx5emdO4MdVCipTMKsaRO812jChXN
AASviavKg6jT6ZrnFj1rXDwdoDFnkfDcmkKwwc3zBDHAAXQ+ORqCt6wG+hIKsIFRjTjjA89VGZWm
YneV7IoPZk31g0TaUOtzOiwxIL8BA4Ky70iEkSZ6Z+sFG64ZRFDrim2BfibPiHzpOn+FguFJDMW8
c0dKT4tn1ldTu9UHogiwzevVyYNmTYatJCMwdnjZ42FC2PHH6g3zFpJBcgc4b/l2XJlfsKmN3xI5
lVGnco18hN6C4+Gg9qJbPZD6VeJF843vmCHd2qFfGR5hwNj6lJXdFa2XeyYrrTMfL8UaVai1N06n
hsJP3KXe6slx0OW5y9fcJ86vx2h6N3ZUPw5DPn8DhFcB94g6NkQuAaxZ6IcAr791KuO9GIWXu791
Uz5dNILKbOJidLNaL9aoIEwjQ6nmSDiqukLo0ce1ctOnSWl1B721t1nlqM80V8WH7RB7D6DTvkxD
A8nIwooQLPR61yI15mtUtv1sUZO+j7Mi307T9ROUFqgMESqDttYTkGW0rIHiwkxYT7GYo8pqZ39h
KL1nmJl1Ps9ZHgME5idjwEz6i2ntw5y6w7V1GjzAuDb2eaWEfnCLIhlYSvXVpMqag6lnAq5ekpxQ
P05nBAshc4DaWvgjUPw5sODuFSKRDLRSwthXOw5uuKTUxsboMmsvgHZGg0vIxjNiesTqxNE8pH2Q
qbY8groBP+joWv7aukm/V7WuIrTwlHewhtQytBBH9eyKRp/N4NUXKNHcsKc52DiJTNQYDLf4KQA2
BXK1FuBrCT7Osxm0wQAp5SUZF5NFltsnh8SlcANCSqt1ZKuDi+xhQ2o6bGdllkkXnVc1PM8c9Rwi
jCB9QMvVgxEsG2s7N2kdG1AulwxN7FWncHbyy2qUmd8BGY1wtToQZkN2pxEZjcTgAt2ytoj7a2zk
taiiXvYMLcLesFTDLY3DhLLSFG8ZYZ9Dx4fXBo5qUVs44j6RYx66f/CWztpr+Ena0wWUSLv1LDbu
1yWzTzpzAehmZoWNnG0oUoWHYtGLPxKNGmyxaCz1yj/nYrIggahvObemIy5I1KraOw6kVamtBveM
KDck4TK32uIgPmmZ3GpG/TLfVdaIU3RFX7ybgkNVtvariuHQxB9J6iAR2M7H9eIWTVvsLExZnBoC
bQiqK1JxWAdxhni1SR+wZJVHLiEEDLDskd0ymMogZrifvIu9WGPsZR5/ZlBHvsyGrA+W06Ro4Fzx
ZBXtvAeoDplDbtsomIuxVe/tauW/FpqGz8weB+wk6NjQoJPbhoCc7qwl1iuhaXWf9cZ0AaSD/Bmp
9v29LBZMWKM3BjvvrIQ+EES74h8Gk85+XkKrB1kWRz6QWJziN3cMLpzWffMyQfn1k5Pa/gaqWlW+
ZE7xPSptLg14OoiL2u5h1ZWBl2VdAM8Abd4capG6X8YIcnIghYLmvhNYjgxGCb4SrKaHdGBp3HTD
/JLeSNMBjPUmz8fxNGEb/ak8pEwEfLZS7Xu2oyBaq2bOIHiDOT768nysAKggKTxIOVnfRJlWqBAL
9ZYWetjDMnSCRs2t78sJ/bQLfUsesLRJj4KBB/e7Js0ARsNtwOvT4chqJl8ISOTv3AhIw4ioxoe5
Hmf0g4DRgqlq29FP2iTJYifpppuZRrt+FsDVRNyYenqCoAKiNgypjCZKXIc+D6NbzhFbePuNUV6s
BqOaQYwaqYBPuJPD93g/amTcIIm7gabH8rYVOp3X3CLLfSUsKBlLDVTMZ31j3RGn76NiGlA15b26
+SSmo3xtWys5eIlezH7w+Bx0jVUhAJdwMNF9ybQTzJltHXm9CGTlLhX9bbKifLHXQbWbTBXw/O6y
pP8R4AAlPtG0p3kp5ZUjzYZi+ULL9w1Qy1y1ncxtTKDIwq6dgMX3LVo070kPSAXynMw6rILJjdCj
1YI1gyFyqMAJP8la6fd8UWzb15N4UkkOdbdL3INDC2BILU/jIbO8wk9bsZ5B3BdHxG3b7xLStTqA
r9vyAnE41HXclta1rJf0As9D9K1oq5KobhOH+nTm+WO51MkaYj7dJnumaElCWy710abS2xYTZGGj
mPvvhM1k08JU3Q48WNNsRNY5EV1m9qTpSgJYhs+vydoUH1OSyq3tCXoUFYVY1gzT+IjxO7FhU5ci
xrJpryjRyx7qNb4goL1a7xpqT3cl0SzOUg0XGslGKOUrYdKw6gdy75R63S95RQNI/tpIgJxE9Nxc
JGD3Jkj6nF6n+7pwPT/r1+axJ46GvJewWyvrNrDbGtqJR3JYIXYaWPUIRFRC/tDK37Im5NdxM+tC
Fq9QvpVosJHMGr5hpWFt0fBnYSaW5B1pfhAHYNDsAPUGuI/FMccumTnylAdsd1Ku7geY3eZaDSLx
GUwav+cmQ7dtQXHgD7xZdulCnAc6cv66ZqT9gTNk+saBumyVyqF3ZdmX8Cqzs213fW27GixV42Hq
rLNsJWD+V5jTsM7JvauFeJ87wvMIWm2+nzpn+qwrywunmkIACqMXSBMZFAvSG0oC4eTSRMOY17/Q
R0N/M/PJR+3N3gs4atIgn2T7mHl40x1w8uASTWLdA0mrQiuZVeFnzQiwdC7K4liVlh0oxy0jiLfT
aIUO2q+r5lMTe5tSYJGlrPYpUBFF5i1J1y1cONBodEx4G8XL+gF0UrpFiJGX+V7WDLbPkHqeQIk1
V9iHBuwIvsfROiL2T8tXigTPH3tdyYdGfNAuYdiZByxOGk8bkm4rXtnokjOdHfvWiDSg3SLeugnH
wMCNA+oNXPkIeriRJ+om/SehGuhbLXsIegCv7Tg0QseRyhRyD8KKjZeCSg7SunCialxTtOSlk0Qr
OEsrIBYAX7gNZ+2WIsx0jznPPvOBsMkDUeXc+4mlhrixWfmau6K7KguTrD6k4+XJ6MXBcyXp0bSC
7PSSLzsFueJmzFm9+Ja3DN9OwbKg7BTLAAk4rPMF1LoZwCCNoS7bk/tEGXKP36HZJugj91KM9ZNZ
IWGtnWGAnQEDajI0UyQYGa5F0hBUZare1mDr4sFRBBhfOt9hYZ0jgD0l4g9tHlcd5dFosXbfY1bw
VEIi/8IQFD2iDh28LVW1Dng/eI9Nxuond0V3qSCAxPZbTB/NrGmcoJDY5pBvQWA8ovSTQNZgpuMl
8QTK99U40LCArekhd6sVgnJFmR09ZcaI9wXsP8EBA12d8l1Bi1vwhN0/VJC0ngWquABFKp47u6xO
ErblW6/svUi7bnayXKvwcamxt2ZJGi05t7UPaWm1SaZM7dsZfHypB7y9ZCAnQHjggipQ+EHvaupz
sXSPrV1zPBqOVCi3Kyfdl7k7xXNG9cFrE/6g6ThBd4NYnzmUXl9/YJ+vJrDGsnLCRHn9N2Y9oHEW
+Zgdes9xwgWJw8DaC9fe5QYEli8xJN8GaBvdx3JQxUVrl24VjDQOQqTZHMK3hTR3M57MexvKGTfo
ZluXmwKdZg5RB+GfedaLS7s2+WvVO3zx1yURV7QuOhqWxIUDbNEhlJNAzvmcGTI+t9KIR4MqB44X
dW/fg3pvlxgbYZGEMluGV5fDGTWAHKCzIjvV+ROfc7kHlDN4sPt3s53pERiFndiCDmIBBP2F6m5d
A5sOCQlLqK9uCyxJPpxF4Ba0AyrmaJmgMg+Ycab71Zvcu9SzMczjklydNe/GIiAGk1vhYpds2Npp
A8ZapSXMH0QKsBI2z1C2ouNICD0qYMcLkjv6bEBABEQcocK8zteSWjZkoG3DgdK3uoWgN0smVN0Y
tMDwEGiGzU2grw5m6hLn1RtS69dqVuk9YBhHCoy6TflT35ss83NE/GnU3Kyc0XcCkM6+tDNDiE7x
qJKoBsH/k81QCJ+pWhMozIGCz191rWp3Qx2DOmEu8+XHWnRXhqMHNDgqcSM7f1SoD0MvuSGvK6hc
lCWaul+LReYqFlISaD2hSkdpK0exVQ7VXYShaDiAA6ARoP2rmmUool0I++omz1ismWz2eiBoL9TK
3H1rzwTpVUMWlxhZy7Dsy4F+Jnqo7i3Y+2wZNuMHqrzmNJXD5EXN1GOLxfeaPZ+4895BX/C9diNg
wXztrnKF7NJXK2wDNMIxXCVbdE0TtkA74cMO2914yhyLoWAVIywBe2xIgy8rkr72JPd+elS0P7M9
QcQ6DgTragkoDCLZfGp/FKzf8g2pvGaBmg1psfCSmvypAlRtkG/yka8T5KY5iILzmHjyoEuE5pG2
Ln9daQ8XvbLmhPZ33aQWUuDrDu9QbCdQ9fVkLV5xYnbEkcEUziuzoWxXzsFFctjLOpguztkKb0Sg
dGRfjVUBonbBhxc9fgwgTmF0J1m+qdHSfAB1RbkNxqP8Ha2qetOYd72MEqqtGjPwX2bIxrhpBNF+
AYnzqQNnG6ZiFnejM04xMn5Qyg19u4ABtSt2mGbN72EGPD4Mi+Cb3pbjPm1Eh4gbLbNXwQoNzsEF
qkRNf6nSWR4SJvCqzwXYLjCbod26MnIkabAm0uXJDOCMjWu6/Yicol2fKrIp66yLMzPaQQepPGTu
ozZnlg8jRFooZTE1m5sQJlGuCXFd+H2Bt/phcmmOn4u5QN7lEG9RDNNAsnNVLuSfWVHPz+gOYVHE
IDTdFgVRUc5G9o7i37s2Vco2GCpUWy/pZwHpaUmHoM/4BH78FtnmW/0KH/5i4OIpwZwSrMKgpTpj
W3YvolhTiMz7fLgOBMzCETQyNLUpVhk/owkLK43aCLUHVLJqtk+soSRsQJBA3OMs9puubrihu4zO
l2dJXLQEdxwNeC/3tE0VGrtqhCSvqhaopUe52E7E4HiL1UeVE4n+UE78/ywecTBx+T//Q6bxf4lH
Th9fH/p/PPyv+z8pSG6f+ZuCBJoPYXGOPBeOVFD3JuH4m4QE/8fhUHxDQ2JRz+H4zN8lJAwyERca
Ek49yWzMk/5NQgJ1CbWEtC3KuRDiNnL+H7/bf0VC8mcByR8HcAS1XQ+rqwWfz79Mly4CRsQDpOkH
8lBek327p9v0ws/Oie/r83Ku9/WJXqt/4vT3h5PR3yVTfzsqzgznbnu2cP9yVGbccoUAezzQi7VP
9uJ53bWb9FKcxFFenH15to5iy17kmT/+p3vzjyQzfxZr/XFkgVlDD+Ib2+Psr0fOMddnQyE8HjCD
99yeu+vyoN/TB7UBgXvuztWbeaij7iTP+p+cM5O3qdm/nPSfDv2XGWHXG6cqV+l0KLLdYv3kzmeZ
vaO0tG+rfP3mLHHbfNX0113O0xcFdYIBxPlq5QY0xtkz19nrArc8k7fsE3+7QSF6hRbxSNnxNJB9
Wz24xROGyfyuihkangQa5gBh0tGy1+/tL2D3MM/8dKe3sC451e89BLa+HVshqN6N2SaRE2LZi8Zo
CdcQoS5HTHD5KlKRDDEAF+RhEdUX4n9iTsHvMXzlp0fwZgZZxpFOXhwgxC6LWfkIxdGSbvN2l9A3
0ZzL8gmwXGVFLn8qoLyYrWguXzzojaCF9mVdQq+I4b2gny7QtUgVgw805f4dNJ/eF1BzZpcGzMA9
4YHbbwWqDZSxOnZ6K06SMxihsIA1KL6D3xXm0kJRmAQo+8ruEQecUDl0NKS9CJokzru93R7n6mwP
z229L8yWO1vabEW6pTZct67teJEKq+bGmnZ8+hbahIz48L2uNBrhuEDB4pj7dE58Lw80OpetBV3A
ZxqOTxDFO8V9up6cU+nENmwUoxJ47X0/w2LabyJMQA7PxD4JYMoDAu+6i3djZ2PMnKQhxSbVLsDn
38BF+Gz2pw/7y/oauT/kkDpBniIXv88JMgBC/DQ8MPR+cYMEXBmEpOJLJxf5iWnct3rT48L2YkdQ
8j1krwsb4tajL7NA067OfbIx/SOoGojlsRvN8Dyw06DAbSenbAxR11dFEpjsA7NaVAXdpnRCXCd0
D25IHD9H/hQY/HLL3UNdh/x5xR9eBMS7wizNLjPPo8lAZZ2FAFz03E9xG7MY3f2OR/AOfPK2bO/E
XuzEVgQ+JAksewMTo+yfmG//o+XlT2/aX3SS/7qX/B8fGfw84yB7sKrflJv/ycjkX7ew/T+WFzAB
joPgLsv+a0bdv5eXfy8v/15e/lvLy235+PtGLjkqFqC6KFtgNyscKOX+/JKjh5VNi1GbgzvZUeKd
C82fQPjNCq3ffE1QXs/JC5qf+TDUx8Ljb/+khvknx/f+Ys/xLz/+/znDv1wBCMkcy6aoam0Ihf98
BaZyHinUguOBXzCwjkFijk0H5OyLd872y07sy8dF+7CvqJ7Nnu7arYjWuNhiX9xjdm2Pf4u7kO/6
fX30vng8HbvrcGni7FBfM6glSzTvWzhvDZ4PZBc+AnDCVGFLMUMYsyJQDD6uAQFfA0gE44LI56si
ZBSkCSwIfHbCfPz4SetgvsuWsGS+N/qtCcc8gNNEJPzVDSYrOJ51fOf2m6WAi8DOGQLntTmyjbKw
ER+H6Q4jy1YbN8PGEVva79XZmw9JfyxBt3IfMwzm10DfitN+Lgz+slQgE/xc++JX6ADwRrWp7qwT
8B8IGuRHe9+evcNjv8GsBLQLDnQ4GKU/DdseKBR0Uq+d8s3VED+JK+JnEA3jkDsc4ALZEQa0ML4Q
yLBxNnYeEhoA0a3K0B22o4ol27TVfmx/YN2Kcddf77Xov8rmbQDhV/8qCwq5LeSKyxc7zQfydkMQ
8xDDr/kG3nKN2o6W3/1Yn/kJU7W/GDaDSrz7Up/r2+z6U44ICL/6XK7WHcS1qGQOS/E+AROswo4H
SKvGFyNUkAkCzraWuH3RDBEeiP7XHf31KztDrrFV2/aZt3eefSsueYCb5G37gzkA15lfxL11b92V
u/SRv44RkPQYJMWpPOntGHQo0ofwuwtYKGIM1Vy8K64+nVEzxYhlVDdzEPAQYYOCDPTBjodlXGzq
rXPqInCnwRqzO8TrzYGMgClFxRne2VbQHKd4ib2L9ZteDyrM/S7IQtwof8bh88Ddla9t5F3GZ4Qu
4Q7TEDHcdjSfUAnv3CiJoXDAhJrf7KAKD0yPhz9EOQ9d+Yu50LN674vN4N0pmKWb5x7vgXqsYdqo
SwhgwPDXn9aPd2jvm7fuDQ9Bi/8gwcs33Rp2cCz0AjvC4+lEMFtxAvVrxXUdZU+QnBASy2kHRBxm
Px1IyQvF6LV+clwfH8UPgF0g5Kv03jIPsoz5nXWVM+rre0fGmDHbkbvuIz87d+0rvTMXeSQRyraI
HyFcDIoA0+9+Hq7+owjUVt+TVzd2jreLSYI0SPbvyN3Gd+dxG9RhHadxcXKDxn+jgYjHRxEPmzQy
2zZ+W4KvJZKxORbfeY96dvjIruU5eYC6CsbuOCXli2uxb0Gw4qfZPt2vexSyYRqAHbA/Cr4BlZTX
AQI9wan1c0Q/6eDXoRUVgIigGQCV10ATj27AaqHSQ88BPPkez92CwhyglB1YeLx8L67j6YC3zf7O
O1+/Wh4GLQ9SYLAKDn+0BnBe+iLuH5qTSMLJbAq8siHZ6CPexHVTHas0ajBXVRydCM5udxl51u9u
PBwn8A0jvDjC+XeGV4e3M3jw2YlMm57H1hJArLl4MQNE1QfFux2prb3nMcaFA7GjL/SFb+0Iibug
nTbwvoTs/bzuxnN7FvvqmRzW63w3fTHHX5DCmwZdG97GPw1mhePbJOTk51/Apqo7JnwQBQDdYN7c
SgjKd5kVYEgsm8LMO8riMMIdagz75c7h264/rMMVqtnVCmCBCuUUpL/Qd10Tc15MtG4WGs3Lvnmp
H4qDOgzHvoAc4pnRt8b99Ip3QV7cV7UWb73lbluY/2RWCmMWv39U5hcS9jqP8qfyrlyGx74uP90a
0LsKtPQZYovxe2zz05L76FrBWAkZIe63nDDr56ffiJd5nK7ey1Q20Ma27btmcF70MIXNQlKwCieD
Gw8M/af6kW/uPbtaV3OpVkgw0AQCUvwaPtTbcD/dqdd2vpbzsLHEBE68DRbopSkaRRaNbbsthyD5
3+ydV2/jytam/9DhBmORvJVEybacY7tvCLsDc8789fOwT/jc3KaEoxlgBoO+2tiCu0hW1aqw1huC
r168M1IFEscKAFjtr7PgCe9KPzqP003Avaq8TyVvXT9YP+rvulhxlcaNIGovm+v6Rn8VD9x8muGL
LolzKH2rqlfPFVCUA2tEDwX3LQhu2nbntee2ehZ7W/0++x66+zY9E+Eqf7Ce5fY9qr4Pyrn0JXmu
v+h3MjOuNZCDqLjSXQhrbb+rzUYDEkH/EOJZss79dd4+j83WTbeUj0jogTaSMDXcmG1/mXM/9lCl
oNKi2eDewdBu8s5JqnWhnftPedxSx9ZX9Yu+Ma+MDkL6CuVhSm7sMEWwE/Z9omxTd68BT1K2uXbT
SDtJdso9V+oqWolL/Sy6KR7c7YQCfDb8dVMCYUXpYJ0O63zYtGhx5tz/nKFb5eG653bqOXq7l6Nt
mjidTtnjaUyYYRg9v7K78WnuJSoQd+4377sPRKSk2Ty9HZJXcBYrv9nGA5WQ81bfQk0CxM7Vs/N2
skZxZYX0B5WB5AfVcr/aGQqFlDuj3pvVmnWOMQ1/TtnWW/WyvhuYe/mZX75p2j52LxP93dZXbr4R
xjlZ0UzcKOVTUKbrPKlXNsjxeh33qyTfhP3azTaGAkJv38fvih+uhMr2DIgQKSY/ek56VCf674H7
yLZpcoABmnIzPLM23oEUqoh6aa8110ZzHd0Bpb2Hj3yTf9Gyr/EXtDuyl+Ahu9HIAHvoEjwDVcjO
q01/r3y9ZU1y6nX+FGyo3OcIIxpY2fk9YXaWRg6lIsNDdWWFKpNun1kdKoYa4JRuMyhQGdI98gQr
uW3X8vnArrcbnei2pNA8nA3vXnanPhi2k7TR2idn0aWPzYNPa9QpXpQr+bG4pZ6aj+sR0AMFLX9N
xqm/675BzjXJQGNRBmUpPgcUXa7J9ZMv+JY5xmXYrPUX89HaVrexsQ53wHpdcgfg4h7qr5a7CuSt
pO7sfG8iNJbvAxARUGETp9lMXgJnyaZ415NV/GSyO++bh/Qu/iFla/QMUB6B98E5zF9l78HP8LIH
cbNC/V48+ZfRi3sNcEWCAmCsFfLt4Wr8XrxAiY+99ZBPBxtVPYPaFUNfY/v2V+VWvmeY0bBS5fU/
gsEqQojN7T5wEUCRWIzw4TkTVngnfRFr/QnOCTtA9INqk93ApLgOqytJwKG4KMmhVNUzegwGp5xt
J7Vrv00diYqQ3O1ysFO69KoUb00cOx2qIMCSKa5Drv/SlaXTZz+PXAOOH8NnKpd/juF/juF/juF/
juF/juF/juF/juF/juF/juF/juF/juH/u8fw3xEUv6oB5MJBs5qoeqiGPtNU/j+DoNAmsMAsA6/J
1NSFoWsmWNoZgkL29arGn7RFc2I7Nhex8iB32XXqPSngymXw7DdGXb65MXdeT2wqE8Xq7IKrfaPf
F/VZzB/IMSyM8YeMgnMTp449QNkWNx0yj51unZl2trOiV4CJQFL3CH+gIPF++AJz9BtmgIj/i9/w
X8GdroJvZVZlP+u5Es5v4jnXb22Q/szmf/P/olqOQdX6AOApg1IRB2+/4534J//GO9l/2apsKkCb
VNBLk8vbP/FOlvmXKdDDAZ34H12cf+GdDEBNOpgm8QvrpPzS2fkX3klX/kIWQFDTtk1VESaWKf8F
3knXpwr8/wSOBKwK+LEm5jaAZdqApQrcBEVUAxLXmW3HOgp9aRo0bX+DVkJgefdlZnjaBtW3mFRr
NNRasoGMGiCvWhl+k8ukodBHGHcpkjBIl9WZ1/5o4EAhdWvDw4DSYGQSPoNr8LOxmW1kkHmNubE0
3WvXqicZfbRuR6VQSdMWVlHqqxCEKVxANxgnRomMIMdbFKGBdx8ik0iu2Uo7Q5y7ug2zd53asK2+
1+2Eu18nutJJ5PZQgnahUiAGCUJjQMgQQY5oCDNIeGNRw1TcIavmkRpG1n+MqdwguqttNFE2OdWI
stFS0EjIIt7AeEr15kxDKFrWNmJ0vUhdo8uhARWpJeHWiMDj5Iz8rYfuWLEOQr9D9rRPB4lkaa6h
k1OsKlmWiyurNTXvKTLpiq8jCl55hOK2FkfPuqcP+lfPbF3lFuiwkd5Yg5rZ8aZQZZXyqekahnKn
5FmPGlBqx/5tMOB7dQ3wF4lZJ3J98C6JVfnStwiU7XfIFwMSRWkIY1KR4S3fNWbUD7sGXnp2qWtq
HGwLaM8R6rmdRUJYWO0IaS63Rv8O5d/SDck2dXqIy48lkyVGVgf906S1/bJYyShIoM40DkH8HgQI
Jjg50n+BYyP0SqYQ3U1yxlWaKo9oJKGLtFZjs4BuCCzdc8o8IP/WtMC+biWvDvOzMGrz8rJFgiwx
QXxFpSSTc00RoVtXjQGgfe22aVPUG7cBFg0zTEIj09+MCNym1C8bCa3otSLZWVutMj2O+ncEjsaY
IkoVYXwK+DhALs0plByN4hzUqfJVhknvk04f+AaExbUBRq2A7gi1UXfHaxqx0bVm60iDK1Sw8kq9
HpRYJ1VYwTZBITbriBtHJEVnPoQSVIqMnJgey5dNUMvSN2QcKrfYDIUmJShZqGFRIJmCwCi43cwA
mvuSV4FV+Ge8dBs8Qh9ogF8HqIjgNlu1UptuGCTMudaWOWhQK60wi2x57fWWUnhU9+oSZ8q+jCXl
HWmRIX2uGso/BsAtwOY//R42aLKSU9sF3RwrQ3ReJUKRHkq4KtTfLD9BVhVNhPKrLAprRMG2anRK
mgjB9t5zaEVYH4wa6OVi08luFTzqiTxU10qm5x2FY8MGmgxpos/yc9oKlC08A1+51y2oqecWWoTu
eQR2HXEsGwO+cl/BBw3ebBhe5XPTGTlxmkPKHiDulVXUTOGqSdE7ikVCQopFDc18NYmooB3nDaGv
QdcRpHVhZYnQfIgZ7GIbgWaMrr1K9vJLyHZN+uqrWIc/gkxXox8xaonWayMbeU7dGaWo4WtaYv2t
rUrMFeS94SLIsC3ztu+u+asKfBl2xS1iO5aKaggS4EHTrySJFQb+fhQH5hpCPzT6zEeY4NGsU02l
+pzm5p0kj7r/DgjctPYoRWj2VY8abeGEOCfo+yy06owSOFLhQMslyY8REGmgv+77NvGl975qswre
mxEO+8JMfB/jA8OD1uQaQbKTlFBrg13YwUftztUq7ZtdhZ6+eJqkv0tYk9RQr9Gc8ruvWtcG3RXi
kSUV5zioSm1fSXVdoUndWAjfoMNYXmNu5qlMWRQ7cSYIEUcyViWu8UCtYb1LzbXXRX503SIZMFxb
eWR2VHvUBtIHrCJF7lHxUfT0bfC1rrwsICpmoDTltG2CdRgJ37hixQrRq62NmFqUGbRhu3YVS+ty
YONCDy5rr+2MNWKqgXjQky5iPXaldmi2/SQLSPmkqxS4Fpos43CA/uoICk9HEdlGjF+vh1u9K/38
2m2FPN4hFGx3YCCMTnTPKtFob5o8iYqNlg56Cmq9tLttHDadBXQBA+p1PNoujkp65Wq9Y4coINwV
WtFg2mXpEVzeLkmCBJaaX0b2T1ljkboMJmFomIARyg7k/HUmRwOVoIXAL8PQlK8njwcwBdZgWT+0
SaIBqfKwV8CRjlS8x9KUg8fSN4R3W0DW8q4Vf+iUC99FkO0SIA34fa2CRjfptPTyRYXKevHCsmhQ
tEExunACKfNQGMpTRf8JNwIqETssWpZ3ld3ow1WBSthPr0wj9yeszLS+ykU3VHv0jUL5YfBK4P8r
Px/8ZO3bZo68UYxzhbJLY6WRnbGNA+9WjGyOcFxs3f8Sir5QMDbMMwoXo6W+Bon8EypG/B4joaQj
JNwpSnob1qpaOEWLZsU6SjxPdjd5YUxlQSk3wws/M+t2a7R6YG9Q85XViD73RP6O9HBa3bgxhCsQ
J1JXBnvfrcX4OAY2SlhVbPjJLdrhmn8pVwJXklWpV6H5kg3aEO87KTSw5XaHRtoINWy1feOqkfQl
DPUmDtddXvj2l4kSEZ3JHABCJwjQy6w3kd0V9Usbxmbl6GWboovlewkMBjTtlNQ8a0tVSjZoV2jZ
vcb0yi7kAb3vGzbtyrzH36z3KIIJP5EfTDGqcI2wvA13SE5TZi9SWRuu3LGCXLji5NciGzUirgsq
dfCjoIDXiI4I6JGubMevZm4I/bWCMWF8jTs0afcY2o7+to88MwlWaUMR5jHL3brboxVkyY++GqnF
OeRv1GTXrAlx/IoUSgNWOnNN9QKgutp+g+ed21dQVCRGNsFV2+lkmprUbJT0RssU1UN7yCuE8lpB
Oy1f49ZztQGvQ9503EJThpi5UofaT6stXDkp17da2DfjbYXRSIVAYiUr8WXMf4SBmYqHBLoTmYM6
7gPV0IrntNbd+q6vUapCBqLBjATueJHAmmZjcAXqPX0p2zU6ENBKDYTfZNWVV0R1kr6PcI1Sd5sV
qspJBIfrPm7eOYz5GmqNka23FMfcCIX03cgKglJMBs0YF4EgDYdom1SQtxRnUESatueVmgSW4iRj
JNn1BhlvPfHXNYwT2VjHYQ0Dc0MXdgErVAP3QNnLaZ4aP0OOEFm9kbJwVO5+3QL+q6vQ/2eyoROy
bvkidPsWBVX99rvS6PRP/nkRMs2/LM00If5zsbGmq9C/L0JC/ssyUTiyABAKRcOM4T/ED838i/sR
dxTLstgsuOD/D/FD+4u/hwRso+xji0lW9L+4CE1Zib9dg2SMIPj9A0AZV1of05NUOC071tpG4Mkr
OHdnoj7BexXZOXUGDRQibvoI2QRHkZLnJkJYY9QvP3Tz7T/f8qPu6adXOJqeMjEf3r3GiT4K7cRw
4qDrgLNj92KHKOwebn2pZ2Z5nMhVgg4hTuFYor/JdXsfaMW1xWXvcPO/p4v+df/k5aeP+vDyw2AJ
C10I4RjlGVZHt6rRbNBuvwwKc3v4CUsfMEO9+10IWxhjAIfr477P4Vz20RuCmkeaX+r9WbYG3YNC
R+FBOOYI1ihCCAiN+ThZnfbyhMTH7sGgU+p0lWnj5jWXVDM755L8ZGXimDHcNP8+m/gz0KyWG+bQ
ZoBzU1fsJ3sslLD3eFg4Zq1dYrIXrA9/yO9Eo/+M8y9Hyg/jLNRe6bg2Gk6vC3Js0jpJuy/tWO8s
AC44WkCtb+MjAbHwTXPDeFMtm8KqXQBlig2PJEXksfejXRO3GyipxrmeNPVwZICUaSQ+6UBleokP
H1Z5vmgtSIZOVYZgVsFU9Vs5gjefXbXZNVfKJkQtot+aoD4Od+XCjJsklj8+MevGskomaU2vAzxT
lP1VohdHlillGvfPPmcW7nEZpzF+3YZTqPGu1tHMsfOdnsrbRkdBLUkfClSzDAOBybL+cdr3zJYA
NOh7l+ss36Ok38O4QCS3uD2t6VnsR5i0QLdjaaw14ClwjxDZOkJgW1hW5u7yo56LiquO4Qx61aIr
0ww7BGq681HxvCOPWBroWfD7GkK4yhBMvFT53K/Ns6wTR6btUtOzsB91rqMo/BiObXJjiNuX3KtP
m55zS/m2ne6vsUfTidyd20kYIY4FMP2kEZVnGzV6xIUby26PBIG+C21r22gn7qNzM3kEfcnjTctG
iMor0li7SO7ODr/1wi43d5FX3CaQVckynKZTtI1lhYiomFL1E4Z4BK8t1k6wu+WUIc+iV8eWQs5D
nlOFw2uS2pfUSZzTPmEWpdyuG7RdgsEpvGbrGxZOHUgkyiErW1yftpfKs3D1owHj3MbjGaGtosfR
xJtcBd94+AsW5vycCYZotSi8tuqhZYItRNcaR6Yvh5v+FfWfLJvyLFSltB4Lbeh1x4TmLksv3CTQ
WrzTpOI2NZ7LCgkLMlZphYSwtLfAmB5+7tInzcI41iPNa0hUOUFh7PXY4L7UHnHU/nx943j9+y6T
jAId/QBXxIgEWpFH4cpFRzju7O+nvDoVjt/bH7TEbjMZLGyKEQOSO+3O0Jq309qe7cmqLPxCBJie
4t2J+VWIvJqUjEc6ZnrBvw+1mBvKV2WX5VndDk43FmdIEqzVgNxu1pwVdvnK7L3jSLA5/B2fLxvC
noVzovfKaIeMQakk100Gehaxd70X94iiHdkhl4Z5mlkfji+kF/Ucp8zeGdVBICGKQjqCefFLjBzZ
SVEt7FlUi3JAHynPe6fTrG+xoT8ksX1kh5wG9LOxUH9/e+pSxYBM0+CoAhh12yvbkNlq6Do6rOG2
K+XHwwMx9cZnz5mFN7WpgMRO1jtu0+2USr0nEXtkjKd4+qzpWQgjHmnhV5APSPFyfRhGkiKkSSx/
pcCQqhDuScJ2ax5bYZWp0z953JykF7tkpkuv6B1VlR6bErWLaqfad/jdQlD2LzVlvEaAZoUr6Uo3
LvtS4LTknbR3o6zw+2iFXukK1EMHzDOjL6mI90oSHNmdFgZobiPvoQsdW9McixAQ35B66lEIgrR2
ePgX4tCafv8QJC5WqpXLPHaEQIEkxP2o7vAz9xGiDMP26+GHLMzluZm8lqqJFRXMMXJXTgBZJDW+
SHiZSh4WXmN2JBgXVi9r6sAPn+IhvqVLChFTKcNZ1pgXqAVdKiL4KrmJg+YFZIQ4OrK2LA3KLPDD
yEhxpqh7B5ntL1hPq3ipHSO1L7U9i/y4QBxGN6d1CwczMvE2QPwo3BweiqXxnoW736oSZlhsq21r
3pQoBCF4j1+ScIR8ZL7+qq9/FoezsGcOIXVYpjwCA9u+QutAU89I36OsO+RvbXhva/FrC8vN+CJP
ykcsCqlfY2RRXmTcyBJIVnqjrRMZ4VQ322dcPqe/KTrjumHRQCX1wrKHlYaDY1/fS2D3w7g8suou
9P3cqh7lo0i36mRwKMA+ouZ1P0LKONzzC/dPMTeq78PMrEz8cpxAlZ5M+efkSjwp4RvPavY1mpw0
MpyDjyQKFtbeOV8XeyxRV1XMYmh5axcvwSx7b0WwyiRW+gEtLg02y9Gld2FWmbNVxNeEhfp31DuD
9GLL0nmNL3eJD9oAqGIaOwmtqy68srAGqmO0+ApIJ6MTY2aUblUlPrKWLQ3e7EzhRUYuKQEdnITY
QlLOwAkwS46sLkuNT79/WF04XuuWgQy005TmzxAvmRWVnvTExmfLSUcJL/JwsHQ0FSFZ4aVvRTrc
HZ53Sy8+W058tfC7QmZser19VE08HIR0f7hpZeGIZc5WE7uRtdi3wn+Oe0Eh1n1n002RBJlGfhpj
5hgFckAl1moYnnsSz0l9h0rw4RdYmuWzpQav4coEF4fniG4/AdfxVpqGmZDd3RlStO0oDas12o/K
cCSqFua5mN0cWmXIa4O7nGOlw73syo8lVj+hW55TAT/iMbcwXGJ2kijjRM2RW+wdX5T2NvJK/6Ib
MZ893GFLrc+uD6Zcl6GFK4qDFqBNlo1r6CClwWm74i/vsg8xYkZAMHK8lhxgLPlrFxTya2Enwdnh
d18YbDELb8q3Cjggo3cMNMqTIdgIWV535RdJMxzLKNAK2h1d0ZYGeuq/D19Sa0qDxLBhODpWih2a
6sjl3cucLUpNOpZfXRqLWdBXZVzI5UhvaajFBVp61STB4+GuWmp6FvMI/LLWy8XgKEF1L9cdSJru
pDyMELOQz62+qhVsBpzO95F+RLq8qjenvfUsmgVOqY2H7w2eDzmEv7x56k7MgAljFrler1ITH7MB
aeBccvQIQnFrSD8Ov/jCyROPv99mSyRjRxVl5cgFFiMVXD4M8TxdNaYbW2OU2NUf0TtamJbGLHxd
M/bVVgXgoXXxdzEgUWEV52XUUT4ujixxC1PHmB79Yeb7smWUYT+SYEiy1zFEATQyjwTwUtOzAB7G
sJdt1EMddDNvqzBFo/3Y/Wsmx/TvIgy5v99fO5bLAFM8FjagPBee9p6BbRKleT2EV1XGuTG50rqr
rtthpqaFDx24TY5a5ogNWfadE9hQHsuHLmyJxiyqtVGLh7AjqsdgePDk8EpgEibXlnN4qi314Syy
MV0GaZlLg5PmWK6m4gEE0fZw04t9OAttPcmFxZKkOgEaxJqhb7NWwgcL9XUXQ4AqvijrqQvl+Jmj
u457UMJhcuD30PaxuwcIY1yC+Fgffp2lL52tBm0tSTiPsBoUmC21mnvv2WJzUtP6bDHwR6pnJZ7M
jjG2L1xXLkStH3nrhQjVZ0tBFoMQtBHZRVdae6uYWVIovfud4uh6ZK8Ov/7CFNNnq4AISMeaiK9D
PVfvRldcpJ2C7Y+vPx1uf6Hn9dkS4I2hjjFkrjpG3u8ByWK71py2e8ypE0MARlbWmb4mgvocElPJ
GfAgOXFcpw/6sHaFmVeAp1MHZ8iCK0tRz0DhHjnqLvX5LKxFbeGYmtC0kqpfAr1/qPz2EVDwaUuj
PgvrAHHoSDUIPcCDKECTjjat5uXwcC69+iysW7nShD4MFAeCAZmg8RWg+hezrb4fbn5pxs/i1LZF
UAHx4mjkNncaJpDIJRRbRfFfLVE7h5+xMCO1WcDGyO6lKg41DpZum1pUF0koHVn1pqD5JFsx+QZ/
nDPCitIxFyghyGGsvQetu05L5cwE522yKBhwGI5E1cIwaLOoVcshlqqMjLfUJs96jPy2Om5H/BsO
d9HSd8yC1q3VSB7JdDsyGYu8th668R7M50aVz63B3h1+yNI4TN/2IcBMueqBAdNZGEzfR326ljL7
y2lNz2LXE01r2RbJYs0HjWcrOHMUR5peuDhos9gN9WCoqoC35pSAmmf8JiUIJxnVzkV0VkF8vRjP
8iQ7P/whC/HwiwP1oY9K/IUxWAhHJwjzfhPGQ3/eNEawHRQUWvCMS4/ExNJXzcI6rrzWis2SpTTV
9LUEG2Sn6RXaz31ZXeVWVa8Fnr7rXu2+KnFhbE77ulm094CqFdPjxp0K5ZvVWpejFWAzp+30Vryd
9Ig5b0dPjC6vp2uAkWFjYdlbV1QONJlvjep+O/yIhVicY+J63TZ7YVNqt7zJLpp80QqzsHVKpuLw
A6bV45NVZY6Jw5sllDPWW7xVtqalbS0Z5Zdg52JtV+gxeM3qyCxY+pJZ2Gux6go/pbM6VG+GVuQr
26o2NZP7tA+ZnvthNnexGLvG9jmzxw8oIfV1v+oRYscokYmmPBX5kecsrCxzsBxHjsqFQTQ6uNVA
FPL18Qm6YnxaUkWdrQCq3oFkzhmOGvvDDIfFuL8xCo45R97eXBju2fY95Flq4t4H8F4P0aRKLpI6
vKxVcT4gColC7pGFbGmwZyFfywLD4o6qAz48u1CxttOROEHZ6fBYLzU/i+3UN2RlxGXTwV8mWxVh
7F8hm19tK1fRTrtdzrFyTVbidDKE5Nez6KHU0fEip3rkWLwwhf6GjYMGpuh+ygaLb+He7iSxTdL8
SAlrqfFp5D/EQSO7upfHFAZiv/qR+V48OZwpJ775LIj1Dli6a3OZkiG7rdwxfZoujocHdans8Ct3
++HNq9CCXzAwN3Uzu54MONT6OckuQsyI5fJmLLbG2LwdTZwtzKG5HHIv4Y0zCNYjLep/lEq3lc3s
tRPJMbDlQqT9Kv5++Bo1hHBnGXxNZaH07UY/q+TFoyCOu9d3igmH+2xhC58D4OoGGomHfbpTJNGz
bHsXYWRPRmjrosKP6fAzlibULJZ9QPytHzGh1CJAv823x52mIBR6WuuzUA47c6hag+XUsIq9bDV3
WA0eOWgudM4cBOfnGtw8GEBOiIeiq6bPUild+56xK+R2c/jtFybRHAlXVSQYW8E618kDSqblRmQQ
catje9pS87NY7uSwGBKTOarK+bqwmwsT3T+YLkc2m6UOmn7/MEVF3AKbaTkAYrOE4qA8XMEeqtaZ
521qvT873EVLD5m+7cND6kjrevyLeqdsAOXm+cbrkmdFGrHpypzDj1iYofL0+4dHeDF2lGnKKBQi
fJ9qOXZUHJlDSyMw24+Bl1oBflK9k1aAjLL2DD7yWWxJR47gS2+u/v7mSpQOuEp11FAa+TXQpDNw
Oie++SxshWh7M0wVzr/6uIXGtM3xfW9Ce3tan8/iNoOQ2lhDSt1M0vAACLR9a8ZHXv3zXjHmsDep
zEAMBwbbe9HiveA/JK73dPi1P1+VjTnizU0qvE0UpgiuS8kaRjSu7Cj4YbscbvJhwMlPUo7Mys+n
joE4wG+zMhsks86hrTmJIe1g064Vqz0r8OY5/CVLzc+Ct4CHbpc+S3+n9/k1vD+IV4F+Bn+5O7I0
fx65xhz55o9aqODx2juQSi/otqecVLWeh3fkXl8Of8TSSM8il7uNVPimxdWQkZDLdO/iqnVa07PI
xXKswbhK42Kj9Shpls25XetHFs6l156FrRVqguIJEzQH6lEH1d4WxpFO/8VZ+PuFzLB/i1v1H3k0
VHpZTzlT8yZwc/TADecfYzQWfqpSUnSb+t4bqx66tu26+CgXo4HkrK2isuXrarcvGq8qsJHywmbr
lVIT7wqKYBjhGpF3XTI9kiMlnoUJOEeS5Tk5Fkmng1tfutVVdx9PhL72SOsLp0FjjiZTYReXwDxb
x4t/luINB5F9oBi7obUxJLUcKvOcCNFKOGklNubwssHP0zzWktYZ7fe8EHf1GD2eNBHnmLIOf+6B
a0ruwH+97JCPNdNjZ8yFeTgHkuE51jWRgjmomUaXGMqSBxfPh996aXRn4SOhGCPcnvy37EvPlqR9
5/SHLY7ZPRxuf+nVZyGE67gsZVi94hdcAaNyrXgFye0YYW6p9d+CSPlH4MPRjmo6pkASYItcyEa2
otO4P8bc4yBR01yNQwrLfYBGQWttYuMY4HvpvacU2oeTDPiXvKhlFhZby8tvmPDlIXIaFvz8w72+
MKpzzIZn6n1rWnBx2mS4blQOfE2wNQPrtEEVsy2v0LUiiqwRFpEkVas8CVOY2X595OUX9qNfJlYf
OkeNXVlxEwKph39yj2rHiwW+IlLNbRKX9kn3fmOOq6tMt8gASuf4imPO7KRaoD7EYRJJu5NGYI6t
cwc7SCucMB1FTn/GXTZsvUFgsmgM3ubwExbm0BxQl9lhpUdGmTtREaEPjTgAkkmPp7U9O3Qg1WIo
asTbtxr6RCX11bD4erjphdE1pyn7YXTHFrWPvsCOc7TjVZzLuyj83uc/8rI6tsJPR9NPdlZz6rAP
T0gkL1AKTMgci2q6OqibXvoOtDGyHqYavB0g083l0MqkNdBP9luUxXFu8DQZkwX7glz5qs/S+5Lb
kWc250ZyJbzyvK6vcEB+svlX9qTVrZRb7M0fkYXAEqNyUnzCjOfCVb7XLgZdgfRVRmqaxIaVYhcf
j3uwYI5v3x7uw6Whny3abmmgFlPlsGpSU9901D6ofKva9nDrS1uyOVuzi8ATdSKgi8husTNBSMPR
sqsdZMvQEmfwKws4VZpUrQ8/b2GxmmP2OPOkcUWS3Rnl8hKI/hsMdOTXj4lVL0242Q1m8HLDSlHZ
QUFI2Cut8K6NFPh/YmXbuDeOzOqFEZnj8PDzK4a6TA0H8RFcQILxqjSO1W8W+udvILZEi0vc0g1g
upEjzGgjhf5USjky3EvNzwIyC9zRDJsBDqHf3rZNvTbLdq82xzLRSz0zi0alMs1ed+G0+3ZTIQVi
/3DN5Njda6nxWSCEUFkVq+Td5cY7FzY2eppx5GC6MG3ELAhKF0UrLYINXmnhezE+9QpmAUWItIuZ
WJvDM3+B0IwL5u9LlR4XdZO0uXC8NqpWY/AUsE+rncn60j41bn+tlPq7yf+a7rpv3JOy9oaYRUQ0
4vaeSyEyA4ZyE6X2mRH4j11qH7nWL/TcHNnWFmqYdzlQRTVWrxJMTeQAywDuJ9IxYNDSE6Yi14cV
PghEK2sBcyqvxUMcBD+1LNhodBu5rfzIKWRq65NdZI5s00eEBJMKeifp1skV3kAXxnKaIL22ONdr
KcbHBs6IhyfCwjyeY9wMOLuecE0e5sk4JPa7MDgxvI1ZeHcs5gaXR6aYESj7OsJPAdW7bCvjLPz9
8NsvDcf0VR+Gg/GWW93j7Xu3fZZG+Vy4Eq6g8XUhHwv0pUfMAt1vjUE1hGo4pum+NqO6MTOcSPMB
3yH77vBXLKyDxizgIeLl/QAMwhmtaJPH6k4ein1cmM7h5peGeBbq3WCFYRV2wmlMxXPaMrqrY/W0
eo1hzCLai5DxaTO6R/jVlVKW7UrVjmHqF/rlb9g0BNvivuHFVcPbuFk/riNT3AT6Ud2NhZ6ZI9TM
wEv0Mehh9+NqJMz02kiy0w5Kc2Ba3Rgi8YIW/6Quu3Txjcdl+/7weC51yzRTP0x6X4pQFQN877gh
opcVmhurofEvPblMjsyYhRVoDk2rvRhPeJ1+qS5ieUPd3g2NW3WsNllyr5bJadP+l1jph+8QeTMM
utYZZErdybmultZ9m2dHVtGlXprFrdkgR9a19JI15Pod2IZ4qw7BcNH6SX7abjZHqrldZfmxyRiX
PQ46khw/ep62a4v68bSBngWuhad620dIgEiFdWXE0UU0mhubuXRa87PQlSHqZknSCidpsl2v6utI
oJ48Rkc246UjxhypJgWw4KEIEF0RNhWlVCI95pY7ONs/kkH5OprddUxQRLKC6ZCwYbZn/pFnT+mA
T7bQOZLN8/wGcT0Gf9DrrdHLMcSC8LVJxTsKk9dp1HtHZtmUNvnsQbN8RC8pZpUNfKOORVpyw0VF
yVxUPF768VWTnpU69Y88aemTZlGvQCYJ6rgk86E32C1WHAXKAP+p2iuidanr+ECGMHAOT42FTU+b
gupDaBpWLXcIvKFkIXXjY+eW6c1QBLlTef2bjBTn5vBjFtZfbfr9w2PYVXvZkJChSRLpPjZNJ5KO
ua0vNT0Lf6UHqkOACqe3tRuItWu3zs9Oe2v197euCjnjZN4IR+eU2ap4fln6iR0yi3iZgmlgjQxy
k4zZ2agYOk592DgdfvGlUZ0FfIYftlqNPupkKLNO9y2/T+6zwNpF2Pid9Ig5YM0YrMFty0A4vyAD
ZrtrSVEENVisosTQ7fBDFpb2OWRNmQjULjqnjvC8px4u4tqCQVEOgXLiA2ZR3WZmj24zw5CKPl4n
oYsNOvCfb0Mg2d9O+4ZZOPsZaiG+jlJWVuct1nRScqXXlbuudLJBhx+xEAKTFvnH6MozpYccz1go
4WBsXZKbN0jSGe+ntT499UPsuk2r44PLZApbM13LeEYa2XBi/2uztofe76vmf3F2Jb1x69zyFwmg
RGrgVlJPttvtIY6TbIhMl5pFkaKmX/+q79vk6ku7gUZ2BqKWSB6eqU4Vnl224icLl9OUZ3f1eNs4
he+tDFh5TdPmElmo144TqCjLBoQu/nDFBC4t+8qGJ+aERGe4OzPKcsinTmpRCRqncvvxwl86/Ssr
7hTr8PoYU+cYYFUSIrXgd3Brtvv48Rdefw1LC4qyhpvB2sPXuEmtwd0+BvOy+fjpF15+DUzzvBbI
bIUz2YFRLWnA6Jp2utP7dhbXuKMu/cTKeFWDX+jdAHdoSx6yaD51gtzVaDJ//AWX1mdluKDBDWft
n889zboTNxV568sxe73t6eeP+sOqCgwo8qrE0Vzo+LMtnQNYh2+a5/fXcLTCqRARNeBg7LVtkyr3
pthXbXHFt1xalpXJhpMKJaNYFh/kTnC2pY3HYPn68apciLLWIDTdVkM/tdhSmkOUUs39Hbp5n+Yg
OixIfHxI4OYjeSlA5ntlky+doZUNO7rxwtxBIUl40wH82XdRaHcOtenH33NpsVYmDGZaZ6QVvgf0
HDmcV0+2oR3slZe/8PQ1Km2cpDZcoaodBACNs8UDPBlU4ze9+hqPxqpFQBPlXLOVDKrkpfztc+e2
w7+mZiumIFuCCbUEMQ/3LlgwxdxcSQgubOiami1zfPv/J8jyeusI0D1bD3Tz4vnjVbn0+PPf/zDb
auLSER7eXA/90QWvMtjBut+BFt6Ny37e6z9+oJNUDX6F6W6/Xw48hzaze7VN8S8S/y9JzJqQzXfm
ugZ0HnkmnY56Hl9bBi12S3aD6p6RdMS8i54F1CVwps5Gl5/Zr902QALiJ8iwjuNAfpcKEuMhOSiv
foIh7nqNy6tlMFcxQRF9ycLYr3qV9gV7ykdzLVO5dNhXvnzyOhlEwK1sDGv8GKT+/R3Xvb7Nl68J
3yI+BXnTAB9TWgFaru4w4fNvOzKrOyDrShTKFjwaEd9OgHozyNtdUQ9XsM5/Xxe2Rri5IXCXORSb
oMRNjkNQvYdCXfOwl54d/fcwEqbKxoZoC9G5KB8QGQuoLzfXSJ7+nqVg/OS/T89AJpSBARpNuQiC
FlED5DHf4+j/LvLwGh/u3+0VhNL//Y1G+jWUQHCL+W1o08xnZTpx9EGA2JZX9vfSIq2uhImAeoOO
2AAl5C9ZjnqTj1l507lkZ6LsP6+DkWVRm/d4eBb1ad7T+6hsr1zCl5Zm5chVbiEdEXCGHkpOg9gL
ogpqAqQCCa0nMvR7bzn+jK/sdp5EJzxoEWzA2SuBIIVgOnGLMXENphY+/onzgfnfaw2yS/9dpLYt
dFd4OKZ9rX8FznhiHSQ/ClZVMQnG39Lznz7+oUtLtjJlyVneVQaXM4GEzcuc/QyLIFU6YLc9/3/Y
3EKFLofAh7i22oDe/xCo7oDzdSW6unBS1zA7xoRTn+U6NuNQjjGdx8eudb/ftDRrjJ2Wrph7V+KW
C8rjknkpZDh2GY1u8rtsjakrqF+rKcCr887b+mZhsc2zDBxL0RUc5oUztIbWdS3gtXODSrjjNFWi
g+Dkz+YQDnnaD9pP3Yrfdl+vgXaF2/X92GKPl4bet8J5Cip+jdju0kesTJp4bHDg0hm82Pgw8vDA
XLIdiPzX19f8GlnbBTOIVia9VAbaNwSfoPLuvgzqOwsES9SE14aaLj1/Zc+eKyPDGMrtzjAdJygE
5Tx8nmZ7WwrD1uivydEavBxYpmGcX0GGnaKE+M/HZnBhB9aYL585qgMNFMrE1S7ocuBy3Ac3fGx5
d5ePvz7+jQtmvMZ9QbAHLD0jbtSw8c6Y7WXrgNz1ynV96eHnD/sj/qRMNHIIA7bxedEksxdtQhQP
bwpu2Zoyzc26KRINDo4W2bOfi2M4TO8fL8qlhT+fpT/eG7UA1vr63OGTLAHL68H40ZBKnr+5JNs3
ZXYFs3HhbK6RX2VZA2MCUA8K5t47b9LC7be1Xq64+0tfsTJgTBRkg9YgeSYQRUmgHlUfQNy/3IkC
zJEURSwwepprkeOlH1uZcd91A4RpsNV9NbEUej5h0hBrtv3MoXITLEHsW79NP96fS+dqZdNOQJqS
nNcNek4vEHI7OtG1Mv2l71h5ZacxY1cK2BxFtXuRJJ0xaxNXgFLUnre313lDL3zDGoHFoRRI8xHF
ApupI6aoH5fsGmTxwjes0bTOBMB9ybHxQVe+n/m3aqVeu2p4WBqGpplz5Xxd+oLzz/9pJWyotKvP
seropADz389wQjdt8BpCBnE5pK4hYiNBQGRV9zqIndlem+27tD4r864KERJO8eKTv3cW5yC7L0yS
e9H/Dm8L44Pzkv2xNGVAhqU455ekrQ8UdLbxUOTLlYvvQqoTrOyaRNQJXVRpNhiETwfTpXXzWTv9
aRFXsMYXrqU1lAw3NgnCkLKN4sEPf152LpquNrxGcnfp8SvrHSCWOGpwS28wwcmhwjk84vaGyKfJ
r4Sml35gZcNVRC2VLYOigwxf0NLbUrfeLJX89vHhvLD+a7wYFOGCrDUe7lXulGmtxMYSf4kx6beP
bHCbBawZ0TI+DFMA/QLAoDC52fQniLHeZrdrpFjv5Vp6s4v3JwBiL3Y+mam/UjG7cCesgWEEAoiQ
pcXS102x47kDHkt6tYN3wW7X0DAW2bLp8/O9Vnb6mfbD8BpYN3r0MNK8i0Cynwhtutt885oPzRlK
F9BorFJR0wSKcPsGmMaaX2tpRLgJ/pJmrlnO9CBt7QLJgoioaF8I5qTvpqARhypTIp2HSUDPTYsT
1BWvRqoXoBUQfPjvrWQ4lB0rRtgG4GhN5riiTdI00IKAxuyvuQDBaPkdwU2svOFKAHjJVFamDjTo
UkZUI0nsyauX1Y/RmD90S3nC3X7FUPiFhVwZ++JzPXUU+1T73V5Lc0dN9n1uvE1k859NjTyCQPEn
LXucxY/t/8IZXwPMhs4lnEz4KBuEj6Ajvi/a6YrfuHDC19AyvxIegSojkom+HEhsGswl912PublM
+LuxsC6EkXX347YPWTlwdECkHwggBsvB/w2G8SmFJJ69cZXOR+IPF7gEgMnXGTCvk4g2HZWPYrxN
jIWtgWZ6kk7DOnTyVTdA5dAKkrisvtZGvrS9K98N2eayH5VmGwMOA8ilMR/ccLzPss1tq75y3xmI
9UsiDQODxxjFXTjGgxO2Vwzu0suvTJxk84LUGQAWUnXs2DpgocfI2W3D1YytzLmNZlALWSxNM4DG
YUBfDUV+UEF9vDAXLgu2smTjBkWeG7SoK6Z/UPC6xqSMDk1b7osmu60TBcHd/x5LgiZ1zSuE3bMJ
0hGwqzhzc33lzF+4i9YAMj+XOsoI5lxaw3d8Aacj9JNBbI/JIVjX1ql1fqecTP1gTF6bPruw42tW
tNqYoe68jm0YoPg+ULRsumZnF+IoujJhNbgOis9oKwegQNeZ+1nmdRuLeblydV969fPv/nFFlHUl
oVCK7i/NQUQc6dZNLGluLD78D0xsItMwhpBsCkKZBBBICYNr3PAXTuqaD83tUEkvSxcoUSiP91w+
+KZOHZXH0Mu+hhG89BsrS4Z6eAnVYUB96gIZNMRyIcNVfy5L7+gM5No86qUdXhn0LAPoDkchDg/p
T0Ntd7bxd7IW1zKtSzu8MukGysizdEmwgQE3j6yRdqMxnXblwrjw9DVszPWMpf7k4ulerzG1MTy2
nX75+DK69Oxz3PbH2VyaqVDgp4foZz1Pd5WgKhYeuxbdX/Dza3azzs9oQaF6sQn0T7C+bIl4YJym
yOCyG/vibC392U0QZ+k64OCjavgeWh9VmSkz24+X58LBWaPEkD/X3dJWbOPihfezP4fvYT7rByeY
+NttP3HemT92gCunLjUabptRQPyA0vYYjt5dlqvbUpU1pZkKoIvaiO5sYOEe+rGpvTqJ/a/c4l+i
+zVWTKioqdCRRJ9qaB4G0Jl5pN5CDp3FDh/ea0W3oubbEDrXVcO+QyP9jU2QAcucXTgUu0BHG12T
24armbcy8h7xTOlaRMiCDhBUzyuypciO02iQ442WuLLzbjCyF7pkG2t5vimCrgCY50ZcMVuDy8pu
KjWP8PSmNiknbKfBbD617Uaw/vmmw/Y/CLM+a2f8wwD64vb/xh2VFC85v1ZSuXCdrJVA29aWPIAN
YgKM3Gczfefq2rjlpUevvDSkUyfunyuvrhBP50eH0TWOpEuPXjloLnlD+g7uoZ94GqniKJm6LdNZ
48qQegaOP0YoArXL3lQYEhnVFzBnzPqLVJ29ci4v3LNrsrPW1LZbuh5VlHm+b8TRTgeOCeTM5ptx
/vzx0bm0SCtHLaXhAWjekYBmYfDN9638SqoA6vS3PX5lvXMriONMBVDFhN7XllRx3lRXXv1CvPrv
QPUfV6xDxlqVdXY2W3vic+kmRmBUWikaLyY6TGP1Gzqg7Q5Quib9+HMu7MgaZtbUnU+BW2Fgdx/Z
18qVpE4m1XZzzCsvfOBF3WdxV9bm6ePfu+Co1sizvhZD0Q0SZZxIniquWWyy9tMAONHHz79Qx1mj
z3RAIWqaw5NjwJ18mvpsJKlWITiouQanwqYbJ9+JG72YNimbxrlN/o+uCaMIgjXf5A7dBAUwFhO1
P8HunPi1+4zF3Hz8bRdO9hr+1s41Nzk4VjZ+0OjY4mRDmTS6jUOerfVISY4Reghc4Ur0gvdW92Xi
uuLaxO2lVz///Y+TTa2GoI0UdNPpoYibAG89us01ns9Lm07/+3TgKpwcpFwweUIfQNh9cnlzcCpk
SWOA4QXabYBRuQYJunSCV/cLuPAnwfvzp8z6kDEFXa85yYW7v22TV/fLNDWscc6Kp30FztKyZdML
2sHyCkDhwg1DVoEBZCsjrgoTge1Kwjv1541o8qXzAeuroEgfBoXTxTl33D4FNU7wNNk60ldKuH8/
BHSNZiOmnUQVob4F1gsfclPM4Q/CbcxtoxJ0jTlbuOlJKKpwQ1XtfbK+r05TVE63DVnTNdwMSbEs
nRwbHwZZYmS0xEa50U1uha5J1DzVe6OUsG3sQpHOGb1TMhtufPjK+oLA4VU04+EuL7otcerv/TJf
q+BcUNmga81Q5HyOHhw8XcNXiX5J5LKckHg8k5o8hwZt7Vz+dkR311XVc48hfpqj96YckKnonsQ+
ygEaEnll5vy0jfr6sRn9/Uqga2Qaxjc7lQEusGmt3v47eaz7QyE6sh3r2cDFDQcXM4tXzOrSyV4Z
rRnBZpLLyt9gkn0GZD76dp4o+/hLLj17ZbJT685VSThmjFoB+TsJPZs8dZlyr6zUOS7939yIrnFp
plRZSRysFJH62yDEMQu81Kjo5Dbuy02fsMamEYORuHnA/TxNIk+cqcvBtdVcq7Fe+oBV2TwgNW8n
gxvTOkUaFe6Tuwyvkyr7VHt1cdsurDFqoIuQzHOQ8xTDK6XezhPlle4u9f9dh79twdnV/OEdJY8W
IgfU5h0WTWWSR0xVsUMDF0A7Qu5LDcKWfiQ6dTLZHGbARsF8xOZDMXVq69lu3kO3KrqrnHl5y1lY
7uVCDBhqwuUJg95ZmsvQ28hgCN5aZb7OZNE7Y/r8tMxTfy9HivnzfBjuexoFp8rj7XNZgOyykJEb
M8jan3yTAe7EGZnvwjKqjv6g6i9M18XOjTJ5au0A/9HnXtJH9bRDn649OqJa7oBWVmkwFeZZTyXq
0k0BKQc0T++XYQE/F4r6xfhg8dZgOsI0S1TVU9IGZfPumqV5lFBniEvDkaUPIcbqYokAOEsi6UH4
tCTZl6Y9T1XSoC6hyokh5JiFoGGFEqT4LnLb3pc+lF/D0DiniuUOWEL7YT+KHqLuAdd3fmHKOPf0
Py4BltTO5U/RoLU4FpOTTsYhG6CZyp0qXD9RTvczcJblywImro1SRic8W/SB+nqJubs4PM06VSVu
N556V9UHhzfuQ+G681b3kMrpnDJ/cj1uNhxAmdQbMeeraVggu/UPELo4TR60ezBtViTtMBbxJNs7
7jfubo6CZUvQevrGRmV3tAvaeKhUkfQNUL36rPxLloCcJqAZUEEn9wVGtVNvbsMUldsnr3Be/YmB
jXOQP7JQ/dBl0T5MfjkkXjMsu5DPzSaYIrn3/WhOu1l4VTzWPYRsLTJMQfwGcpuh2HedO6CtW5rU
M0OxiaZWxv4wqybtFl1tq2L+x50X/uTVSE7Bk7SgosE9KG5T9QASqPJUg9AQ9ln7Bx12XkJ8gtdH
hSruzQwUI8dAEHUrJ82ySO+8wKqUte0Slz5mvKkyaLnbLEunpfi8MChifuvyoT01zaTSbKTPrj/3
wLMVEST0oMKd0GraqWWxU6y9vrtfbCNmFFraIM7aQYIqs7QpMXm1VXOrod6M6H2rhohumjAvMVU1
tH0UZ06OLAiwi/IzIqFFPix+0Ef3pdNk8qmcSz2mtCVYtmjOAy8Ox7Jf7oqw4UMaRfncv5VL1U+Y
TKQ5N+lSE0IelO/m2H8AsHck8zySll1fCawxaPWTUoUeTauxbOpt5fZoUEiZdz8jI7t4shQknt7Y
1e8oARTTtoJhf5JuX4zbgVWF3pTz2NR3Y7ks37CG0bFZbFSDiWz2ZAwxR+9osooV94N2iRsPXtQ9
zbQS7wpMMSeYl9Uxy6AqEpsZ9BC+HIs3KF8tPGXEhtCr9QLX3fSm1l/dkRfvEF1s9k2hXZoMrtVR
vCg7gt5j9LxDWWWQJx8gVD5vOXMt2UuhPFxKvC3Q3gHVlQ9JUJcN0WaQYsyeMKKlw1hqHdFknpyx
xphrRs/dGk/vFPUalggvMHwzo4Z1gjjI+IR+r2vi2gZTBsHt0KjHHOFlubPtWOlE+mJwYwcwihq0
6pCkSTntaPk6Fbwo07IY23JrmZXqWDHF6TYXpkSytqjKTaHPod+8ovfqbbD47phqWJI5IDGSUVxP
bWQ+F7qal60cG58/spaL9t1fTJhvABCoDFAcICYu4lJD/O9uity5OWDW3vvWCj8aP7GAelhrIGyV
+FTVgS6PWVYafD4tzdjGoGk3vwRKJOMnWSxd+CCpAzRoxYfoDYOuIjx2XOQyYW0HeVJV+WNzoqXK
PWS2dJCPBkV4aDcv6Grd234MHopoKIWFMhVth2PQqEi9QxvO9DH4R+aliguMjXMn7gPbTO9zSKLm
wGcoF8ICu3GZFNBebts/EBvMA2odXVSKYl9i5E3te3gA54m7YxuMsZdj58p0CVuFZn/fNbT91o0D
OnBxqCHIjkuonGedgh2ucj9VIqNeKnMksRtnqd3yLM9GfLDr0ZDiJFYyTHPRsvcu9LrHIPNK0OCh
cfHTmw2l+0Vkvn4uJOvJxgipl4R1TgHfMllMy419pY59GLk8nd28kqkBsXgVG8AeUa90CTnRkOE+
ysJOjbE2jdVplAc0S6sedGA7aiZQ7AAW0Uxxad3abFx36JuYeK0Cr/pQ4WFTLdoQ1JUGxw34xzG8
a9Wi86NWI/0y6mD2sce+Z+IZ14XY11Jl7u5MY1ykhc0m/bPIjbJ7VSxLEw85XuchyIaWfJ9aonTS
CC9z0CpG1fkJZlrmB43RhP65gZyWSXQ/l36K6ZcojB0/sF+yMtDksW8gx7yLmMc/m4KQCLY7UScu
p8l/zbp5oPti9EKohdiZ3M8h9CPTiYajRiO0mRFIEJ6FCXO8cE780OvlYakqS1+Wvq+nWNY2V3Fr
hR0PgVx6b08Rw2FpWjqbo1BTg/nlRbbtDmLuNotloKowLh2QZN53FZ/djVRt7b4Q1U8AZsnC+Fso
MbYyqZwpqp5m1qhyo4KyCA/+FMJ9d908AklQdFIdFDj+xCfBObEbUlJmX0KFsZwYtzgH6U9ru+oT
X4KKJBNKfRHI4qahrXH9nxuNKKvZEdc0i2pYT4a+lC8y6Exm1lV+bKGyUZ1G6UfnqG7o1TN1/elH
68OzpCBet35KrF5emM9CB56Uq/Kr5T0a7gS1HprmTTYeRdZnLOFRP1WoZHp0TigZFeSkBsxDbqeG
87mLs1KA6YNz5x8mwPwBrhkfhy7WM+ziCeROpMUZC2vHPFIQGtfP4Ja0Zt8Rw7/kAXG99yJyQIeS
lB3V47fIIsOGYgRApeI+Wpa6zjdQmdH2WBTKr7dDYdAk47itvb0uob4GGsbMHZ+bs+TmifpFS5NS
SjmBjGzuim2JqdBwTuFHXDWm50oB6A67MQeaY+6E7lJIyIZFUo1m9H/BwXViGxbakXeIv3kdC3At
uMATtXXx1WetPo6igSy3COo6+lHxUatdgOmF9gWIp2zZiqnvvP0SBULHQRMR/Ty7GtOFdMQw8AYF
OwwkRhMlNvEdZSKMyGP44WWUXegiUTGgN1MZE3WqZdQANRpZ1p3jQ8QRuYrm3zX6/ss9rUNAOijR
ICXxsyJndzQfXGUTPem5h+kT3CanCZPfwQMvK/kc1F7lpwoTgzZeQN9fowAbjCq1kab50Sl4aBPH
w384khDiAfvF7zFRyXrl5q9BO7pvOkdstCuhq+fuuKJd/Vg3YHGNa82kTCCo4xoIHAz+CDY7U4cQ
FHdn6+yonnqoVNLCm+OoGEWQ9EBJAWpLIr4AVHrm+TsiyjHD17pSxjxgxqETh8LraPYlbKOAAiQm
+jq1DIKEIJdxpmqHi185Mm4WHSnMKVgohSKd6JvfivVzlHA7ozjWLqWjYuv2LrmbRUbggYa5a78x
CS+zrSxUGfHzphpTI8aoSrtOepANWZyxK2LCJ2b2noCIyRaSLzmJBc5O+DbzDM2JwGla8YXmcIEH
1LTmAsLS47x8HxdM9yQSwjZBMsAq+4coCBmNw0XmZjtY5gx3CBIQ0dlSBc1BQNqv23qCOtXezdSs
kxFdEP4JAcYifzBqCtzNvtvj/De1yjpwgI1RllT1WIaIZ+hQzLvQGic/DOPgZUd/dMWZ4AmR7XOe
93LeCcTZ497TKlAnEMKV9CE6zy/ukYHIZs9DTcDJ6te2/KXCqiXvXh/p/K3A/Cs/Lo1Ffy3B5HA9
fGNaVcV+ydErBQO+Q+ddW0J29mdf0Kre5n1r25ehBvfZNkccTBNnDrS57ybVFLgOpKGIW0MTQGA+
g3r6uOUydHwgHaHAeTQErjFx6VwWuyEC4f6hDoO6u4c1l9PrnJWWJIKgu4Jj0aDNHPpd7ScuN9qm
OgLp7DanogA6mSPX23J3BonpqMxIzqR+RXZorRvyWA65JhsZArV3EotemIwrv0SMqsZhMl+sHykR
I0Co85fFDJy/tOFi+UZNkrnIIvXEEt0y8xaUXmR/LV2Uu8APdQIhWNNau6d+HtkUDBLG3DmBnJcn
v5kHk8jWTPa1lqBFu29BLmkTd2imB2KyXm+DkHdPcmkbJ44Gwsf31suzYN8vvgK9u8po/xv6LdaF
4gBcxpGXKHImngmj5yz3+2Y/ZYDWpmLK/F9s5sLrE7fSHgqdgE2x8uhw2zoHx7UqS3CntllaM182
wBP2RXCkwGtxBPa5GTccl+PwZH1888HHvDjb+uCBrX6IZcTtmNKoYXNMm0U6CRUOyVNwijUUuUbZ
Ryo2XTtNnxVUxe1B5LXnbzEmWdQ7pP+zfw8XZ913sFuBk/SX6kOaU3RuR4mI140KQNbbxanrb4tj
ON/WkFdqE1OeWVsYRdmeb7yFgOb+3Waez4Cdx5TYdO9xXXr7EXhoU3wv7aAri7G3wcPgNsjISZDq
oZlHZLqLLRMSgCAuAb5ItpswHzzvoYoMYTxGINSoOTF4crSRehiWOoa4maIE21HN7AsiNdkhbOvK
PPtVY4rGSUeuzLQdIO8l903jmcNQlFkQRzM8x1efT5p/5Zn2zIvN8iZ8adoQ+XNNeqRWXLlDGpKC
7EIEHVViGt9vE6Tl0R67EJ607cQAoJu3PPG6bscDUi/i3jPIPokjd/ruJUL0niUqrKHd65qZYs5+
oEN3cgx1Qec8LHbjeYDyJgzsKNCxa7vxNXAb620C0/AqbU0/xKHX0PCYiawSKQvrvsGfOy88uk3u
BLGsvPIdhlaVcV9lzdPsw3tv/ElX4GnuGvMwZyFgOypwsh8g2YYlMlTaQO0boH2QgA5x+Dp7jvkC
Pw+vV+ECPoVWA8AH6MxI4rEFR1c/F7rdBnSSZRqEnZMlfKyBEYbXmfWja+lgdgOkqbq4bsbQq2NL
xqAG/XQoNX3tBvBExU6pM5n0Ez1TxDeLGKD/wJgmQ1JJOPzEaYT7XERCAbDje//knglkbL0RZSjP
77wnzVQ4beyEJmesBgjGgqWwK318f+NrICUrZBuZNvAJEKtFKuV1oNLdBCynOcJPVJqea9A9QoRC
hon2mJMi+M0eMod4J78MhhgCGezdyXtdQGWVdUgk55HBL9i82OQwbxkTKEigJOJX/omyIqgT3zQg
JHBq1SM4UHOEhN235A4Xw/JmmfKTBRlFlc6jU+6RR1dy2yELeYDDNzueiel3b/rvKJjleza0xaYL
idpEpH/jnX/qTSW2Bdjg7pocQlxFVbgIeiGhEguZa6xjMIcxycD2niIeDk+06RdUxgDoaA7ISzUo
yTMamNMyeOjOOVEJfvuspEWiRoHCw9R9QT7wNDUkOpxP4Ce5TPOru1SvWTD3yLJZ9hRkqIKVnqnl
1wnH7g4lIBslRld5GrHcvNDcr9/QJq69DYqe4ES23Hd+ED3Uic3KR0GQdtdVSHauUUtSdxg7duKu
l24y89k7gONFVnGIosHLNLttGxOwAKRt4YbfwVkzphiE8l+wNfrRacWEcdyWvtpmyH6h1ahi3UD4
LAAKMUY2qF5d2+QUomXRVyg1krishxqwNS+D1Cx8spsNHW6IugAXamajFGJwSLR41j5WVCCtmexn
OdUq5SUTSalBt37X9nP/nrcYtUxz6F+I5JxjJuNShunUM1TyO5S8OERgAjtuhKxeHTiM/VCX0DmB
fANYvlrMoU/DPzQSHQqpw10W+c9Ti9ZWkxFkS635VDftPanqexIsXyTtIC7rQYC+MPldgELT4ni/
J2m7BAdzp0P52vPphYTZSYvpjvnIlgoBAnd3aF+LrjoiyHtjYj7JJvsqeuAmKIKB/N+w0yIBqcb+
1U7+9/N/doo2SuaGvyCcqZ5x4d2FPrKAxRu/VD6oS+Hw2jSYNVjdKr0bQeWbtJAC6QxSPacvUlrX
55HELLhDSWi+zyMSHqaCcVDP+P5XGtWo42q/n1JHqF3ZuvfgT/xMM/maQ+I5jhrnc0H4oTX+rzZS
LkAEQ5savswJlLFN3AwuVAzQG596+ZDTSqK7hYAyasd92cPSlA0f8nk5Ij98RqiDKorIEpbRAx9F
GlQOwhdIvFCRb3rX/RXO+Wekhz/zKYeWibGxp7IjSqFfROTcLS62FyOJ//QtuqgZ3TuUJEFefUMJ
8R7118/EpffOjIZRYz5lEm1cOD6w8efPqBrBJwZ7UZJ/VKYSEO6LRGvniZg5S1A9f5SE7yezvCJn
OKIu8UUE/IfN+2+U1G+FT95Q+QDRd/Te5yjdOj39P87OY0lSpGvaN/RjhhZbyCR1VlaWrg1W1QId
aAi4+u9hVr+1jTB7VzPW3ZVFQhBxjrsf931urbql7FaN9bPXyTEw7AICP3Ja8hw0xj7McitcgAeZ
pEFaVLupVz5xWzZ8L6u10Db1eC+V0TeN9GSWEF9ZSxVFjCX2GqvVqr0GmSth1Jqlv2TqS6XPWK80
zG/VhwpLaGbd7dvi9tsqN0MOgOeq8E5DmWzLCo7Uy5QDSC0HS7Yvk2hXDwSgABwMbLpK5FduGyDz
MnxpVlooMQkS09Kxe7QfZcIdKezmmE3JPuqaJ2sp9xbYLieMZ/tyrrqgc7rjYsXhPFTbUeu/ahyL
VWdi+yBpgiQkVU6WP5JwYxbmk0Z9zS5yiUm+qoG2oqF+A+r/dIwq2Rq9+pWa6xFkaPtYNK80Sbbf
zENY8Vkq5IzmOjigLruyHjbrfccx8iQgapTJ9ON6eia/7iSRTGcQA9lCbpFLDNPkOrsuSrO9lRRP
bZc/E3LbBij2ha8XxZdGxuBgI0y3a3snlebq6CnDoXN0TGPtseuGD9c13pDVHIWbvhgerMqacKZI
Z2dS8CdTdI6bNPcTtzzlcbmJnXJXTXE4JekP/Km2tqFtwUBPntdzamLGEthGHViR2JeRvBMS4QYg
ZZukcjd6TZdn0T9PqfaZqk3ji9KmCUBU5VdUXz7mPBlAz1Rt1Lp70USWs10XyaZdrHcOgbtljCGA
aunHyNIOcl4e4tj6CX6zw2D/kEj36s3Dby/TPto0Pcq0u5pSPjjVsvhOQgtTirAlesJVx6fREvxZ
slcmec1i9Tw41U/ZJRs8HDYxhxTw4PiWmzFu5GUI6/xAMt6TYotdWojXerGPWbZsCo8MytYhz3RS
/CzhILZa+1Wt+r1ie2csIZ7XXN6MwGTGKU8akXeqgaGQKuzfjZbtU0XZ60W8Bws9V0ryXOrD0Zuz
ja1XT4thhwWML3zdVnbOIzm2Pxyv582D8a5g132pGjeNs9GfkySMi9ENyE/+XXnLoamXxyIZ9YBz
7Z4P5VWJm6s6t3tntXMflhxlv3LQW5paNrO7bcoQUOaS2m7mT6b6kWvTjbbyPRrjJ3OJtrRq+zQr
36tm2ThKSrHLySBr8xlc5UId1ftZNv5qWe/upASpKZ9kUr+JOT4WcRUOTn4oMmcbu/VRp9jM9f4w
ueqh8YzLoLN7JLoXAbGWoa6nG0uvdktOxpAy3dBfv2Z5Bx6vnnWtRhEv6NUrkpU5hMhiHTTC4Or+
cVKiFFAEmBTFrRkY7L7rU0OwfMAtfUuLdmlK8MjMGt57VT62sfE11Xntz3IC4FKPKiFYMi12GvB8
aeWoVoo7LgDvFRuk9PrDqLQbs414/8XN6VmojpjvTjKerJzhAnVJMnZfd1/I6MQw1AYUfC9i52mO
nZ3TRZ/NMD0oejn6XduclWa8xG1xVE3twZPelVmm6zK3X+uK7YQe6O2YbMVS7JQelKXRj25vvIis
B2ZRtENRZU+ogy7zlBS+JXQSezWVIDPovkbTD8ITr4Y0PnpXmfxctW5JlXD8pq+eE79S+189TiUp
jU2mj9dIj58bBK8CWMWqu607jvucQmwd4XI3KYUIiUPiwYr7n6nbf/JEnih08DjtQzKbfk4VCMVU
jg+1Ouwjo3icSm+3DOZ+wXAMy89grsSZaJYfsnED6ZjY3vBieJV50ue4C6YB/Ttx3M/WFKmb2FUf
xt75Ko340CZRvkVkt2c+ap9E7kdl8+hdxfQdQKdtBbdIn8fTEu33rCcf68/OJQP143zSHfM3RtJE
HXIrSRe4zbq2L7PyVjlij5HJvQMaSfrltamUy1CvDg9qeSDJ0McW0/DnNq03lor0Z5ifdSf7RZIZ
9of22YlBzXSzfnU8+4QZue17CkFwMXkRclQulje+KPb80jniN8ZK18ZVPkwPaocDoiyyb0uIfevK
a97Wp3hpjrbehpaI72NR/ZqN6d4l5XdSyWenxPLGSt/+WuhlWu+WyD6Omn3tR+chn1hsmhnfJlu3
d/gVJ4FeLq9Q0+APVbxrgL42gOEcfjxVhlpPHem1rNed1+XXRo8PlhVFfqPqn0w4hJMa2f4ivIvd
jq1fAcZZHkB9nsSbJK/e2AAuiqV/T8I59Yr2LbrisO5gg8w+vcizfFCZB3VwX0uB6UAEDW1z3zxy
N7vePRuL5YuiCqwhuScJJba37vFDnvOL+m1ie5uak9p2tF1KdKmj6b4655XPsn71Ejn76Ij2/Ty+
4A3DKsxJnc8LHZQSth9owG8qgijyBhokU9rHVNI3TWTl0J3dcTw9zU1jB6Vdb7kZKtui96l0GTtH
oV01DpZ+UJ0NzPZNEc4xi+fBR+8VU4LQa2HTfEooiXvb/pH31lnJrP5Q0lYyoX2EcNx2baX6i6m7
SHg07+K2yzMU8e/BFKf1donO2qlp/qVMukfEW3Pq+skNpRZ9TeTABtqkfg2AHrkvBrN8S5q4/B6q
5SUGGuFhNBSGDkWs8gVyanxRjpMujr87d5uWGkYwT9NwrLTuWLlRuctrBJqgrsdy5KlpnvOcK8m8
NybNdoN07MS3ktZk3Y8T96P3LFjXugpFbya+6MrP2LKcQFHqs03C0sw9iVzdwxqvdHezsXysG5Bd
zr8aR+HEqLOPvpyPRgae3tf2k0jsl5Z07ECXFBdwAB7nqffeIycYa0CojKeeGOIyZ/JiCnYszou0
ht53Eq3Yytw8GFOar81o6WdqEzBtoISz5Uw/FkRvbjAqnvoL+zw7NGwhgB8x3jVHEfnOzNuHK6bC
mLbi7KnuWQ6ojX24TX0LGq48ZMk4fE7uFAWwDxCJaQHwUtuoKs2M7tXXh2F+jx0n24zCccNeB1zT
LK+8qBVw8zJXmuajAJw3iod+I0aaQzBj7T7VQ75ldJe5qWZIq/MoReb5LS/iZsSn+UXK2TE2c5na
GwtX08UvvJRWW3FL1/OnJYuv+VRVdDRqtjPFrLx1aTWFPTXywSgctARAWbRAphOHOX7+mMO4zdZb
GM/K5oVMrMLIPl1I2mfqbRKQGtOqYMoSiB3EumY54bnTqFOQYjNjBZZUW1QVptlUL0o2Dwtkh3SF
n8a9e0e2gY0/gRBiQxDvcuS6aqQi5WwETSvt8xw1BjR0ZUwINnCGsILGjPVPzJuz2i+kHX0WrLgz
PVV3ikrXOnTYR8Nv2MtrbGvjsehghLwsg3rQ+8ustupjMuaxfskmEeO0SLRL7NdW134kmRmLc1Y2
nbIt+z4+pvDXWyumYBibkQ3EFNFVS9J28MvRrcM1Qdh9F5007I2DwCXdFIzWulczH8ttlhnmjbrI
KIIimu1DznN+wFOu3U6dqje4ZVXDPZ8N4zgMjf2MA0t2kbDBl8gS1AmTpxytJk9CVn6+aTzV3Rkk
3/hOxhuR6UyeGLllw5OXzlafEv0IQJwEqTePQWy7fECf52HTICTxV+o9BD6eQxJ5lI9q1O2PvlPF
o1Vo2RGgpp3DSG8r2h05PmTO4O6a2OoHv16AdefCiN+WQXEcX4sGb9f3db0vO3MAzUAiNJXSBcrM
+kNvlNm0aQCYcOxwACxLmiqMqJ6HopuDErwwOS/jbJE3JYvQm2ldF0Pavskb79tD5gZKznvKfGd+
THW3DmykKnu3sjegihnwQrNX22FrNdNhMkUgpQqQQ7YspVRTbfLcghYp9VeahSbgomI/d7VTOih7
0/G2hnQeTW/RWBbuG+kyL46av5XVQIEGUt1CamEJcqO4vGK1lPtFR5ycMQDsuC4GSXXDH7XOD612
fs5mNwbAvWUwFf1dyafXrvS0QLhKFkikMoqrXqCldnXpnQc7zYIklQ/DBBevZvK34SyX0mpTX23U
Hc/3qmhqfWmj9Jyxh8o8unQV1cSs5AERQfpm8AYn1Ov5YAvjo8h0jDzjXV+r4WwbZx0LZwicq22K
71SpDrI0w6gSD6JF4BQXzqOSyLPdt5aPJXm2j8wicHNAB2fRdpMRG35SFG2I+z9qGB0Gbahyh26h
ptFbRVyaNVBMdGKL2CXfQN5TXTYbYYjKd3KOBhEbr1W0/Fq/9Tipu7qdvlUMvOqBU5l1uvHciTVE
olYvdks37JVO2076vEs084iVNntlX8JpoJhbGtiscvldqOpzxg69KVRsAZamhA9ROZ7kj0lxG3/u
htecJcNIZHXr0aZVZdMHHQ4l0oY60tYckyHmgJ7IPu/ZSGcRV74eK5dxtK72LENH0XdFTqaT5rJF
Og91P1P8WM/Imj/VxP6cDaIBK0cFUQFkbIxwvXZPkTvR2Dz21DgUunFVHLqEOQEMklVWB5jQng0W
WYeUybWyS83d3imuI0LdVY8MiAK2lt199JaHJU7OHbLaKKNjrkzN9ic9dy885ucUJ44WYz1/IGee
lJB6v4wRKXy9d5v4SavwnpbYeo4N4+q46j0S2blJ+o2ZwisiU0OCIHdgfjeFu27EwlcUptg794Sd
UdiryZdeKrckjQjzk8f1G40Odlyl956bw0PXaB+GroSD6r0gsQM6TlDcFOPGTjQ6YTUohjzbOKAt
ZtTuMLX3hZRvoFwxXDMywtrcUeQ+rHdU7+uba+f7OmquZpr/xMYfbdOy0drusbcX1R+QDeA7/hN3
3U3rpW/wG7sqS/eqicZsHOJQqNkxT2RA/7wfokdpxm/Vqn1QFfWHo7l3czI3atv6Iq1f10cFGzZs
kONsTLfeaOUPI1WueixOmq7fTCdS6ZC0HyYcxfoXAlxVeoCtLkSAUu8RWMIJ1RRczuJzOJxRXm/6
SO6hwDicnWYOIsQ6pcoZYXRBHX1yiY8ljk2a8qo4yWFQ0U5IAGSC3IzvCQjOEEYQswOoCstcjI/r
dQi7vSCb2dZu8UCndGtU1h3OUrlHfGRnwSBA9n/PWD30brbRoXWx5wqyYTjF6BFyTwnirntSHDei
bOqWnRQYAeuqPLLc4UbGUOuHBw7zoB1p7j2AVaA3CnRl51XfRETz+aCYfpkZQeuJa52Wvw2p37Vi
CExPbpJMfK0pg8os2HbBOJPx0OjRj6qHFpbNUeifvZLdzHbY56q6z5cv05kORNxzHxmERCTcWu8K
CSlOr4Wq5u4jm47Nbeonzy33+JgRDWZDQlhFsN6FdX2kk9wsiVEiDdU+W7Hs6mn1OIs4r6ry5zgU
L0pTPgzRGsCpVXta1l9/fQVs2EKDMERbHej24mM75bt0dj/YvE5MK3278UDjoAwstCIb/D4rfNfN
fyKyqU+WJrPdktl7aQ7v6LSGc9op809FT+LxCCpTNn7dp0hcItMoeOu6MhxsbT6qMhreS8EdLVK2
GM1DUAFbDtUxwgm2pUKFBvtr9tlyovjxHtSxKV9dGdsHt57TXxFqyI3VjdpNH9lGVEfpec3HZIJY
GkL0Gx479OzdTEMVYNgoPTXbTsjH1OSbGtMn5XH+MBT9TD0I55lPMDRZg0PQTLvvJ14eLbgkqNwU
nVLUtFv7ssCeXhD6LaHoXOPQtYkIamm4vtZ1EPJQV7tJF4xeJImFzCgzjw1N38es2W2gLct4mIco
23pu2h3cNGkm2qHhy4Ls3qtqmy77qoziexKNzwIycjPEuTP4lqGA2K0pQ5DG4zbp0ADPhXnsjco+
ZEv+Vml6xATtUr0moKokxnEeZ9Gb29YvasXQohjzUCdB0p9N7ZZkQ+67Rdb4jTflAWy+iZyg0nxs
v1Ufzj32nbSx6eRKsS/4jWdiPh/6KVG3fW80O08uRqAbyHNjS//VEOzuGyPABxu5dRCLobD8ZH7z
xKICrOJwFQ+yvPTCfc4M7TxYCD9d/OdBBMJJbzXf4Ap9mVWnzlB+9dYygSWWyl5WSsUhm4unsemS
cBgpvFHJdva3TfW3cYv+0Tba/qMdMi9ALbhKQSGHi677DZL8GaniOvTlCiWNXqDO5pvjqJ9ePUKz
2AMIdl23Ozw86Lr05n0iAgctsfvM+nROsuzTo5laNzlPe02U3IUJJca0c53xYCnqq+vEgy/QUp46
E+Ta6QYRoCs5dZn1FNtlsZ8HStfKs2s2rbHYQEfiXd/wT9Wy+VmoncPBtfS7RljRPXasd9i7YTN1
xUrnKcahzKtll7AF+ba9fBnaCM6L3mFifaFHpE1OT+XEGSd0JrWlHR9lSxxhPWicngvgTgM2HSxS
FYFeSL40zVs8m4s/SqNi5GNWX0y7eKB5JoJWjb9wyi2CAUZm2xLr6iP9gkXPu8dOyizsY4m4ras8
JlRd+qy5v9eOVXCAz6XvOOZ5mfUnqLPGx7LnM9YZF19NTOl1rDC1jKOSpB+Iex/10v5OelEjbNcC
C6cKsCN6zmVewPBJTJ1F850m+o/WGZ5E0StQbLQkvDL2xvRqbMwm9z0xmmuezkXQmx4PQKDPmsWk
nbFzUAKV5GliOACXHeg2uymHwAVyWVMm55bjBtFWfnYi6vEkH981GjJnXfWw49cxGm8Urs8ZdC/q
xu69ZAYdtcJyw9T86rXxB47COfJJ911bp5EWagc9m49atVxQ145+mrfPiDdzwK41m1WFio5FnDBw
K513VCjimM3AEKVrg0cWx2JOT6oYwzlpDsxs3PNmebQUwcTp1JrIsYR97jztF25xrR91hoftEqrn
AoBw46z1Um9EoJ5y3yazvpUmJFoSeTy3AWgWJ1Aea63KEkmJky6uPxVlrftTu8g7SHTyrrlzcqnj
/DqxSVZGHvuuN/Q0r1XA/nnK9eRaQQ0zwmRbaMTji7X0b06xHLoCErguix+Wke2Ex53McrYRe1Lf
zXkeUYq78GvO8hbFcthUpmOFKv2lv/rAT25m+EC3B11jfMNUjrZpuKB/9V7vkTbJ+dy12b423bOe
5LtFRdq7dPG5sOK70OxvbWx2hTtgy+fIlsXlsIkrr+zoF+G6O4/qpvPKQ9cpDLmaj0k3yZA0s5FV
A2gwtqgLm6jY9w4EXzygHO0Sb6PHzo2Rnxdu6aeesuHX9bIpy/oxaoZtbaH48TS0EpPBzVoZyWE8
SsV2EA4N0XY1Go6j+XUR0FwShRdbmD74VWrdY9dR6WENRjRSAYQ0yl/oeb6J97wukI9lEqfsv9Tf
HeCmq4NDiAzYIrblT8fujjOzApnQThj4PqHiDjH+DHI73q0+wf3i7YfC+LYjFfnnRDk7FRSl00cl
qzevqq7uoFIfqMVrXi+fXg9lAafR+Q4WM7Xsb5YsWF4Mm1VCpQx2ApI6QeXubePsG3hLMX+NHOzs
OBwg5jkjJ8DEQsabH8tGRU5+Ljsk7zxpkYay/NXn5rV3CKzi4ytAlmnh2cgwrSlTByqQ2TtTwsVE
d2P4FKDY3az/evW0sOyMvO0oSHG6xkXYROTLf4psBHtp4oBU0k0xgr2O6MvZbFqvDWM7O8flFCoD
4px52iSE2Y9DttcIcFOZpTF07VE1QSLd53i+RnnGJs9l6oo8rRfPq7KJlHbbze8kbxe6hOplOY/W
vSDrYdEF8A+e2NybxRDhgidwYb3m5nQgqw5pQfyza9/4yi7Vv5aLcFpjorCBmvruO5bFpi3d65C7
rPU24CpUEQXuag+StscIJwHTMumq50c50O4nn/yfblK7ax0MB1yL4VC8XG1Skr0q3zpZejHA0rUi
/4acBgXS5FNOETYESC7dB4G+4rnubFunLYKDh2L86AfrPjAKkXFn2h78HUpIsyN/1JI9synsc+T5
QbWkkMb6d1r8Bl16X2OY8wnsyWNGu4dH7kBVZG8gHm1hKUsBn7qErQg1kV+tZUaVS/G7lBFD18Wn
VMuf1qCfVU5JPhCt67Zlra7z3p31XqqvSxtxzrVBVCfhNJUn4GV/fQuYzbhzku/sDq4rUXu/Hbya
3aP0e6sP3GV6HGM1zKWCiKQDja/3rA3VLPeoLTeVhZoY9rEQ2UOXZ5fRtO8qvwhYRhbaDt73zJzY
xnPUmy6UfZyNuywvwsWBwSW9TTHym6lnd0dOYJJMK3Pic04tm8odAPPQ74WRUtSbTFE2whxutlm8
oRU/WG175kYgmF7zpKmoGgYDnJlYJk6PbpOrO3dgfnN+13AE8UvEGCoNG3gSinF7PvHAZ1vc42La
TpO3WbT6ZhW7wes+10WkaOk2By+ODTDa9j1d438S3ZfD+Gu1+lAFXmyLCrXXP/MYMxQukXpWc23j
YFsonfaRCLnV7rYu/5r9i4FbPChhwDW29u4x7V5Vw72NXXu1R8HEg3lWbf00IQ5GF1399epppvvt
af3zugIKieOSLUfGOerPmi1Ix+p+dasqdOUuOl65+d7n0c7BdcNkY2Yse9/XONWPzfxlZuNDbg37
Yn4rPAqQCV92FlpKtQhRIeZLyetWjpyTmtfjP5Ps8Xm0FaT+1fJgUmHobb/J+fY0MUEBvCirbms2
ib/gVqbpZuimPZL/Cqn9fJB1ua9whmwsxvDqIKGbLKOLmK4LQphknWKjDVwXEgN599xID3zocVLK
hzx3XuJu3lN1+Gof+R0TjYh2jpWtnkZpPji2IgPT7Z5X9A9vcx59plu3PIk2yjj4+dzty4ESQdeI
tD4DR33143IuuVwAfkra6NBhoGcmy1Z0q3Bqfo7W1rpXtee/XrjVvLO18neHV740H1VJGn1chi6b
FEFrfx1NLjCsAmkyIhUvkRN5CMcZImbzGlL5G1EQoBMCudyjZo8DyuV9A5Q3N+H6Q1mfI471TtVs
bHOpX/gKNXUXD25o593Ec1qpJaQcN63nlfN+Rt5Id9Aha58Oa7GRZiChGhAIcRwzHhHWPIZY5wQM
ob1HUx02ennslXy3buhq8tnEJkMDP9fnxM54WZ8JsaWBAzRuy5Re2NiwctftY33EViX36fKlgayv
v9ex6UjWHzEJIJBWtO0SGXqcKbIJ1x2FOywQmuVMS1ckn4kyP6dNv61nEt3Ea8I2O2GVt27baZle
sz554es6nQojjAlrqwcyTR/iQQvZI8qy81WmJy0OCNR4EKHWu+tF6LtK+pYKKcwUdK53iD0n8Bon
XIjI0aUbZq2zQfRER2ZskAEd+DYDurBgPS6zJXuxJochg5ItAI9o366MSwE8Tje1l479tO6vNV6T
Q9b8bBbt1DrIqaAio7uKTps9JGNhsYcCVuzamXHM7jUX0UOeESI8yM164yt4IK+stusF5Ga9Ycnr
gxawM1r8Z2nfbbHcjTo9ZDCq/On6uDl8UXNu1jenRZm47mML9kRzMgHFGD5zMyf+JQp24JoqwDT7
Ujn6HX/FW5+NAFrivHDnFhZ5UvxAAQi9UPjUCEV1ZIw+5BKGot0AIdIyopaemb8wKBW9G1FsqD0a
Hpn94CHkDGoRHafak9TemMmW0IY+MycGgG8LACSKr7SYvkgseHE77zd7H3NjipkH2dI/ZFiaBgx7
EV9p8zKbER5Ogw35pEUuaKC1q8YswT2lA7Nb10/ufA169K6r9nPTM/mx3kCYm00RjepeQKQV6wcm
CS0ubdZzu1qxoiJ+NI3lqhfAKwtdnGUWfbA0My/Zqr5bd+D170nSfFFH8auNJvFDLdSbU0kYHvOT
EQb6hPZp1NbRr/FeTfMD7iS3ytR/2KN2tJWOVWGQ2KKI4VQME3M18ue6TOBvf+fW8oWxKvc2cb9H
oT6OwgS7s8C2neoJb8gq1BZBZI1Bx5R5yuO6GiFyH9H6n8dSfOTZ8pGaLZVB/YBD+RZQIeQmHmJl
2lqlhzJY+7Ab/cqYxrn1sifVyi+O3T8rUN8mvAgCMuU5r0ZGh+v0UYu8+VSTgBcy+nns6+Y9zozX
Kdc/Y9O4WwWFQGp5O1XHxbM0tWSjmxNbjtc8RmNzKyfzutjd2aE0oJ/AD7nR+SXjXxa+mdNv85L5
IbfsqPCLmbZVL3+KIfpETHemXcl8JhgcvMasVTEKW5sXNEbre99XtvSNon6Q9rhbnO6hBhggzEd/
RJyHAM37BfJBNAuANnYkZdAymuIzn/SlqWnnt9UMrlP3V8RYhh+b1Sdb+7OOZf+Wx/HeOXMDx6C/
d7rxQgF/sy3rPrnVd1zNeMwUIiwXZ8tX3qqAsrrtPGeJ8WBXbti56XZ0KW8n/bNRLXYYdjNOULDc
uvjZIlJG/NMZG00nGWvqgYEw1F9k8XtUEWo0XeSdcFBZL7BgBspmDlek/cJIKFSN1bnTVqNpkH22
VZymOxdSfNXcjLzr7xXjX/2E8g+d5m19gx0b2mYam6BojLeJiqHOaWvWjWjdgCHt/KjkzZmsqQoM
U/lh1OvYFbRj3hRfNYKCduo/U0tWQVp2n9JKv0F2BCe3BQExbLrO+iEEopTeZcqoNbVdZ0cvjIW8
wvyHlQmzrbKrWlK8V1ODDUan+NpcHavWe2SLZ2qpY79VvHu/ZBeKs1e7jr7i2GXkRVmOrjsiRLae
wFZOsijeO1RBohB7o3dO2Elw6VxKBG6uzunRVT8GeKvkNU+8MFLzl6pAz4VUNAvwDGF4rzik6sJY
1EKBUevJXTPYpDDCeiLlC+V4j/7AzNjYljHfMgv03vc6XGH2NBfLLzcdQztb5r2SjFPIvBRiHdSF
jb+4dUMqGyd8ltDqKp0bHXqMsnm/Boex/fjBVit1tzAOHfYdA0uRRpyvNcZpgIy5hOAf7pjG5TeA
DFTRjGBhLiCmvQfCs2csNr07RYoUrPnFVDNfBw+nN3740lh2/NNonfLYIX+Axl6WUDZI0exafbDx
Rj7n0YxwfDbQjcXW6OuTGPzCpcn1Mi1n5JmxRq3K052a2b+k0Yej1Xw3tXvXUnloMuseJYO1ywB1
t4jYy9TXM3bf2LZx+JSFjec39nBu46ph2cdKYFlj+ps5Sg9xcCQu/8+2BwZ/IxNKz9OrIK53P+pl
AiuyWz9ulPNSJo/MBO9kkR/qBi6wvOpm++t/M9X4w9TFapa+q60U3460dI+wM7Qpujf9h9/FP5lq
/GGpVKh9afPE+XTMulf/FJXD0xgp1ic1//73b/D33mOGq/9he5ESMTRmaEMXBIOaDd2u29ea93m1
hFntYP791/yDgYr7hzkLM50G5JnExFtqAfzIRS2L//Du+KeP/sObxWGMiPnX9RuA3DC8HOsYm3TO
5n+68D/zhnqzq5yqwDG3QHHhu9h5anP0vznW/JkzVC0q7jwZk+VK3z13uvtQoX783+yGnD8MWcoF
dqoZSnPrkn27y2XS+3av/ZcNk7Yuj79xS/kzaGhBpJelIy9dXrawQV6r11SYo4NNQjJbjdgydSLe
FLPUR1SsOv3u1C8Ts5H2hM80Lscl04o1CoX/8TH94d7SjGZadTPGF0gIEObVNZOcCBz+w5R5/ZS/
+7br0vv/vGE0o5qTyMnJgW3asgf9iuandNLlWUewmIX/vtL+4W13/njb+6HJQNHwrCzdJ0H3AZjK
aID6bCiv//4L/t53zHD+eNXnOQO2SxbM5cyVw/mgfwEHiOtvNfm5vu0FsMO//6b1vvzd/frjbW8E
TQ9pn1hMxtF3PZUfWuv+l1niP5hKOX+87oNwMB5O+GyauKm6LyDHNiJoLCYYNak3HYzjv3+Jf3jo
f4YRpXiTWP9H2pktt41s6fpVOuoeuzEPHb33BQmKpERZli2PNwiPmOcZT3++lOv0FkEU0eWOqKgo
l20lkMhcuXKtf4iAX+wCKfusQwc1yuJY+d2KY8pfzNHckEhz5FHD4grjSWiCCD2itNK1v6lkZs52
PyIs9RDD2ds9J3ZijoLeWDPB+6snFwv4xW4YJ0WBeSxYIJb0FWhr4yp+ov+W9J5mzjYycL0h1Qw8
QGqsP1wEZ6sPdZGZv6VvrM09iLqxtZR2ECdqoQSvFASI0SktVqLEX83LbAMHhdb2dM9YMF5/JzwM
uJs+Xl+Lf7HozdnWbYdJ9kITEX0Fr/FAr+jemS6Fhh6iYGnA2Ific32kv8gHzNnWtZu8LCTE3Hcc
0Ol9VIU5DfwOYCl3xg0dCOiUdOteXx/sL0KeOd/LhmLiCBAg2YZEILYryqe+lI66rIRbcZO7Pshf
fJa5NRE4DNkx5cLYJZpVbi0g+C1WVL8XJOaWRJ0PSWnCBBe5Q+e9hDpY5k/3gWMcf+/ZZ/s4HUJI
ghZGinnYb6Wwe9BhWlz/0X8R3uauRJ2JeIFl8+S2Et7IoOLg772Rovr3Er65L1FV5JFpCCdsREeH
LXpC/jFIctW9/vB/9U3F/38RguxRwcPSw0Q7ooy9E4UgpZzMm+s//C+2wNyGyDAcE4IfIuhJ3+YF
hXHP8G4rGQjLRisy8PlQ1WLwkqYy+L/e5z+/Df/l/8hf/zob63/9N7/+lheg/f2gmf3yX095yj//
Lf7O//yZ87/xr/2P/NWX9Ec9/0Nnf4ef++e47pfmy9kvdlhCNbiM/6jGNz9qQCbPP58nFH/yf/ub
//Hj+ac8jcWPf/7xLW+zRvw0P8yzP/78reP3f/6hiAj+ny9//p+/KV7gn3/cf0m+h92P+uKv/PhS
N//8w9L+YZkwDRVbMxzN4kf1P57/v/oP01Edy3K4cyL/JVxFMvRwA/7KP5AgMhwH5qWF5KQhsuo6
b8VvSfI/LFkxZMcx4N8TXExZ/eP/P9rZx/n3x/qPrIW8EWZNzbuI+PTv/MbSGV9neB5FRYjFmlvy
oXdQJlIKqESzp32TP2Z167ZwUikAdR4iOXB3WChG0q6szJmG/q+BISMotsxbwmKYBc4stoYy6xoZ
rZGPzhCgd5WejMDYxA5cbfCpKG24BR30xoaoQfVPgn6g0IUaB9k1Gn8fOysH6uJUaLJuKoC1meL5
XSaTZXWq6lJ2+TrQaZstG2UrOh4ZEqPQtlwV+n09BLfpytmhLn0ETVd1RbEoYipzTwcg8HWhT8yF
miv7WL1tU0D7jbRDge9L0tvvPOmnrRj3iq/f+1a3y1T91jSTQ1s0d4Xqf7T08X5MBAHXhbar2M5K
iDrPtn99KqzXZU1GrEdDy/c8VEma06E+1QrgEfXgt5o8uGmo3sulhMxPhvJiuJvgoLzYRH+u1NWV
ach8D4KsrMrzQ6+Ird6aPEaN7WGL/OQOY7hdPr5O9I95RQ/d6W4gkjjesJL7LK6DFwPPj3TTkZA2
kTsQwyDeJrVoN2bSPCTWR2hH2yRskTsZXsm6/TQ4a+ZR51kEM20rYpIVU1EJCubcQESN8qSTA2ly
Qz3aqkjdNHmz9SbAxLm0sgHXhhJ52ovzx6SsbEcNQ1WNQdUrBLI0ul4l3URKv/Ipz8/nX2/FnlFN
3bZNEXHOh+oKGTBVGMjuQCoWU6tr0tRNtLXqycwA72KcuWez3bXApA3MXYXcjKjH0gKgUdbeIUq/
8Uk7M3ClGT41LSV4XXfeXl+xF9uEj0cVWtd1yzBMc242Yegk/hawK9dW9rZD567LoHL5ex/to4yC
JUEUMdW1W8asfvHnW78Ydja7QecljhLlBI/bRCHBtWjGI+EBiT8R4nE6nPl8oys6MHFr265tlvN0
/s/RNVlTTOKDphmzMG7S+egNUAiuZ330g3hrqhqstOFVr0o7X5FQYrv1pOyLnX6OfvhmcxhBCdsa
rulsX91KDpLS3kFpuf4lnq1Dzk418Sl0S6fLaakGYPzzFQfhWi6QZJKpuX/tAFqhrbIjBz3UJWKt
8XRbDkdFRs5Q0sLtNMUHR9dvWw04HcT83Ehfd7ZxD1Y+VO5S7d3vPBsnuMYBbmqkYufP5iAn7eMt
ILviS2mf0vxDRlXJLMa9CjQnRK3LKPaepdNO6TYtEq+UAgH79RuHKQuheCK5t5u+V6q6u/5kqriC
zWdNtellGCQXjjM/klsJuB0dSMyRQc8IWrBsjfsOvlKhbsF33OWqczI0+4lF/SYfx3s6Amq2yaQK
fQFBhzEOo5qdCHLv1Lux6R6mKTmlf/cs4stq4AIUA3FzzvvZl7XBv/fZlOLGkEg7CwRMbHc3yMLA
hvE3YpYsrLQ0fW1BiWx8PjU6yZiiy3SvyA7OP5ppRKM/hkyNXznHeuA4SD3gZe2urSOUqrKTCjPH
r4Pb1qqPJPKvup7HcLz30draXooypqWpMqp+mD074klfxu3e8Iwc7SS38KrDgHRPaPtvTK9ByEP5
FoZfYm8jMe71pXF5JjLtpqNxMukcTRZJ59moGCLg1TM1YK4kB6gJtwjvySGqppyMnt+7EpJDitTd
0EZ+WBl6aVVaskUSoKGGp8zd1Lukw8cAiQZXn4KPXTvc1ePTFAU7Wui7wnJQhBo2Zn00qdiKJ9BH
b2VfLEZYS8ECw1ZVkS3PjsrSjG3PCsCT21l3Z9kN/J5xL6nhG92cjoB11eGuojkoRo8fRkf6uDID
S4vPUglnsmKRKF+Y6oRBUqQCzz6N6aE5ju+hwhyaHOAkIhdWOrxy7OHBy3p3yNptlxenUGrhpVdr
X0Is8vkmsAyHy4ejELvmS08Pyk6Jsgj2vufvtTa4NQip1iSdbCV4g8yPoBCdnCA9DZW/Ngei8nQx
to1kpsLa19R5zbSwZMQLCk45CfWbEuw0Kj2a3tE7b+/iYnQdrzoaFoJclrcblDvVLJA1l1ZWwtLe
sxxN5/pMnEPd9XwX2GlRyYgRTi5iKLseIZPCVtEISVzNHPcKT0JXU88G9/r3P7/E/zpiuQqqssZ2
h7hinI8qZ8YA7ZJMrczQzyMnVWVpVwGTF3eRXgpXEkNF/Lz5VNtsda6FCreReUEoQBsIvoZGEuo3
W9H6BzpoNXd5BsxHsp+64MaWjX2mHHrg6JxvJ9V3nqQ4f62t2bwsZnQ28rM6H56gN7+dZlpQGznK
6O6AmJeFPGiYvq4L9R7lojdpUT/ISJO08VPcZvBxo+P1eX+2kbqYCBa8yoHDv2WRQr8ItUoyoX+Z
m6CacXELunBPNfZop9+mPH0s1eGbr8cnr0KdNJ1Osi19GaPuq9SufP2l0MvWt7npaza3IVvsjBdP
EdkRtVNDR4+pdCMzdQ2nvcGeFevjbFOriQtTAIIGVEA5XcnbL+/otkii/j30bL1XcTPWY0r62kjd
TqS0ERo9gQm60Xutp9q9Ohm3Xebfh0p4Ww1fUVJ7apxxDx/xvoqct4h2r63NhR3I86gyKbZiycTj
88mIbTXzZdTJf12Qhui2duJDVen3GZ8JuMDbOjXvTcfHYKDZdrCEJmwMah3hpDGmDd/u9Sl6zBSe
reNu368m4wshUrctiikWJgcqEOLz54ukCFVDi+ery/5mtJEFbhKXheTGTvDTRNGuex2q/Y3Xrh4S
iyPbDKlplJs4K89H9kfN9zMIa25aBW8QQdjEjXejoI4Uj+atRYnRs5rtz6Faq44uZY06JwKfRbdk
w9Bnr6wGoYkSqY4SANobsQoKJuhojPYgz6Eew2qTjOjR4Pw2sA9ErgtU+kONWqSvI++DSWZt/CzK
/pWkNl+nTnqjIZAygk5bvamI55jtZoM6HJuZlozDf51PkOT03Hhbb2SCNlqFbFcGvkkulc+OHH+K
J3wfKovBlfGpr1HDRKJXHdbW78LyNdBXVaEl2Ko4Ss+fYUJKL0500qgG+Lohp4chDkGreQcPUik2
zK7nqUJkai19XXx39gyvLevqxcmtwO1KEXfgCAmDPda8N/KXGrYzbW0KSTqEmHFPmRLEngTKHkBU
tprFLZzflNRE+uiQvF+c31pd954RwBDxKoQU2+RAn+nRAdyS9PC9+jskCzlLsPIxtUPGPWMcwjeS
366E9Gf3z4tF4JA5I3JrObY+C+lqPuFsaoNXF4o7OtrDJna/kVK1my4woNVPI3wWedNBt44j/0ut
0VMWEgNFd2cr0efW99FDbHdhWKLOcpvIzncpg/OgqlK+HdH3GNdM2pZOY1HuVSgVUyxV58mfQXE2
izWZ5aL5b6EcnmrQB0YD6a/oze9mPN5L07soziCoBuhOKck+8FGQ0lNMPF4lkrldORTFDM1nUFFM
DasgG417Y3YmREYc9orDUlLAPfYVQtMm1AgMjOFKlAPk5fKLDz9YybT7FNHpjT1kn4NxRNuP22ui
w2T0qQPVv7PCWV06G5wz6+Ks7qOSK6Pvk5phrYUMEYzuUI9RBrdvRomMpWTXNzzk5BdIlw8b28dJ
Qk5/rszOQu5EucEgBjucAsa8BhTncj+WI8s8KNNDqaUnWyteY+bxZHrdTfIWP0nk+6TuFXD0L1Fs
v43qCclw6Pud/3Ew1mLeQnHGUCnsc3cwidDz0wjZbU9FkBxJsrB6jc7LLp3s70FjbVXQdCLclLn8
7foMLA2pcUcWxWyqxfMhm9pGRledELDTKZZbsiuqtvDS2WR7XUiBEOCuj7iUJBqabjLvNsIF7JLz
oFoViGe2/sABpFgfA3i2ymAc/CbY1wX3dL968Erp0VfQzeuZ/dpec9R63oLzLaFxBhqGLVNrmgOV
StuelKbiAeoMbVP8vT8MZbdVxG05lk6WER90M3zMkRQadejZOX7cQ4BOsvI4fLo+F0vnC20hWxYV
LtoYs82Zw2TusD4Z3Qw50sJxMaG+A23yONnI/h0GvBwoKq3lZGJ+569PwVNRdC5m4qufzz9aiaOU
WBysSEW8dab6QWn0o7SFc1taP3EZ2xjkQTAZNwlSENffdylDpTAA/47rmGOaF1dzhy4hdhyjS/vd
9X/2hv02bzqhKHXXWcYhQPbcolNCx4RMLIAIWj4EjX7IpRFzTfuukF6vPNDSZIBttgzubRoPNTvh
Ueyssh7RGxeD0lu5C95Mav2AuCfgzerBjOqHrHC2xZgeIR8flHBaaYVfLgCuiXSSRNPQtKw5FjKK
ehlhXuYDVvjWZx1Mya3he2/xx/n0JZY9bA0OK298mVswpC2rxF3Hdi7eODHxERtxHHCbvP4Cmqzd
1P7Rycy7atS4qN0ahY/gCCBpS7ujKnwK1dXcd+kRdHYfh6Sq0TGdneo2JaDWS5KRwoR2EJFXGz70
aeOKMhmopL3NvA96fDNRoNaN91GfrF3SLtMbcSdBpdWmhcohNNt4k69ViV1Qh6AatxfJrtU3x191
3fggbmgg6g/TbVZ8h8G3SU1EboJxc/1LXNYJVJmsxqBthNKKMq/RZbIFfBQ+tNul6SGGGJL78WPo
NJu6GHc1Yfj6cJeJAE4utOUoYwM+UTSxFF/cS9u4V2pS7YELKZUxOJxlPewxpt8olCf+T0Pps03V
ybkfVAVDqcidYkq0i4rXDQwuGdz89ZEW7vy8lU7VA8kWmo7zQm+uYV9bqwyFqhTLtnq0R+sGBnS+
yUpOD0oi8lauoZb59EIjNfdhVH6OKhMBUe/z9WdZ2suOwQxT/MBPdZ5LUE3AEUWxaB4hpJY59bGa
7CeA8/fBm6L7bPk+KM7VGt/CViJ5QlmTFJ0r9jyA1HltDRM8Tld4ozQdC0nzd1otndDs2qGMjxNd
eOikD7hiojOCF9/ovbv+2pcZBKGE5ohJS5s4OreSxt8KFfvUGNx2Z2KCEpEzBvHHXv3QcHyBXl6r
ai5sXZVTm3yN2ioICJHSvVjHel1WYVaG0MSC1M2s4NbKvbd6RKXtR0BLQ9K1mxHNpNixnyoTX0At
e4PC1creXfjWvDX3EV6YVtq89WLVnYlZD/xcq5R2sua/SboeclnkKgXkLIioxhh+ore2AtteCBkE
TFgUdKJInub5Qla2SPpHZe8alEM0+oQljMNKa6FdZoCt/d94S+oinBHMOGYsYvG9mOoOk7OxdgZk
J7CACblwIi+8a03DRfd+m6V3OT1b5JDXTqjLM1kVGTA4HppGlBJn4QPqFyWKKO1xoJF27fCEleR2
iuI9yVqGDL9QSpLfZCGF/Po3gqTKvVe2HcoOjjmvVzlWqjd1rmOEFJJtq8kJ48hN2wrJ8zXjz6Ul
ZBCGBXaA+9m8r4g5hqOPqde7lOi3uZa4EjtHlsNjPQ3IYXu7oDcPbTCsZBxLEROwgmyzjhzect4V
QLcpUnLHQvJf/+F1FpMoFP7KXRDkn0OaAbn1BbskN8FTLEidtz0SZxTqnv5+0AAxIWIWjYmLJGQq
8c3Vc7VHXy7YB7kgq2v3SPJuvKrbTo60a8y1osrifOtAGsSOFXv2fDFD8SmHDGcotyf19enNIta4
jdtH1Bpdw6I5CWc3aVdOwoXLjqpywKNfoNk2S2u2hXoz0Hoa8T1Spqjqd6g6+0qNJkHrCo6EqM3H
xdb3nRP6D+i14pjy9yfaJMMk52OJqQK19nILw4+o8eRhokcPqe4taqVHrCgQTPVd827otZW9uxSg
qCs6ZFZgKy7i4qQZdVPZ2K4ZZYDGf4uvjHpvye+ClKIMDZfrL7dQa2d2DebW5Oij6T9LJE0jsOXW
kNmuw7i3harHD2Uyv1DDbVFIGmOSHOcRbeGVk/7iyHPEfjWo7uM8J5RbZpMa5rStchBHlaJsy9DE
4RZlK725M30BAep39L3+7ps+D2nryNVSNeHCeD6kgSFQq5WjjFq5DjM2rfZSPtw5efIKvXm3sM2T
h+6FWw5eCuRuDSqjXHxXhicacm8XkKcLzpZchsga9pQHJLnc9mr0qURyAbXrksN4W5jpz3Govzq2
/Rp5mjiVPsBR/K6XytbS0DhGpPMuTIYPardmPv58PTu7y4rnIvVwwFaCeJuXL2rJjHviCBge1fke
JNJbqd2PbYNxAP51ulQh0602o6uEBfLWWMZAR8rU6CGzTHvzIUj2TvI+6ZKT3QePqoMuoOyl21Jp
7iNLQ8ue6qfMSTc5EA2RTEApGJ0qz7rNUn/HebnWv1maZAeDRtHB4WLuzCJU60c6YqCAFmrUCNoY
1Eg6uVnd3wxy4hrFGsdv8aOK8odIIEX5a7amGh2/SmTYZBfPk/uy6m/gt+TBW9EtF03STKmPWje8
ypKnBFuewXZ2PdCBqhaSGf6TadrvE3PNSv2yfsoXJXeWyW5oZ0JdPF/ofjjWVjswCbH8BLNLdm7U
KD3x9HeQEBO13zd+e6Pn2q3paUhfYO/c7hQwlmt104s0UzyHRgOfyzmQxnngljrMhRuP5nkRKicF
wndRp/eeV38lmO68cnQns7tzjPBT3drvuhqkTSK7ZboSvlWRzc4XOBgG2aZMAJpjvu+1pu16FFRZ
4FpyZ+fTtsyjkzGieIU2J4j0d/jvvgmd6rbxi11aSI8F2kmAP4/e2O2agT4NF5C2kBE0wYGGW/8g
mzCTx/sv0eS9q5DM2uDlcD1YqeL2PHtogX3gjGX6LtEnBu4+hRQyd9QR7nzW0MYIjXeBHn6o6ppS
a5xtsZqj4UeTdisE5MIIRRxDr4/IMtK8BBYwILhepJ8NfrPK268JVlRuIlm7asL1wEvwn+04PKmq
X3/0S+wIUAFboTLBpgDaOS8M+FpR2HpCQxDXUFyU7E8YT0pKcW/ga6I18ac8U48FfHJnSLdhKD9V
+ip2R6QE57NnycB3BXSA8gQXjPMdMJaxY2DuKOpz0ju14cDGh9Vrq2Pa91/rBOuY+NRrpyEL72h9
xE2wVqAVA8wfQMDVCacKVeh5hmh2KoLpGh3CcNTf2qDtpuxkeD1S3x/Q2tohLexKg4sp1/frk395
rJIPsvlJ0BSx2OfxKLBqXe548UDV7+uGTmQgnWLzawMPWVS/tXEVgrr4qoCyKMFqWDDPYSpNH5eI
T+B70qDF10CvtEv5Ufey18GYf8JqIJ/6h97QDyP8jJWldhnt8fUWpxcVf5X6hdhELy5X+oAQRZiM
qHVwf/MmXHZaBDsj47bomk0ILO365C6sbGaX12R1c8Zga3s+nucX3ggUcUJtx/vecFTqco3TVIx8
gglIDJx0i+Z2FMSPqKypm6b5zt37y8pDLM63AKtYaCWCh5ut7TKK295OndEtBqGgaO3QqcOizXlj
4KWLFnjcHPM7o4jfXB9XrJz5iuZMBYujWEDC5k25UVIkQ/Ow6WkrgjZdzEa1dqn1BeTBzfWRLlNS
kYaAxDHE1YrxZrnhOHhlIou2dY+7OFqZwE2Q9Pqa6Q85VP0GL+1Owl4r+MTX/3R97IUVJZsOiT45
IitrXtj3MSgbmol9i4acO2q07DFcCpWfMhA4pTQP10cTB/HFnDokD4CcOKjnUQJnCEfSHU4UHTCV
YD+UVMjTur1zBu8kOodkkvftWvVnKUYQHmkhsIQvL45aFg2TMhEjIg8DQEv5lknqFxuDJ9N4X3iK
Wxc3UV9/DIbkYA6SC1lu1/Sg34aOfO5RVWo8WeRp28rO39/OtH1NSsnMvKLMixY4/mF/EffAFehn
9H3z0PfqISlfGaTrbbtWBVuafEAcnK1YkFD/nK2yoNNGnA5o21kYYQI04lZwX3jFTe7gv2Rg0yEH
xxKYzfVPvhRD6CFzAVEFYp4OwnkMGVjN+Nyzwkw9uoWRf5RwTR1GRCdDQ3BN7A9D5B10HG835VS+
lhukq8BdrjzFQhABMEN2Rk4kdtrs5VNagqXXyHQwquCtkfo/Kl+o2zymY3RjaTdyFuywM+02jal+
Wxl6Yd4pOhpELxoH2kW5dYyoC9VRxKIP4y029zfaMOwHSFe19QofzENiDl+xzf0goPVemnzGye/H
IDeu2Th8o+kU1KgU9cbJHF4LNtDK010UzgTmgFoSaAnFwbJ2Fl1zYE6437AGwZsdqgJtnPhHx4GK
G33zMOA8mIbSRjVRfMB9FzCNE7rXn2AhAgEW0biT09sDAjk7weVKrUes1+mspvKr1LK/9zHt/OmG
Y30XT9LKQliI6iQK1FVAmcKonedqZecNukaExd3MfGdgapPEwyspUj6rkbJWNVMvox3dKmpHIrxC
VJit/AA8dV9jKus2ymtkhE4C1+mr4W0hNJexLiMmuYgp41H0DpSnHa8lZUsLD/qdQ1yHawhW7Xzn
RUWYIyHFVbYu9UNAVX2o9P2UsMpGdMfq4VWT32i0Na5/z4VRVRD0VAopXoFnne20wbZDvOfhjw1p
/WAobm+81SQff+r+blA/ebgHD5OzcntYOkGfqXU0UfjnYhHhhw2MsUTGLIj8e0SeT34gPUkdyopo
8ClHT3ljJkArszDb/Mbbwhag0k38duaKMWbWd10V0EvShnE7tR+H4nbKFHfw9UORBZsA0sTvpaBU
u2HjwOMg3Z8nDIi6a5Ok8WXxZ5Xi6ejVwVPXdjtFr47xsfI+tChWwWU4Xn/ZhYNUpY4EyIwFzSEy
26q9UqEWl+WE8j66DfCP0SimF5P9VpnQhkDbWdKNlfld/rJUHGzBpaHAMWvdKGaaYhXejW6sRree
7O8Z7ynE50ADelg1EPci/UYLv8da8Pgbb/ti5NnbDviASoVJZIy4gEbTB5sOXV5u68TYDyP6wN4a
yGQhElLtZRXBEaXDO48Xg2+lntnT4ja6nipKe2vkOERM2MianBTaSl69EAmp6duACABVAJmc7dNw
rJRQtgSixTC2OaKuJZjOQXrt1e3++kQ+L8dZ2kcZ0IYZaNt8yHlPKBwCA+cJAGKNjL5WMKIEp+nT
To+i/VCFPZYa462nqII+N5wMa9iaknpbIqGFdWl3UNri54C8OYqJ9i4eMeXLp7/dJCMpBTEI2o27
FferWajuDASLjZHJiFTtloR4D/p871EugRt8A1f0N67LqkAS0ZYDRWzNg2QXTSEGOIznRz7auulp
krPPuEJ9VqrTYNKYDW7q6T0SeOrKflrawnSbOQy4SqkAZc/PBNVOSysPQlJOVElFGRoFXTRqADOY
5S6UekTC15b10oFgML9AMXGRMJzZQusmW+89B+ap1vUbdQQSU+ytjD7s+HkYCgom0yGFrHl9zS29
pwntHKomLm+s8PP39MugHA1AK66GDY9iJwcEQR8STXYzFdnpdkD81F9b5gs5JlERJQBuUvplCasq
m8orDfZvE4OKjqEjUmeRWooxwwfFr5E/h2qHs5pR2CtDL00x4Cxwv9TZuejMvuqUtXgkTbipYHWx
NxtwqoZojyHwKywNoo8TorOesdLRWAog9FDgyyErQLFxNsVDUXfIcDNoV4S3ovBLuoNeqOb+RouV
5cPVAerpM2lxXvcYpjZqE42hcNvcqyCqMgO/Bmotau2tRP3FqWQgbvxQJEEcni+cpOqxlR7ZIAIq
IMMbLdr+TlwNRxkpblvn6/kfsdx7c329Ll2TVG6B/zOuej6uX6TylOBQ52rRKck/SSYe77K90aKH
Eb8DPGhukuxuhO6Lqu5qoWdxt2hUz2US1kv2WRNpcmTLFKjLLj05Ub+rG+cUR/kpaN+o2I20dFpX
3ndxswD+EEyzBVhC1+Ec07Wcrt0oTPCUcC/FPpoU1UPSI8JiaUcY+rvayz5rxW+lixSvwQuIewBR
6Xyyp7hWJaurqBriWl1FN3lg7guMgOJjauPzUfQbnBrzfuWudUmjEMuYbg3AYXhOF4ViTUq6NshA
kBUaLhAdt9Fxsqadp2WuVt5LnkRnvVXvjVT9ZtCt8IP2iJ+gKzoXY5tVm3r09l2f3PdD4No9Brxc
XqptYSGUhhD1jd6uMXGX1gXkIAqrLAs4L7N5CspyVBOIR65l4ZLk4xuHYGg39fuwyrDOcFV1jYi5
OCJdQ4GrtkQb/PzL+KDZHadVB1fGsELBdTmDTd+QCRjdZ53BEX5dKQ8tZV1UzB0+DM12DozzEWtt
qL0A2XA3gnmJldErBZ1ra7SeglA5eKuLYPEFEWSRQX2BIpz3iGw0kvtex4EK95zbFplsp8pOXVI+
GHsji3e+Wa7keYvvxw5jLFpj8HfO369qJscKE96vcnD7czDLbbdCnCGbHhL0V69v66XoSUKJvolQ
vbmA6FNNxhU4YsEEAfxFpTlWxLHI/FLXKlCcBzm1bgxl7eBdGlQsTtHopoE0Px08r0kiv634gga0
dBVzqCp0ZZTfFTxA8szZpJX6KEFD+vvvalO+4yvS9iCInU+s4dF2rAOGTcdwF5bxowTkJejHvWDJ
Z3HyGWKJmXrH66MuHhRA2Qgl9Fpo8s2O3WmMfCNWGDZsUUyvd5H/NZneKiqMQVjqkBfpenSJhd1k
tcXr6/roS6vXIaHSdYon3O9n75yVWRxlMgdx8a2fjJte9wkFDkVjsJOYL2XDGit/6ds6gEJo1dPa
veg3Y6Wjq43u8baAbiuJXCM6UNy5L2XtNpXeIWW+QYT5d9JzakMytyLWlTnPHoFvwIP2gWUqY3OM
VCguoIzTHApokLiT3B6jJPms2D/SKfn7PWQy5RdDi+38osUTp3UjjR0zPMEHisdNzVYdMa4k0iZW
zNc2dzo6OeRBeITHkr+LoN5d/8iXACSRrZOsgxqE/XMhGGUbnSr7gcbryxPDaLeGlx65blufY8Gw
ILOt3jWT/1paZV8vXvepiFMNN4VU1TypHPWqgSYGMjS3XsV5i7rJ8L5q5Q9lVR4BZNxmQIKdHEcE
wueHldcWkX5+TcWhy6SbqC0hgwqFxGDygX6M3tsM+UDBLhKpny9775TiA/1cPJW3nvZ9mEIsEM3v
Y1jDR6hW1sDCJiNSC+zVcw1tnp2MdWDEXjMAhTZoC9R0StLslPneoXSSbUiPvijXMFgLuTxDkhKJ
ZhfUSfFIL1ad7KhlCXaFBJt8Ay/Yk9Pib/0qyurDyiQv5H1UI6GQiBaQfCG0kPit46QVlTrZgirq
4fwGTVNHBn1C8sSXij1G2q6JuEHSrsoAX+IzLMYGJyIaQRTtZkd96EiQswqFt9S9bZkat0DPNkNz
2xfyj2Gwn5zxex76R1TB34CWemy64sazv16fgMWZpggiUFFC42S2vx0zUjBMZ4HXSvARQR0nuc+7
+JUuaT+vD7S4ikTTFF0NnbNxdk40qa1IeNOyk3Sv20gUZOVO+MOMuLQ1ESUWq9toJgDC68POA7aA
QYj0hn8LrPX8VETlWrW9ET1lKZT3orrhmeBekm6nW/G2UDAYQLhJJsW6PuzFsfhrXIuuvIWs04VI
USobra0jgu+qTbjzBV8+DLZ+iV1DCRDKRF6nfJL2NbD+EJJ0UBsrm/aCISYewKa0wqmMiIwzz0Iq
uYcX2WkY16bAufNXuY9QkxRuY9SijOjJPGZYOSslCK2YiK4Ig8lHJPRX5mH+1Z+fgicAvckCuyi1
VaGsSnaIaEZp9jsJlHDCEVHJNcZv+HSVxk1J5WVl6udb+nlMiDE2xq4cGfNt1WtR7eSV3blRHN4K
zOqIK2Hs39HY2SbywY7eCXMCS/m7CdivcR3KWGwjrF1nycg0VnQNVWZ8QMhCm3AtbbgxasrG8rxX
QszPRoSKu9L++vvOd/DzsDCvWOQmRbRnYaoXsbL3Sj+zQGy6amXcCjnDNqsf8DgLcPO4PtLioqYQ
AbOTkS5LLGoU5lqZ4Fc2qFjM4V0ZtcUe2YUnQTnN1e95L9+lMapNGJtofX2Ky9Xa7dLHfSb+K6xt
IslskqUmript7Hs3++7H/UEMXKlkXYr8pLZv1cKsN7l+rwXvV159HqvFLHMn40ama+T0c+FXlqke
ZhWoYMzIMVFEmT0p6ZwlJ7n5NEXOnnbBVkbA0aChbVbdjlLplvvByq5eimYvn2IWrWPV7oJIrTGX
h1T/zGYop30eCwPiyPXBSAjRPgGdW3n7xVmnPEEqSK59EbxjON+FNlS9K6JnDBBV6IZVgw7uprnJ
0/hOGJkGWGnLSbay6BZeWaNjSWWPLsRlbUQupLqPDUCbhjxghIgyZrjdyJl2cMwnAxshEpeVWpCY
xJd5F5+aEQWOCwgXILZZ8oFPTUxGiGlEMgKqmvT7vuVOJe0mjM2tcC1cLY6GwpCpMKTuzC/gLcmf
5BV0HYQo4tAjcKaj2ZGdSvk97ksrsWJxMkGDomdGYISAc55XtaGKI7tPaGzV9iiuMGXj7wYLv1VE
MwbIN4pXfrRxnLy+fuYI0OcZRVySyjeXcApO58MquU0Pr5Q4BUDoxopxrLFxVbV2ZXdcZOvP42ii
8CwgkM/Kty/TxkhSGmuSzc7VY//mmZaBgk5phbdxxMXUAKqFW2ElSbyytHLqLM4sMk06TfwFnhFm
LlNexM6v4O+1n4VAVJKnJzhrKS8b2/AIwjVBzYXTlQ4GpzzCHtTv5n1XyfElHANR4RKsd3jJt034
hDXbEV6TwM46v5VVCEk07vmo9cFtmpWjU7LZ3Kti3Mi0bmfk+Ubgs8owfx0Np0bfF4GyF6KeISe9
FbckWIhQ5oestFauxItv/uI5ZsfAYAdhTC3wF2siyz5qw/tA8W+i5v2QuX202vZdCP9IDIgzz0Dq
4aIOGGUVibrJLsXc4E7UATuAAwLKHW8lxXidSwFunOk+0sGVIkvlVcm7GLPP69to6fwFzk3fWcgc
XCLHuqL3DbginYuNyD4zup2HWVGAIaGa4+FtYLYUSbuQ7Brh4hIiUvsb2TQPAP8IYK9scx0838ik
tPBmOtI5C5YIVmUIcHD5rrey8iFEMjYhh8/steixtLUElB44jiiozaOHXfh6mU1t52pKsxUXQhw+
Gns/aoyeAh6+x59xJU5etIhFJEEgG4wU3rYOmeT5i05qWctRx6lDe/L1mHMXqw5lhIFU2G+weh+q
t5TztwlaeIl1RIVvI5vDHk2IXWDZG7+6t6sJo+s1BM1FJeT5sWCokk0DgwU/dv5YdpqCiwyNzs1a
iAX2sVQf2uhO7zqckKGucqORPwtGo9BEur72ljac9u+R53xoOY+UxAxJbkXXVJDcS/+HF34NcJij
wCfhz3d9vMVYTqrFvZwevXFxCgeZEiL7MnB/CfWD9v84e9PduJElWveJCHAe/pKsQYNlS5ZlW3+I
9sR5nvn050tt3LtdLB7x9EajG90w0FlMJiMjVqxYa7wTumM9nn71eHC66CmYv6L14vb53vjk1n0M
1qQLuSRTTAtdbrGehfHY5MPgRz0MbiS1BMkjJqVqgu5JSYPj+8+5uZypo9DEFy3qpMvlgj6Z1HHq
BgBFw9Ok3iuRXXPUR6MQ9vB7ePjmaoz8GvA7yWfX3OU0bHK1R8rTz5PoJHXokRnqLfpTsHlJPhTn
6f2H2/pyxVmFQyv+sQ4XGPSV6pxzaIqB7jODt6KXMXffGRjASy3Gnhp1wWoPf9/8SiD/izBFkCRu
XO5p0reNZIzKANfrGGrPAcIn0S8nMihzpQO3Egp7J1k/Ta2zNyq5kSejmCjobRComVBdJTp94DQo
0PF9jjK4u6KfkwA9ONCGJQnutdepbXy9073a3hMR2Pg8ScvByyB1Inotr2hJ5De6VrQoAYZq4aaG
dJAQhm1lvO9mxe1a/VZMALz/cjfOEu8UEJySQEhsiyvzr7rTrrvYVmvGbA0FQ1Qmh9QmwZbnPpVM
P9D37r6NowQrmZsXfhmk1XVALkJ9arvC6P1CogkXQQwX6UViekInSzvRLPN6Jdt5xM1F0bWh7ENX
hST98hGtPs1nB7aX/8HCBVONAUtQNgop5ZsJZUKpPv56f0+3oh4tsbdeBg05kITLFRtrWCYymwFO
0c1g/hAc3IirRItKxLieE/m5t8YTbK//ZVnIXrRRIP5fBdsg1AdtCvli5IEIRBdckBqCMbufkq9S
dkezyhWtR8v819g+Nxp6jzSQFJtZoSt9UyexO6mziUiKuvhCN7sJfHUcTsAHN3Nyjxm263zvsKzu
0j32/1acoO4Qsvfc8vJV7EU52l4KmdcrlGtEMjukBmXJV0fKD0zYM5s2UWk+J7AIUSf994FfB0gB
DrVUyF5rpqbUaZPa6CmhuEkPilbccsPeIaY8qFBk0j2Rns2DBfpqM+cgJiXX15qdhk4yRRX1CRPF
Vej4dgiFmokoZfmYpL+YtFDi+bSMu/PN4sSuqmnRsbfEjWOIeePLE40L9Rgy48s0fikdnBC3jUU4
acS3UBtcevZCz1sIAYogZaHi9j+cbDi48KAgX/H8q7sAzGIypabhZGuGJ268eITxRQJvRF/hmCC5
Z6AYGR4YltyBEa5UCsTR/ntpEbP/CpBqYbLhUFJ9IRQaNZ3n2N/xxnGNFlnlrr6d5BsTlp1dHnsy
HK2/05nZ23l8ka1c7T4ajNxJxJUrEfHZ6eta13GtzZGjMpEIKKXiNMRHzJI/6nEMr8eP8lvBMDET
89as7S94ZN/Y5V6jdiuSCiFtVD+A4kEqL/dCYR5rqPSy97NkeCyt4WhTN07z2XYWT8g34w7uBVK1
9/gb9zE8d5AAxutB7dYF8qRpeBE7XY8UoHore7HcM/f7p2wLX3cwW+Gzl6PuZkn3wrjI2lbbzlEH
/DeEcAFtpcvHhdqUwlPrez/pjXOnMcnAAGltfg5D8xzHbseZ/yc3O29qs3Mu7yHCWx/7xfKrk6d1
pVInJrY6c2rcyhXkaOY6HCh4cnN0xo9zzyXWt24Na+3fnzdWFp0kUStjx3f54GnlWNXYApjFEA+q
gmFPLsqF4Y36IETR4hSdVkk6Qlo7xNXz+DmXHqVlbypcHKb17oteD2A4UySc+ssfkcVDvDRJ0PtT
8o9t/4mww81zAInd6CL28WohVUikg8LQRFztsx3jKOtIU+9LvGYhDh8E8W2LQJNqRa74qAw+s50d
3jpaCtNLKtxlvqY1K1sqGpmMJBl8p4oOxmS4QlqGCfDzMNvP47fJs4Qfte6OSXImf/u8s/zGF4Xk
ikYdTs3iXBnz2CnavlnGh5xiVI7eezg7T2XZMuFcI06FPrTd8C+SNnujubv4RhSB4EK2wIADZfm6
nmgQVsvSgcXrIfoWtcOxl5LvU1w8WrXzJNjDXVochiVwZan4FDjdXZ4790pjueGiAFcbeFp0d5Gj
N57WPyHatxdurlNiMDiGTKDdioru6jzUoT4OTdD6Jq/B1j0LvdK0jU4Bfgl9FLmLbnweuuI1CBh2
Me3PWBnxZz+rbHnApPlFhF9aLDtFyfUhJW0WYku0iJjtW9d8MqPe+aSprd+U33uCwBiNRxSJwvxV
tdLbJE/3YsDmgnBH4akIUHI9IjHOnFFHmVohfxAr363PQ2u4gtloFI+D6gmJOpIPf3Hh2rv0gFHA
Eg3hwU3icx9CpeB+3Dm1+tWHKkqH//6k9fVDOzsOxrH1q1ZnStd0dbWn9kV+oDZcG3+rvK1vKP2f
QowmzG9JhCIIpIbMzM87v+T6+4E0DLcBmj2gxpU+apguSoWlcIMYhuEmyFe3Ve8lBb+iRXMlRtKn
rG7aID4QRI87a1+nYmJtDY6rKGb4+zIudsViSrimN35WfDTkT/1wjyKBYh+bWCE3QFwtui/i35Kz
NyZ+/dmiQA2WQ+LJmPoVgBfC/tazpWt8x0kwji/cpgQda3j+4WMtHINCSrnxcedpr48hq9Ku4zqi
7XDlrQYHzFRaPW98O/6Pt1qXw3SFFj5qx1Q7G8HiWjpePJyC/2/oYETQQXNazx4I5zWDCGF00Lq9
62kDxgUeEGPsELdgXa4pkLosMa8WhI0vkXzWOWByhPU6tknTEN6KwsckrIt1rTI9v3VprO87m3P9
QVDAwKaip0mYuurLz51kzGrsMHULrSvumLO4TZApKV/FT8mRvRiUFMkZww1A8kWeJKhdUrGrkyYq
6Msb1IDmiv0cgYnk3FglSk7adGNba42fyLRV2+cm+wfBaxqstdsJUfDQ7QhZn5P0oDvfOT3vb8N1
vGZ1IiKVtkGAWDObVLnPgiq1Gz8yIZYBbKImOjUPlla4MVSJ9xfbYGSwGjLgXGBQuqAbXX5+mZyG
1RzHLUe/eZvHKHU6UbDX7HA+idfvKLfShyYE1mhQ087OipXdo6O+Fwyv0yOD4URBUgCUo8e5+h22
MetlOTN/+BqlyyeJOdsSSYXGgtiMYqdwGhIsAof5KJHCWGg4D4F0GDKaWb3/Z2dTRC62OgD8CvAj
wVjF7WZ1AOzCyNMgDWtfA9GGiuy2Dwo00Tx7scPfVpW6ZV27GdVidRP2iOj3ruomu6Yf10kVW/LX
rxCx5K9SbRwk7t+Z+qPt7+cshaH7OsxPnMzPDZK6xWNjQ/WUDF/SEz8f2p1juBEfxegbBA7AQxQp
xMf61+pzESjLoFgVI9aNJyAfPcKZizZaHhueiqYzCd8xUL+8v/Wbq+o08Uxkp0DUxJ78tWo+h0lR
dkblR/Epm1Da4eULETDh6NMw4CghWduYO938jaIYuAVgiwVFH2tNS7KrQYKfQOyzrW/1OfwRp34c
3TrD7MZNhfDYr7k6p8tTiulYr1g7G731CcIGA4rgPmISeV2ecP8YoaRV3L42DDDqkunZ0F/FFSDq
wbmle1dhc5K9jjTiZxO5V6FkTtH2/tZv7gJnHdIfUfj6BhghjcdaggGvINKIJl43eAW3MHMnnlAP
FiQxcUGKRh468n6FRmbS7AHlb2ji+uNjvoZGks6NdCUQlThZYTpT3PilomPhdVtBYIHIXHyqko8W
0/VmcLbGn2UqufA0UaN9SdPWy+eH7tWUvFGz3Dp+rrIJ4svem9q4vEmlhb8HrF+C1KqOnPQ8k2xG
qH2HxkS7vKqnxVZoc76StjYooO28j42LQCSIYiCQPIWr6PJboIUujZVS1v441B9TZ6E9IUMtzhrr
hzrrP5fFwMzxP3e0yBFybqJWLSg3poOUWvd5OZNUBaAmo7L30zYSxrfhZvaQ0oKq4vKnFXZX4TOt
1n6jLadxxE2Sb1QA31IMYFqGrt4xhDO4o7k3S36lY8YwkmiCoh0GPVaY0F0urfS1tUzqUoPsd+7y
nJQM8FXcBKC0M3JuovCcdCErl3gOiIY4rEmLvl4U3hTV084r2tgHAdOKPAGyA/Xv5Y+ZnBmmZW1W
/hxOhzH7vLSTmynqra3PD30Itgf7KK6Le9PYGxi9mpNiH0THAX1moZpwNXbUlDOWUB3xWbUyn3lk
FCFvM5yQIgwwoBoI01QZY1osRnxB3gHo9qwSXs30pJnpwSTJtNCq7n9Ioenn2XDX1KMLerQXVDbu
dSKKmIsipRS66Jc7RHrbqgzKVb7DsAs9LldrRzcKYQTYn7peOsw6zjdS6cvxw2A2N/PMwHwMEIpH
aELHaNa1PQR0I8u8+EXiCvrrijHjCV3w2eaKYaLXAfvBssTObgvn1aT66RijEgFP7BWf9Wy+tiSf
Svm/nGOGgOALwuei7F6f40ZOci2Iud275ttSPUqdnw6vQgOvJZJMQ+eJkyzemqDi1lKGNQ55UASM
oeyVYFvvCFQKiRPOMRamq09KHoM8TeSo9js95dZ1vjQkvUlWPJT9RzxobuQp/ip+yTwYXh+/Ch6N
HRRvVgZi5jLcxcfFZ7O6AhiZ5S4m0JKdro0kZiMeo6VM+cYRCO5iL7eZYsnUgD7ICWE4ZL+R0zX/
DKYTuxXONDtV2kacByKnOiP0Uoas0aye9FsZM75qoSA86DotYcOtGfVA6vagp5of7c5JbV2+XCzI
0wEL6wxAiprkr1PZ6qYpLZpWvRl6OdY/Vth6grI7YhRVNaZnVxkaC/djVB5tpb5hN72m2RlW3iCY
MIMOBABTGNP1q9g65EuDBqlT+pXM0HtyivrEr915IZRCv2vN54YJG5oCXmqSlun9QRCIhcZDkGA6
Gf+q8v5GCbq922bji+VniYkTXE2utXZbepsMnoZ8sUV301lfQBtvEdjH54Tb0AHdA6Xoqtif+i+D
rr6NPdHPcfeD7tZbErwbDqVgEFxNzDcoxUxS2lQ+Jqie1nWeZOWn9jQ36bnUu0PVP1VQbQpcvVIs
pWJ67Xse5Ft1Oj+B9iSHBY8zbXVQ1KWcSPazytfVwW2K/CwytQWT2qlGHIoZMzOWqEulY9z0D8Ju
uWKQ4f1rbyNeAHMyhUmeLvoJ4s//OqtOCdxZFXHly6VgovRvvvST1HrqvMdx2/gUL5ZaJRpaOViB
lbGU039twvCDINwI+WNnDA9FSEBcvv7bZ8PDgc4nnwGUQjCxy2dL1d6aGd0sfQGDiTFQVZGOqIhj
rrfztV3volhJxH9GhwXR5nKleNDlfLCM8s2mAnKm6P8x7e1Jyd4HtLnSm+o6xRwjJ+sjI1VpWnZ9
6RcEkUhVb+cF3j/ovD7ugRcbXR6eSiBI9LcQzVqbdGZ6pWdtMZf+iLYm+Vg7hSfbyG4r6GgBl4Zo
6NLLd0tLct9/c7tLr46lOcVIzvRj6bdt8zbBu5SA7w38OPkfY9LdVsvcUnG8kJCxs7Q4hpcXFk/N
RIvwJcN9y1jtcF0ZiTLUVYnjeN0euxm4yqrdfILOfGclzkGxH8bulDbDg4EZuuA12XF+znPQRpwk
d66vjRBBP1PQtrnDoKivnRxkCX7TiEGrD1mjm9CV7vJ7KT71qJKLilKvJD8zkFUR9Koa4+rddpAA
a9bbAZgsmGqME/A5XR7ttMw6O+gDPqLpswN4Xc98sdwgSfqsxxlUWJpDjCdWRKux31Nv2Trt+F+J
q1QcwzUpx4j0ssrRpPablC9YJyWmTgVNdGU+sJ33Lt7r+kFhrZM4CbI87fzVg6aRM6qwMdGzplzm
1EvtrZhnajH+BpURiWSA4nOjEK1sT6EimpIdMsHV46oafEDqMDEBQ3m6CiMzVwBDVVBx0iE8RGyy
AA5o4SsUAO8/7RUqJlZCAAB7DKbktTVEZ2ZWX2qJWfitIZ+wJvmkh3j7qHsUhSsIiGWEWgqsEAWd
oTUcIk8066acZaaJXmVU3MSm7WUoVw2ycy9IMTXaYVqyx3m8LizFuuBAqHziKn51t49tWEV1axV+
Lum35qGsWjrEvReb0iEi9ZaA3VUcfeos8ZBhuh2j/o4M/hCpPU7ce93yq3tP/Bim5pHjhH+JPs/l
wZIixshMSSr8IvzkMCVWEKzDAhVxN88f/x9SrK13+/d6q2tvyClUQifg4dsnFDBdm88TxoRfB/NJ
TnlqPlWr7VwnP7zVtaIxFsUHJz1o5c4xu06yeHbgb9gRzA9wClZ3fq2VJYKrxHEj0V1hxlIUrK51
yaMyLyX+ZdnZmrPzkjEaUg3Kp3mI7jIZvfwy2RMf3fq4DGI6QCznnpNx+RqapCmAo7g5EyrWtogP
wsY24lsfSn3nsXeWWsP+cF9mHRXdkqONS0ebeD0NKIF1J7v5wJVbnC12GB4QjwS+fdWurwvEnZK2
KcEO0IfLMYPhYHVF8Y88I4igF5/jtH4isGBlq71kVmd7wbd0nr/lsPuXSPIsM9rB/68uUPGLcGUF
KRDsJHt1Y0RK4BhLwZUlS4YnqEl9n3yfe+vXUmKtjsXT+6Fs+4zR9RBIp9AZWa3XR22R9EPCJaHy
mffxoepQSMahDU2DQ83FMZag3Jw9x/lc9OFhMNEX2qOPXl/UPDUCXKA3MP1IN1fXR8wAjhmYpA2S
9ComrYLm2E6LK6K4jdCQiZpSkBduaNwbE/IKyuedXbiCr5Bxo/nKaBKav9cepm0alwY2lSUc5P6m
Qolkaq3AXcoEEl7woAcfe5pgTaD5YbS8vL/2NcwLrxIJG7SqWJx2qPge/ioiVNooUjkEud82P3GN
Aboks4ctMYfjUZWGYyJmheT+mDGkJCakAGOg3h/EKGMx9LDB6AbxIYJ+nYf6NQ9Ntxx/v/8br7mY
b78RzTvo0+JgrnogKQD1VGAI4AuIU0iJyw6ThvBJpBYkXtI9YeYq5nZ1I8XyZi8kbJ0PtMwR3RP0
V/F9XO5RtpS13Xbs0RR/wRrKFSCnsH5Llv6YMt2gIr6H+vgpDKKTbD9KTX58fwfEZ3CR37ABNIHI
IqlUiBja5Q/oonROK8PiB2i1R0/yUcc6UcO+6f1lNh/073VWG63OcSh3Yh0whmoZUWpiqGakvTAG
gIap1zp4ZMeukxHkBdyg7N23m69aQB+0QE18qddDiBqMhyiqdPostPfqQ5kdeu3YofPX2aRzgMlR
/ms0F9fM95yENwI/nS5GpBkkZZvXLMS6M/TBwFOPulY5ymN0zlLD78hDiibdwT43sgr66+grCwVN
ugqrbw716dkkJBHXY/mjgOxDkBMqND53rnvgjLjYWfHtsl6fIBs0SVDf0ABSV292CZbZimqsdNS6
9BAWBnVNPWtAmAZtxQTqqwq0KvrMuoJncRgAnMS3glIO61m0+GMdoXF9p17bSDHZh//+qFX0X/So
pADiuAWgSO3Ue+38HPFJT/jCvNFOka936p1Fr+tTPqa/V13tvpZWubGIrSjlwjVsCEeU48tXJf+W
BrPLDKybLJVrdztaw9vrkkmi0QNidMXuSYtUwRYYyYFafi0U42xSgopxAX3EFJbGRKC/DHbEzMse
p2QzxjPvguQi4D+MjtU+m43em6HEygs99JANLrDIxhAhIJd2FKaKCeLd2HnWjFqPTDHRKF6X3JiM
VL2VTcwBD5F+NqA+tPGAACuoOI2L94PPlRc62RBf/n9/5eq9qHqXpLomCdPDf+jqlfJZnVRQAvTU
YngQNJECQ/W7G3Uu3TyV6Xm+eOEUITMUHAJLEuTVSfpT5nfizIo55SXZyY62EjZ+oo5aBRgxPWLx
Yf91WVYzY4+9ERd+JWzc2MwFtqydqh9MTEBFOR3DVOmzzBdEIeH1IhhM88SXpfHl0SAqYmmn7vy/
bJuQtgRjoF+82rZcz3G2s9PCt79gsH3STdoWUC9HMkqYVOIHik9b1oYjZl5yUPsZ83+LzHVtRieA
RVfM6IW16TXGQ22k3zsbsHKUg4Pa7Xx54pdcxiAL8ydOP4Y/AhZYxSC50morNbWYVOMeeNnX9fKo
a790Z2805zq+shAi14w7KUKpffWaaqmYJlxgY9/KZGR5e1/GcS9K0MVsaBos3hhYO4d342QIaXra
R0AtPN16+NJITLunU4KJj5l/iKHtxarpD1F9Cus5dgMreEkq/cGO+89pUzw6wCFdMZ7lOvKk57lQ
8P3ZG+fbCPkC+MPiBlAElZn1EIlatNEUpTk/yaKZN8uHtIpO81K92IP+mE3S2ZTTcxYh14TQjqK6
rdL8E0Th51CVf4aqG8xAdPZerr3xaoATUOfg2oNntO7U1kjulKM2xszrxm6EXWAv554yPXV15xv5
QZf2Ftx8M4LjShHL64F7fvnN9oM19cmQxD7BhYm/xc1tHDbB/bD8MhPYREkAxBGdBnhOnWUcdAGP
msbwCwY5wEeoHZXwgzUOe7nWdU6H8qCBAjydPiHfugrKPaWEpBpShGxGdSu3+tdEkX8O9dcuLA5l
0j3HdX2U8/IW59NwHn/Dx/3uoIyE6cFPpILfj71bmyTMG4WJo2BUrFnxMIFaFD8pJ+WFkxk1D7nU
njjQnZtjcBxVnl7Z3Itp6pnK1y91Ut4saiK7bUK3IbKLE4XjHjF0I7Ax+oS4NgAMUpdgQasXR4dl
RD8Y+dByuMlkNGaFel+tfm1ShFy6NOTbzhtIo53qRvO9PizfdAc7mlIpDlLS34xN8LHVb1rNfjEp
pxsZMrWkUVcz/QDmmaqwnfcI+BvHG343Jb3waoYYsHqpwyBP8hDa/OZKu+/xuB/q5cusBLejCiE9
1n7Ws3Wr5NofR48eszo7a49Id951TUEzfv7VtU3mlfMYMelmnHbe8caB47dBcGKQj2LmLUv46/KK
+67LU8QR/CFQ7stY/fBUy+pDGk5fGFL5qjmMPqEGhdear054LyTx91y/GeX6N9LJe9D4FTINvick
iRDUpXUGu+3y3WbIYMZSi2zckjlf4jZ6QqHzRRikte1Hq9Hu5SRDRB8xPzl4ElSrna0Q//vVTfR2
ruDUQXG9SsBVI3PkokpwQpBzH1EiJJHoMKvYXtA8TOM/Fso5ccStqSTHuQ6pe9L7xu5+9Ea0o1Wx
kRWyE6CIlkHdQQGyQvwAV5kg6UJka1FNQMf5frC7m9aMnpKl+CTrQABO9GBHIG/FLL3s7IP4n1/t
g0OPSHBcSSBWdWUIlUqmQ4F6H/JQFhbxgnHaqrhDpP2RTCzCjGNunmPjVGjazkvY+FRgfevwC4Wr
y1V3H8vNxJRya2AemKouzO6XcnSdAiOVZD6MDCK2uxbxG9UlFTw4AtP0YLr6GkcE5a7kEuV4fwI0
ELooaYEXJAbQaji7tcMcq3UUaAan8pxLOw+8UV2zOgQlkeRa2Ous0pJez83/uLk6OKy4dlA1TDlY
gzv0iPn2M0ZlvYnULt4Uilz/I+dCLKKg/z/vRILrskvgGHiagzUJtskqsA5tMklGbo6+HZSfoLo8
jlHny0FxCO3mVgV9g+YJ4d9odm6Za64UXz2NC9oJguJCiXv51YPgaI0s2eMb0WmxSTHT8lDlH1JQ
3RCLDhgtf9oo/qz2ZKWm89QtqJkaNG+i7ndRqZ4UZl7RqjGfwoA/bPJSZ8MPQ5sehKjW+5/G1ul0
sCcUMpNCLmgVyBWp7hdbcvA1bqiJiA5jnNwOCEpkGK2i62kk6U5MvIZe2Zy/VlzlKdBRtAbaBTJa
OgRfkLeeVUPzpw0pXKTj//r5uDshcgCnMWS8hv3MzpSmOEdoMcHtsFT121LHPzN3mfE+KaZzrxOL
319x6/i/McvpaFOsXLkKd0m+jEqHbmfY/tAQQxpShas9ZrxzuM1flZC0K1M/WlV5N+jlE32zP+//
ALGBq2AHjZvWMKotuCzI4gX8df/ZEvPcaoGi5lLGt+Rmd6EBeceqzplVHt9fauP0UCTCnGLiC07x
utOf10W7ZDPK4FaZeEJxAc+oQ29KftrUn3AeaOI91vBGjc8ALW5p5G6ghOS6l08nq9MSDRO76zCx
lNESsuqbIrULbwjRdESVXQmNc1n+CNO0I8WQXiak2TycW1xOuDuB9i4VDh6xqQGt9m6Q68ahKcPO
De3f/35zEOwhERGQ6lWDLyrmvkLZZfQtrC04KGdl0D7UQA9hm95aYO2586/NKEX3jvSfwgxFAfWq
QRwOTi5JJpGn0pcTJfN93em31ZS6aZAdI31PCXqjicl6UHNE4cWS68nySO6w+C0GEgztpUisY6F2
N6PaHTWUocp5eIhvjPGLmXtlIXsZvtaKJLtzTOHNBPpO1N269N4Gq0HOhejn2r+lq2wZvetsQpo5
QYe6fMi0lzbMHif7BksK2KnqodatkyN1PzCW+fc1P9kN2ab5BnauBwkwnDLC0iLDKJXkVshyLBJ+
vc2N3u4NSrxpWa6/7zc9anhZZN/WqklYTUNctkKK2EqLT0493TWmfmjs5osAOyR7OKpO8pQo8Vmb
ohu1HD5UXfjR4IbV02OZlc9WGzy0DKB1ya9KznZYRhvRnYOHWPZ/fpy9unOhdkZFEYxI6Y7xIbL7
YxDHsGolGPMo+BfJTloprqf1XtjCQRDZYhLs9VxnVZbgVDVaM7mUvPFFA0v3GDrfAZ+2QipwB5wL
RGQZGVplNEmTVXU7IRkI6jZbOr2Yjn4pFAzas+8Hjb2VVi8X+YYoTzqyRTErKqbAHBMXZQNpa2Nn
67Zi91/PtG4ApyE1wVix0lAyj46i2KggyqsNkDlA1pjJn1Fuff/hNtqgOFcIoEqU38zdrYK3nld0
JlO02wR/RSB4pZp4htIfE9U51cwQ2H+m+U1fspgh0XA313syL5snBnxESPECb651kcaYnM1JkGMS
ETiEkj4p/WHfTWrrO4DQ+v8vszoxfV8WHd7LTKiDO/fR7z59gQ8FhnqMd5tJG3mu0BZhtBR1UgjV
q2+uycNo6Cz0ckSPQ5DxLZpGWS0dJe1D1830cwNER/69Hip3DUkjAh8K87RXs1NOj8bANKBaE+fD
nY55rNjNfu7vtLh4leLOd8LCkwb9Vh3s552DtLG9UMeJfxAl+GudBTACHzRBbPLIQlSCWQKalGLE
dciwy+y/oJP0lFR/mjR7bJ3xa27pPWM67hhPvyVpvgOReon09Fuk2ju1z8arIM0EXRJUOOT6xef9
V+6FzrVVFxMFd0aDrXDmR1u6z5BdqBPjGdttKwncth527p7rIy3I06TUCnIT1NerhC8NelCYBBEq
1RmOuvWiEuvn4t/3DWkmMa1GXcjEGjoml49mJPIUSLreQ3d86scnp0N2UP6a6jsdvOs3yzIwYTlP
on5dw/yzpMH2VZXeh5HgtlLjVuVPWrHV9KGu9h5pA5QQMCAxxxRlKqS2y2cqbaUa7aVGJXtOHuSs
IT/s7ycnQNTwV28BnJWO28UvKsSN9w/wdZhnYZB7xAGAalEsu1y40Kx6CgYEgfoqcE0JmtXiuHp2
zHbhxY39FK7kDqkJyyjrnv4gF2o4qIiRlMpNMgUQAr+15SONsSbPd87h9Y2CWQ+SqNADRdtvzcVt
ygJu+OJQY6cO0z6/tByj7FFy7f4c5zW2WXtKK1sL4gaOwALICtSS1dcGwK62S8qCU/pqhx8n83sY
+QwqCn+b5OX9N7Z1VlTEiXmst/EreUWR05xFx/jJ7tAo/vbaBI9O/yvvbtP0WOOeiiRb//39Ba9D
CQcS1IKIzlAIMpyXRySSMlJvyFC+Xv+Kp6ceqSoZr4DgHBTMhUd/2mAnydk4KWLQQHwImiisxA/6
K3YlxtBluRki1ZS0dOYRNp8EVyk4acsN06jvP91GKoD2Arr8oLSWTtK8+vTqWXKqqkH6S8HXuHDS
U2HGSKk3ZzOnqEuOwQTibhiHxbDv8rh/mD4M+qf/5TcwcE1WJ9is61jT5bKdqyEyMlH8NHb3wxSc
olw+WXFwMtTcXZz0KFfWUZ7Tu8alh6PuESQ2wgAjl/QJBUqFEsHqAOsSOGSTJL3fFIVbZz+66iWq
nxZ6mu8/6darFYeJe4LqiF7Z5ast9EZT6mBBeaqxvbDNbxrti2Kmx7woj2X7+f3FNgoUqIu8VJgt
4I9XNLNgKuLJyDUUahrLUxkVDJXHKZjcpX0060/5oqGw/b20ASXC70weF0t+GIvxoNo/Vd7AeB6d
77oa70TcjfKQX0XURTJIzJivs6R0NIo+xezNn4xfSjk+MXZxzMNfdmrdBc6Ezmh7tzAFLNkvM0jc
+1uyEagu1l7t/xjObaXMBOGsEO3I7mQNLf3pL0pXHScmPcJsj/2xvSKao8AzNIjX812BtVR1H9AS
xkHVbegWUb+7cYlu7HBvtHiql/LOBm+vCIsWWQ+0r9aJtdbo9uAwGOrr0XjiBS/9F1xlTwMCyTmy
GsH0+/093YiP7Ol/11sFkDlJmtZskBdbMiLFoHmYyUHRW9BhTg7lrwhkfyr+eX/NrUsAOBmDTWR9
FFKUVYzsSHoXRmEJ9yp+YtqPvNJu5CD1jOanpGnH0UQzcYE8op53FhYn5LLQRcRVpNpCoFLwaC+/
YD2D+i+hEumrpJAyFKKpkhm9+pONdN0rhKaygYYvISqzcMncQze23q32hieKqumKM6a2WZsAE7N6
lbhm9lIoXyLnKzTWLntItL2zu4Eq8bAAigyVIFgEi+LyYYtmsK1CLXp/qD46aIGMFPet8hpph6y8
yadTUPCwZuSpw7cGFP+kpQ+zdrOz41vni3eNrjyCnCSIqx0fUy2RmezofWv61KiKF7cxzsPMu72k
aoAVlu7L1ZNpInY9uFkgix/EBI6C7Fjlmme7b9yQCbl83jn2W1cG0mO0NPhtdF5Xe5PhRxoGFWlI
rDyLyiJNenrVCnzVPcnxzYjJ6DviwaTiZP6rulKJpLAYaGHi8Poz/iNo+khtJymTmaDpNOzKzs/l
p2ncKe42IF5ePzkBfF1wTPSLL1+/E6ttPIXcitHg9SX+lgQPJojO6nhTmLf99/6nAX+tPEnyKxBj
GR/JU5xnhw6+fBuZ/l5Np25uOXm6EOkhGVv3EJo4NcxCj6l8kttiUFwl/MSIHUZCz2Pw0qr3kBzd
TMMB5Tx0X5bxNZSOff0tKD9g0NnLj1X/+DKUuTtNRzM/yVXnavGDPu/igpsfKYAzfBOkZEmsLrdN
YmhIQme099X8bgp95KX7csF9ILrPCvkcW59URqNa54fpLMeBKefMvmuRZguwCESUtDrau2wLseJV
0AKjVBhhpSJe1x4d9ZWOuBDpjegtj9q9OdX3E+EaV7fWLZL8RpYfQuVLA08mMXI3kfLbLMtcc3F2
LuDNdJMjLOpWJE/QT77cnDZSzYyShc0JUZwMW18OR/pwT2mUu0XZulg1+4aUejZXZa80rnZbhTtf
7lUSBkqJnjF3sRC8peq8/An4rdMYyufOt3Ud3gPrFkQMPfVkOgQ7VfT184rFEHMCiyBY4HZyudgc
dm1YozfmF5EvAaIpX532dx3cOrOrZIcWblrkWlhD67TC5J3NfrvqL977anHtcnEVc/kQExKeVLnt
48dnK3XFgHfjj9HnxfqwRB6Qrdew29IRBYJY/jDahypztexRtr3lPKsJXrPfu2T0rNC1VAqsAN3a
0it+qGnkxXbChKNyZrjjqEafquVj3T2nzmMvZ26vo91cq+5QPsta7uLU4WHi7BVR5mlL5Snzo5If
QuuQ2d/1XnZrUm0DDcRRc0Os5rATqF0zOjLwHQ6/MLJyjdRC+Qk1HrdP6B2eu/xjCzvo/bvm6qph
v4ixYuCcSaQrGAJXgVyKi67D0uKLmIQSKsHF7MMloFWONgRxLjcP76953aZk2JhUgkY9ORQTB6sT
kklSnyQScoACoRRsfyG6BEPDreBvgpeV6WuCmMkcfo+MncJr43npTfHE9MbR0HRWSxd56sxOab+J
IypaKCb9deePpOmu5dGz6NM9upK4qVYH8mLB1YGUi4bCPXZavySTiJkgNzvs0BgRLvjvUMLRgs8C
S28hwrezzVcxUGwzGqEC7yGLkFeXqJOFBfcoz1oZsWuFd3lpugjTeoKQLbTlZPVPxuYbZuYrIyp8
QnhqGg/1Xj6zued//Y5VCdLIU+WUGr8jWKD1YuKpIfVWjcNhlhEXkiZ8TRe/2gl5b9y19cZDAhEF
iMPluY55c6vJdRGbnT/U37v2c+Ocu/Q5yLxZ/yzZJ7v/PZC+Un0lXewbpzZwg/rwfzg7r+XIlStd
v4pi30MDbyZGc1GFMmTRuzY3iLbw3uPpz5eURpuFKhJHO0JbER3sZgKJzJUr1/qNMmzjcgdMWxDE
rKUi1elpzgehqCKAudSMOClnwckpJge1DYpGw1ap9pa1d8aDWSFz8bnYSxOH/Cr2V1AhqZinjavZ
N5Xs5uHK/pRrV8bO6hGnWpc/jX7teA9acvHxenm9hp7M2J+P93oDeVOFySs8DLqQsk8UuOW0MdIt
PmvVXZSsq9tqRJdjO5SbyGZfXqVXMhiaWmfHHqZ8P2UXV1m9ijUkFN1G3gQKCID1HgCA098r1kL8
eIXVnjwosQrdQGBV8CeP5zGNosSbFOZRGfWNzawFiEXBmHnBS/Fn5MO5t4f0wpGxALQUl/7kZujV
i8Rpc6g21Wfk7lbYm6xa73cVxbup+ISu1qbsyPQN6TY2fxsyRAVrn9BGNa+LsKSH74ayvbf7fG8k
qNKjmMdNAMsD1dlmXrYHQHRhGffkAGtJ/dp0E72Qz2gp1sVzXOp3oSxvgbvFWJuGbbJvJOUbpqdC
214VLoUvUeyWo3kI2ucoezLNiyggjTOu9XSHdvsqlq4Cqdy04N49+c6Xf7faXchCBt8RY6WdiBcp
L3MuJrk1PQd5vE206kJLAPIgvMyB9PEyMc+FFeU1SQZ6QUVjFkINx/OHIVc5MsRTbutv/qG8N/pt
gTYUp+MhavcTWF+odOpeMYG10ZnZ9MNa95F4WcPIKNVLpV477d0F7idyFK8CBX2r7CcLfGMY25Ck
u7pg92n3ynXzNd2ODbFp43A8/zavvCtJuoHDEw3rSkcHxaXYoxq7IjoUza1nb1FGSx6Um3Lr3AUF
KOP2Ba56F+0WJuEk4xVbGcA3ma3AN873il5Kva+VeuOObb7JPrfZnY1W4nf/VvpSs0taC0vVbx6V
pYFFdZ/aB6W6UPSNnuxLsCDtjdVcGOZLkH9OnG0ZNnDb1nXt6kOxKmhelzsp24y+uq4yyhgNEI4L
J7hVoWpPiks+M+lbGNMYJLwExtaqtRWCuf4j2BLj1op+9v0ha298Z50+p8UX1enXsVJuS//G8LCr
igmBtIJArNxq3m5A9U/1fTdvfwJgvAr9pXbDuYkCnQEQFSliygezOuMoq7lnqz3ZIGQsKnJsSX8j
TAhWWf0VDPHCoXduONpg5Nr0o7g0zW4icaopkWRllK6DYcPhnrfmXlgcxNZvLaIvFi+B340z5zto
J2httL9oSs6ye6eLA6mXk8YtIPONxVch1yKUbj9eb0ujzCLegH9HSeeRKkhA9NGdq2n4OirVUrJy
ct1kVZMZwVOl0HJaeEjR6POLREAV2+cC9r8D92cijA6UppV4OKTTk+PfdoKAzjGujJCWhv4GkMdG
r7jINUsd83OZIvVcMkRELmC1zBW9HSiykZEhns0tnODSq/alhApqZn9Pos9Bp7pcKn1PcUtHWXvN
/ceTflpyQ/uBY4bGhGCdEOuOzxmPpNkMIo2aQ1+uRO4mUIqCmK96vz1AEkmArBpwgrx6/HjkMxkT
9R+g5BhvItAzX1Rt76RdFFGotUPSYEQGVfRlYi1bm5BT85+Oa7RLndyzL0uTiZ3DV6bQOFti8dim
5FFRDXUIO9fgWbDChF+IyFWF1qEod7EFsF9rFhb3ua9M5YCiPQFVNmj1Hs9zaOeTjEMArxt/Koyf
ibQa62cxz1b0JDe3dgCrSwJDibOaFC8Vj8/cjV9BugBDUAg4ccAxR8McKNAjQux4q7i7TUSVCYVA
o/tqWOXSq565DkC7pcKEQ+ar+PPxqxYoP9txBAEgAnpvVeleLbeGMmELfSsIdnWNiqIFOxX91Y+X
1LnvK0x+SD1xLaBbOsvCk9hy+taxKhelqbXZfRWq8JbAgAcvBJNXpRzlqxDKWRhXpAOzZO1o3Fm6
gBex2sKY5AaO1Hxf/Wz0K6XfOcZXrFdX3oRnLvMepmvB4/Oxivh4+DOBU0hb0X8intFvn92Bml6p
+pyKKD1o86IZ9X3Rf/GGcOklxQqdvyRaSFymdcEzmhPBsjjMiCINkUJ/GdsHg4pozA02iDK309st
3j9bE/lktbkV2uKZ72+bwV6Z8sPHb3um9gIQgz1E75ZbJ5XT4+WVSBBTlBE9P5OyQoQ8j466pFF9
ysnW7fpeFN06Y1U5aJ3b3MMMye2XpGNPYxePgEuE4HyQGc1b8YaX51Zi64UrmFQaoomCBFCmkCFD
8j40L9oivJySBerv6S4+HnWWZuAYXMWhkCdNinSPgQFyBeiq63twyldlkd0tzPPpNhYsb8AolME5
HF7r12+uSoodp2kQw/T0sJXHlHhVVcq6q2H4JTY+CuuqxkUKd+SA9GphaO1kqZFtCpwKNGdaFXMV
JKMdaqIV7cLJuTRR1YoAXqGb0KrpVVaglizMr8GV6SzBCESm0BE3pyXX5NM06+gh5tsqLsIiiIyg
cmXZx4oSJdzQ2MvQeVR8170J/NeSl+FpZwYeBdI02CcgmkIdU+z0N1NedmWTacpYuqWSb2If0KAp
u5HWXFiltBHiV4UQ5pWwuTD0Va5Kbttnd02S7AMMJLUlnvKZu7xgfqLyykoXbc5ZWCPv6eMqGEq3
MwL6Efmq6SL3ewK6N0PrzK8BGXI99pHRNrqtcH4S56jQCzaxssP5x03T2x5YUYtusD2g/WBqAC1v
8xabt2IFktWlTvTx0nkVcz+OUjwqWGmk9lF1pN53PIVpb9ujMjaonw7RBo4eChsQ1ik8CAF6x4ac
qfurCkka1W43/tSuEvlO+EWEF1n7TZ9uWo4Mu3kaOiwU28vIRwkEaoOo3lRBcGnGuAKq5YVkV0vh
VYStkwenGSfQEtwj5qrlJY6SamehkprFXz2yeRONux4haCRahXCFWe8mlDt7nitpl3LiM1ud2rkt
c9sTUlnzcxM1/NaUtJJ1RxwTSaCQb4knY10UOzVF2UHDljBrt2a9ENLOBfOjkWdLDC/ClnZuVbrh
iIUOmgJCEEUIx4jRLf3STnl7slD+FGLGo0Lht35+vGROG3GieyIAswD7z6gVtaZWSU3VFa7WQx0T
1wFAnpnTb/M23ssUE3Vq6U087mLUK4ynhdFP557R8Q8DJiOg1nOSRxfnWW5FKlFdMrf1tDfupEn4
aUbrKL5uvT22eru66LYfD3sa3I5HFYf9m0iT1BAzzVEp6CHwldvr+hdbRDHqiySP3dZagK2fyX6P
h5sFNmDBg1ZovOSkBivgMqsxQBwFT3j0cDskeVlnQv/Tj/nM3rPALX38uue/8WvaAo/dBBl1/L5l
lE2YaMtIvXJ3raMn1d/Kceomib2Gzx0Yyas9bad4VzJV44XBxWQeb23e/s3gsztWE44R7MSJBUa3
RQFNgb5Cql07Hr3tVKJKQjQXnxnfgMuk1vdBiuY4lpxZuRQez2TIPApwMAuSKETNeXnW8nE87ppR
yGXHa9Dh7fScTx3SeNm+D4XV+lOQ1oTCJYjU6a0bOIeKzjucKXq8c/NYei2AGicUwSa/3FXTrylw
ViWgTHhCCyXeMyubq524TqNpKPLV4y8dWDniqFGDFhh2Q2pYrcdSx6acrlexo7B5GU/fFz7vaeTm
gERmiL4wyQoyZMcjmoXll1gU5JAKhq1BHgJBczd0NwN+uOZYrYyBOhiN9GCbd/bzx4OfeVuBraXm
RDp8KlmfVp6SAlrIXMx+9kXSXgfeCoWlAN/qPg9/D9Wvj8c7s5RpKfEhadfDhJr3llJdTXwttTNX
JvuVR6SN/GrhCH/9QrPtAlwQmgsyuqAHT6AhHAmRnaFnJ+nDdtRQg46M6yAzriH1bcfkEyooeyS9
obfaz0Kc1Uztx3CoqU3m3x29+1nG/kTrydRdLzZd38EdzL7x7fhLbCBE0E7bMXCevL773mIMs67L
aG8YXbWykWR0weFsw0jyEd5Q77vgx8ezdyqQoNERFLUnEj2EIOfkQQ2jaihkSLRJgIqmJt0Hnv9Y
leGl2XeHKrkd+25lK6gGD+mVYMCIoAhNZVebzaHgfmGp9cJsn/qViEcC3s6+RNuVkuLx6o3Q4gaY
h2rd6LNcKV0nA5n2mK20nlMYdTRIX+g50MWKMiD++UoIJqajuvPlRVu3M2fh0bPMrnaeHqiBAusI
DQ/y3IGELQ++1KgamEFyZXrNwScqhjjD2/4iHOfcyhaMFXYw/w+w73geSFuRGkjC3G2QBxtTf6tn
/bbHiKeQ9qJjLJyU9C+5b5Dlaq8hOhuK7ST7Sx9EpDzz5U9DDyilQq3JNGZnZT7A4Z3GMQMZBYnR
ONDipHQeo2xlvKqoFWa3mkyZegIWIogWDcN+YZWeewJimY6aocBSzMHD/pQo01DnCOXJtxZ3eQXN
JyGeP6JFi7zH2sNmwRj8TWL5O3Vv4Pfw8QOcOSyILDD9BL0c5KT4VG+SEyXVQ0OLDXZjQPNYg1OP
92XEXaGJioWhzi5/LpqoNgpl0BNRwECKstbq0wyLIBMZr26jOldFQWONPJtOhrjR1HqzbuSQTliy
Gow7sLerXv32n74yJRzgKzo6z680y+NX7iupaFBVylxPlS8sO9g5iLFrtc8ptrC+TmsXCOJSORGa
FdBK5zXQqZAjq4ngz3i6vEpG+wZK2bVj/Uy8Q406paxFd32X/ueAGUbl+DcUbHzQHpydkRzXtNsa
Ba06G26xPuymoDzQREqlyzYNL52sWmdOt4uydOM14bUmGRdh2y+8+pnwy2oCgi+kYKBzze/Xeexb
WTdBlZQGxW2zn1FtXHAdwvtc2mZGRSeR3T4+2EpyoU3xBrknSZF3rT0hBDbt8zD99PFXP5OOwV9m
h8HVo4EEfuD4s2dofkuZjHqIU7eXJBkumjhwEvXXinRd4ZiEWJploBA2yruPxz7dZAwtLBqFcAgn
0SzWhmOVW8WEN5TC8u4VshTnzioDpNrCu49HOrfi2FzwO1HfwQNNhJs327kuNB+nS1pjYVBfoIfw
KbPG31gmu23dSavGssNNP+VLPdzzc/tmWO14WDp1gRwLDUjwMCVViuIyVeOb3q5i4AeV2zn1lSf7
h97WWW7D9uN3PpXNInDRTiEDFRj9k+t8ZKiRalTotRXNRdkUF+mYfwe4v5W87EfQjXuDRR5dx2rw
RcGRjcLeocqrq8lUVuMqKb62efrw8ROdZoqCKm+L1AOhHM774+mIkrpSxpBIHgzVpTIenBZ5oAQ3
FErTnZxzxBgLsfXsd38zovj5m++e97VhlgVAHLW8QR32SbKSF6n60XtArJPo2q/IfKy/tKP+HHRe
tWtH0F75xGvWphtChw/TcTfGNH9HfydZxboLw20TBde24y+87vlPzkLnzKRZyvF1/L5dHBuW1wXg
f5JhZ+bQLurmqkxBmYQ2Pj/mZZxm20St1nWRY0pqryxrdLXiBczGT9zrb7i1PGq5sRB6XzU5j/MJ
oYzMNqe5SAieb3TbGGJP8uDYDYZ05YddsIpBp3rmnV84xbrI6mw3hUBFctTtSf/C0rkovasKrpej
+u5U+Z9C38Te3Msbrq/5cz21Jm5OyQVqXz+nSFqPan0Lhejj5XrmYH4VdKZVJ8gAuDAcz6ZdxjpG
8vTqHSDSg/1ctKvG3vngbq2U5k7/vRiaG0tBs/EQY24Z0aBNAuf7wlOc3u2On2J2bgVxk0NF5X4F
c2vD91p9ru89A6xyDK0KbVkrnDaRntzIfrQUQc4FaFGpgIdLRwM95+MJiK3BTsocK4ByVefVLvGN
36080qD081u/TS56zdn2sr2R/ZqixfDJk51toOyl+lnRoLBlC/HjbDwVRyfG00LSe14NHpSsBqSP
km2VALdjsCQG5qymwa70iV5O8ZRUzl3f2gFNl+A/Zc+J0hgqBEih2Fi5zu+Eox46ZtCSEvryuKts
WVrpRX05Gc3Wiesbzc6DhVzhXLhEi0ChjCxsM+eycarcW1pla/S2Bu0Wo65tbraPnmFc4xm4l8bx
ofazi48Xm7hhzDfq2yFnJzJ4Ec0aqfKjr8rei4Jtq6RrP7M2KJlsUT1amNIzRTlRboRPLQx6Ha48
xwuMxvdQ1I5CFd43LhD1Xk0I+MqdcghI7EGPVW5c5yvcYX5XWBzHYwIILeiXrvv66aUPyXY6DNBn
WeknfcVGG/tUxbnENdC8TLR2Z0nRdZcDou7NcJ9oXALblLwseWmbcB8VwZdRaz9RTsU/ku5fICk/
SplieUg7zKv00o3LBPi7Pb1YSbm1tMbGVyD8HBmfBxUkUdFuu7H/nGkDfOTUBguqj1eFBRDNqoOn
JIk0UEoZHZ+huooifZek/Vorkr1RGHeoGg+rjz/6qZoVDBxR8Odk5tQ4EZHzcAPs+yERF5Dg63U4
WS92lO7M2kECXbbbleUBb7PHL1HXHBS/38etuulU/6IOkgnct16vo4eiSRGBIavylHK9T3t/Lw/9
Qr4ows3R6gS9gAgI8QgEg4BQHK+WDkXjMiwRw9XUF33ycRNrVlJebz6ejtMoI4ahEo6wk7Ckev35
m6ShNnrFwCEqdkervoybBsAfyBjoHFrSPWRYcEUqzJUpvq4V5XFh7JOIy9g0jnhBNjw3lVmKVAWN
XKYjSMVAwyA3Gg+RGl8OifU5zJRbw0ivbRgOJM2HMbfXkoAUa/F1OXS3XGb2geXRCAvahWk/PQd5
KFkwkdgfbI55VuGFU6FKsRK5ozbuarlGzCt+mALtNskqWN9y/Tn7LinlJkjj3/5Yfjc1/9uIw9UU
LnmqnIRE8SQIUnAac1Xh7nC8AsKkbXS74Ems3nHLqr1oNPUWOeqV3Jbrcoova89bSF7Er5wvOkGq
JZvi8kgqcDyk6nlB12VW5HpQbriGeXm1TbtmG9vR3nSWlvi5FwQYJDi8qEnCcTgeLVLtKQs7OXJj
5WtK33koG5q9L05z233rm19/ZbXR76OMikkG2dnxaGqX+pVUB7GbRMllWN+MgCnkDjXS1t5EHnys
qb3IvPJq1J2VI/WrxKESOg53iTxBLhkLkGvWgmjNaZtE7AAQfsw1lzXO2+Nnsuo0CUxJwoFarjeR
WV1J6rCzNboCgXk3wTy1PHnNPR7d/umAAtVSBfA0yFBXRvEMGiYFbQ7D4/GzQjG4KhaRO9Bgzqdi
I3l3Ri8vBJnTfQ5nQLDwSWbgW2qzUYbRMQp1oJctFy9t8VDY3EKnawxxtguf+ORoo6wBjoEoDGgG
aM4soMiVpAeoEoZYHearii5zKr1UvbeysSKB8t5srLvGCxZGPV3FDCrEkQ3OdOFkdTyHudJFRi5b
oZuZgMTrWqhgrmQp3aMMdkh1ayV7C7nS6S5lRJg1IEMh2Z/U0MZMC+XcDwkM5XQhmreSWtyr3rRN
zfA67byFI/PMGQHYibyDCw2B+oQBX6NlmBuJFwF7F1cSlOZN+YBH2l3ZW5uRLdQ45cbRKx+MhPGy
8E3FFjgOSYLfACScLSLkP2e3vAn1yTauzAj9Qc9NAa3rnnwrx3Svy+kqsFUgzPVW16ZDqMarqWxB
Urbxwj49uVmzroTaAPwe1tYJXVkOu8zPZJ4hGMtVReQd7fbRTswbK7Q3uP18j53hPq4WEsZzo0Ke
4yYi8LMMfrywkoofyBXBGOoRfJtpVQ7qJ8zgHpvAdotAvkvT6aXzfn884WdHNUiQcLO1T00681bV
AmJG5NbZb8OrNmE2vCjqcB+lNn6/wwN2yDfBIv3izEcGE0toIBE5pYwFYFAN22OC28reKonjDt30
YnMRTSU+rN4+W9H3j1/zFAlB5iFUbAFdmXB55sdB4MSk3SUgHmq3l3HrXKPrHImEAmUH/UJruqdR
rnc9FB8//t3JHIZK0N9n1V84A9BTV3h5kzYtTzS7FiBlmQZNBEcwRdNJl4f7ajJ/mnl8LWn9fdDJ
WBnrNyz250GJvg3OkknXmTOI8U2BpKdMS210Fp1Vu+aA7kkzprhYG8a0NvI90jfbblV63q4ocJxE
XtjEHQyk60JoOSVH8xUAJaO4xYXklP+tSkFSDbhSuHXYX0qF9xudWVBO6ecuNauN0Y9fW21aqYN5
WdnptvGGdROYmxRpc79p9+I/LcavPClVUyB4aCXQoMkxmpGWqk3iM8ziEOm4cDaldXfauEgdJ6og
+pKskCj38XBfxFcOdpWhmVwrvnarhPY2VQO3aa0NEeRa9uoViiFbKVjU/hAnysmjUBRgvriknxgb
GZJRWEE+kqLK4x51xKwI9hTIblRkkSutvohbGQChvQmy8srPnZcJ2HPBvfbjHXT221nAQtmvKIJz
4h7HpzpA594PhDL5VG20ZLzD0M8tUG8UrsJxOO7rdHqMPfOLVtrgn7tyW5mHwl5rpe/qOYYg8g8j
kb/qaoangKGtY35FO00LUfQVDjCfLfJZ2NLCVIJz+vgxxzJMUZnzAtcsndsyNO7DtL+rVfOm84eb
AHxl3Ks+uPvANTJFxlLU8Fc6LZtV7lQ/7FoGP5MfuL/gSFrUt51U3PRh8RCl2XXm1Fv8fzbjwNe+
dRrvQVLyX3rrWatxTA+KiViMDUY3DfQnk+xgI7XxTaaWlNRo9tmhs2T+dyYVoaOM8j7NDYDn81dV
qAAXZoNpgkCs5j0AaL9kE8HBrBAdCFcN8OiPF8GZVISEAHYMunUOHJlZxuXjbZBlNrWDNv815vG9
SQwtq+iBC+1dP1kLFZvThhLhwoIAjgsTNF/0xo6/ZaL3cQy5F4sQX7vvkvqb5QxuM7X7XOuwFIAr
F7X6roFM4mO2l4/Z09Co8CxKBS41Iq4xK7PC1ePjSThzZFLf52kEX4ccaTYJYe7lkW1hXBIrEuvn
a5wWl1JabdoSnbKu2njQHKslupgmjv/5uqZYSgmH6Hmq49BnTR1QOAzdbryRrf7OpjftRF619kZF
PmjJVyqYz3bZ1NdN6cGirJzn0UIQszJg37QONFVfQkc2LlzLeRqmNtgEreQBbAn5OzLMo9yCJx5q
8KwkdOYzWwhd4sEQe1p66UwR9Mhm+mml43bM1H1efvp4Us+tZQdagZAbBmg/ZxqXYVwpaCOzsni3
gIDrGvH0SU/Tl7jNDzC9OSx7c/vxoOdSXXqDf446u5Ji315qdT6ELtR2zLXuEJ6/BKnnDcW6d9Dl
wNnRKhYi1LmT5e2Y4kO/KcFE0hShPoVoxCgn12EsUUrwFxJYsS9O1orBfV6ksWQ8s1CNnnxd2j6v
paCx4qvK17xJ17aXPXhNtXQsnAkJoseKBgDaeQjMzsbK6qqNpZE75TRWV2Mw3I+edKj6LIbFm9ib
qZjubLW0t2Ulf9N951ZD9UUzVnESb9t82Dta8aBhToKflKptMN64D6wyXJe5023kXN1Vdf5SXXZo
KUQublGaHiy8wPHCEywWDblxZMWohomW/Ww359k4jmXDJTIkfD+G0iPOUHDclTUH8tqOLPfjJWcc
n+an44no8ubzd5lnFIPtUX5Nayio0zMI6qveLyiXgipTpRIQ53SQpzBbOR5g7yzvHswCYrkHqTzE
rcqX/YdODu41bvJI3e4i/7lvR3dAb0ao9Ud4prUBsK0gAFQzuri1WVO38bTuYBf4R0TgxicVqJP9
6A+fRqv6ZA7Bl+imaWS3lfpd6Cdfer25Sc1GcfMa9QtT7p66XvewI+fOV2fVtxaoflthP5malynX
3q7mabt2SbVQP/k2SGGTa2A0CACPQ24W/ydkQOBuO6HrZM62KIOtFfYugHwEjNaZdctEbYapg/lc
HYpAuQo0/eapAdfQ9sVtL2MqnlntsyGPOPGm94OPqTqX8zLiMhloUF/Nx8IfbyPMQsNqpW9xbF63
CqVQ+gLj8HvkLE2lQyBl10FTHRQvu9YwERtH54D3jquUslsX1q7MLzqk6WH57ftR2Y7qftDGhQrA
8X5mzQiHZ8Ef5D4OkmNet9GHSG8diTXjT4AtfSToxvtU/mm3Pz9enLNq+T8Hor/62hUUOk2zeKhh
OtXFKqWGqYaEcakr1jrA58bK6m0hhw/OeDWq9m2D50dlO4+mFH91IB9/HewbqXOTNMGAQbssPVtb
5RriJb0CxG7JgmFWsv2/hyQFIUwizzCvWpZxo5vTEHM9B7ctR80nsy4f04Sy3YBesO5BRjCTld7e
jAhAAvPN4q0nFzeeVC4A+2cp8b+eRPixIowDsmgeZ6tcTQHVZ+Ly7JFw9NdpVj1OUvWpjPrrPp+u
1Na6HHznUrKLu64vHwxFvdXUfD1qj6AUVmqvbrH0uEjt4jrS1St1CC4VBS7Qx591dsz96zmdVxsJ
ChqgRI5jjmkkkkW/l8vMeB3ql4r9vaouS+uiNX61gJJIloPu6eMxX52x/jyDTsec5eFa4UtDK8aU
M3LEsLjJcmPn/EjyfCtL3TX4ZBy1CjU7JIT0MCnBAhU3wfQwKdcDYAI1wePGU7ZxDm84vK5Qr6n1
30asonM43EHX+PhxX+tKs8elukZyhSYz5YF53QksmJ/lHp+yLIc7SS+3Nb1eo3js9eJXKhuHwtFv
9My/sGAPjKO2EhQOyF07rbcv0la7bpuvyfSS9xVaA9aNNiqfsIppR3WtdO1lpzcoaqkHMmpy8wby
fYs2UEwn8qucG19Urb2TY39t+ulaGxzIGf7O9se9Wpk3episJpLdUnJz+0vVr2sJUqsibYwWb4S4
uDTGxBV/BtW+UdIXyZZwnVY2ak+90N9qVYGcV+sqyJ0BFNppdXwvV9VD2Zb3gl029dYXderu/D74
4o/JYx4hmqD1X51uKZc/OfcgP4sGM65bwppx3mK29dirRpP1UPYTduhXjrSegL327UYrr0Ko0Pl0
F6UIVDzJOSI62T9D6H/9GP7b/5Xf/fNT1v/7P/z5R16MVegHzeyP/3sd/qjyOv/d/I/4Z//+a8f/
6H93v/Kbb+mv+sO/9JSn/G/+V45+LaP/6+ncb823oz9ssiZsxvv2VzU+/KrbpHl9BN5D/M3/3x/+
7dfrb3kai1//+ONH3maN+G1+mGd//OtHFz//8Qc5zZudIH7/v34o3vEff1x/S76Ndfjt5J/8+lY3
/GvF+TuQFk10TtH+ojz5x9/6X+InjvN3yu7sEwDXGg1uAXjK8qoJ/vGH9XdRpqAyzy2JpEoRtbg6
b8WP5L/Ti6EOh7GLgI4JaN4f//fuR9/wz2/6t6xN73IEpOp//GEc5bkSiFJBnzwxCkmzNEwp0Nc7
0vd7MkxXZ+WTRyys2ePU9t+/3pylaDUChXApgmY3mKDe0TeqNPlScZ5kOdo6XrqQrDOFb5L1P0eZ
J55yQG0VtgjwIGOHnuA2SJy7N9/yX/P1dn6O86c/f7V4sTc5ZoxTnY4Ld7Or1SevVTZ1/Ctp78xi
OEzWjdz6C+fLO59hfj239NGvA7NsdiZz5KU0SacJrsvSFeM4+/nzLcSwb97CCSjXBhq/3iujlY2G
UCJfOz0ChDnL+b9my+rtNL33/OLLvB3ATHRdT/Nm50ylKwE/xgGeQVr341//3vPPTsAx0D3LbgpW
aQd5G5xmhEyX7W9DBz0gy+Lm9/E4MyjanxM1O967iXZK4VSUr9fBRaRyf3ezn9mXeBNuhpXuAqte
t1fejxYhehPJrhWVSzdY9SvLXdJle28mZ3ljWnhoHld1vSsDLDKl+ouFUBjFmoVT+r2ZnDWFAifM
IC6U9c7QmwpWtH9bmmR29aB8buN2YdO8M4gx2/VB3yYj5KZ6Jzvd2keqwpvkla/Sl4j/2mvMARC1
H/h917X1rgvkzVgG8E78fZ/JwLT9zcdr4RW38Gc+8++1MC/vS6mtDVnOVBWNpFqravT9vTFFdr7S
Bss7dKWi/o6DSL+lRBDt6xJH206RQ5eKxHRZ03JugSb5xufWHuwvvtK2637CxtkpUvkyqlN/WMdh
YX0b+9F5dNBh3kr4sz7Ldd6snbBeJQYU20EhfZi0RnJ9QzO2VRknXCulkDa87dfrTkrUC8DJJZRb
4JsgKBtq2GioDdKUYnqcUbMNqu7W15zg0u+H4WeYGDbsGLtuo1VUqNaTBCviSvPq6LoepBIP+sCs
X6h7TXdlqmcvH8/lewtitn/L2lCzaeCGrRr5KrbtddM/R7m1Kuv/qCL057ea7dtWG63YUhM8XJW8
Wit1TLVtTBeQnmLZnlsIsy05Fa0H4SCrdyjk/nTC4FeQTdd5Ff6KJetbV9fPnlLvdKd4/muTJSbx
TSyVuxjj144YBNptHQy/huaXhoGxuVSBfu9jiMjz5vdjQZ8FQU2Eqbzv+CLuMu8mkIs1LfB/JopH
eeLbw+Cd49iYHQZ1qqSV5rE5cfl5MMPsGoHJpU35zqeYha/anGxn6DgIphahb0lZO8o+KZZUaN6Z
mbnzQTBldtYG7Hhb8cHQTitOtZVVItAlpQsv8M7cvNZp3kz+UFfR1HYRobH0ykPue+FWAgS1sA1m
rcl/74M5N0yVsqJNSp+lOk3mJs9McISW6VEKLjE5b/N83TnyeGnC5DsoXaXt9LC26DmUS/58YhGd
2Stz45t4NKsh8vIaAwWokFazB4i3mXLnr+UZc6w1TBvYVnSTdqnhwUHPP1WB90MO5AU013tfZ7Zy
o7rIdCsZ651v5puupfVhJwub4p1MWJ+FQLBE09QYPYEiCtb4sdMWFwqFKkJzk7XEEXzv+WdhMK2H
SjFi4uzQlavYvKqihYl5b2fMQqCXynGbiF9sZuqhib+kw7DzI6ShtIXM673pmW3sYtD0dNTSeoem
wFVmNBd55z8Mk/S1TbIrPbAWNsg7EzS3rcdOcjKCkuVZptgvDX71FOR9/teS+DmISvElTmsrrndx
bV5jLP44VA23njJbiB3vfIQ5GizBCzzSR+aI5uSVpbYHrwqwcU7H276KHz8+fN7Zv3OKeJJHSRs4
HKRe/r2kizUNX7g5LEzQey8gBn0T/EKtKPpc5iBVHJCDvio8p+9G8iSg8Qt28+994NkOLjpcB+uW
bUZCQ7V9nSnjwuy/NzOzDTzakVpaKYeDGoK5VQ5861U7RQtT895zz3YuYKYE4Q2mphLodbvJAFab
Pz/+prOa9L9PBW22e7GhrIB28+hNH2N5LhvIEHU5DntNAJdQGlRaIHWSfPeSOt7HVSrv4a/2rkSd
dq9PU/eI9Kb8bbQ7/9BENaKynW9eTr7pY/lmpzs0/7rDpPvqVW1E02Xo4Bv08ZO/t2BmUWEMobWY
BuG+zhRKctUmkrNv3Ui1TW2avxba5lYebdVXqjdOzS4bP0nmt0CZNr3srNLGXlg477zE3DQyVgd1
suy+2UlesoqrG9MXHIVoY0dLzY13luar1NCbfZUNUAMjjVfw+vD/cXZmPXLy3Bb+RZaYh1soihp7
HnNjpZMO2NiAwZjh159V0dE5+epLdUm5e6W30zSD7T2s/azordaNvdNBHT9gVqH49fWbuPB9nncK
psGxbCpxCV0atAd8T8Xf3Xi8hrK69IxOd/bnHcSR8Gw49eZjuDf2aY4a5gAoUNS8Wv/bDZxtDH0w
draYOCx3nP5Rtv6KW9dQNZf++LOdoePQb5QLilwBUYmSNwGt08XG4pi9K+vg0gs+3x0GeywAhsUn
1KNmXtIVThao6q7poy4cvr+bM388/ahu6tHUTOeq+7DHKZn1uztJuJm8jeHT14//0h2creQePoi9
aVvU0SZrFQx9Jnlzt3jq8etff6FMd24VshBm3F5LnVfVOL9SWdkb2lXxC6jjfNPCijvB0Lp9KOLG
XDloLrz08+l07hhmooYi0i7Kj6AAyCOgsK6o4D6tlH3txLzwZs7blfZQuvCnQo+m7uwT9BR8+O9B
G8MlAyjj6cqtXFjbv7VDf7x+GhfRMjsx4gqnm5NO199iqA6uHGyXntPZym5rJqTSeE6seTHei+np
Zhq+LVdhLJd+/9m6nhpQGSCxRuBYAl9peXXudP0tFWyr7PHfgtPfitg/HhCk0Y1H69Nb0G8OjucZ
fe/BuuuXXzBVvLLEL72EsyUeiILq1sI1UIRvE58NH2V4bZL+wuL7nS3+8fe7y0iC8fT38+a2DOK0
mOc0tt6+XnqXPtGzlV3WYyC9GHsT0JLbFjSw0X6JIC5gfpAW7vM/XeScBiW4sYMxRgHbD9vcrds8
kstHN3UAQpn6+7i4/xjDn9PsMU81AaPn9Pk80lVUMhi0iJUTXpPvXnjL51idUNfT0ltot0AseYAn
/LZx6JWP9MJLPgeHoRxazo1GJUoT6EuAjlB+l7XSW339Bi6VFs6nfImJjXItC7lxpfmbMUKtuOhC
0OCU8+gV6OF2CzzmyonHd7bg/U5yvB4XrJArK+RCGc46W+mkNXHLgJ/OXVikfsdEegXWn8w9MIpg
oncNwXHpDbn/GYnMJWsJjAh07oVNtHMGE68GOjpXnuKll3S2yv0xGAQp8f6nsd5LHvyqavKowuHh
65d06Y8/C/Rj+CYGel5Q3S+cmxFJ+0q1c3Dlb7+w0M91hRD/+nMcoDgScYhz3DecG0lTInlzBkAz
r9lY/XU/hxDurHdgj4MTz22koEWtaBYglc4EfJs3MJDVP1VhrsrTTy/0vypV/609XUbhzHxhKi99
tW0ghXcINOGztZ/h28UnP4uZeA3hEiHR7TEVT5ahe4vVlQ3tNyLob5c/PeU/9uTKG8XiVIvKLV0p
IFuciruJ1Zkyi5sY+qrSazw4v8vCP7peG5dJ7cAfU/ktxGcgs76JyAcnzCLRLwrJdApfG+dugGvp
rVSzhJmLpXf4lJFKSoFwsSo0LJHMN+O5assZI79m3hGeMBiuZ2TpphfI+dzEBMZawzsseCkcGJtE
Y7y8tMopc2uW9Jq9319jNTz405v/487rzmdLCVhrjsYw/oKme57reUehYKzn6m4Zp2NbNv+S3OFa
p3X4x7VayM4UxhW7nDEdZE5AfsFY8V6E9i8I4r59vej+ui5wjdNi/OMa1NELZI9ll08+GxPVYjfy
fNiJSeFsBLHQHrQh/fv6Wr8Dv799NmfbU4zvxouYVeek+OCOk8BpeYfxr6SwvF2J3N6BPfCMVyf7
8TQKlJRxmI4TChYFXxEBgxAf45hef2VL+Ot2hls/285c9GXrlo11XkTQMxaursCGxwj06Iir586l
x3u2pw08LMsB1ki5lJpkbBL2Zo6dNgEizb3rpxG2f0PRZT1GGFfwognBxrKWjWlFmMHsqFq7Y+3n
lRDgkkFQ8+o4+K94DML8yhu5tI+cxz9e17qSK/TlFh7kfWXCn3Qau5cggFshrSFmbOC5lLKRQUqP
n+y2YnI5sCt+v3Kw1MGv41eJyBd2z3Me9eJ1UeEH3ZgTD4ZKjcoggEexak6qaxywMyjD/xaTMF13
WtZ/fO7Mck3VLp3ILV8AvNd6bGoSogr6gyPGvCVxT9xEYfDzJ8GTQT5p2xSus7Nbb6AaGzLb9N2V
xOXCp3FuCVFibLWvTWSj2dCASGhval5vx7Y8BNJ+qrHlff2KL13mbMOiGIQNAhCoUPkLXdQuiTxy
oqGLjXSY4k4t+M3a2sn+7WpnW5Z02qqfueXkvHWn4+CS8gZ86/Yg4dV9COsQ5BsyhtOV3uZfIwa8
zbPNy4/nBrqNyMknhHYb2Gy9R6yNruy+ZzrT//9WznarTmjaEou7uWnicFNCErAZCgKdJFeunXrE
KjYDig+PSgUsn1yn3pUETp/AeZNM0JpmTkvjBKV0WEp9/XQvHD7nbBi96Kme+8GFExKah8XBcsgv
2sPsbx5Tm4s3NOX+7UJn25bbW3UBkwUXnTh+EzSPwLSlvodZKgOLLFRWf7tMfn2pS9/n2Q7k25hr
jnXh5mNVr1noZ7Lx1zbylijWN1Pzb4stPAvMekk74ZaBk9OSo67uTSS1lqCBUpi/u+XwMdqaXlkC
Fz7Kc4Gj6yw+0D2ek3ttWyYshtmWjpz110/r0i8/PcU/9i/NUNoudenkruLsQRQL38fQJ/zjUzrb
K8rI7jWRaG2ELJ7WC6RKd2Ufd9tA0fjeTCp8dqe+fv36Vi68+HNKIApOSho2C/SrnRbcBdqCHxfO
LnuGT5bZeCAFjqth8O3V19f7uzwKQ1tnu4WYbZvEdTvmXqHfC6d9GGaD4dYn1Hi2gRF5p+pbd4T9
Wtuv68bLWkDgFzasnbD4hcWQug7wpBbFtLkLt08Lyy5ENFqlAyAKZBS5r6orW8+Zj97/bT3ncAGY
XpSSW77JvQjPIcEIqgpAGva6dNAgEBuXNHtICWDcAAcjGPSOsYvktVaQESli3hpP/9TMDQrMLjI7
gdsupnAoZoAs2SHMQjil1og9+g1F6LPC8GS1kigZZJTA21dThx9U3KoXTSb6OJYL7L1aDvsgp8Ir
uvI2zjTp/3+LZ9HX2M9yKWmPk9hyyZpWzowQN+YjRtZA7GCp38fREeLm8dGK4EiXlUh5fvidt1wr
S1/6/s73OD+AR4zdiNyABgNfpr7ZwxwrcsBepT+B4Z+frXiJ7Stb94XY5lxXTr0RGqtwqvNSTztG
nDXCwmdShltP11fGES490nO9KvcYmzCjpVFjMjmYus+2aIFZ7qK0l/AKdqgDmwPTJFaFoV1ybWjk
wqF0DtdUxPGCTltDLt2agiLFmi1ZZj8FZIXk4VRaN4NViAdLkWtQpwub4G/n3j82QWF8q64oGEBV
4X8HzCt8wxj5tWLdhazgXMxKSO+2OiA6b5k/JK0KMZEl1MniuWbq4eut6MLHEJxFSWJs6qki9Hc/
qjvCFKE8Mr8pMCCs4vjoy6m65ntx6Upnex6I6U3QAH6Kj9yCYrJV95jy2nRevKSjKK/s5Jce2Vmg
VBOfBUFtULwGlDuvFytezRjNgdkw6v7/9sTOdouGW+gOlsjVBqRBuTv389orff7uo7Ly4BeznX59
nb8XCjEQeh4o2AUt+gFq7M70jQM8VSbQkc80oKJAg5cE3tqSrxH3bZA076L2tVzUNaInLJMvva+z
TSkko5YUMuoc2kz1WehguZXADDTARtrzuqTK27bO3DwPyyw2BTKHXWzzeceg0YdrjShSPwY+MLVH
Pb7GMz5gOD0SILymol5PVKzp+KNaxLoFec1xgH1ekOobEe8lPCr6asj75ggt/8Y2TrZM0PkIZxUz
WD1pkYWQEzuivcextOm6/hjR6CXAz3jgdkBytpsJTDKjuoCbi1+lBlUgG6hbNmZuC2cRXX6Cegjl
MewpMfmYardKur5GrXdat+2UsmnZtTbLw7I+4lRKyPDGJ+hvg5NBpx1jvtrZFpRUCfffywYJNEwG
EtY/BzHcLtrwpxysQ11BsdJSkliTSEC1S4nHk4mStTdbnzx4Jk2RNS7ZhbO9ioXZiJOW81TOFDLz
9YNYYA9q9baGkS9MeFSzd5blKRrHNQYlb6H/X1NvJ+gHjCHvYn989/r2x9TcGpyM8GZe2eJuFL88
+pOBu8CDagIAgG8GG96HdgdJ+bjy+i4tkEc7lbfpiu5QhMNnTQrM9LTpQuKdTzcBEGPwINVwC5/j
p74OUSNRQOveV+yNGJra8lZo/lQ1Xt4vVUKdJ5cuSQHYbtMO6Wy/Mwj/Wg4GRR+slaq3LsMJz+pg
VYaAMMNZlyLoiZZqVYjPsVarucIEYXGPHtdanfh/jcQAG111QZRGncym8A4js7tRVNtTUk6G6cMF
q7mx+i11py2PugMEbElX7Jz+DaSqLBBV7mDSS4I7MMYfoD9TS69UvTyoKExbRtMSxdf+01YuioJ7
7bBdO97SGDqmAfjDmQ9rbe0n/RI4cu9TB2Swb8Kp7tzyU47fJKf4Jm9Lhjlmj5GVLPJZe/EGYcJR
B+in+FvXnnQCdkwyLphDDDU2uuG+A/hP0U8Uu1JN/YP0G5Nrd9wGJ19XMMdJEWwiCrethj55w0Nt
8XuKfR+FAVyiTazS25B42MgQI2eOvsfo2W0XNwcVwdG9a4EQHFCtIpqvfQsWsT2ci+KPBv9z8szB
G8u7OPqlwz7xRycv4SeFKVd81ALKeC/1WhtCfVR1GFsRDucEzIQpZOsFW/dOlLcDqqdBPAPCSd+h
e0a1osc/AL/CRJ8doj4TLdiUrOEJkBKYBxSrojsNUfugWZCfSxutEf1li0Yhr31QoZ/Gyto0ne+h
qIJyU+vzvY3B2EXBqZGWeRnDbsz17sohhsdGnRblk8ZUGVCj9aH20BNrmk8UsRICQksY3VrtfVPd
6ahG/D7ftuECqyzg43S7n8BUnKAkowITkeW2mfGx6jAZixob6rsGs6VulnXlDhuhWbaMmIloJwjb
Xju3u52W5d0eD5gzRlH3aM13gbrRMKyfKpN2+q2OxXdK6r0msIly413o8B3vZEJMtK4XP1ONnXVO
CNfgPpVuscME94fdIoQEaYd2N6H/IWKeER8ydfNRznLdEHfNKhveXhKLVT6FQP44AwYoCHoQVQlA
Px678TIMKP9YaligSxhTWaihCJlAU5ho97mlRWq1WDz+R8B+Ts576ejEC5pVAJYAkDp+CuL3eqlg
y+tP9N4nYZFOs1pTmHWFqlmb+N0Yk1oRfzXFsVugap9wv1FiYLHrGQAsgvjkPwtvtJNplKU2fvMW
2Ww/FVHuy3fh1Kltd5/DIuGGwnZjhLoqlXaqI7rT85tSQy7KXOtmX0y31mKeOnWsO4D/2yMZ6Tdj
of9c4pyBkXKN8cS2qY/whAd41k09D7vczFOKRKcGNFXIIq2CeVU63dpF0sZ0f0tmCzP+N3GEfMl7
n6RIGuBBqfeJ0WpwqNs1aX5O4q5vp5Ud1i9F9eYVdhoAdgxzPOT+84oKmNzhe5hZuw/0sCstd22A
kh5rCT8Akc3lZ3TyqIi+N7x+aWGpPYVd0hbjYVZ4JSrUu7asYds1ZJUYsCSdxIXpObaGXGGrqF1x
S1X33cYYsFPi6x70iENiOhLYW2MKfh+M1RakcpCFwiUVjpOWAACEU7ApWg6nF/pt5k+yB7oV5LWy
WDCHPqWlj7Qv1J+e8LaYOEgx1ZFDf5gGHUJfFmdLD1d499Uai23pNnDWa+6MhdZs0WeR2GPWIYso
Rh3sgxzwckCiSpXr5EJ9d4bvUvB1OcOmq+rTJsKXi7gDw9fY4I6FxKUr9qMqkRtaT04Lm/EEU2mY
j4KhYvfK4oEN2NjqcW+DAYqRCZ+jztdxTfchNGJRgvFbegNqu3PTgvABx+GiZcAi+j7y7lJ+WqOx
Hp0eFiXwSGsfKnDn1qLDHUCvyRfYGU39HnXi4TCR3ndXfkvHB1kW/DiUs72tANLEyR6zblcheWtW
Y++UO2YHUiZzWAiTejMr9kvndz3OcAP3wc62s2mIQkz4V2yDRnA4pWgBe7844/FWaAfk1RjlNT+x
OBujVIESA/cI/6UA2P7QlUt/29IJw0a+CJuncqrBJiAbrqxDAP/2riBi37lzt6T9Uqu7uZFATqJO
mRvESFkBWX6GWVUrgdbjQ7bT8xyXp+OzMVlbdFsl3A/wifkeeBoAvB3sTA3DTNACmXXPf4E0duN1
NA1t2NeH/b7pbYjvWb82pGmeeWEdjC+zDg1u6BaDAzo6I2ze2FtBBTL0vhr10fKWtWajvOmm8daZ
VZtNvmfd8IU/Tic9DkZcDk41rCtn4PsmNF3qKydK7MXRGCODmpy71jvEjVkjMOQLD+n7Ko5k4jWB
B3qEfPbnKFhVHHbeFWwoRMwqTPdggxOxeR7L8pV1sbWt7ZoAHTSsZBTQBF1krC4GCGprXm3H3jKh
H4fIO4CHuHUbOMxCYfsGw12gF5oQp2cA9zaObqOapgDzUjAexzBxYvNugLEdyia85Q8j/JdBm900
tncHGNKNquINc8mqHaxXo2o4lSGotqEdSe0I7Pxlfq1ttGVYGb3p0MTbsrQew0htMQYmMV5kZypC
3AK8kVvxNSv1Pur9fb0A/Si6eq9664TwmL8xPU0rTBDuSu1JWKnSXV9X1oYUToICzzNd4iIVvv8T
M0YUXCEdY59qtZ3UpoESzlgwZ4FTEl+HS+P9aNi8pBEDJLmsTchQ4SvKKuMuXJBAJ4tOXohxi7iC
0GVSGFJzAeDwh4HJNZrnTv0w9CKUKYk8JEe9DaUaadx2bQWjg5HrEpiO2C3qV7HEXQvYhJmDfJgn
SfGvPf4Zuk0rwChtgLiPiX1vRbO7By4W4A+37TqFuHsZAchFePURUreClr7hChPli8AY+mICd+UK
Eq15Ja1D1Ark5DHn4REmr/oY2QsC0z5yHrSG0MY4fpza+AUp1kvlrkMaje1m7Jbxu+2cys6GzwAt
yG4MYPOoyDqoquUZqopApGQc4y7lyxLnfddjb4ms3mLrGF4ROzAng3R0md5XDg3QemN2FWKbLbpu
j+E70WaqIh2KzXhq5odXjbzMIwJytDe7UbUW0WJn2tXLwVcCvkCTD2cHJUuwKIldoMHgm4njM0Sp
Az8b8JRVo8wqOZVHPgi2icpheBhJj+cYjkEb7Lw6lIhoYkiYTzCQSmG7FJGdxB5i1DYG+8iNSY/j
vVK02Xoybpvd4DqV3poJExepO5eKYqsu4ZvFimmp85D3tc5Kan2GwmpAF0HzchXPQHStWwc5HJQl
RBTJUvgnI3lkzmwzGzqVq5r7wJmAqioShggGgYbEVLwcyykdwe3uEvgrLMjY0O234WWHzDQJS0Ve
irp1boBPxzC/9uzvelCQMM0EUubetuQDuLiL2kkZC1BcvBOxU5SevguorTcevucc9B1/7xchQ8wC
jPjOhN4CjaY9xPsS/eGN63f8OWppdNu0ps8KOU8PLV7ElLSeN91DMzqQNJC0uW0aEMP9obRzHVhW
1sZDv4kAIEPSN7s3Xh+qI+ZD4cI9TeaRdXaZjt5i3Y8FEpfUwkm+lg3r8rmYux26p2wvAxjBJpYS
ZB1FXfA5chvou9oNbzD6Lz8mImXWoI+He3KCOnVO4aRrvA7ePm0Z5eBoYYSzdnS/DtGPySUtfOz6
bL6hvtftl9LV6yACHaGDTRLEcb5nTzgGyn2M2D/0FaCCcVi1h5F7SSDqrKv4NuJRwZO6toE1UpXZ
NaWqH4fK0ENRj8Way0Dse1aMT0XZ03V3ClN9q6qw0ker/oX4RqwG2X/MYmgT0HzuJnD1EdZDcuaT
YdjPgbvraoaNQt8XSEGA8JmcVLh0XtlziI5Sy37Zc3us/KX8xv3x+xJS5KYA5K7Kjj44zqCQxqp3
SM6KdCiXYj0G+tmqyiaNKtHfKHzBa21iilekTdIunpVZ+Dns0N0rB5Y4tev6hWC2ftPTAe6zJEB8
Ytnbpg/cfOiGceOUwJ5FyqnWEtOE1PWnPaUDmDqRVRybEE7GXC0uJmjZp6LYlXhQvoJigenwkTdH
n8UGalY2rhWFd20FW4xDpOlJrtYumYmdeNWPzQwK6DytTDGQld0hEtft/DjGfvczDmX0TCLUoqfZ
i26wCGeYkPQRrM95kWrAfh6nNmLbuEZq2Cw6SpcijNZN7wZZaHH6QKH92nt9qRI+4qm4ohYIRYPX
ZugsaMRrmnLRqndaOAREOWdZu23P1gAW+nmNVLCCyCpt5shbRYi0Bw+Jp+OTKIGn5QKQPGY4w5bU
T6Ys6VFzeLhhuKZGEE9LAIh8s2NGVslIMaGlZUwPkyPYzmn78YE1BKqZIipQG5E+0rnCR1lmXD7n
NogTDBS9auEK9OV5/9igpbqVjlzypRHjynd7gs0eg7OBz+SR6EClYPUazBQbmFhE3ZNsC7wWXoJh
yODPW0mWtZpNUBew4ZtXGv0mJivEfJS65af9Y2jGNkXv2KyCMjSpFO3bQkQIa2FMyatSFUe6dEEu
qjqGsgcPGWmYe+OOLT9anQVv1dr1swIp0q3VxeVBV5N7cIuhWEFfECWglkGU5MOLySrbApxmW5IV
n3qWjsH4KhwPFMPaTCmITzjVoa5PlDMuK18h068L+UtI62lwh/vJ9nWKduEdG4YflmFuhrj+HqPP
AQQ55ZKWNryuIPVgz6UVo5ILcXUScPdZRGH96GHiKevt0KyaQdzrDqeodFyZ+yYkeR/3T3CyYqkr
UVPBjUAwNkcqm1u56/QQbcfSohmZAC1ni73yPIqlix50UpXdh6WG5XYBRz+mFK1N6TQvNky+s75f
bCgJLHszmuKTBUOduk3Z3c7ath4Mb+oUtoj4LO1oy6DLySRGBDOrCwsIEksOEpr/ooOT/6Q3Adeq
bUy+TsrbhHbbIt4fXzpZoL40wYbGBA5yD7Ps7ZLfTCyOcIoFw8YMMQ5fSuIbUXQF+GrL1gtasmcx
/AdbBwOptPksgHZMI2nkwde8Q3dJKZBGhbP2GjvK65pH+46cDu7InlbNwmCkVehbxGFbLJvDxLGX
uAT7XedEP1lPujv88XdNqI+13ctqY1SDoIsHwMKFfS1vUfRxqqytpqUAnW66Nxj3SZF5tfeuv4w/
kUw4+EDAIANFpxjM9wKS5jkZS9Zv4d4yZGpuKQhgARwdEhnKewseDalbz+SzV06YMld4DwuTdLVM
BUkwItZmyEPHk/p23MZdE69cWLDDi9izE6fEtDxVdnk3Qe+4L7AuHpW1zM9IEWso2M0AbVKtXftn
AEPSNUICWBcKVt2VzWflu2ojDdJGWLYs+TTDtl5K20vn2YErRgUnA8BTizRG8LSXtYhKhPFW/DLh
bHgCGmp49kBVW3N79FLMyccAWIrxfnYmsXZ4Cc4jOhD9L13BtBCgqXJazVNTAZ3DR7kfux7ZVVyD
RIUuH+fvXmFAeOhbBxdxe5wmpWsl8E0i3zqvkqjcNTbqQNR+KFspn3WvwgfdA2BmT06w7Xrw56aa
OHsQ6WHcFg/YjUY2W+h2og78gugr9rKoiyh4AvY0fzPAWDXJAlY+hAJzgPKNbSgmtCakAHXF0b1k
PfK5ZKm97ujNZoSwyAw+dg9gh+2Fuim8RawjaDLBvV3g1WVxPcc5YBZ6Y+taJaWNZ37KxobcWeZi
14aTk4U1x1cIQwO+b4kdPi9eg7YssxjqhhbV6g3wMe9nsPjBkJYSY2SIblD+IlVRZVTF1oGgqfAs
PYzbGeA8v3OnD+r1MErZ5JaEAyaAAhNOLQ/2Wi82YwpGTlGLGBrLuISxL7SvQRrWGJHKMKWGQdil
jSd1Dx4C644N7Cz3pgRZCRNxohgTVqKUCG0r5CCtITyvAPIOsjFaQnkMKmpPuWPh6aakDumNUaHY
2cqwnwFHnpFERcP30njFD2aMXgW8at6rGsOOQIQDH5AQQs0RXs9mh3PGRh7cEMaAcKoUrJ5RXjQO
RiNQHZgDO6vQLq6TPiQNlnXP3PAWk8PFy7zUfKtnpn/oUtjPYMz5PyfjhitiNeUNLYpmXZRqvMPT
VI+COzjnROwiragkh3/PPAPvz8DLhRcXhcly6K7KSGB+WgTBjZ6AoAmIJ17AIQ0ybYL64BDbfZW6
pm8wB3Q/TShh6sUrV7Spu0QLALo9Cw4BaWIw6IBn/uHYKoQ3R1jd1Qss230M/QPDTg8+bKc/xtgC
/tSKh8NCQeX3/bHL4EKGzVzFUwxmdC9+1GwQ7z5UYfgLinEZ1sWIUgYKxKTo7uDWaMmUh5rAcwrf
bD4qjsjTTMUHCyVbKVKzNfg8zmGK1ZhZgB3i/Da/GMoUODEA2knMeBrDkz7KatiIH6IZu4rxly1R
NQjRvlQwk5g61Pr4a0NnfDP0dcREUYNpg41p8C/KIByyOpxWEjk4uMGOSQohYECK4jBvC3Py6Z1h
IhTiAiY6BGq4q4dqT9qgTQyc4JKl6tbjzBgMlUacLQ2ykZVscEJrGpk9XyyU9Sv1XA80jwayAXMd
ZTsT3ocKUDpL21CJCS8bvAXn3BSjOoq4q2Tqmx55dX+acG6c6YDcIdONAUZxbH96Zn53PPuxmfFH
OQqBdOOt/Kg60NE7gPCWdwKsj3AOdhZHIlyxz9DmmwhOwDOOVQo5glmQSoF8CVpBLYe9kRyc5mjj
hFwc5rhqk5JWiGEdGaDujWU3U4VWR228oyDflNmbhrxIcJxRoUG/Dvw0zISyPKbtt5DTrOi9AxtQ
Z5xALt1rS+5cFedoDuQDpj8DM+fYkqLcgfcZyoVrVzCknxLHsHtLRE/SqUaUjo5NgFW85PNcQpjJ
5bEfYJNL4NWQo5Zq3gAIXtT66x7kpXbqmSKqbYqGNO085JPXkU2IEx39jd9ROQpWX1/iQgf9nEBD
/dimcdjJHI5m1tZftJdZYJD+2w34J8XFH/35aBhQaRs9kfOeDGlLXEgq+wl7ULy4V/q0Z3jB/5OP
+KcG6h/XQOUFxkxgEm8JNtsNNNigfFJC5EM4D+Neo/fJktpzyCtWuLeBwNh9gOdJtV2KyL5HJN3s
3FDDeIW70VaMyufoFMiJJpXLGZrMVvPuzE51TxceBis3GObMVmAfELzmCgRilH+2Y4gj+Ov34Z76
u39RRp+7Eceyh9e6N3jbKJYU4FJYJkC3M1YRAm+5FD/JiFIceglUy9U8Fnzjxu2USYkKH0TbVgcD
QcPidCqH9rNhLHpZJDaHZFATjxKOui9yYFQVjijhO+8jiaKbijLxGOqmSgB+E3nJ3DpI3XaS3yM4
VferhgzlbT0N1Qeav/J+MCj94dC75oNw4SP3z4QJk19rNUaIPl13IXeoOdjvKu7pG1RmivybaOA3
gvePb4SSdvIDpE946e70I3Tn+oN1BBXEGcZ5EKpM1/AYF7r2gNn9x8cIXRneT+3prUtDk+kgIit/
7uW6DN3ptnVF8W/6PP9MHeAWsjETgSCvdiyRK9S/HixXNA8ezN0yzwRF5jVO9/j1N3lBH3XuiAW6
0xgpfx62DY5STJSfoBzzAPpHvJIAFSQzeBRXXtSFj8E7E10U0rGa2OH9toQ7K7pAhRnuw2GxXiJg
L5+/vp0LW945uwZDDb6CE5/ZClG2T8Z3/HQ2Qbf5+rf/ntX9ywI+Z9eoOZbca6Jhq+IBkbGAcaUZ
yPscwcHRnj0UR5VAulBVCFImz0YNhP4Pc2eyZCeyZusn4hg4DjjT3TfR94oJFgpFgtPj9Dz9/Xbe
utfyqFIpqzOqeUgK7Q3erP9ba5HLXNn+RuJ4OJKXmd8Pvm62gzt10Am2v0q0k2xL6lEOcwrv+5tf
9Bcrzc8ZN+PYtdTMp94x4/AYrKRauk/aEAt7TXOSei6idN6EqlLPk9/WPbhFq+5KrwpPRcQT8Zsv
/Jcf1+VJ+MurWaaBq1P8PEdVWfmwb5l/lWsj9HSq0546X+6y1r1le+5LVlwOsp6J7WcUH/uZHFX1
feS+caC7FMBWMf9P16YW0AuW3c5bKe3udbBiNBa4s/npnz+3Xz2iP61X6VKaevAS9puyE+iRHNQf
Jf4cTontb5uXfoHS/Ryz049homaTVEfSAumxJY/zwquUJ1GY9KrIyuwtRM9YuF7W4Sszx+g2H/DZ
WnG5bBvuJU9YxFFo4tRb2vMEBbpdIm/M15Jw7kPql/Z/lNngk0b9719fWldYF3zWBh+m8YRF97rT
hpVvZmz3z5/3L5ZU+dNSl9h5hTdi4H0ahUNDpAiuY1d277W8gPUi+x1z9avv9afDFvpG1fZT3h+R
7Tou1OXyGrkLYbuemX/X3fCL/8vPuT3cdShMSfm0hjA+BFw54aVcpqhDu1Ni+F324i8enp8DfEaR
CSo8W9ZrxxIz8AUDxK422X0yc8fJK/cyqQvndZEwYPzNe3xZoP9m1fs51IeQC7eJy74/ps5kPQVG
IpcnbmpI7ytgM1JHvHvOIEETstG5UVY//4dWiJ+jfghyZ84YJ/0RZK5C7ZGpOSvqWzyiDjPWTQhp
+cTEgjFVlqJ9bP/5sfyVgcj9aeEKuUa5MazBcYQCn0M3O/fFbPmM9mN6ik0r84NvtDlHQ2o2JGbR
t8rIbp+XJSetoel+5/T9Fez7pzXzLytontWj13ITOyrSI85+mwb9ikOjk658HeTrZC6LTZZH/boU
3Bw5S3ItZSap7d8den7lj3Hdf18EurYDRaTJ8YiULV5V1Ipuk5ceOpBjGegQPPvn0Ej5Q8Uus43O
KaYXf+idfJuGlbOJ0nE42A5kPdPilvvBb57JX5xb/ixQ+csHQ9EYwZ14P4+Ub6evUTuSr41svNbV
YG9kpA1zwtD85iL1qxfgp2XKrnRS69xZjmlmScLBhbt20DpOno4vuZjBcqR5MNuVDWkqiROnv1kd
/3zB/u7F+2nZSvsWpWPw+euZDW7rtu2uuUIUj0In7joOGm9YVz5Ef1EPwcHVPWBUvah3D+3wqq3h
aKPUgfKL7fJkz4n/kDOT2NooUt/isXQI+pnyU9GBUi7IyMFWV23+MulkepmjULxcztXhqgu86ra0
yOuelqDaMsuM9jimsuu5iwENFxNFhDX4I6wn6IMPeHFyx967TvMo3P3mdfzFovdz/lFlMWSVw0Af
4hCVn1HcdMfCFoKoZmvx6HCC2H33/DHd1k5h70fdiy/pZpp599I9ii4gyaNzPbUPy0Gs8b7QRkrL
IS7T2ra/9U7Xbf75F/3FFvBzjFJUCHR19t+jXTn3KVoDFNeuduWma6mN/Od/4xdb2Z9X5b88+PES
JH6tyKsX2dztSGFvdsiPyPd9N/zmv/Grf+KnUxArKSBvZSAIs37agxoPW8yR4c7Exe9CMh264P5+
V/k5EUpNnWj6wE8OYdxQ70B5YP9KU8e8DUYTPXuqyG6g2ZlaEozePzSJ8ouVjrX5rNJqeTRNax3C
gFHYJcfZdVZF1Lr7rCkv5dV1IjhMMkS8ysfEEps+o/lk5zDYohM7tOVOcT4uwVAteqtBHdozkZSd
tUKJ6/+I0mr217J06RUlByG989rS/qoD4xyHKKWcDt6HwXDSSjjlehmm92qqxKOoyuyFoHJfkTAy
hQwR2mU8yrKftrwdOJuJMH+ICmnfoxgjX1qNWqd1lvyhVVdtO2ciFJ8JkHXbs3jyvLZR02361qVv
Q3RFxlDItmzM8A7Su2fbT03dzXJVLj2puI4anuvaRNdWkLpPrfKWq7nX5rbO7AFVRkngN724llzD
xg3nOvAbhoomueaX6O/iGpyMRCBbHJvs8qMVHqc3Chvci7RY0I3iQcGvpqypg1Xuz8MhzQlnZUBH
RbGjW/drmQdeMTvp+msfWOl2cir3tQ1kfIgbeAWGMaEB1mRf+rSK1DmXmI/eQhPXr8FcVvdu57r7
0K/bYN2bybvy5GxRadU672IQTNWlK/dREasbmTWuQQF026vIDaB3cUr+QXI42FyuTjKu4q+MtQlI
lwXxLpm77rnz3PnFnuULE7r4aGWeAekKsuyzFoTBaTecH0Q3uldBUaGnN3EwHh1FHcrEOfS9wuBQ
rRJTR0/j7HvxWpRGPoZ5oe7ChhYLhNjO8AFjajyZdoQOjEM356fsme1uytrrfJ6rI1cY9zbyXObo
GZ1J28RzUo8wW4duYFakYll1Vp3vliiWp0jMwTaSZFsd1GgzCvWjDv9Dkr52FDKhRQvMsCvJifZC
KYTtC7ty95HMbZRSzlO7Coqwh3APrM6jSyJxg3I31zYCbMpOsRm7UCWHNJbelesaAkr63o6e/RHg
Yxc5OroWbg4r7qZcAn1vTtq1NXdtvxFyAjKLytlNQLIFknyVF+bUOY4/rdxBddfc5BVpkqKwVxwO
ZrXheVIvqlULvzSbkUen/FwfYt3W1G6nU3TWbaS/BZnvHZdmjAwDzdysTcbUaGWowryKdRc9DuB+
F990fG6Ae89J42VHkZZut6G2qJNrqthUf+iTaCxWRMnlN4GPvpZGff3hDQs4JBdaa6dLbS7fiDv/
EMxBXwgJqUnP9S+2uMlskq4SPyA4bAKnJzejrbAp3Ge8Be1HgR8v3jhWXN9jf0g/KZiKzjx2tOb4
l42feprgepiJVDNLncNVMZRkZVafBLLIj1prYMa4WJa9YYB18ACtrPWQteq24D7y1Dl6eZEaBo+G
ufZtCnE5IWO1L2IpuwQogLiJVTkh4EMupWWyyg3MAhNZ4W0GuPKDtWhHbPtLDzUobpl8L+y+2c2O
1+y6InbGTZ45NtudEcurGJP+qw8XUW+8IWvyVdub8Q8rVcmRQenCREJXb9xh2nZdzijoxSKH71XQ
zK8er8irtiPrlnLO/tpKZPhKiv70pcAWd2bobX/NuM65CZQKYNDnhV24r+OvPhYdoeFAke/tVCk8
sl0mt8EUhc9lkLcHo+3iLuy7/GzllXpdBl3cjpXvPep8SBvq4fvwUQ2hJ1ZhJbr3UgIeX8aNXJ1L
GyZSA7WrKQ0uT3psGX4qyvm8vVCfKztz8iMgANHLQsSDWgX2PJ3DgssRmPPSrmZSmeHV5yWjBFXV
z17RznjlY5bRzOTP6aQDvDBzp18itUCj1lFUHkZrpq9rdJNmLUS4eOu6uUBeeULTKcXQfWutgjpv
p10iFb6OsSlsdwVy0RoKGiXVLkNTVK9tFA/xIe9d6lxIKfKfTTiJw5IE1Zfywm7r8VkBhnQjREkw
V+2dnxXZq0AM/wyjAARHlawFdZ6M39oqDD+TxZnxbTjR9JwQL3/dzm31Y4HyfhC6L6/DHNYNDLE3
KE8qNTdRXegrMfrMe2EIx2DjqLEYN8YLB4jkiZtE5FIqSorY0pcbEqH4Vju+ymrFVNm/Fv6w7HSV
RCeydsrvQQ8U6dilzeWsi2fs0B078iYCY9uXgt9yVTgGX0LUm60qre6R+teq5NdvYVb8cFrW4VK5
d5mEj2WPkLclrB6QQUswSYbOrSH455r4Tq+4x3Fvf5B0TkFQllebZckUjgSz3CjVEC8SF85dyTmW
4hy7OGbFXMJ9JfrKd1L7uFSwFn6Z5TuFxfU8SUvcpuWQ3ZgBVCPpau527MvFGijGessbTMTOOCvN
UCAY9o4gdWaNiVlWqyIdsytQK4pEayUAAvuq2KAIl1vttzyMUqj1aElDp6Lnn/JQsKv4Rf0c+pRW
7VrcJUhaAX7+nhtldRslkkfcN1EcrRp78J9rpr/RBnsRK6JvoH5p0Z5J4VDZ8i70ZR7vJROWkQVw
owEUhUuewii9rTWX1JxKWGboNYxA7dTuW6nq8qaKLAxLnFZm6JrAk+sKUARky7aSh4JJyC1flv5w
uxjviZ937Y072FqtlCjDIyMR9VZ4IWt4lav2RlUDKTJ9RCfMOo+M/6C7MN7ai7Pct4AVR+nWmgOS
8BqzHmwZPceKss6RnARcyZ7SON7S8pnC3XLrzJbhdavbh6EZ9V1KQ/Bp9nOQdCdu59sezf3FzEWI
d6e1zlNhz9uhjoKPNmT5X9Hd4uwb3sCdzR0Y0wCfn8iVBkMkFtZEkv/A7MS7qSFVnB2gWVtLba9r
5p24coLucisYdz0tsnRN5OFrn43y0VSqfQwFHV+BsMVbWXvZzm5FvfenNtuqDHOB6r33cRbAYAko
zIZUOQlMhkXqwZdzchPPslm3fewcYt/OaI8KBUeUJpd9tUlh0Vf8++Ht4jnWnfFFE++hXrxppeVU
cGz1+WagdTpxy7NTFJu0cvvlir7O4Vn7adc/zQNw3qUpfQkgh4r0W0Vh6ntES/KTVXuJWCV2F8sV
u6us4LhsZkMesPm4oXvBCRi/9tNRixIX3RBOBRlvY2c+qkBa9WMwBXqf9Kb4LIC5IUuqSFdrdlMC
g4oymS6ZTw7L+DAPVCfGdodpIYa+eLbqZVKHgR5Zl8Is1Eowin7bel2/VU4kH6skMZsiGXpIxHC0
rzMVlrtB4WBYQUDTuLDQQTdtpxkje1jMyevAcXkXicHCJWMxucYtu57BMretaqZtFwj3YOdx4a60
73p/9EGMs4nf6qALtCD4YO+YTt20HvB2f6QaU1pSlsVDNevx2bAC74O2Fdeu2wRq29sye8tdXd4C
ejcvkamXV6p6kuMUO9nJC4w+5lUGQJiWzsW96CB9sLec5NQMH03j5vdxGrw0WLheWSKLI2yXhRLH
plR5VfneU1l9UzbjvGPbjp6aLrZPdqer89j62cFecKHR57zgL2pVeIj6QRylEfEzxozw2WGjY72Y
XT5Qk++SqUfonT3IqdgT8THmA9rOfQNS4ZN0S2sq1o37WGpqDrOiWh48xVKLZy1ZXEwXU/A196wI
6RRXX2OfYjqa5t6rtm7vwLb53nju7TzbZo0Aag8Kg9uwiihfXifKdAwI6ojLhtHeturC+n42nVIX
KLI5GbtMDpZtA1tGbIgbbkNanxZLiNMsk/6maZbqgNUTRxo3itJdGUXuwTLk09MQqvQWeDw6F0jj
MfGkjnqoppGXwBvqDUHry/OSeNmblUz2U1474R4UvivXHjVVD50mRSyye/eqskxz6i1ngAL3u/VY
t/KkLPgxVusIRx5bwzEcTXcPOkl5Ub6kP+LWsMclo7XuNHTPYLkYmyMCIqZphkUEmS+uHelZe9Cz
aZsPEfslq0N3VRddiDlnDusbb8rznY7kQl51b0gH7kiHSTpV3xowWHvFgMU/U5014hCtauu6tZzk
we9ceaZ8d7nKIZXPXp6IW/iefBOyhlZGDUdF3POj9nQJv57Am69Ixxzv4mWw92nZ4yihYa0+FkFS
fyWjdHDHzukPq6izV3bsOiZ5NSQE25HuQYxcQUYRq5NK4+mlo3L3MIYiOafFmD5M+EBDyOksJRIB
l0q2tuHeAkAuK8AqgGEYvrX8NmpLHSx0P87KOCNWS+tPNXxSWduQaYPlgLmL8N2dLP86DpZ60w1T
S9P8dBkujU1lr/zWpsB8iPTTZNxm13vGfTG+le+5/s9bVMXlAEDTfMyk7HOWTWpSFHlAYem7wgz8
9U1wy+Y6XGEbCL83seUeQgxa1gm3wWQAhtLkRxIkAz6lTManIJ+yq5SqpKOaev0ZBtr6HsbpvAXt
rdaS4dhw4nxV0sQCHXM91pnAGmPCQ+DWggkeVw8lkuq54WDHzoJ5D39dTVyIhf/GbamKZ//SB8nT
8s5K7/yYrNr9kabcsZchk2tgmTig96mKdpL0uycMDuVtVCVI45GBPl+TrEhfZmcFW1SF7Mi/aq6F
CewTD4PCRqjMKlZo3koAhfBMdceJjE9IVFyDKlYNrmlAOFLU8nB6bhwru2vAbTY685trzAKEtIId
7wjzck49N8tzEPu8i60M3wMxdfUm9wsdrvwmwZnapygtq7Z1SspW2ehjLtAOrj/6oW/MKJKYCUZd
XQ3ZwgS6iAveIeMMq6Gc6JXmtP2QZEu3q/0ivovacjnnnBuvTa/Gq8bmejfKUL/pJZ/XVeaSrOKK
dO1RXbE3SeKsc8uj2zphfIDBYobfrpe9gH7Yu1B0wG3jzKNZ+mh+JgMuR2GOM3yttmgxjARhDiNq
jeneznzrODQxDmJ/5A5KHuEpTtN6kzp6eihC/HHJhNUrjiAO3XJUBz/T0/UcjJjqaULS+7IZwnPf
Jgkwox/wByeTnMlY58brR9F+riLvzur1LFCcMB9xyctvSka993EXOafGcpnYZ5O+gPLi1vNS88OD
Ay+u5aDEbTj7HQmRrvFfsr7ovknHEd9Hk7a7UYflmdUb47V0xrpbJQOs+I6Wl0WvDUvqZzG3Ntq+
16TnbJ68fWN0c8wku+bktuJb7l9Cq2OyGbBx5xZfnIdk/zXM7XDj9Lo8QivyBuXEIPgris/Ug51x
Zm3LKSwPRBIvG50WwwO3D+wwXhZP24zkiB13yhGz+hKcGPhY26iYw5MMivFbvVjxPaedbrekobXp
xlxeL51J3iAuZLI2Tmi2OvIy9tiEAbMXEd/YlvrLZJ2Y19L16NYMi7xnNGbkmQyq6lW6Q3lwO5Dn
2CkEzj7iGVZV6glg2KW+c0a/nLfaGHFTOiObZiCsq4Hq6L3v2/2x49Q1ItOE3S3xT8stARXOhvat
6VmTjBOuZ1WEV2C6/YrFV26zoFLMdmsrIPinym4ra4n7rSarD7WbXkTwzwkJFKi3IoJgsruBmQv0
/noMlhLjoFu9sgbatyMK2rHtS3XncYL4ljp0fRqc1fcqHJytTKPgkbJ6a9w4jXLXHA3857CiDRw9
wM/OVZONzI40HEFXeSUqo3ExbdT2NlsW754dxnto0z9dMXk8vwI5OT1l0bpf49NMKfquYmfXZ8B8
o1u4h8yaKFc1dnGve+3iXMMul2JnO+dTSbs1i+QFIWURWXLnATdN/gCTq3/EZSHPTaOXzwxzO971
afEeoQAjHOTDvI3K0Vklzbx8cpq8UJLhuIXAlFuJ3LrRNpXygV8pUJGWzGOe4dOQAJDDrYv1iMdg
Wza4h23TiozEdne5yYiOeLFYB5P13FfpXrvTsLOM6W/JZ5ruiLFetiadqnGlmppzV4Ye7CeD2lo2
gDC/Sq/3WUBrfZgV+Y2x/JhFXmUPE4VO6Sr2ZfrSqQlaMOmAFTEJ0G8f+TNnMqWfdFGMNzAXLdrU
gIu2lNyfmXwgBZXxsk2mrFCHtEKcI9Qhz57C2Oo/BTEtVxHO2WRjjzyx18CKEafOYgzWXe0iFY6Z
7G+biFP3umDf4P0N9K5zYBjHqSU2AYSmOAdp2Kuz5YpAbupKOjgCJIvZYFR+5/bw653n+M9JFuOL
ZXzWrwyuIqKaunHnRqV1KOxuPLSjhZWvR8+7SpE9rfVYhdPLmNkAwnnFBN0xgXeDxhs9ciRyHnJB
ogep85yBmCM521jHMWVaWYsztPZ19o7QmPC8mhTYePTTcG8L9ukNlofcQfoZm3XNhHyP+DdYZxqz
wmBb5n7wfbqwwvjl4qPojXvvj/Uc3naWZW+cgcSpJ3fwrXCXONrGmOcKt7sCP13Q+BxX+PHjQC7I
h9bLtOcGzaVbTPSCX/eTrTrEvTZ/dSxfTnTE6ip+JtPZrzdDZnmouVk0XGMnRyGU1qU5hVcTpJom
RC04QIfE5E7MAc71kF9u6Z5HJonAS2IZL1mTzeB7Wzu2o+HKt6O5OMSGzZMrTCiCKD7KCBONRYAB
uI7tWWhDI4PUbZY1KiUtwYmvGw8P1oPj6uo5atA1NoFJQmjmGdfWOqlSNMawT5ofRdr29qZMzGz4
gJAVTs0Ez7pyZ2umAbcAUlsnZkzAqxJ/ttZZUsAbuuEy6pVgwPaM7qfHdRNwIt/79lSOJ2Yk+Gfi
cSys96qoSfcRRBqwFQ8/yAeQwbcyBdcnS7W2iCcotJfuXd8khL06Q70ch2F0HjUnMXtHiHs2rtgB
8gVNw7Afm6SXG70YcbvErU+xdkUjGkrYIB4mL/M/hMfJAMR51reUdPPFL3NIP19ZEtGh051peWhb
+OMXzCvZxkXk3ARjP59EFHG3AdPdKbrW3DV+GzTzSbYeOkCaEt8ic1EdCmlF24CzGLkIfs4FEVM/
Jocly3atWeIHeP20WRketBOuwXg/gfo/mnrOd73jLfEGnLG7aYKk9Q+IKTF2ffzF20IOzbc2mLsv
hNZ2J9pIUkuItDjETHyYAmYakUhk2FNFOq/8GL9vbXnLxvRxjrPbRzK7yfU0/dHIC1nex6PNS1rq
m6XiFKTthVF/K+Jkz+pGVSllC/shXeR7MqYEwoBnv5dJBiDmMku9TqO6f2eWnt26vJ4PiUpbhD/V
fC0ZLpGq18sOP4/egVVY31gE62RNJ+O4xaGfnRKjRq5jjGXeZUpg6jJ29ZdYYuYGjsY+gPmDnECO
Sn4qrmRjzV8uCo+3ds1UP2NHTXZDM5EKgW/7wUgE3CAu1Qn1ZvhkNxjRR13DusKXlJ0Gy28+hjBL
zpnf4TIaC78SK5k44xsgmUzYCclrv+A0OE7MjIzXk0j3VXMHXIS38iRef7NKCNxHZ3LqM7JCeMIh
1Be7sjD2Y1f2LFaRqoeNF+k2RqxIsEcsUb3FwhSgDfvLQwurezXDXX16URDzSxZQruNgdWrVaNGe
ym5yyU0xNVJMxPCstPpzwg30D8Gxa4vEe9kKZyTxLlaqX0uVV5/WYMSHn1bJqbaq8oOW4+yTEMr2
0AwThEIU+damzy9hLP/ZnPYyI/7LnLYdonbiLoP9ZsqDw9K1zg2qZnEMLo/wn//E/6jt+ulvK6r/
rfh6/4uq6/+NPdaXPM3/X+r733qsb77qj/zfSqwvP/9/S6yV+heynBsErhO6roef+/+VWCv7Xzbt
1bYvfCHswL5g2f9VYu3a/5Ku66rQ5wdCX1xCif+rxFr4/3Klcm3l+WxUQor/UYc1M5i/GXcrlIkL
2/CX5yG1ijnGX2EOQe6Z+5Yn+pabdXEcSX3EssNyzCbdDXjUx2BwXqaeTI2NMPg97ax0kQ9t3vzI
FNFBJzPuBbbIHTNgfOOFJvXBm7Pvo9vDS2aA3ituPsNXnqDU2B0BSRWR9ZuxWUh7toPgs8QVdWii
tL1JqoEBU9GJVymL6lo6LpJhT765wkL9uOQgh/Hi2F8ZJ40NzW7GrIydAZtUOrsPcU+dDC6Qm3Ss
LrJb3aDwFsbL70JKxD9Lj10wLWjtWrwp/SbSzHhb5E2fMWTBYQiMyV6V2iduQ4GlnrzSlaeSXIWT
jwJ1Lsl3eh0TJ39uREX+VTeG2D4kZ6dgw3+AnavJg+FBLJPMEdIT6xsEZTWt2tzhlzGcHg6L1+MA
5Ljj3PT8sQe1YGJeFcKLn/siyImXqgwkrEzc5X2ouu5cFMgzqzwv9FsUZCiNtvSxjTRY6zTWpVd3
EgQ6cBaYr1JZ9D+499pXSPtLtcYnIjD0xTNCkbDucIo7KOeLeuW017zPDFUuKRKpZCV37NxDvprY
a2uwHUy/Mph2gzOLbzKYiTPrq7bbqL6y3+OQ+dZKVGgC5HnUDwNWtbsht7nqz92Ukao+MG7c+kUe
BIzoO4Kug8YJuaPGDhuEZwrno4E/zFdzHMKlyeFixhdj/kq6f/+QdaW5jzzw39XieC3qT+Z2W8Nk
baNZhLMVPkRins1grmppoWhYE5vkRVYFxA0qbLYiieZTEFbxPnfkWG1z162cXUI4QL2OdUL2i2WG
vCPhm5yhjDKFtyJgXKi7JvhqQN0zRjxz1awdZkrxJpL+RTBXlyH3sEz2HxX0SUBse+jvI8d1b9PL
NHpSJSe7OfcILMZbHe2DntmTnxEQsJ7rMfhOIKJ80/yp65Ssq+/ZGFXxKtRecR1w+uGwTUQJyl8h
9dmVBvN9EGGdW3PSmM9drC1AItshuKP3crkmKqZGknWDo6mNqdf5TBBWQaHPeUJLIq2tTPOF8HQX
5i3J5nGXu83wmsWJVe2ay0QFr2KMnLj4fvxDu05DqIewt043J9UO5LVhyG6EtAkdtOUrs6xgRr6A
vVpncSolTIRLAlBo+qzeYfZWW+jE/pvimziUlhwWZNaJhC6ZktOeNOSJjOR0OPek4IIB6Km5NaPn
PeVppTchwIc+d6YIb6ZIypqbvhnR6SfyeHaBip0IhnHs/giMAC/gXBiQlRECVOQjF5e91YcA9fW4
VAyg0J7Bz6ySn7Sp5/oBazWUOzlpZ1d1wfQUDglVxC2ngiNbHkMZ8unC11yrpj1lRqX9Wg9eeO8v
qWEGw9KcrmtmKgwBBgbXa51XITJYFc6cPgYOzMqvilvXw+zCjRBzOwMXPXbcSZlqNzR/2tAYrvuh
y2x8LrPefKuYnhDR5hFA4wdqJrJG+A9eVaePRdF7I3N1L3mq4wYndJINu2Ww0LjaYvJPjmdjXg8S
cVnOPCQCu5EZmWtWpYnAslS2XcyiEwSpwIlXivHdEcSIX8kzI8xj41XmyRFl9YU4bd46V6n72I3d
c1rG6lPmRfGCTbD8BOSssNch5y7r2LUKH5oBK3fD7KHakCkipp1uhsVZDcUwXfleQMInokzPzSi6
mNEZ9qGf9cohYC5lOoksGy/Lp1MMg0VsUiBf6dxzsNrRsLJiWwxu2TlsLkNu9mYgiw6kZcWEfSUD
yQgeeuZH43s1bfFo3MlxDqzpI+ZwfrlC1w6ubOGAlzi57ggiCDxTrpUHlxFllwSKtFJDS1zVAOpQ
Le1w7tOhZRIc05m3KxDdyC6ETko2C7HE3NTzCG9C1dSIyFOaPmiVU2HfXQj2aAqtK4/LKKPxEl8l
jvcmYGUI6ijfxpJniQE/GZJ15rvW3u0xV2O6LYgmmd2+7M1KpXKYCBOTLKQVUOhb77XVu8dAezsE
Dl22hTHkjlnZa5P3uBl5krddlwTf7XJpP+IpdL8RE1Ht/cRF/SCPtGow2nbqIw/D4dFxDGkwCf5v
RnNBi5/RhHMoSZZbfLMSuvW+lbLCg9T1rBVj0Vr1igFj9D2dcardcJdEsVxsM/1AAeUN6gpKK1eD
WL6cmqoKvPrFtCuIINtlCKp/zL5lX3MTqJ4ad3K3tq1nGjuKS5qhyWm0mSN1UXSd+dpEZfXhtXIZ
Vq2vzePSscpsQujhzcJHsvHCwCXByBqY60+173+i0wUMSH3p3DELunBf3Iy7Xb701QMtNsFrHPaY
xG1O3ZAvXD5jf35e0qb+TtAjOuXFUb1PQ+wLEN/ZiJhth0R4Mn6oV9mgGn7CJKVAfovUtgmcaUu6
5nIqeAyClZVN9DLVfrMfYpncWtPsPyYeooHfzDb5fpVTrKLQLz5Syq2PwbhMZ9ORSFC5MXFq3ULY
qUjJUuS/Tu5hr68ksNt10SXWrRi5MaPC9OkGf3T9Y5ZGb8ivcDalb8S46kwaX3u+vgRextlNEGj7
IUhpxV2PkHPHaCldMI2qjgiF4G6HhXVxm23VLCSZWKZ4izH5HB2aYvetqsWx47Z0+D/knceO3Wia
bV+l0XMm6A3Q3QPy8PgwCiNFaEKEIiV67/n0dzGquhBiHXOvphcFJCqVmYfut9+/99oaDst9aOg6
bMWEjlyJnji4gpEPN7jCC9nx5Arxh8+8NgDlztr3QB05ZDe61hFBedypHNs8q3jATZZRUvWrlyfg
jl1mSk4a1tNGqTWAJZrpC99FSTC+tRHu5KFUEfBmchU5U2wpu7S0ugMTjL7VREGdVrU/cErOGdhw
owVZmHFso0pHDvyadYCLBo+tD3SgNcPvY9AIP8kWBw2kiIOwCeAxoTAFOk4tNlRWo46RSYuj6VYr
AihmKroymyNkGQigNHzJpTZx1azKb3MEa3eVTxkqr6G+g0OkYCmPg2uoxbROWim+wUiXz8XC+sg7
EY8wqswdx03BSuWgLkWBZfQrJZjzARJ1XLORLdZtzok7nk/raCYcD8Ct7HHcUZ1xiqJG0ShptDdM
QhkVmFTutPKh4/Dilexh41bvvHansoRzaA3WQ25OGU6CttXuiT2ekCTFAdXjxgpAFmBlv+ulXD0g
WK9eLcurxn1cc4S+DSHlQI7L8+xLRFE++6YrZvCVQ42yXucgIX/5nP9sJE4at2I+jt0qkIrY23SN
FIug/6wARpladV9ljYKvZ3mwjCkWol6dEErhcpcH7b43CsRFShEzqch6GQbbJG0Khj6W+UiMqGNm
rjoV6bZX5fTYYX914pwzOFswBXGLhqU+jEljPlEwjR/CgB1nmUitwyLZ35WAN26snMKdLTWlAjq2
MLuvhVd2uwFswdoPtdnP2ITBF/JhyhIpVaMWtqULxnwXyb3XB8o9YigGRmJJPf+oUlKiyhsOnEOY
PYwtRNXA2yAYMYWRwoBCBL0R9EezQS0U1Ea7atGkPURiiZIXnEK5ZWbCxxTCm1AguTU/OFlOw781
1TNkl49bowKx/GawaSYW0F557Dj4CXvta1vU2jdmdSroAjIa6DwtE6RXA+sShfrYIqV5q5EH7rtq
VJw2k0qV5VdV/8yrFIMrzKU1hzsp0lddfYbFGj+QWYLel4N3KGa+lagv0Bv7XcCpwU1pzOwV3xTu
elroAVqSAu+v89eQS30OPqPSeKXg2YTwZSSBolY4eVt8mpl4D2uvFh/KCtqsFeU0Q6PpNh5YmT0p
ZZVMuQS/ZRd5KH2ViTMlK879xxgmikc+XaY/TZRnn4MZYQSWg0jhkoUt4jwS2uxO4MN3Va05QjgI
OevguH5GVwSaph6K5MXSFPVhbHLhW+VNsRtmKfUtv27cUtVqejn16FWq6OO3Ks3SI0d0kNLAS3Aw
YZTpKk0U0enoGsexnrxg3aqq8ioGpvVtijNvIyn1PCVXsf7g5zI+GYs6ZmHDuAg3eLLH0on1nNpX
q01kUVpq9CTBUNmxjAh3miZ5uzptqOkJxtCuDIz4YHvB8pIFoNxlHscwFocpQIsT70st9/XTCBYF
m0uTMsmNxN4rYAhfhmLKd6lC23AiqTNvOcFFaQYTCOZ0AZ4cnjU+qZtQLXpOlSBWIUHwi21eYt0A
waeSBz2PajYLC/WGId5jtYzc+6luVZnl/Bga6NwUuHAR5emjwubrkI1DdBMX7cR5pcZqTzSqRx96
5y/05OPOqMr+hydIrN1QytwJbIreQBBnoD40LVkplYQqNpQK46nLE6tfEZrKkJIwPbxhVMBboaiT
5+ZpzfwpItQVHQW0BUQq1CffRrPiWDZgV3kzVl33psWS/CVKpAHnk2Sqaz2L+hdwLwakOmYJaJdx
dRd4uZfeFR2GCKcTOgHCbzKMGzRQmi0LVnBrEIS0MqMh21uyn67jcKq3OMynVZ8b0z3aofqoDuim
xYpRS9HmzfP/96WrubJzvnR1/1a9vf9M/mNXJ2/Z3/VvRaz5v/xHEYvD378sUYeBJkq6xKHIv4pY
kiT9xXpeMw1DNDSJXvyvIpZk/MUe2qCKZSpocmQLr9Q/i1iS9heUe5HzGdVCsKKRGfo//0Vx0P+Z
3//DaFQv/v4/sja9z8Osqf/7P096weYaFhf4XMMSmM1zTmAwPlXRLXBJDsbVd51VWR9R0g+F7l5L
jZ3MfhW2Cni/KECZ7t/nEDdRFCjbTy/un7f1+Tb0U+bm+TYWpVVQkHLeG2O9jwoRiQ8IP1jxTORW
mh3gPrJaYPdGqcwVlLE5mhoCuFKtkYJP7d9lJH9N1PDWayOIYp30phrMrZIAlNao2dyGqZGu0UE8
9a06OFEwfk2aMXeGKYqBx0UPsuHnD5JKaqGXivukDV9J/PiqDOFuSqNb2J+7IElVTrSqfpsltb9N
K0FzJzNvXFbOPgmH00/N9HZUPlbR5N+XYw27O3exwj6VaXtrpLGBtyQY7MwcBBiV4mspUErTCfBS
iuPgxY0rIwbJEvFxJE3Czjv+MvaNf8VfdNJ0Nr/dhfcRxRm5GOXQ7a2I07AOmwp0e8R3ofzgmbgn
LDZFhaWsdM6/WuR6oVccxwIVYmbs8lmaoQ7QVOt60xn9m4yd2im1dldIiNxbkuX5+74HawakEFlJ
1lMBxVO5itVAt4v6aLGRdVF8+pDdu5Y/Bt8wldgpElV/MiRca53RfSlLY3e5MZ1EjMyPuzA7IcgV
OVu0uv3o9fdQAw7Yqgcbm8Et5QzR7tQOmyXHEBiG9RaaDYkAIbwjilWNrTXllmPTdVj4j9GcDWTJ
7y2Mw83EwZANA/lFyYH7UDzQ9n7wj87Q+uV05VNRgv53Y+587wtvZpxbKNkFEfkdcUFWKO2VqL8j
anGDHvUhhKrNGdJXJDKvnS5+1ePGsdJgFRO4VBh14mAuneXfZbKCkwPL35KOllI7lpE/gMOxKUXs
L7/jj5TupY9xvs/5/j/VvoOsQL9nAP1tW5yqoOmw2Ky9NnjgXIkd8OC/VxqNx8yfEiV6nKq6c7zA
F+dFlFPlxTHPpd4W9GsxYaf8bfPtLOycTSH1QwNndd+lhd1yFq6xHWPjdflpz36VhWsTXJcODpoa
gzoWxzIpj3XDBqPUpwbfhQxx18gaJxB1jMSqtGEcZl4PQo+T6vTRT2t2QGJw5/kNWiRcAz5RC4pG
CqmRhK+IMx8lud7mkfHz8t0yofybt5t3sYxMGwmpgeeVV3tN+jkg/1L9n1Za4aaGsIvhiYralddy
0so8X2m+g0+NQGM0DNOwLfdS3u9kfFV6mfKK/E0nm5zuaodexMnCftXSrgEMzn0KYzFheZmPyinB
kopT+FEdzUMEa4f1KLuxuifZOCTLqBoH4Tn2KUeOEfgEDUas/oCjgeVp1RBJG6I2QLja2IkvvkRl
iy+j6n5YOWf1KRwHRzPM9Irh99xgZCxmNl0bBd0bzWLf9N1r8SE1C62CAaSllK/5b11YbfMmf0L0
98wKdHBMlSwFOQATDETUYb5xWcc1qwbnD4VxPFIa4gL90A/hOyenD/1YUE+b60KFJLh1Kl6JMvsw
bZ7o4cuYt8msyz5QlXJvFOXa1/LbWJ3xhaCWFf2pCvy7KZ7Wk7gv5Xbj6Rg6SN0Ju2bfUkZoNeGu
MsstAVLOEJWvAmUtVAywLnqXiutWFYe3NmcDV4XHUYseceaLVxrlBzbh1H0vRv8sExJig62SirTi
ZojeCT+RzePUkFU3xWF3a/XQ+/xxINFkaKG99EQ76KinG48qZtL2xL1Lvk6QronrEACiadQtEmaA
7KRk2pqH0SPzUgXJaAIGMQEPLnvP6BW/Kp70PObKd0tqc7uPk01bh29iDdTAt6qHLBDfKCnlK3wf
BzNl79xn3XNBYs3lbi/NU8SpB19MHV4ZNxyySMUe5qSjZ+GBLNh9qls/O40j66y9jasXvudBm5S1
WjXI9PR1lmTXoq3PreEM+ffRIDObCuuLVuyJshcdQnlSh9EYzKNUB/cFiw4LxeyqUJASV7n4ECvq
OxqDxglbgxMuS6k2ukpMgDn6q2TU6NPt3wjLUZdoUouSHkKwmkotDpiK70SSc0r6QfMFE42/DuXm
YICZU4rqkCbdQRUy5NRZAPEzMMnUNksL9aUMOL2PN2icgKXKbxNuD5ZxYNLLFP2XJEz1iuI46RM1
8SxMWQnCd/Ehp8CIH7v6rnlkZZead48YRbWVXLjtsuY5ToxvgRK/JmF2NM18qyb5MfWVbRH47tDr
1boM1NfLX1iep5tTX3gxyxli3Zt6J7d7caaD1X75VHdquSLvkElPESnXEF6yVipip4S2waTWZ7IL
49tfMVXHa5OFioNb782C3LsKCxXQlefDaGyafcX8aVcDC+fL96qeMs7Pc8NiyuTo1S87Tq/3otIf
m/Rh6G4p19+rSnLI0/YuHmPX0qujnJbAHYTAlVGXtuxQMX2BfWBdg3VZAYCLHyQPpl/VqL0bU/OA
W/uQZ0g8UEvnpuhgSd5WEKsT1edJvX0kYxFI402cfx91fVdSYXNGo3qIdePA0fu9l2auIH9J9GPL
6pUf1Arc2MYaKbUTBol7+enPfallop83jQmnDB1zsGCpGwXGzyOWK99tsFrsJLMyHM/Ei5WLOOVy
Iptoj+JKmKzNrH96C2H0btVoAokKbdatOS1ZKaWZupLckTWggrKuR+ydV272zOZrGQQojCa1FOaY
fZTGmox2bvR3+JLGmzrOja9+AlM6n/ucqLQGx+vssnwylNCN+Q+IgNPaDrQgvDfDqH3sU1NwJgKh
b6yOcwIOERuUCkq6pp4Kqru+ssTR5zHlRE/QF6uAEbdLKGhWvqeS26wmFdMRGWL6Fh2kBKYTGrkS
FJx6s3om0i7vV12ambbearGd+uUxmsIHDiHutGl6g5zn24XGUrpIAF0OOG+xuHmYm3HgOqjtGzdJ
jGSN2Ve0EZaxpzFwRJcxyKRaCl9by79vYIA6uM9Vjm/jeKvIpWyXAmSKJOAflAigOTCGs1o0DXDl
MXrQPNaB80KSIM18FcTUaMbk1ayC+7CXNgUHijeeGtB8feA7masT1SFwZC6iMdVVIrzwsrhVN6/z
xWzY1J3+rYkbltgGSWnYQRtw+kkPdsFU1lcayZmxZxmvKJWx3rKjLfYIWHlVBduLuu4psPYpgUfU
FX3HR9Ho+MRDuQ3mMRIo6gIaMMa2nKMOl3Cnb/FYfQ1V7Ws/p7JO1EA7P9Z3AN2D1Ug08uryvZ6M
q2fsWcY0wj8n3iEqkn0cm98AQX9vBt47iIWvaqW95XJwb1g6mezGt1QO7tASNpskrxgSdcy5U4Zc
pJTD+xqdxRiFD1du6syAqC/WJQpjazAYGSWOUgrvpDHCahl2cvPokVEeCHr/VZMh48vFqLmBhP8n
jLJ+m5TCLNYPjA1jijbXYzVihLwp3FSt51/pTmdf2GLpIHejgZJRLNjSTj39vLRsTanxayTIa1k+
DTsESwAI9DsIMZzKWw3uH10TXSNltzckg3oXIG1ZC4iSqC2IuVPQCK9MJdK58WkeBD5tMyQyd8yi
lbp9psbwLDiSLQx00j405/al6nJXp5e3mbpWGhgMUvDlyhebB5NTg8xiuk0BH0hywlmEF5KKwdGP
mM41sdA8BJ6JrkXc1BaUDc1Yxdgovch7rmsPEC+ULiXTTHuwhsOkMKWRb3Plls7s7fTFrMrH1/pS
koa90XXPSpRA/my60c7j4d7D3GIT4g4BLc5+ciR7yBgpOHV7VKkFOJFKwJrSCJGLfZYsHIL2hCp6
003hSqb7yZhmep02o5Y+fSbap1i0wtDu2wAVFDUd/7vHYpnICwm9aJfXaHlLySZfYh2G3SGmVNZQ
aIvZGleESTmdpHDkZXbFeuzacM96sv/S+Hq4QoXzoHWKO+nRq2GwvwPGgQ2huRK/e26y/jeoLnYl
w2rMFt1t96yB03DrCLVBgxm4qNJXKW6+9z7zgzqqe1Vt3jQKkcwlKGeRRN2mOg7AECW32hrKmmBv
jmcHukE2UFzCgnKtj86v8URrXMJ5YVxMgdBr7V6WAGNYYnQjlThoQzH7WylbzES5f4eH+rlIJvCb
OVFXTHYGkkNbTbm7UtGeJpPpqvQQJLEYa/uVUMjN5qNl/j8JV2/Cd+zN+a/mv37ToX6Uo98BIFcE
vDT/c1re+tt/QQX7nxee9aK//c2MCGrGL+3Panz4WYPy+d9i9/xv/t/+w//4+fErT2Px87//8z1v
s2b+NSre2ecivizS8S+U/4MwCYsizH7W//Zf/bP0j+BUR8CKwMwUdRJdmRL6n3VDGV7S/+JEgMMA
ixMdDQHrv0r/sviXxVxuzWINpJWIX/9V+lf/0iVapGWJJBv9Q9r6v09//4+Wcqn0f2ooMajqL+aj
vkEC1GrpdBz0fqf2w7tpsG6IWuJXpUjdaWNirr1J/PHp3fzz6p8r/KfG0vlqixnG7CPfDz1rPHoh
h55N0x2B5WMCxHeG3fZbEehXULsnTzTmKy1mC3EE1+/RNY4oM0aWIoqpPhIXIN8QaTc9W1bQQU7g
gGMMI+kl1xT5lySp47Hto3SO18vEB1PEMmebEoaRK1OYdqLvzve0mEn8DM5vSJDcsWf9bxOfS8W/
SuKtbmAauPyC58+2HB7mSyxmBt+Qygyxh7nrI+sezRQCt+7r5Z8+tXLhp5cYTAqZeUx4W3cE/xC9
J5xIboVOktGzFcGtCqfHvXydkwPxfKFFPdHwIf8YYdETmRcML11paauJYoJTpxlrorzu1tqgcvBt
pjkpjqP4xvFvBI9QV5uVkozdbY+U5MmzLDKs80DDM9fmCfqMvBlcy5jLOyCP8Jrjyn+6fMsnS6Dz
LS82Ioh/sOoFNGdZbqxXT/UTVyt8Im64HUL0YhHJj2kK1veGgj65QVWPYHcYpF+Xr3+yHDpff/5m
nyddqYIUK+TdkdK/Y5rBPUKQ91wct03ag2MpAeuHN+pAbvNAxJFF7JiBgT0xWS+xdC/QgREM02u9
w/klxUb1y+Snrowce1KuMYPPNP4lebORrCZMfV4Rkoly2I8iJr/t5cc/99OLMQy5qge9Z3770t7y
iWs8NMb95Z8+05+WkEwvrmMkvjT6PH0MkhcC6y//7rnOtBie2A/B/cFxjiwVgJdxp5uJKwrow6dr
6+VzV1gONl7AOIDzGYHDwzT9XYehM9TvsJ6udNNzb2Yx0hhkGpoMsIzg42MOiqnMldUfvZslFBIr
qq+3Q4CPQFAlZ8KOnJFfTWt9nbNU/mwsXhIdU2xdfsAsdzQIPsN1gABJhV7kqs14pemc+QBLDKJG
hGhRKoVxQItzj3Pg0ePgjpo4TBWT8I3L7+rMhCovOj6lNdGwWo93NRE/1720pAhpFWCj6icOAefy
Rc6sEZZkyok4K8FIyNiNM3PtlxaUNx856BuRWRuhxHKnPF6+0Jk29bGn+DSM6QpaSdyg5sEodEzo
cYnmt0D4+2e/vlh8NGQZ6nrBr/eGF2wIJa1XQI/eL//4mTHoY2T+dOtQz0mbrwzjoLUVZJTyq1KU
rhpnV9Yz535+0Zu7PkFcGXrGAVXDXSKPO4y1X5C1X9lRnvv5RWeua8NTo1bTDxTJbmusSZ2AibMk
aPDy2zm5eWeC+gDJf3o9AlsS/Pe+foBhrrVAPekWGEL1l7R8GqRN97XfhVc2cmdaq7RYPqBClPts
yvQDBGNpJRvpC+JXFFPeAwyrx7FWgDuZ1Z918o9Syufn8sYmg38F6cWzCrLb23ejKx5mTiQecv/K
MfuZTv5x+v7pIvXUWaUSc5E8Tw+ZQHp03mMJ7yWKb8Q3SzOU6/J3OjNmSXP7+HylGrFD28+Po+CV
h+EOgNNEbwx+9WaqxV+Xr3Kmm3+s2T9dRZqdHAComKbROmFfMms71uIrs8e5H1/0crZLME1LWprO
6LsfIrkglhNWw+VbP9NRJPn3F9SoQMgIINYOCfpOn5xaTFGoW9o/fP+Lbm4BXeMAJzQOfoMyyLAx
ggFAfKmN/kpHPHf/i45uWUovZyPjSJarwVbuatJwBoIiR9HXr1SAzrQhcVEAysAU9qlv0VrBixNu
gGkx1AwQjrIYbSrTdC5/iTPfGeHbb01VtHpiYofeOFjetAEQ95CIxElc/u0zb0lcLOejCgGOH5bG
AdLrKof9vkUM60qKYW3+7ALzu/vUAyDDEpVS+8aBTdWXPlSe8R/gTqzTKyPGmTFQXPTjgKzpPp0E
/RAFYJTb7ibQKwINvVWndbcFaULq+PPyk5z7DPOff3oSXBokpOaefpDkFFVbNWdF+9EV9cG5prTo
y4RvF5LeW/oBBq+dFsXXaWjAZlUScWnCtWXBuY+96NICubQTmX36YRI1GHHly9Bqb1NNz7j8hs79
/qJPj3nU+y0FnkMILANaJ4rFFea+7eVfP/eKFh06qFO/IL1MPyQGUYPhXd+KbjrMvsfySkc7ff+a
tejPHJ7kuthx/4ZUvcmyp7xKeRk+6WJb/OEVFl15anslAyOiHwCPWk6tUNslKEleDewvrlzi9BSK
I+r3ZqpaYj1NEQ+RRA8cdNozrwKkMRV6dSUTt3r5Y5x7VYtuDZUBQiTQpmNIwDdgYE/ZKL45I7Dj
enf5Eh8zzb9XeGCd//4kvtI0QqtqydEL2NcbGMjWoPlTMlHhOL7mk9e/jsRH3yRe2pGpbpGoR5kY
OiBgj9C8s6xBuXIrZ6oO2ocj/lPfrz0RBGRW58cqUyZ3MnxKzfjF48kpCxmmsUbUek2pYUD52kMh
yTc9uhwcK6p1Ay5ZvS+93kKmb5ZrD5koqOTA8vF9tOU9coH0wAmeiL3Rq0j7NOoSs5ohHIuurK+l
cJweJkEK/P4uM6sbKuIkq2MTKBmSEj0oFRzrrfCiASKI8RxkYC/xAEDJVSuAGVeG/5OqKkOle/5+
YWOES+RbKZ7kFYsrF86gm7rdrr7t7pLVtH1PbHEtAZ59q2xqNj+zDVlwTuR4LgemfzQsacvT0QYe
ZUacxHjQsvE25RAvSpttlgvXHnEegE6108WwGjMIWSXawGNVletIU+44+rSVUt5SUpoV2bZlWjck
6qziINoLyk2DqX2U5bVVgdTu3/FAbWJGSw5jZ9FqZpuoC/7s0a3FiBxGVmh2TZgc/Y7jxEYttd2g
qOoxSoXiyrB8UobFF7YW4zJ7/liMgb8fRSsqmtveiwQf67Mh7vQMu90qszQSltVeaW6FKGi3Pagy
Ekh5QV/jzp9ujESS971AbMGVcePM2LQ8eE4xQuayMH9vW1uzmFmF7sM9LlEbHYGNW2VzLdzkTOkd
usbvjXtsYy9BgDmiwbKtl+Q13k/eyrwnqvtd+YVEsPE5Wlj5P6482JlO/CEO+TQKSVVUBjmZwwfz
xrjzb4cVfHE0F3gs7ffodlzJa59h0lHcYDt8v3zN04se7UP79umSbT0K0NHykV1A8aj53dMw1s+X
f/pjq3Wi3yzPdiWMGIPMGv1QuvGD7qRu7Qx27MCIdginccVV5Zju5WudmRSXR7UZkChT6xmF5EEg
a8q4H6N4jQzsRTcLt29wSF2+zpmmtzxZjStyNzwrHg+kTd2pZfHcddVjR7jzn/3+zHj5vAYlX7bs
mryIj1rWSui3GhiZnpy4mEu7K6/q5LE2/XlJecGuKXSKYmXHoPLj75nfEplhWW3+E8xD8p1/hK6+
lTzOJ8Ju3XlE0YJazDYGeImvnkbBW1Wm+qeeJwC3RtjcA4isFm2h3yrat6Yt4PoGRawdwIIoX3IY
KC94muGeF52E+95qxj/anWnL8+NCzKepMczhkOovRf69hONcaso+jKorb+rcx15MbXEg1kbHKuNQ
jYceJkphvgyQMi63pDMHLWDefv/UfaYLdTKE46Ht2uaVNWOBgApK2o0iN90tQ9ywxl4V7yoPiGhJ
3umqLKrgz96duVhE+houmQQX7zGp7hSSXIXuV5DfW/21nfOZYWVpf2pNsRZDNY2PJiHMjp7I+k0l
jMWVuti5X1+8OuDLFpkyeXzsKuI1oFi7hdLqVz7M3NVOjFpLs42G96RopCw/stGBTQu4IWHkMiq0
d3ea+eJ1OI6tP9uxaUt3jErch2Fx+ncECwkWHhglGg3Yclee5cywuDS1UKo0UOuDDKmqbSAem/A4
AHhFcllOf19pxvNUeOp1LVYgGebqpuF9HVP0OG89LItNpxewZr1J2GqCXL4khuUd0cyAgiTlh7Kl
qRwaaeTfq7wcom2VXpnL5n556lYWCxWcr4Feamp2FPE8tWpyn+bRm5ZZ92ZPBvPl55Xn5zpxkaUZ
xSzKUoM+nx97Z1gl63LDAmhNXshaWuWOuRocz+533Ya08RtKRit/dfm6yplF6NKa4klEBcgDOxSy
IV1t/UOy2w2EdTd3fnb2t+PxVnHenh97O3BFu7Jl+/Hvv9srO84z4+DSoVKVeaNAhc1J41COYdax
km/jL0h315ef7Ux3XjpKAHB7ijgM0dEHy/Emh1K2bvJWvTJYnGkVS9uHXhASQJOPj4X+7Mn7qgmA
OMd2q//h9sOYH+vTEiqhzin5LRdoBfiQCaop288kikcykdiX39C5Z1isQ4OpNHKl4hK9BsI99B2y
l9ymgoly/2cXkH9/hg6ynF6TFXys/ZsWHpZZZ7YnS06TyVca8LlHWIwTIiybvJF5BEgVbAglW2LJ
IFPT87JrGaDn2tGi/1eaLtY6bJfZtvBlMiRg8OmVuz8zkC7l731gdTlhIfpBMEd1lQDF3oCv28Ol
KgLSGQTvmujwzOyzlK7XbOEiSQ8j0BnlrlCNDe6P3YiFSxo4XUeHmhey2yvYPy9/+HPLkKXw3E+D
ISApIjqyvDuqtbyaLBSvsbmS2mgTs3BugsQRVH8Dd+DKyzzznbT5zz91mHGMFfSIrKtKo80f67Kr
dxWEjD/89UVfic1UVszWGA6zja6RfyiIwC6/q3P3vegkniIZxmTqw6EBtluH31P17fIPnxlgtUXf
mEE1qiVLw8EvfwLrt3PrXZAfL//2mZa7DE+vTCUhKDqxDkUC5lkpYL0exrjGyQRLwrtSIzhzkWVs
ugkYfIi8cTjoDVm0uJvQY2pWugZrBLvmWvn53FXmbfOndpNPjcKqks2XyZ6DRKnUxD2cdqtK1Fy5
v+a8PXeV+c8/XaWrRY1oANqPVAigyLWUEmB9rOLi72ysXLwj1/aSZ0bED6PRbxeqM8PvuuGgjini
gGLf1zlBDCFMkCuj+pkGqy7WyS2ZlYNGbM+hrmKMYyk0lCut6lxRaCm2JPWcBI9C5eY33i+rs/ub
/AZcsGv9qp8gYD1eO84/mc/ObnWps4xbgp2ISRkOwa6R7d6djsZad7JVthpsaWPc4HnZp3+b63Kd
bdIrGoJzleml5JJO3sptSBsAceiWvrdthGkLjXtHJjzcGYIMoDXLSL9Sbadl2D29r5d769n3uhgK
kkBPRcHncRGMTGtlFa31nbjzd7RAmyKNc+3M8cyQoy7mSkkGpxaPNA3LB/PZraG/Mcpf2V2eKzEs
BZYdplFzqPvh0EJtnvWhwOO9uguPeOe93YQ8A5zSoIbfKk0AKtq1BkFGdbsmBNNaqVrZAxWEoq4A
xgFG7MX8P2ikbCP7TSp62VEOFKQ7aVqsrFFO6EBKCoe2AyteaUV4bXN20upM21vKN1Uq6RlBBwOF
xmxnfhlevC/prb43NwRuOqUTIL+4M24JfnHEVfza1La+Fvb1E6PSldn5Q097YrexVGNOIv5Has9M
ZnazAtjlCPYLiYF2bt89uQ+70P5BCsfdYG+Or2/jSnJoJaL9dj+X2eadCLZSN1wLK9O9VhI9M6Qs
5ZnkUiDbqevhIHrHqnuX4YJdbvnnNlZLVWUat4IJ/H44CNvaHVaCrW0B1tqC85OJirGlcclxsuMV
h8v0AvFKUz37hucH/TQKi1k7Is6jw/XOtG7d2AbsOPc8/je6o9M72C2daNesctuyDbt2tRVRG3yA
2pbshNIz1qAtJvF363t0q78TVKSBRnUwoV57MXOXPNUGlN/vMFD9aiBRlTIULUA6+odsnTuGU7k9
7yQ8+pvC1dnywWtwocxcSz8+Mzstw8vJ0Y0gtrV86Hg/CAShoqxNDn1+beF5riEtBrqG9ISRiXs4
RNWr12zk/sqc96EXPPW6FiMbQXCyMMX8cPfuf6Wyac9tSVm1t+HW23zHgWrjKLQ7B0TvL2U/f6x9
fyQj8aa+shj6EF6euIOl6hMzbBZ7BNkxbACz3shuvA2ofmOW3XpH72g45Yro9xtxHW0zN3KFleea
rrJr1q2TfrvWUZX5RZ66i8VqqTfKDMcSq9X+y+j2m+LO23fHaUXqjJPQgLqD5WoP8k7egei13wqH
bKN9c5PfFfv6Tt4SXXavra507bmlnrqVxZIKa/MQ1QIvxChXA+OX/2Awtc3Vi2ZbbGN61nfhO+GI
wa3kjLa1qg/CU7m9dvmPJnvq8nMT/9TFK2iibZ7NLWKlOi9Q+u1wRTzpJvg7uve3GPPHW+UwHMJn
b23e1cfuTV2nq3yN7I6vI7mdS+zY6tp3OXemtJSgDtE0C6/mBQ1pqHfNU4FD85t+bzz7rKKO9R22
nB/Slc5wbjmxlKEK1mQx73Kx6c54zO6FH9ClncIFWbmXj3zlK+qWc6s0eTFGyZ3aJzo5y4d+Xxyz
+/K235Bf+MALfTQ2xNZsNUe0Ixf80G7cXG5VZwaQpUx1iPRa0iu+ahySZAlmc8iHK0PumbHvY4r6
1GBG/KwFCUJ8IkXGYQFVDpJfBYR4vDKvn1tZfBhGPl0BKF8mwnpkTF9jWxgDR/6i7cqtf5tulUP5
jGv2PdHW6l29ttzmR3xDijqTeXYT/FReL7++c5KHpY6VjFmtq+eJr1uPTrYrdubG37abZBXvOcLf
xE696lcD7b/dmYxTxaa/tro+8+WWslZxmvOdLZk1LjjHl+K+v4mf5d14F++MPdyJffjYXbNqnOsA
S1Vr6xGIWOUKO9NNuO2exJvoUWc5bb6Y2/yOylPwZ61xKWwlzMGSLI9nIihv1QWZ2/tXR4wzzXEp
ZSVcDqJBwG8Hx2Gtb7QXDPlbf28ew524LnftDoDOnXVlsD6zMfgYtj61TK3NYGkEvDA/vBGkt0pf
V8Hfl5vcx8s4MRB/fKRPvz2QtF4EA5hk8Uv6MDEI/0pe1Wf5tcxtDySpHfh2SKoWftOdsLt8zXNt
bVGzqQO99YCdDgeAyetmuGM0vDJInPvlxQLGUkBSyRo1j8EEVq1+0ZIff3bLiwVMr4hB1ARUgzKt
c4XgR5gmf6SlJF/494mwHPren08RDn51K8c1NJjbPMWnLL8NxAuZ1bUOfqaIuRS0jvUYFIEszmtq
dS+7CSck0Up4KA6VC0tmB6l4Hd0Yu5Jlz595eLSlzlXpIOlmFaNZanwrOU7try2/5zXKiTY7W10/
Lx6CYII/6vM1Equ2lTRz6hqAeHwfwW8cpmt+yv/D2Zn1SIorUfgXIdksNrwCuVKZlbVX1wuq7uk2
izFmx/z6e3KeevJ2Vkr9MtKMNFRi7HA4fOJ8/8a+P/2Zi1INYcLq2Tl+tPHynn+Ko73Pt2pNE+vI
V9ah3olT9tge1T69cfC5tmWT87z+bTFCdTr5vMVCTz/QwhnkIX323qoHYMO+CZgaRvOqWRsQLRL7
TvwYtjeldlei2blD+Pe/y11Y/zOBN4VzCcyn7uc1uG6rdufE5xQZBufrKc6O+le5Q7nlM9irRxtC
kXPu8JexmlzEhGoBFozV+KRQK71XlTimZbb6eu06V6LCudP697dzgHvlpcbbNatmBfMnHNi7zXQA
KTJs44/nDJm3XHvf60158GOVdDiz45Aetj/lqkjUCv9cBSd5+Mu7KXIRS5BrssrYAzZ5BHW4qkEJ
eHYZn1J2Y9/783YBBN5/31dYC/AoPeJrYz6neU/8H1lxI4z8mzz+/5pA5/h/ny3h0654gRk6RN3K
uqexl+j1vAvWxf28ZTG8WA50bzA51MFsq3u2bRFUvv6O117rHA1+Wxy50X4LFgciGPNDi7xU1mdt
/qoByg0uIoqz9P3ApnN2SZ1YoHk81WNUQXD69U+/csBwL2W1OTjKRb3gt0Ov8N4+u6/kIJ/aJF33
r/k//NWgi/fb13/qz7HRvVTN2mklgUbBX2pTsHiEjlwJaZz44JYDOmVwY9f6tyb5p3lwGTEqO51s
gnnwbkcfNCzi549DGeJsf/ie79ff63Cdh49ZjDqRDOco2AA6tSbhL/BTkTP/Sl4fZPT69Qv/eXXj
TuZiWjizDx48Nra8LhC8WLOaXOvz62dfKYDBBPni4ZYnFzBb56Re1b8cifMM0CSheQHy/jH4UMdu
B/UpVHPew7wfVyiHJsVfLuKLKGGIDz5eg+/owf4og43Y7DwY272RKF3ZadxLURsIi8yjC+Jt+mIi
soLf+b64h9P6nRWgSokcZ0Pu7FjhbCghbnj8ejivrOBLlZtnjM+cGulZZW9s8ZynaTjSG5HpirLR
vZRPadhIw5QRAwYw7P145yX5Q/Xi38375oRvtM/vIda6UU26MuUulVSzgP1JAQ5Xgq48QLFQ/Sz/
+XqE/pyluZcmyo01DHMpzy+RPwLL4lqn3C6ASvZAXAKfU/1kt2pyV+5T3EtNlSz02DZgeifzvXNv
9noXhOA1oQhH7qGI//H1+1y5ygYQ778LKIAnRtcZfHKtR9yfH+0GnmcU8CvH2dEF10agVRSq2gZS
x1//yWuT7CIeeGjxDcAQwAVbdtDOJ5yslun560df6TN1Lx2AF3+CuzE9n1ywLqUGMOfdpD9gcBOW
qRs19neZdVEa/OiWGyvm6vhdhAFnwtXnmM5zYoMTAaBvOI7oYSlgH0vrsLCsrQuWWpB99pyGX7/k
lfG7FFNZVQZwQIWQR10Rps5bZd3XzsvXz76ycC4FU8q3KOzn8W3yOisit+yfOkuevn72td99kR7M
zLGGYmb+TlBwb+GDgRtQD0eQ0BUNEoav/8iV3fVSFtXnrY/6Uw6kG4gf70DT94BT1EMsgxZ+Vwvt
N1UtbyVb197o/N9/S3hoyyAwC1Sw81kevM+s7h6Z78KFyWaV/vn1C/0583cvhVKpbUqg4Sp/x3s/
ErSIZH4v9TEfyhv72LVPfhEARHtGdNjK33mwylPV/G45xY3d+dqjL1a6cYzUM5hxu0BDZ0yV3x09
6lQ35tO1kbnY+knvMpgfYmRKDsJceQgGsONb6ArRuvz12F/bsv7PvtTylAtYUbDTI2QfYJzjImCS
DsQmOvDuU2BhAC3nse8AjhvA1b9rPMDXSAETRosDXw4ZLOYjTsB0PqhlZje2tytvftl/0NcCN3BW
ne4GFeQP01DWr3JgUAvbGsSrhfC/G+FLARdlS1drGG/shIQX7ux6cIBoH0Y9RJPObiWqWCt/yFMv
tVsMHxH06CDYObU6VcLb2Gl7K4c6T+E/Pfsi4pQLmuAWq+K7rKYAZU6tz+LeG+d7wvJ0x6bWTvSg
cOebG9xJj8B34QuC4RVWnZ++5u3iuuHo++XfnWEuu74yUivY3sEQvzEGakRcaUDuCHt6SB7d+OsZ
ez7l/emNLyKSXJhomtJHROom2DeqwnLvKCCugADUVuxCU5CiCasc9/Wksr879l12FjHHE75COryr
CqDa+U8m0qg2tyyErwT0y24iFvgljn402KWs5+uGZd2WNEWxmf16iJzUmddZ1c43YuGVgH7ZS8RK
uCSPVeDv2nHCQZDJ9uQA8w7yYB3cWLvX/sRFvjBy28s7Ovu71GN6g0z1fFnCnM1I/FsSDP/8rD/M
gsvGntSHAAvWXHzXOxa9M5Y7RJwWsORltQFJ1M9+DhZgfL47+5uyT8lbhYa89SC1BV4fFc9CFRlc
A0Gh29kZrOc7N+3uF8uBtNVyM/wr0I8E/TBrYShArbx0YAE85++QkaaPfUp50qjZ2rlZpo8lz9sV
CToaSyZazEsCi2MFJpHppiqCu2m+ggNP+db3PtmXNAi2XdOQE7Yl8TyX47DqZc63oxPkoGAuYA/W
ROwBwiL7LvfZrspL8ubpZsHBdZiaD6+oshowXBE8ys4xR9bJYjOWFQcJqilOvCX2syWtBY4HqGEB
dbOUMc18Fi5wiHMjkA+tuFWTBXRG02wxfrjjTcd2XOethvgZgNH8ZPiASxDHh/oSgtMWuJAqmz7g
cJWiOle57rqegzNWU8rlzvC6f0C74Xyc2rFcZzNp379e6lcWxmVX1aw7MFUbF5srDDqqQkbV8I3h
PqCAw2N5K55cma2X7UIykIXygKnfCcJ2soVcfwQ3zaHrr9/hSoLgnTe43xKorq8LUON5sDNjubJ7
GMw6xY2969qjLyJhEDRwGysDvkPD9DuIBDF4nH8nQoS+7r8/m5Gl9Wr0AO4oDhVpAW8LOoYEhBxt
vX49MFfi+BkG9fvAKCSxSnm1v7N598DsgEZWyoA469+WZjkYy86jdl5uzKQr6YR3kabZHDAiwSXg
bXUxRmfzwxA2de/oUtkC4fZ3Xf7upV5X8rTqgATnO/TurFqaAqU0bCksc78esWsvcRFX+86xRiCe
0F4+D32U6sZ7hJkR3SvRDO+8W5q/2yIuVbueLuo66NN0h6bwLvRokQDNhyZxl99oyLkycd3zlPht
TUiaFUDZDRTsLTx38NrhTmd8vnGDcWVBu+do8tvTi1Z0hi/gPpSExZXXgxfXZ/dOp75//Rmu/fqL
FU3EnDd6aPrELS0c72wtIuIPj18//NqPv1jTo8la7dt2kwj+3imAxHViphsr7srVvnspzs1ZANZW
o4BVnrpqJ1ozzpEp0ywqPa5WXup2a9gkm19dZaxjsQxLpNDaDvrn1Gcnh43uydhQPkYl4ATAvATT
2nItG+6L1Xhfs8AM8MufSRH27kSDqO18xAvsn+BJfT04V0b+3x6o376sriwGEWx/Prr73+aWxTQt
buToV8b9UpsVjHQiSCpo4oniRAl/7AJIYtpbx5lrj7+Y8T2FaTQf2zah+SeMKiIK00J1i6V1JS5c
2vD5MmsXW7VOopuHbHzSQEkS/mOAs9XXw35lG/4/B76KLx3w0n3S0KaHHTgUkbgZC+vJ3uqcngCA
v3FvcKXyeKnptmgR9Iuv0frqSwbjEoDNqVmnSm2pB0OczCf/pCL9Zka+/frNrhXTLgXdBKB5iWmP
FVEPHGYJqXqGy6kOQvDsm8eAchiGmgGd0TBfBYISAkKkymkg/RWcFfmNePtv6ekPyey/GtTf5nUv
W4HaqFqSlE9mDkWXc4b+iC43cdoJzwXGs/1lfKf8zoTTQajGqV6roE3vvMmMW3tp5xDk6HE1Sz7s
fT3/9MHHPky8BbnBsdywZpkLPCDtD9PM8s+5tcrPAWauR4t784dgyg3zhSsTSm/QMLArgilqOlrb
IT23FBEs6j2gIw1E13RYKZIyHMn76hU96NVdAxIkHNr68s0lVbkds46E5QCWhiuLfDUWFkTeOcjS
m4pWb72tYJs1d9na1treoNvH27eDJCubuDqq9BRsJrz4usvtNDJL0caq6yEKtzs3IiDPx27dq0ec
MYGosSsJRR5sdQ5qCIL1ZBF7B7xFtWlLkHNrXk9JAfvuB7SGYDuul0lEKPnhggZIN2nOaAeld01j
LFRnu/wBvdTATDNlexSI37H98fUcuxK0LnV9tgs8b0uw2bUOwIMs37PB/5ud7py8/3eng/9vB+eG
iSWDUXByaQA0ANGhf/qLH46nXyRoA+snAZ4ySwL/e8VfJu9G4+UfYyGea//3V8MvAAedBs+1YAeC
Y4cXdLDbfP76R/+5WI2nX5TMepeDnDtUOpF1M/7T1rW77nW/bPUw/VyshoAGYNmqidqAkPsJx9Qx
pMvQeKuv//61l7vI0ezWnbgHz4kEyAYcV0gExnxImrevn/7HueT4l/0TsDoucwnYUlKOeSQ9Hdrm
n6+f/McYjydfbFAdUF7drPBkNsAWHXV9syC3SeFIVD+Rm84J137/+a//Huim0TZeZfrE0uqjHrM7
NBLKv9ml8AYXaZlyGwJv+aBPbPhTrnur2gG0IiP0YCapThN0uz18PVTXXuJiXTROw2x0rOtk0vQD
5mT/0PyvzqJ4h4ulsQBaj6tyMiU1YYCfg9+XhcDZA3XBxZT+5UBdrBBBG0dUC22TmdIcESkoAW0F
GHUa4RY71280qG7s59cm1cViULjcbQm8yBLuoJYB4Daj2Q8HF1bQm93jv984B19Zc5e5G+hvIwvy
zE54McMG0L73tHOY+ltWONcef7E0NJg6C5t6O6GZe08KswY9dlsW9EYQ/3NbgONfpm8DooTqG4xS
L9o6xtFFxX07Zo+D7JbIPVdOo7YHLCy3mvoEaVJ117EpP/qBnA9eicoISEw6pjZcebNMsNUA2/gP
/B/TzspRMyEaeC2r6eoMflQ+jRx36D9KHBzX1lIg6w/O/u2uoV40YDGu4JEw3dhA/piXOv6l9q6B
Ywz3WL8kVZ591HCt97MqxQZb3WV19Xfx9lKGx/2gJEZYuA3VRYS6GeBU30sw0L9e6lc+/aXJJHBW
Y2DVGUmc9sEGx5SiCUjcqt1fiSOXQjufUWm7CLGJXdp7NTgyJst8q5f62thfBCmjyFA4fU6Snn36
OLd184YYFafl+9cjc22fvTwUCNMHU9BpO0m9MjiKvmOAdw3OEe37ZDeKxgKovvOamIDAGHHU1FiE
W+Ss/Ksvg3rKf3cSZKza445ZEs/OoslZD6aMypu6hPMo/V9CDqeVi30KDBzX8pdFw4Mn92LqeNUu
WDyYktiZuGuLfL7Lut75VcK080jyhmxYUU2JqFC79QkR28KpzPbrgb4yBS/TR9xOiZ71xE6aJrhf
SADEBzxOs1s7zpVJeNkIUns1XIoLaidBn1VAv6GIVNQkWH/946/Mwn8VfL/t99MMNseYplCrpjDH
XcE0PNbzt2z+K601QuflftkiNBuadQkHCiqCHVWA6WjfuvW5NjYXG6UGWtr3Z9dO2qU46VR/hzXT
LXbB1fVzsTf2I6yxdKedJGOjj877HMdPnObeqyJPndjCeXfacCXdh8YivgiVVsFLQQNu/1Xg5Jcq
n86IobS8iSaL91h5U+g1r8vNjvw/T1p+qeupGmpZoPrSJIMjQtb0KwYD7MBx/m7xXwp6cj4wShzS
wLvA1OHMfbKZcui7K9n9TTnI8S+bYM5O7nba4NDmZADcd9o/4Thkhekshxt/4crkumx2SRmZKlmO
TVINXSJb8iZy8+vrVXcl7brsbVGtThtRz/jx5GRmPxzrMipmFUr/DbCPG7/fcf9ctsAgnVf9b6sb
hraeoxe9JBNl2UoCt/YKUri7U55dbsaxMKuyKGXCykl863MAFbTh1TcIzIMVzF3GNoS44VxC1N6z
WvJx55xvskNvGeaPQHTFrqzL9h494RL1srylgFiy+W6BFiASMFZJOK/MQZo22PLZq9YjKdNnJxuH
jT23+QZcOJgkirqLBizjZxbUYl34rb5LPWLtfTplK9fOgImh0j8qYHh2hpM6i8g06FcK9AcE2Dj+
HuQ0oAYxV2jpLY05adN3LWxUgx593q5L95nbTvuxNxmIbl1ahVVjL0fguscjcIcjCjGCvprBr3ej
zOnjQCfwgZtJoL61wMIlNCDybhtJ+anK+mGrSwluHWvpe++kemNXgNjkcLqOl7oLHr2ZVnmUMoYL
fUQFS6wA4KhXvjG4E3OqMnLTDGuOTU1MO4Aga/Bvdz1w5vEU2OYlRePnS4ah3pRpnz/mLSTakDwU
dqxdp36gLnrpq4nHUtVPaHX7ifREbBRpX2lh50fpycRuWySUrHPC2QDnIq1OH6fFr1GmUlGeZrta
ZLshwzWsHMedGnL9ggTWrDI9FEg8EQAk69JYShC1eWN9t0rLWgVL3awGr352LOhag9Z5XAK+YgND
e6Wu+zUOQD9hJPKrlfXyRAJdwknUX/aCEBIOxC83fmEfQKIDrk760aDHJ3uB1cTsvpCgXOAJzu5a
u5tCNCKqcCzQ0Js768KRG+53DzDawxnXCGiEA8SqspIfem5x5dWqNBJkHqLF0XxTBjCu5QFK4Zp0
W07zLKZz6d/1Y4c7eqCc7DejUMoajRqjTtpRa8iIg4KnIvi35CHPS/5McaG2qWVwPxfE+3C4RhFv
gbQ1LQOZNDrwwyIl1nmcBuxlsorUGLCNlO0U4f6lVzEkKWMRirkfuni2JHPOZwKk7B4qpb6ps/0E
P+mNghXNrsnaceVK1ARbv5i3RCx2nGYti7q0kTsylWgqnHW1J6pGiwXOZ6vZTflDgbrMK+0pUIu9
sa1N17Wo0dSOvU3TPA3bVtcq7Oume/Rn24+rqgrgrotyqNPa8lD6+XjyVQCiFXC4VqlhT0Tb2MD9
nRalE6upeAZfdWXRcl9n9GWeZR1NZfmrriR5dhoKci3xkd447Jep1d7q0g9fwTa5zRgPsU/Kg8jn
femItcjETxj8kXt7Uc/YFofIL8Ahr43auqDHQqSRroqm2hKtvrmtOnSjE5ss3cisOSpjkqxie9b4
B7cQjzCN+ERZ9KknwanMjIzbyQBrDWq0PsOHR8dsnbbLjpYYDiYFkYvoT1LNq1l1T7D+uVts8T4N
4wYl1NjJLBzZldqjURTghw7meindzjMwwrlMNK5d4Ia5azUuIB0u4tYr34SYg5DaLEoFjmtWZj1K
YR1mY+/8dHmkTn/Pe/YKtN56KLxYVvSBZGaNDohf02g95M68tXLn3uXWU+24c0RJehg7frKWdJ1S
cRpoXsYTx+mlpdmh8p19KdW2FvU6ncW2rtJNu+Da2EG8CYEQ6bdwnExgvfZPocoPQcuXvPeP0Bmd
ML9XqKFu69reLWP+nGvUzgoEq5B5Vne2/NzgaWt4ch8Haf/j8S7JKw7tx5StDSlZCGFAFnHewX8i
Y8iUewDQcX8dEzN912S+s9z5UKt27+SdjDD0Ecbg2fbFoVtoHhnFT7PlxdVSvVkuCp6qbN+YsV4q
z3qnWh9mH1GxdNYZ9z5SrY5QRzeh2/s/K9s8FTN91rZ0QtfFvIXQcKXr9iQC/iY8s7YC7672JoIm
BfrN8gvgkI0lo8by1pkfxHlgtr7VJUp0MbrGHwG13xQeDEwsi22JhStsBXdZkp/sRb95wSJDRaYf
LLBUNLLmaOV9khHzVld+Hmo9n+TUnXDX8VDOn5mPPaNp/NOk6Dqz9XYs5N2ivGNZiTsWzJHI8Bam
IiWgA+ylcpuDJ/2XTDgH/0wyXxCmcDkzhaZ030B8Aiyc+f9wxwECyD6C8OvGte89kWb4Nc/sWSBy
5BVcVmo//Ra4+q7wUVdi7nRfu/6jtFFDUeoJ+rA5LDpvU0xNklNAzJ3qJbPoKWj89RJgDvspbidh
9l+V9wwM7zAj6h0MxZ8A0p3YpA7OonYNdmDg69WqcfWa4JcBbAdn2L69T+1xOwuCNur8EHjmTdi9
HcGxeqPRKosdNMflVXNPlTpW6Sjh6qIQJuoh3VPj8aPn8H7PvKxZu5kzJp2zNGsIskg0tPKpG5vX
Pi+ncJ6XI83sEdFLJzYOwpkr38agbGCmGvQx2hwfPCwf05Vqpb7rkTkPfk4x+8vC3k7Ct9ed8oLt
zDnApyhSpmwUsZHFK13G4Q4QarOFbLXaFD1s4CtmCuwCXEejw5dwdEFEtVJz0Ev+5BnX4C6L/GQV
Zh4RBh6DVQ54LbfvidM/6U5sqdWMEK2p51ai4bKbgFO3MaEDyO69Ipqq/g3emfvUxX3qoj0Sct3m
kcO9Tdu3KqItBtqCCCgrlgdrBGk9J/3rQtQ+mOR9W4lny3HejCmeBzMlICCv4MC67lWOva365qka
rmVT9W6q5rTAft5z6nyTj/pQL1zHdZ+JGHbiMHyjxcETzaoYOKAwbNjAqGdXLqUMUYLZTp3aBp7/
kzdejLhurx3bLcNCl8nokSzJ8ZepXnYNz495SVdlz6aNXRAUyMv5PlOIQP6Y7dxUoSy5YDA959FV
fNVa1k8ke1WUmuZFl/l7IJZn4djW/UA8jull0BVceSeXV1vhNHdBg4jbtEj9/KK4gyXNsoKAdNoj
78LGXrygmHpqF76vZLWb5vwFCisVEUGPDJNBzHSdT7g31br5qJf2hZtxs1C5HRvrm550jJwFeSDs
f1Z+qYHR5c3WabpNpqdkFnIrBTs4ghfAArT7yZ4SmwbP5TA+jKRCykEyuYKHa36u3vNwyJx12qGr
h8gXGHzvC9WbHeRk6YecrOmfFlaL33Qr1sMAGzDToDhrB9axLIKN8tg6rUSSNtPbDBekcGrKNFo4
FmerAlzPM77lYsifcRNX7dBaffZxntI11QoubJ6PiBEU3nEmfR16CspJcGXsuLA7Hlp+ANKy6+/L
jj5Zs0d3jYIDLTPcPgnRtSeqiyVKbRdFvQJzHmWdMc47MgMAL0iUTg0IKYv9g0IRsZ0lPCyk05CV
N3RZBAjGa0oaDk+z7pvtufs8AC5+YK2MCznl8ZxbwLnXWOuySFVM2x4ZjIXp5RYLtlAtj8RNt+j3
WsIMagOwZEC/dCBaC0sd7ERdf1ucqV35WfuZCv8nGe0ZQ2aqla+sBSRWG1rUdELwJ26ieQNcPZ8f
2gyhzs2GN88pXwcHU2bEYgrO3KPByU4ovEzrqmIZFvbI7zRZMLM0+2YF1bMyo4xwOgjCTLKTQ3Mn
SQV13nHc0QMSxXJDR4ZPN5i9J9VLVhfobXFtvFkjvg26W5V63BWyi5qmXlG+7JchW2nqb5m/3AVV
sCIlvnWRZiFyvdWiZcw6sCaGbl1OWGsM3rWVpEghu9gRTjTinlex6tcEjPgKPql7b9QbZsyrNy2b
wJ7ePCb6CPKOl2Jkd8GAmlnNjlZADwNwFgj9myCjB+7nL7xKvRj5XuI7UP7BOWsIjaw3uDVL42lA
kPMr2OM0mYSDFyNvffqvSggJTNnLLWW4g4S3IAm7FizTbLmfFoBmSnyfqBFSQEwyvgHz9j1w5Kc9
QV2STmY14C4FZA9WhwCvFPE0FWw9AzYXUzayXVqO7k/cGVsgRblipxur35qUwkmkm/udsQSPITbp
ksCG4hiVjFKdCLBlP2fiwqTS4But/YqwtesT8ZIzON/FkzXgZAjy3tby++Yu5VWbjKUFIEUNZq1h
wbIZSM5jpPD2vjJ4aY0YeHYqnsIGzgsb5M3eU8Hr+mg7wbDpPFtueWWZrUUEguwI4kpjRLWFntNs
KAg/TTTkNYvBhGifl0GKXQUL9qdyNtUTVHxz1E/pFEtrgCtXJ+vYr23y4i1u9gTBRbdiqarf02bh
CZukt0SZnOwPTtHOnvW2WS8elMPEoiOE3WNv74o+bZ858fs7p7DJgXNKYo3CANZXD2MqbxgPuT3D
OgzV/gM8srMQmZ7z3CC9PyLT0evGtMs3nK7YPXadDD1yzUgOdMyXvT8s8FWxBxPCEtGOcJzuICJF
YwLyWRV77TSEC0iKEaOu3YbWEHgrYFH5bix58DRgvNxZzPtB4bsKq2yfjDtUdsRRpCjh/dr3dw1E
pve5rCmasmAu3Pu9whnJ7+maYhKdkFagZXmgvomonWU7z236E+qAzi6j+RSgH8HOn60M6z7HaSnB
2QwHPN1BHUsymDyIcSDdSnkCJ6sxdVY5y6t9MXppDOJuuak0Lg9KW097OTEZi9lLIzTAoALRcblh
ls3Wvrb87YIz0tqdTPeap1D/lkEzPgeu+vRqXGr7U249dRVMASzQV04j5+YOGfUCgihjYTcWTuyh
sPhoeJ69eMKB3Qkve7iqckjXTT2uhK/FkdtsWjW8Ac529CHQtiv/cWzt4UnAMBf5E4y7HWgLkgmC
tO9ycKwIvSh6QytV1nFN/Qwbs6jZCXRtewkLMSEp4ULjcVkNK9c5y6NB2Sx0OYZhRofXOa5mqgtV
P1lRJT0ndLKZPk2y996RulUu1sCAtCDT9bvndNUhQ5zoFmNj+ab3wblnn4vvjWu95kKUq8AuP7JK
TWtWA9FLJn2URfXiTHxjj4Ce5nOEr7KF370dzX2H2+agUvcWRP2RO9NzBcOdYq/AZEM/wRY2TZ+4
L0HTdc8P3OqbDQMJYVfr9gDD+pXVcA+3Zq2fCEt6SFWc6ZO1OYbJ+G1U1aw+KovbuB1altjuCuyI
RPeg3g9RW5PnOg8+l6ptI+Z6YjWwskddpG3DcuLopYPnBvbJ4j0YJcwWxbQffPPZlliZJlhB413H
GUfJZW6XU6Dmaet23Y+hy6GQame2Hs0CBxMpjxmZP3IbpzkcDeF6WGGdDH0eFaNAMFU59Nq+9a0a
zRTC5H+Mcj4ebSL6OE/bB1+ILakokCbUBs+uSu+Fm8U9KNg9omwn+TPSuyTt0DiO7CFCzvaizia9
anYWWNKmH52Tw1GoWntSrsw4vYEA9EyG8pvpFpyUtIfCWw7u9LZT5J2JOu4aljQLiZds5qFy03vG
wO3lDpKbpV/u4JL9DhD1Z8nNtlnyZG7KB8anB2lwWtfWORlv0je3Bd6Gzf7JS9sFNyPD+DxU6XTf
4lwiIqmg0RTLpFaO37go/KiDJfxDUHf+WrJCHSm3/8EpxPrep90UqwI21LJ1F0gqjFpPgYFbjKTN
HlXscVePjN9rWQ9btPVhaeNdQ0vZQeTl6fjAZM5ihP0fI503sOPeZS7Sk9FslzmLuhqOa1b1c1Lk
gRH46BBWhmpYkGuzAngCXGLpPHjWXfZGRnlELWJvlnY7O80cmnGoVh6hPyciN+6cr40uT7n2lxUp
bINGNnGkLgxWkb4dlIupONJmR3pexY5bodg4FuDStD30ZqWXhugScHFUqOmGig4fhPbw3T5rqBR2
6KXAwZk2El3sbUmivPGnGPUgO2I5Uhh7seiyDhxdv5i0cg+8FnyF7u3XjhtY3fn80HL/Q+RY7w4I
cIDLKWD5Jo+jAzL3QohxvbDTHbrIg+mjrcscmrF0jdrTqiLFjhT6uWP6E1y9z/9xdh5LciPZmn6h
gRm02EKETK0oNjAyk4R0CAcccODp7xe9auuZnjK7u6q2ajIzAnA/55fCj36bGuSwl7RzFlTWGWL8
dJcyv59XG2OC55KdJqYkHMID8ptnozNeI8tFtuaKR6cpkj3qeMD8VcQrXjK9qJMtOSHKdqqyYSS8
aHO/qzY4tWuxkpm5bM5XjRPhbLs+JCP5q348jG4Yi7zhbPdGh+4t7RKzuSxuf2ewyl0W7c3Ix/3u
wzMj9yoLkV8rcwOobPX8rauchcxbbwB/mQlRIaT9geuvOwW5ZWahqhoFjLIYilMrRC++U8mBPkKZ
rpfkDYNMjTE+m+uB10IRdy+k7X5YiBr2DMZ4AaoKyx5GbffelFvlYbxjSnrwhmZ3k6hwt89atOqH
6EXwVxle/cuMVCeTIGpKoq+m4S3HpHPylyFPO6f1H6exHY9RvrhvXjX396Bd7f3i4OIIAj8/OcvI
80rjhVnEt5WVSs3R3N/2bVDEhS02TcmVUW1JSQlCcdBUNqUM7e67tj1AzMrb/lLV3qaETevvyPba
V2fpRJ4wStqPezGVVlxURnPXG2p8Z94Ac4Aa4fkoTfHLdHrLBbsSzedeIWvdQN7PjpYjaIgzPvpB
LU/mtBp/Otb9RHp0Usd9YBZnezXk0ZKh/ln2nFDmIJyscwPnta2N6WxIh7Cn0e7cJV3yAte5oObF
PDVBq+q08gxve5iMvM5yc2bG0G0tXw2fbgeGsA9gl7FKm2kUx82r6rfOxpAT9yH7nT2FCwl+svVT
bkP3wO9opr4ljTu3nOw1MaqokYi5p5YfaW7zD6zp8mB10n8ojQFyd95Lu6Om0dXPGpEhHcJ2/mdq
gvGXkANuYhQPRupZJW8VDcZHJtMCSFPmRqLRJ1xFL4GtJsE6QjsGSk9ml6o4OK1qM1tSlhYL09kv
qvLGa9Nb3mm18jyhF866D5WkqYAr6nd/C8qyy54QOF0TxuN1xJzM5X4yKFvnq53Do2xnlXYD9NXc
yC1tuOqyUTvLE2VofuJWvXU1A9LxmtIPj3jjo3uXdvlfqyVZbxqs8JQUbIY8GKLqn8cQ5hZV2+In
tHA3z2skuWG3phuv49TZT+Mo8rTkuIvbsbP72MfFdm5UIL8gQIbzpqTxyqC3H8uOgXMV3f7OjB9+
X5zKeNkotjoGUV3oVM0iTMfSKI55V5qXmaLs49h6+o2HN/o+TWb5stfDQP4cP8GhsXVBnwL1fC1V
W7WiWNEyKK+Xwfdld3RKQvAK4TTZaOgrQo0zQ3olJG6tv+xxrfgAy+FlRWHH8qeDpJwqprtq2m9O
W/3QWpKyPLVG4fdgCJwD+RvbxcJ3+K2aOvk5DGZ16vdlP+L4WI/mYPhpB6JwWHt/P7fssb/NYOvc
pJX4W6joIOdwLZa7srTcU9VxMZiVydDI4nwkUk3f6SAnGiUMK/vdwuP1a6Zz+VfOAMM/Sa9IyDRc
XhV/GT6vLTh0swTObVsv/OaWsjxOoQU6YHbRCeny/q2tyuZijMP+1kDAUwgip5nyiSawNAYYRrKX
3oHfSie45o6bY7CAeWqrfm83EhLSFbFtsk42ghRoB8Iny2gQp9amWCl2I8P+vtbGGh5WzzWukmit
rPHE1Kb5OhVfq1FXP8xcy8fRaua3bZx7Wp/W+bctivEQ9nWdeVPTHqbZHuk9rMN0XqzbhBgFP9tt
hSOcjGGrsqlDdPEY+riaXm0Ay/JHSWB0mZVzB46rxfIajdUAinSDQNoGfE5H7Q6bJY3EB9vMauLB
Mz0Yqkz7qLPOlFbMPKH83oBSeU42dHubBCGiYjgo4z0KLZ0ocwkuePOolXfWbuTJayPWptp5zAcO
CAxKg1tk5qp37gek1k5cLJX+zam33YeskYclUr9Dy5epkI7M+MDW2ChHY0u9JpjCpC+cCm6/BBY1
wuZJLZP4Xjur+2C2s0F6/erc3iv70chbRpJ50k+lEGsdL5gdfSbWGs7RMIqXqSmIyJgljQ+ie9Pc
vScvt790sV33UHwfkYqk1QK+Fw1jn8gWC/fcP2lKHPLFOXnBclc4O8B1VTEbrj8WbRwbwUiVixMH
8ZTuofO2634BT2geDPrp75uh3I8NqAmCtO7ZGCORNkvwHV4tmyrjavJbxLurKrzjqkuitv/p6umP
6zIwLzlGy7aJ9nRT+V8V+S0AUHAIuyHIcJOw07tzDYJqMlu3kWCx9z2O2IYod7MrgBJa5DSE69t2
eWdK1FKtjbPY22VWE0SSa9K2C3PRaWnZVubiUY+Dfv9cBuf7AsmcNNv6ug2cToVhPNf+WPPN2T/D
Kbha4LesdQZQnDa/Wn9hFyjBtMQe/SzY+Vg1cg7PilZDtjuujN5Akl5Y3wbRbnG/uMjSy5IxePxY
Qveyl4aTFPBAKW/jb/g3ms8iyA0Rnha77uIx5C4ohq7C46kw05cE2wpzxavRy0/NFRqPS27EkmMF
2IsClFnS9+Q1+XLaDPUeBX15NN2iAYxzz6JoXsJuvncL+57Kud9ybrrYshgO2fKTLVdX111Mkr32
SR7awrROfMHF0867/OQUtXe2JrWdfDnCYWyMSqPTPU9FGd0pppzMLo3mGJRgsq7lPlV1kE5WayaF
1DK1hX3nCnCt3C2QpVT8Ca4ffZraChLNTpnuJj7baJexu5uX8sb7cp9m0xb1CQS0D1s5Takw4GI9
0X2xmbPMLwTmld26QXQAhG+AYPEcLSm5I2HcBv4XHSuP+Ryqq6/r6K3IJ5KRTQoxGnf+CEZkkC1q
grqtPrfI8A+1Be3dTxWRUKYSkOj9eG43gwQFAz61E334OO+tOvvRcqFBh4yOnoIN/q9NHA1uHUds
43gecDpMms9wdBXNNI2saEPbqYyvrOAwWZ6RDOXmJc681hTTGpdWT/5p281XFTZBVnt1dD+FDkis
1zwWyn/vtno+mT3dtF2nv+WjwUk7lCqF/PDSyvYGrnwQ2Mq2lsQeTRpEJXhdxdmbWXp4s5vKBBdo
8zisOisrybShuqHvsskeu7R1WsJYPYLOUCweGrbYWOeT+8yVlbqViJKm941zb5dLBnMJyzGE2Dq8
7q7eeyhqk6fSVjgu6KyfzkIa7XV2eoKXLZQItbsHJ7+sfw6lvGxwG8eBIIN3ksDLky8KG4K08NJB
rnZSmx3++EhHyVoOx9zNKcPqux9jsVFn7exbvEcDDOW26kxJBTA0eCwMVfuJiK6An5yew7KixtJw
ule6BeXFn+RvviJiJ4LQAqsxf2h3usFWAQYPp//0c8tNxxqx4TS1L3aj3re5x8wCT5ZsZdCn/qBh
70tlJ22uQM81ZhpKfBMFMpkR7c/nQadHpplG3tmEmqtr5P0nq+mdt3ff99W97ZyOYv+Pwqehho+e
m2xwQuOUe+6c1dEA3DPB8MOm7+kiYAPsRkeZDvcf4WCKu13u+bmwi/k3rb/cPUFIvkkT1Rczd1ny
zdZPeKiJjwz1N6ZvArjtuWBI9lbu5OnR6nNa5rr+cazxf4d0DMf5XsLWWwM5Eu58n5uIuCmatHid
GHHFYAW8uuYv5p8eF22jnirWiWSy0LoANX0Igxfc9XFz5eH6NWCUfOi7eju2JsBXryLyRcqd/zL4
u+jCfVwKBiPHvrlt9oq9fIOfGqVjwvHwVSNgYz2YsR57cy8TbQJ6eGyWnDu3E4KkhtjrzeW4IXOh
Pbn7LfLKpzcl+EkEz3w3R2J5aIFCK9GItDbU3wBXULz4PFidovbQns6DpNqdF43bAx1Zy4ECWWV3
H10PrSxcq0z3uXgvF/de2Vuf7FOBZdV1/6x+d91dfrxVd2/OrA5hK66UHavEzLn0gU/eRYlocNsb
I24875OP4rff8kaThgGDVonPoduPedEkltv8qTsfIHA0PoadGiwimGDxtP0VWVtWzcOaOYsuj407
PHhLy99pqoOhvGezwHiwCpG07VAdfE3jNwXMxrXvBTSLxUvuWtvfzZn/En97N+6MUW4XzmgDBqfR
WHkq6w+U+8xuTsluSYyGtN/CIi+62Fg9K+NPsB97b/IPGxLyeBE5C/zOEE7Ad3EkPNTqD5htuVqx
vxJmWYRSE6ReM6WlQbNbd8yU/bVSqjj4sNRv6LL3u6rog9Mk3fIYoGXNpsitz1ZTTr8C217uzH0N
L5XXzq9bI9Rl7BnEGKFyp4ibcQ0uslLU70xj2P7UjnL/GErOc+r3KAQMa+VC38apTpCFV8k08Lxz
Ec4de/b81UWNWJMlcIufvBvysK2tyF9rMHyQrbpqT7P29p9zl0MwLN6kziQQjC25AFIdkettMeTp
fEA381mXXnBdbdxigzJtioaFeeeLyf4K67F7BueastCvkfxIR/yG011Paut1JptwzPx5s04WuM7Z
prkobhgMU9Cx6DC7fc43THc7uqo8+F4Yo6b7ZWySfemLI760+RBs835c68H50nLZL5WsS0IlJnUE
mMgviK6cH5Qg+59VuJV/lXRgV+Z1yPRq2CdF3MepMjr3VZec7WYgQO46FC1xNNoLqi+lmfCsqUjE
FJRDGvq7AR2Xk8YjV2IBN1QATTyIakQBEfCPuVdVh/YGrfE7GYcgqsS9Cgu5xbXuq5qAn7B4kEZU
pnlQTQdrmkhc7oZ8SYspcpJIjuuRjWt/gSVu6/h2WIKpjZ59dAwp1bMJ85THenGdGHeByFxzQxon
pHK22LSGkIeg6hh52q24wGIZPwPCYSpU4MZGlylOBDFH5WtUwbc1k/s3KsX8l6d0I92QdbAtQEPy
0TWJoLXBcdu1T7oyh6yr/dsospgHJxTquy/wL7fOtB5mQLa3qCm6A+GgaPbKqr6PlrB51Qza9xgF
3O9s3e6pllOVCBzPx3YNjbtNLPURAUKUmGWfOlyYzuBOZToQFZhuqLwewZ4MyG7Pd0/L2tsf/ujD
QU4SeukeQUF0Q8y14NgByhA3GGfcYt4wHFrdlJ+XKABkmPY282q9HAvawhILkCJd7YZXZ27K4FzQ
En92xTR8GtKdsq1WHBStOX7cvEzPs13a596N1IerV/3UBEDoAaW5B5VLoMwGKA2T6uAevVIQIDsv
ZeZTRwng1iMYWpW/nE0u9iQfnfoLofx0XRzTumssa3oT4Vqmmmc0q7fePvW6k+mkFvLc9vk0Lf2Q
rmjbE69BGmm0nc6QFm2vTIkIEYdAzifU8CDJWxEkPnDAw9BwwcRj4JR/cyHK0464ScdFgEzRc0x+
q0rYTz7FJeAORXGIyGy5Czck6Mznc/3me766LGUljyEz/1kv85pUBRKjyhnXB3/v/aOz5faxUrP3
aoucyo6tkZnvzV0mi0H+xP1vcS1E4sHbSjtjQWkPCiA4Dp2l5uZRqOoQCcUolPOUKJYdSm9sTzgS
6dhCR/Gr4qS8tze2bF51OlUAMg4uf+cTwq6JYzhcMT5zzanelrhu5shPw6AiqHXZMZvJUv+c7WJM
Ir168QCKm5ZYxRLqjoCbCm+RaVO4ixfzhjI+767Jscae8Ssca2wxETDOsJWiSGaWR5R8m5FYBTnT
sD9SZToqw8PQagJbBDZWtFPVeeetu+vGon5xZtdlkOn3a1UvIWzy3GK6wkMcldp9ZL2Z4P2lOLhV
2PyI0FTQhJf7yTLsQOor0X7LgNV45N8hJpbyNwgRJ225yfKZ5bl50ELUUeoHhUjKZtZZ3XrrWddK
JnzwfKzr2h3B0lDyNI06BpxX18jt3Ysq9XD0Atn/FAK20ZLbeme5KCLjYC6rxypgUzcjbz7bTaTf
t6lwhtTfhLinolP/8TXaTLhDXInB+mg1EW4lCTKMaFU3cHruASEi47ajDprFl7JcK2k0GpTNSUNX
8h7n0bPBILJWXVLnOANdC3D7NuZqORwis3mYwmI+drNxJCbuuY6WI49JyqnNJjAuqEShAe1Jxq2W
mdL6EiD124smdciYKui5hx/LpAovzgq2ttlQwfsl35q7sTTHo1kbN2W0YFodzsXiJN4YilTXzkM0
c1IHpkFwX8VoF4jmuZlLpsHKf+IbehyFerRzm1ePzK6mcERsGc5DM7RP5WomlrG8NuXwnO9QHMP8
NJIOH3tyeIiMm9+mqtyzJ4o2xV0WHqo6eiDuWV4DDrFslbM6t3DFSW6UH+Ccx6aq7psRq3uODs5x
ynvbpYizN/NvyzofTCeUqV4BsSAOM7v27tHvFufcbZfrDhUYIXqDt3VOPnMvOs9kcPv30EOIs5LN
dCGOoziYzWJxnEQN+2MTvhOZF7z4sxWc+36vn7UWzvvs5WaUhss2fg1AVdcR2VB1cNSUT+yGg9aA
Joh/+Xya8CnocOwiVLRiRrY1HuZCJTOa5UQSv3IYGni9wmBdUROSSs3Lk2qnY8X2ZqxyCPSCoxME
Lc7gwr0Id3bOth0EiRC5caxpR04LD1bSbBvuRoGSpbQgJNtxI4Qg9EN9WnJfJ0Ad7qEe9YAjCJWr
wzJzt41i5c5tHCDZunmz5+3n4JXgVjf1HHp1qmZJ23oNPVs/jDSIpbKX0blifL8si79dJlGiogT4
ziyLwXsRnvsDhlqdizBQR9sI2t+w6je/yw1VmepZJlKWxJiicAM/dLfDBHz26IYTvww7YVxw/Ly7
9RBmI/u1BTO6qeNetT7zkbvDvGJmTLbKXo7ge4ycvrb3kzUuPbJKdqQYdkEuz20ura+I/pPnurIk
jLIv7iplIz7xl+ZXW+ngRfS2ukaRaK9FG8x9aveFcOKqngNGvtBog1jIyU19WfAuBt1u3I9m0V8K
FbnZ1ll0ELbFfQjTAHzjbRe/hI6uLPHXzqM1zhsx/VKAWId8Fx+2BbUNRfpEcNrLEEwQH2G07PdO
7XFWdBSmHySCZw5/tSNtX/qLUUElEcu/6RdQr+a4VXv7no9bh2KpB0VD+J+uOYdt20HITZEOH7ns
zDLxbbe/7yq2gslumms40vDtLgSdVCWxWsBUlp2W/Ww8dM4k/4Tc2WiAVH50h3Y4O0Rt+bFCYoMz
Ma8eZBt2B8TGfbyGc/5zxrfU7CSug+MTs7929fqOTrP+sm0Su/pqxiKww/82jiouZRf8leVELImm
JsHtflZRT7ed2UZ3G0/K44itlo/BQeaSGnz+n5UKtg+Ap6fKDdaLiBTrwaT60y6N8RLujTibfsi+
VIYFo5+rsqJZ20w3qz5seYmFbV+2rF27GfA5as97qEhizWcHeddeco0j4LXtonzjgBnRBWzj2eoL
6xLN/LCsz2NWrd3wobrJzFZr04Sh+v3Z2PRHsETeQbAvHHvXbhOUlm+A9YjtQ0ZbTPniQTQ32cfu
5c+IwJfHsdHd341aRaiJ2U/WcV9TGXjhset6DowSs0nHWJr4k0CqUxYe4n7MU061uclurtuNs/df
DVVNaPw9BLIeZP/E/qHoik8Ycex4arbmoW8sJ5mnaaT3UHkAna4D7rDTCQ2x6z7qQgbs5YS5rXhJ
bstt9DlWYwD83fxhnGWokLYnz9rfFgpzB0QJ4DCvEILIRQfZpWiTxImgOj82qKG4RESqPQXtHuLN
kUGyAKB9yJIgoUC65sm0wvp++AQn9knK4K2gPcyI/dJ2qNdbghdPFTqeh+HqSZjbbsIizlHXZoZT
QmmYk07nwONHHYOGcjbUW40l7i13m1/nekUYMKzWS3Gb1L0avZUpeNW9zXpHHHjo7fHF2KcfVbk9
E7T/PAj/uEca7KJtLw3KaWsf3kcDLTe40cMU+OY12J3+pH3TzDqLfLbwRsayfliZP0UXZ7KePIXB
nEiPv+sYHQQfU6wKHqjAvEGcs3Pk4XtpjfLNa2toIwi/pal6jl2GfjU53n0RiT2bXcSAvqiWezoi
3cxx9xNpvsgcB+/EKChSWN/y5Pjza7HoHFUjp3ku6jBpAv0WDM6fQnSvi9Fci+3mYoEz2eH6bkce
RP4+P/uW56eq1eXJQiafQkV2NwcRhGdF2ROZEhayK/uZEm+Kqv3Ma0cR2wPZ2Lvf/jBnrpfKAAUJ
YPjirYI+KGp4K9vmvVGvBnxlnFPgclCO3WbjRrSJ6MIgBdhyYsspfo1qVmAbQxmvdZdn6HNhwnlt
RxV18UpxZuY4BgfIAKuwLiQD+N4CWIqC7Lvq5jnTFSngQNY/zK7brqiDRbLIG+Umy+7YNdCzzeTl
h8WLCqDGAKVUh73F8gtiJOwCeT632P1aGuspmBAojPiwTqwI/SnonCfuasTIaAz4MMP7HCk7WtPC
uFNlXh1EESJih6KMq6r5Zs/zCDLhfBhTdXIBmi95aH+rK1Qvo7V9Tfb8yyPfMmbMxXaAwCdjgPHP
wdBxkdtiea4D8Zb3/ndycIiu6RdEpAQ9unbxsBvbjHfMLh9mLbus0aMHrc/X4JXmEvvr7S65jWQF
WRaxXyOZlExBl6GcjRhNwt+8pXhYoVdMUXnuzA51Hs8T+lpyNR5yvPWxmNFvmYszJpDmZlIiFEMX
UVFyqOVz5xav1Zo/GIb3s1TVMyGEN0dRfmcPuWQ+AOweLaSgNyeRh+PhLpy94JH5/mFwjaT3m+97
M/7gTBoBmSQhirme7giMa5nnV/z+6D/tJtcn28HIzg6uH3kif9SqzsrNf5vKHQ2J/+ZI7yHaOTd4
QdGDNttVbt15Lvwzuo1XuwvuEJPw40zAsKqBy7X1VKeNrn8gTjuhb3RSe/W6tC+Xh3oa4QcYGQ5R
ZAKiVut5d3YbOYFG7NZIFh6wVdsYvGTmW4Rf6Vm+Q5lREPM56hw2xdTlT97T6Vj76i9K8MO6hpRJ
IGqKzPLRcL31gOCljm3Wulg47jsPwnvo85i1pn614KzyoIRBnvwXo9/f0BznGZRG6itSSForVCnf
dbpG3oc0u/t8Rgg9UGMR51ZbHvCF8cwH3Z8bv5eMTbHzixbci/mjq5o6Xte5TiK7fF0L81JY/rG0
VOrbxrtNTFDtU+aHGMEFFEuCXfwajDJbdzdjb+Zga/DozH3wXm4o/NuQCztHqIN0n38bw0eBUw1h
jWauaIcn3wqecnwJ22weTGV+8LGsSW153yNNRXo0nXBmpXPpnlFAcg6Y2/feylGbLhSlLnsRMsTn
91JFbDR7f+wh9y5Qy4wdE0LgAD3IFansOyQl+Kx+nmT1c/ebLVkw6fDit39NhfJgMR2wybH96Pvm
EQI6T0wHNLIYJ1w4bXnhNf+S1nLUlr5d6IiUueSwAPlF2nkIHVvEqFlt+5DgI0v1QLKdP9lWQvYt
Tp+eIbfdHJkgKgiRzWlQbyWM+7oeuDtpa2zd8BFRPkH0kf9NLgjcAibJe9Po6ddaPTiZUk1Z4E7G
uQxtIAYRmahF1HzoxMyBI8LoNxoZ61TlM5qrEZV+sInLsvIZT1EwZFTQfzPGGlA4V/0l2uAvG6Dd
sxjAY6zN2YmNMqHzhvGPb4nVJRK4zR+NveJ9L8A0JqdFGc3YNvPKK894nCTwmlXr+R5/xcsqavja
CB4Q4ddHLez+p4TkOsOEdxeZWz8rIpySmdCrNGQ3iW0x6gwBivWlegM90gAHwRJqjgcQ9W+10xwm
Br552O/3ga1jRH5kB9uzo4c/TuSmrsEDRs7mGAP4vW2GdQgROB03QokugC7mXbdv3mW3mEi7BSDJ
9mFMQA8d4lo3ssZR/NrDdESG9ToG/XkU23NLmXc85cx1jsbHVhnqQVjOxWBRyhAV/pEGhs2oKN6U
dH/bBlBgM+MsUoHeDnbDaWIa84/SqvPUhiNPSjnaaHOqOvFDTJ6lN/3aYHximhXbdMoj52iZHSy7
fgOSb5ItuIU+9CgnGFIZClG+HYAdUlXuayKatkmlD+WEsaJAulsMl6hzznBNG/6KQifhbvvHGVLq
YGBwqHLrcfKq39YeQnkGO+OaKQ1wE0R20VBaf8thvcHeWF+LiGSvoS5kVmj8sqMOgdUUqHIBT5m4
poXus2uNZ3ogEltNx6ZTT1ur/acVZw+FNK6ZeOBG6YIg/xhhNHjrXeVcTLP2s952JBmPxl2BzWtj
ojH81U43jXXNH1HBB2NO9bT/0C+VmzX+fk+n4LMJ7nvxm+l72C5nIyjP5RbdBFTnCGmyztvML+rr
0LtFakJicYgZqBRC/42z8qWN3BditL0L30kXD47zR9ne920Y6xR4/VFbzocALDlAx/ztip0hVvBe
I76v+v6VDeupCa27MALy7zkS435Th0LS6eYDlsf2LbY90vIH3ji+gwHxVNhYiWmxTO7m/lQ3PcjJ
UN2xUtzPZPekk2ufkez8DdYVPKb/A6uKKH/hOhsr+VpG8xCLnjnZIkkVwd8cT8K7mmr5Alq/GYMK
F+CFXlcD5j4YNGWm/Kp1f9x89973eGIbH4CBBDY//BFMUNJWSF5nOxlxodCkFoZ5V5v6uROMu6bd
321KX4xm6WCkAeKtILpUJeNRZ0DIrHkNqj2bSWMGhDKpH8TU+5mdw05hTbY397lqEZut9nyyeEkS
uRuvdm8+0lvxhiDlTUd0IJkkDrb+fLkJJAm/Gq/7bt9t+5bIoro4Q3PX6c7C/hScFBgQJvd7y7+p
/NuLVTqXjcNXFgE6AbVezXEBSusE2jSwJHdoaE0Yq9d63r8wSL5Nbo+Tq9MPKvc/Jz96J3OOOT/q
HwrfpMk5p5SyLUBUgpt/5kEGdpNut3tLBEGRNA4Mut1BRoXKuzS7gZxyXjvU91ZdeS8jUonDot31
ZNQBeXaOP334TTA8DkWNzQtdFcI3omzMLSjZiDxBdiCCZ3dCpT6jB/yA55jufL+2Hv3c7P4aslev
ZIWIGrvy7a/Wg9XetZSaPdnc/p+G2McXa2XY8rQwvqZFLYdiWOH4BA+Y23d+Ziw5hOncgRRPTXlP
BfyamEaHldrH0X5eRk+dJ3Tch6AicAUCPjAO+1ITmOdI0WVg1F2J7zeeHnR/sxozr4BCVy87lNtN
n10clnFwEkyB+mEyAzjb2sWztZtyxh5PqT1/xfbX2ipmGdcS174erMv/GbpwCf3SU9cCLuuP7BBC
xQgQOG7rPxiCHuo8+jX7QfAP6Vv/JRLlXz0M/xaakFd9pXxUWlcX46O1Bs9hBwFCFscTsrx/iJT6
b9kSt//93/4Ox+kM21n1eG1vWhmDfOVxDP53YVv/2dWJ7dtgd1hv0R57inTuvKATHq3gfxd386+m
oH/70UOQRaPew/HqoY+QGCVCnk/jn8pzbulA/3euT/ivGNB/+9O7cGhr0obdq+FvT+48cyvKJW2w
v8d5FXwCICLp/Kd+6f9nminxGP+R8NKbXB2ds1kQ7dV14hb36pGJbCwzyJQBv7RJ0NeG4ruOnPT/
n/zxX774/yzyVCHof5er8VqL6ZvdBt+QXf1T+O5/eXD/s7xzRqpJ5oPlkrsRquMWqTenBtoQAVrT
/+HsSpYjxbXoFxEhEAjY5uhMXJ7LZXtD1GCDmMUo+Pp3qLdxqVMQ4UVvHF1SargX6eoMli/ZioeW
RjrGnv/+aYkIzM4Gms95PYX6KFAEJQoK6Wr46ZpXQgOCDog5Gofn1O03E5g38dRtKs9fiW5d84rs
ll+DOu3JyT/nXg4K+7SfASeAjS4v7+Xt66oOgbhLWwMuVhPArkBdJvCsl7g6Aq0AZdxt2VQbCKt+
bSCqWaCwbMP1YDwQDF23d3t7WxpgaLprfpiaefKVZWDEgmhbAgo4zgBPQImjBNw8NcDCLE+Urnll
GUiFbYRn0SkAke8al6G70mzPZCgfl5u/HGaur8hO5VaUMvihTfCKAY8AD1k1GJzLTV9OGq5q9jcN
ZskqkHCgXMvPUSPOZZqgSuIDQe5Qc2NYzZUnjDejkytqrJfFglxfyVJT0TnuVEFALxwo9DP4sZWg
DbTlz4aBue/0bGVD/U17/829EOb7N7CBzSBpR0MZeD5/xNMqHlRcflUBSGBZztGx7H1eZ/Nt5k9s
GdZpeTovJy1XdfuDsakJnPA0BaSPwE+FGN2W4P0RzK3KBwmQGNXK8HQdKYpxeJnGVHWODKbCOoTj
0/xSDc77dpC/vzaSueNPedFKWMR7C9B/aGTDoPboAaOyY0CdbO1iXAkbTX7xlH3NxmHECdclQYVz
CRH+lY3TVxHWD4OLfZF5HyMZVxZGE6H/dbHD+R3X3j4QkL1pUO5xWMDs7rA8WbrWlU0NQQzodGYi
PNtkph15WwDhQBXnX5sn1Z7O7Hs8snbQ654aBm6ez+SxbqQJ6SPPbd9wJ5ruKqCtTXxYKu99eUiX
jbrwOjkv2qcNQOErjmoixNErQ4xgbtan2V0pg1hcZTkgtRfPtAPkrQvvpZc/Uop3DyocKIRE9Il1
bgap5fJr3yFX2ewjgxIXSDRdkDV4zEsh370ZqnK+nFdnDtDLxqIhaNKy3y2PXbOcquNdXxh4ZYp9
EcTRAwuBM/WQx1BP/b7cvDXv7wupyZ37/TS1+MmAHIY8CSgR4TcvaTsQnqscrKEJsHfQo8edkeTh
96ltumxHO1SygV3it+AG9qe6AGC7BZXopeBhfi5LJnaJR/GM6+Q4W3Skyk+095MHCS3HY4Ii7xag
Eetl+bdr8g5TQrYhtgXgnj0fMoHQtkSF58iKXck6dPa0lV869Luu8rmOLTd2UFHxzpHV4i0owU2w
umrG4duXBuHSf+ef4s2BT5TizT8XP5k0zW9QQqwOjpTe70jisXe5m4ufbYsxJSvEMsccldAJSB0Q
wVkH+YjYTK+WG7/4HbWYakiVQEMErcLEK8UZ8EctAPAaCfcgSAO++CaHABIHTMwtVqZM152SDXC3
kLVnJdY5cacjm0BRGv0jJHlOZYarBaMr3VzcXhiVEuk27iicFw0qwsN4xWn3S4r22af5ow15seWJ
+3v5+k/0oQ9lC8OZCtVTfHFO9egeTQYRNkrxDtIek+quzn630X2JImLSlb/h+7aiXqgblyLt2cEi
z26j0T0NcXsPZhHqpW+jb15nzc/lUV08x2FQyl4D57DsRSPZSTrMuzIG2wWDEx54bRybW9yi0lNE
B/ESgtB8annVrZwSdJOpevcknI2cOCY7WdLFBcoSMftN8S7Q4hE8kbvSYM6W4PH3UAMftqOUi8fK
woVo40LadlwJtL8ilheWVDX44aB8JA7cX07MqgRkxSDdZxy8xAM4yAZsGsACVuAhBpKH2cmREb8r
vdg0Dz40SQH2soCkI5YfVuBeAUxoNnjIiQZUzyKjyADMqh3I/TbR8/JKabaCqnwPLklj1LlLT4mA
oP5gNr/bEkCZeJAwI3aS++VeNPFKlUCCWapVFJBUAErCOhAJalb4ynCPFsaAp5+VD5lu9VUNfNEa
CW4HBj0NYCSD6J80IKUCay1usdvwJGp2RXTr5w3wh2mIR0oD+iUHiqI8SHbgGSwPdf5qXlp8Zagu
RCjLEfSmUzkygEzwgg3c23vlOcfl9jVTac8L+elrnYyNB15Q7J0SkCsJfxxdG3BJcGejZ7zxrhzx
dIOY//6pE4CCHdH2HspbLQn8LAH6IcJTQ2NHH8uj0Gw71bvD9NJM5rh7nSrU61ML71Gs2ZXAPLPY
WzHj1HzvVAOP0Gu6sIttekpl9RwTDx8Gp3tY/vm6RVCSNsQigbTxLHqyId3We/TFBqVqWyTOHerm
QGiCdbCWTOZTwKX9pORqhuMWt+oI6z395dR6AL1lkOBBAb6NtiNj6bVb4KlC1ATAjI7jQSFu6UFw
c4IIW5PubI/RP8vD1k2pktYjYD2HkMIWD0+It30b4X3I/0rhy2KqtweMJdtw6DzkIeA7BGGb3P2W
yW63/MM1+5kq+zmt21o6gBQASEg24M/u4Q4bed5K65rNTOfp+hQtEYlNOUG3Gpha574GyQ7iF4dQ
uEdRrB0TdF0oZ0QbMhzQZHftk9e71QFClUCcjK29ReZGHbppVmJGN0/Kvh56WngRLGVPJeTRHtMo
Nw5dmwAHBGXCt68thbKfQUyEnqAZOyfqj/ehLKdtm0DBw0jWTuvaz4C6SxvIFgDqFQdV1V3NlrUQ
lQC1Es7A1NzTxL1Jcv+Yjacs+sCBfuUArOtVteGAsGMaA0kRBwU2rzUh9xuAzUwhNnIGtd4YgiDN
ESTnXePeerZztzybpiYT/bXV+LT3SCdS4F6QOKVboExm5rEZXmH/QfGqjA0w9jsIuICDRSAKwac6
gdsqs18j3xz+RE3SjFughnh/xYkxnMvWNF7pGPXQS+jZcONxuVa/ubixbNtW1qStIEvRgc8A6G4P
GkRZhSADO5CaM0myX56KiyFi22oGsdvU8UGXqwM83L7BMeQMfkOx4c34kfjuVyIdfSj3Dr+3IE0l
uxpecK/QDYFg4MYzPyIYiC2PYW7nP8ke7c+r/Gk1AexrpooxEUBUGIAWWAwy2brQS3DPRXrVFt7T
JNbKGBd3Dvqa5/FTX2kXQW2ia/rrCgK0EIZ5yICZ3uBa8AovwJMJ9f0vTpqSfGPouQIVDJPxKZ3u
HVQTTJfd8rCDAi/438sTpxuMkoIhne63aQdljxZul+DUFqhC9sc8ro85WJ2zlNGv5Y40G5kqidgX
UQiEhSWDuqi/szS9gokqZKWslbnSNa8kYIkn7ARewjKA312yc/NkOo0EJl6dqIaVs908JZf2mJKA
25LwYnJlGxie5/5JyiJ+yDKxZoGuWQjVUYOyFKzsCa3nfURnMQ2Qxw0fbCkZV3sBGrWXFeNheS00
0aL6a8BCEkh90zeDRIp7EGX8TWma/QbP8uC6M4hMWex37ZvPy73pRqYsTW2ZKS6uqDWRkpN7v4v8
XebFbzZeg69Q/xxQvIeA1HJfmjWy1DWqUOy249YMPBA4Q4hrWVHzY7lpzQ6zlExcUuEZtTth0ijw
8APesU+uIYxvPkh4KztMM1OqfURZp1AChTNJIAf5LWxwcbDM7JTOdeIhfgB9Yg1NoJkm1UUCmpjY
aoDRBWE9kpsUMpYnvyTNyiJoPih/P7mfEqSMw9bJfMgI+UX12EOoGKhpfg+w+CNUm9+XV0M3AiUJ
+8QZ+y4puqASLDw3dtrsOY3ClYXQtT7vgU8jaA0K53nZQR5omiVi/WvfMfbLP1y3xnOXn5pOIMgP
mSBRB9DyhDVpesxAIhEQzfYHZ8+mlWyriXAVbpG0ue/1dVYHdLQ/ynYs91DxufN9eQI0dSMbCb0F
jtL78pg0oaGiL7qUQ6KjSM0ANeQ3gMK+0bQadrFlr72c6CZNCWviQkkPQGI4P08hpKVvwbDaE+R5
mJyC+5Gu4F90vSgRPqUSNfycEiSPWxfIbFR5N8CMT85r41cr1zXNwqhQizgkORpzSNClcQRohwGD
ttYJHGH+pAmvII9rQGgV/j3LK6PZyCr6ImmNMgO+vQ5KM7kuO+8qrruVpzhd0/MsftrIUQOlsDgD
oictp/0Qh1tTliv7SZNAVHc2i5uQraBItUX5zbD5LjOB68rfx+5jeVY0+1X1Zyu8QVJeOGYA7nkQ
ed1jnkOTIR5XqsS65pUQ7yFbgWcnC82jyGGN4hFk7WPHo5Wnd93EKyepMqYJjjZdG7SheE1d6yET
9ZpznW57Kt9qKK9B5dEHjqqe2NaYgBf0XnJoF4Obsg/pR9185TKLW40S0MxmcT4IqImMhvsEyVET
HBf5A5UFsrKFdJOkxLJjN5ApFc0IlQqoR/r5saqcn8u753LT1J9r9582fg9dtAmsLrydNdZ3cBkg
iu2sZIfLOweEj3+bxuszNBJAqAoSATNk2wQ+9lfReytzcjmsqGpPV0FrE7THsQ04Lwdz0+dJdwUs
cx9keUmuYpfnK6nh8i6iKuCIwC25AcGEBDy1r2oGuqCEhQMvOOgACUblCAn5RZ4cv7Yg82x+WhBI
cZGYDHBEjHmxyyV8L6Y1PJNuJEooV2NdIJQLfNmM6mzhxQW8zPbZk+TgUUhzDyUEy1u3WomKv5/n
/14xqK+EdoM6fNN4Bgkkw+UrsTobYOLeYj9Z1UJWyoEQRB8SMnOKxz/Q64O0E9gl0GbqkwOgJJD0
hQL58/Ksmpp9riIHoOQsJaRlaGBbWX4NdUwKrQSIg5akSPaZ1UuIOMD5oopgglU2ZLiL/RyK6rzK
35zOEC9ebY5n3/fpYfkHaYJDfYdtiChRGsrtADWY/sdUeOYBHuzhuQfZ6sdyF5ohqwitvoU8eGVD
X3gYwxvoMT+5tr/7WtNKxutpRToPd6FgYBBHDD053kmrIytHF90PV9JdBrFT8DurNoABitM/1yDe
LP9szaSr8KvWp7wjAg2jmh4wqKdU1XAjam+/3LwmvlSgFRDpIC5NeMKHb9sI7bwJFUeSpoc4l5DZ
SLdFtjJBmtznKaeVujftHvohJMid6J6MANlAuDaaiWK/PX8tfes6mf/+KRGZqeVnMc3bwKmYt3Xz
pj8YHAwRB25wkN+po5XPhK4fJeHRYeQgnwlsU2m8TdHrmHhgyYqTZ/1aXhZdB/M2+zSQGacEG0Mc
MZoQLBc7tv2XTnZpEDdVtjebL94UqerIWMImwfcF4g1CbuD19oTB7idE1dFIZXhuYZh9tzygeZkv
JFYVouZkLkodJrZx1LSb3HNOlf9DQLAsYb9xtDksd6IJQhWcBs97ahslDjU9tFqh9gRPKBDmvxiI
SoTDhgiMN9nQoHPJC63qnzOBNydr2FRNnKvYtJ6AlIqZtwKU6T4gFj+723W3RgHboS9Njgr+ypoS
VytjpIHnRk9tUVob5tDvy21rtqsK9KqnqHYSvMEEo0ze8TC/DyHaJPrht9vaK2d6XRdKyPk969uU
DzSgSfthJlD5xXW3sclrDNbb8ih0S6AEXW0XAtPdWAHKD7egjuw9oMX2dUarlXOSrgPldOFD3Z7W
tHSA9pvdSAiMNXPYrHYrK6yJMdf6N2kkjWk5hJguXlSccVdw+wxMyV1pyXgDKmcBLUlj5bXt75v9
hXB2lY/pmEzgz8fcDkAZ7bYW4+DK9bb1zRHGdIXzSLiliVmgrJICT9fMPJ8weQ5TMFHbuk/vQwe/
KemB6uUMTx34G+YjKRmo4DXUL6D2doIkNDnVYdnt/C5v91DkLOFD3EJHyRnsjcPgmknh+bUpxgyE
R2Y8T3VFTiBu3gyweD7B3PkVJpxvSTWSA6AN17Cio7s6TckV2J/vE/w0trkvnoc8RKTRKoLBXFgc
EjiI7GQPC8vlLXX5cc2mKrzMsfKqhdkttqrfVGAcFhPIlDX5YcnZUybMIKEna/i+YJNBsSuMNi0Z
wXCTMX1Y/gW6PaekrbF2sypvSYGieQKBB2NP4OkMDvB+uXlNymXKXQx6HD3DYxvYJSNFVai7Hvpy
ZZNpfjlT7mI1LOFC1JxA+oE3RRe9R9lbNK2hEzTphCnHkcINO28wYsgQwAgCMrIbKbqDM+WbGQ+7
PDWaoxWbu/70DSeuI5uchXYAXaENBI3AJIS+fPJmmrCNhmk8oL3LHenGMk/gp448cLsiDxzrQAyx
3BRw2GyT+KVqnD+kn1ZOPLrFUHJjDp+pFtj4Osg5ea8ysPO9fLwhLfm9PAbdPlJSo4DCZDgJvE4Z
EP2Fm+pVSlcZULrfbv07P1OK4xSFYA8op0l3E2UQ9JAU4p4hrdcKZprUy5R8CNOjviiiHEjYNvrR
jb0JMd7I32YlnPggRN3dp6jlrCz3ZUQ5cooSGBHxo1L4wsZJhHmnhjv5C/jcya1n8uYM553xu1mz
19GveSDECPFHE7iBmyKO629QsIVZLPw5r0ZZyk0dUmvlgKfZhCri1DW4PfoVwTtmC30xd6y7dJd6
uBGbZYFbaNlAfmF5q2iW01HiSjjci0Z4eJwzkKUrG1xp6OzBPHmled1AlGiC6F4jaG1nqDjkziFr
zGmfNVl2b4ARC5XSSKxciHTDUCIKVkcV8WTcB4CYO+O0ZfDD7pvt8hxZmg3pKPE0NGKaRhrVARSD
B7gXQrNpb4Ju1kHJ2ArPpSvrZ5dK/yMrw/HNxmbYp0bvPsQSsBMIVnWHpJimvRA+FIagSgoNHYML
8SFkMd6SOqVQ7rDx6D7MjsH+kLa3kAiG6CcULioA73LTuQF5HvRpCsJevxUeyiYrC6SZOBUq68C8
jULbPjzX0IofG3LPGbvzWmMtvnTtK+Hl+y2BIj4zzmZTXxUmBOx8gEsrOFosr41mg9nKpyeXhmWM
6Yj9615V5Do3oFRs3lqQDVtuX5NKVZwlEzaAAxM3zgU3XytE+PzK4a1sLN2BRuV5NrAJzABE5YHj
euHR6yxrh6cuAkBJUW9qbnKUzeAK+R1K8vG1pE1/NHCt2fV1PTx8aXwq7nyqIIPS1/4QcJkK+B4x
SMIZAH2sTJ9meRwllZuU+ZVbgYNUGdDinHYOf4Ji5M7AVWD59+tCUzmRdbCMC40mHwMbXk8QsvGy
Q8gjcDOyfDrn1ZBeeTwar5Y7u7iZKVHv3XZipCZQdtE5t6qf3uwCHg4hEECovyx3cHG60IEyXS5K
vo2f1dHZB4e/meB0DHdbGxIyuAMs9zAfJf9z10APynxlbpmMLbU53LtuvfwYsR9m/tIIGz5hMJCC
DC3YwMs9Xd7clKiXcGgShwQCXPzszxLhAL2P/VVZ4BMOWzwpShCl+D7rOSRgyC861StkDc0aqXVe
oP4dwOYpP0PvFUIJNf5zth0o1MujupgPMCgl38Dc0u14gvmDgu1NSeEoZfdf+Yah6XlTfDp5Gh6F
JV868XNl3XGoaDkQ3ZOkPCz/cM3WUuldkMvuemuU/Ay23onF77JgB8gObWjrrGwtXQ/KN7jKaD/F
Q43fn+FlJIWSMMFnjkFi2/hiD/TfGSId9WDW02AMdvuHTr/iHjo8GT9DAX5leS+mE6yB9W8PA2+N
nIkKhE9o3wl4xKDOM22qdIb1ZMmWdObL8nLotqkS6XyADD6khyBH5ZNNbrIbr31JIEe43LpuGEqU
p6mEXQMoJWcG1e8jQJLe99knK6gykz5BphpaUqwo1nrTxIR6bS2clPUlVEtPHSTXTkBAwzjNzZKV
WpVmptSb6zAbZ2ZwuDnjJSbixZXI7APelJYnSpMO1Zvr1HY0nyAufYLs5cmMiAFHt/aXa9pn26ev
Q1tegSh9tABaW+5PN1VKjPvJBJPUyTRO8PUg0Ihs++QW6hj8a0HO5jn8lELYVEX+2JQwOWH98MBs
Qc8QwoFTuZ/H1i4jxbDyJdRsMKbEulUk8ZCY2L5NcmVNUBuDHKljfg87GEr78XF5sjQJhSnhDi7+
KEpgps9kkluf060BXXY48hpRtpJQdMNQwr0aI4cOgzBOZgKbefiEVPcGVFDPnuHVgQ3gw2M0MrIy
Z7q9poS8z03a4CkxPrt1020Zmdi1Ifl4HhsTpneW6fJXJ+rZ99pyYXRlAIbEV7KaLoSUdDC4cd2H
3YhECQlCZhtXmbgrrGplXJo9rVblhhCGLzD35Wcif7b1j4GsPVfrGvb+3c3EgWRbkgh8a3NU2WAo
sXWQNleWXrO51Ct2lPGsSoDEOndhdR1nxckfxE8ai22Og/DKvM8/9MJhS71cRwSyt7CexrwPIFPj
+fuaQuMJp9VfBoWPNvTTDgZ8LFdGpNnMjhL8hSFbAWVCbOYhSNN3XkMNmPKNibouaddY6Lo1UQK/
FInDeBTG5zK3f0UZuEeA198tx7tuAEq8c2+KHAdunqfcluzsDLS8h0iwuIogEncFB4cKkpM9PS13
dnFtLN9TMnHtG1lbthU7h3AmsGFWMJZwxO7hzsTjLVZn4zJrJelfDD90pSzMCDMwhgIcVsXthqcs
FuBzwrgetaSCw4FreTwXO6FEvcg1sWQQR7PDU2E7uwxKkjb0PHGNWMnFuuaV5NX4rA9xtA5PWeoh
W+LBYIqLMy4rP7/285UUBXNvPvklXKLM8VGgcj9lp9hYOQ1pQl2tcVgmHFf63AtPLpyVo6I72OmU
7o3SfzRyiAd/aQAq23eIANJ3zBGdyEefzH41f7j5a7ltzZfjP0UOaAvWkDaIztSqHzgI/PDHonj3
r++IlfxM8+kOzNaftgmw0HKHuhlTgmMQ8KyuS6y2rK+mcBYTfaP5D5wpVlKVrn0lIioZ+vDLKqJz
E8JYuL3ymvoGZRD0Y6+EgyZPqcxSPBWB+mUNxsmO03czki8wGStWZkcTCyqlNImhtzlwJNoMr/rl
twgYMNhPrkzNXzLihY+Gbf371ZMlzapO0uhc1pBy9z3+YRlOdSjCqjoPltfuQtDoHUgtQAfRAyev
oz/H0hD7Go568Gqvbg0Cbx3qP4yz4mjdRUCojeyBN/V1xbNZy/Pc1NUpBjtuY7sUcoe585B6yYsz
9WcvdiVELe1rkfD3nEl4/xTHsafO3oc0Js6r0NNe3mKX6fGU2EpGYZAERdU2pWcYRRS3Iyx5Tlbp
2Ad4ETqwJsR1ogmhzdhDjnc3yYziczm6r7Byhfuf2Ro9nEBSegUePWAQpUVOA3O9ACRfyKMnfsxW
ygmab5LKWIMTaJKYIb5Jcdo9xlEEUXOcnHYDHE8JhzxqKPrD8oRoYkIlrsHMyRwcSsPTWP+q2XsY
WjgT3sHgbWXXXvzgUfiV/LuvXOKblRzwgUjhLAA9gfwpT/tvckoCs48f4ElWgfK/Xx6LJkJUApvN
U1THHRfJkCZvCQt/D9CQlP5a0VLXvJKeoJDQojJu4VuX8RPsJmC1F0evrlgrKuran//+6RpVZp2H
N37Q33pjgtI3bLMf8aBu35JOhiurretCOUel7pS0dEgNKOO68LmAWeeunRoCnAp398uLoNm6KhW1
Nl0i2nqIzuCkAo2UUTmfOK+hMwO3VKPZQXo0XglmXVfK3oqLOvWh4ImTuv/IYfdQlifa/eTWr7qk
V8uj0UzY37eZT2siheGgEmqEp7D9BTrOphS3ZPr9tbaV/VR1NsR8E9xmbUAXEuiQe81TB2Hxr7Wu
7CYZjWPLEj86hwNU+XswWc4SekhHVBnoSo1EkztUul2am4VVWIlxynu+HTiE5NtfgsMBMVmZIV0H
9N+IkHT04CmCDsIKvlEQNR76x6r5XsDKfXmSdB0oX70ugcpOJRzjVJD8lwWK65Us2xr8UJa+hVO5
xtzV7SLlo+NVoweb5gJXjPLGyZ4y894dXr82AuUE63uTCS2TMjzV1rvrPljQxU6iW0t+BcABZ7r5
bPhp/3cVlPL5BP9av/dvHMPIYKCaB1BtWYthzdSoLDrhRDX0cuETxHm4N6p63zvFFc3XKK2az49K
o7NqqCYPblOcs1SED37ehfseIKsg7WC8PcICpt0IQ/qQ5C/7lTuFZk+Z898/TVlLISwU1lV0Jk4Q
1dcWHoTHEbayw/Pyiv9t6MJRTZUx7knXmjY85s+0bOTt1CC0NyTpKwafDUseMxrmjxnMFm4G4cDO
m/flNw5boT9GDI28bUMcMh0TeMveg9g0/OSDbTE4FVqsWMk8uglQPjKobTHANUp4EYUo9sP0PSYA
txu36GMlbDWJX2XmjTm4a05b++dogDuDgB9RZ+fwtyqg2i4JSpu1vV+Z7DmOLk22kiE8B+bx8A7z
4C4BB1aHJbAJ92YJWKeA/ZTo+KMN/fSN1xvG3gVJcE/gtLny8dHodpK/b1yftlLj1lMBRIYFq+zw
qfVhoGIPfF+ANw/B9RFmTeGzUdJT50NAyBDNygb7S/S9NGYlpzis6cy8mIUAoAYPw9cYpSMXSkXP
SdY7QSldBoN2f7Sn7eT9iVoifsdTDrBi1VzbtALsIPEIBKR677HyLPHmcNgYwDQ3h6erA8H1XScT
Y+dRkuNloGoOyyulSSQqKZCSdrTzEcAFO0e50WvEHtiJ18HtVhZDc7VTWYCORezSETAZwyVoLyN2
55T+yq1R99Pnbf5pmQsDWFKZTeZZhNacKJoHOE+cwiFei0hdB3OkfuoggV8DZI4s65zF474ZxlvT
T2qsq7sS8Zp4VLmAfmH7UZ1YRWCmRSqBloJvI8QXp33sFfLOHKxZVM4b6q+FP1ETDAwlzA52lGdi
RjsJQneTlgCwfvAB/lvm14RMCVEOH03jNpZATJ6rqXZ3cKRIHjwoEO2E8KoVFqJuXZTkInwe99Ek
/LMlqb3zTQ/OmG2cbTlswvbLYaFbGuXokdeMUQNb9lzkzvckK2+nwb5Op+oNIAl4o0zvy91Y80++
kDOImjOEVwq8edcBvMXgMyEgJrzPzZa2uDWnHJ7ZnIUfJZPeexPjFR6KDPkZtqXxg4MCQrYp0mE4
QA0OolYgvZ+H0iZP+TANAHVOafHmwr/9NgLWNoHolGEfAUCuAkv27sfyz78Y3JavSj/7YWJKWMgM
gT8GTVXsun5NO2k+KP1nXtCyMi8c9LPcgPA8EKTwSm7Ds0fTu6GVx1Kk9zxP9kVUw/yUrRw+NAP5
D9VIwq4oStshyKJ+Q8l3eMivbCRdy/MJ61MOqQaRNqEoeFCGPDAG9wneuiv57/J3DqVqJQGmMxQc
MqfDOZKoDEHb/gh7mo/JzWGzYRY3LQEDJKrwZA0H14MRGyvPsBcPhzZVq3VWlIHxJTOEH2x7NnlX
yF3fkJ8jnCtaeLizxPmet/DZXt5jc7L9z05Ab0o+MavGQ/FgagNmvpri1oY0UtE8T8MaXlDXvpJM
IF/WI2omA++Wtw15sYU49sm7kziH5d9/cQPg9yuZBLPjcshVwt0YRkTbsHSse9JafOXzerkwh+aV
QLHsaGoTy0XzwCZu4rvhefwJ2xzxjX+X98ab9eK9DE/tffsNpMKH5RFdTL82VWtfpbDhsg3w1tmD
APHW7s3AscJuD1ufp+UONFOmFr/KujbTAYo956SSQKTYw7AjPuz3llvXLLha7kqayawIcWXQWenP
miVB0TYDXJHKfUGL5+U+NCGi6jQ5TSat1obtwdiZ4Tfe+t51BHkruLlHMPAcqMj3LO5xUIGdHltT
qtCty/z3T6kGem+JMIA+DvJwaOFAG6bDtkER5tuEE97j8sAufhex9vOSfepjTEhN4X06BqnZHn0j
hP0gPBU3kJr+xbxpdqk21iBpunVSAj+F623aJgCLuuS5Gj/8lG3b9jkO5co+0A1FCXwWYsI6Cj33
aUz2Aj56Rd5syvhXakKYs3tfni/dmijRH3f+YAjUwgOOd8Sd03kW3I9DOCSarbk2UTrqNlVygBym
1PSkZ5zzsQmMpjn0UxLDSM/a4tl8l3Bxhns35HL7I/WjjRmzUx3fNUb1a3mMmoVSS5eVQWk+RDwK
XPOdsj+ucLeJdVv0K9lARwZX5fKakMESjAKVTPtin1cowLa4t1UGbOHPxHC+u+GPiMtzXwXc/Z5Q
sakTvvOclWqdZgXVUqaXhYJ7PjxpJRgtO1+W0YmYLQ4gckxXPqiafGfNE/spqFjJzd7t6jTI8ZlA
CeImz9ja5tD9/Pnvn9o28MY0QnW7C4q02lICWeK82/X5ytLrfrmSDjruDr3NXACSo+6dcyNImrDd
Lm8r3S9X498zrHrsXONcVn8Mq90QSOdaX6SE/j2Pf5qWiKL4x107CVgk96Df3dE+vv/a71ZCnrlR
UYHBBZA+867Dnr/3aX6Ec8Qa4UYXbkq0hxKaohA5Cs9RhpsprMpEku2S/l6sIQQ1HaiVuBhYN9CV
cSICdQYugD0QNhm/L7Kv7Rm1DlcBwR41hh+eTWzJm6kZpr0Bu9Xj8uzrfryyI2kukzgscTiNkvZh
NKxvtjFeh27xIzHjlXD9vybGhTOpWt6tElaEZRPiMa5j5qkqRuggeyHdAv4f3cvEefDGkWxiWXwP
bVHCSh2QxCaziqMF290j7lHDNWlquPXhrTi5KqbmRzxGdBtT4xn0rPZEK5dtspRcwyjFhDbebJFZ
A+Yf0tHZRaH9IRJQZx27vi8jWp4SlsVBCK+rHXRtLNBqHbmJGvozTjJ40xf9L3vA26yT+M4LbVFi
SkWbbYeEso2bOCg5JEUpoPRf499bhMQbgdLmHv8TJPla2AUnvfc+wQCOgOSAW3bp+dVmis0CmPca
xjujj6eq2B/3tmANSKljsslKAIszXspjYtQfOemyTdd78aFuivDg0CbfRi7Y3Rbx2RZGFpDAjjvI
M8PFWA4Pud84D9IwDJyWexuwKDaE32RHwi10BhqxCduq3bEWsuvxOBQbfzKq7Ri69zJjyds0kPhu
8sVw7OHCGWQQtN+E4JnsarPxYSrCrTuYhjZPg2OVG2gXGc2mzQSUsARc1G7r0MDNuzOF+2JxvzkD
Yhh/c2N32lBDjmfqQiYiSv18S438o6AlhzARjKbg0lmf4xTmukKU9zwFGtmn9o1vJSiCTIfCER9J
2D31dYPXbi/7IdOObYasa+Doyt2X0m3NLeOFD7ZRxbemZ0aH1sHbr5mmj9Co9reg0tJj7rW/Ub3t
D3VfPJMWnrwmtx6d3sPjILRXDn7HBwAMOEEfvbNNjZRsfBsu2ZkEyRNIAjAuPDDf7Cr5aGh760U5
3zouxO49WVRbJvi7z1DfCkV7K/Luz+DnV90wpBtBYQqSZtWLYwwfMWTEtiIq071nViBITfmUQKCW
hoC3eJy6u66Jhte0awBkIIzu07bobjPLae9Dg49XjYiLPSAK7t5K3G5f8UpuvKqCwpPfv8L4voap
IxgHUQG3FJQtpvOQQpLD5CPozPUQ2EZvH2Rbo2wKbt3Gs0J4JHd5BtHKFG9pM5k5ccr+6FTGDc1K
GIZOMMjNAUXdyH5KN70P/YipgOnm/zi7st44eS78i5BsAwZugdmzp03S3qB0YzGbjc32679netWX
L8xIuaqUSjB4OT4+51lcB2acQYHmesMgBVvoAa7ZMsEem/rb0qpfyiB57vkooyBL0iiDn3QIItQ7
TFqDqLPHYsMbb3r1CLzeIE1jbglR1gYiAM17TbP5SBwviB2vFRHrqBu5Hbzb0c6SWwEMxHNdsBtY
wML/uWOPWuPCXiUEgsda/2JFzR4pdPHjKp1YGGRds9WW943qADajnf3q+/q7TQR8nUFCCHlbP01n
AQtoHLZhYGVvfjF8ydz8lRM42nr4RDy2/uHb8kBMom6SMpCxcQWLrLHqQJDLe8j7UNsiO6DcFN/n
PkerWVXONMV9kxbdJqCAom7rtggwFczC+jd1Ut4ksC8+zD2Be8wED7BXb6izXeZXzROoy/6JaBNs
2hZpewb8sYnKnNs/Ou7VewA+ykd3bhr8/2y3hyobWA/T+HzYdFmXxND9R/+1UPYzN6N+NP3o35m5
aiPDSnuv+qBSYc3gsROWkIe2X+hUOY+BrVkZe9TNQP10x61XFFFCsYZhuO2HPPCDJzfx2p8U4iKw
oZrgeFpp9yev5+LG0215QOQwTpgy098niVK7pPPLTeaxYIMicLZpy1y8UK+Hdx2pk+Lo9XaxHXCz
+wIUC31RwDh88/ppdlBW7fkmg+CB3nQ2wDt24ti7zPKhmM2Scn7xK2jLORJhqyrLzIktUjbg28CO
2B2T5nYYzSPak85RUbvaMtf1owEiLmloIE6XbqALbb8o2Ers5zkDcYZyhL9sQBYjxPfU7/Zu69+N
A4oBA9TGN1YO9SiQ3/Uu10MRKhhqgwOfdQdmeViW0vMjymGhqxMgNgGW+ZIJL8cMWF5YTOI2AQZl
p1pYnPhJ/TXIfPuYJa6MsqZ6koPRsFO2eOz1OZLKvHzFoAxfhQUvYIpQCve96S1LGxv3qaGB9Z//
CjAAjFhNQX6YRpKXgEEqlTc9HD+bHK7piAYwwIU/+RlENdSiOrqg/IZ5JWHpzXIO93ApH4e5V398
AaNt1xPpDdAZHOedEW+XU4iVi+GyTdbBHo95RQf2PQiERP8C8KY273X2Jrgdfu4V7L9ZueO4EHsK
0uAIP8c6HMbibhZwhYesJJP5JqvaL5ffs1KHWHbCAovMCUjTcBUzP5TKYvzj6D5M7W5r3Jehf7n8
mrURW6SkqPg1KVp+eI3LoFXWtM9JM9IIVNJkk5LhS+O38eU3rVwKlu0qldsafrQDrjPeGIuORAWc
yWF1cfnpH1dUHTDu/jsvgyuHIe0HmJJ5pRPnef7HG5oTUd7PtEnfypo8p2l9SqG3bVIImVx+68o3
LXv5miZO7QutT1ngvKR+X4SZDs4bYboCizvnvh+lq+dp++eyw2sE3cAvgqPlUZzP5cEf86dP/Xay
eHSdAxdKmso/wkhqLxijoZfUQQw85yc5z0tBzn5MKcwwqHOCDv+e8WzjZP1O43D93Acs7scmcys3
SCfnhDvyO6nUEM7afUiywFy5xq4M/rLrlmozEni1+8cqCTbc6R+DYrzSAFi56yxbbbZAIpSOTnDk
lsINhExtNBblvHErO8URAI7f51YoYf9dQE1Wm2S0UZyQFhniwUXWZAUpco6Mys3n5mFxay6R+jsK
jvXHPvkx0RYH1Ywb0BWy5tpALeITI/lIRVb4yMpI8sT9dD5KL7FvdCfJHvnSNRmlj+Mg2lb/Hae0
IDkqr61zSkgfClo+dv502wTBdpiGwzSX28tj9fGSQuPnv69h/mglFPSBk5KjHQ26al7RifN/XX76
x+GILaU6Ydbbj4YNcM5DFc8ug3s7yQ/EE1cmem2MznP0TzDCsSeFzmDMx9rm59lFKOfPFaw2OK0g
A+91u899xWJfK1nPfkdRDIf3YRU6PqlD6VYQuSn8h8tv+MsI+f+wypaOwCk85ZmF8/sUeKN9l3dD
+1X3rtroptGQ5piH8pgEk9wnDku/5HTwt2VimUhBPiIqDQAowjA3tPg4bGrRlfeusMrblAZom6cD
YMsEXQo43/jD8A0XU7YVLTSVd10Hml3o6ZHeWf5kfXEyNd+0AVV3foaLORAK6YlM3rztNIerwqjH
rSOVuGNzMj1XQyO6KJg9scs8QjaOGV71JNhzb4CQ6VwCT3lQ7N5gZ24FMBTzoZw0tjVSsAaJ9Q1L
5XifuIPYGC0B5xit4NjNwfhj5BMEtwPbpTftDPUXYRcE3mfON9/p+B58RvXqGsKPwczGo2dKb9Nk
nRMaPyWbqoNFazAN+QEcItiZQZYjarxOxxmZ0j34nvVO0qE95N1s7S27KXQ0eqaFLlbNbxxu6z0c
yb1Nhtm+ccq0wYqiHeg6QMxiPCrbnXdO6Sfb1BHs1p+ATLpydKxtw0WBcux7OwdHNDi6s5+ERbsB
K19cOTXWNuEi4pIi83ytEXEb+KJMLzZaE9p5vrxw1373ItSKxhjlwo7omAfmbZIgGo/sSqBde/Qi
0Fa0wz0ChitHj2kVWiBg97b+fflnrwzJskffiy6gY464lCSvxO0jCLHFqbiWhK388qUa6JRIF5yN
JjgOlEWp8FFcupbBfJyEs2WbnmvHymg1o1+qQaAp/XnGzof5j5DfiT18qa3+gXXq9fIoraSwbEmV
SxKnKOuh94+8KfdtVxVhoK081P25PSR3qcsj5COntATMvJbXUsyPT1i2ZM3xFFtu5liv/gS4ImHW
XYM2awSKZh9Xwyeb9cw/z94/hwc4EROEDxMkU5V+aGl1mxXjd1ubJ1bT98sDuPYli12NMN2gSYvu
NjPJHHZwBQzLoHJDmva/k9yNL79lbbkt9ncx61bUAICdGKtjf0K4clNoOV1++IfgGYcthUlqJGgq
hYrYiWtFwh7l8BBwmRvIz94KSr65HfK3gBSPprma5a5tzsXG9x0OmbdG0hN1dX4wZnDGcOYBe+ts
U3y9/FkrmcNSokR4QpaeD6WxqQp4SILs1wBwYZRTd19Yox/2Q3LlTSuzs5QlyedC1YWBCQBIWzE4
iG/FgPzhc19x/rp/lrBdp6y2zup0zJ2HEwquuDtNYgyngrOwQ9Ut5KYhV3DoK4t5qVIySllnHu+n
UzWpPEQ57EwcIqhTJ8Vb13tX7iF/mQsfZEJLuRJO7LQtOyVPgKT3kA316EOuzPzAMpq98NZxvgvh
O5shyKqHErL7ERoi/R3xi3qvHAg2oRLvuThBMwuFIIud5oBD6HIayZ2irYo5bsj7BLDsO1yOBzSv
JxM7BRAWIcw/rCtH10qUXhpGj02S1UOjztpq429K4Iht8i38zna1NF8clUcW7uSXl8Da8lqEGNgc
2aiQpuNp9t1+Vyi3PqCMp35dfvraNlmEFpTO3dGz0TetWfOcWtkvq+6fEu8lzyG5b5jZXH7Nyo5f
6qAKbsl+yiGVnLSwNOyHTdk8Q4xld/npax+xiCfMt8fUK4l1HB2UHksF/iDunLRGdRqobnIly1qZ
iKUWipWoRjIKNAs3rn7IZMt3Gdfln8vf8OHTbWyC/+50v8mRrhDpHSvbHFD83ieMfeaQwqMXc+xL
HiR6xDGOXkbUwpGG4g6LUnpY9b8v//gPJwBvWCSJg+XCYCBNvSOAKlGtvnBphXbQR7kDX9n+mnfl
2hAtpjkooKTvz61zBIrgubHznXCu+WV/uD6hPru4JJcwSqS2sKCpIgf1tWtcODQHsPdFxecay+3j
X+8ub8qs83lSVGo+Mr8/OoXYu7jKfWb4oeT237UzKN/vhKM62MTYdwmkhLuGv0ht9qIlkU4hZnb5
PR8eEBil8+j9cxrVxA3qcajoEfwLKJCKdIDjn+H7BmyGh8yysofL7/l4ObnLu3KZe2osOCh0bv9s
8d8cTY12+i5mGjb5tRT+b/v9/44hfMxiw/WI4WIcvPFoGWjP4EhS+8Gv2YPqsnTv+bBkR+fGvAQQ
RIUkrc7rqK7YuKVeUh7QbAweK+3oDRjdaEF58xQqi1RbCJ8V4aAZO9SwfHi7PBwrK2eJ+KEiB1c1
keRsYPRqu80LXAG2lx+9su7ZYkZhG9JVvrG8o4F/VOIP9/6U4aaefiYw2+6SvGhPaB2OPplPXvGV
eoCpjz/t+ftcpJDOvIbQXBudxTw2GlekaWzJcUKvOpR98VQ619jCKwv+/4A/rV01Oh3IUYAE4XbZ
ISjyfQ5m0Ozan1vrf/lB/+wp0UwkZTOnx3HiY+jawbcsaKKpT3aAqGXl+ClkNJb74hCQmhpMhk+P
lXBPAo16r3tAvWVrWcWV8/FjdDFesTgFoLiVJC2q+sdhKA7D4G1q6e5c9x2RNSqnm9qu7ks/jyGf
Gom5izPP24zsBaYsjuqfCtAQpP3dIuxKNrsWRBanRasYZ21hj8daNdsBtnjeXIeNfmzAB+isK1vz
wzwQCsOLGm6tnM73cp6DxSVPRE5btEIToAfaW1hXQlDAAfQvsOcrcX5lty7LDs5sG3iZIakZXeem
ZKBKB9P4Mo/un09Fg2XtITe5ILoi5DiU9HvudXdZP5xoY67JCK5MybLaoK0MBEgr6EFvAPKplzdQ
rOzCtqy+1lXe7PgEcZXLX7L2pkVcIzABggrePEJf6rWSN8r89mYrDPJfgX9NdGFtMs7x6J+NS8BV
7LrCQWmmr18lqo2NxfYyY/vLX7D2+EVYYyRth7p3hmMyz+Tow/B5l0DPdVNKU1yBpq1EzqXmKSxz
hzx3UWOdE3qT2+WxKdmVqLYSOJdFBZ2mA21Zg4wk8SxAJvO3Edy4cJjP6srW506X5RXfBCVurAkm
mVrv3HHDrH2mzlvDVCjL+co7Pq6Q2RDr/e80+42x0zL14N8JZ++8qPRNgwZgFIhg63X0MOvyjufm
DwCDMqZl/ilhKbz2vLD/XV3Eanzd0PGodP0VYCYAwe3bxL/m7riyP5ZX/bosDSzt2/xE2KPvPlut
DAt1LvzIMNXXaFkri2B50U+lDf+2TMhTUBb1HR8zfWLwcb7pkvGRlUF5ZaesxODlXbxPRCaFgYFK
D9D6s59xcgvvtukeFiJOLKHtDaZLDUVGYl8jgK3sTW+xNwduJmmVLj/aY7lJU/tn6ZffXau4JqCz
9vzFWc3kZM29bZxjrd8gK7fVnMSGfcq8F0treUynQNQFZ4cpUeUqHmkf91Cj0YX3dWrnP6mvHy9H
sL+uqh9k2N7iBAbzkntVOzUnCh0Ur2LWph+UFU2BU+9HwnystzFz7lF1TjasSjggnnBvVLPj7ADV
ku6Vs2AlzC39kNk4yopDyPlYoixwMKgj3QLuW11ZfSs7admxh8x3AXEFGDblqD3JrN32wG3CYTRK
nd/ZcAWTsbIglqWHvlCiRsmgOXEIQA24DjEviwC3iy/P1NrjFzHOzXzPJ74JjondhLBDDEVFQoA0
r0zA2uMXsayaAtKOXkdOknyn3akg38f+kwNzDj3/hEnmJ36Nk5KcbFeeKCBSUJ/YwtZxe3lg/kKf
PljCS9XVFoh8QMQnfsQiitFPdbwm7Lw2Ajp3C0ZACLOamGXeQ1n1se4+hUCw3aUEq5qCwJog6nTs
xGQif5b9GY/90NHmuWfdNfzSSnhearAixLQOjMHh4diQTd7+IP3zDJ+lQKgrF4KVjccXYQwPGvqB
t/I095JtSJvOIaIRvUK1Wdl4fBHGZNXXFRdn9FX5PUntQy1uJwml1+lxVOWVWvXayl1EsJYRaqNA
XZ9000Vu+YZkJtL1NcHxlacv1VV7Cs6yDVfBU5C7kS6beILm5liwK8O/Mr9L+5PWmnHIW6AVakpj
ZsbI9+87u91IV39uYy+FVodclOCYZvI0NeB0G6+ubnuY1T1PuG1eCa9rH3H++z8b3NatC00Fdz6d
rYN7uEJJF3Bs+c6F2lze4yurdKmtmuXoJsx1ah9NiYiXUrFDwefp8rNXUpOlPKVJ0TgbYaZ5lORW
Vg8Z+B/C2+hiDMvWifv2muLtykpaKlS6M889iEOgYKDq3TBnfcRr9lPqay7Ia3FwKVOJTkcChLIX
HFVN9uM4HWbiPbkVj8pUbYIA6juNEyaK3FJ3FECMfgoPZ7tLjw7YnNMhGPP2BM6Ic8j9TN55I5qR
l6dnJYQsPToC1+9av4fcSM5IPDqQYXGZ9sGzIYdGOfA7K/prsptrM3Reff+s4yrP/KQRNjnm5XxL
mj5WZLqHHceVbbKyiJe8d7D2uqYH3/bYDPYL+mNdmKHJHV8eprXfvojjHexCKfqb5MgGL/J7Jyyh
UGnsa1bea799EcgDk/KxnRx6LHCGM5N+gQnmJy/pS8J7YEPU2PWByp2lOQo1Rh7hh766BjD+m0N+
kB8s2e3TyPvepwIwE95+6XM7CYXK3FsqU/s38NTidSaBuqdJEkSTCeTGFBbZ8EAGQOnj4k1mTbZn
H5oHQOY8GuKONO+tkvBHx5nHPtRW/WpBEfhz8XrJjZ37XolkVs5RijmI0T62brnw9BZqyfmVtbIS
r5cEWHDHRa9nqIvAQuWd2NDgRSn92GbkV8PZlbrFSlRdMv57AFHguNp7UFBNwiE7CPU9IfvUDUIG
z76J1NvL637lW5bc/xTeB7lsenpkoH+N9GdXjceGihAU8CujtbKzlsx/9EQbUVa+dwR1td4KYC32
lNfFV9hONVfkb1Zi3F8t2n8Cj6uyRBvdIPDo8jUv+6Px+SkAvLAb08PUz18vj9Xaa86b+5/XkNxn
AYU33VEF93Xrh06hdyNc9qa+i0l3raKw9pbFxTsZe20NQ9meHPFHZm/D2c/qSx1SlLMvf8ba0lqE
Opknaq4qJAMwtyk2ydxmcTuLPzwhX6yuP1o9Wgxk8K+VKVdCn70IfSQtlT+MHNlNoXYF7Q+CpVdO
hLXFu0hdtSd54oLdetQlIKI+84DKlMG48ZW0NqDeVbvLI7ZWIPs/Qj83piSd7RxtmQKpivqq5wsT
jqO3VQRmfklvH1vat7GszU3vuVdS85XvW7JqeUqw4Tsb3DkQPAvpbCvrt0+rvSiyzeUvW9mcS6aF
QmYLABE6M+UAuo1yqgP4aXfZaH27/PyPlRiAdj2v8n/2jEp748Ev0gcRxj40Fd/Vxooqzr/Vrr4h
0o8gLbopMgEDp+J9GOadW+ntMP66/Pq1zzsP7D9vB07XQjsX0DXgDO/BC32ziykN+cyvJFdrzz//
/Z/ns8nIZm4NEBg8BwgAWKL2twTd9/KvX9mof+Uf/nm6TMsyNbIjx9YE33TNdk0DrthZ5supuI5K
dLYSDTr05betxJ0lySvt286qLQTR0YEkhttEFIioogUR+TuIZlcOg7WXLGLP3Ig+ScbJPwb9c4O2
RcpjFzS7SQCoMV6LOGuzsog4MyOFlU10PhY636m0CZmhoW99zsbJ/Rsk/pmWnFeWnnQyn4ijtgTM
DM/vIt/7k1TXEumVfb/kdOWkSRoFXcNj6bDQV3dskNHoPFrT2+WpXhmgJamrlG0L8mVGTmgehoG7
Zxmsh/mVw/jcFvwgXVwSoFQAyxBFSXcak9LtUZF2cBcHcp/t8xqk2anNxM4GZbYOS3tg5QaEdHNl
O64cNUtmVBCMgC901nyqslF+137P7kyjgVv43LAtdvsMkkBrWEqPuaiaOMhhRe22Smw8C7L2n3gF
6DLnQf1nbQn4c6eyr8nJpJLdcCdRu8ErpzhIGb1STvxwfvCKc7T55xXgWcJYCfJkECsD2SJJq7s8
OFeLzXZ29L7qrEfZIZK57Jqa+od7Hi9cHAFUOBZ0tKcRlru3sN69r+nu3L+qsh6+S9fMlj6cerxk
Eem5Rf0GOJ38RK10O2v/pJh1pc/34W7BoxfTnhvDWZZVEKxr/lSN2E7BzpquoS/WBuf8Pf/MRmOR
MeBoeh6Tmp1gwWtHDOy4UFcQkgMqMt9WoD5eWb9rM7/ILGeifYgjd/lJzJa36w1VT7Yl68cWSoun
soWNl8UaFuOSbQ5qDMQn1/Qi5rvdVGmoGkCQo0c9yHZ2tCsjy1wr7K+M4BIBn0N4w5YjMycws39U
E2QhWijL+LSB9lZZu9EEuezLm9P7OJsBzWwxgplotCs7JzlyOrViw4myHvouSPYanfiHAfKhKAR7
mdiOUBf4Uw6WgQ09YLK/5rbt69BzAnic4LeCojtM41tWd7rbj3MDSKeZdP42wYj8+1mz8jSCACui
vIAkcCHTKrZaA5ayCymHsFfEecAR522nhrG9J2W74bZiNxC+Gx/qs3aPhv3zqQQU4Wtri3HbCTt9
8Bw/Be2OV7F0iPXmuaR5Fz0aolyTsyB9OaUPcOkoNn0/QlWsrHQbjjW4E4D8i+4uEC68Lifk1DlV
0wZWwJCbcpk4wea1+Fa6EEgZTZVskxaos7C0eL3L2Xy2IRPTvV+KEeJoU/l7SHzrXvZ0eiCdLo6l
ydXGlmUQzlZinerJcR6pZWwKw6y+OjZF2mE3y+GuICUDDRjYwi2QndWWT1rcW5VhmyF1qhs+mebb
qK12R6oq+8Omjt3YpXopNPDEXTYdmOhu+0mksQXkelxYoMp04BRtpZ9CEyOgMOlo/LvU62540sIY
lcxvbHR5XEr93LQG3RDZ5PuBjJC7BUb5SJlotlDGh445rNC2btrclBU6Cyqt9lC7OEyu3JeuOVQu
GMBmnn81g3uLU+lrp8p8a3NXhUVmqhguo2UIpKEVeoo9VzZ4clZvQ1hGONmuyoKHKmgEjE6CN+5U
Pwl1623dtU7oSwZBsyl/tErPDmldTVGR1i8KKU+YOcDpCA9KhHUwxbmAIIfrTXiNGu2wQVc/Qsfy
J63a3czUb52633gqH7y0nULMOsS8oKthpfmBMYfFPCAmYr31rgOw7KBCOMdJMwxRC3JLNNNyDi3n
LNWbyXu3mp04tVpy78KvLYSAgw0xDXcLe/F7CNOoG9jb/pwT8SRN/VBLgApNOeK/C/Zu9+0NFKi/
OJ3TPBXEfVcUmo1UljKCjjvKSXCX30617f0hqry3eZqHNoMOcE4UPdaQPsMY55A48pwGcsRWlEw1
TKp6CHGA2/UsZ52FzVQf0Imw9kPZewiwwZ9xCrzQSZsnr7a+o3QzRm2rb7ibvgdu+TTabQSjzq+Z
n74I4/7SAZqeE+luaO39GkmKEj1RQZTlGk+DSzSKX2THjT+HtZ/A/tSBHkiTpTGFEd9G5UiFGk5/
iqmJQH/qQ7eC9Fhi5B3seA6uI56sodiPonxF5a6IqIHzqwxuq3J+AIv5W13Nt51jjWGT9sfaxiT7
jrixM5ij+YKwTeAYFfdeascIeSq2M+cOKro/4Ln+NHL2pU2dQ+d6D+lsmqgm9i3ssAqYnNI87CFa
byYvVLq5Z7V8Ynq+5XC/bBMwHV0z7fPZv7W98YuU9glSL5tEq1u/mL6ywkkj0rIurJz06PD6Me3G
vZXNWy9xtuUsfmkCOQIXai2slVlod1Di1eRPV9A3NXYVhkPYke1DJIj24lZ5jdoTD6Bqzx0SiLLB
pUGqoofECbsnYFBCWnO+UUlgthwmkTExNtRkwJT1vbiuIGczYD0hptENXN3mTUGqX1VW3UAP5w5L
tQ6nofIitN1f0yqJUavcBuIsAkTbXaLg18XYgz+pt8agB+r7OY+71o49J80Qrv3N5DS/oLP7rrJx
J5TLoi5P4xKaKjKZyX5WHIoyHI3raYMeZhBqPQwhKasNQI/Og+NCqamo2sc6zXhc43iPvGLat27z
U9rlj1nrPhpak0WAN78nNoViX9mFuaKAEdDxHf49kBurUu+sZ5sCfQuIn0+SNiLpdB/Q7NAiUjhZ
4UYS1pz7MoE6etJAY7MN9rC0nQ9AM0+3Xg21rJLph6Sd7i07mMKB8JfWwgKq6mB4kJMbTmx6sEhw
S4IAoz5t6kQ/a5t9F9Kyn7syH9+r2sb85Cm83VmRQ0RenmSf/RzF+JRwtitwK21xsh+MSt4MFkiY
T/J2RIDESTL+gazLLU/Z14FSiG+xZDcFtAkHgKcUd09twp+caqy2tIfnEyRYvuZTRUMhZxJqWVZb
f4DerbJuTU5PjRiBvHfpljcquGFwRNvQHHFbp95ZQcfZDUbdSzqr2K3SQ9oFsG0GUquSWIiilQi+
BqcfmKr+bH0zit70jv8LzNqHcXYOCDg/hGyxxmT5wzfqJTBwboLO7sZJzC5ziq+BYEdA79jO8Uco
kREDqvJIIlG4UCpDd81V017jdAafUPU7r6xFCDNQTMBk37EuA53HyqBKNr8nzvAsCcw7YX14UKp7
CMC/CJO8e8OdT2MWgjSyK/4Gk7QDUgrUnXpyg3I7PXJiSOwqMWx1Uf6G9zJKKe2go6zC1xkT/KYK
XtggpdxyDywCf77xreRXYU1IIEgHZerCf+7d7FHM2aOCHn2YJtNRtaqJz4DgqMhL+6TKNojmUet4
LpP7FKsFniCQZfOm7Ifbo3k0Q/DsNPnWEGHwHTirzI/wVa3D3tTQC3OKLxa09KMmG+7byoFDV4sM
sz80WFcjywWitORhR3OsavC1456IApJmtR9Wc/KqFQ5X5UOxeSDVVxaou3RobssCJ5pqnrK23NA+
2Jc9HKbafN4XmevtRaVTtLb4u5e7Xzw97KoKPgsdmAiRnqD+qeD9CHUtuqFVAlk1fhywgSMH8n6A
hDV3mpcy7lAdDVtFhsimXYOWvmmgEMZMWCS9jLqgnbdYPGPYT+nraDknR3ebFjJaUeI1jxOSi1Y6
v3g/PpWZxUDBs3SEa2ON6VZfoEJ68hU2H1JUOyx7B0A7HCTZDKcBDT9zCf9v8OTtlzajPxqHn9qu
ea57LJ86g3jQaPZM8L1fBrtxtCFJFSgJESHXjlJqQQepn3GfQ12CoJZXJsDmdGdpG2Pfpg3Ukji8
RCIqTLXp22a8nSxe3uUS9aM80T6o7i7E9U1+VyfyJyTs8o1BNA69oGp/Oy68vWIJzbwCa7zNnyFF
tfUGjkxeQ+BuyO8A7ttmlXm1M/4GTqKI83m+7fXwigvzs+T4fGIlT9Sp/Ah4z6++H3wr7HyIElLG
DeTs4sHvMFFFBU4NUyYkMnifx+62hlMjHJlvCs6PTGkkGzkMvxPu8C3kEeo+TFq35sh/avlYJ1Sc
uKixOPyq26VwNrlnHoV4EiS02kiLFHMEnUAn1AW3fta2n1WoqlYqiVWNcc8m4ScRsZwG1ky9LkO3
VsUrKNbwc2wGOp+KFmoZEBDOyQxxhtqrIoUU/9U3nhlj7kKxIITXQrObirl6RO2jumWOnT9B8A00
U2k3z5l0qp2w3PzJoTkNQsjztxDdsuCoGzqCBA/l7MvXnqXtDbGLToc2EpZdZdnmoXCC4RcXadDG
WcMM9KaQie2pouoAtb4UI0ZB4oDg7NgOYUsS796eEWjSsi3Lw0ynwX22IXBbR0AxdC+wcQkiOYNT
Bi1Fq6chVPTaBrZLNBNx7fCigrpV0v+k3WzuEjmPOD+BL3uY8UtfXamDn1duVCt36yUENLeyMmC5
zk5qTEt4b9VthcORZTuCAdtXyFe2HVCn27nI3d8+gX8ZUFbpLhBQclbUtb50Tq/2adXSPVGdvGdS
9l/hf+A/FEaPfgRaoXkI+gwFwCBJUXGQMLzPt7Q5H+qT8ELuA2sxcWHiwu6LeEiFeEgNmzeecpy9
S2wba87u2a6cfHGT573YBr7wjs442CFKA9XWgW31Ceg4cltxZaoIah7DBopxh9k4se9ZcZey6q6w
aHqaXS/f+/MoYpPP0Pb4H2fXsSQprkW/iAgkhNtCesqbru7eEFVtEAiE8Obr38le1egVSURGzGxq
JlDKXUn3HkOy4TDRZNx1BfRzoUoooPDSjCcfp99D1nO2Y2Ne7Wja/4CKTXpgVlx+j2G+sB8sjhgt
LYaHei1BKJfFJmFWefI7s9+YyIYEVtJ7QTt2yT1HCQZalJBFLHtQqo0xVrvOT9fIm19mK6GOoqVb
40ykA51MpDAAtZxcnD6QGfRBsZ6dNe2SpSa0Qk8KpfgsJkZ/ogXK80lcUShA9qfeH1+9ZFzryEIm
QUcgStscwEMqqqjE6zmj7Di5wxMetfd+DkZHzdYgRV/m9amvW8Kz0oXioV2oKCMkxBE4BVLCPNQf
oFA972bLi7DVLm+whf3laLk3BoFFE7oGZVSbDyx/SFu8aeZxe/njX7Oc0REt6cbz3rfbDl93Huub
9NAETrhrgmO2iX8gqV9trMf55J6Mvdw+89MBG028jStZ5oUVoeP6HSAiXVFC2pDi4VN0P3N5lyEm
qOvgRkj1aKsax1xBgebjUSZ5/17hpfacqn/p6pnvLo/fQs7S01a1qWpSJrBFi7oWNgW8APuux5vq
qo/rxAFq4PGV9DWPzNxpdrBMhS+MUTkr3PCFdaUzBoDbZilkdwDdz+1vqUAWaZLpj9GBuvrln/9v
hf5fGQFRRVtbMGBy2dRM5qlK3NrZxqWaIdzgi1DF83DfxFP+1+aN3LvShqguot5hmgr7BrqQ48tk
FH6Y+3I+OcjnIrPStRuIitgHvBqS98G0yHaWBjlmqEo8Nkhg7apWGbhXjThzGykg+dr11mPi2jxs
YTi0F3NOdgQKQBvcPAyIuxJnQ3PiPgzQLtqWXpUdlJtuW1v+mrg/7uzcSx6mVI54p/tOHUOP0s/2
cH8vvifI7+4zijcfNIfx/JmrMY5YPyRvptfgPlvhIoxqM17R1RRvXNecNmQunb0fV86TbC33jZow
SEgtXP2qYbDCtM0qiE562dZNiXdUuddvJjo3eCD6uBVa7dDeGqYCs8KM19zMlqb//PdPWevW5NQw
XIrN4VSPIk0PorXuYxVfF7V0tkOeMBdCysgYQ87ifXCTzYDMUWC2AK9dXl3/oDpfrS4tkatmH0U8
pH4i81Ed70sV3lvm5uiU4T05QMM3j4qj0wdNF5wmHoTkz7Pz9iyen7N9vBI7F+KXqyXF09Fp+3pq
ZMSU+1fylAaoXjwYXtFBiqL4c7mbX7MVEaC1efJH383PfLoIt5UNyeqHcoTtWwJ5apfhXj3fVcW4
gao8zJC609DwKnSQOx+9s1iyFYgsCV1rgMi1CE3XWol6Cz3Xgd+8nCz4iCkMvajKv56LtGubpO09
K/FYKTrjKsgd+q5NsRyaMk2MUUUduM5M0p3Mpyu7oE2ex0EAzcu8RJb+R+9DWBmvoE78HKbqbWXi
lq4i2unTun2vWjGWUTpCN5/TuoDaq4lLHR4Yd67LzSD2HWNT56MHRHUWNjwzdp2okq0Pb4iD8e9d
NZdFOHqlfyOKnN0xzq7S+cLQagcXGwyHxsxQwERPO6TZAyqvcpijvo4XT1gysKabIWfaQsgBlZnX
qZhLJP7XvJoWDl0dMQ79YTZPKOBGQ3U3I4+KG/5KUFm41ulIcZOwpGC26iKk0pL2vYxslFUUHoVU
Hey1AvFSI+dd9SnypnMByScydZEvUZ+J0R088Pmvwu83UqV4DzN2K2T6cnkdLrWmxQ9TlMLmKBvA
caKPpE/fhwQq9QWwCMg1bRrhiQ1tyVWyYJj785R96pvIupH3liGjnFNoHcfIJ8Ekk/NwLMmxnG9m
6BVc1y8tNiirm6nTZSqS3RTO8x/m3VQoAeXxs0AKbYzXTGmXFpsWKAyifNqVDrgV9QC183pG/Sln
3koY+pp8hgHTokTJu1TBf0hFvvfepY8qfXC84YZCeoCYZGex+S5VYLzCybB3PkwrXUEQLERwW9v+
Ppc5d0e4NHr0ZUKqQohDDxsEiP6t3F0XGtApBXAeSL1BpsOpKjnwKa/QCw/yIQ8pm6/bqzqZIB+H
FGYb5YCECTvyPqMQvU+ezKK5kaZ4lUiy5rWx5qC9sAp0YgFQfG5uFOV0cssJyavW3amyW7OwPW/F
L24yOnsAYMMad+UOuVvH2A08j3xLbpRTrqyxpanQIgBp7NlkQzyeoBl/spBlq6mNcmB5srEhr9qM
unue1dWOwmVXRnFePQ29uGfC+Ibp2Ra1gLSRPFRm9XS5qYVjVacQ8L4qVJrk08mvVQD5ZzevANlL
ULn+ldbx4XIjS0OmbfpuED5zKzjpeK7YZTDoQdUoKATOguT5cgtLc67t+w5aRNmYjlPEcjvfUpo+
YmFR6IP1++sa0Ha4EGXiSz8jJ9ST4dYBIiawI69NY/y+/P2Fc0WnFKCq0RUEwJdTTtmuwRMtpm+C
PVlVCv0CVEbI2it4YaR0GP1EK2uouhnJYzm9FLP8Q3uA25Mqvi4NocPnmdkZSPwOzklRErL8d9NO
yCDfN9PKQC0sWB08TxKLMu7j+ynE9qOi+SlRhFd51LQrT62F2KRD5xu4iPGY5ilgHP597ZoP5nXU
eAp/l/8e5x1tEnhOj+OpGpPXxoULhVLPY1XejUw+Xl5HS9OrneOU156CHNFwGtgL0t1gvtxDvWbl
FFr6uLaPBc4gX8lRRkqkf0dAZtQon6lTby7/9qU9oG3ixK2IMJAMhhMBUrYTtC+DIZWoNxPyE4WG
01RN30u7X8EuLQQl3REP9CPuAYLCgY8zgLwEnGhrIqcczABbnJzWGT4u94osjJoOlZ88aLtBuRNX
Hth976rUE6eKD21Q+K4Hx3OL/EVZJT17LKXUCoAGImMwgAhsbWonqd/aMWZHyyphoYkY+p0yhjzH
yk87j+wXR6UuBIXUfto2Dh79XWfBAClBrfvUwusdjgx8gl+VWQWDIa0b4B95qLKM33dKyt8wRclX
bk70vHa++gnankDNzSh6lKIj+rP9Pu6c0248dnsC7FrQfjgv7Nm5Tx7Mmziih+f8lr+mK9OyMP1U
2yikBeisHCsVtf5tBoGvgYWTfVPaazTfpe+f+/vp6k58PEfs3m+jXtaPtEe6DeCqcEjkU+4nK4O3
AF/UVaRizB0zExRbRmiSVbEdesK6G4Zi59vAKvTt49TBq8BZuZX82xlfTZV2BhqpNZqtnFQ0k6zb
CDiHwfjIsiJHpmNYdwa5aUs5HFx3ApOmcq2DgFkGtPMF7BDNxttWft3uYXY8b+EFaXzwzqRB4tvp
LRs6eP+g5PNsStq99UaWHSziAoLjxuaxFXG+LZ0p31XZaG5t7qrdjKRhUI+p82S75lrsXDhadKKc
9GbOfYIMVN7aG1Op38BGiQA5/d8UCDxU3p2Xy/vuvLa/GsjzD/i0NhwobhSMAeI6EPOxb9m+yMxm
ZU8vRZvzevz0bYWipzt2iNEWcum/fZHzNwsYrTSAAZB3TeiE0ds5gH9qo+azN46ZywBoN4ExLB4m
yU7JYJcBtMbW9CO+PA3QiDZINqzipNk5MNWcKTLWcDMK2OjfuHUCLJ41fuB6GgeMNSt9+nLc0Jw2
bqNl5I3HlIiQWgpqWQV+/avI1ziYXy4tfP3c6qcRa6vC5nymxqnqPlqnBeHc2BYprLdBviE4eS6v
q6U+aLE0N4U6A63aqICu/w4QPf/FNJqW4nSrf11u4usEKnqixU3Yz4k56/oRZaYm3UNQ3z8CPj+9
5BDK2/KkrcOi481OVJ688XLgkVTODOgndm5QQdt37xczMEq2d86iogB7gDFsgQQs7WGZBX/1a3YB
fqUWfd3ZBKZxghA8gx6bXd8Y+Z05rAzB0ihr15RsLLJhHq34RFsLdgfkYDXexrbnlaD+ZXDAT9ei
bDvbxDecGtZSDIgR7tTFTZok3vvl+fvyyGBUzybWPopDcTMWUTxNfGPHMX8GGY3/cjxi7U3oGj/5
mYOs+Ky827kc5FqF98vjEO1qIcMYlN0yYsfQWyC72G34LjabndM0b34s7OvWv55vFFXaTLhpdRHc
csdN7MLqr6D5b2lMfy6P3sI2trUgUYL1bWYeBI3t+QH+oa4DKJZ8Zf7PHEJkl5tYWF26MEXVccnm
yhARuDpnqH5joMJm/xVzbKxIqCy1oEUJwxhJWw6tfxJyfnNk8czm8p743fPlDljnSPB/pxumWo8Q
3EGGREzwzc1L88mDJ9BtMnA/yEjOb2zIjh55BoS2MXkDrAuVA78Ds4JTJ4vnLe+JveHUZXvbMMxD
luUKarxuAZNZmK0hLEuUH92zvHv36tX2tMmAM9n04GwEHLWNoJfYj7YNOFIOUArMtJmzmeZW3IFu
Hx/KNPZ/CigPAEzaFBAHu9xj8k864osu6wmbWMx4OtAyPs2qskOCC//90E+w2/QhgiqLPoRIEb0b
7BqK9/k0v4m+byMD0iO7epis13IGCmq22urDH2BTIqyhRqrHpZtOsPaGwSJtn4HFfxMnMXihMpkc
WBmWcVBR2ZxKD/aIluN04EWNxcZvFTv20MEH/bJO/UMphv5Fwa9uX5qG+WiJHmJ8ren8YXB7uTNV
doaXZv5LMpMYGJXS2leClBuoqyK/DYBZVDdwXbVaPMbwKFAh84CrNOMxu3XnmCZh0455NCrqwTy8
M/b54MV7VFjdQCRNBhlDEu+52Y/HLHde2owYJ0/CmCsRyghHSuF/CXeqd2scwRkWGVP70UljQD3P
VuHctF9JnOf3Yw7udTao6Y5YZn2Aoy6/mR0bNwIU8K19iSr78zDD3mbIgPXyPJ5vxoyMbw2j7Lsh
AJR0Eo7EVlIa8uAB1QYKp9PfV9KvAjpBM97wO2De8xYAdFW184sHIQa5gbIJUhgzPHlj+Js+sSmt
T7Qi9K4gMT2BP/ABQF1MgsEh6o7C7/UA2ZfyG/L/5a0jIXAZgB43bLv+/A7v4OVOimo+5pAr2DSx
AdEiaHneuqXhQ7fDHPxdk+TuTZ2RIhRjbWxGY4SbpyoRplkKL9W8GBigSqBTWBlRUWNl2Sad4Nob
wzJyY9hYPhbJYcNqpjyMxeQf265IzgoUeOS0dbX1i5KEdpdWd4aMzZuk9AB7M/DiIR7jN7nbNRDd
h81v2bjeaXI7ZzvMCrYgeQP6xeWtsnCp0x/dtp2PopAEzhmk/GBeftv4RbUrVCMDwawNfEXB2pD9
CiZj6bDTbgGOAxp13EkYtmRDuzWNcdxC4xS9nGo3hF8k25v2NJwao3ZOrXk2Dr7cy6VjQrshtH6V
K1FyOPOIYV9yFs4gRsIZ9giPbGetErV0omr3BNsfJ3uK8WBn/SuAPkGXZmDe3JXdmnbw1/I/2Crn
Yf10aZ1mox24YOiGV9ynSXpPalEGMp1+tAMkPgirNqZXbqu23LYsO3rVVfliNKxdFoDx9JKhN/wT
PHwCm+ahlf8xcSUX5PXyBC3csfT6gy2yFOIFuOw3WTsewZZJDqNhWSs3uIXp1wsQDuPdXGfUBy3F
gJFWlIEK4yXv5fzHLVbe4guT/+8g+jQ1JewIiwQiSScHTGvok+1nwm89kHeku9LCwi1BLww0kCjJ
7B4W8mnx1qR4ihffOHu7PPyLK0vbmLljVzMClHci9vDSN+Td5NahG71fhlmDnJ4a6Ub16uhJ8rdD
ON2kQImuNL009dredP28qElDoHpIFY8s2ou30pf8peT1mSjG4UjU5YqGhQeJ7Dh12KYEvvQI9tUU
Jq1r/5AwtdjChyBe0bVZGmhtH5d94VKvw0DP/r0JK/Xc9Pdg/a18fWGh6HWFrkxrn7igddj926Tw
hI6BwFcfdM0Id+HX6+UEwNRUUzMHEmGou9M23yTzt5n04eXZWvr6eYd9WuZ2QkD/BAT8xOEi71Xq
hljWN2ME5fPy95dG5/z3T9+Pq3g0SxMRzp7feAlzZfCWKgj/O2mxEguWenD++6cWqt4iNvFs72SK
Bp5X33sKoMpwVamTUb2gYDWoSs19PEZAOlcQCsnIFpZhEJOawUq6PERLe/XfNf9TD2Z4WpABXkcR
K4b4o6Rm8cMhNHnNnQKET1V6FE6cnV0+m0Pxzj3P27ZgbwTwx3JeL/+EhXhqadGir/2xHMWZxgFF
plreAr+1q9PbCjwX3/tzuY2Fq4KuydO7fAZZpAfKWSEL7M9ig1va3ILykj7SIn3NfIhM9TFoc5fb
W1gXelEglcpwfJYheWrPd1OdR2acfxDrKhl8BjUZbdn5TkNcyAydhmQMkvR7ARC65Pg3uffhcHld
H7TdyfJu9CskdhHFz9wtCC7z74W5lsJZmBHd/8IwUJ2YuZzhOPKKokNYix8JfabmgzDvSHc/pe7+
cjcWTgS9CDLHKLDWKpsj0hiwCnObvygLvV33be2tnfOe1sJps6jP+18T9ODSbLV6s/S7tXd2DzCz
Vw1nz0C78o4mT6dnbhv8ePmXL2y6f/WaT9texYxwlVTeyVH9kVH5J38rbSOUY7VPOV2DnS4EYL2C
UWWoIlATl1jbyGELDQqs/2TFzxW3Vk6QpQa005Uy1/SGxkM36Evp3LVyDBDuJV0zlFkYJl2QaspT
AxRGxHdIMO4oFcizQ7JU0CosYTU3VjHdXJ6PhYCh61J5XTPUoHDC1pC3InTd6smfrR9kzta0XBZG
Stel4qiAQWUADbSCBUX5PnjviX3jZWtqSkvfP//904LqHBenLeR1okmqY96yl9Q2ktBxnIfSTPOV
vbzUyHn0PjWS9pJUVY0ZhtZZCHLUaVLTe8InTDx1VmZiqQ1tT88GF4oZCUI3jtmtTXh/A8oUsPgJ
r/aF2awBov+pWn2RVdL1p2Z3GuAD0OB0lwCecGq3d7kl+w/Zmu2d7ZXJjdeJcwYls298MScnyRs/
pKKbbpIuhithVvGtkyi2cnde6rh2DlfgQs5DaUH2sn+3iwEyHMWmaSX8vq4CGDD67w7yafqEJfxs
QB3m1E70kE/gMRVJtZ/zNfLP0mVGV6rq8bQ0fQd1Ad46W+AQ91PHwrGV27PAD4kNEWZeWmzSPHN2
NsCXPEjq7roXla5hBQk55iaNMUWpfwc3qYQ9zfnD5eCwcBTo8lWUJyk0UXDL56qdXkTtGgdTxdV1
CWNdv4rSvM4aS8xRQs9Ef38+KgqKDhtWahILoc3UIoOsm1xCCYJGeBdOm6rOpwMUciCl0PH5uj1r
anHB8Xxh1amChw5k6WL4VveoIlrjBBLM38tT8DX0lFHdEqAcCbQZaCqjwhrvE8Hv0qTbGUrdcyF3
JTVeQKKswSQojrE1T2FnVD/AwrkGdYXGtbtA1voZcn0SpsopC2rrY7L9DWUfqH5dOYDa3k/NyQNx
YkRghbhHg4dka0PJwn7J/G+Xx28huJjauxx0Ys+3QFCFoORjb/6WQwZ1B9Rv/B+Xv7+0RbSLALgB
WGQNhA8LakcF8V+kO65c8r7+6UB2/PfQkQOfgcnGxnagSnl0BqPYdEYOi2MLZXEIr/KVfbjUjnap
7zwC9xE4T51IMwQsfbZUHfbW7bCWiVj6/vmO8yn61hNHDQMONKfZy1ngQMOmjKsdgQxMAHW0qxYS
8c+Nf2okR4DCcwXXDNeCTEEPBMitPbx385pE5D8Az/+fmlDm+W8DZWXX5+co8qIQujig9lds7NlF
grlmNnSXHNO5EcBHPMU5d7ZpWqidbVTtrRrtORg8kxw8V4kQukfWHoiJ+FfH0imURPU1DDLKcd8Y
PLvpR9s8uKWEIglQ0Zhwypp67ab0dTxE8v2/PSjiAToxggCHwr5Z/UM5PWf16zW7gOhyXcKaYg9V
JAVksf/cserOmtZ8Ov/V1r8YeJ2A2qjOdV1RTCBidPaP3IQ6FQj2zqMohjRELTbbZI507m2WNRuo
1sdIFbn3M54xoTvOIF1BRApcnZSAuzjaodMZKOeNtNravS02pEsTePu06r0vYvwHAK+3dlpbYQwp
TkgVeew4wx1gl9nOEKGMJcMGhLxNUcMBOOtFEkKWxgvMOaUnR+Z2aJQlJGoq4W2Tpm4eB+BvwRZU
6gT0J3RlhCWh6VHjtDsL8uH/8F8tA5qQudk6hzrlECuxbVwbzhQiUHHMDqjpuuMBpdY4IytRPjCr
fsyL6VfskOEnyi3jbwUXDCgvxAa0XCyz2w5SwGcd62aNrX2OA19MgK+tm7RxCmngLXhyJW4zGQhs
YPbDRz79UZv53Tiot8YsrsorEt1H01HN6MFdFsa14IaCJQqxDoiUAEmMQu/lpboUjbQTJ64YpGBa
RLtG4kGl9pPJQ+J9T5qVHizsMl87cJK5VqaROe6Jut4DHpwQXfMgTbVmYfG1QjIjvnbgDEmPOyYk
WE6wcQ5zboeJ0WxrQN5o/A3SN1s3zx8TiBeUa4CphQ7proQVqua4RrUTngt/yv6nyHvUav5eNRm6
B2HnZC5JOsMGrg/5S4jGmeKGO2/Qz7juWNBNCGtFWjGptooak1qbSnEndO0YklIQMtkgIO8u92Np
jLTTp50F6eZyhjMAk/Ci5DBVgkPVGMRuZqz05LzbvtiF3rnpTwecqry0KgpSRr3ixb0nUCoPmpjM
H5d7sPR5bdlaXp/iH45Z5upOMFTIM+Pl8qe/zrgRnX1fFp1D5zRzTrY/31tjdmeOxUsB8Y7AhDN7
B409AqOX0BbTdRcanZGvWOKAnuVNUV7+IIRv6nOJdLrFW2YlhixtQp2VDxJo3tkpmyJZu+1GQfZo
Z08NVMqaLg/TFGgK8EXzrT8U6UlAV2VHijRd6d3XqSHAVf+7ENq6KXHWegTKteoI9RwezFaxd93k
J3QeRaAMeVWZm+jCADkz4xoO5YA9MXMzwGpCFfkGDtYWHh6Z5W8npGcn8nR5kSwcMq62vAtwsXPT
cqeIZkDJ/2qbZndm8zTtSw1NIyP9dbmZhWWuE96ZhTuAy0HzICK5k37+BmXQtczy0sRojyVSKxrX
qcGQBACig9Os3nilPYWV0UML0O3ZlmZN9ny5I0uNaceY3zrMT2QDOzwib/CAeipm76dRG9vG936C
urqGG1saMC0uFHIkFMRHABnK5gUSmtjEa8bcS5/WTrKyIJ2V+R0SFx6/G0yaQJOHqJUtuhCRdYkZ
u0O6inj9FLXUCTzoerljshnjK28ROlS5mIAjk0o6pz4u4oAn019Ghpcsx8PDMaqVxNjCntChyt5g
j2XZCtAoqgxeMBDZC1Vpp2mQulVzaPGuDWEBYz0WfrxWV1yYEx2uLDJJLN8F9L9mVsSVcSKOWunN
wjGgY5XrUtpD22TxSWV9oHAam96m6X8oqHsxYPcgWQ2hw6s2h6584BkuzH9L4JP8No8hmzrVvxs/
dTeKWCmwSbK/dWzwvC43ttQvbdtD1pbCqxryB1DL5Icq5XdOY51at7i34GZfzOZL3NfIb4BPdrnB
f5SxL64COgoZ0qJA6BTFENlQF4uUmbWBo4BD9CRQ1IGLsBZUFWzaRt9QdzPHdTcwu9F9didivvmm
1xrYEY7zNBiM7RxnrPdsIh3Zli2x2r2bjfIdVR/HOMI4xoBoncxgFusm20Jk2Xb0G/cHGBfdTQMQ
3X7wXP+vYmd52xbRp7N79whJi/5Xm2TFtrIs/4bHuQlgpOmuhL6Fra3jYIy4M5sh8YsIuclQ5BAb
BZmLQHT08vAufF63AuRe5wsiBHL8eHpMYxOOw4cJld3rvq4FPdJaRjePPtxYef3IR+u1M6DLXFj7
y59feN3oOOyuqgxeSe7CMYlgWYAIKG/9ofJRoVXqTUy0uW6UdOC1HUvYE4/uGOVucuiG5GUqCeCv
rrly+VgIRDrmmogxtxMUxpF5hMSrsmGVAbuMp8ujtLBl/w9vbVte3hmo/Cu/PigyRiBC7wtp3sjO
usMdbjNM9dYQ00rkWzirdez10LhD4+Q53BJMGpZFGlpjDOEjElaNCixAEy/3amHh6qoONSxgiIda
SjTkEPuUM+rmbQgx6+tWro6/Jm6ZDIWZZ1Gs2g9DkfjUUNvYgIRYbS93YGnx0v/ebD23hrcZiIGR
Ozx7GfRjUzfMJjdYd7FcurjrQg6OA8irZ9fuCQqFKGqZ074cAgjYT0VoOCHQLd5VhClQEPSN7iog
nMHYOVUzpOVrg91KCUpKpjJ3ZUIWtoiOo5wnCyrtFZORgELiCGE7s3m7PBFLXz5fSD69NQG+aoGa
T6cIvtQ0EC0kBgt3TS5oYZnqIEnLi6Gh2BZgiqfuobPkB5nzO1FOj9f99nOzn357kna2U/fMPcVT
Udzi3TUfhQUJ/ctfX1iiOiK/jVmWKX6Orz1UPkbwEsPMnMu9LGz/KbZlubncztIgWf/tRQVnvVxY
eGC22U8XabDsDPNS5LpIwbSNBoFkivQz0i5WUkIT0R78ewqhtPvMBnnwcgeWlpD+bhgnB5XDIYtQ
1XZ/tVDLhRkw3HxWxmdpHrTd1ViktPI+B7qxaUEmHtsXV9gn06hwKbDXdIYWJkEHOUIaOKOp76DY
UqodIvhN7fgHGCCsrKWlz2u7bG5SVhZKVhF3cygM+d6x8Mc7pIhXCsMLY6RLJpRISEDIvgeOyqzf
vFodEw4Vxyp7LdiwkuxcONl01QRllQWtzX6OHJI/TeUWGvVjzl6F4fxyKOgwV60lXTpBCDq3joUb
GZR47ypHbduuWrkvLc3Befl+ihbwzsyK3j/PgeOAPZmEoNSD6bAGfln6vLaNHeQbMpOcD4GBQ3F7
SO4yN4XyDV1T8VqaAG0nJ07JJ7e0QdV2KEqboD5kUPemAzhCLDm63gRuC+Qv14CtC7tahzNOPq1n
4XsqSvoqhphqOQcAUq9c+ZYGS9/ThZuYbtN3UdY65gY8KpBR7Bxep3FGr5tuHR451rMN2fS6jDzx
NoBbp7zvzaqL3MLv18GRsqg5ndwKcmSoo0qwcRUEgrx0LaOxsJ11M9QeybjBB/s6QsrvwET5SHqX
op5lQajTWFMhWphgHR2pCjIge10NEWyq7su0v/Vmd+VgXvr952H7tNUg2GJTlkDLr6+/W4ilkx9m
bRaM8Z+rosQ/7dxP34/55BGSIyPmTDAtiS1Iootke/nbS1Or7WPfLr0xL2x2yoHz4PGPlENkaI22
sLCHdUikD9UDlddpCVfygd5TgQokyGthWcJls0nBlCqc/LqXiI6LTFojK5B0KyOD0u8oIZa7IaGQ
Tu1SbycLqAyugV/PZ9gXKYp/FsefJkO6k53JIbGjHs9c1G3DynL2XebfwQHgnhdwxpjWVA8W5kaH
ShpCxqVRtJD2MOBv2OHNjgdjDsjV5alf2BE6QJJnePZApgzbziIfNWTjAw6z4MvfXtgSOjZyGqpJ
gNUHyF/zlNKDU3lQqX0a5evlzy+NzLnZT5MwpnYFrK3PEJAE2KNHqAUEqX0VA4H8k6X59HFJJMpF
BpTw4zR/KJDBBcy9CmJeHS//+KWx0U5m6Mn3RVKgsDyy3yV7tjoYZPC/M5weLn9/aXC0LZ1nswWH
VNeJ4KUOwMjvGLiRVj5d93HtWK6LOhtziOlFaQ8HtszadN67MOiVy0a7WzdQ7kxTIKmhxQFdryAn
d5X4qNeEhZYWvHYMGzGeqCCBAjbH++nA57OK3mjaK6fAwrDraEVYlaQZh0xGlE74uJzcXWu4J0fM
a+m7hcijYxZlLvEqrmeYBA1usx+y8q2FFI/v91tDcQVzquaPM6iPy/O8ELp1CKNZD45R09qOYF6B
65ARKN8KelqEnZsGFXu/3MoS9khHMhbd2HUDFNejujbqY9/0qDRmUDLZCI8nexgh8Veoc/XTE9yV
5ieYFvsdENDjyDYCVwa8HpkPDEJzxj7KXIX2IJsprAfmlaiBk+7otNzfe5A4/Vl4JmBZU9UMPzLX
mzuIJbO43F7ux8KWNrWVJWcXP6kubZBhpmcC9GcAvhsUW1MSpn7363Ij/4Ln/x89sFD6b9TL5Sho
DHwWtL7rjZmho23xTcx9WJrl76oVuzltojyHO45sfo3ePGwAHHtRPT+WcK8XjYAIufXNgzLPyg86
R5SvfpD2zpsMr2n8nEuoC4g+hJHUeGswv9yUcz2GXeLZAR9FC8NGA3ZMRqb6hxxmGTeJ8rJ7BxWT
bU1yiBpe/jULu1tHrPIxszucyVixyfvsnoSzRrlY+rAWr2HXCM0Ra2SQwZ+3Uw5mfumvHAVLn9ZC
dTq5jlv0CQME1j8mZfvT6P2VQL20gbVALZp4jlu7rCOeEPfRGIf6YbRkeoSWRQwpNbh4buySGSsb
YCn9qKNRTdq07WxA4Uh5BQjwoJ2Ze4VrXtdDAaE0gzz75rg0MPy19+GX0fCsbfXfzeCJtPYkZSkE
BqDGiAtSXmOzMQixgB7BN3GqVrr277b6f6scLWmXjdJjGTzQRus05JOZQ8qBeYEk3dQFeFJDrqsH
OLmEtdxNPMUSmY66uE3dxD6QgjevwhyAnXO66lSaefcw9nLcUAmx2NFJ+rBxWkAAaPqh2ljsCqia
R9PQipVfbn+1PfHDz3//dJHJVFX4iZkaR1gHHgWMzMbEf/TTqxYvPq/tCwsDM0MDOT4qf95QAY0R
p7hm8eLT+r6A06NdNvh0DouqzuqCcfhlyz8JnLwYfb0cL76M2WhD2yAz9E5BaSfxsS3bo9dU3zmd
WShTeBb+j7MrWY4U16JfRIRAgMQWyNF2eqqyXbUhahQSiFlC8PXv+K26syudEbWt7kiMkK7ucIaw
wLT746f88YTjKWcZTVL3EKrAEOYA7Y8dUdFW+H8F0MZPn106CwzjKbwTsf6kOS26vOGquRKXLuyc
c4yBYx3k4xqsTdAu9ScXeeDG0EG/Five5OOFuXB+z3EG8I1cYSvK+KEYbkfoDgGfmpfjkCbEZaGG
Ln13bbxz4UOfgw0iAf+MJYzga+HQmveW3azFEzwrH6ORbP/uZc72EgSORqkgDXWEPNVtIwm26dR/
9UX7oy5gCOiXJ6OvjQEufZuzHSW7WUmu1/IYK5cnA6Qf7ZMauiut1Uu/frapGiAiGRtacVTjWw3v
RF2NtzUm7H+1TudDXDhTgpI3r9hXiY3SRLDPhEbfzFx+X9vgASEGZo1J9/Dxwy68yvkgdyKkbaP3
IGLH5o6jRZlxP3i0dXgNFnVhY51PctcmmiLBaHGY6zlrQlglwm3zncc4Zx+/wYXgcT7NBdfTQHkY
D2hMcEB2s5EqvFJp/TE9AKX+fdH+cTfAIa9RAHgkBw0Jur3mKo9VfIpV/TxiT6HJd0055NIind0S
0Ep2qoLv75Hz57J9c5PZNvEzhULlx2t06SufXRWqoLzrfUTBAm5kkGfNaojESjAQ/u7nz052SFYG
Dxx8Ar0GqDGgdotUgyNOffzzl77w+WEOw5qUcMI4zDR40tNwjMg1ZuelhTk7yXEbNG7sFw4XGrlP
xleehFlcJ/nHf/iFz3o+ovWNpj0cdopDCA2rCOthkHrV0G4i/pUL4sLff65pU4cWmp8g5R1qTGI+
l/O6voqo9sBOYDK5Un9eeouzJFLO0yoLFEkHzmyQqUB9UqPpco+KQyuu9XsufONzVM8yQApshRz6
sQ1gRBFxq36IeI5fPv4Ql5bp/d//cZDBIiCoT0LvoM3wXOvyJeoRWofF/fj49y8t0fn5DaFdOoRL
cWjtVKGPVMBval1PMJH5vq7llYdciEbn2jl169sIY7DiUJIJXSWTilllegX1vIN+0t/JcVP/fDrM
Khe37cA9fNz4aw9nalBWepUNbXeNTHVptc7O81RrzLcBLz4ITrJg+Jag/K2CEzbWx1/j0l46O9Si
FzATXGx8MEly3y3ypu37K9dl8udq4XwmHClUL/HalwhB8rWAg/hm5DOcWqR3Iyh/El2TlyFD8Av9
zccvc+Grn08/e+YBaWWtOApXZ761G598m8Y101WzSeDk9PFTLiSa55Ivg/bh2wsW63GkQXfbevBx
p4AHpuswVPlEuJeS0k2pAQDo7+6M81lcAyF7EKEDeSxHvV8qUHxMkPlXPW4uLNv5NM75cpHl1Mvj
DLEvMcFpGPI4EVyLwzXKPZXsP163C1vtfCrHWMDkwmt5tNytz2YdyQQO5UquhPf/k/L/UFb/ZyBn
VxJAPUEeC7DG/PordC1ueWVgc/4+46q+6ulTgGjfOPjuLmbjhQb6mNdmHxei5rmECVR/0YYfqDw2
1tv77brVBDKai7hyli6t3fu//yMo22koZoJe9nGM5c0IfXGU4VcStz93Wqh/rsM+ROHIkgj7uQx+
wtALJQDNAJnNfOpvS6HvktB8go9y1oovH2+ES2t1lgIxf4Kp7sjVcaZ0SKcR8NeUxbzJKTQz3z5+
xp+lG/BWZ4Fzhd9yH66FPMLzYYOxf94N8U/Go+K+6uMbM/cYIxkGpNB0q4P4jU7FFxfSn2GBXmuf
rK8f/xmXXvUsvPpusC2mbvIYdV9ohKBUw5WNXYt3lz7dfwZ6KhBjQKrmKBv13aPkBJHf+8DAuDsC
73yg/EubFHmwxDtWlH93jP8z5WNwKrMqAL0hki1MkNfi69r2+koCdSEWnc/5IECtK8zV62M4IW9i
Pe93TbgkuYP1IvSEiyEfBF12f/V1/PdL9x+naoSgpygip/CwwD6Oln2B3jw9VC0Ntx8/AWfjfVf/
ISydq3cxYCiqMVrp0fei5EsyuuWJzLN8qoM5XjMSVfoHDMHFkAbw55kyDs0oVLOtHTKFbBUCBg3x
YbM8TP3ndmogbQOs1ZrjQlgfa0FBmS4p1Edg6FwdhKm6W+444MU6lJGBdgcbn+Uwxh5QiUz/0EE1
bVzNgHpdRRzsoeMGcVgVrN/11Ol73XDsndGXzTZMunLMpmRtc9oX5ZwnsweAtw3oy0RxlesGAmQz
/Jxxh1vYQUeKgNIVB1nTlNNunFqbMQSTXVxTliYO3uzrEPCfrDdkwz2gPUALmW1KWSFvxxGA3wRa
K9upnsWYDQsiUGfm4BCEkf20dhoO5Y1Q6WqaIeMFj46S0+bHUHb6Vgwr+RqRKr6Vg2BPphjjX0UY
i5veWPVb287uGTfBN6BL4LCaWJ4NSpkNTL1nPwMEpd/QsojX1E/GAoiCplAw6I4FTWsjzN0AybuH
OGZVCWvUOfkVWojP8tL73fZej7LNCZDauZcHKqZw2ImHbO0gzLn0UO5Oeczi14Ir+gPCAc5CJbZ2
D3wN7K8WfSrocCfLYaA93ZrSJTadRDnsBm8sD2EYlaeqE3O+kNaarIqiTmQzzGQfC8arLPDG+Em6
dnoEBK77GkZtsy18wd7cbCAAyIiqcHQaqOEWY/U94SVDkSPAc05hi0vhuglqO7CqEdmQGEKLE511
n0IgXD8GcWOzDp6xeTxXzZh1QzniH5dOws7V8ipditV89tB0+dw22BUDXeoDdilcSSWm830KdMG6
GYd+eYRXon4Iw7L8KauYHEibzMhgi3bOkDGNfh5OsrTZij39Jhc1Z3Dxm6vMg+v9vV8X7oBp/3jk
XlWformdYuQ8DTYMKyW+uZYAH1N4XXSpnqG7ldVTa76No213ZaKgKexDfQ1m5suo7gFKkJ8W0VcA
GMH6IuUl1jRtDZR9Mo7BZ5YE0Fpo4mG+K5Lynag3NWG5MV6h6aZw5bxsHPSk0evhIbK6sWJ7dDPN
p7Wq3ffOrSswKNPwa8D93KTNgGVLkzYSe6ZaijhMMUVcfGHx34gtthIxbCMMXN7KNVKfdMLZrajq
4UHFUIzLRg0jmi16r923qWMwRtfVZH5Hg4FUts8Z2UYVQJahF0SbxO8KiLGt4lAVovkqode6Byfp
ixqb5n6y2u4rYJIfl9YLHwbIVt8PC/S86eDoxk0jPcAFst2WOFZ5M6HxF1Y02ts2aHdhNwb3UpcE
7BRpYWo+lbvat0tuIR5wcjba2dmrybbQTXSSxA4/edXMuYO2/HMXkgX5SVBsAr6uO/yd/Asu4XYb
jVre6aBf0rXhbRaaEjrZNueYywN/1x79dvJsGppk2hXUwnctZk2ZlaOzSU7tnNyRxHQbgEue+07U
aQ2H9y2XbN5ypCp5sUwhA7grgBMkFAo8+AjNZsPleHJSml8t9B/3Iuh+97Bk3Yhl1PO+6GW/8XhA
D70L5/0Mz+YK7NqGP5aGvwtMe+FvyGVVO28t3aEfgt5ky8im2xlk0l8Ji+YXvkDoPiyVvpGsW3cs
6tVmAoUkT+qlOtYt1DIb2LffNR2tsb1rknV+Au7eFMbBfVNU3Rbs93YfgYL7BAAz+RRGlOxDpaHE
PXWTfvPgMA0VRONtO2hwbohAvbQtiiTKY8KBrrIYjXH63luFJdeN1CNYRV0kgjQcmFZbjOhQhy6I
/l98WZPPiXPVHWx9y53jtnj1sVXvSpQSkChs+1O3LNAdgZpgaorey7lZxHYSpNtoXVYncGV7kDBY
uMEXlm8YuJLjElOzLTCKul0jEUMcWLk4m/gg88VA62vtuvpWTKO8M5Qg9pDCp482SJZ9XEGny4tL
tpUdWw/eVKnc+GpMF0Hbb3gmg5jDmFR3TVlHX5PSqx7BamHYNotbMOPt1aewHuMqhTPwCGJf/65p
3pvnVvn9oYQ/yVYXBDzjWLCsDcfkRdhQP/UIG4/e6JKdhx/fsth5d0ugxY0cZy9FgaWgLsHY9GrL
VanMSaMyP2Tjj4XBNsSPFH99x9lsQ6PE6zzXAORFJNw4ASX2MYYGjF+xdj8Tq/aOrPZzUs/6JKYy
PjZe2/8qaCdPQdjKL+hBVEfPzgFuUeHvliryD/VcUsAgpmkf20afTKmWb03Uu+0QV5hjzErvuEei
r7RX0wRRo8X1adSR4m7ixnwte6/b8Vl5kI0XBfulJBv2kq5JpmtfnVzVDJB6gQPjo++m5DS0EHvx
u1a8EF763n6oJ/7kHFAT9cqirwadspdZVwij0vWZLuPkJZBhtOaSlPOcy56powhq9cam1d8UUTlv
AzgTbZJGj5vKygBK3150MB4td0XpiRKi6SHZJsCu5DMPfior+2zQAoNEnvTHeB29H8WA625myzqn
boS5M8Qz9JYJ2eVxM2EFoIoDR+EOYb9r4fmw1sHz6rV0C+fo6YhmWLdFQ6F8DWuoowELNR1KCBjl
yxj224gF4O1R6sOvGFrnqlXrpkM2c786rCWHpl/WDG17N1vpzLYco+pBRkGXc8Tp4zKVFHbNEG/H
Bbh6aU0tUoTeLgZ6c9J2MFAo/NsFl9VmhvnFDb4wWkygLI3wwHi/Z5FNLPcQtkSEpPEMl2snnpzg
U16YBCAGNyTodVp/2XemInfLVM0/Wq8A4covh5tAUKwHzCjvJin8p4AghYyCoHiYVpUEOHzzGPzQ
clx3XHVuF49dvF/KPr4PCbhZJfAU+2Ea2EEsYY3wIuweMl+8zgdm/Z9GVOM9eEo4m8EcJhtvXBpc
5tK89dH0HhWiqoYsW1eQzCe1uC1JzLZIONQTg49avXFuaMNtXzHYyAYSkHayNOla4ObRjsKKqI1K
d4OeUhNmlnfTnE/R3L3ZsGqgYIHgBdpS1NKHcUGSGUUDAuw6T7g0Zd+uPwvTi5MuvTljE/zj0xnK
AU2KqtFt6lrKUwLpgG7DC1/vkGINOlVtDMeFyVtmED3DMvOMzPoa6o9TCUeIGsbA+7prRJsFfhno
HAAT6raFnCOx7TpkVenawpU7X2MdQLufVTvqrDyJPk6+yYAUP/VSAwNUvUvaBNQ8oilH9nzx1227
oogEgnkJ7tvIl3c0FNVmZcq+BtMEvRnnr0udejFUUyU2TJgRRP23Rs38GXSDBFKY9fBJqKldsAqq
3FULk/kEaaAH/NHsxmDeCwGOQrIXEnhru+kAJ3x7bzOTPI48vUngOXRY2LDe83rtfsG6r9GgQHf+
r8nY+LQUtn1/f+NBu1khQx9U6PdpOAIxntbAP6H/DVpOBHWXY289qLCEDdklBCgcBppuXiIc5pOu
yiNyYTSHEuFPKWQ22/t33FSbKchWTukYzk7j51b6q9NTdVvL6lNCBbS7he/fe3QUOAkcXHs+mvCz
KOeguiFo0SEDrE2YExroe8ept2sHVBJl6EOprVuY2gCVEX6eBjAAG3MEcJns+8lL3jwtQODterU+
Ctext7qPXUYw+N8Ntm5A/m7kE4Mu/g1JSvclQsnUpkxrkvehdF9iDvWRFG6l609kRs6mBNXA17Ca
my8O1mdxSnEL33s1pbdk8pcnPc7Nroz84Ak9GHIsdaSAKIuLBX9RidwZBiFxNvLKu4uKXp2ohSh/
N7g9jcodg0b0yfM9fkqSatx5JixA3x8H+qQmJnIMa6anHrq3d6y26ys2Q7gROCdb6slpv5p+AfXI
xjly6ibjYMoBYji7zYiC7da4schDt7CX2ZrloeYVeZBhaA91Mot8MBLtOzgKZyg1g6PHpDi1AYQp
NEkEMG3LAreRoMu6Cib0IF/TLmWg8OxhMjJ/HuZanCq96qdKhFCycyBYFe8STQi85bZvFnTt0Zl+
kZ0ObrDZi5sqNskbWqDiiGZSkiO76I/QVx4ewT6CB4ONi6NK2jCH+w2s5nr4cJTjKr6w0huf+6aB
VlUCJ6r9tKIqHsE03SXR4H9ngOWSjCTBxDI+tsMnK5sZovGBvUc2FCcpLWPjp+EyThmZUYnWMe0z
uwwetKY8huzWlVVcQb7I2F0pB33fqNq/9TpMOTIF5/J7Pr/nizg/L5Erw63Xz+OPqaHiu5kaVAPG
LO1Lx6UAZUpFM57nmNlgU5S3DlL599KpZg/WXIHM04eKyaaAPMyMuv69vH1Xa9npEbtAJhZah8SJ
KWt6CSk0n5rvSnTtS2yCDhkbN0jmGl+i/WSKpvQ2A8qyn1D6cE+hbmq1G5leYdRRtPQF+299cSxq
oe+VDK7IMGAPexTcpoCExgTHGAt5LA7e9MElkUH0nbsdvDeKLDATuC/Wri1Uhdly6BsxIwDoxLsd
IdSaL7wNsgTyZK+gWwVpwPoBhpghGY5L09dxVlaq/WZr3085QnoGX5zuJmBxtFG4ZiBBFRvYMoWr
/wANfZoZrdjWBI2HsYi0905JwPgG2rQb3Kfrt6I18LCZVLgnkof3xPf5txHR8+eCnOZUz3aCE0Ax
t9ukHMoYIyhoh224hk1Ern1qVRoI5SPpI5iRV4Z536msHHD6niwPaFrgRg7kiuEta/CNMpO49Wtc
c7ek1h/sNkrGtcos2i0kJbGFKHQQwwcWRUUGSef6YEUfpSbuKrQpS7KzrdL7rgqXb205cWh7JTpI
F7rWkGRQ3ZbbWu8NwKI/qKOAqbm2YzcCcMRNBOH03AENvx2Mn+wogsC2ZOPyVjgkQIiTaAmKpA9u
6wkbS/pQcUuDFXoI8JUE5LBS43iPpLXNytgPcoZ2QgY/puqhiQ0vUZKUXpDRsaDfSuzSDFltm01z
WBxUyPpD7fV8TRWp4C5T1HbvV7LeQxjOPEEAyx3pXBWfevAn0V0I42ZD2viNu7LdMT2qLZ2Zn7Mk
oDsMIOBNRDw9Qn1isLieqip8DlTvYzdbuW0KMTwETSt3EBKWLyrSwO1Vldq3QpgXNJBFphmidAsQ
/2ayE9vYeV6OHXE1RnIw18lRHkrgOAO+Rcnd51pNUTbTqfudsECK1JaFhJ0e8B6pP6LKcKKo0CGw
0FbvuoXehaMkjw5M05M0iIpZWS/9F6TP9jFwK02R4JY6GwAxv+tqY3Mtg2RjULYfElyOUJxoBDBt
YwX7Gws6CaqpLeZh7XcD84MWEyvFPsHckz7Idg4/M8UatAQixFCo/2elVlHehGb9FUIuw8tIp4db
eFeIPdKrAOwyr9rjdLu8c6O9kRU1r2Ul4+empBo5kqIsx+Cb5Hxi7Y2cXHlSI4szoIzYc9Qv7QHd
Kf4aL1F/iishjr4Z4GEDjvlXT8z+6xqxeO+gnP8LfTiOLnfoRSlab+vWNO+5b0nKDYjnIBzUxSJe
2KDNsQO35XNZBfrTMIfd95UF7sCsq/arLOWmV2F0Y1bmP0U1BkDwkxoOTb/oPYEyf2ZN69/SKApP
QxOXOZ1Mee+Lfr0JtEPQgvHOic8OeUNbi/orjnRxWjCWyXVMmhbWDgPK8YTBN5rComCh9bgtoKO1
qRLj0KhbzRaiXahDovZX3L0rkqBteBKNo7uwYmFeB7L/AuuVeusN7fi7inDv9oPXbyuAmFC0c3NU
aqnvqRqgY2uk+e4lpXmsB8ZvSMyBoycFkrF1CdE7iRJMoHBeyBP0Evk9rT15HPyFjSly8nJbC4+9
yDXByI0t8VNvmijTsw47eEVN0NHQbm1JVipTPLcoq37LstFPnu7rB5TcMJqtwu6FOSL36FAG2ax9
u6nQf9sWdhp3Gjo1fkqSMDqGcqh81J9dAe/01h4W1KlVJu3a38XCVzvWx3IfRBUWzvHkuXG6y7XA
WQccE1Vf3RQNGr1QU45VRD6vNoQMZiDQ5MqYpvyB+lVzT9rOh6aCT4+E0DlDlecdSnyWLfW7ZN+5
AVPaOkK56i/4xms8NIdYOnu3FAziJ6ETNkUYJ/nQknezqJ5v/BLZDvwj9cHORKVzTMmXdumKLJL9
nNe10D/7lpEuheJb+Jn3Md80aOTkE/SqH5plFQ9oQpFqV5NOHAH29bawGi3S94arn1JnIGWlgnnN
SaT8HJRQ9lqAW3znO+XtALOYvKx2AnpoYi2BSk/KBZRjHgcpuiD1BnokZEd6aXednXH59h5fss4B
wouTuKaB5eNXGqvmdXZIi10fiK+FLs0nCRVKdOK87s4Y/z28i2JjeezfQYjHPON2K1Hps/owoxVz
y1AcQ5G07WHRyEvXIDFrgj0g0t1hhunDdoCs1TahSbGNuI/qz1XDd2Lrd59dkPmKRssbb67AhWdd
+RzbSfCUQzr8uVkGR0506PrdlEDjyxSx7bMQFDRMqFjzCSrW/baden3L/QaS4+hCPLwrZX/ypkDd
dwDMHyLmya2LqIXFaYS2d1M1+CRN87jCDm3Xj+Ag1XXn77pk9p8GNHFfmsqQjGt4/2pvfde7oeG6
08xWvwIPqTRqXr5Hr2a8HRvkV8yU9LOK1uURXWqAuwI0cNaiKu5Qy8ldAATzth5CsxuqIvhe8WLd
GQNmbbvw7uDGochRcaknZXtxKzykpbT3khyXt/ei5sA9SOk1W4fvXe4oB6Vvm8BEIIdFT4uUtUOh
dxcR7Fg1+DLeIMFl33lbQE4umkz8RRMGy/hQY4GzJmiKF38GaZm1YfWGDgzcXtGA7KJdjQsw3lLc
M2/RQuMOB9kC0ORX3L75RRV/kjQaSAZvPfUdHcfoGz6f+MxJUwp87ZrdwzrO7LEvws/KD0MMA7qS
vpDQ2ZsO7MQybSh5KVaLUqyL0xiqQ1CS7Xi7H5UtoUNB4CxaNd4WHljBYSkC/dvUJL5pqrCWeSCL
8TDCj1CkOMd0n1TgALY8cs+tG8QRW8l7tYboz+PYsyoN45g+8riaQbl31U9BLLThu5WvyFnHANVN
m5h6I7pBPiTdbL6EbVDtKznD91wkcxbRiF2Zd12Yd54bxaxIgKGYgBm/P5KjcfMjkSAR2fXK7PHC
dPCcVN2NxoYrxzi1DXWWsB+ISSmfewxEqnRm14gfl55yNrTlEkrVEXQYj8HAPlWNuq8LSKyaNbzr
IvoMqMQVXuAFbM85L5AhX+AOsxpcWRi1o5MvsoSw6b5u6QTPbSevfJSLY+Iz9IAOi5k3XNXHxkhM
snykpTuoQBUPjV5VDt/ZmsO0QC3HlTL5PV6IuR+Qkl8Z6V58PP33mDUQBpsQDc4jKkk0BYufxOdN
Gmh26/Mgc2GLvCBSJy0dSZtqfPx49HphK/5/HvuP4W7dsTmiMU7LXJx0+6TJKVFX0BiXPtwZtgCq
JpEYOtYdeyRSsMVEljQthdtEcfet4PzKZ7uA+fj/cv7jBZaoS8K1LPSxQ4lyp6zy9jiuavPx8lx4
h3N2oUY7K0FAEseoP/QQdRhela3TIvr68c9fWP1zbmEHYRmuDUYTPoZYVckyVCSSXANKX8L6nLMJ
EfdB9+ZTe3RtYN9agZI+gqWtgNPSO552CkCDiYmNj2hzzSd42jU5CSe+jVbePHLPX54xsZmvIGgu
LeVZvDARXWykRnE0mAk3Dby1h3QOb8f4yu//GUj3H5qeD83sERbNzTFShdjYRfubIRq8dEbGhptw
6k8W4GtMFd8tvudJJX8HOzvnUs5ry32k7Wj8aRiNwz7GrimmBHIb+i6+ptVwIdies+xCz8LeDPp4
hynxT2z5GXoxFNjshswSt+bvj3fjhaN07gxBEpih24bWRwzJH5pg/WZLe+Xj/B8s8gd8x7nxwxqH
aJeIUhw7KuJfHFPu2yHhmH+pAaSftQCcA6YaEo3HYgEZhcGBKqL+xpPNCiGBMJKZRFGOTs66mKek
HO3BgoXzd1cMOYNaOXSaayBpEPmJgFkvWhd2C8lfdFicf6siZJcfL/ClI3AWEeUIGW85zO1R9rAe
ZERAv9+rbA5WTJCWaIJ//Jg/f0eS8H/fJMPEAD2akfS6CpgPNHIwcv/4l//8AiR5357/CLZe18ym
HgpxHL0ebJtqWYdXKKBFu3CEaizmwuV8JfBeQKbB7ObfjzJ+L2YMnpsjpsmYmiJvY4+ra0E7nn2T
EyL7dKmo2yStcTuBRn469hg9gGzU55GdyocFRgmZhd/IX20Scu7XIAfSLUOMWJ0wtwnXT9aVO3/5
LPzvH6/tn484atp/v3CnYsjvJr04xu1P9DJyL6n3hO8gYnpqqitX8p/vGzQX//0M64My4xbsjMT/
VRePSfviX2W2XPr7zw4RHaEfP+lSHweOUUtWQBIfSKiuiX7Gso8zqQe+7Ukhdg3qBKD+E1f9QMNs
QW/Il/xOep63q0YgOMKWtvt3rPB+6OjwGsHUB1OOBt6D0GGFH1G92A3jfQ3leEhoTYiKqNN45b+G
czmnVQ0DxGpq+DZxPj30VC05pZ6/Zfj/NhLeKl86QGCeW07KFUd9weFo4yECU9DTRyVHeh+CJP0d
FhEdukEDGQ5sgYO1KymGI+08wKZj8Fxeu4F87aymOAZojz0wY5KtbW/bavCD44ByrsL2iOocUwCX
qYqH6bS4YFfFEl1nWHIUqWyj+mUCPzVrG2tvLOVDiv+7uDGNbu67CkWiGSGWms6J8jDqncOnIfHY
TgXa+wRw9ZKtQHMdqFgNzLXiBShrDVAjItkNaYbgx1/ty3NknjCdrLzpfQod/BbWpGH9fYhAE4Ab
OGPBleN+YWOeV0RUowNA0Y84+OxAYdw+oulnw2v2rO+B77+XDzkviJSUUdR0yK2mQZ1KOvyo6uke
aKU76jW7oJhfYbp0JRu4FCHPQnzs+dqBgFgfFwA8iuSNoDEGmEKu7TVe/KU85yyP4l3hCjJTYCOC
4bUQ4UF15I73yxsG0S8oyg6eXn/wHi4UH3//C290btfQrbW3tAvKIhK2JzSU75pkecV0dMea8crX
v/SIswsLk6BKMzqDqlO4z1A/Dk7DAs4xXSVGG0ja8o/f5MK9eO7dQGeplXFaHCsi8kT5WXxVS+tC
8OPnt1Xb6REyyejRIQjmgsyvkNiAV+qwb3m5RTf9WiJ44aCcuzZQljDh9XiHEb3VGW5BYfulbK5c
QRcKBrgl/Pt+AByDTK7xcNZnao4O86ejLYP6HlrbDsBVf9rWGjYERZx4qd8OZa5U62GKVHb7BY3z
NI70NR7EhXqYnFsAdcC/EqAq5LErq+RYrqCrAhRuO+haJOKuICTadOUC20cghiEAHs/9MKRsVfEV
psSFc0bPzpkHreu29Af0N6pEPwO1pCJ0yupxxOsv8mEtPRfA5bfuXxPK9C9aE32NJvHH3RT+J81a
/I4gOYQeDwfg2cjHLtbpuwgMh97SCJv5j4/Dpaec7VkAnsWYmNW/CbqXZj4BzJL24kmSV8jaXDlx
f9yteJH3f/9HvkjWJlgKwK1vKr+HRjsGJ3mtuNl2JPwrwcj/ZE2467y2CHv/hpcDxGnKNxnJg2gQ
1gO583R8hZ/9xwiFF6H/fhEgQ5u5jSoCKeQaAxnD1scIU9585YPa8kpfU+j/PwnrP1cVHnSWRU1S
0y4CUeAmiWh7z4AM3rUqmA6ViuM8Crwki0YlD4VH+0/J/zi7kuZGeS36i6hiENMWsB2bjJ1O0t0b
VXoCMYMESPz6d9yrfHrBVHmVqiwkI+leSVdnaAXeonkFqhOYNfRQl4GfANBeJcFkVhbEP7i6QXU0
iFpUr3/PquLJ4odsV5HcfG4Cy3xd8lr89Cyjc+IZtgwvUxNmX0jlW99YUdK0CgvyxsPOxAMKBUBl
DtW+VBx+qGFeQYe+QCUVSsGBv3XBWFkw+mYz2k5g4q3XTq2G1VDCFe5+qXgXtwL+Z5eX/dpUajs0
mShsIkBxSVuDx5WFugtwPsJEQtvyv/t0n8Ecapmjdie6LHi/Ssus/uGFOc6SWwJvKzGr+xshJ0kv
GChcOgLw9vzqVXq1G9u9wWJb0qOPVHVddtA3S+Hy0Bts1WEmDHj3jZOhogHJ/9uSMQfohaHawU4M
JavLs7IyZvoGCojnWLMBuqOu2XwdHODzxq3T39qa0pKQPQdtTfC4mC6ZTXaV3wOCWdfl4+w0w+Hy
r/90ryD/t28qvKND8qAaU4sEAdAFTXEE18rZAfNgJ6wjByoya+eEykrEIF8vd/pvJ/okV+g75GBL
WM6DIJ+iPD6UUQuR7bfWWqw/0gmWm7OEwT0ue9OD2+AVnvb9r8XGMzoYDuaTwRaS8EbYf7js+tjg
rfs85AXqK44/fYXhmJeQmcm7AWghPCyX5p/wzAPzfA7mi1mYxxEnhNhQEPFuqes6sbAXAE65cqc9
KvTl2+VPXJk6naDcttRyhxCCgwHQrihVQtjN8H8Xtfxyuf2VXKAzkwO3LmbHmr1UVflhdO5KBT3d
514EG6t6LVy1bG6D/pMtQs2p5Ypihxf5+cHtWYvEKX/B3wAo986AcNjlj1kLIS2xGa0IzNalTpp5
HUCiUwfJcmOcni+3vrbEtaTmWibcoCxPpW0w77h673gG0TMvLp3XkUFSDN6JFZRGL3e2Mu+64dbU
kq4YnMJJjYamoU0BR2t/eb6ztc2sfIxut5V3ldmIrHOAHG5obAEE7UaybsNdB82AA/GdKWETVAMA
OBojKjwlossftrLgdPms2vMq7tZVn4LLDyzCgDpS29k3FnU2Tlwri0BXzSI5agx4w7ZTlFjVi7IB
igDWz94yKlubmPP/PxzooOdTt3052GnugCQ0+ROM8Pjs7BpAYq4pkhJT17eaRsDuqjYnad5/zc3b
Yq4PJkReHLffGKK1OXD++w24tjS0z0qSjpztggDbZ3fmeYV7sZgb07w2C1rc9wahXkNzF07RI1wg
vArJi/Ybstaf39IwQlqgz62JQlcHLVyzAlCGNIFQUQsQe+wYINOMucnjwu/DL7lnAj9idMY+E8xI
wGITL4EE+Aqmre2Xywv68zotfoyWFxgTYnLyyUnDrr3tRtWBDtFS4Pn78sha8scA1ImS5g9OoPsp
cMEF43OEO/4SORUsOayw30hQK7lWF8/qKxaoBoiL1KytH53b38IxKbHFDOhT2//sXRBhLn/yyvrR
JbRCPJdaHEDOFE6wEpTs5uSN7ldD2e6ZmvJ0uZOVFaSrZxXAWvmeGfbpFJYEGB/33ZqvoskTU/fk
AhOnzCoHynHgjGSA75A7IctqY3T+CTx8cirRbbnCDm9hmdObqRuBBwJnWvCTompfP7lv/Q+PwJVz
F3LcYmLrp0i9I0nq2/5o751dcANXtaX90oxJmUfsuXnBn+GFzXsz2noaWclfupEXCI5L4JdIj85o
3bs9PbEshEhV83p51tbWoJZamn7pzLJy5zRgi53tfCCwvnJeDK8w8ua3EgWVQyia+nC5t7WFqGWZ
ABgeCzmsT2cTJI6iSab6sYVQjAknzMs9fFo4xUrRMg14tUPQAgeTCrc7QDvsrQOZKqoWlopy/OUs
3Q/PKH9e7mvta7REMnJIG8FRugcs+7mfoWbp+zGHeUK4ZfGxElK6ClodAu+TeZlKewlhkFzR33aO
a99Vv15XPYMegtcuLjVToqoeIOT5JjAnATMm/yugXBvFjpXVqyufUQmzBBfvC2kRvJwfFPzmNaNb
kokrZyL3PC8ftnawQmZLQXsu5dWNNTaHHhh3AnT7NN4b00tdj8/llnPf2ndop4jMXZglOqtP7dH7
2w3lLysXp2FprnqSJ6Z7XgEfPqVTVZb78AtJmVs3Rw5nl/3gzPmOQKhpd3m+VyJdN6/qMkn9PjOc
dDLBwsvaI8/81DDmyDfaKORbr2orQeFqIa4ssIcyMpMURPoaJHrLjGDJ9uQwBYd4+ffyt6xNhxbl
0E6imZzRSVXc+oD+4XXhBmCQjXfTtXWlxTUgmw0e/gF1bwoSeaD9SwNcityKOnnTho/l2UsOV8er
PkXXR7NBecFJFJ3lxUvf/SQEoEL2/XLbK8lQV0abQ1E2YsbBNMunxF/Ag3YZphroWPeGY3+m102H
7mdVQapsGEbepwEEBlwyxMy0D6peksufsTLbui6aAAZ0KkaPpH43xVkOGvL5L7vydE202IZIR1v4
gNemwONADkDhZa2jwbMdzIhB8fW6b9ADHHcE6VvST8EBinjr3dCQRQ134+ua1wLC4EVDig5EA+lM
FvgLoogzAeOYYlRbJf6VwCZaVIDs4c+o345pD2nUBHDWMIV4ifjCbRLcilmJjV11ZbZ1ebGytcRk
ouSe+ssM1rxlBtj+Snuv2t5/vDxa/xSwPjnxOdrznew7WeUEt50ucZ7tkxfXJ/7i/wTB9Mh37qOK
ya7cVc/sKfhuPod31mm8LW6qp+pH88Ozd1t+5lDwQnr/7Hecc/WHtG+TEHrVBu5FvbCyJFOG90iF
CUBFAL1bcKfU77mW5ncUX3DabaEx0EQzc4HvtIwmwr3IubfzxTsAptbG0obwJBnCJYsF+PSHbpmW
hFgFeGFDbS83Bcvg5gmxqWbP8jw4YMcnJwUaxZ1f1EVSgR4KLGydvVeCqZ0VNvzAygX82bkNvC9u
aDd72ER5EW5n/bOcpLsfiCv3oFz4B5AaaALoc7sTQSP2dOzG4ySZOnIQg6IhH8ZkCKhMWzn797iK
NEcbJbG4LgBlHnpZnTxsFDcD4NIRAaMvqWqhHsyhMP5UhXh122n+LjuRgeBPnVi5LRjSs1efiPLK
MCp63CENgOuT3J2mPVx2cDLPwMowfTne+3DKgvRJUfr3wur4Mxkc5MGR4OfXdbMDrB8KCw1KhuaP
EJplgK3TBFLc7oGHdZksPai3uMl7FKD87C8kCbJ7sswuS8Zw5olExXIHsA8HWcyhcL0fyTMQ9+1T
Xs6Q9J86MZaxA0Ggd54F2c4AQf5rD1WQNnIGjynAMgcJ69O8M2FZBW+72iMymYVnxJMgZkTCsn4E
KL3wEkoWniWGD8T4xsbz7/L9yeLT5eGaMZyM2lx4asj+3nVtaNMuvLUgKDAEzrEWtvEkMm/86w0+
nrZx/eJ31hCaPwba+beVY8BxHSDqXTCWKgZ3GOARGBt8R9kwv4PtUL2HxoxzwtM73UOSoC9jXsyw
kLFJ/R0k9zqBwpWMHcz+AyjJY9yP4DfWFpsPS6agjtGO2K/K2SYxswN8P3zidp6YmmPg9gCmtJVM
SV9C4onk3SOQMcVrCQ2ctJlV9gAot3ME3NtKLKfJTwK8hReHDEU8ncnVgrpAZwn4ngZqKI9enjV3
ZRHQm8olY2yaZXlsHSjm2SFzX6FcxlFEnrNdVdR9cwgHiHHMppLwzOSjqmIPMMc3Mg5mEJdtPRZH
CRiRwC47wspG5G2I6oL5akmsusvJayU/6ujyMOPL0FUuHpjrl8F/Hswdm39vNL1yRvxXMvmQj6SD
l7t6YDK15sVh0eQBsdNXlg+SiXS+uZUVJBBClYeKDfbOcqHWEKOUg7PXAgBr78wmFBJeXRBLI5uM
0TA5JK7+FopAt4+WatcpEIIjN2D5zm6GIJ6m2gcdq5IHO/TMLwN3RDpmw7iToOdQOd3P2QJ+tqjE
z5KO0HtUE/C+g1Edh1IsN/NojCOIil33LWPE+g4QfPEEMwn31isNchyKuXyTgNbe5u4CoH/VDB44
LC0M+uS5kJb3g3nrgYLpRwv3xqfaNJrjBEmfNkZFgH5DmQgVtiIwHpaWdubu8hh/OsR2oGtZLlwu
rFiKJrXx8NW0YueY7dPgdF9N8MVBX/t1uZtPVwm60c4bc+N1yF9dk2bC2QEkceNL75gzZ6Oit9a8
VjZo+2K0CxAdU/j7HUbR74rJfsG6v7n868+/8v9SE369/d99caxA5Boq+FuzSkInZN7Jot345Z8e
7tG0dlIqGTDOeAmu05HN3h6M4IR2cwRGKTRtFuOpn3yA+mgOKnM5bNXQ10ZLPzrVYz3VizWni/EV
lLZoyY+lfZVFpx3oIqI5gHhDuSwYq25BYRjaYs6fKtsyrPn0CoHWtZMSsmsIcQpzTENP7CyvgwYS
2eVgFAIjcSpE8Abpti1N3JXQ0IVES7+qHd+ox7Txf6EEFSu7SKhb7Cn8CUF83zgqr33R+Xz7IccF
kCIETi+r0879zYGddko8qI8/veDWmKyb0s72l9fwyqTryqFGkRchb84LzVeJ11mnpuyOJjRjLje/
EiK6159d8kqCKA69MSIjaDXhkfPL5ZY/PehjyrXYppkfdE0x9LhLOCkz2a0NFYG+zPdQdtooC639
eC2+4Yxil4FgTXr2HHKYtct5+3b5169NrxbfeBb2QYtvx5RC/iLKM4haoHJLyfzd517qlpYfMWm9
X+5sbcVqgV3MrAfbFWphOTjE0gKqZYStuWGASTwC3nBVdcgOdDlQ2bm18nOrTm3cEoaF3gwUZyyw
oy9/xcpK1ZU/rYD1smnzMVXdz8o7kAwE0a3stJJudd1PWO9RscxsTmv+k7K/9uh8HUgYy0o9DB10
4swGQrHL7vKHrCwrXffTGmmlVI+YKGa82HgQknBermv53OOHpBG6FDQ6i1Yp7rm3ORVfg3b6fV3T
WrgZDDR3Sc9Nmy0cR2BLBjU8cyPZrcSyTpbL5zKzGtDJce6efzkleZ274QRBmm9LrjZWz0oMWFrA
QSAECA5ezukMDRRf1rgFDRA8+QHRvm2D0LUlqgVa3tI+DOtsTkM5QO3EaRSwPNAqnAGMvS6h6sS5
zvYVzkdUpFw5h7nzE6iGXbd6dNKc7zulxI12TCdV7OtRHRon/3Z59azEl06YC9oCKvi2U+GcFz7M
rvheOdlfiHvCSIuQBLiWI++NuxbUicv9fV6ysAOdPCa6zKYBhErTCUpeR0i48YMKIO1TFBM/WAs0
DS11pu5bxLxfxiVMOBu3oAKfP92i8/Py+BCGRTWEfuX6mCNn7CHWE5jfJGBY96ohHgSIXOg0KlhN
9iA+76q8V0lLqZE04wKgr5yXF2kVEDzlbblxmPx8WUJ947+/h1e+oyzVVClD2eUmN5iV9EZu/pxH
29o6Fa0kNZ3j1kLzh41eJtI++KZQADKuqtpiMPXEA2Y9yI3+lC7ebwsVbppXiUvz5PJC+Xxo4Jn4
36EJYWYhHUMKQL1qFsspg8QSBVxhbnHmuq4LLfOUHcQCMk6m1IWomDcEB8i5RZJsQaHWBl7LOQaw
v1UTMIAiFX1fLPYApcSN88/nadnXDRoZYA/zkBVTmks4Whmj82gT86bm3pRYmbu7PDz/joL/f4vy
dVZdacyQDlgGnnZ1KO7c3lB3FpkgVzqxsH2TzDfjcXyCkklXJrCKgOhuEQbDQ9YLSKaaXehbkO3N
gOQuwT45ZA1YQBK3JjuB+Eb5zmTVPEzAuwLpbcKEPS6cBScfD6omJ1Lz2o8A/r7KlNv2dWxnUEKq
eFCdSCf7sa96KBGPh8uj9Pl50ddhnAwMAmbbaFla/Fmc1a6D6QvPlsNCHMi7+afAhS7t5b4+jwkg
dv8bE54krlfXy5QSke2gVrvPfBsCg+5G82ufcl7IH7KjS5kaPVXQE9j/hwnSZZE58JOcoOPawJCo
gfVoNMty43Hp8/DwdSyn1cx1R1hWpBUcJG+gPmOfwKLbevr+fF8DR+S/3wIO+1zmmT2lVm4C8TGp
AwEVEAc69jAQeCRChSoC3hcyUf2wRS9Yi8rz/z+MH2S+4f9WelPqsGaIkFm+LTN9nya+M4Z647S0
Mmo6v4AZLcnLfsZ3LcUOZqEpHGYeL6+utaa16ecgD84TUkjqZvd+c8qL39e1q+0TC/Mqy/HVlJYF
nqzEX89gGxlqJR506oANxiVKgu6E549bREaEFwLP2biarY2GtjkUpaw6R0CZq1F9FNI3YbxeNxza
ttAPmSqkM0IOxrgr2jLO83bjsL7yk3UqQTBBe6y3MNBz/0fa3/kWBH9lXesQfBhCwgFVDEPqF3YL
MchGAfPGaAdvG4ZL8anu2uG65a37cTa+xRDLUHI0+/s6++sE1kZuW1kqugknBLb7wsbLYGqOHT34
mF7oZFe960ZLOIJwenlu10ZKWzR4f8sFWZBBG9YcBlNBU9Z8gEbVTQkOyuUuLHJu7JNtOdAWUA1V
KqskDBUKvJCkRpfRW4cO+bOQmYuMky1pQ2h9hGVg/cqISV6bYeA/g8rHy1QtSTdFUI2u8MTgwsgA
rnZZApAQve17Me/6XELyve7Lg694kI5haSYzh0O26S8QzpcmDW5hOqNglJrx7tFjItgVAkD7Auuu
iw1zmo+SBgxvZwO0eU1D3hZCGbfQrnL2GeSYH2F9Ip7UWPuPy+iaPxq5QA6gZz7kiiTEUBMXerff
8ewxPIqOuTvet/MrFMl8I1JDG7xB1TGIu0Wah2WZB7gT8Hy4yeasgLRiENY7glehe7DzuptctvI9
p+b4zOHmnTZmD4Z8AQbffPb7wlaKnQcC+Q/QiIfNrssmtKXoXWvjgpj1E8QCzcbxUZEpfYh3FOWh
7qHJkKvhvck6/gS5UWvnt0H3Dn29fkcLaJ5znPJ2lQ1iUtOW4WPQCSOVQS9uYA9JjiP0G2KMNzg4
plXupVjIW97n2XsYNsFxyAY/Gc7SZdBko3s+MaiMz3TYqwH3etfJ28QKvHmfMauIPTgtQIiqBE1o
WMLYLgjmc7YhAjPbi9rRmQ2J7XeQ36Rd9QzlwRqvnuDHZp5fo2OjOI4FQVULLKl4qm32Aq3qdjeF
jv0YMt/e+1QGSQOZyl1ldB2eGKZvBSjfBwdE9UTivXHf5B5/NGVdnAqZFw+zVYd4NK3qhFLokgfF
+GMOZvEgYFgaWX3r/A6GtvomStr/7sy533WVGp2ohv7URvJbCT3dg7hR40DtHmejidvPton3tcII
IWPP7ye1pVi01sf5sPFhg4eQJcwB4RWVggCGU0VQyWbXdu54yrCunmto7D9dDvKVTK6j9cNhkIaD
10o8Uc7P0NXcmfZwVZkCPKz/foOT28FgumhaiV/Segq2uDmfY7RtX8fhT8pTHjNNkXazWboRMXiw
m7OmO4XL7ENWyoFKIHzT91kwNve+NRWP9uQvh5C2xtNQuMGdV7Xj6+XxW5uo87h+mCgLiIGcmDDT
aNwCxfkqnqHYDaOgoLxyFLVET6F9bQKO1qaiLnY4gtzUbvh83W/X0vtowICHhjjh8WVqgYOG8CM4
B/Yi37PxKuIMdHi1hTwIEyJ3XGCbhcIgmE65fV0U6kjxJoSxSVBwkbpBA6uckD/zjn89uwFMsjte
HqCV4NCB4hR8Mpwo8ePr/gssyELsO9c1fF5NH1YN8bNwcMAfSkv53k2/ueIbx4J/hfZPtmwdIc4c
AF8mrP7Uqkf/5qyAdWDYZHeLCc10mEfIAG5N9byDMQB0g6uh33cKarouqbujZcFdoAdjAxYOBlRx
m7OaPu1qI86lEcSm75F7YFbUlaOrhU7IKKUjQ34YrYfOeqFQ07k8uisx6Tn/Hd3K6UPKC7zQk9J+
pcAEhNI8osp3ANt8oyyycsjz7P92MRgO9LgdC6Uur0kC4kJgbMTwbi3uzyvVvo4NBwGomaqlEekc
zklW/BXT37l7cmwDd/BsYw2u9aFFv5eHHBdWXDta1g2x0Rvvbt6c4Q+3Vu4lsrU2MuRKP/8HDS8a
oXqKbK0aqKv2C8nvQj4YD73b1Hsvq2Vk57WXXJ76tb1Bx4r7pWOEizOFp3mI8t94MIUGTvmHf2d2
VN2X3502pnXEfl7ubSU/6JhxQAxVY3foLOy+y+JZuG+X211ZwDpcfIbcueW2FXZ/IH8YiBqoXPXy
rTLVxtF+7Yefl/WH/BNkgVJZ0eMIA315inIam/9c/ukrgaHDwz2c88DamccUYtKwKVM3bjv8gG7p
zeXm1364Ftqiyw1/ZCi2VDA5EtZ3k25M5drv1gK647CCwFG3TWfmvA6LAbe28Rurxe7y715rXtvF
TdA5AElFsIVGWd6MAwp1tivHI+2HP5d7WAszLZwrFcp6IfiAovoxqjouqxoKTGZcdAbQeXIjaays
TB0D3s/YMUgeQDy7Wk6TWy+p6CX/6wbVeOfitL4RxivDpcPB1TxMNCuxPrm4HcsCtRwR9dAouTxU
a62fh/DD6qddWEE4PAhPMKdKBNxyZzol4J1d+ePPY/eheQce39XEujEtQga3jzYDRaty7k3KvI1Z
WJlrHQdObEt5LcSDIIIDZxthus8ZqpvULp9hPHDfcChJXR6ptY7OYfjhU+BCB1kKOK+lUKQ6cZSP
JquK8vmdV24y0WCjl7Wk/X9U9II0obMgOqDWrCK/h7GCcMI3x6yevQ5Jb2p9+Ic5r1no32SLfQdr
uCpiOexWWvnj8pd+mliI6WiT5sMZiY2KdGnb5i2sciD2PAd/L7f96Sii7fM6/DCKqB1C2Sz0cYxs
/vrDd+iBR4yZkWIAHuZbbyhrH6BNlQcLI89YnA6wxCJdrOwY5FtCrWtNa0kXUOG8c7jXwdBS5THM
56DKAimGy4PzaUbB4GiJl8Nop6Bmhd9dTs9eQWUEuw4YJ1LjRLKpTC73svYJWv6F0LSwHJd1Kc9r
OHgwMex9aAJvPK6ufYOWewPPCBXgel26FLBRFPVvPgaofbnyUDT9Fj5lpRMdPYcHyqbiBfR+VK5e
DXnWJze8v8uUwy40z66qXhJTR7YJf+kDyzPmlHTjF1jVJRz46Bm2dVfNg+6Qzbqqqa18xJs8n35N
NodbUbBxNFiJMh3FhgtVk0/QYEwNx8oAZXdfB6PbQ/3Piltlfyv6cXfdN2iRJiglQDb1c4qkC+94
d7ReJl/Vb5db/3RzwgRowdbVkzHBOnpG0Z5XrzBdZPtxgLIanBrGZUNx6dPnN/ShxVxhMVvZA7NA
XBm8vXACcBEGkSfTrKydsOvxa5BN5m5xzGWjirE2OVr8lULUA3RZrbRy/hoG/IAAmbdFD3ebd4du
5am1TrQwNJZFlMYZF8ME1FZGqE1IukSgGGVw+W2flmwLmbsyRzrKDVrpQZDNOIXCeKNRtz19mIuN
gVqJch3hNnALFk5hr4CRhQEaxKVYtfOJAtHGK9QB+lTV/qp1psPdKjZTuDV29EQAxrVgeGNZ8OHt
3i+3vjIVOr5ttGC4K2RfpUsPpStYWaASPd74gKy6XjBGpgkU4uWe1uZCixdnyixenp9fB2eIBvtl
Ko903uLtrjWuBUoNKgY8ZmygJjPg9IpQ3BcU1fISvPDLv35tnLS4GDJjwNN0nuFy/NcPYHdK8LbI
XRwYXw3ONzLjyub3DyD18fzRhdQjOXz+sLPCWygLdrbR1bvLX7DSuA5GayReYxrDDk59Xd2Nnv0T
D14bsbCSpnQwmpLhApbYSE9L+B6KZ5sHMIK2dyE816wqe2o42TiArn3DeXY+DBCU32AgiolILY/s
K1kDHeZtHA1WVpAOQgMbbsnANDOBesuhUpXBR3gEj+OUe9JKrpuBc9cffr1hqAyGZ9OSesvRETJq
UeG43PJKMtIBXWFNjNBWYknzakTpCU7xUAoHPWgp4U6beezL5W7+yc/8X9GSmDq+S2Rlp1zhATMJ
YMhvS/BwiO0FVmaghnIbLp8EHs4Edryx23kSFtjQGCMx5EBzwOvkWEbOCOudyBW5C3Nif4EvcIEX
xnCmdxm0iM3It3Hqa3y/j1EcYi/FGGCSKxzM74k1cWiKwuEP7krqxvImPDMWNrlDggzeKaH0O+kH
+gX2OnwHj0DvOFVgi2e4F904k4TPo+mMifB5CB92VJ+rWNauH/dTS8E4Qu34FYKABm78eftklHw4
+7XQxAArDIzGtvsSTgLEJdF9BfIp23XcVye4cNHXyZmGY9uHLObwvU+6Isxv+840Exv6oDcuQCW/
8UY+7r26Ck8CcJC/S9AVFPYdLT8ELV4loY+m7jy43DzQpW1hhiadd+lXBP61NV1O1Rl1GJHa510E
29nm+fJcroWSljEHBWsPt3Nlajp9FnsDl1FVTxuXtLX1qGVLy7R6CKfRPq2GqtyVcMkyOFRUu95N
iWFvHSPWQlY7RpwNpxoPfaXl5Ffge03jrjfJfBjsSWxsvp9jU51Qh9XxbBCcnFObtI39hEdwhza3
hilPrVq+ZXYOo9TqNWwZPBgrurFTfjp66POcZj/kiYbgXbWqqzKFgWTsNV9gHxIpwBDn6nB57j8d
OHSgpVE4o02BLMM+hax11MNB22543GQbK2ut9fNnffj5tIRGcjbL4CTKF2blNwueMkpo5V7327Uk
KmBfNQAbHsI0nWcvdBTunes0cDLq6nxjG/50r8fwnEPmwwcEWUnbFmLSKQVr/Iktgt20Q8m+kIlD
eXSW/sGn3tYj6adxiM70Y5HfWBx2sUsKd01xcDtD7fuBsI2nm38Uzv/L2GheC/PA5pZbMTM4gWcL
b03DsO/drHQSR52pyIX/3o9kuHUHV+Bx36NQxaI0qntiJ9Sg7NBSm96UpIdZuCfNjX1wbYFo2aGo
jd61nZye2pkmE1DNebnsjM33krUR1dJCV/R5KD14ezdNv59BMKKB8fuqxafDqQpoTU5lAKJs3Vt4
tW7ucfY/wDNja7bOs/LJbOmwqtF2e4svLDhJx6J7GMHu6wqTABAPHDJBGg6nrxwF3CKAhOI8HKtS
PubgeVwXWjoidjLKoRygL5gS52tAv9DuQfobF9mVkNIhsSBI2l3lofDSzyaKks5PBVVVKC1PscP4
7UgaduU3aOlhgMmwAHKenKhFEvv8Wt5MODZ8uTz/K0tLlwb3s2aZa+z4KXyro6X+22/h6dYa1rLA
kg/mAhddXPJsuBmyerp3DQjmX/7VK/GmUwqGCoD/HtYSpyZTY9S2osqB9CqaLz7JvS3t2pVNK9CC
OvN6aD11NjbjYo6z8hdQ0FGLA2m+BaRbW0JaWNs+aPKO41ip63zxsm9ZyeCOzuMAshVds7FMV0ZK
l9xkMoCENIe2lBAwY59kpCooR2yhXleGSIfwYMOCpvQERXPJyMOgAsisln9qCyIZjfK+X57rf2WB
T1KIDubJRTa5Q+bjigT78KM19GyfB0P2o2Ft/rMBw+bJGCwPzgyziOFTGOzKyofAVRjm5glPmKir
Qz01IiZfXmgPa6zeK+ujOUu5oYS0Mo06JsgWBoUgJxS2yu7RVGZUFgcrNCM2/Rk3jk8rsaTDvnIw
daA1ACUWUaI2VgEnEXcGZB0uD/DaEjn3+uFwkAOIkwOYZ6XT0sRW08Is7HWCtPB1rWt5wO7A+oS7
SZ/W4PqmoinpE4rJPDbk5G6cbtZW4Xnv+fABfOGuyxYJKSpJdj1b4sy0kqKHnyXbCtW1MdJyAbZy
ijWm8OZYmQ+qnvbA2B9L5Wxk4bXmtUxgKRHSoDOX1GRzDMJy0tk/7E3Bis+3YB0HxeEcSmbYUKZQ
np/bd8M+hfPXy5O7Fps6FMryZuiZBNg+pm+Qnhi+h2+uiIw68m4dCLdE3b35Vf547p4COI8+X+5z
JRh0ZNS4ZLXBcTU5EQgtPyJBL4kMoSZ5ufWVmdBFNP2pbvgs5/A0+TcdfSrl87IFrVj74ecuPyzT
Xo2wEp4FzvlS7h0fdrxkax7WfrUWwpY7mWpxULlHzXbaebAeTHi7FJGXyytHXQvj0We9GhofL2Pu
ZN9ZIaKszayt3782NFoEuzAF4S2dmxRyRt+n3jpWodpIDmtNa5EbSOB1eT/haO6pg2PJR6rqr5fX
ytpV2tPC1oYHYwMpTQXHbsA7R5aWNSRRWuKRuGmaOQo9wPC93h52Y13aSZFBUu5y1+HnMa0jm5hj
emGxhLjQ+ePbCP2HCNLAYC/N9W0WuifIn9eRHchH4gFNd7nLlSyrw5tCBsMW3vIl9ckvxV9At4c6
/JG5G7vQyjzpgKbcpWOR5WMA6Vb1EPr8JhivQsA4oY5pqvkZ1985/mnqIZJRdaxKTFG/cbPbqLSu
DY0W2YoU5jhOuJIaxQ9XepFFvuGqAb/6+PLQByuzfR6zD5nDBWsB+nHLAizEW7nIBw/+7guRMR41
4j6DRBjfKuiuJBJd/3JmTAW+xF5RoyoR1ShqTsw6mkXjb6yitYWrRTokhLk1DbgPBvnytZ/LLmnn
7n7M2T7LoC82Yf9TjXou7fLX5bFb+yIt/gWTkkIuzT8tYhlgN0+ts15ZmxRWTTYOgGtLV0sDi11R
FnrAL4NKqvYdA/XLhKDDxuSvLC4d91QtXivgoaagqlrFlMFBXbTxTN5d++3yCK11cF51H1bX5JtL
CRUnlfoZ1Ah6C/54Pcy2u4JAqa6HaN513ZyPzx+6MZoAuNKM4/1hGSI6/8RSSM7MiBE6cZd7WJlq
XQKzV9he/V55pwVapDEx/sfZle1GqmvRL0LCNmD7FWquTJ2kk3S/oM7pNGYw82S+/q46T324oZDy
FKmkgLG9t7ftNVjjXjSldzfIZu0VC0M9hz/JbCC2JbL6jEv+H51tfurOW4mMpdbPghwXESx2mmQ6
DxzSbelz0UHFj3z/Wtew/3Z+2veuk+vQnD1oiXjYBPVx7Yvx4/rTl3plFtTsQkPgsuYnxv8Z7W/J
GotwqUtmsRtlqOtG08GcAqpfw72JoYvmruTspWfPgjaBvgfuJe38nNJvdv6elXfUvFzvjoWA+j9x
TgKzps6mzikmzzH8VEeBQ+/muYHv99deMItYOUKqguH0CS/IgTJ+nWBKSMy3uH342vNnoZqBGdZU
vDU4Tb9r4BncAMssfiqx0j8LXT8HvMVVJ6PJITnMLO6k+z2MfkFn93rLF2biHO8W2/AGq+hgzja5
z6dbWCZef+5Sk2fB6XW1sSqmvFPZeq6fq1LuMsD8gwrngJvrr1g4RpgbcvaWo8MK1isgiIc/9QWm
C0MIP3Nj4rdD/JHG1u76ixaqiTnszcvticDRoMCOnBa7yJBmB7PdDkaQ/fh77CxIgxgeHzOc7fy+
/sal3pvFcYo7bZA1i+oM2awbRxuIkJetP7rjyvMvo/DJCdHc08+rZT15OXdPMajpvhUNQJXn49cS
xRz8VnpZHlsNc09TUUK+6ruEQCwuoFdWxaU9xFw7rrFGnQIoZqDPnn6zDDlW3Tcu3lqW3dAkCiKx
G+i9yORK6lgY/DnITuMsSU2mms5xMZzswhSHtk2zbVVGd9RjfTBN1q1tcWd/feQXyr056K5pipLD
XQZ2Mt5bbNm+KBQut+5Vn/lkMpu8LLZ1+n79XQsBNEfhJVmqO4v25qzH7wkF07b/ncFwIIufbPEl
dDiTc0G5ypGNl3Zjf46Zx48QsC0epOuaIJO8+loKm6PwiOVwL8XadG4j8wEZhz8yT1cifyEO5+A7
4loxbISRYnDLDKXkP7b8R0Hz4nr3Lz18FuSDFL2yE8QJ99Qxp/zYuP0LVJJXZtLSxJ2t12GBaz/X
Vebce9UujwGfT3Lv1zjE8MeR6TcgVPddP66cmi+s4HOUnZfmEB0tLXJWUBmeEvigxfQkPObzZGWy
/isu9knOmqPtUkMmCHSNsD6b0u+FYz2LhlIfiLIDEDUhxBi8gypd4ZuqOxlV/2LEem6b6u36YC1k
zDkEr0/Bi9JWUeNiLAPkXTkxsIRKp0/XH78wF+ZyZ23uwCO7qotzFXv3yCu/ZFHdNI67shovtX42
F2TXJfWgSu9UJ/yhIOkz679ExmFyjh4sSJ31kOrX55rUPuE/W1RYlb3S7n9T0WeDfumvv/ZAZFCQ
r8BB1HkY22TnJHDCqXiWBnXVpS9p2Ud/TOx+yNojJzB52akSGdtaPWA7RcrHAFx752BKT55CZsW4
9i7F0XOh9Q9bGu+3BmPfB0uCo1jT5sE1sbPV8CsPQIbGeWCfyeevjS7971eoCMIF5aUsd23px4Ak
lRLUzmxtSVyaPJdR/6uToG1gcVNiCIaGbWUuN4Klsd9F8CS93n7yby79bBzYf1+RT7YHu0PFT9qg
pktI3mw82cBRXrcwV7SN43d9F22nCiTrwPJgzCmMZPuk61yI+ADdm3LF3hJoIW/cXnennqTU156O
AdfJVeB2EEmFRmu6gUKo41tQo99G7QhoSsPj6R7wrt53hhxQATZ6MAgoof1lnPqYjx33FY/zm8bz
kNdqGT5PoejvtamqAy4j2+eu4+GjoU25UYlwt63k6ghpErmPJ0tBkKKKA6+nQ6Aaq9nUVvwectpu
ZAXryilpC+hLSLEdJRm2Lfwfz1kU9xBfaLrvsrCmbUqb/BQ5PN2pdLSCeOzNS5Pnaptl1bgrShLt
ue7CI0nq8OiFPD1akcZTcTKc3kGAgr52mYze20kkEr7ArvxoU5IeHTlE+16j+S0sWpWvw0Lt4CKG
axQOhftBTdmLnUzABmDftOukl990NVFbVqf2c1wn0YYr7X5TDW0eIxR627Qv5SEb6vy18+Qfi5A2
oIBgBFadYV2IgNJUesoPHiM8aOUA+x4nZ4FrR/poROm9xobXv8AMVS9c9OATJVHiSwMVk6zI/GTM
0l3mdvTQNclHBZX8Q6YGfQCKaTzmumkDwUT+kNLYHGIwTDeQ5CZbe6TmqTUtxht+O8SHzHazdTTO
nK5P2oX1bw52FVOThRPNw1MI5pEvHL3Nw+Rp0O2+g15iDRHPhOk1JbGlqnSOfwVIsWv6tCzONf0T
FtlBtTVQtrBPLJjfA7xVxyB6ebwN8rXbkYWon2s0RjakxCTE5U9R/FY3fwjbFdGau/rCcj5Hwg7w
E8fJU3NBtsNST7GdSH4yCHEWibu5PjpLb5gldgelB84quDyZOIJpXxqURfejUuCK9ZgQX3vHPC9K
+CrEIg1PhKiAQYCkQUYMh9GP0q8l9jkYdiqrbKCXNzi88R5wFlyB62apMOilcv987StmiwcMiWRi
KYyzytXGMfRG5XeDO5y6MD5cf8PSTJoXoqFj8jhsYQZ3AdhCkbb6LmVtjj0wWl+rD+15ASJc1edA
tZ6pTTeNfunUbyKSIAzrlfn0+TeIOUjzQsGPozgnZ0ep0Md68VCP5jGC7H9wvZM+1z1kYg7JjFKT
MviC1eccuOFdfEdPTgDRng2s06zA8WsTNBvrFv4gu9A/PUWb8E6/etu11y9932UP99caH2exk2ai
ZefM4dkTiWVyWziSnVUNr72VT/x8PyjkJVb/eocHjDV0OdIKuBHmt2+2eJvY/Rhmm69drIu5TB3Y
yNAQtDsY04TujpN3Sw0B0OQrzV/qolm4T7aqu4wlzlnmfZA6LCDFnVuvgU4vT/n/CkjMQZoRrVkx
dgk9N079BGLiY2UPK/G31O+zCC8r45JSjDjRiEB/KqmQr5UdWz9hzI01eIrlH5dA1On6PF7qpVmw
J07pSAEA2zkBfTfFMVnn+t7wpVwl5o7vba8VjeG1caZWEjiA9yUJMOXeq9bHL7V+jr4scTsLPh+8
x5qL/FWZo66vArvvdtcf/+8Z1SejPEdflrQmeWgxuHYFTiBehlugM/T31n+Ao9AW244D/dFq33my
d3pjHa0f3Wvxqt/txzHx+YYfs2BNuGphus2BmCDqEGuyMJkFhuvIc6d/9ogJ1zCSS4+fhXrrOXKi
tsfOVSSLO9F5KCpl56xM6IU5NlckFX2Rwvwco6S7FtyGlgBw0t+CUmFtr4/T0gtmoS5T0lST7umZ
55fdMnzbL6rgK+eXC+E4lyDtYmsaiV26YNL8LDQPuj7aq/wfItWuYO9f+4BZyGsrgeI1adx/zQBz
4J9h7OMr+SVmMBNzJKYAmDxLEg5XxoEeYGSFHUSV3DGT/Lje/KXpM1vOq5xoi4YwcjCJ+7u2vWMX
N/vrj14Y2jn+Esgcl3auy856SE6Siw84M/22+ZoY0MLgzgGYiefYkfJQ62R2+K13pm9Zbr3n0jua
qgyaAT6r1z/jEkifJBJ+ef9faynUD2pJisGFfv0kXox0C3/0emiNmSzb1KzLVyLh812OmGMp27Ee
Kg+2SOe2b48UBlWsHM6ect7oWD1WQ/gKCs7KyrHUdZcR++uTpoxjL8whL2133kZx5Sdm2AtuBYn4
w5N/rvfb5/oSTMxtz7MaiCAFTPLZRbFwTKt22upUezjXYMnBthPvGLVed0gTTSFAX5INZ0lzoKLs
QdLq2PeIhGvSHQuzfC47Cnn0LKFhDcJSynTg4EYr6Ks18+mleT7LAEJ4KbxM0ZvglUB9/Uet/7Rq
TTVlafbNFvm8TZM29GKgDLtsWxe3vYHMXv1bstfro7Q0FWbxn8LTcop7JPiSRn5SvFnN++TEQT12
vrHl/ksvmcMwvTGddI5CDMJHhu8U74sdqJPpvjJE/zSjncJ2K147wF4Y6zkus9fQHy5HfBGkIW7U
gDoM7qArxOGlOT1HYI6qgp1siyC1WdoGgzu13wqt9CNQJPQ2AUnQ+G5iolscXvK91lzsYi9OT7xq
qtvKyqD0FuPOayV3L8yNOWATILfcsjIYkwreHTuuUt+buqfLjTh12zVtu8+vscRc2q70HEgt1BJW
umE4+KnmWx72R9disLPLbsreavyUKden2tldny1LnzUrCZIqJhkWPXqGFuxTL4rI7/ML98NNAJ6p
hi8mwbleXYHasGlLQ88g5N+xSfyGZm7qt5LIHcqpJChc9iWQlJjL1rkisSc+pv15TIbNUGiUB9Hm
el8tTfZZesBhaB9nQoGHL8Y7HbJNHYUr69HSo2eZgeoyhFw4Hp2Hrucn05AHrsy/fandcxBnA43S
bhhc5wy/gdtxnJ7DrF9ZdxbS8RysKaQD6RwQhs4yEtamTrW86SAEvMUN4LiSBhaS5hywKZlwRBZr
fZ4EoAlRVPZbx05hlDq07YGNKtwVXGB38bW+usTJX6s1yWLOXHzWWaBQexPlWP2Y4pB9LdrmPhxj
Amu7XNopyFxkXzjNjiX8jUFnl0i6lkMWppI9m6VWWRUeb9gE20gLtwY8yKqV06iFJ7uzSiYbYlxn
6DY/J2nzSqL8sXIGe6XfF/LQXFSPp9SVtgbDJ0+boOB3vKw3tjyoYqXtS4vJHHHaQjanA2vbgVRv
dQ825y+cQb5BuLr3dYclpIPUV+qRN07ksbVgaSv1kxzhLNut1rZLsTIrXXJJmRQMK0gbtr7KK79I
e+gerhlOLPXgbNzhsJYUsIh1YGLQf1gF6DWjd8ouMWLM13KrO8tSeZcVBbvwg6QgN04L+qEbP1yP
u8/dhBDTlyXxr8BLGKA7jmo5VCRyf+LvgkA2loK9/TS1d6z5xxYPefxqV/dj2fnMevWGcGXqLYzL
XImvKJIwNHbJz1xl93pioc+hxC0itiYxtxA3c0f23h5jKDjk7hk24+c8gmsucZ6vd9tS22fpyk4G
MjRhYZ9LBtF2j9kfURH9honfWkn871X6JzuyORJVJbgPiiOukaI4Ax0pIrdtw+UjLh5cnCPESm+z
QWXp5SYTUox209DAhG4bRCM0IFeGaGENmMPtCmjQcxhSQ/ZI134FoVPcDz1Rzxz1cDOG9cpbFjpz
btNacoGLjxgGglS29nEqavnQGMW2NRHT6/XxWijw5gf6WqsW5bI1nUuvgXs47A+tx1KzHTPPuI2G
FtK4yb52sPt/vkYRvDW9ppAT5K47P21+9i1kRfTb9Q/5fE6z+Vrg6GjKMjio4T6FTr4X2fahLNWa
0NnS0y+//5UMangVh3nmFicB35Bt6MRu4CT5tHLF+fk4s/lSgFI0dRlAvidhp9smjo4TS44NWRPi
+3yyMneW592Sqt6O6v7UJ+yb8fj3cixKyKNkIy5rzU+gH9VKObH0IbOUP7aNpLq1q1Ob9bi7HhIR
1GxkvqvkSsZfesM849c9mDiOU52UU4uN1du/a0aAFweW5Po8+vwghs3TvskUZyRjuPWFQ4aIm7tw
gBVzAbPn2FbHCry41vmS0Slj80QPXqiVT5OsTnWnfsC15Agn8TUj8IUZO8/xZBirgjK3hkB/d4D4
ju23QKOuJKaFa3L2f4yDKXdE1+Gspk3BLAIPC3CDaPztNMXZEsjKfeMexsk6oXT9p2X5y/WxWRj8
eeo3FAQWz627U8jltgojGHNovq+mbE3vcWnwZ2E+dFUaN8buTq2GZ0ei4cARw+e5DLPH0LXfR1c+
TqJbifqFsJwrsFbUCQ2sCctTFdlAN7E63uehKd5hntG+6aJtd70s7RVdr6Wum+WAWJoBBuceFJBy
WsOpbaDq6BSJuBNW1a5sjJbeMYv+VKkptwuanSJ4Rex5Sy3YD4fd3ovomjTBwqxml4H7Kw+bxuEW
93p9EkWYbweP19uEW/lK7P+LAvz/2oKxy1D99fje4EQsL1t+1NmIxSnsvfi9kgU9DF7tfSvrtPnW
wYf6lLjl+A0HPHYCLslIz5F2zHEs3NwOWoCDdslQZ/s+rb2bvM2TQDvu8KVLDTanEAAKlUV0nFAO
tuymIeqnimEYgJ364xhP0ofQ3Jqi/8JozkucyiWRo2yan5q2VQ8GAKUT1K+cY9VMX3IjgODDLNxM
lyRC6yg/jUSTYw9h7hPLnHxzPVt8Xtrg8f8dzCFhvVtY0D0tnY+o0XvYkGzABPI7FUEhKQ08qKqt
8ow+3+ywObegq1Q7dpEsIR9/z9z7mLq+VY9BrdfOAZaGYxZc8EnN7MaG1vAUP1b8YYigTtqt7HWW
nj1bVHsWWsblY3NW7kd1wcopHIs9f2kU5iyCy3ItgGBsIIpkjJ9DmnJK6xtql08kkacyKguwhUMc
o6whkhZy+JxXEFcVcIRQrzv1Kv4+RJe4pA9N1WV+J+ihcJyjo8XXonFOKgCSZCy8IqzPGdcbmd5D
/ehCsgwa8u7wcGUeL4zOnEqQixTA8gFTqx6SHaB//qQoznqfro/P0tMvv/+V8sJJ0pg0eXWGeVQQ
h+7etXBnLr6G52Fz3kDfGVLAPgCPH6DDUkELYEMySPg6OlP761+wsI7OeQMO0RffRF2d6z4wtzUN
4mQzjQfeb68/f6mHZktnRHrZwl0Njvf0ZrBeynBbdj+vP3qpjqKzqOYs4hKi7uWZa3kXqulk8zsL
oF+RjA/58DuS5k8k+pc8WamgLpn1kwWOziLdNG0xOA6+palf3Ph5GP9c/5CFPprzBgjE9r2ptQA5
cm6M9ajtO7EGNlpo8pwvME0Q7RstYPPgL3Mzhe2rsK23661eSNr/lgF/zf2pbllaCMBc+gHFhPlW
JCNCoPGdeKXqWnrB5fe/XkBADRFNTzA1q9zdwF396IrCwE63GnwVs7WqaKn3L7//9ZoozacWkgzV
uRrjXRzGx9jyznwojte7aenxl5H56/FT00d56KkKck3JHeDi+7RJnj2ILFx//NIAz9bpXmYQZ62i
6pwOyVPsWbcunVYGeKnls9At+lIYMAZK3PzCUBVCIQSwrDq9rz3A1r/W+lkEs0Gqou6QnXMFGDWt
95qmK/X0QmL7N2n81e8A3diJsZHYqvCpjZKNE34UyaNjxZvcerze+oUJOgdXgw7jySgLyzOcOXd5
JDchFrLUQWFUvV5/w4JsIZsjqiUowZp6WXg0hDgHDmvB1HcyzR5torK7qYIsDwt7K6iqfDpaRQUd
BOr1uwLA+5e6tu16a4uuf43tDjJW00g319u10Llz2HU3jRNc3lBP8eK+ZFNgRTt+ot4vByrp19+w
MPnm4GsIz8JHDvob56K8s0ChcjzqO/3H9YcvBM3c6x4uIUVCoYgPVbYH4r2tToilRs9iXThJb1QG
Et5YR0GXYbVrAg435eutXur0WajDftTtBulV55xsWsgtxN6DhTN0/ew6a5CppY6h/01WRUHt1ukh
iGpc68LIu3Vkubve+qW+mYU6j7mb2gWBz5XRW9BM/Lz+0OXKacBC2To/iB28OI6iAnqUrBaBhoaX
8ZxNBmlpSv/0hBz00Kx8xucxT+cQa9fVrhlSQPaTCgdnMKKLymrDuL3h9Es1JZ1DrPk4qihxwdaS
ffwauvm4LaAaAdR1tb0+EkufcJlff2XGCDCPFgrW9Vni8g9zKoBrri8hg2rzr92R0DmIWgD4GE+9
U50nBgmvItwoqJNdb/3n84jO4dOqZszF1TryOpXwKVYNMHLmxo7WLt4+DwE6F71NE8uy0gFVh0vA
x+mjafD7ae3KbaHxc1TlqGg1lklDTy6HR1T+rWMfGezSrvfMQsvn8pZJE7ZDOZgJh6/1E/QMbki5
ViMtTJk5lHLisWW0dOnJJmG7SxXRB6lpf0/6wd3qONRfU8yjcwNnTi3SNBW+IcOGx4UZhjVMcNJe
O6Jc6P85rjKVohvintBTnsHT2MRg370DhrgyAAu9NIdVwjwYXu6E0lMD+meZ/GjiO8F/d1+yXWew
kZ3FrShD4wgynfLwlx48KP59DdYP09P/PjmZGpg4Tx5mjqfvW94+CitdSTZLPX75/a9k4xJTFNJ0
9NTS0a8Hz7fx1+JrC9bS4y+x8Nfj4wGejCWt6AnwEb+zXpzoF2ROvjieswU3ainvea3ICW5xvykE
D6CMp38bix8S2ElfD9qlD5ituF1netCJa3pScbaPumwjrHtapSubj4WUwGeLrhw5nUie0ZOBpEFl
xX6rVlapz4sRymd74UaXWQqbe/s0TO2ewuIgrAtf54XvlEnQr7myLLR/jn7MEliMdPHonFp7hO9j
lR5gmf7jes8vfMEc7NgaZ8S9Z0hPRLTbycn83PkJJ144Mf9jTLu5/pKFlDAHPdodyyLHxgdw/bNx
IpxtfRiJu2Jn7YiIkH+L7v8/lqBzUk7dVUPUVSY8plA1f7OkJrBLkdYRKt3RPioV9s51W2yTmpY7
u+USPFDptscir/TOHsBvrIk0d5aEWXsQt5p+S2sDM7B+nAA6lckDdOLsnUXSdtPIKd72XsR/uCnv
7iD2pgOlLftWFSJ5HGmKu+MejqVVSocTdWNnV7dAQll5dp8yECAc6Gz4bmmmfWJCdWiMzAIorvKt
x4WAG/WQcepXvUM+tEzNPx3WnV0NGS6/nVoVmBhYn1JDlSMXgrMgS6fO3mD73j/3YC8/WKROn0Nb
VMTnToGr2XD07nEX1fFNFGc5XHY4P8VjZX612gHXUgn7PaexjSKx6HchG/mHTad0L42X2QEd8/Ig
eRsdpFeTHc0o5H8RSkFrFHDQZTNRv0uL6W5QMt8aXFo8iVZ2G9DAq2BqeIHtWN3sO5B17rwEEBjH
mDqoprbbVcxrtmKyuk3uWRWOJHtmP2M1in9bHjzwUm9Ib2VSTj/AcquPEHYG8qLJY/sGCSkkaGkL
dIiqabEvurp6ALA23NQ077oND6PwTplYooNJ8mgyOIs3jRN7ftzCV4NDV+VnU2nvlrtZ/bNi8NEl
Mh0OUmIPyd0BCGYgIv+hMtN7mtZqU01j9mykNBsyYYPbTl51Oxat+3C5rwrQ/3ov5cC+q6yetrXd
gjrpajTMHaYIs8kGx3mTlhQGSmCgb0crjAKdiCloxAgnMoLdRWWhEZWI7e/MMM8fqji8C3OIINbE
8raQMJaBbev8DQjhOKC1xV8UJtUGAl/x3ShYXWzSVvf7wQHXuKud7k6AHr/vS+bgno7be9NGFALC
xGzcsOh80dL60IwSBrXAKFnhBrsF9auzbRnkaSfeSo/B7LBpxN6VEU6cmjqHOHDyApwffRlz/JvI
u+eRxvrBCZMcj+ctLNWM5cMaid2muZ62iIv7vk7MBrZ9Gdjl6YRiw42qm5LU0TdZ63EztfLn4IgH
mXbv6IX2NEC76TJ32EFTZu2GSlsvLm3H+4Ib4dcyB44JsfwdM1Dd5JaB/EafWroIeDzY+YbqBlY3
DQp4x9PuUwkt2rsYuAuw6dLo7IB0sW2h8uqH1JF+02vII9Cabgq7U9uO6jxI8IqXZABbZvSkqfyI
WsPPXHT6Bvz87jWspDwaeNPgHCVOdiIc2GtbNvKuZywMEh1H982QV1tv6MDwjjrsXjov30+yUDc2
qBkbOY3JfkxN4ccTGXBCkvP7LGVJ5ltjqV+IiqwnbjmZE9gynLIdvNK9+6Hnjs+abnyz7LYOOK+h
s1ATkBxgR7OpML3OjcSaM+YEsHi4PgZdcTHCbEbvohSd7vokbrYZRBlKn4QTPGaHBDYCg9vuTSXM
tjNQSYqU1n9YHoIdLUP3FDX4vrr1xAbWHfmOpqPawmeguZ8Ujr2cCvdfxsrLvVcSsxVuWgcyJ8Pe
YXm21RIq47aLhJaGwt5yC3Sa3PLco+Fuu5tGW2yiMbL2DNeAAHgM1n6cKhiDtHb9TiE+tJmoNj8a
nDP/GETSPdqRk254k+Q30u7HBzKk6SkeinSrMvLaT1X7wGUz7kPLCW24n4Pf0LIoPpdxonz4BIVB
SFsRTEA8+WEm/tSpEb9IXLQ+L4naAQSS+5xlEut3chiAknVst73Ykk33o2benrvE2qquAnvRKcRe
YV+xt0Z+kQBMjZ94+auyYGWvoj7faKtHQOswR0ltjb8jZ4p8NKPzO075TVcQyOAzHCh+nxyT/bK4
sjcGdqmBqCpnY5W82eVeGR/rqa6OWIqaA87Zo9wfq7Cq4IjniUcZpuKjYO4QCKPoL7tIrX2eDdPG
BQpzF7EpB0OQ9X5c12SfVtkE2UthP6d1UZHAaZrk4FhlsVEyuaQVxw3AwQ0PAzhcyKiZ89a2fbLr
yhYKjQN1tmXf9t9TuEq8QGerOIYK3ZDUKdsB04/Ti7IrkHPyNujdxttMfZ8cYPiabOiAtbSipIAm
1kj240D0RmV56ie0iTaDE2NLkxuwAdL8JrTx+6TIfZLo/BD1TYHFT7E9RIuQqBLc+Kk8+oeysNto
Zyi3pqkpkixgh5CTxH923eATFAoPiBsoFLhuFrCs1E9RZzzEqX6thXqjlogPTpPofd7iZIpgKP2a
WWAjgh73uzZ62LdwVfcT6LbBsTjyRVaMQUka+3KDX92oGo1UCVUgtaSuH8YpUjhIwJCzi8kjLZx/
+mZ8wCnIoZvCzncnaCzZLo4pVT8CECsMPQrs1PeW7cKzuOjzwCvTaGsKmm9BNC18eM1a+8bu20B1
xeSbLqsfEyiz7ZzIFpfjTBjKpyNkwolsEEhRtylzbz9Kat96NbJCzJq9Z0p27nj6BLfq6a5upLVN
tJf4NIWhuotVIiis9m3QHdSHxxZeIdBXTAue+cCjP0ehLrfA8v6SvX5JinrvVM57PkaxjxyGlRce
aCgRpo+ce5XvWOI1MS2yr5pK32t7z1dT04KexSX8TfP6CHbLe9qq324PD8wBKIMdiSndRiH7k7Lh
G5f8iSbwBXYyfoQn460gFKtQCjhkrdEi1DMvRW2LQ5hV5FCAPwdPAprjODEzm4paCJkUKn8ebh6/
Z9R6BTWmhZpjlQc18C9B6jVToCaQPiZ4ceHoovk5tOYtrEvIUWGR3HoQfwkSL76PLO+Nxt6PsRev
Iy3fiIddfej2ZhvrizaImeLCJ5X9UXmN2njMew4LZDGJ1HtXOqP8lXrU2uKCstzxHroPA+RxlVM9
el74lipWbpwoxXJkdXgdstQudJwmqAf3XbqgLadc/AYsIsbpUAnR6aa5h2xa7OdJP0DuRv42sIj1
kXHgLojcj4JuwFfm4wCNU2L8cYTOcJhW3BdN7Ppu7j7EOv7okyHH5jJtDmMFt7p6Ku9KmnQbZiV9
4ILnAYMJioNTFRdHRASunK2S7EkKeVxJ1J/MhH8EdGD8XBIsav3Q+109tb7N+Hc15AdowID2PIWv
YF48eQ4qx9Gm1dHF6hNQklZbTLlfJRgTG4/309aR5FGRBsoBJOSBbLrWB734o5oEC1RkUOkWlhfE
oHP7bJSd35eDsxlrqDupon/B3mrYEmjJBEmMksVSKbR8ctxutgn948La5QR77h96jOxdOsIR0xFj
gQuC8EXbQvt8qMetZUXfjY13d7gM8T2rjYNe6NbPbHvY9F6YbAjtu4CgFPQ6al/wBRO0yvhtlI0d
EDii36LB0BYqKpy0xXBjY+FDoUXr19P45DD+btXC9R3uFtvORpEsTAeRYThQ+mNGHkhEu1NZ29CH
iGXre3HigV8NiT1TjJCLkNO7NeluS2B17JduWaG8jv8APIibbi/6VVDLxetp6NN+SmDMBmxOaZoR
HCp9cWGSEC8PcS7q2jqwDJY+g3yzHRvsIGLbwFaPVMWHiuFRZ1HXvkEOHg4UC8euJP/j7Mya49S1
KPyLqAIJJHgFutvdeIyH2Hmh4iSXGTEIAfr1d3WefIhpqvx06rgq0ICGrb3X/lbOQy8njyDNtWE2
aLQFEDn+ESNBmABfPBXGAhdIqrJ/GrPuGt508L2uOjOERgmNGN3w3c30bV4mEhyrrLhpB2o8VjwV
j6NRGI+9i4GelXbsl5b7yG2S3vJSVqG2ZniQ9MZRJ0CKoHH4IS9Etm9GF312Za33NGblfvQknn0w
rjJNqd/n/XuLGllYthJsZcZ2cJ9+0IS4AahTN0mFcKcde3JMuOqDWKmXtrQsf8rVj0zB5AYKHgv/
NvYiJHfzwJm7H67d3I5C3heiuNO5pjh2oeMtd+BPWfdDOHhTdSzG+N1NOcM+wLqwTXLshzgpBWhe
f3ZJ/UiKFBvOgPk31J3YTUMNfkIl0EVX9e8Ic8qjxSful2P53jT97QSnKz8BOGlnGl29z2RsX1FD
JqHhisdeFBEsZryw8ew6SJ1xDuXcI0TsjOssdeOdkZs/aBYb+6ab7ua+GAIjhqu7U8Nv1GutZN8j
1APCDCmOsZ7yoLPNJnBkddMppfe1tqKB0vToFBCYJU4y7Oy++u3pJg0k4vlAFDnBqmjVe5XELMRx
pvbHTsCGoilUUKNcEapa21iCsO0bxLxuvLraTW417eAB3xx5HJ/d8IYsTCeGhUTHxO8z+mpojGSY
0OABCLwWeV1PPmsRvlRum/uI5XAetuOfU1zfaymaXQwfLSjy57vcHgma+WGzaKNF0Wejkd0T5bR+
zal7lcgcG9Po/OirbIhyBs9JOVjq0Cj8oEqBTpZSqvdOX7VBWQ3uYQZ7AGx5WoaGwd+SFHULJ69e
pZg8fxAEywHOqkNqO4cJ8L2w6gCKshocwPpKuIFln+ldNVBZU+veDJlgvmYl6gWFBx1NikWzqOl+
gE828pGw0hkAHYUDpN092KJ/46rr72oxZG/o+coPTgw717QQ1T1yFiqIqSgfhbLRAYI4z1fC6EIk
yOmuqWYdlhZ0kHPD7aPKi/FQknHY9bBb3w2gqu3Y3CEp1D9WcOoKPKd+i/V8X0pX+3JQiCIQcxy5
qV5HLR7diXq7UXXmPWBiHTZ0pKi6zuhAnyunXd3n8KesG/WNpimodL2BTdKtp6CMEfKhnCtDu9fG
YRaoubGmH9+gkTf3YsywbyGax2RD+tt0uAmfp0YeqOXALyme93IGURg01t81+vUATsPnrWNZ3OSO
9l5sqA6ODc5fvpVnzW7Mpy70yiHxi1lGns2y0Cnlyyhs4lsiaR+MsckfzZG7QTOYj7Me8zBuEHzT
wgC2tkMqGCn66Qqq6M4Hp0z5boONsc50FTKreM+n/I1R9MD00uLPqhvvu26QQQN/tR1m20s1WDaC
HCQj4tKzfTQf4YLSjo/j7HyHUSeUWemY+ibPqn1nuKgtjCb3ad2mYSqSOgnGLE7EVek6hu2beSkz
v8liBW+w3gWOtnEtnDVt6zGbJL0f6ayvy2Yid7k5yhuWCmyyOMGiiSomHIPOlMJO4f02mSocJmN6
zhTPXk02V1ewMav3lbayW7ODFLdudjI/gBH7nZsN5ldRD9cTOoiDemLlwaU4tsyFMQZQpBZ3XkKa
63rq473haBFZRJbwVAX+LJ8KdshcRxy8dBQHahJnZ/ZuCcQb7249L5c4t0Fb6ZczSHHaZu7eMgCi
H9iIlQ5BxN7tzhvbCGASGOkpP6BtjzyM0qQhy/saOYAmUX6pSR4ZVU3verhr7TuTu6cYC8QRGAYz
wDH5vBcbMlRwVbviRoKjJdM4xvRzFeVzU3w3kHPF3M/qPUszto+5DRQnxnzYOCK9qiraHJx50Hul
S3WwvRSJtTwpe991bRWQpKQhNqghLDKz+eaCY577Ala/LxMaf5CHyfS1a5XurUZotENjZhG0eZ+e
oCzwvrlypiejFC2Ot4n4jv1nhAMkgWuF7tL050RK607YLqxbvXY8TDPJTqquues3Y8982VcgcNBM
gjvZzqlfcNXe6LqsH+zaE2FNXPbNQmB3nTlT4VsDc0YEdk5xSwxC8f+5PKkBx+PZSaw/qLELwOKR
sGLuOdkyufbewbTcZabHsTDBSGHPZO6+xVk8H7CQA1JTIFllN26KKEzXp5lmZRkoUICcoFIyDm3h
5RuV6JV8/tJnchZKzH1KvBNUP6WfwIOXT/SmpFtI8RUCLPEWKf3BYIXRKWgCJfwpdzB5LYI0rJ7Z
G5oIfOqEbN7osVxJXS8xRolZEXeyS3jXivoe7jqnARsMttZXnGsfLmfHV1Lw/4CMLAvj0wAkt/FK
v0+epn6MDKoBTMJhECaAl++y8kmWOCObgZcrbE5O55xGlec4o7IDAvuNFP/a5RdlOWLlJkyzB3rq
EfxyimbQTgdNsVWy/FzagJnw3wpXXOsaNI/YOiEUP4IffTskxhPOmNdYNIJmZDfpbGzVAdce5fz3
D9W0sYyN0rI9ciqzGa1Uj5Ab+WCqbpTTVoo5S9PIUTZ2bwwovoLPeRjN9FcGUNnGtf+Sdj8pgiyB
DnM/I3/uahevqACbDkh3Z2+USRNUHCkHp5BQaVX19DpMs6l9q4qH3xl1MhSBwawTSSpucLx3w6YA
hgidjmLXo+k9uDwAV2bSkgPREtJ4M3FB502EPHYO2qxrk1k7BWvokwvu2cZLWPl87PziP3w+PWuv
GeZSnzSWHjduglE9duNWpWnt6otqaMGT3mB53kZG8g0pH/+MCVLT1+bokvOQ1KJECSeDGY7xPR+m
0M4rhDG/Lr//tV++WDJ5awNp60EnbFU4TYviwEsRWMafy1df+7qLSmghOYNTJsJNU2vzYDORoTzQ
QQgH/Qt5nmcqN/SYf/XAn4zxJfmhNoHw6N02PuZd3+XhUFjJ1URt0cFffoIsHBlhfu+YrnRxgMG5
VGiicJTzxm8zQhaNYxV4RRoFO/Ahge112VD/Rng/+x3nSI1IZvpp/8VGbLKESRRmggCyF86pnpA2
QxHjHA445ZYkxT6/38/exmLd7Wk9qM7u+RGmlhNOZ4qe0iSerq3eK+9RhyEPaZXDcrtHAfGqFlUZ
MrB3r+FRMlp7NY/2ncnH3kf/rnUFO0LrWFS1F6EIVoQ4007XTs2mxzqpxluJEPfP2JRuAfz9WN3W
ybkaETesuaENGffENfKwUY3qAkSAyGFOTeFeOXE+gN8sbexnxEHxo0aGXA1NgkApo8euRmPp3ipV
cfRKG/EykpbxxkhZGZLOYs+A3pjm7UzJqY2/u+M3Dsvk3nzMio1te2U+LbuFhyKDD9BZ5+KmaIJF
SVRDfJGAcHx5Qq1EBUt4BPUSXszxYJ88y8EZs2x/gHL3JMC8HmMUPmcTWffLd1rZkZatw3woKwdV
FHLilhUOBqLHnn7NIpss+4bj2iAl8p7Yt1Fd3hk9++kgT44GPH64/ONXGBjEWSxrSVJyd+bxfJrm
/DbJ7vpz73avCyCenb3d2Tsb1WOL6BsCUSQZOmQff5rNVqvv2iBYLHtce6j1mRDHVK10ICFEQR4Z
qYdY2Bvx58oNlr3EiWoanN+EecpdGtF4fAT6B7bQX7RhhBPef3dL5dpF12NmngTyVipO+h8oCCXX
Bh9ZieQTgCieAxo6cEqds/OKKv02MhRLLn+8v116n6xeyw5jU+DsnyPfeup0XcCAGHAvyBsoKlM8
1mGeGliMiRymbzPafs63H2B7pownbfTVHr3IMQ6IqF1omAiGqbbTOeBSQJdg6+5wbjh44a6wboRM
7aPoHPY/1tbFVZb21o1RJfNN1RmgTNPKkHcyL9k7i03+bKF992eDovoUFLnrPY8uVwdBMu9XoinZ
CtVWAtpla6Q1V60hgJw/CYqadXU2o2JOcqP7+aXU/E0rfV3l3UYPycoMXzZJVl3psN5w2xNNjA6l
ZW8M+oTcX/6IKwvVskcydqsyRm65R03WPqcGjbuywr5vWO11xZ1bWLBvdMp93oxJlv2RbqHAk3Jp
ezqjtZlGfjKTp97uf+Mz3TueRMus+l+b2C+Xn2tl5tHFwuIkGGke0g8naxqPSEHujfZ/8K/bf+Xq
nC8Ub3nlOKI5+5d3DTQKHXQarXJemAME+uUbfP62+FL0lseWMC06WlGrTeSzh0Tt9JyRfdJ6LEpQ
9A5pVnRP7oweEaTO5vj35ft+/tr4UhKHJRAa2WyGozcqRGz0DYA6Mvv5SxdfKuGqjLqJbRALwCMR
1IJFLZNBPPMNoeDKb1+K4RpZA2njmVYEXpYMBexETFcZ+znftJBa2a74UgqX0bbobUgIojTJ2DOH
sAg7Up0laQDbB5DMqt7eYUGad6WY1QGpBy8sCiQGe0jFkPhFKpDY/UaAtMLB4cvjYo9Te8ZcqLxN
A3YtGkwPz4cmnt8ix0hL1BdF/axT3gPrOdIggcrZLr3irOwxNub02hs///3DYU3EDC8AqdmIWV6H
ghrqH+CyomCef3HELE6DjjcLt47jKdJzGmZmeTxbDhuKb0zjz1dW/g8DkNR25ZiYxm4zHpxCPAJj
8ePyWD+Hqf/ujZwt1h+rZYY1Ej1Fnjn5vXvOBb65RumbFQ0v32Ht5S+ClxRCZAuCDiuSUKhMWYPD
LBLWNNmIK1cuvzyoycaiqUUJXInzI8CgdflHb2IW1q69CFuEglQyG1IdQVJzdn0JtKf8vNrSPK9d
/rzXfRiWM1ShkDel7qkFS01aaVjj9FSiFn/5xa+szcuTSYFVBd2cMEpPm/xb6tRRObrXcaNf+dhe
ZSKDlk4VuS+F/NJZhS/PKl4zykJYTXwayu8VHX3e3hK19TQrc2B5UslNFBehbndPUxIfhLZuK2G/
XX5Ra8vl8mxiD3CfhgTIPeWlRQ8uLOCPMvfMg1FWte9ZtXsjy76HZHCk0MjCftHMumo/xWoMNFr4
/YTGKAVd/jFrz7nYspWyFXrECfwxgTLHyhXkcfe1ZXB5iIGXBCpkAwplCUxWeNtCIV3jNPH+tR++
mOeWY2dYXT3vhLi4+KY73uxzc9NuY2WdWp5Q9FwUXtxlIqrr7AWG0VcDtAMizr8Z4ovUr+UhBTl4
5jX92forvh/KW89+zeqNPfDz6JUvTyCFk7WuKAvY25ROROLxW6vzn2yGT1EXP7bCfb78CdZe0vnv
HxaUccbQaSo48IFyXUIPlVF0/g0CnQhmwHLgVy7fZmXdshdD1DCahqO9UKNta7iH9A6FPciGoB7b
WEc+P7Vwe7EnabtXkLdjOjJ73o/8mud2wMhtIm9KaK1IunFeWXuMxYA1tWFO2oYKN614cihiXYSd
KmcIWTXd2JxWPsjSZ3iOrXqwIf6LmLdrUuhrSQXXseZtzPOtTtWV9WIJGkoAYchYB4qIp9MdTEMe
WOdtrIsrG8gSMgTEvp1O1eieBLRmOPMW81Emcab8wqDG1Wi2xQHqJTixeex3V9OtysjaEy1GMaNe
2gg42CGZqcOEMeHHDtlKpaxd/DwYPkwR20sApnVN99Q09s6bs9+8r7dqAiuzfHkALuZsLGrmuCeX
o03B0aq8YrkyTnWBlBeoR82xdLutHt+1j0P/+yCwUddWJb08EtmI0s4ZJv6a6a6Hv40hGz8GjOVG
9TXCUKdu34kzyy/tImzZ1wfIXDdoDXsoppPTMJtXTDkQoG55aH0+K9mysS8zLRdwCAvGlHZBgE2z
7b3MEHrZhG41Cq3dYhF3DVA/UzbCjBhNL3B3xIlAvTNjy4B2bc4vVkdkeOqEzggaCzMLUe2CbuLR
SRiaP9Ld5fV3bQwv1se5dGOpZgUfetojR0utd8/iXyoO8aVRs9v1aK1w3ClC5+xOEr1LNUFnypbb
8Oevni8hS3NeaVZYiNYptBFxWgYWJkQ39Rvr7drlFwH72PZjip4CvJn07H6npnfpJq8wJvnam19i
lKwxT3g8MILMwAwRlUkqmNUlG8vt2o9frntoqughdKQRFO6Z3xnVzoghoq6cTSTt2h3Of/+4+M2F
m1KotqPRxDY3T3u4AT8k9dPlYbl29fNw/XD1FPaKs+x0Fmlk/tREpqAXyTcd12R/+QYrccGSn9SX
zti5XTZHyOyX9wzyf+IXTkx9BoFXmJtl8dLFsDvMypFuFdJX1vSlITNyJh3pOV5ZDEjGfWHL5tiT
2tlLB73keEbvqq+R4Lr8gJ9PbLbsDW6GPi2Jg4VJOyIo61MHXfzlK69IWRhffPoqy6a8NkF/yQAy
uXcgrjrLq3txYOmQHKbBqPdSdeXJge38AT1gQzj1LgDxyjV+Ceipv0RF5UuMVA4CpiogDIoY3pya
5PHccEEs+rWQbkmNsuMuNaSBZsoRzQln4iFkmujDQ9NL6jxefpMrg3AJkIrnOE5HaczR5N1B7Agv
0hcKk13I4U+qf4dj68ZStjLwljQplrkUcv1ER3nuBGMZ0fJRszs0GwQ6/XP5UdZusdgHrVbmsaiL
GuT4H0n/bMQk6LEbJuYUuqbYeI6VVeGviOTDqtAVrZNSG9shWujeYMr4Pqfj92rONqKRld32L8zn
w+UTQ0g11KUGUw0NHXNmOejLmQD0BlilzaqNE8nnE5Nbi6Ut4fAB6sA6jyqan9h09n7uvzTn+d+c
xIcH6IU91egMcE+jUo9t38BiAtvi5Q+89u4XoYjQIilbU7gnY4hhyyB/KlK9os1yYzKvjZ9FHJLJ
84sXDj9jZnzoooMsfelB53aBlYRi82vPsDilcdjjuT0y3KeS8R+JO76IjN/pGDvkl66/BEuNJuxO
K+kirzRNJ4g2Ilk0f7hKf1++/Mr4XEKlrKFoYihvdWQ2txqN0TqG9jeN0MXztQmwxEMB24q6joOP
YJN2ZxlvkP7u8/h6KDY+8toDnP/+YXxS1DELAoR41BXXsJ7xBfkOhTGaMzfW07+79ycZ6CUgykTu
jVTt5J5Mo5lCNUxA2+XzFKTxWO2hnE0Ptgl9cU6M5EHVaR0xOD9dJy0UIqPKhytgTMrXKSFlgE6G
IVCmHnZzidZbk8GluhszD12phjoo06hg4o2mb/jaDt8vf96VKWAuFgYLbY82DLrRCICyJM4o477r
LehVaLbP0RwVxF487S/fau1D0P9+iAIWrEXT4EMPVe9DR44e5TGI9TXjGyvRymqxtFghMnWGWFLs
bPxXpqBqn6M53TJ4Xrv4Yq0ArS3JmgIKVx7Xru81Mfcrj2a7nH4xnbPkUpUZug0d17ZRrD3zbOfc
CmYXPW2NBzbV5U/w+UOwJZDKNk1wYCaTnSz0Z3BZvuQxehVU8aWzF1vSqNJ4UKyOO37iYLfj9B5/
T4wvnS2Yt9jq0T2eDegjnyPpoOUeS3XP/jeU7cZ7OY/2f6cw8xZrBHeLrlApev9R/Zf7nqJcakIj
uhHUfT7w2ZJCJeoK8T0AzCcjpa85mphxlG5AZ235ldU0/7v8aT8P69gSRZVbTWeXDcw6ZrRh+WAM
XNEk/T4X+cnyxM5LIRFh47S7fLO1aHyJETF5apl0dEWErPBNVZjHs+w+H9vjMOQR+u1mtOYasY9W
u33WuFd963WA1Wx5Ka0N40VY0KJrkLMx76KxbO7TIr5PVPdSJO3+8tN9npliS9W8dHIpAc3toriP
88eZc3gpGoWzBzPOT3Q+oaGilacpn/gB7X7WhoRpbQwu4gQpWddwB/munnb7NkYDZZn9vvxAK+9r
KZ1HEbDwhpTXUZxMKJf9SOEi3WUbA2/t4ouUhTFLpqw8riIDNsNeYJTUCKihTUD7dLMl/l+7yWL6
O6VTF2gdBc6whvBOOTCZkcZ4jeL/lnXH2h3Ok/dDmDAndm6nypthz/ILnCU/tn+7aFH/2gc43/TD
xeVAOlvQFoVSPhCg4/vbkpJnxPpfA9GxpVw+cxrLZfPIT0YN39SZge/ZlhtnhxV0MluC6LK0GWSs
sfYCYDqApDGfQSk4Y0nD5sfB6azAszNgVKCovYolaR4qVW8pH1aWtSWnTqcQ7tbo8I86g1khJLqv
uTF7AJdkJ1LwCJyEq8IcNkLRz4MhSDr++5lUB0YNcZR7SooRRiQ/WJGEtfeo2jPCoTxcHgvnAfXJ
XrOk1hWJ66I6wO2TWYDxM0/F3jPznTJQNnfGxgi/dJelKSysNYzZ9TrUAh32zUvkA2jL35jOTsOw
5Qm3MmOWZq8QTeM7ZzYsU/nvzn3q6x/p+HT516989aXsi44YxUXqFBGyrLc0r35zEEd82YHJo9kA
q5tJfjfRg/216bkUgTF08Fq088aoTWNfQl5EUTVHU+Plh1lZ2JdSL9uaIbOnNcpB2kB36InrrV6R
lde01HklggjRqTE+pQQtt2ixSJxbMuxApPKV/JX1GyeclRG71HsZykE51oa9XF0CFMaGZ/Srg0Fk
hKbUG+Hdypa71HvJxGG5Z6DDRWBmB6aAmGqYeX9nOj0iB56L6cYA1iio+rZHi22lxcbHWXu2xbJP
GhN4NVcWUQlkgK7Qj5oB9JgDGFRuLf5rt1gs/mnL0KCa4YBuQccS9qVykdkvYFUPGEIJClFaWBvp
kpWR5izWLwkmQQdegH3K0d8smzQNdQ7jlMvDeGW6Lx0AcwMgLPhFy4j2LkBFT1IAtsU2QuRPfzkB
5uC/K6/wBm2a8aQij4xPsNC5FpbaWEs+HVq49OKlaA5hfalNEQFX/JJSD4zv+Law8F6yVrymunim
dv6bKCgMv/CicMNFIEcAvQGKcFRRk3QPluMdmjp9gp3S7kuXX5bka+Wlidej+dFGMKdSgFsL3yl+
f+3ii2AuzZrW9nSH7zB48TOU5Bznid64UrBZ2V++xafTAUr/RShHSyepDVvBSrf4QaqXDOiCjB9U
9e3y5Vc+99K2Z4zJXAB8IyOeX5P8D1ySkDx/TECKiYG9scxXsOA2PvSn4QKeZDGxR+L0lmP1MurR
+lga7xW4xU0PcEv27kj1xZucZ8yH0HEoHU8lFpWRC1JBJx5qkAAF2IlZ+QQ8y8bC8encxpMsUjPa
JJkaeAuqEJuyhwS6wSgBNyQCqmHL1++vau+fuAf3IP99EBe9aLbBWhUZ04j0hl3YO51ZZjBSKiwf
ECALLNDCwoIYS9RytECTA6HZe0as5FgBKHCoJ7BVBu2Uj0kTeyEAuoB1I98AUJBKHibtjM9WriXM
qpS8EUNlBZCLISPHWnqUHKO4mWlzm5pDd4cWdPoSJ2k6AcRh1f9z0GR/1xOWX8G2Q91U2gPAFa1a
WTBABxbGMPTaWwJyJCeV4Od9z01v9MJEKnGEf227p5r212SGBF7FIs38sqasQ+OmBiTqnCGCT2Z9
KGQNHBorvV2FfpzAgmPPfQLa/p0bQ171tU+5TAejldWZPJsP0TSkoWlMVz1SDdWWomZlnV5mgweT
OzRzG+9UdfdNV4XJ4G4sa39LEZ+Mj2UeuIP9Qi6FM0QJTqlBZQzjlQsU0HVN+/6I5mIV8DYH6TFL
gDgkvLkz6QCYiGe2ITBgame6wnlqPbvaeJErj7psbEBSmtdjaWK/k80VGOuvTlzpjUm9du3FFtFr
S6NFtpPRhBaDnTSr6r6mLd3IJKysS0uNQq5UJ+Mqw2zu6lur6s+YJcMFfAH0Q2Ylp4qJ8PJiu3an
xXZhc/dsoJuryK3SQzGZBxRsoOTJwY960uT75ZusLE5LzQImiAsQYoIVvXtKAZ3qhznoxJZ32cqn
WHo+ocugdRuVyqgdxvwqbU0AuZBHu7r829euvtwi4JXWtY2noOcws2swZo2rCeTUjWG09vrPd/2w
N4i0m2EoVmGIimK64RasOQHdnQLJQZos4Hi4A627/Hn5UT5PAxD+j3oBWgETTCgZoVUZzkyZfgMq
7NilzT61+NEa9C4uxtCo0OVn1Btx4dq3X2waswuMqKwn7+SSB0mfJX816OPl51mJQ5aVfCcFR1bY
OXbvwc12diVjqJxSaz/OxptlgtJ3+TZ/3dA+WdeWJX06F20/w4A36nd63x3VMYvEiUZsvCnBv3x2
wzZkvtr1R3U7P07P6tl+hxi1+ZPcGcd49/Jy+WesDMRl1V90gPYQiaFC7LcBEAFLxxvr5ErAtazz
lx3cTse+wGpTDMiTSPXNy7MjY+SKwsMDbK2e+wnIw2WN3vOvPcx5PnwY9y0MOxxm4pZ8LnFQ7Lrq
mJBsi1b+6ama8GXBf67RudkpBCqpaUaVmg9Z1l4BHA8OrOIOZDrs1I7Txlq9MsCX5f+MMaf0yhQB
d/PWjkcx73t3ozNm7dKL1WFMtQGXgVpGNRFhOz80Ew+M/PflT7B2cfrfT0AImdGYfh5P7iMzbs+k
xvnh8qVXJubfmsOHr8vApoWVVHyOYND0hb4EO/sFj8yATSq8fAdrZeH82+n14RaEAQ5IuDtE1B7S
wLFFEea8T4+0bcGtclSzt/rJ3ElPJk+SD/FBD3Z9z7OJ7CiIvVcxTH+DciRVoC1b79SQjvvMSOr3
jd93Xt4+WTP+LsEffh93wP+yY6+PnAENHCnXJ1EBzMph4Sjb/PeUeXvhIddeVfu0tA+Kexp9T8aX
VIjA9Z+/zIfbAzRazC1OF1HqIUSp+UlL5zXOq62dZOX1LyvmeZH0M5EIUMAesEOI2IdbQBSbHVTz
9YnosbtG1qc/VBwUZnNmaTgSRtGMAc6aR8EHh1nr+L1wtRlNOD0cpCPJ3ZRU88amvTK2lzXxAQKs
FGTUJKJp9yaS+aqYaojNvPbp8uddGeDmYu4Y05y5McEhu/DMVzE136SuwNWovSpsxuH18k3WHmKx
cxJE0dwxWg8q5waZJtHvRMHfdc82XtJfAeEnY9Rc5FVsOVtgnRkyGoJ+1xyLb0mknqywDst9ulc+
C8e9OHqn/sm+dqPuUAdb+uTz+vXZjZfBMzFN3U24sV2eujFkW4K1z9/YP8Xxufa8Jm/TIdJW5+cN
WPSlE6hNBePnX/2f4jifZ2JVE8i9DKVYG7xtq6Mhqfm+NYf95W/++c71T5EcecyKGAPejILTwa5s
Qn4DZrqsQ5FvbPafv/t/C+VwefVSeAdF3O0B4n0FaPTyT/98SfinRt6KHLS/HEuO2el37rlPQyvH
wLayn2ruHjLL2Fh7PlfroCHq/GQf1raKdGU8TVjX0mt65x7k0dk3e8RiqW/cZjdN1O8RTNyP13kE
5HSUnuKd9yQ2bAbXRthi4jvJJNxuFPTUAjgNwl/x3meAkwLFf7z8FldidHCd//t0KkmlAJleRsbg
w9oGHvfFuDPgCrZn4OmAWPv78o3WnmQx+etybiZ1Hml1Dud229glhhGY5ZfWLrakyZUFaDdpXuRw
1oT3QCIPI+12cZtuvaWVebKsh2OOJ07nVXlELdoDHltNQOcziG+QE2ZJ/dgjBND+KFPq7CDHcn5W
1DvJru18LbPv1ZADSMuT98wsrN736vmpt+GLMZSkD+APsyXWWZlrSxSddPNWJAYODnANBvugPaam
t/vS53MXAXQuTFPC+gidtfCcAmb3wVbm8+w5G/HLyuhYYugEzep47Dt6sr26jPLaBji21/lMfW7T
6vC1Zzjf/MNERnkTnUoMQ932btshZMmuZuHlS6+9+fPfP1x6bBzZqhqJXT20/mw8VF+SwJF/KumQ
GMS8SSZAW+dbm7f+qIHjLM7M7Zev/fLF/B+rdi5ShhuoLA4A/fCptTFp1t7JYsbnMLJpqIXROCTW
0ZL6yVWbEI6VrXFZEod2oTQdYmE1aR9cfm+yd3DLCrrxy1dG47LfK7GzingxaSID0t4cFGD8p96S
1qz89GW312R5GUjEdXvKPDvZVSDmBp7qyJPtMfKsudVuSOu8vxq9f8MexpdztjW5VQ1jAlLJhN1q
8EQ9HxrGKNT1SZEOR6EqhcVpqDxfWJ0ERbqI61c6j/I+F0zdJAAzR0ZL828iJc5BVHI+EkebL3pw
zP9lPTbdxmvKFxCEYUPKgKuvfbTueC+GAy+QgxzM4qF2vT6YLKu4FRwpE9h5iLeJcDns4kbYh7Iv
6pshfjLsnw4R142qd0p4YTb9qCobZF99snV+tMBfRV4MLX4kqEskdQy/REqyVn+mpD2I5NR5VkBh
xtDNgGx19MZtcDtgrkFcrjEjaxcaf++XR2lYDK+8m0JjysDpQ0HhjA4m8qVp8/mQFDYKBeJXUYP+
Xr0D4erPYM7mx1i9EeBWGiiJeF5Ejvu/wqmuzBI8VMqCvrV26QgxBvllErFjZzWudGEEkPPD7HZH
bwIED3Q47Q/nQ4l078j4ZlIjUsQKNE+PXeLteNo993Q+8DF7ZoQegVA6cWiQY2P0q3h+Kirz0eXf
68L0YQeaTq952dzA6GSfVe5epgkedGwe7dTeF3BPKaio9qp443kMHPeb66HNZUa3wFDqX1rQB65H
WFWMV2XjnHhW3nvt/zk7j+XIeWwJPxEjQAKg2dKUl0qu5TYMtRHoYEjQP/1N/aueuq1WRG8mYnpi
VEUWCRzkyZOfd9ezodqU6Iaodd4M4yPYEKkzhHFdzh1CdDBgQKotU2+k8dCtaIG8qZPAuUYScWtV
3OJfeyTehtWaofdeszcxS+D4AEIyu9k7esDb1AXIiA5Yz9fdohIy3wyItu78FxK1CKYGRQrffJyR
fX1dy2MRbuc2isM22K+wJ9QDS5qPW1RvghXnu/pezwHm6SIst+upDdpdN3rAcoiUweup/XxjiACQ
YEiKqdyWPmLzuiLpBjRVgJvMuuXQ0feSEnDfHlvzZqqTmUXSox9XH5U+ezVS9d2r5fvQxO4TeEcx
IXF5jfxVdvCu3J2hj0jf5vjK8YquTzKCDuT+xLTcOwL8j/n6oMm2zx0kheqUOzRuDlF5IvW2KDOn
zQh9Umvs8SR/7MprXmUm37VnNHxcc4J0ifBh8+CrnbwrK+QYgfCS4M/j8lwvDvasvZ6rNCgS49z3
xcFvtxVIKH2y3jtFNqvbhaHhJGKAGXR7rbyknW6hoxkLfAbJBoTD50hrWSMV28fgKYicHV6UUn3o
GeGGbdH/egyGWDBgBRDO7z4P+M+Cn4ubUu/C6NGbdwtGptJq4HHHk4Y9Le+OmJ+JnV97jiejQYA8
zO17WiKTGnMlm1oelHOLTCRYlwDyQ6o47/FGbgKgMFz1SBC9tl7lZxf4k1UhL7yusqqZtn6fqheL
IVKyJO6Poo2b2uzWothQHwg4HWR4iex6qNtYBnup7wLk1iOr3ClS5LdjOQGra0ZwenityM0w71tx
T9RpZZsoMEnjPeT02uvO5XQfyN2gzz0UXWmgj8S2ue7bVNvEJ9tGPs/NSVdgBJW365rJ2YvxxFXO
Gc9TAW0hihuRLuWWOJt1x6KkGOPW22I4uV6y/g45BI0+RVPaHJQLNWJTtQMQR9/HceviIn9WJqX3
nCW23pG3Yt11bqYAmEwFAuT9mL117zmWxC4FWTHA+xJeR8FPfLd63ix9LJ2bfjgQ/1k41wNB3OYt
qDno746PRZip8dQNpx4jBWJThUlo947/5H+wYoCWYXc+SXJ2tY4h4r6uumGn1/1UdLE/3AhoU+ZA
ZMqLIA7w4vvgn2BQQbYZK5MpiNUDBe2qV3GFA6lqEOBWxwFYaUDtAcYb9qePfLfRzxBJgzcjrZ0s
kBN+q4wOSYkw+WJ5MtVr69/miI5FbXNANxQ4Ah0D6nM2BDgfQneFHGNibKJyvN4wKMtfTvegzZsN
4OnK7xoMoa3eLyKviuEnmQGkKMqkdWkSSQRdjsXZwcxSEzyZqdnWqMvn6ugWvyZNEKHepaP3MtOd
gitcek80R/cXacqk43El0CaSfRpON3xd4rD41msvcVfQBdo0NFcK8w6N+y0IH3vG4lG1p4HdTUBv
5OyxU49lu+/JFr4kQAfnhOvrTiPjfMyhDhh8MxlHy5l1QVwxjpOciBukh/qgHzXVEkfO90YgDO0n
pnFQICToJiRoKanaIEO9SAToILx8GMAV6p1wp3Euy/HFmXPKOZ49AhpUmQTFlHVdn/rDXTCeJKkz
yOspQAIp4t9rGNQLeGD1fFakSRe8hZHz5neomvJik6st7fGYyk0L2IwvEGJd3TVLnepmh2hbsDNE
Zk2BXrbK1AejcYmH0cZsJlduD+CTS+9oVSVhfzMXUzqVjCQFjnn+0iQm3yqBxjwXh9XHz7wuXUxY
u7XRPcN02eLphAX3bciTriXHxnrbXoy3ve8n7TwCuVGfgnG60tj2PEnSiNukh0GGyZbGXYWOAX5G
DIbf+4iWTYJK3DX5kjr2PVgAjZFjqhBpAqSHj0WErkj+oUAvgr7nDyxD3YNbUsQdeV5Ju1/wCINe
lWjyiokHPPTvZfhcNGJLEBffAt8w3vLoe2WcGD6zZOBTNjjf+ilEEIDIelgRNKmx6AaZDW4JtiZB
QOCSJ6rVkUq+m32c9TpQmoiL+Hv4hAf7iOEoTnjahePjOju3OcubZDbnBkA2BPAKrG/ov3bypkKd
hOoBLexkVjA65aBVpXn4CNgTdKGFJbWbsXDZMh7GfURJvM7enlUorpDMOb6Ar4IMpw7cq365J5UB
RYRhSL8PPAZPdHhqwE5c7bDNa8y9D+w2ADtLdexKqknHtTS33H1y8AogdArh1e9DHd4MXpW4yiSi
vrLTLehEWQfpPVhbvEDD6+SKtB+LQ1R0N/msb2rDnlUIXb7ry5sykCBN9plY+yO6XD9ra56Hvkv9
sLsO8+bYkTlbG+9nTeqdrz9CfXMs+ODkPmPq6KpS4IUELXKj8vdhRiRuGXaHqMsdkGGjHS+A9WwG
3C11Q1v32gV2D5C+CgtJcwxYuCeyp2nVgDHEBTMxGLNi04TrS8RYkebKfxc8wNoyjB7msHB33WZV
G+MHP/B/LLYzcfimMspuw3UZrpu8WuM8wits2rWN+1ADW0daOJOoPNSj6Hc1WFDx9E6HjGviJItw
yQ6MJGwPbg4MijveNDT46UO6jhm+SlqqMlUNOhcfdpUE0aA/Ow/m4sCRTlaDk5MAN6fxG/jTBp2a
d4bVu+asjpXVu5IV4HNJe0WpIXt83K95El4CzzBUnZLnCRG1ORYoP1OiOcPJw9LU1s4jcZXF0h/e
ejm+KPMjPMYN2fRddBsx862e1lOg/ecC1Rsijqp0AupoqKsfpFi3EjRIP9QPYT8eOfIBjEQ2OPhl
wBt6mFZjFTZEgBiaRFN0+YwbZGGUj1vqB/QKz9+jZlpkppXzAX7aX4WYTAzgg/3WdQCx1RrmcadG
CSn8Jn+WI/XiEWg/oLnGIK7n8Qd1xfU8fyRC1BPKig5MNj6DCIX2vAXvBFcZVjD1rNUAx1tlj7N0
9xVDybAEAP62Cz+1Upx5U+7QIMB+INtjsYxss+Bep+Hglqjp9c88XLMKS1rbIuQ6ao6CU+g5EnlD
rYs4qaG1m3JqE6ng7alcebtgtRi9fDPw5gTyym4eGmfHhig4GotkUuQ1B0OyaiyYtccFjEvVgQZF
HXuMIKBl+qgbcsjjbYm4qtWYtOxwessjH9Vb7dW3k/kIG2h5d1MTdUe7fCMcsPnKOkQRaZdhFzkw
+XHX4NkrFt7sOl6H6bAKu2erDJ5478pd59jw1M2d2baeCPd9J8Wxmg3OSb0vYSxnJuhuQa2zQwaE
VXF0mpAdTBgV2wYwkBe4IsVDPRH6rQ0dbNZ6qoUbI1rd3/QNA8qkE3WDNhm649RR/hVwgaBA6VZi
3VKF8x16qvnhOIu+Ej7rr3lPnFRO1YCNrxnTwuHT29JbleW89JLArfh309ryqmw9smsbO78UHW/O
2NvWmzCSHxwOz8LILPR1G4XBfTNacTfXcy7fYJkyFQ4p84qH0Pj/ZjHB4/q/go/XhmuBuwVdxl9T
u2xBigVd5QtN5jOJ4EKT8RwfQTeYKzuaBYcdsPLSqchktfm74vOZ5HtpXoeu5rTQGdBMm+A+TBH4
2t/7emNPvd0AqCq+Mhd/otBf2tiF26157+BzRBSejWgQgS5SYAvP2NlvGht80Qj4RGe69LSbafaL
ydIKs110yepmpShVR/6F8PnZb/Hx778pe3iPPc/10HkUwH3FYNQ8uLl4MLbeTBPUhb//JJ/Iy5dR
FdPqTWPPIMLRbjFpZRcwWLn3cy08ehKj4D+pxssQdJJ+IQ599tNc6JXU9iVIDvBDCGfqNv+RpYeo
MwfdCAU6AvTqCr6d9O9X98ktvJwGANOzjfDblEfwne8bS9+Be90VHTontfvFM/CJYnc5DTBieZm1
D63R6zY9pm19IzCIfPv37//ZH794BARZBQngBT+itgpA7Rwc1HnAjTJTftFj+uwTPv79t4eMiUZM
ZYte1lRBwJLQeNfWHv3iC8tIhD/zByHwktzhcY1FcGr1YZZGHBrhmH1fcrKNFPB9RQVlhQlFEzJq
ffCRwfHFcNRnV3WxRuoGudLGL+DzKc2utHwDnu52VV+9mZ/9+YtVko9NMzYKlgdnbY9LeyeQt9u3
XzTe/kt/+tM9u1CvMf1KO9EpcQxFzgqIWGb5FUq/eMC8ONExiA/lsbAWjIUqL64dYhHx2tsSlZ60
zmENVQBKME4EgWjlDzLnC/j26CC/BT4BSBMWtTVeeQgpha7lU6/G8Q1sXfPSKGxdcevI8opT8N61
o50EReL4zVY9ztkTR1uHdW75RePsk8WTXzzbc4O9YCBWHFC8nCI//05LaAt/f28+WWQuw1G9lrac
Mqc6TIK7qI8R9bFn/wGfy5bIXT36NHNbQ5/+/nGfLDOXcakakJROOSTY13y+K5b+2Q0BxOw/TtgQ
hv7+Gf95z//wWFzmpioOyEfh9tAkR5lG+XfUd5jwFfvC92MxoV6BG8h9x3BlMhVO4kVvbjUlOOOR
ALhy6GWLcyy7qzC691rAokzSDo85jqJqvwCBzPi5gpOgVQ+meQpyF3RrUC7XL37qP74v1L9cBcwQ
rpXxbQ52OtCXiypiUYDM3AAJ/feb88cfAB9w+b6DcwoULcITFxzcQ1RrIQ5KEJ3L4quh1c8+4eKV
R4oF5sJHF+ZOFC0R3JAl8XG2vxbVv7hHcQmXb325Kg34HKKVg49xH4Dt06jlmarqzb/dowsryuJJ
7jkrsl1y4xg4XHQ73q5V0b4ZTTV0n65Qyd8/6Y81BfUvU6KBEsWsAkqUY9m2qPNQwN/yWZsfduAV
eC2ePtNReiKNpP4quOazj/z499+2sRJI28oGfXWM2p2mR24gX9X5VkDjyefo2FXzF9f2yXPAP1ac
3z7IOhXmGCtk6nWkTarlMbLvxi54Vb56zz+7ko8P/u0Dejs5KhiC6Vg33vrij7q8dTHBDKJsFz4D
kqHePOWMB99b2+WLpcVjn7ygl+tlm0vAukK4vDwIJ+DOl+t2XolaUsSsO7866zv3pC3Bg5eeJ6AH
O3OberAe7UH5Ma8RW4sjLffrvHpbyRtgbSLvyoLjsY241/gJQoWGY6kQTo8ylgRz7CCW3M1KamBA
8NGIM7Foqb72tTOfdE7EdvJM+BKRwUu5W9cPtV+KjR9ZscE5DFHHOPPhOD+GZ99v3TxuWdnWcWcI
vgsmHxLUkvNDjujc7wgrf1mbvn+kM6MgiYc5k/E4Tut7q9AWmbuSXOd1NIIyLfpkGUgDZZWZDYIZ
AVjy5nonZtAzayrcl05Tk5QEg1P54FQ7oBjNLli6H5haQEuhr6G+eysI3QQK0goYfeNCdBxXXe8H
5bwOAZtvRx3MoCF37v0Kwnk+tgxmlFq9a5WLpO0cnWG0dz7jfcR/BytWHoE+zyGR4CZagVGTBVC8
N4pOBxZoCP1lB4KyjNBRATiFZF5QLKkkRmZDD8R8sxbTPZwer40/RFjmA3vFisnbEccHOlJh6UeA
IMSeBfzsAGzpZFl9dDyM/FlwNBdmdwD9aAzA9BWA71jao+NE1qWKQW+VGTYkdWjaALKQpyz0j2i0
C7iT6xKdi0WjKcftQBJjq2gjKwrc5cRU2ssJNd/cvDHowinlFgIhaMrMS3hdYUswrNsBy708VYIF
GR0p3/sUZS8zmFxy+gnBt1oVcrMSHt0xJh0Xajmz5xoQ8Jh1bX4emxnG+G4YstU0ElTB4bkPpmWP
NHz16OTaRZevtnewbE2gmQbQfZBpNH+vJzZb2I5CGiPXZsg8j9ZZPjfra+VAR0PT94Z3YgJCIgcj
rpxCmiH4b8zKcAmRDAQq+bjk64YxKOXQlG2BDXcObkQ7VNcEDK37VnFmN9w3Ee5EAVmBWTQ58hpp
FMbh44ssJd3oKpiAJbfuTlfdczMH8PIYnd+wyfWwjdNiOi+OWVJhPm743OMpGRsLrcctN47o/SQk
uU1CCKXfxhK6w5hHaBxyHKnq62mt+psCbJeXCdFeqFXABY+7AeJw0M5yZ3QZZrSyb0CZvsDbqZJK
ajRaelhvclibs7Jm7rYJiykEpxpMCwgf6I2ZgcELGlWR+9Dj+YEDeJ6Du7IkGnr35DVT6q7jXQXR
aOML2aUDXtDUBPdmcJ0t5NMKERBgmN2GAkN0pNEGOT/lgzSkn0CEFwbUp8giK8IH4o75GEUTRReA
8T09rZ6/+mlYWHFepeHpCPYbfszVJz3epZzyE2ywRWotk0XKagHR/e/7258t2dRnH6ed39boXM79
AvBmc5SiYbs6aOh3BdwzIioDugnmCcQhJEtmKMARbr2MWAl3prHRhMHLLnhoiIneRKk9NBaRF2Hi
Za4immAWdFLJuITkq9GDP8styCW7qCnyuUb+xfzhypqGJxHAnGwC+7bo8ntNA0Bw+we3Vme3F1uM
D/wb3sq/LIaddZyBDmLqaGUeOx9tpGhOh6/C3T/bqS4qvQm40xayJ+gcenirFQYtQ8+LF+V9UUl+
7OP/r8pG7XJR5y1h3gY8WtmhpbfAmCRG+VmuX7vlTZOvCF1/PPng8bkoVmiNF2sM0YRAStd14Tgo
+cQX5+3gv+CfP1zAZfo97RA4UPcSdrmmdMN4Jn10r2tQyRGm47U3Qw82Bd4cwKA7Rlz0axYHsrk3
YBd1PXHEKJ73EpKWDlesGhEHDjBubXcyMnBaCDEqpCV5CLkg3AdEHGXshP+Lx6+1SzhAJsgEOthy
Qmz5OHRqV+uPmSU0dJOgLtHVVXWbyrWn965TgsY+Tct68MPJ2cLMA8VbrsM+xKHwmuaM7SeZi1gz
ZTeLD5ZpBVpE03b8VtZ5mcjBm58oNoENOBHquoO9+6EW6Jvl7ce8quEg7+6Qgzah/8h12s3h/AQD
zZRaggOhKujZZ8XdODLsqcNyZ9cQi2VJHfTQiiLDZTqb2UQFuujos7W5XlKUO/kOdwGS8yxVEhXS
blqBGb8FOfZxW9B1G9Ye2QAoxTarw2XscNgipJJRynUY7hxAGtTSHIqhae7KcPjFqTYJF8t179Ap
Josdk9l3g2RV6mli1aMzzTbt4Kb8mIm0W68pXuHUyoG7G55LNw+hauZzgs0EDhwDthsFfiBpWv/e
bbxTMTO0JArwHjGAesVbmCDCGmkOASYUNyZ39+MCl81IO5kVPfkWKvLqVPgaahkk+lw1SjA4P4jG
BaLmCTLJfCcu/KbaeLZ9qGbxczD1e9Tpk8f9B1K5ahsW5DSM4puclq1kpRNXfDExZTMWN7Tnq5z7
GGxHQ7mfP9JPq3yz9kaBA9LA5YbEtPWBlOh/TjzHIC1UIZBsUh3JDIXFHJNoePAqP0P8WRoVzh7g
0584Et9KhQqinAEDF6Vw0sGG5kPeSDD/B0cCN5A0WLGZcrOTiJNOCkUP/VJhwj6abvollNupUffI
3B6ATxlgY3AiDHyT4SWqdLULA72FTHJwSBVuVA0zFRb7ZTP0/q4R0esU1Fe01qgUbfMc9Qr2Tv+1
XMsX0Zh6067orGgqwPBEQyEdTN6kuddcy9nFQEj+SGR16NHM1eh1ZFWUb30Ggy8m/IoNb9QK6uAg
Ult1fhp4EhDsst3AW56jx2zQNfNcg5C0CgXySN/qOXoH8vGFT6izVCG+N4ivNZFfIiq3u+p7fcrb
8qori/NSKj+Wzbw3aj6OI72zZXREUPCvuWu+e6EQe2paA49bfxe25NSw6uyx5ieQTi88Iifcw4NG
by4JCsYBdqLrfsiH+6geaQyvGTpJKj9xo9/QP72mqy9QL+kf1RS6u4BZ/HphBHMR7QAmbPIn7eOB
BMwVfXmvD5I6QNPZROylVN6hqtcxpg2ypU0twP+DJ8ErSZYPvM8c4X0n0r/v6nlbRMWVHfxrL6Kn
vMrVDzlOJPMNBH+kvv3oSoXzQivR+yLkClBu1CoF/HzeTPFZLoERaA0fpHK6VJXVi2nwIIES5sVr
jpGHsrfYpMsgjUb6WrjTQzSYLeq/TV6Fx5IETRKGPILBxJn26OCXWYT2JJ7sXqd0QMCmkBwFIgxv
tkJwRPhkmaOfMHEKC0THcxSa0Te+Yh4KrbTqbSh1gZrdI9txhLbjA1B4W9e6ztyIhDGtXGSYeCJj
kXvUfMLIv1t5eCJsvY1y8TiwQcDF5P+Co/Nmwgx/is4XvBMN6mIk4p/Rd2Roacong0btMEsAc71C
JAbFCi/YD+kOKpV55CVUBMHGBRUnWYKIpdPY/MzptOdFB9xcjoqe+XznruahdzTiDNY8unFRkmaT
IOdqmd6IrFUadR2NEe6KXv+KJCGIM4eeyTOWwPugqlxMpn34biYcxrDcY2sSTVbLesDB0INjpFqu
ZjMbNJcRLE3XCGepsX92nO4RaMm7GmYh461OrCLToUhFN3OWkC6Dqn3whxa2lID+MPPyKCAI4Kls
gtgrw9Th/StwUimoLSzl0MnirgvvewTYdXbojohePWHC7mpexF2t9CmMkFGUT/6SIhLnhQ3zk1ow
ADYZTERwePui3n1BFkUTo7TFNlXxhyWPXlU7veZBv2c5Yqp7B67UqPReytwx23mZXlfhmgzFtM3m
3o57+EbTxSLhUrWJWMeM+ha6gm02+fLht1lxUZr7Z+gzZ+HrNvGLBaMfbXTuJf484fXerECgkrCW
6ULhIFu8JkMgRhCXQk0ZIrl/hZExmYdWJI5uIHzwUBwW078inm6Kh7l8x4ajkH84HcfIsLiKRpLM
EVrTcVgZfrWYIU9tzwScIt66befhiFj7hJeQvrHZJqGG48mp/U0Q8joW3rBZ8/qdI/a1GxaZKqRG
ajmUCR7yJFcYEaTkwUdW0odN5ICN4aS6jsWS6udlXYuNz4YaR5ZAZX7H9Y4sDjq5HiY2IKW220Kq
KnEcRuJ+xh6uO+ByV8f53jcEI8n2I71/hsGJtb6JzQpLZV70ZkM5uQUjgqRSwwEVKdi/VOXBetOl
KIjEVvaS4rlGUhM26vKVrRP2rW6aU9rz+wZDSvHsS4Cedf3xYKBzdT1P/XADpwM7Oj3uPo709bny
4RAard1Vlb3GYbDAY1HOD/O4XDnGQX+fw8u4Dt57b/M7JgaAqktzRSZ9blcJXwXw6Rz4M2ywfZjY
3P+OTI4ZjmfXXOF/d/EsoGBHEpuPgmixYBWU4Oe4LvZmzw6baGLerbFhdcYoWA3LG8kT42v9NHTy
vw1MpO14mLSJYR1IlVPKU+EA6dQvhYf34Vvbv0vZZEELw4bq4VrDbjn61e2geUwC62ImOncOEF22
YD5gM6f6tYYLK4nQKuK9l661vW1o/mBhBqihUvR5/3PAQbqs52tl2qwl89bD7HUshxYBDyDqmqG/
Lusy7cHR4aZ6EN1pQonakAmmMuUnSG4+4ii+VTCFtcb9vjK1a1Z3a/vqBnTVQ628DEDXw4KI4rxz
MtebTk3fbSvWx4TmydqGz8AHnKale61p+/EyLUkYLCBwBSLlBGsutiu4cn0cQoM1RBEnrjzHbEQo
EpzSntRUbeAQ2aFASdsqv0H1Dx8chpO0/1JO/q0Mf1gsYYFb3jSLkwSzIVDj66tRDKfV41Ap4FHm
g3+rK3iVF2zLdEAEEvO/DYMXZZz4qV+t475pytQIc1WbKF0c+go0WpE4paWoMuFKqVTCMUm6eORY
ljjcYrZHuTZtkUMTVz157VDrSmxN4IeUxuvBem7vvdLfiFLuWJu3KeZwYQ/HgPhkloNTw84RwSJc
2DmdLDKUB3XsUVxxSm8R/ZLDe6axI2EWA1ENXVwzbL8j3LdsfOLdkzeSE4MureHByPoG1mig0wC6
avIG0FvugmXQ8k1btc3GtFGQhq23nwfDt35Lwu1grbuNrHMaVF285yJsrqRPm4Me4eCPKnk1VIHY
gHK1bsZ83Pmeh2VihLm6yWEgXkeGyLhxQsqz67hZ3s82U6b51gUjGFIe3gut3uoImTa2ZfC/h1dI
+MwmBs8O7XHn+tE9DFjvjSAQeGZoINSFiVt6UNPgn1jKLtUu7ohgtMVygxvmsdbdLDTTUAe7iHZ7
HojyFjAPEOmobJKi5wE2dSzCLUUwime1TknRs9hAUL+zhomXUE/2oaUw7QEEHMayM/2bclR9JsQL
cQZv9d6EuCRQItDHGeR6phgAOFUOJaeyKqot7AsWS+oKy2Fd9LRM7GzEbVSgop0xGrLhVYGft0PP
me5csCyyQtQdzmlThF2fKm7y/TBb81Yb5OxgBlJV19Zd1GZovYbH2MLKU92Qtb+p+wAw7wkDjdHu
7yLJHzu/1L+M2vfImjfYpcMDjzTbTKacDuVqB7yA4KOpcTkHwmxKiKJ40FXzL+MzOFlfiOcikmAH
VEt+qOy4pu5ci2Txxa9AeuwLR8En+sN/Cvpv0g8dl8GUw2ohz3d4nWlcuK/9RL5Qlj7pLrAPxeC3
v75YzNzOSiEksZu3rl5fMe7nJ6oefuRNN3zxIZ9dwoWEMpNR8rLxu4Pqq2G7dBS2b+aU6RDor6Jk
PruOCxVFT65k6BzgqNXA/wmh15rbBROLCvbkvz9en13EhbRVdwXcYg0cPt08bzXgfjl5qoOvXDGf
KTSXvbLFhLBB+vrIJvrAAnkLW+g/RfyDr/a/P/FKh64MKge0YK99kRNmTcImukI8KTDAc2u+0IE+
uT2XoLpAVLaEz2k9zmGYVdCFu6rBuesrDt4nKtllLp5E4j8NmdVHGEV12pSzeAiRunvdwoewV8bF
kD1a4V9Icp9dy8VL3a+d5n0ISFlnNCJhB+gB/pUz2S8Wqk9+68tkvN7zCZPwnyC1F/oEC8YXO9Rf
/Ayf3aeL97lwmevziqLW1RC+pCYbiokzlGv7Pte3ftFMX1zEZ/fo4p0OujUAZ4F9mEj7+yAXp9ZA
9IBH+p/etv88Cb+tSzMmiJ0A2cpHNXOFiT3nvsTLrbHR/9vfv3ibzeg2g+NZCp9n8SjEwJNyUI90
ghX37x/wIa3+QRWlFy/0FC2dXSWFTQezMxzbdeN/mDJFUjmwCSNZz5vZv61Ml4lmAjrPWGFm7qjH
N9ePttjvcYqjX/RqP/mh/0tu+u2XaKqewqNJYace5E6E+QMOM4eRmue/36dPHtjL/DIcs/JyERzq
MUe9K773GL0JVJ9iJ40ZIGn/9ikXb/QwBMozHkyHJaZwGLL5YkfQQyQjCU/ICMWFkH9bO7yP2/jb
7cpzi942CnwcJn46EJsWa+IITc5/u46L19vT/myHma9HuchM1k7S41whAfZqcXBS7heGsE8WqMss
Mxym9DIM0C1hmS/ihU/7fs2/cGN+Bkf4f8g1dJugRAzuQcnxrtfqwevnbPFdZzfMQXVHyxFWcG36
TTOOOGiW1LuhaxCmeiy7LxbJPz/SnF+8mzjv5y4PIw8TZaTeL8aoq7zrobAobb8w1/wXUfWH9/8y
QA3eeAenwJIcu2f63F6vD/VhqrIaJ+/n+c2eD9ELpCjyRZjVZy/RxQXVlcGMkAEycq1wAhqBHd8T
LfIn35bwOgdqzUDf8e7/6Rm8DEtbmqZ1/LnBIpCfo2nFIMc5gHo4yhojt1+sCp/V8h+r6m9v0dC6
AE51fXRo/jto9Zh7mnYRfdXBt7kt43rFiLeavnjc/xzWg5PDx2397dP6gOeA41jvgCms2xXF0v9x
dibLleJaFP0iImhEN719Y6d7OysnRLYg+h7B1791a5TFM74RnlXlwFxAOkhHe6/9FYqFu5VRkq81
Iys3Jo0KlBVGKQ9ujJ2W3US662LERUpNkt7iqPYtH0Bv1dFAPosppf1lhQgcoqlqjzTLvTONxOJ7
F2rixjTo3338LhaWvXMaW0HPOBc5560D5A16f6Znb8i0x1hybeG1dIVZPTPAzXLu7JAGbVb4NOgY
WYl44px3A2Pimtbt/QnpGLOyBm/abAIZd+e8xrgoxvBrG9nnxsdv+fFzWqhoc2paPJVBS+LsxRNk
34pcnMZA+/W5Pz1bSYRFGkP+NvRT3yGh8cr6R+UHV6rI0s+ezWuaGORTlqA28jp/0d0L3aBNrzyS
hRc7R+EmsUCd2/gTaE8O6mQ9YJs27yrXpe0VXaNGLV1kNo/H2JJBpbNp0sDs5IZ2k4juKba1b6ZW
ff/4+S+MnTkZ1wg7w9bRq53MsEdBpLZ2TzpXUW0//vNLd3D5979qg62CVHOrRj9JERibKo3x+9hB
u5vsDpepoV/75i5dZzbPXA/HQ94Mxsmum2d/UlvNHHdR6eIfvBZg/e+3551v0hzdFoTo3ryJ6ESP
I+m90Iv4VDSpirdmnsW3XajgYaGkQyAiGi+taaKTX1F5Ld0vVNyo3OpYS6DmJ+5rKehEb8bYmS75
ykk6AP8x44e2rct+4/l6iOSmm5KLmGe8Uqb/LWr///PteT5XYHJwypeBzGsZQojCKZi/SdObABBx
Urhpcq/6UQy+4my8UwKOgBUj1prcqaxXwIrcOxhv5u/ENMQWZofx5nVNj/B10q+tbd7/DNvefLom
lwReVAqolyxx1jPEYAi2moPWBLSsFbQIW4z1lR3S+7XBnqtecrfivNBkg0H/kSPZjlPnK8ujhduY
677tvKikjwMZk1xIV5gT6SS+oCSq8wR1SnXtp6qbPVe+BL2fDU3rlSTnyP5LLYsJugNiyo8n7qXE
vDNa/o8jWNWVC6qwPztAZFfdsIVpMG3lXfK5ymDPA/XirhCJ9GRwgm+51tlzNcD6Mf9w5nD/8S28
XxPsOUQQ3LspWUQYJyfkMICklP5nlxNuTwuk2TmxyPcfX+f9EmrPs/W8PqqCJmn0s9X70ByOisOA
2P2MM8YS81lL4892XVzwZz/6jnCgZfnmXcuOe/+Hi3mknj76dTXqtnFSFsS9RASvLdFBoa3yKx/J
pQvMVoY6Rxcq9kL9PBj9qQmNfV6iSa2ccPeZJ49Y479fFzePO7a/GoHJuI1XUSZebc65cepfy+57
fy6LebreqFdO7nn0gzQj9/aZH9kb38I8JFpbgSGO5LMWOP6V8bp0sUup+utb6eQuhmrbNTFFxOVj
WklEDaZo10h0htuqDotNFLbdlW3I+/Ob9t9/L2ZAQtU6pVdnwmPu8274Rzo6jJow/jpq/kbZWJaH
Qn5yEJv/vVhQGpAkWg1ST12cRsfDhd3AJkQacuUC71dzFBX/vQC6oAZwVVCfs6q/HRp5iqPgyhhb
elCzr5Jnp8IIKmwYSAa+x8SBYft4yErSdloruwFP9SMrnSvf6AUQlyXm9MAcWrCrbD4eHS73bSyr
9oEDLFbEUx+5/8A4UJyJW2027XKjVLuI7OIUbQ/JGiurEDqastbVV3Gem3JVcjCRrp0CioOs8gNu
9mQLOuFpqpSzAsOrAVgsupOdklDkRJjaWxfawWDV5kaS04KFPLof/MBeux7bCukmvzsUltvS97Mb
dDclCr+cvNi2ecZ/8NhW2j8dppRdUJX3CC5+oZi5QCLqCVmwPq0h4A8r5bmsAnX7qxkA4dGRIG6q
PNjk5nhyGr/Hko/goxUTunMFsqWKnuPIeAVMgJRNWP0qaoxjEiX62rKdX2Gt9JWeyFthCuM4dROk
m4ixVSAJW3Vdwa5ufHD8VG6lxvFgnnici/I5doz0MRbIqPt2OgbsD9ZV0P/M8wllQz8+GpWaVsWl
rTWMqt9FRFEeAQGMtx5H6EjBRyD+k7I2g6jCoz5EgCwmgWOrvi86F5FdGlJKw59d7P8Zpi7kHDn7
VhtJvZfQKDAZTPXByApnBayz36UpOxIIj9naLLsRRyBUYm1KT4YAhuf1DpqcUByq3DrnZXjP0R+K
jZGAKoF9ZgX+HRSNDfZLT4qfUTl87RLSXVtZDFuZ8l/54KF3c6yNm4+/M8MH1AEmSofXFtjaxQQT
qR3nlhrdoUxyFqmjVWRmrgowBJuqJSbYyiBopA1wDF8VT0kQ7zqhiKzMXQPrIS+CeO6RRY5Cf5GU
NuIwD4yXIHjO6E1QZrQ0Grv8BcX9LbNaHuaEPj7+gm7pzehRXbR2dUR58agupjZ0IX/CmrUpC2yG
b+w86X37w+/Hmy6VKDQ87xvEqgfy2+5MJfNzHKThuuguB8RN7K74Nu46TduL0pKbRA6PVmj/Qc5y
GjP96CTRI4nI/XoQ020+Fk/+0H/tO/Irwiwct76K0Q7L7NUZeDCcGW7GsDsapvOjlvGFYHmw6eaB
ODKNbVUih5sS7auT4q0gQUc/SsweCGaMeGOVo7kjeuuoT/5LGjaIH2XBVsdq7jru/JLrO63syQBv
Z4d3pubf6I27FnHpbnX0EmXqZCuDbcDKiIyXTtbnStPQPvQ8b9fTnjLC9066hFMtcgt3jjmhZmv7
cq0T0MVE03bYduJjksp+n1pl8eySsIQsj9PjzNTLQ1jApQoJjFs7ZVFs88pONmGIbcDLL9ivOHAR
9YQxbA+EnbHf/kCd/HOo6VuYRZpvi9Y+C+n/MxbtQfdadxVgcNl4wkZwaBdbYfcns0reInd8yOPg
FBL3vJJZdmfyU7a22/hrLxqPCEkOcTE9hpp1I7zhH4CCSE284KZpnBoMTXyHVeEWxAi9OM/ECtB1
uxGd/a5VNT2itnJXWt+pHc/znCfq3hqaFOAfFK4ial4DOWDGUp15SIl50XQeddYkSHWGYccHjwZJ
od8hwjxORuciPKLLrKXoLDwyelceauJVwDH92k5dkKK1uqtVWCP5pyg4atz3ZiNx2Xq3nmEA/uoB
3RiV3h/I4X1lKDb7qXRPepH7m8Y39F0Q4FdpZFitx1gLgUoJ2mQeTawoTcEYYaDWJjv+SlrjoQRC
8QzOtFvpIUnZwtC2fdraW08Qf1JAFEhrce49D/yF3QzPTmIcfVe/b53mydNKQoVld3RF663CLnwL
lIllcPJeRsN79LE5EQxawAIJp7sUBg/6Bvs2s5xvRmaiPs5/KS26yd3kqIUN3KyW6oNf8keZJemW
WseQG7zuaMfBV93VK1KU0HmYZe9SMyxzTRqcd/Cdzlg1lcRSM/Q2aEUoGxFiHFgzP3Bn1SutTZ6S
iVHq0pBGNhv/IYhWrBhtT3HaFTtSkkPITearldUvABdJ+PXcf9CRfO1EADS7ru/cZtBXXa3+ZIgP
17Evf6vIdHcZcQGrwhn7OzZA0yrmkHZbGgKvS+3fmV50lkQVbBuFKSqXkpxEL7c3k5axKYNjGDgI
CevRP9mNLQ5d4GGBdNUxkNFNbBSvqBnv9FDvVokz/k4a9Zt8sR+Tap5sHRSR0aIJ9uIfCmDZ3ojw
8gyBtzUn+GBhZN1rQ/q9T7JvpRN+r7SaaHIEU3lTbWVs/uqn9gveubc2656NCBlI2amzpXcoBSer
XRsc2zEeEQwTfrsiiyje9L37qmJbrsmPPtmS7XmkqXzD59ffiJzAOY9aYUMxuTgEvvh8vrZ1k8t9
GvFZRaN6sgylVqNR9utcdmKVYtCBZeY8O6F4KAp92hUyIdlJF85qnILxFiIQaqQpfsSb91IRYYUc
JOxYI0BoYtafMhdr+zgBNCv5XEIlTZQ4+f30MBjukwodVNBFZq8rjB8bMwG3Q+gBNqG+ph1caSxo
DWWvHUy0pdIIYQjxuZLCc2ep6hHxcL9jvHAgJydUrl76S0twSCmP/6vCHHdC6hhH5Yb9re5DktMx
NiGvoydRURTgm3naORr4VuJc6EmvLFh5ePk9msgcChYB0oOfn41Y54OZRUcQhLf1kD24ARaFporM
LfkE2QH9SL9SufOTj/KbZWTkNGgQixRf30j6qKfVWxNML1GXWJsed8HG7c2HSeOEzJySe2Mof476
kO8Lo8iRjLHD7fCKnu3IstB/RTk8vMG7z8g5OfSsIPA7Wvp9UoPizLyiPJkDVLu6rW+pXxDpGvnF
DIdHIBkvooySk2ajuQ0s+rEeU3MT4g3Y2ByMbo0oQz1XOq+B5w24mFJDP+tRHd6TN1YcFTS1e4kU
feWWda5WaTc+pD4Rrpku7VWiR/lxykUH21Q75I1qbqK4MFmplP2uaaf0d+4KHz6aFotdbcpuXUxt
8ROVUIuRva9vtaYZ34jWJU85TIy7ctBw1fWh/8Yh1WuvDdO9E/RApnoHY7veFePRika+nk75iqLl
oLvduMtV4u9iZZpfCpxjO/DtI+Y0fbrxfRNat5bru6LpzHVE4NFTZ0Bvq3IUnRNZwYjF1AP2WATc
ZvOqCtSaLHOg0cbAYkdNGgeEYHCwSOjYxrEw0J/ipoad/qTKVtwauW0cht77TZa6jSp2+l7LwV4B
c2ItVjXh2mqNbufG7Yujl2CZjDLYOYFDyA/t5suPwj2rDc4xmjyIX52er3NWz7vAa4FaVAZWPFm3
pyKq/J02wU3R8tDeBEWYrDFtBpvRte19PIx89XqH2VtiCWg0xD5NZNSHXCuMb2U1+DcO2r414nSQ
R1aY3uTOYLzYjQoPIsLeCBfM/uIqEIehq0ebyvTS71nqJ+0+qbvyzagIGxcC2XFV9v6fnB7pthaQ
+tDY/UktgK0VuLOzH3TccxbC0UtLuXZkFm8MVwQ7z8ymtRwMtQ7c9Hc0VOY6zEV4ij3nB7DyibUL
EEjHHo1fVq5bd8JNfiZlIFeqGC0bIkpZF7uxrhvKIPzHishXfBworWUKWU834uQQyyDZ+IXCzCly
7DSjOjYp9NHW6s2NGlNtLVLb2hRhXN36MTENnimygxopan48DSso7+6qD0Z8IwKKap/VBPZVI1VZ
t9H+FU68m5rmq+3LhzJDxj8wumBU9uyuWIjvipYxEYnhu4tAcxNO6r5mr7PK2vZeVMwAChTHUrWx
Qof81HZhxAc1y7ZpWnQbGVdPic5mJiy0ZoukUN5YdtWsiB15dKQLx0qNfH5M+6eI0WVqras2uRdG
KDRZigzlgC820L7qWf1z9PnFTi+ejRgApxvDCudEjGPdLtHBiXrqooxlt9YHv4vIs1huo5h1UoOg
n5HVdoeheasHXDtKGsi+mOubJvyT9Z2941ZiDE/pkWYYeu0WkGNSQUSN0sZ4iGnFrseGxWtmusnZ
7b1WX7e6zGlZqwIqLKA1flKz8kwVP/gBROMSKi/DFfrROMUSnbdX3QGfk3Sz2+wWgbK+tn2aV0Vh
tdt2quyD8JA3Gaao7ynXwSptBviiFCrfEcDxwuq1wXHUI3qPk21V6PouwWuwA0Fwo4ddAiZPs3ay
V39yCxG5jpJzWzsOE7ur31ix1HvHD7NdMZb+F6Q2+cqzRbeSbfarzEFVInu3YMXhXwn69klVAy4k
oaO7inzxTUPleNfbgFejiZ2AzQ2+dX36VAmgPjFGh41r0LDMkeWtHD/DdZUOR22k95rb6inWwfOl
VtSs9Hiii1KKYSOGtkccmqPFycN8ZfSNeR+FfJYakOSA4/iMsU01FaSNzkpY6sv2lXOwh2EKnqx4
VOshj59d1/7uZOz23N4YWP/rxWM+EROUDyOWkQtXW5b9Dz8tCtCQuk+lKoBrpD4ISq1yjr1vRfex
pemnMnGqdZLAqh067U/VVd/saBr3rcvmnCy52wbG267O6z9K726lniJuh0IJ7zPcxFgefgGT5JSC
J44bOcm+oAyZ1kUW817rtsDyziDUCAHYgazrUU4LsdZqPO49FKRVDq5v5QbQ3vqubO4uffhVOJrf
uroEG6lyoNilJda5Hl4GUfyqNx72JqB5FriUyOYIGASfNLG1NXUAJ7pl46qBxNw3jjUANOw0BMiT
YjwarwT7eG91MsRPYnL0g4NWf+t7HtZA1qJ7LWQZmuIqvM2UAsUItokanBi70tKbl9wJcfb5dYJX
z6hxeJQZnjbdDW4LminfLMxgAPB631vj6Q9uVBmpH2Lo+hcit8CLpsSv10S+FatBFeprXWvmzuQx
PhlNnoPl7Ztdrkfya9jESHr12nmsNOmdm7oe93ow2Y9xUEc3qQ3ZEiBB+afOOznB4YYrizcjO7mk
o6/z2BMbMmJ5LfTXDl7jXxh9pGZiKK2xX9C96MOsPHWJ7M84jBzQAYULM7dT/tpobExbUZP7q56D
rWrVt15YYj0PJmM9Inl7+FSPdh4H0YgWA8TFEV66bEw1P4l2ZqV1LOiG8vDxJRYap/NICL4cZp87
po4AgVMX/Po+J3NBs2OsQKv45H3MThixKAZycqV3SuOu39Vp+sPBhcI+LRRXuuXvn1cIb9b/VfXU
p2wUvFOU1C9KZHvWckdPNjTENp97ULOmb4jGlKnjqBPqD75xv0q4vbFTbjycrC6o6Y+vsmBjF96s
3evSn4yGnPfRQuvM2EtloBvS2G42OthFowC0XhpnJV2qWAJ5++PLLhw2zCNNIpHWcZg6/kl4Gnq4
uosf3dLLL+CM4UqHfukNzdrMUwzgL9JN/2RqQbUOUj+8mULP2BKKOu6T0kyvPMGl68x6ziSc6IOm
WwZjzfmn1u3wINnFoo1pdr0xulce2EJne55doVXlaHmFNZ1l8KUU/q4H7uK6z74/blrqTt5dOWpd
eDHzGIsprVmvZ6l1ykb/AC2nWGttcNtk8vnjF7/Q/HcvZeGvc5OBxgOJjb15AuKQ3Dkhi6omiuWV
X7/wLtzLv//110c70cLKlibNrEzupqF/jvqGJotb/ykm7efHt7BQweZUx7budBGnOAtdUbNV00aQ
tkFk/qOx5DvEdaeObolL9uOL/Sum/P+zXeHOCg2GfhiIADvOYh/s5UE9Faf2biCqIN7gjFr362lt
7sYbZwcQ9lTd6Yd83x2c7adC5i0xB6JqaU9IMF2vcxe8kcQ3NY9GdMVPsjSkZ5WnAhQkBpnYTBz3
oQzyo8EhNhsy4vaE+JkLCEKmfuX8fWlgzIpBitOME0luIx8c8jr6i2nJrJ69BLYzTJHPlZw5GTUb
wMIUWWWcw/TN7L4pN9rbOXDj+hqKbWH2zJmoTY/8R2eNdSbc4wa31Zu6qNQ+HmkLj2iO85RGiyGz
CVDCdgQDNOzNnaM5ia1ZX8uMW5g4c5qn0Q9DUTmGcxoc/1im7t53NsYgt66VAtq7sr5YekSzEpDn
QxUETjyeLQsYNQ4fpOi1nV8Zs0u3MFtY9CrNMZle2iV+RXKGXBNWj8NNBY9VjzH+Qm7/+G0sYHDE
HOvXqVykkYlQQaYrN9qmAJtfwi3G8w1c5vAXr50snHv1Jd1C6LkyfheK/5z05/gR7W7f4CMz0CnX
x5WluvXF9vvxPS09vNmEL5oiTBO3QGFQSLBX37we37H3FOERbEWx+/giC6JrMWf9mZyQpmK8yAAm
vF5hb0SH3urSh9G1xJ0X9/UTDQH7tnRNyTbajdxnVZj6K87Y9J5D9vzKp2jxd8zWBfWQesaUVnAZ
zZ+Tgevaap+DMSEE42sWuDTv/b2fBjT2JW0KQh9idUUhvfAW54RAUwK/qku7OEdAZo5OJr0bwwIW
oNGLWn/8kN/XLJM/MPvOXlL5ONnkEnpvf8mitiJPavxKk7Tce4h36HL7+FSbLNz3qoiuCAeWbuwy
rv76uidW0NdA9f2T5fvPjh68CEytRNoMV4bOwvicQ1OD0NGGTLetUx/hGV+pBKKNm6fJ4+hkxbpP
e5igZtd/Snom7Fkpcd3SNIeWq4FYu++AFZGdjczCdbpNqTOr6QNfmXf/Joy/s4awZ2uIoaKFngq7
OncnsS9vElJVoLHduIdsTVjewbxLjsEd3dj6S7FTt9ldd0UisfRAZ1uYWllhbLU4jzrX4jgFQkwf
x9s8Sf/ombkHXXkNxrV0oVll4VAa9PVIsbRzrKkQF0BDeLTdujHOMPWn5FhkbnflcS6sW+bgrwn8
PDpKVeP6lullcxltvJFgk9Kv+7WUgH05tAf3DApg+/F0Wxr4s1LihHCphaRwluF3zmThmwC/ldc+
/EuVak5cm5xE2mOVmKegHe8qi+50QD97w+orpgkhnecQRSkGZ7v8EcoIIYDl1qvGMU4V7d8rFWXh
Fv8P2zVMHO8pJNrKfhyq72nxWyVX1usLK4I5tMtLHPr5PiyDoam+D1H+XdNoMX78ZhYWTWK22uDc
ym30GPsQtrEMwERziXTxKuLN/G+jT+DXx5dZuoVZrZCBY5hJhtJIa7qH0tMf6Cs1V25hwb4j5r7o
JtcIuibh4zSM9u+q1HbkYOF5g5WzJriSdK/4WFfeNmx0dJnioJPs1ybUkcsJBSlJH9/hwhdFzEpF
bLR+0xbUdiGkA5jKaoklGiZio10N1HKRviTsrHXdQPEsEv9KDV4YdeasMNrSmvQhUM3FjHHje/oX
z4kPyq4/98Gam8uCNrXptCbuyem/9R0kQNQ+zoHThGsFdqEUiVndCztV5lmDMLCF0EIyCijWuHiI
OF3rUnSVOfsrTiKnK+V8aRTONlHCwJpccPx/FrX2TRrmz9b2ruzPlv70rMKpyTcrUnb101BFX6Z2
fAwJff54ZBmXn/fO129uCg/SkfN4KzRPURPfJ3Fw0Lpq4whctujmOXEcyvIwpuZOr2Ck2J/sc85N
4pFvhvjSYBlQu4kXezPwwpoaQXnRDyjyV+5t4bFZsxWRRduhJxNnOtlZgJqnL4aV5kMq+fjJLXxV
rVlxizhIYuvUkq8DN3ZohwdRmLdmWB/DIfqnyxBBfHydhVk4N4kjK2jqAe7gOanbmya33iTuh7Uf
pv2Vhd1ClbYuj++vhaPp22XVJ0zzXvpfpgoQqJvEnGT4p8m8tu9YusasgHEcNcp0KMifzJDH5GSQ
9a9DQ15X9vDxU1p617O5bicTGKFK10GMtz/BJd4h6blSp5Z++2xi4+vrOAPq6Y6Ud1ie96MBMLmr
t14Qbj/+8UuveDa/jZCNv2tM1omSrv0TtXp/TmwHoWeU9L8/dYm5NTxPhCx1aG6nJMCuNEbFJQhw
cJFlG9d8FgsTYu4P7zMImWXPK2gb8Rh7/a9Ruj/iQed42n8wZXtl67jwsOY+cehuaEXKDHV/jdDX
MNI3Th33So2fexnmZRj8NR20jNDyqHD1E8q9B6AogAzTcKd32T8fv4mlx3S5r7/+fp2beZipAYxL
eZ/Ao8qAjOnGTQgsLbCNKzexdJHZdChkP+noI+tzkKKKdFt/W5b2U177T5EKImRAxC9+fDtLr2M2
OzLKeAOi1Th5lXYqU/XVi92d2U5XGlYLk+/fTdtfTyvkNkyOWwasQd9UjVZivK+GiKhb88pHYuH3
/5+JeXBhLyEAPVt2Ud0OakyescAE5750kiv3sHSJy/rkr3uQjeKAdlQZFTx+anX3po+Hp9qOr5S+
pT9/GQN//XkjDBMChikX6kLP1GK0UMRLIo79+AWb/7rh31kizL3FaDuq0OrG9lxl4gATkaXUTWdm
OzxsCNQA4ubItG7y6h9LboP0Z0nkpIRXxoCAoEgoQnAQEHjz7BlJSeATG+Y9J3G6z9RbIout8kr0
Zm/xv9GJzcES+6a2b4b+KUDR5CQbF0NPnX6PqhMp3qs62MPa34C4NaJ2J/rwPgDsk2dIU9tqFVyI
ghbZo196cZCYvS5tRytEoQdRTMHzrN+QX5DL4BGA7CD6EJui+hPrX6iN/OmHVl81GYR3KLr5SZnT
YUi2rn0IIvfe65+H8I9dTA9U6rWNSDoJDxNpvhMQM5bcAcC/fvhTejtDDbsYNpkufhUCiQrKfAz/
eppu/NHb2Cgdq5csG15hya8Gd6MUaQOIvMl5G1fC35RDQBLiFpPOkJ7UeFmnvuoTqYrPCRzGIfyn
ekXmzjMOCckDcU3vQKtJknS09QVFC5EMdW930ALo3oAQnX6f4RboyBkmzQ/nYac/pWa6HoN2BUy5
sjblqIMZ3hnZUwhTkHhAImZz88k0nm1WZBetr6vtJYlZbXUbFOW5dlHoqu9mbOySsFppJXuutl4h
h81il7e2o1tN0zIcVpa5J9gSieNZOsdCkpeNtBBZUbHhwHSTtrSEixWcQU5PzYj86vB+7JFP05qo
RbWtLVoUabYmqSCKhhWxk53xo7Fv0cYAnE9IjEpIXbU3HUjkqNF3rLuQ8ryU5XNJqyGzEb9GKQj4
fF3RDegAQY+gFlCVa1vBKXGtEyFwU9X1KhtuAvVNKyBq5Y+VCXbNXYlpp0beT/oyRGfXfqIIrWRO
Krn+pULalLNS3dWYIDT1zRvuCTRFgWqsPb6oJiRjJ4ame/FeTLctkv70tvwl0n2arKKvVgc89E+p
/TbkbzoIg30Oqn4TR9b24+m6sOmZW/gsp29bXSdPw40eCdfCpZFsugTOa3jnkQOcEy34mQvRVPxv
2WkQUancIAJzJOdgPSBARCcu9/hT76VFmqdwhu+lq/35+GrvFjnTn5dpzwEJUuPHOUPy37TmcBAj
OSCh2n3uz89KNBT83NMnaZ+GNnpuZf+oy+iX6IMrNfTflMH/K6H8/FmN1msd7LLP308IZ2cPHWUo
oIHTFZByn/rBkreN1Zd7TKPpIel8QnkvHaRwsKpvaGusR/My6QINc7ujAuOQGm5+Z4NJOahMxXet
gtlKF199sZOmXLcdMisN9ctdoTnlsU4QL09uVB48lYWPflbrh4Co4LshzbwboWCTTgkhulrjBLd+
hinar1Ry0xM0u5vKbth50vNfHEdl6w5n0zYt82EvQ7Kjc8Sp20YCQ20GYkIw7iLVD3sp0DByKuN6
XnPCSiJIOp7An0tiOjXHczcITG2iXga5E+3QnWMNXP/o+CVUu6w9+qGAwBJJeItDlb/klJ63ABX2
oUBntOl9pwTVOMFN8kV9kdd60E3DbidQ1l6ZQ0uDbbam0VNVyFpxfB2m2RH0wqbgweOBuDJz3l3T
MBhmy/2LoqQTVmedIhnoX6bQrzYG4bRYujS16wWfuI8H9dJ1Lv/+18Ig9nLpjCh9z7JoTJo4NlW5
ymPnxUUt+McFHnvlQu+2p7ihy3P860Jtm1ZJ57kcjtp8NKHn2N5hQHy9SWpR7OH3IxHvU3Gq2wse
OdOuyXOW3tNs5ypAendjZ7TY0Xu1djSZH4sRQV9QdfaV1svSJWYb11IrvMCDU3juJpJ+3SA7ekTh
rTwUcVdqw9JbMv/78MgLy1K9GIrzqI/4/IJjM3q/TFt9NzL78eOB8O7m2PTnhI92MPOBBCxs+xZw
7/jb1ZDIhRevz8qmrSGJw8sG+03atA2+BvGPgWh0gXZZI5QyHoxNj5Psc3cxq6GN18L46yH/xZ1J
dKu6TZS8//hPX/7EO+VZn82UcASFzGEdELhCe6jq5GTq5jpL4u8qH1/10Lsy8RcGkz6bJ1MWtj58
x+lMnOKqNL+UaQDjNroykJbe8mw2DD3LsMlQOcmT+dlF/amV/eHj57P0w2ezIFHI3sKUE6Ta5qQq
Osd8LoLkyhRbmABzfIJldrKpXE6MApnvAtlhc3G7+95XP+3WvdKcXbqBWUV3fAudvG2pc9hgK1Ji
bw9IBhz5yaE5q+i63RlWTwk8iba9yRI+ipl5pQn//tPx5susuIv0RJm2d7LI01bOcAScDKbZzb6a
ktiTj9/v+0PHm+MTVANg3hGlDhl0am9aX8a3FukwV57O+ypK0/NnM3c0jVTPDRStWiRflJXKmwbr
AYbZbR/2B5LQt1qZHn2WB1JeS9N5dx3MNWdTOuqmODQJNsT9Z25qmDUNaRhGzw65QjAas9FLvStP
7/3qAZ3/vxXcJwaVxR10jlyxf0NSQEvbhASP+gImfkcKV+WM/vbjV/X+SPb82SyPiNdgS8NUNNJv
xvSYN2QbXqmCS396NsubepRKTBdSJbN8VIcRrD/y608+JfO/T0lFjYW5KDNOLXENmGRUs44T+6k2
mpssS3DMVOmPzz2i2WT3akVED572cyGHP47T3/kSW4x7pf/4vl6AkTWb7J3elb6WA2iygEaO2puP
M7i0IZkTR9dlDY4jZ5uxttWbBLZ7QlTKMcPPl2HghCLrdcyy0l8z4CP1mLJD+/imF+rEHLfgt6Qp
pxWHoKOubwb8mT5H+n3wJOV4ZRovXWH2sQ+D0CbZp4GxUrsTnR/HMV8dl0yGLMPSwzG8KD83xudC
e5c78fzIBYHl0KRpDHWG+fsQDNG1Q/2lW5kVh8G1Cz2XyjgN9KnsKflVdeldr/w7NUbXlisLs8m7
/Ptfi2JzpF0pmE9nT6ut9YSvfpflKR0wHUvKx+986RKzWtDlIXg/PTVOteaxg2qQbMW+bq5yO7qm
Klooo96sJuRV4nM0pJknOgqqFON3gbXsK4FJ6lwRz74x0gjvz5gm2ae+1N5cca93XqaVXu+dXG26
Ew59rqls70un/Iz+y/S8WXFIrOZ/nJ1Zk6Q6tqX/Stl5pxohEKLt1n3w2fGYpxxesBwiGQUSkxC/
vpdnVfeN5AROW7ycYxkZCQg07r32t6QtfDiRDQPKzylIjW05PFeohvnYN5nMDrR1uwDoDszPQw6I
uq37ElxW8CMNV/Gny/d4H4Dm8KnevR6y1HL6wQ79oC8PXiHYhsIpZBf3tbtlsN+6qTzQz1BSjfLN
xi2OTiSKfdUTtbIHS25chIlDOAAi0AeLgpemqPnT5Ueb6ZJThbzqeezA18UO+xFEC7AGQPTo6Wcb
zK3LN3j/yMGnEnnuFGMWxVD7BBW3H5sIAo01fEMZxEUe0cfa5uax5EAur9WgR7C4ZFIvbN9nZo2p
ft5OoPeORVufWlTuoljuFBFYayLCjIL5y42be3vnn7+ZM3JURbnKMzgLuvKhY/qLFvJgJfr+8uXn
GjCZL0xhKFLJpX2CSWjY5uXRj/MGVinqqKn38/I95powmTCsvEUoo4tJ6OroJ4oLYcmFPIBs7YU5
b2az5U+3EaCrVPqsV7AdChKGi0q5zNxbAKbUCps97n75WDsm80SZFmWO8JMJ4UTyyWkhFUHR6DX1
ycvHrj+ZJ6rYNLROvCEs5JdolGsOWEseVx/bDUyl8BlEqXBpo0OYoUBzl9hpe1AEzvNxBoRSDg7H
AsR55mtPZfFlCj6uydwh9CnZyFyvatSid+ZDQHOHTzXxXgF/ZDrG1QnMrQ3NHhTC8mp4vfwFZnoS
O4+SN4MtTj3UzHeePKngMUaGIBXWqgZ+JbWv+sLfXr7J3As6//zNTYxJRtIE5RA6FQrU4itpAVhR
VAtXPw/cv8ct+FQGL7NWuy0KKk/QR3/prHpvU74wzmYW/qnaHSDbtii1hHR5aACki1ZSrcei3woA
heW4ijN9vPyG5towGdDw/25L2E90J8fWN4bRsDBLB7O5S0/GMMp1o8FVTXeKYvkSgR8+jEtbr7kz
LZuMX6d1yx7Vrt0JCbgfMLM+JW0KOzsO+g7n16o19zRun+qSwMsJTrSX39VMb5qK15tUVYVl2u7U
tQ9yAGOm+iLcbx+79mR7b7K6EWOCntoNzkNDu8+8jk7YWfy6fPmZ/jR1r+eQc1dJQuSJRNVBM3sV
xHea0LvIyG1xLi43YmERPY/fdwbFVKjeQRwCiUWJO6nc+2b1PohXKdoRoKQB1vEgpFxu0UzvmkrU
eUdh64Ag+ynI827dIMK9MaC6XL74XCPON30zb3SAvRGr8+VJqqci+yKymwS+7nZFFq4/15Mmy7Rj
AU4CGKM49bb7iykiEK3wf2q/e7j8/HMvZzKqUSvAbdi3FScLDlKHmlrwP0u9pVjC3NNPBraHUodc
pwDGRlk6YNJGYhaJMGgCcm+pLGDuFpPxXTg2cwaB8Z1ULES1AbAl2VbXw+by+5nZxk5V5VxlbiWi
pDvZEIrXiFJ4iB0MKwqhgibJLkbKGESUy/ea+RZT9XiOsqyAQ21wyuLm4JXBF6/pl+yKZl7TVD5u
0aZzRWow2GL46XU4L+LUkT84NpzHLj/93B3OI+TNSCgVs+uqZ+XJIuei3lCWN8L9EA7eAefpz4s7
EJ/A3xAxc7tQt6oZH+MWZIePPfhkCCOIEXfggsmTPcqHoKS37ZiFEXc/NsKmmnAoBeumVoU6qXK4
R9Tuihlz/7EnnwzeyGuKERyN8uQp+2CB+r8lNbLEvYPKist3mOuSkwE8oOS0z3tMbwbQjNHAXlYt
naFmtnXuZODC65YWeHZk7HJN7gH0yLe9Z9EfkIJ7IYLCOC6WqlnonDPT9FQ9ndV2wpG+1mHRefq2
98f4wc5zA/y8xZ+R8HcWpouZ1XOql3ZFgnJt0ggEk+QKFKZNI765rrWmwZXXhik2sZe/C7jo76+e
U9E0OpXK+4rUpzrrxGNNGbvRUQZlmYqMeRhhcQyldt3SfQNrjnxVw2dwVzpO8EXBWfuxRWZeXmWs
7sMWuvLbyqXpgw5UBLpHbui3GFYDctO5YwwCKjIb7m8h80Er5TxXXg7GFCdc3ehRARFS1sOjbFzT
wt80xsQInlHbrGVjA//RAf1zKKSCBDQQXv9APRHfy8Av15mPVO3KBg6ar7gIGKATCUGkVjV2usPe
INmBwyTXNHXtr+jm/GsadOKlL73mU4GW/4wCWb3UorNe6pEWSB0MPQKpIoAbojyHVm09gBVoiZB6
lroCxRYD3GSAVI3SvQKvVPCV46BaZwNoic+3Bq73QMU4QbvxvAA8GKVtG4hqiDR+KI/myJlXxbo0
fXPVCx9wPtTLdDiEBKixA+uJPvMosR/SLjFPoEaRjQOC5SHgwWfqwx+nSKEQLkkir6vWDfbg1A53
Ih8fAZT7pKnpcS4Dd22oAwOrqao52TG1IJvpjnaAfXw3AkcfMUj4wGkBjnIsrJWqE6jsAkp3eZAW
62As+53IqpsCqNvKG+OVq6370SnrLQv0g534UJMKu97B941eY/1FSDCojr4q5QbaKhwKAcqF2pvw
jU1sAWFI9JWxAjjdjJzVghbkUTlYvaYR1XYEGWxlGYkXPNJPVgl1WGy11wkbrSur52eeLr0ZXW72
JahaKyFqEK1oYCB8g54VxBl/jX/Tn6mT3cYiYE92CsklREd/lkZ6q6GDOyoaaL2ObYkiW9CR1jpI
Q6Q9/M9wzgWCtvFaMGAhRit7D2g/eHehRiT3gKtLfHpkKb8rVN9uo8qCaTq3+DZJyc8I6bivmZ/E
IRC9xR58nVivVT3wW4ANx0enwacZKmZdQRglbkCkqw5l6vZ7245fM+Ha+7jNbobIvRVnZFYVWPcJ
6mJWqQuWmm1Ad3diD57BXpzvY9UkK+YLfw/Var/iJfoNdzwohkigUfacQTceyg4lkm6A/YTOxQNt
2DU+RwMynKmuR4DY0L3c+NPZS43lFHkeYTV3PgLJqyCJ3dCqOphbD3b0I4cb884EEBflCE986+3h
c2Ml8mgK7jynowCc0U1grSiGYEtgKYrb+527zjoiIeBR9b3lUSClzo5KLevBEe0hglRdMB4S17JW
RQCFZ0fcZgMW7nhshsGDDpB9QglktonSnsKEdXyhVexB1GniByN8a0sDNYaUQdlIY5Hv66AiWKZG
EBG94lPTa2vvlECgJmlVPGaYgtaiZ/gPT9o1hChgjen0tVLRgxVUzcGRPF134LmsfMOBdCxjlKt7
8sVE6gvLFTtENengwmyJde00zsrzpH9tDGgMNIfLs23Umc7opiFjvrL37SjU+gw+X3vQLF8Nirgv
VI1qx4Ah3pSDJe6rGE7eXg0dZhn5QegLAw0TIQjZm/gOAFSQrITEFJJXbn/u/bQKc9Wn1xyWG5Cy
cve7TuAdZVCxsXYJQd0yreot5MXldUdT/a2UEkDtIi/CxEfoBKpEZ7wmRmT3jQuQ7FowQHNgek46
jHkHLsco/9ngJKMOlq9/JUPmrG0Hbc7OzveYxv2142qyQzE6P9Z9bf0wPChuIQHLtwbO8aGuszaD
2tirQTE1qffo6rpASDri/U1amBYM61FKSM3a7HEgjoRsM8irfdryCIDhMXlp4fC3TaoCRQk9pjzM
Ru0e2GyygQu19dr0FmyYu1GDQaakYz+JEThwC7G/Q+/51reGJQOw8sahTwLVBwwKssFN1iXEIgf4
OxVymwCoXKxIZZVXVcPsnVt7AcpnXKg1Azfu72jLAIyjPvMBYHYyAEf76Ewh04ja1Gs/i+ltkojg
q+0P5PvlRXZm8zOtHDKlVeAhsPdH3+CPiEHByr3pqqUMxMyeZKrG6lIRtCpJ4Zded/5eaEs/wcZD
bkneJYe06tTuA82g7vQ+zLaCdCT6bM11x/2XKFgqIX63AbjwZONctwY+9mC9n7zMPOqC3DaOs0tU
8avk1pfLzz53i8nxl5gsFTUyVycbZWGQ8w5XYKC+JDolm6jp++3lu7x7dEFDJvvoIcFGlILkc+q6
ZMBeyY0AAPA6Aa6/2yzks97dr+Eek510nVPgIxsNN9q4ynYgvQ2blvT0S0zT6qaFlCNUqBZMENUU
7aPFIuvhctve7cS472SbXSZpnas0blHRpdp1gWQMANVjdbx89d/2nn8L4lB3KlnjtNUyM317imSU
uSABNwL67S5eN4721okPz6G+bP2NhpQRlPoybfZxouItFOnZJnEkOQQx9jsobhs3Vh9EmK1aqHs7
K3qCOFBjQQHtPrcdkPocER95UvivQw1JCOA3AiBlGhzHyPOvbRvfrCloetuBw7dKAPhD9YyK14kX
vF5u60xfnIroRIq9IJDk7anKg3VTv6Dccz+QWy9ZiiXNdMOpMVbFc51XHZTaVt6FNVO7KhJ3WTMs
fKu5y5/b9eaAjpdmm4ZHzcmDY3iU99d+Kl+QnlwQQM1d/vzzN5fPCyLKsq/7E6n9O9sABKmYCnsP
0M/L73+mJ0/NsHxoNID+TlAB1DoHUdfX9rJtzPuZWvTjyUSTY/FjaVm1UDBEgMVBCbXKrSA5YJt6
rLW9963qRZv2pw9z4RKFwxksSyiPb2EyBnYpcI+Beawr+bFBO5XaEVVr2Tdxe5LCXrWYkkj28/JL
nOvEk2lIdT3kAEEGOGPvdVelk2wtIHq20oFPAR3p4fJdfpee/31aoFOhmpMX8QAfY9jIHfqdWUd7
e5usxZYeQDLV13DP2YzrK30lb9qb4lDeO5/y23i3NI7gjfDe4ZjSqZAt52yES2xSnDDX2HQ9AATc
w9fRwXap7/oVJYQ/JQxobiQ0ItTinDM/K2DDrZuMafUZOHGPreGdZW5JkqsrUaU+3eJgAPQpcr86
2UTSMmGPP4e6kIAecx3AnFtY0U8ktzWA8a0D8wFUO/Up47uctd5+KMCMTmlXboQfyLXIlL0dCQlO
EFE0YakC+0aQiIMBbJV3g9/4v2iZmFPdS/rZ8CTbubRw72LXT04exZEpi7HxLkyQ3NsOqnCauHZR
9gIV9KF2B+sZvkfdEZyqZAcUurexeFHcIuGf/BqHHru91EIcP8k8ENkNSpYaWkELPNptDhMVkNMF
qZMjzwY4Y9SNp+9yj1rfIqv2rxyF0p8Yp/iN4zjty9iUYqsBHPiZlq618pyyf4bfbX+TDQlA780Z
605B7IGpR/7ImzzBGoDVghRYkfLenF3nWJ1tfF1UBwJsE9ijsr2y3DGS23iIoz1MifoHhWPc1lEV
u+3w2q4RqMuAJ0mcB1d79Yl2cE1akSEtPhsQEhFBMDk44cTaZ00BIruwY/hjtM7JBgwEAG8rOKYW
4O8KAYl4Vbadux2tChZao6ijT0kXQ46ggN8+wGoCuPMOVUOgDXMzbCNR6WvLofmTBNUV29GiKE60
UZ+iDOX3UrbBdzuIDVyHChdGbP3Yg+SMjd3u8rB6f4qlwWSf4ksxlsmISSqr79P0EYjslVV9aMqh
Uz+jrsxgmTDAuXKor0Xy4pgfl5/5/VmbTlV4vBwR56tHeeKui0I2uW3qJfnZu8E2SqdSOhVB2zEO
VRP2xLW3kuvPUWce2qB9MNo6IOoDrcnotQshxJmXP4V9mrYiysfMGXbInYPCHX2Nk/yzBDz1Yy9q
sjwXtVNWPMOUCQ3Di4jtNe/jBeX2u6FWTIeTpTnJBPNRypSdnO5qoEAtlgM8aKxD5uT7zCylWn+j
g96b9M9d4M0OILH8Ia1qtEC3TfqEw1l6JSNBjhKz5YEjHgBnIoL6144TJ4R7u/Nwzrl/bjIyILJQ
ZyvtqQxi06i97eushgkQeOtxHIk9zJDFIR9ta21UwXZEWeNaClM9JalrwQhJp8c2if2dRJXGvq+D
Fg4B2DwWrGq2XZDyHYjAoKB3Zbsqde4cnT7K9nlflNepm7b3jca2RUYJLAGUC4saUO1vqK+8syqD
bzBva9hCNtbOOApOQQGwmFpVsCOxwbBJQWbf2ihvQjytXTKBe/+wQKfCSoI5j1OIQUJUCuibtsyS
u7YafbTKMVeJYWpfMln/goitforgjbCwbL+fLEdHmeyC4AgKYwQsc2GWj2m8GREMAnQ8ahH7T1P7
gGj9+M2lNP+cdI61AXAc2QZHiQ/VXYBsOOlAdeNnPmjrdVjURzU+w9l0RaXcXB5fM3uCKbJZDD5R
QGrVIcQAcM11+yPo4qeyInSXJXH+wbtMhlqaSZL0SNki0pS529y0/l4RDyWxI/g/SRFZz5dbc34l
74y1v5GbKRM261QXIjTOQOpAnSEhkLp97OqTfkCTmHWj7dRhjK992/ZgzPCxkAtLwgzLhk61owkD
HAJmZSp0C/dHIqO1VvYOAswd7UAZjCT8iEaJam1AnVdKOO02w2lv4QPNzIVTXamoDVwpokiFCZPJ
XuHc/0jyPjuAwjCujYO9tqBD/+Xye5zrc5PDd48tCqym7S70G8SsR7Yi6W02sA2ilQvNmVkDpwpT
GMB0HXDsdZha8A2oRH7m/bt3qqxC6qbfA5bmG4izPnSEpFPVaBb0BWmIXYestEyAqms33Yhax3Bi
o/mHRAOYBc5f7s0yYueUmIKgST4NXjztHIsoBhrAYwuvbGYhn8pDLdMDeRz0uH6Pk4ePam+dlQ9e
uqSgmelhU7JyZsALBOW+DlsfJCO75HdWQO4IYVdtD5etpl6qSJxryGSUBhyfHmqKPqxQXrlmbt8g
ctDmG4bz4/pyB57rXpMdpy4l4VYsMZ05INH4hQ8Dx/Gm6KxPg0WfM8T9Vxiu1ury3eYaNDmcIncQ
Jamy/SPsG3eokdvBt3uPCpSFxsxdfjIaNRvyovVH/2irneq/p2fPhvjx8qPPzMdTIadKTWU3gvjH
qnBWUX2bJZ8uX3imN02Vm8Ym2hWOxJAzdrl34S61tdmgn9Osy67iOnJDsLuXDhhzrZgMPdBAEjio
ZTVcGur0Lnd4DqlI4yzscOeaMtnh+qgXoYMmuHqVF9+r0rS3kUQG0LOydpMEir3wCj54C51pZu5l
517wZhphPfLPutb+0aMPityCZ7gJ4vsR2NDLH2amN001nW7B8sinxj/WnfNNmuI5qmvMt/FCfQKh
76/wU2EnxL9lWXOVh6qXHoWE0JPeuvF1vOcMVtk7x/f7eg2yuZQr3xtQRVQhtJyC58Hy1zwBEcXS
KkcpYieXZL4zH3Aq2bBxkIC2wa/CZvBvRhr/IiRKNm2ewSu1yf01Uvlmf/ntzny9qWADAZgK7sRl
Ftrcu6UmKVZtFKBuq5L+aqDDuLAWzNyGTea3Ia9HVkboJLkxB9bKKzuh956MtkyXu8stmdnLT0nO
2ENnaVr4eZjAfPYqqpFdXA/IaXyy7W7cwDul+QUBTAHZ3Th2sLcx/P7yjWd70GS+87KGAO8lveMQ
qJssKzdZ7WzztF1ToQB7rY4xEH5WBculit7FNYUgIicbI6KF48TMbDJVwVpe43caQ/pY2qTdxhHT
+0Y32cJsMjP+pvRmP0auDCavIuwieDYRprJ91UGuwn2Yhi28wXM3eGeXPRXDloXj8rzJRZgpKGXi
3B33AHK0azH20S3O6ultX1VeCGN5gBT6fjg1VlADPOcg6gbFycJjzLX03HnfzGRpq33mjXYRCmbl
mwqlM6tzJG/XB7780GTmTAmwpsv6MofrY0iT3t4MMfd2LvIyhyxoqoUR/X5vcKYSPh6XrYsMjxMG
MHSCzal3S0qYAl3+Uu+/ImdKfy1blgdJ4tohz8oOtbymgJmiFbIiWzgRvT/1OVMVHxOlLn05DqFV
Jlc9ktWr0UsfRpsiZz3Yr41cwua9v+NypjBUOHPCsxb7H9TlmJ08o6e0XGsUMLlsm9uPEV3Yyr8/
88Gu+s9OBc4ExiZiFyHl33sQmhyQms5+kKIKFl7Z3DeZTD8BcWCklcc6BF7mIJi7YTA7lMGSpwiZ
eVPTJSKH02lheVUf8rjJrwsjUNYCR1a2M4nufvXQuQBAVLYPZY4IejQy88nLYCY+uH0edsLnh454
MNu2A3ebYmDB05wbmKxY+UkNgv683DHnHvL88zdjt4F20oszboVNm+qvHN5we49x/R1o4O6+G0j2
4CUW0gG9bJPPl2/pnD/h32ctZyoNzFUXWXlQR8fWR1yUMeU90EE6MO7ECdeksIKtRzixDBaEQKVX
/IoiaLM9dujMeOci2A4b4QMjjD1TGtlPvgt5ii5s8dyaoL5JBVbHUmbjwj5nZmBNRRZicGOtOPa3
sPTdQta1x0y0D1J3W5gHuKAt4Q/nvsOkM3Yxh6NJ7quwhaSgXAFoZ90ZI61fqUPHBLS33L4bKquK
YJkJG7rLX2KmbVOYZyNRgD4SR4U2ESFkk3eRSJ/dvj4iibRHfUWwsNWdGWlToqftNG1HKpxo26B+
iX3IN6EjElGUf2x2naI8ZVFwVNlFdQijRsVQSP9FFE8fe0WTtY3pCFR/isOyGwNcXEHN2fti544A
tGVwrB+aJTbz3Ds6//zNQGy1or6GrUZoZSYoVjFqEbZBDD9jU9XOwsibmVN/Z0Pf3COBMKEOulqE
jidurYE3VzXjWKy1+BZDP3V3+ZXNteR8YHhzF9s4EC7COfGYKqSlWBhUv8qlgNXctSf7YSpRmGyr
UYajRsZSd/m660YJE4lFk4OZGDPsy/58fJe3PQyUM/9I6+FnfdYS2lrf5CL93hXlN3sYd3neP/Vj
8BNGrHphhMxsPqZ40nZEDXXkYiPHYi03SdQNV9D76AXy8Mw4n0Lv+tbhGICxCONRkUdouKOtx6CO
rVVWXLOa0hUiz/3zhz7/7+XwzecPxtgp/aHCpAJn950tR2+feG2+drKELJwcZnrBlIJHziXryA35
RxgkJ9Z90A0b5Ml3l59/ZpBMKaV48i7pKL5/UXKUWN5GYDJa8EJl48PlG8w9/fnnb15QHyFF7ucR
lJXaQ7oGshqcj72tJ5cAG3Of+9zJ3tyA+S5jdIANe+UAAApIZ/EEo80hNBBAP4AbW94n/QBe5cea
MxnuhiWtKFovC0Vg2O2AoupfvUeak2/7fEG6MzM6pvo3+McT0WStBzm4k65TB9b1UjvVwgo/d/XJ
gEfPGYvIsSo4M+TjzcBRo1rRRC4Mh7mPMVnYe5NhPZdUhoEZydaJepibQ7SBoC5KVbIVaYV9EC4y
Zpe/xm9x4zubq6ngrdG94xqQGo+V4LshtVaANZxAaNxG0OaaJITz912d8jXzn5s0f9DRuEu7x65Y
Sg3ODJ+pCq2xvNLYjdeFOVT4TyLo5WaUjnVjVBsfWKqdhW43s2GaitG8mo95oXUfDlEOw6DPKbHW
+F8bf/GZvR2CYHP5hc6M1inSrRpMSlzoZcLRye78pL1uTLCTpPl5+fIz3WOKcusTmYL6ZdWQWUMF
X54V9d6KoqyuH59IlG0v32Wmi0+lacRWqbA7pCyYScobKlnygBM7X5jQ5j75dAYo2gaiSFeFcPxb
R2dWbOGuwYkdg5ePPb7z54SG6vSMQ79Zh52dHqpgvBvhXHP50nOfdzL4pUSW0pWI+RZjQw5JYFC8
gPLGjV+n6cLL/00ZeG9ITqYAy05j5dRuHcJ9uTyUSvODGh1UDNABbtE742qHbtHP+FqOUf+D9Cl8
YJJIX7VMVl9tBe9WEB1QU1NmmfOTe8jqK07L9QAc40EPLr13hYhPPLeqH1hFUM/d+NJOoRGi8IMe
m6Gzd1WcAqULmdIKlvRRDBK2rEGhcA1UdaQ85MSBc0ZNsuagUd/0Cn+YArhPN/tcJSkgxB1CTcUK
506y8eGKczA2a/ZpVLsjOJAmeCK5Nj/8YKBkbXdsPCWcsCPDkWIPpzurWMm00c8idsdNyVp/23NZ
PWpJhrvYNmIbaGltAOSt17mv8zWV8NooLdV+iZNM4+wT8RXEUx480OtGPjPpwKCvIc269WGO7hLm
figiQKaMvE5EXda6OOsZxFL2mTBA2PYp2dG0iBeWsvfHCpkKD2k5uj10mhiJrPBuB9+CnxuxxI9K
5e0h1TZZWAfeH/FkqjDseod5Aexe4DOpbqs0f6rZkhLr/SmLTIl4UIH3tGxYEWY9r3axyfIfBsd0
ex2ATbFlGR8ATm/1QkPeH6Bkqg0ywhVAf0JzYefq25BY1xWyY1UNPsLlCeC3TdDfRyeZgvBIHyQV
LF7iUxR5vVlji9wkW42SgV8cNE+9jlhb/moNj33AKkj+pR5L/07HlXzqYjc/sITwfeuh4m6D0LhS
K1q69Wvapt2BQ1l2r9NAXztu1nxxjGi2gJy6Pzrmj/jiDM7slxsx87WnCBJXaR/ubEUcQmWJPXeX
udeIx9YfimSTaaYqZTZU0oWdhIGrEH97GOufhb9kVznzfadpqiCwqDSA/IZC/Rxbsibdd3/R72xG
yQEyzZ8rB8VeuDvjnkO7BL0+aRt6A6i1deoEqPe2hxsFQT6uYdVhNn4SyU9FFQzrweP1wuQ/07xp
wW2F7y0A0ioQLnXvAFa90nD26VL1fPnDz1x+KohSVKDOFt4o4RiPX4s8G+CJZu+tCLizyzeYm68m
S68Loa1kFXw+G9BJnBvH35vcXsfxggBl7vkny6+ta2XZsoyOlvtA2LUtn1pv4dA79+STVTeK4eAD
f6joCNVesbHHHgWTCKcUJLi3km7p/cyEC8jfRJ5NikW266xj1cMFEasHat6S5joIymOikUhouHtt
hhIFg0EsV86olpKdM69uqvdMc6eihmTWsSs+jfzeia4XiUYzmTky1fcNrjUmTVpFR5EXSLuVLUpJ
axF42WrQXN41VeQeE4A+PlUl1xX2DTk7sRF+aDkPPgnfYY/Ajy3RuWc+5DRcjCp1FNuXfhyayNrH
4EOuum74btvDTQc82+ZyP5+ZQadhXtm1TqaCKg5zrtODD5H7JnbbJb7SzKmMTMV9rPQs26BM+mhH
NVBImtIrJ4We0/Fl1qwAvrA3sXazH53Q57JLkWxRR5ofVWKp+7HX3jZFmSyKPFy5cOh9P+tLplRJ
1Je7qCeR1pGL+nPi+N+BBlAoShfAGpftxoqAEdMa1RCB/KBwCmr5PydjP0gE43ERHWUNgnw5DPYa
TjbQiHfxhwKcZEqZjKsgd7Lza2YuVEAFvW0K+6Xk/b5K6oWldm7YTSbEQpTtOPoYGhnq1+2k/4oa
zPs2dj42IU7lf34b+ymIh9aRigy10wBxIgmSB0uG13NPP50U+0H1Pav4MQLlJhlB44IcaNQfgt1Q
MlX7RShKhPUCj0NhOd4q1s294f0LBKZLPLqZbjsV+DnEb2Tc9VkIS/kSBew1DgDI2fuPRUyjZ9ml
5qpAMuOlzSNEuRou/q1Q/18/hv8dv1Z3/94PNv/9X/jzj0qaOo2xJ/jzj//9VMFhSPzX+d/8v9+Z
/Mr+tbr5Jl6b6S/98W9w3f/cd/Ot/fbHH7Zlm7bmvnutzcNr0xXt7+vjCc+/+f/7l/94/X2VJyNf
//XXj6or2/PV4rQq//rPXx1//usvEOjfzJDn6//nL88N+Ndfd3iGtvrHQ/qj+tu/ev3WtP/6y2Le
PxElhxULc6iH/51BWfr133/l/xMV0Mxj1Hds36bnyF1Z1W3yr78I/yd+1XO5bzPbc5Fn+OsfDaoH
z3/l/5MDoYO9vu/bOBPjIP1/2//HF/qfL/aPshN3MP5pG/zryaTreQxTDWKelGJC4NyfppLLFHTw
ImsEnKSQtTHDSvhsYyorLDmkyUodSc6PXiUf867a+jVZNQkKqxCbtXAAbMDbLR11pIU8uD47Ao6L
eno3e2VddKW6B2HMyYk6FJCiPgnpcEc2x4j7u77vQlOxDbFBBoazFfP7NQxJNgSAGre2NwWgEo28
Smx42cbJRvlbk1d3LvV3CayrgP9YK9dsxxZxaK88yCxaNaoOgdE4xCiPjIvinMTZ+Ky6Y05+xbS1
jcA3jky/HgEK0bCHAt8NyBJ+A5TCXpfVHbS+d4Bp3uWpBkLomrX8aujElU6yJysu7nrOjkiioboA
RIy22RG9Fa63UTy7QQT5KktgN8DdPdbefXDPOu8G2s6Tk+1Qk7XOIR3Oy7u66FGViNm2+BWMEoqT
6nEw2TfL8XfUdJvSL64EChFypw3x8a9K0W051bvA0rfug06woIOyUWp6KOP+OkPmHIbdC8dIep7h
/ueY53kc6WuHMBtoE4gK6BRipaVL0oikYmvSo4dP6QwFpBLJOu/obqBsG8l449ntqsGvBHBsSKp8
3UiAqJp1j2cvaL6zgb8t8OtFUB447HAs9dMBVprAzNw0a9Qzrxs+rhzERqTlb0plNu3YLOxTMDom
zeAUzw9HYo9ADjPNUgBkYLXClPG2Vx6c+bi36aMC2/Py6xAzuJ4l8OJBxObN0P/P0Ho7lP7cgZ3f
3Z83PUcE3iQWugAeljwq4q1qgZV1Pw/+uFIZ7MbAx3m6fKvJfvrf90ILbd87zwXuVDHTgkJRAoUI
53QbLLAKhXiRPgYOTKggiFb/h70zaY4bSaL0L0INtsByBZAbmUwySUpK8QJTSiL2fcevny+yumZK
rJ6WtdlcxmwuMokimVgiwt2fP39PzCTUSvre1BdLV67/+bM/QAG3z0ZCB3BG5fhh9OjDfVpxraI2
USiBEyp3a3GMc/wuq02vxttkjeTmu2ce168jE68JsctC4040rj+2w6e205joSR9bKOGV0rwW+pWG
EqoA50Rpj4UzP/3na72pI/y6nh3hCpdk29Fsw/7o02UhxuzWyDgHyGEcZ6fE+g2OQqqfUeJ5jee1
8/L2hUMp9XLnHurORVuc7w1TXK37qs7Zbx7dv78chyjgWoapw/H8dYkkYjW6tQzDgLpua5h251VN
co3n0q+W9gIqOZDubcPcfgyjIcjz4r2rlU0fFUcxpO+j1bz85vmot6TjwxNyXUs4GgFAo+kkc4m/
rVoDvRRzNcNkk/S8u+ZzLZoTepQdVmbiS69/Mq30vaiG10pg2IdR4LqGiZ9Z4hzFBqrGdm14GIZd
KiMNJvPLikRSmn02jfQdWPBY68yPg1ymjIQ4rxR7Z8Y5NwjN+YKhXW8y859TavgOPOhey69MtL5q
kX12sAN1anGtjI2WFkckDc94lW3d6Ooo1qkd3spR+ax25slAYqof1zMyUCOXuOSMbcbNVRhdANj6
oPeQ0IH0B8s6tnZ+LZX4vUjrg6s1X/MaE/tEc2GRt0rpGS+arv0QMjroyhQ0XXsRa3VcQgPVt8zw
yjV5cbnXLLFOWWjd7qUitx0qu/SGyTybdvRpsM7znB+jdEy9bgkDGP73bSlOcW6dKnXwsiE/DWb2
Li996kOc+rizTovumVthYvVYGKjBDNZBLfQf3YRJ4aydxWIdtJI4F/N6qua6zrNnVfaJmZQdrKkr
FEbDE03JH3n4dVr1B8XtdD/B6cyPQ3HouTaIXMwxWQzHLMgdjo59cNrmi+PMcH4HxixxOsab7NVK
3XMfx1e0Ty+YMa4bnoSXIu/jm23lBEnHqqjH4ri0yAIZ1Tbt2FAMa86eDqSmZdGPSiNiatk7LhN+
CRpiNhAoJsd5neDtz5l5Hgpxr9fNY7YkLn1jE/f2KUEudN+P/VvtZi/hGh3tvvZVJfKdYUn8ZsV+
UZ2GfrMo0ZtaI1mGrBKOH+hRTcjzlGuBxk5aB0v/TakY3HaFdWoMMoRVWF/VkKFBRJcOw+w6f16r
o8+bsWp2fV91/tJ3qOKp6rGwv0amuFOKOPVFxmz2MOi8n6l5jObAjKNPelihwdQUVyu3T/PonKql
OBqNTRH1XtQso0VvDc/VtAAe0hlz28PSuI9Fyv/kHQsnaXvYusPBZgXrbI3MaFKvnl1EyuLC8KLG
ZYIZxC1eak9g+uCZiqVsdBw9k5LhdNU+aYKXPBXz0bWnA3o+s7faxrnOituumKbvdK1/8Bs9SK1n
1+4uNcPMXm24ryP2b6GzPCe1fIMVvM05Em9T5nqxzWwnVxTa5THtbcezzYyHr/PLQyV5H+BC5Kmt
+X2+BBlmQQghxddhfnbD7jLWeOqaMXdtdiu/Ui5Etdf9GpdUDwuLFDJvNQWGi/V89q03mq9VEqHe
2iEMNr9A3sH1s+MIlGctk3YHvI+uixm9g6R03uAMz5qtPMk91pT5u5PYJ3LpQz4V10mY3AaaV71i
sgjsHyHoktcsFtajY35Q1HGrhOVRXuNSssuMUfiRVr5hqrBtteWnSI0z4eJ1jN1T56BC5JDLcXSo
Db9X4UmgmrYrlfBAwma06ZMb9xfyPlZyHnmTO3+tUL4Pbt/dV1DConCDKgyXxREX5++6YT0otvMs
SoE5aI923u3S2jC/GqPxCPqPUjKkPZx4Ws8Z7OOaDxd5poQFX0VzKrB7DUn9HBE249ygyKO2+VHm
vKijHW4PfMyVxFfa6cDAJeCtfVCi1i+HicufztW8fqM+JmyUwbTUW9RoXsUgdkg5HVTLPjlKeVXc
Ilia5ZO68vpkSh3W1mEOeWdGYT811jYLC9pqk3476tU0e3et+WFoLcxmR+jgvVMt3po+RzZ2hSpP
w0mXZg+radaap1SfvqsuBthlb+hsW3X0J1LpOlpHZvScV/liKsM+zinEIbkidZcd6/BE7ORcV+0d
AtLkwe0Wz2D2CAtYFUnqaxrBpKoZy6Q5WGm8sMFqLrjueXXcl54ikndNdC9u2z9UUr1GXT/LqGoQ
bdK8PDWKCRKhbGbHIvIoee3bBTEogdOcpu7eSaJHnDVrP3ehySVJwGDzI2yUUzLyFJS0gQZUF8ey
L66ohryudvS+EtNoh5V2eq8OzSWs+R4ZGVN04Qyt3DAOs1tGA9EEvfGH9tXV81faH5c85aajtttw
xkYezNd3MbIP8pVf3VqneNIe1G/yb43qvtbD+L0uH1Lt5HZZRDLO2TTGxfemOQ29eZbPbuaAlXfq
jMprMYizfNFJqLMYhv4hHe6d+FIPM35D2GWk/VYb5VOVx4ZjnQy9v0QhG9vIIheTDvekLcb5doW6
FV3diEe02PyAmhTXcM38PCQy6tXRVOqLokz6Rh/ZTfoRYog/pgamtVOj+1Nv/GiK5S60ENu3S6LA
AlHXLsTL2A2fq67rKfvYmstKY8hyH1u3uc9RbYmVhPYV8bhP24saxdfS0M4RsNvI7Lkvb7RNmic3
73MvLJTXIQ2Kdaay4D+MqHqfU+NN/ZTWYdA52ott2q/FVF3W4Ruz7fcydMt0K5p6OBGoL/S5c5CB
Pi30MyvmJL+/AWEXDiKX4+AjzP48W9o9lRl5hfVCSP+J6f0mLbvLVJrnTJrYESH5cSQuiBZSLSd3
56cmPRWJ7bURC7VWaQut3UnWqotcepkZccqn5ERVoz1HZMIMBnCwo5bKiLscfT/ZhqH63Valybtx
zHzwki5DCXIyy0Dto51dz/1m9EyKHE+r9Tcz4v1Q4geIRr6IjioAzemdEyV3nRlfheJu9InQocTW
RujaBduf2Rvr/Cqz8zRVfmarjYQTS5Tvvh39rk9mofJyrK9aSXiXaX0xsqCEqm0StOmRBzXlhNIx
Fy3qIGt8SHgIc2yekfWU575vdoMvAYHWjq8jMucVeGAanfOK3kJmkoXYCIcQfoiMTszFGYV5wl8y
kOYP4BAaWectHik157TivM6J+5qo6rvrTLu8LI9LQrRpRmWjzPo5rLeVFl1IU1OUDlk0MurGNa9F
4Y2EhXWY0uit2SmYSMtNgv34u20Zpz4Kc6+dIEjjj+WJkbWeLfI22+w7fcyfXYdQ5C3PrQoutJhb
sO988hDydn2nxdRGjYUXpgS91urPKPe+q1BiN4xPHOraPNgrVqAMd6pZj+FykrznbvhznrVtOTmf
I5IzRsN2Tp6+13ANaY1yJi3I5mm2U/mCddQ58z5U9TO+P4bXqla+0UEtmmlXtQa2zkN0RWfxCp9k
N8/ujj33LUSC2lN1tnIolmzT1ec1iqtdWeQ5aYhrb7pwEb4LrDmajHAk2lNiE9jqaIw2IQrEtyWL
JwHHoGIikKLAYIiLZouNuo4+zZLOm6aeuiCGg9ONJiSNhu81Y/Ecocc/tXaGpfbww27pENgllrVC
w2suSdJ3gaps0C5TS34Q7fJW+VZgK7NVk6OZUVEYTqGjRSsuyCLuIpsMlmn7zVokPIh430oYPkmv
vfrJ6tqTPhsAOjAPs7wygA/0PIiqYYMoBt7eYVdvjVCcRYv1tUDty0sahDOr1aApIxMct90mjK/7
7lLZVKk9j9aNdi1OwFbnOltaKPf6rBtemtRqoLBjE00T9xaSM1a1mru1VnHABh7pOdXKkS2eaMBG
jF1qqAn5lVxyyVjMnto5XlOZKNiuTqBZdusj4nhvFsa5WjAya2Q4DJPcWwaLlGsOK18R0aYfU9aK
viLlq2OT0YaqARO1Ozl5oQbOWD4rVc7G1q3VM4X1IlrxzXVxnzYhAQZamL+OkQ0+M9buNg3Du9wq
p8BRx25T5SNfx71+Ozcdpga9mfltE8c7RJThs7fbSE3R9bXghpmD+KrO2nKYxqXCGZ2aBmDrIZ/c
68J4izdO4Te3I9ppKEn4VVc8ja21twcyWwMxW/k/KykDCg1gExnDAB23evsyeGjs6wxZ6UhzNv1j
in0KC5M9h7D/JzLN18zSzkbDAs5Lkfgc+knSPrejebYQevbbgbPLmbM7u2raYLCHLqhH89ssBCm0
BZLXF0GSMAmSRTLGjuF5Ka1NGVEwYM7UBcdQmxz0+/qLbjk/RYWndhGjBzMi1zml+VWWbw3Jo2fV
RORmzdRgdMgKDQravm3Ix8NHWNaXW/UGHHRmIZ/4QjDNnCDhHH6lQHnoVA4nhEfeJ7wj5VG20HHW
BveSZeVRfkThiBNjQtcmFYesJRPpo6O59peOvH/ElSvUuksnuAwZDeSKaYzkS6/ubZFeZWqr6Pou
z7G5k4VmNz3K4kLCFUsR7RmavddX1uYqjwFsLN/nLnsfFe5CRsApUirfCKFBTVHoi94ikSzTKzbF
nw2EqPJ5tIJ4X5+LKg66pvlhxc7OiM9JVXxHdgkHcnW7pDUywPWuB6Ed6xXgWNnES4/kjdSrDb+r
vfNa6pE/zeVd5K6m1wHClSpH4vQ21PqTZslZEe46RLihb/ZqYgdoShxKO7vPFgVwbiXodHNMKdMV
u1VdgAtG109H/GLbhEgLiy5ycbJeaGR4Q0KZ08nsTrGJ55ZnKWbQN9OXIgZ0tNTmeRymALHeT2DC
HI7LF8QHgwaDwe0CxWij8KbxBy/K6DiU47dBs/ZC23ZR8YXAetCz8WU0tS/gCq9zHN7Rm5w4fvGt
pXs9MzsbDuoPGMOq1zbC1ycSVXMhPlepj0fG97Jm6dsZSVamvDqj0SFbrfJ5bM1hqp7aML7maISx
Xosnu7XvonoOtInyayDgLXV8xQKciNkm7ym2jl4eznu7GV7QHt7f1qAa8lml1l4WK7tGS8hofCuP
enIMvQ7P4agdWvdnskSff4Mc/doKliigq1skIpZqsWlt+yN3pKAzUc64EdRTulEHdQosW3mVAEAT
j4ew70nIzR1Kv3bS7qek1THnsxM/nalxFLSOf3c5/7geS6WNoQoV2R7QyY841ryU3QCUQtixx8e0
0oLC7/v4LsFeXYnFZp9G6qOyKo+u09xlaX1XFWSeAA8FW04DZ1jvHOvaJsKbLMTRMhasw/lWaZwE
zQYxqkAy31Iz3olOfZ46ZdetHPRFZ39B9/FZVmr6EB0dgU98EfnogCJ2dCyRgVXbnZU+atbkCWmi
3kW7Pk99Ik1QMtGlJGy3NydXAmKTxokos+IJrkQclkHYq9+VZDk1S/uiuulhiETQp8y6KRGUkGBy
X2E0cbqFfotV27BEwSCSCiKiuIsVIIu6AIUZfPbgNtVzDuiKYtA6qlm41fXRHzBUCRUGaeT1LM0G
y9jrEDUcq0kwTVYgLOoEEd9lAzJsnUxyQQ4qB1BoMu37tLhkJiuXUErAq6zTOHd39uw8Qd58zTRx
QO33YJRgP/QStGzdTglQmZGEmxrkBFeoU85piITuddTES5Mv2yQsU09JB6JHOG2j2n3o+uyxZYuq
hYuSolmqQV8RALihu8gQL5HYFQu608JkXzWuu3MX86er1vvGrGmjLw+jAiutORkzwt366lHD7ivQ
Lg/O0XHRoiOz74EaGg+D8juVhH90ICwEnNHQkx01YdkfDdQYdAdrSRyImzowzpgXNamQdbDjr5FI
v6Q1aZo8ln+zC8SvnWt2JR9rk0vw0XD16If9iubqg1H2DXrvQSlTjCpcDI/OntRVpzK7Ac75Qr4n
BiYrmFpfuISecXYPyI6iBnf5g8Qml4ZVVJBWjqFzUiiOl1D3bzFFTP1FFuRMHH9p+C2aRINvEMUE
kCB3QaGPD5p1XYzsmjErLxHOdnZfC7u9jKVzWJIxyOLu4hI7s5Hcq7CLI/jZoakp1d3YQ0OE0GQ0
l2E1zxKpmR0ZxgCioppaUsIzhqxmZA06yKBWheNlpBK2WhAi0W2y1X2UkJayWidZ4cl7VOjCrSTV
Eqgd3OZilj860DEwFkJHIbAtHsdLSYJuhzOBVQ2WubksjX2wK7Fjf71WZXUBfr/ItV3gklrkmyZL
rnrSXHpFPY/8zrwyWX/260RzzlyRXKkvHdivPnH5EimQP347M6K22YUJtZstG2nQlKH0Ru+3kpso
7M22mvqZzIuioljQ263ToN+0KYlmFJIXq6rmd5SBfivM8xIR2RT1ldBHBy53H5nbLXa1oR6gDvO0
elJYt6NGSzIyHBRkodFbyhfF6o8jehohQkN6zytM0vZzvlAjj3kXAHhfWzp5y0jqFik/JSJicKcS
uoTZeUF5x2uYoZgqMFXoOKVvJgtwKzfqOmMcVFcGz7/EJCR/nvL/t/kFD8n3tuqq9/4jweAXTsL/
SywE2Uj6H391+f/BQnhJyugbuNjPXzgI8mf+5CBoqvmH6uo2eI5r6Vgp/y8KgqYafwhXE8RwePF0
f2AY/sVA+MO0Hb7ZhR+gmY4jpyL+YiD8wfgwDUBX/mnpuqH9NwwE80Zi/d8tKC4LKSj54a5j48D0
DwHvIktEkwD67KZ1PYWGoFVYeS40g11NgV/ZGTUFANHWauvGm3NTBe+pX5xqvaejFKBa6K2G2DeK
8LFY9yuDwE4zpYswmRhp/fW5uXXCqdxFFCkW3XcgDX4F2Vo8NoEyhwDYs7VN7ZRBbguk1Tb3K57i
NYRzL6qoiRqAcScXO1cVvjFwWgg+KimE5yokwitkgOy5UbKN7HIU7UuGhHVWF2/OTHpuc3QWCT3x
WBF7t3AOXXu1Ad4W5QYO6V4RgXpE31PLUbyMo2iyOZdB6r0ii7bCtba9+dw6+llOK5Sl2Ke5jXrM
EMhLlRfTgNbeamXRP4xmSXdd+I2AzsGDFHTr154q09kubFMcOHYjwBUGCxcrr15KF0s42Wk06XD1
U/kkf5cyCN/u8rextvaN+g1BDvJLZZNxCETh+GAt115aySv5ppxhLSQnCnSvtD8R5SPjuVf6wCk6
GgHPfRvQvGIOQ8LOhV/FYj+bz4agKI33jbbe63H4il5YuWtaoD9lxEF3iQlO8wzvmADZmOZevl1n
eOoj9EFCc1+ETpCiXrtSCAbVkpheCYCZtLTymvIYp2NLk6f+2g3XSr1mPClFy8l3xiA2nlWX7lph
+VylvHK1hk5tNp7SCt9UzD10h6exL5krf5ZfqnF4lj/IIbiLoKFoXb6RF6MYmud01qFvoh9WSqMF
MFt+/6hED42pXGTQEw12KiXfi6OPL8PLqoYbJ9W9XkF6ItPAPcN8w0VaurlfppEhDupc9Tkfnsvq
WWXtyRexzOFGLgi1Yh3Yil++ugB2hqrvrNlGaDO+l/tEhzUzafaW6ntrshymrtnZ5i6xScBYMQOk
XtlfTkmHB1JQ1do2deLjQLFByMAT7sFqf8iPp0+5U4hF2phvLEw4pP+FXO9RW/ol9P2p3cjmaNFS
SWPoYtcw48ZniVgWmUB/r3jqNetUpuNDM9BqgRfQhYgSzParlsQYUPUBOaObohfFmsiaaCsbGpU9
f26QqZLrYynyB6a7aJ1vh77YDH2yadtwh0z3fZTz5ul/VjYyZpKapCr5rihWv0Q90eqL44oWhmf0
M5mHtcXzBbmheZPDX2pK+9RnYida3gp36YbhBhruVr41+UaTPtw0GHRMFJUTh0fTKZuFDEbumHoA
a+M9uICJNjnBSN+QQ0O2T3PFAnEsjm5MP6GOt0tk7qlJDuAqkqQz6HL9QCN0ypcx5WulG7Tq8GBZ
xUYzle+Fy3pPEISq6KCx95uKrW3xWFg7/LOipZkNz5IUtFb4HyfWNo5OSzYeZLLUts4hNZttwuGO
ruOg+ollV2wGa/IxxXLpNBTekJGUF6n9Fg71sJsLcWR2iZP5RxeO8ZYD+Wi5xTEqqmVXVFUeDChB
5W5h3ZX8jNtGlrTnsbx4KDxDz5EJtOKSVUpLJg5Xr+5yvAiGeKvp1Smd6CO3sa1LQK0Eeq75I/QV
/L/8EFMS3Ql7z+nFXm8mtEqMQ63lFs0vvhemUedpUfKalNlTbGbxTnXbeKtPy0Onu89loYEOO40I
0BHM/CjRH7DMQn/R0X2xLKXfh1Q8LuKM05xiSmKbT2S/0mNR349dsfiamoigtu1NUWMJb89FRMcd
Fpq8ydt1YlbQhBSjwFi84mb1tMIq/Wks362yKOHQ6A+5BuNZEfFDpIZfQSlLKZwK3gABLhWCcDMM
VI51vXVXK3D6HhshJXGDpI2/NmhhpMh0bJspfJ/GFUza0JVdUip70ixSX2u65p1qbIcISV8CUZB2
UJPoCwpfGdbv2tqDXa3RF5pIQxB1RTCJUt8kTkmthqCiMzNr2ZhBHZvgKKWftzRPsvx70WqHwiDj
LcNLDR+pomcsMRa7oAxS78MmPShUQ39LOf4N++k2ZvyPKK47QjOhjwnSgl9LDyWBhhOZU7XDp2kr
u5jyBLErDCU4TdYSqGwpPXu8RuYYhHa4QVbxd5fwKwbwZyJhq5wQECc1YYsP/F0Vd1Dkv51qJwkS
Q9LdxxmeQ465n5TsTaU4MVeNINsGEZtCbu0yU4AiCebQPH7zOMS/uxhDmBQyUNBUCDa/Pg8Ds3Q7
H3DhoVDbFW59V4cTNXftbOOYmCZzA2JpHn7L6h8yps+dvV3xq8QNS3/IjPQbHNDPsrek1KCJSjx/
nvJzPUUa/khT7BvdQMlb/dR3ioWnlNCgc696IIMFRwgDT0924dlWNnrFap8SWI7yQ1Id6fXidVSh
B5O5MHpImJMHdLQqd3DkNivaSzKsyJdmrspG68wdIygv2ei8CvNa1I2vfpFlVczJD+jiy6Z8Cba9
RAfqgreJE9Lq2GwjP8+hW+vWVra+Slgu9Rjdp1O4aWcTVNfaA2n78t92Ft2rzjdgdi/lPE7n55YG
hVWWnjaBviPSN+bXCTX2drhG9Kq1FWAUyquVWmgrPU8yASQ02YUuoXq2v9iFYX6cHM2rp+rFdSgA
UdG7pS2actcad9Fs0U6dTg07KF83IhuOyKfv55YiqW3cU+kSEAtl02X5O3rRq2vs+8XcY38WVfPu
RsnR1OWhL5i2EKLxsNoLbrVfzzJ30vcEuaxNoptUbO7OXNfPMqlD+5pHg7FJTmYAfzIS4UbeSkum
MuSbkFgin5QgF7XNO2wF4K+W164ojn1XfsUVbmOaVwkIK+h7RcXv7JslNPBx/8KUVC0LtjI76AMR
bJzjLi/EUu2mcFG90tW9ivlrgku+4XJozF7/8w65Cch9/EBbZczPNnXYph+nPtwuMksnsardPJb+
Ld0gE12y+mnqhY8JzbZJCIkOWYJ1p6CXH8M2zI6q0X829eKY6oKA5vgiP3cR68E5uNUPJi19MW2n
mvAqV0L8vaXDJum/eZ3twumuhrzTWA40BfOEIcKdY3zpNXPfztaBzm/q6Y7xEFk5iNJV8nItkqqO
2KDjtU7TfWOwtLrbTAANP5fuD1BSGd3zXoy5eandO5k8RyB4I7cgs+3//MhuolgfH5krdJuSDZSH
F/XrmVIC+6DwVlU7mdYhrHufQrCdohlaIxq79ReW0pRf0XbcysUf7hgdYQgjMGeyyJAd0F7ZXLZb
bGYrvKVzc2ru5bk8RAoJKlmebm5nh0Z+sesujTkztdlu5ng9Td0kGZ2ADdQ2ik2jp/Alf2vpx+A3
N/nvFiKcTYpLeJLGPznIboRjJeD4jpcgK455MXfWOARVL4sdjhTEHXMEplNKswH/itgt7nVxZcB7
k8VXz3HLp1Trgyl8lryZnAwab96NLHNur7B+lq9MVlB5xsRpcaiX8G4e7a0qmETtDrMjDvJ/45kw
Vv/uFeq/InR/xijYn6rrEho0+6M6i1ErSTmJmVVPu6mjz7uYB0eoqHoNDb1m61CZ4R35LF55V3nm
sLYG8dPItEdTgk4px+hC85MOhj7gfWLQr2KByoMSDWyGVez7uvmtJ8CvtPC/LtoSxDMLEu3HeSgj
bwyrjRATlBWQLPFmZQwcS/hTYe7lUbHAUctwSMFRLlQar7azo2TAqK6NFD8HV36azATM2qbyuAwJ
G3CwHpzHdr4mn5DzZq8Q/Ki0UpNDv3sesmIjd7+s5acsfgjb+HNFpEIkxBtd4jUTAz2b2qIAxfYG
E74AP8+AbryfJfa2Z5FGGl+DtLpUMNXYjf95kX5QZ/vXE7GxGmJggmPmow5Sbq1hZhR5hZyroFfO
pARpOTQLAjEGhpweII4JPi0UZHCR2hbzGliWsiKVt6hWX6f0kzytID945ojTKjXbby5RHgb/OCxs
y0Hk3SEt+zgCKeqakReNS6xn61aOkDf5PHFZFsoatOYpyhpooSGJCsufeRo1pyHu5/mt4RXe4ADB
MUiUxFpcFkkzJAGLbup/vtbbqv/1Wk1YlrYNci0MmjgfkqWVJzeGuIHQarxfe+O56oZNwRu1Wwot
AuwULRg2TH5i75C03hjwvXB6epBHbNafzCkLjKb879NJLoq3i50K16Z/FHOEx8ScXytY9eQ53Dht
U+Aa2hEN8EEUFRtZb7Na5cF5XGtmTZqI6UXrNyO6twmcfzycv13Hh1O/0aMZ+TsCZba2/lp0vumI
HeDwRnGeeZ9ymqVKv8usraSZJVMMuRDBwPcdGHu3MTCUzlzTl+ttSIagXd+q7Fh0+GFaj8n8wFpG
4v46T1PQL3e1dZV7yUGLvqm7XdPHtAnsU9gWG7kF5c0ycgnekb0NYvizrfj/Ed7fzZlJVb7/M8L7
Gn9L8m/lj18AXvkjfwG84g9WqcGEg+3q7m1a7M8ZM9f+w6D/BJnB0P6aI/sXwKurf7C0tRvyahsc
7RRs/wJ4+W2seNXlrNcpozhC/iuA9+NBZNEpNlxTd0AkGHX7ONmq1kPtrrPS72Mld/0ymSLO+kWl
95hVJ8rBU+82z7NWpo8IKeC2oBmwIOTQQLaG1uc1Ux6ijIZtVqtvc+9sVlV3t4kY48OkoNiiii7Z
Q2P/1CeJdoQTqR6dpSWPX1N/rW2ZXg7TDpmY5i17mTJ7fNVRlUJpuEVwdtVnHLemKpjLeH5I9Roj
2DlFR1fvHtd8OZpzm75k6PdsE3h7+0SbfqMacVOR/PvmtkhxVNsAY9c4YugU/prSiayOR6x0+301
pclxsODZlEj29aryQCN98KJVG+/MMV2eID7sen0l+Ys4dDLIawSaadhCeC12bZOZnpniYxdDq9jS
p3O2f95nmpK2OZMTPbRdm+9gbSkIhyJLu0QzMxs0gF/KSE8D5sf5G8PrvztG5R38/Q6pw6GnU63a
QlcN5+OsEh58gz0Osm5a+cO2xvpopFBMagbWVzX5wnxi/XXNxT36O5WP8tIIFhvXmzZscJUkmX0Q
jGHvsKY2oGRa+n3iRr9rnP7arrVpPOjsH0dXNeGqGhjCr28hakz6iU427nB+v4OoDIxnxC+QNJOX
odLWIFomyoqQ5H4e9mGzXJwuTH4Mq/046E3xZVWRVW2dOvI1JTTu03BU7uIEm7O/bfp/g7H8Y7Gg
dGfojgp0zwbVacv8epmZ6y562cQEQTcjFNhFQwNx6B6rKB+PNTbfVDH9ozUmxUPDM/dDXYufl6L/
1hqlu22FznwRSanXyG91l/gJMXr305hNOGI647Zb8nyTZoDVbg6Eh8348tTPanOowEAptzVvVlZn
4yzusE2t3PwNZvJh+pC3IIRpg91wWjkWo7cf8BusPx2x6CpAdFqpWqCmnbHrC62CHZTkL91g9Vhf
RxgJa0r7XJazcVLLVTyIQlX9UoPlAVF5PZAnwO2dxx9LqhX37eImXqcX9Unv2Vh272bPSt5tcQrP
7jWhG8AWWgUn1Y0eljG17kFaqmw79ygpJzpjm1FC5fSb90jD7dctYelCp9NlA5RR6HzcEppbGpZZ
N8POiBgkrTU4mW00j5tcyZrt7QzAeyb1eozoJEUj7d9i9OGmli2fKiO6ULNzjeIkoXkrj7JyKd1d
U2+oNsAYmyU/wSTszgMNsAbJBEabkG3RkyjZ3s6BDovo3yRwH4YC5QYywA5snF6p2Vz1oy2L3rhJ
2M/luMPPpjyKRF12zYzB+7Baxff1fl58LDnXqHtUayiPK+7uOxNH8wdnjV/aYbvc967RAo+oxbln
4ne/upGFFPt6V7eozTRzK17s/0nYmfbGqXTt+hchFTN87aZHd3seYn9BTpwABRQzBfz698LZes85
W0fPs7dkuR0nbkNRtda97qHOmtN/vhH2+lz/P3vTegIiExXCCUNUr/967rWbttaQiuFAJrm6xcqW
xsEYL2TShlHZAO0awdC+pJ4+W6JYHirLe20nlfEN6mdsmE0kQyO+pMNCoDyGxB+ovCJ4ulAzDX2t
HJ3eNMrZpx53I/W9eu+WFN6h9l4tRFS/SPHcchoeTWMwX8yGcJC4Mf/LWvtXJup6ZzjAPfY0hrkO
YWT/OmDmrFzqBanJwf5eKw2UDGm/hOUVmN185G91aKsVs7+5U6dv2LyHWSfnJMBbY24ODSYmV1WY
L5P9306Gf/fC61sLLdt1hWNRpoh/Pe+q8hdH2xCkOOydky6L/JTovjun8FggA+f2DUFpJ9twqmMy
qyHy7PrH1PrVBg5lvC0CzLBhqYdT/f5flsW/KxbeGJUUs3Kf/8LQpzT6v0WRiRea5tDLHhNdqzoI
jN8eukm5GwNSWz5dCblCGkh6AV6YljkfK0T9G1uQ8uH7D5WhxU2RZwupeOHy6cPNHQsrjFYp0nZy
5/YimqBFGtku27Ss1G4YS+9G5NbtnNrTvQwtdcLOc4ikISYGq4X/5Th38wyR3Vqma+oVYv+ff120
Tf9u8P2Q/136WYejGlHvvxZJqhmD2EE1HtreiGBLzv58Jg2wBB+W4VlBkx/d6Smthwopj+dvYn9+
LfOUTOimPHkpJGsHPDZsx6Mj9Aq8mSPQb9ihCkYHUwm9sRpIbWKcXy3T+5E6cOfMhB0b9/B917qM
rkoCcsQ6/2gyuGlZ6vsbklufSt2LU1snvx3meRs9B/4GZI7NBHYb2jImnyMeClHXB5FjWPIKMPzI
AB76o1jnnSFJxtnYvKXZ/WzjdIRH2l3C07Jxawnhre63qCq+sDf4kP5wrKzwbhgXDTsgvfhmle7i
VrigLQ32gowcLv7kMli0ZnhKs5ki/Wjk3ujTdpOlWRGtsJFfFO4+zJL7dORHu2X3FfbGXaxgrLGY
toXz5dlQa8PpzZjn5DIS5Jj52rlzl3tMwLdmnHf7tMtnfC4MbHWlh0IgNe8n45w82sq401B9rQbg
CHFkfMqs8oZJaRG5U7y1R+z5s4oQes+KN8XZT6plTQGstmVcr4stO7TtpFFdcBDarXWjVnpY5VFE
JBgi4mEAsJM0mGsqkPQxE9uRWk0Z8iXrRgB4MMMhxHszcPl1zXAj7Ww8KKmrbdp+xq0J8xpoW6EJ
3tuKuyfFlWIOBMZ4EW74szflfqh+NysSl1gwIqa5iSxzeJNeKrbViCOAU4e/iqndmDwwm5ZjC1CT
JZd31VH66iXwYUzG5IREVmswMnXFn8nuXkXdWsdVAVfnsH9jSzfbxCOrFjKmOFU8OOmsXuWAJr52
bkahn0XqHzl9773Abzb+AAnAkcNnqlEq5ja46EUV265z1vmkvTWhPO2shCUcZPEVLRNjR23tsZFl
0RfN1kiGD6tD3evZ4w15ZAsdyR5kCn1riniA57XbtuYmI8Jl30FjFKbx3DmD3pk1hN7YsN9jxlKr
YBc6PSHvSfowzwwWwUlQYDjVx5wsUTUiU0y7BP5iPlo7s83Trde0AJbTW0fhP3W/HGdmKuS2bw2b
UTy0H5nTX+Akl1GfqZfGTD6q0X9t5wXtaL8DYS73daXGTd2fmqr+meRA1+U0vCWFYNLSB0dv9jL8
GUgWdotw14QGzgIabbTIVwy47AOoKix1uyVFLCRXG40Sm/Z0U2akQBHrcku8Z3+ephuTHFe4l+K5
SIaU2XCCEnZwfOSu6B8r9ENBPx7nnrcfEuW4jXksj7CaRVbfSuTVh85if8A380dQ5P2zV75K17PR
OrTcPMicWfhDGdmb67j5NqCDg7FLZ9R5vyj1pv0yJNewUve9ETc7qcP50TeLY1NX7quTTQwCFqw6
q6TfTYXpf5ZXkQkUrqWqdkO3+OeMGvQChHmWk2dsDZ1Yd30PlGm2ojuq2BD3TWfN204J97nrSzhz
UmyHpG+ZKVCz5K33bK4bEfuG8eRkGWifVfpfgtj5wpPZz2Z6iNtMRp6eINriPfvDFY/KgaReZZZ5
EzjVsg217f0Ys6lBNoaNQWyOzuvganR5cCXMHheQJPGGY10wr0uy2nxfaISNQabPzZz6F7uvGgS/
vngXTcMD31rkCS1GcYOk9UhWn30X+O1Gx2H7MNfBeBMY3Vunengz7fKjbnJEaoMjHv0Uc7ZJd9AJ
4hs/S6zb1NLdneGKeU9e9wv1d7v5vnqzOX+GjMHuHCYI94RzuzTv2euyHtQ4EaHL0L1+9w25Q/dY
/NK+b0ApyC455nlsCHN+djVD2gHfqIcuAPTm3m3Sqp933tQapzw2f9ZueVZZ6j5rt7x+1+54rtj7
cQ1/7kCDvbitSfge2susnfYCWcnGkSqDLfM4s/0+dd1o78rJjuq8itwKdkGe++VzY3fyoUVrB90s
3w+L6e20ExjPhgMwKawXDAtPg1dNp9mAh2B3InxDv/7IOd//Nkz/qOsuvskchri+VYJt0NkymvTs
64Jl9iEwp+poDThPWjFLXxcFy9qJvftlaqrjSITzliXHIZfm5XMemK8BcaQ/3czEQmT2p/vAAZPF
xQvQ2wCRbMnyuoaxdZ47dgY08mDN9eS/0TZfCp/dNCv9+qFXcDzhRef7UDnigFsC1jrhvB2sUn3O
nVXsAsrPM3Jd+awM4/H768Eq2JHlYEVNmgyYccfdnVPU3Z3OCohYWeps0nDh5uducfGN8DDAL763
LOhOdMHQVeK2v9fr1xrqgbPI7LdgsfW2qKtwJ5skuC3WD9+fwZzIbcjg//uFdjGg0CAeJP85CzB0
qK19X8XyrhHLPx+WsNQ7HhKE6esfmFYO0bsqEKcFy3xhvc8Xy2kbQtVCGEU4W9x8f63n8f/7p//n
pUuaVljoGtuEfdJ15r1fcNy2s23e170tN5TO/UnmjoiRPbXUAkOUS4j831V0KVGrqVqlu4rq4DZ3
mye/UbhgW90Fa2Bfbssiq4F2dLJtEsQQRjVVdxopGwQAK3sIK029U5bpIV+VBq3ZPtQGZ9J3TTuF
8i9u4zdlChXeuE44bbwbubjmi3KI+2IhijiXO+3H4sCFtz3GoSakpWE35v7y4Q8to72l9J8tshjM
cR6OxlTDRxSBenHWEmJU96bzApu2e3Bcd7mVqVy9Bhh0T0ZUBUJe/76C5KOOJZVAT8JRuzE8m3Ue
WN7J6Dn2R8ScG7tyk3PKKMNO5+aGp6Yo9n5AoHtWty1eMVVz8/3h+4/N9XsCdG2r4IUjj8NtLM2M
+VXKECzHbysmZBZPAe9eDu6bZvRwo6X0qWna32Wqg7umUtTdnvuEqRMU7rlII11z6awwsV8sAi/y
ZE6e8tnptubydyeqEObcx4wS9sp3kitVskKFzKjQGj3rRTDEUQbzEC9E4Irypd4YSWP/WqYxqumQ
HpUMoDkoStywITav3aRWzjrLGVe5lny0fDqAaurpYUKS2uJmsqJiKrsHc/JfEJUw0VNDe1MoW1+x
wlm+24fOKOh67SF9squVLmMoeJ9Gney+t5u4yn5T/4KVDaZ3qGTzVNVhewkIjaiKtaVkQnGOXY4I
Wdhyl5YaMAAFVR/NC92KrpoRPn//4rT9cl/14rdjNn/Gwc7v5jFb2ZlOfBto8oumLkzvBsiGO7RI
gkTSqngyHesjkbI6OhipHb3Rfup1mv4waltHTms+wrm1oqkeq1u39KO/P7sxsSLWVVVtE+EpqmU9
vKn8rprG5GwXzkhRHkhc9aXAWo/O4fvlmJQvf/+6rZS5y9dr1vnLsJuS0Ibz4WFk0sp5V6R1dc26
7AsYaTx8v2JSueyySTmnykCBhDifOr0vQmKxJmPft7kdlWroH2VcPgpzIMMVb5/ODJZxk5GacMKJ
3Zun7IfyvlwRLweocNBSXJndp8E4bRHZdsaQ3o8u2oY8y66tM5JSUA3jM+Zt42Z2Mlj6NSIJwJt/
oKmmDOFq296XE7fwbwqKvqFmLNpyWtw+TJk3PZL4e/LW80HaGOr8/dVFqbOL9mx/a3m9d2fOIt0u
1YkbY70tnjVtR5eZvNsr57bvA+c2VcAq64E6hqWKsQ+xn8cpyE6KvKpD3ej61SkQEJewy5xRkTWa
n9jUHdx48pOjTKgOuTjmGTYfjq9fRkN215aHcmP6PDA4ccTHLIfD2ym1h9IfXjRVvo85zPX7g+vI
+79wgm+O+5x3SaHOw+emAi1imRycoSgxQHE/JZN+fq8gP4ygpfgXm+1NKsDernk2ivMAnHfqmvDL
wPQ7HX602s7eIY4WRxdz863fYKbczO7dMklSWZIgOal4fqKmL66Fg9UVVc3l+/7nlvhj6Wvt99Zr
G7rzrS1Wj4C5iL7hZao4/D2GHsVw3rz7ZjYfzbR2dpKQarBPpc+uM7l7a0ptuMVWvE/Y5KMw89sH
6g5oUp12T98vv5fn99fMxXBONswWmD3xdIptY4nSJe+oO6bxDS4712QKf9TlftKqP0OJg7+ga/ul
4pn++7Kt+pW+gg+21v62i3Xx/P/7DETrxS2Vf/N9BttDYB7DtOluJi47RqkPiVld3aTGeThH1+k2
YfpU39lr8ZVrF3pKW/ibmer0Zilp9hJ4ldcS8w9pG/b9FMbNARTDQxkJAb4yfOdlMvBVorlzXnSF
TrMrs38++/7T69+9uWjy8GDaIwNjaZOx+A3M5nU+7Sy1VPu0UjlDSlnn+9pxKUHWCcQ8NsGmGfJs
V8AyggpdYgelD1lJkVG0NvcySc2LEuWbhsp9tHvLv5Z151/HPl9OlV1c/dRGxixmWcGjHH45nBVA
drTCV7JPUEVWt2bDfMlyyPaw8qa6/f6aNbTBOcfQB5nbccKq5L1k+MTjhJtCY1TlnmkK/rzr8GUx
aUGUjfFqntUrIbRR926Q0zKMdCE1bfO2c2zzAg7bPbpB9UFLrIm875hhYEQK2Ti5LWJINN58Gw/6
nw9ZDMn2G4CmnnCuwp1/fwPQamnlYYJwFFJxP03sVVHZ5fIgMkw8Fz1/qFqo6O8Kp2d8UL3uI5Ca
IKIUCM504rL0qjck4cZt3hi/Rdli+5EH4jq76C7HylW7OWV6MgmCuRLpmLhOpAWLo2OiMrlDVGob
vRXah6PBiOvWt7phqyuv31krp5fskKbbS5FmUdGHy3NYoEXOH8Ku+8qR3t2469GVjw4p1mpuMTWB
gDTRHsq5FmdkE+lVebG50lXsYy3gzBZdSnGi/epSOKna/QX688pmt14QbhWxizg8Hd1NA+B6S1Dn
NnC8CQZtVR/lYPg/nPH3WKrsWQUpVjqNdSjzNt/De172JG1wTGIMI+F9r6DlqjPtv+ddOsAiEuKK
4mBKuaEWUmfXXHv5ZKpux0LcBDJUd4XZq7MAdt981wqJX/l7bcv71i0CzkGi0k1NCrhqrPmjUOjH
yuKc95X7Itsp2y326s9h9pciHbtr/VsYVfIT+ACWzIi1ueODF7rxKO8HN6Xf6tOfHIJLFHTh6kui
dngctQ9Gb+DHXUC9qlmP6JfVSOlW8UCO61vNp/Hp7wiPmAelvGQbB7m8X5yqZRtiqlNalYW3Fe6Y
Gmh30+Efx+2xXridv43EdZ+ULg6UoeYZn03aejsbIJvL+EQqJsfd99USetGXFq597lrz03fViX9b
mUaLhFWew8cziY0nYCKXj8yQx21rFUhMSSKIvhdErNTH9wUk79rBMgemrzalOgN3dru/x++SFUj1
wumx9qGflWUz7pZvFNqSBdFooxff5GkV5aZf5az/7iQtL7wy93hVVZ8zB8Xj2ja6R7OYHXSA82Ma
JOPWbsf2QNRw++CaRBaVS/BnXF8twJD4bHVWFAJBnMOYOz/E7WlsO+N2EsVXbILDEckznafv2/Q9
S/u7dOJqUhzyrbP5/qday6YZHYL4mDj2/LG4fRhNYV9tHWsS771nIAZIxLkY0+HODbMzYs38zYwZ
J8hcPcWV/TjqtD0IGPf7fLHstxlTiHQOqD0MZJLxcrY0etxp0PrGsbXxGjvqzivj4mH0xLwLYcQg
+a/yG0fVGrxDtm/5nxy7Xw5ERlhVjqtAGstzmnQOtlRlsJ1W5PW7twCCmqGeDzsdrGYQyijtQ229
VfhBc4O85hGpoDwWZfKs2FH2BgPP84yJCcopfq1OeWc9LwuKSj5Tgb+ckEz885kB8RzS8IJfmAD/
avK5fZxKWZB404yHUQyrvJgG0l7PH1q2kiEJwuDiJbPXH858dTfXNePfLgNKS5burHtvvoSDTnhm
ldCvYRKbpx4iIOjmZxaL5dGNs/ZUTLiQKLagTaUKgZqFHsorexxFCnQfaTO9fA8vbTe7/z6Cvj/o
nJ/Ul/V16aA3Vrl9SRZvOhDDgnWRGmjBwcpvmx62sKeMvfXd+/vufVjJgi6GdiWASbBvfUK8si6w
T8VCPqfq3Dsouy2IjvrgKtp3xph7GMPhAkFWi/duOAE6JxmmlwVdwE5jJSPXTd5mRex9aE4+NIS/
Pd8wpgXqmeJ3QKBXBphrABrIYI/KGT1OAlc4oZF4RWKpcma8qqztyKh8+c9niQkTDsL5rvat6VxK
Y9nVHEYfIZ1nxVzup8ytdxenjGMW2H8QG4h9jTH/RdS0UWBRt2Uh+wdAeGMrkwlHg4p2QrvnLIvL
jSkdyqq5fKudtKeQDkas+lZ0Hw/zKHPMc1WQ1Jq3mGiHe1+WbQTe6W9DaOtwwi15cfRzotubxR5e
2eQ+fUl+K8cQ0I1Ij2gBH4OYVR77oKxqhETtmRjJHFOnBeDUAmuQZVXtTsiLvCxBVNeoyLRpRFOS
F5jmzpgpptuxtD8N1U5YU8SnfAU0bA1aaCfFr8VRZ9PJo8AqJJzRYdkUWZHiR4jlYRFAXzTS8aaF
d1KlR6FGEzEilnaUmHDaMSqGF33www4dCa+wcijuJmPG0QhIlNM7wfJDS/bwOkm3HGcSzYwJ4JbN
u6aOf9e8210jYPCv/uXI6EgXaoNtW6TZjRLzJiQJmanA9KTt+q7FxfVswrSNx5heK7Aid/VBFMxA
dI37MLOpIMBXEq9d+JIJ0ylginTAJ6w0AG/ncI68viuOLNtPV1DYWEZiRv2XKTrrhFfAvu86H+Mt
bGaYKFAEttssaHZmPByG2ASTyn1kwOKAjq3ceQKSceV0GogfZEX68bZM2pFyY9iwutPT9FXMwtyP
TEemzFI7v32brZS5FSt+0xrNwZVHEJbXDGR9Ec3WHQZg3Hx5HBKfmssKXugTsmhcULoEhXeYqlLt
B/jOmDZ1Lz70AxFOxi0+Aswf4mDrFKWNPqY5Z2t6vdMwgMt+0vR+xF3WHkb7szQ4kYT0Lk6Az+JU
eGR/8/dou8YdzhhwXmb5NmaYLOIMxSBH4ZVRFq8Ng4WNaMMfLSDNoZ/jny6GpI6bAXIjx9lkrTkd
Fye51K77C1NjJn1ZfwjzwMUXiZyswsJcbHUsUGlLnJjoD/Vs4bhgoRwcTQh2cJ/S0E/2IqlfO+yK
kqS/7RzLOS0nUQSvZeYi8ijx/RLSMQ6GSd2EieohdIsjXfcXKWXHeaq6iPHsxa3LN5tMqdma3wHi
KjO9V2GKiQgZVYdkzl/jcvhpZuMcIRH/xMDixV6Bc/SB8T4wLMRBA/K2siz2mTDPjZm9Y9ExH+x5
YVLHpV9dmg6lMV5Hmf5kpvU0p7/XZ2XgQMQAGDmNnf9gy4yjrJIBKs7sUAPX4nL4Jyl8RkNdc0rH
+VNn9e8+0fnWCHvmcgEE7qGHmGolhhHFKrxWgbb3S5AxwZskGkM2NA/9u9SQ0MfMeR7hOm0ma9i5
bf0u4PD3C9IEus432bb1xszbR6cMT8GYyKdZ1ZHvhu9NjNVbJcRD6VSYCY1/vGrv134C5slsH9cg
TMxkJZHZFe9ipiQKpL3HwAtD8eCKZeST12YbiiEMPQq1RDGNi1nFT65BtGqccFDNmryX7Hu8n5Yv
TesUq7HChyGDQ6IVJjZFduPJND7a1nIKHfUZJI2JmxCTvipx+rWf8CMvjU9WUDcHqygf6d/Vri9i
iq+Z9nwCydlzeRh4+rhDOQ62H3QJB5IRf/F4JxtGInTo/YDxFQrCwgd196fiZLrO+6m3ks8JSgl9
MBQ3o8k0FwOFMnq8xRA7s1mhFQZUOPF8wgDWkdFhO7C45S/M3vyoq8SPXnvZpp1r7KMIKgN2fk0N
lWxTlR+dyb9YoDgRpu/vVu7l51Spz06cUruYtoPMsVdVX4OF4/ekayRznc+gzMKxN0NoFPbTubUs
6qZu7I6jAA/HNNxOmICBFjk0qITZ9fmLOI+FbR6spDwNKm92HROjzdIa4baHD8MgSWkKe3mX1qvP
k83GlOUjdOV1OgcuiURbP5FfhTc5dJtlKiMItI+TyylaO9YhFzkqTM5kJFbScgBu5+e58fC2nCpk
EL/GTMasTmwmygYr2Dbrth04UlQLzLPEKhotdXvp5ORsytTNDiMkzZ1tDywDTd6nDO/M1vkjkKyj
JnW5MsMa6IED06ya57KzTxWiG4QU/Na0m7erzFs43TH3qy83kB9KZOp9SvG9oGneFHM+n1Uyz7tO
jgZCF/oNmbovcH0GcE8VldwO4uI0qADYcYPdW+wZLxwkc9SaIyKyng6m7Y51VRsPumUAE+RCMGjL
JqjpwXs2WUbUJNOuMpgM+00T+Y380GnfoBDPAMBFbR761PkoTLW1YkHJw1MxEdYWCYBYD95OtczG
xtWjPCQhM0lGl7ptD6mlGHWOvA8qu9vaQMWxaCoKC2E9wT8eJUX5ywOI7Bq0xc1C8J4PWD0N2WuL
6iENrGWbdP57K61u09rxIaSLXIDEGWGj6BM6B32zf6N13wUTjoq18vI9yeDbxgiAYof6PoHtuXXC
26zQAsdyC92uhCtZh+6h8eP+yII5LaMRtVnb3Qi3CXY9Kd8Cd6p6FuFNYZRXryYyBWunw8IRCGzc
3YOznXj3w5asEGvfjdVOGmm1X+rp92B2u3EMLnau1YmmMY1yIza3sSMv0BAf5BBGlLrmgfCFZctv
bp+7+UMmjJCXJLiGvHUx5ph5FePWsDXWQBOQXTmjYNVufcG7eNmnLl5QKg+jIoW13fQfJRtk7NJv
2n7BZCScwNJL64zpbh0FzYjDWfLgBEgrWt+7Qbea7vu6XRMO8t0E6Qq7M2eLeSz0rAEtqpHrL2lF
WOmD6GTtRipvuGh3tS4SH0xE+0PbYkJnD+G+k3WzscNiPpWCORNGcvulkfeTFc4b4dRnV7beMQlH
YA3xsyrsEagedG4pmLKSVjwc7bLejF342i1ciKyVP1UHPmHC3MsNFXlGZe3nBje8jsS5JWweypUo
s8zJTRij6U4NifgkKbm//rwbtPml0Untw1FcQllQPHfZbxGb97khjINdMa9OJYWf08e0OKtMrBFv
U0g54MwsVYNUi0Vg3jhS8rWMboMJosXSwMHJsEMcWMBdmnuRHFo23XrmgBV4qDWLedScgOjSOVVw
E3x3VHriVI+PTbbs8X4CRaQVRm5RP8OWvlRLaG4DqsGNSChtEPMwHtmkgT2jHsP9OmdSFxnWV1Ln
nwG+ehS1lBSBBCGaaZRGWTkbDFnjvT+W+46uf4O3+mutBT4PYXZJBuTh4ei30TR2GA6IXB28ehqw
VnhZanN6VJja5K/ztFzNfZ/01P2YJvYpcjmPbtqZLU5QlPTQNT4DFN7slN2NnAH2/EEcghbUH1lx
aeJGkwfWSxvWeAo6mFNZFlsvJE9cyBJWUQU/2UUXV/6wjPI5wSgm73Pj5Ka/4A+9UdNDmNrVyr04
K/fNyZziwcQ6AUKnH79Zo2oPNd7TgNR4zjk9tLAye5+90dtgkh2eK2N6SFZXNw/bAkT9aQQKhT1z
vhWIOnY9bVcUt2OFeL+KVD59zqa5z0JcCq0M83909MwRB16qON/2sG63PcLWaKDTkFqHG47II0Up
5avoHosivjGSEuv4O9H37wY4HPq4pac9QDNXuBYAy2qJuZY1FfvtoTOrfl/42TnpQ/JNWuQipd9T
YGAdqnryMkLdQVvyiEzJWQckq2Y75nnN0ep+Bos17nC5KW6uTTXD+zTrdFf60AcZ2q5DMvtMhgZW
EzI5eH5M01Kj1ux8ebLt7hlAxdsGGLSfCKh5t5jYbnOmQRGmjtgsix/CLjFxHqc7vLiwHConl6tX
0F54DgtkDHZpxjGS2ejr6/TZ4pBdjxsQU/eRAOP82GgWJLDoDw9/x70da+8o3eqxTR0NhuTNWGWi
J3YfJ8slcmVIyyNn6J7s86gS851U+d5wdXWdvPEymbG4c7HvdGlOtrOJO2S/YEQRDz4+m0So4fns
j8eUSCBMBbBaVb2DuVw+Xu0SnH5s38yZRAVUZ12d3oQQlDfNrDEOmLHMMFFNE462qZkYLT3Wgnaa
7Nquf+uxy3W74Gdmhe9lAp3El+Ephgi/TYuwZZyrj26LG3SYIQ83SR5Wo/1zWMKbfOljkNOZbtMo
zkn5A3TNvtrdyBrEjEmh+qMUMA82u+nV7ZurG94ZbVyfe8v54zbPhMEUxxa1DycgamPCINL94M37
xnK7k8btftuU5ywQkZ8E8JgsywC/13tDTj4OsZ3Ym8bqUzh8OShwNtlnXiHJYwvSkVubr+Tm7lF7
ziyvciPjBpMpA+sP05g4DlXHiYt6qsA/OVInDGJ1FEvmWA2PHhXGQhx2VkK8ChdYXunnlMSwkS3d
bpp6QA/LVHOB3Jc1NgQwJ1i2vXD/GCa8UHec5s0wKT9avwSV+RiK37W9jKfESnrMTycMJWRx5Hyb
Lq6d/GSesvHiyrqkzq/Oq9bMIP49a05wXTZxfXBie+uly3ZJFYL1TrJJhgTqwMe6L4MBRgKEEmYv
43uctOmN7t16108pEyLBEoDAAbont2PXeO9TwTd2JYSF5n3O5nDnXtq+sPaxbVv45CTbKjb+jExQ
tmGDeioVGLmOOv8hJuZZLWXndumXuzx3vjLiGPaCSOIc19Rj3tvYMYbl70lSvwT1zM4a620/ly/w
GQgR6Lyfhut/ZNp8deOS4GRRE/pFBasErnOBmgCk9cFMcbfU/HyOooQITqBnkogEjC4c2sVA0ZsV
VKMWClE/ycqDjaM7U3JiDmL1OEvUuaEyIjpEdv2mu3R9w3dn0y/TpdLUSZpEIexm6r53iKTNVoJm
bHsuvigMav+J8Tw7YEW5Xut+L2xh7DPLBoipq1Nm/hhGDHWsJUMGZqscUQQH8mJ8VN3YbMIG4+3v
D23sopAQst/BH+OWFdPGzVD6oLtm6dX1cdRlCd3FdKEeMkOogbVdb/wNYVxsPHOxaWl8FpMPp6Vu
j26v9dGG07JWVJsk8y7UZGxWQBv+oGzGH17kMSZsQuKcgmV6A40H17FOneAwrzpKUq3mvdV5eg+o
l2ssDX2zbHFdlsBCeII6JjZD0EqYPwCwW/bTMNdM5Y5lFrzCIDTISAdTvu3XiX4JbZICh4TzsOWf
kE67j81ra9uRWjdvJW14FLEneCzEHKVhzGlQmju3KPuoW+mSrcHxW6F1hkT9UQ262Tltm0SVXPad
z3On0/giyvpTmZW/SZn3bMwYgq0NwUsYwLEnnZp3VeCEh0ZmO0WLua152oQWB+Eu+dEo/Edh1Quc
4+Vg1+ZasnGAOqLhkU6/bLNpd33avAzqcQEn3oPCZZu5rM/SLV6zobq14zzFbDj8H4rOa7tRZAvD
T8RaxAJuJYSyk5zaNyyP200oQhUZnn4+3Z2e08GyoWrvP755Jj1J1RK+oGtg4ZmK4+Ki5ZRNk4Bw
4GttG5MkOsFMEeD2ehbOsp92bemwFTvZGNdV86/QswMwM/tIPL8UMTVlwjdIt4bD8+kwPlXMYJi0
/G2JyBvNKZ6m+rXoDxpW/GUtk/fQhFFNMtSAgx95MgHNEyPp/w71Y3nt+5v7BkjccXm1VvMNLnTc
222PaislBrsc7ajoIZppBsnhERkA8b7ndcNQIZB2iXU3Q3FtqyHdT7TXU8QziL0Ig28IabK/D4VV
o0UxQjLm+R/GuhQ4M+QFfSfcDi0jYh2YjNvDXDPF2rjSF8+4tapTVEjYT0arPgjP4RydSWFvmuKr
SrI3VHdE9qzlQSXJT1c8jGjLN3NGSjE7BsUFpDWNPHZlOZxLu8oIIbDe6jD4F07hNiTanihG4rZ7
Mk1r7g7XsS9LVRHgxx0VpAUm7FyFGxX6X0bfE6SQ3oxs6i92Bu465PZzOgIGu9ZyNYLFjY0W6VQy
Dkee0A5XvF8eWFX93VST9ad9sgPpbPAy+z8nMP/QKIFS2syw0NczbWxy2Nv46MaWAF9/SFA1csEo
/UzT6Mtqk2aou+5A/wU7ydJDj5ELTgIH7qKEAX9yXIDBZoSRaJyRqXF2dl5QcneCFoc6OahZ+mey
0l/XUu2bdvhcQMyGlHxZLS6d9uwd4mcaMrhNDwu+EdzU1j4zdbPx/K67/fqr2d4gVt5C1SaEGwVr
5BvWwfZ7WMT8YUDYddaW99a16CY7xu+oCi5h1xO3iLWEdmi48yrMI2S456L15HGAN7obc9QucW2x
s6Yh2bMKRYgVCN6afFAnwrr2Dhdxl0IWN2tBe/sU7GRu20TxgJw7nfNvHbxgG6QIYhSDfiH1TDxc
+rTk9RwbLr/ywz5g07Hj0hXdzvR8uZ/95yklKxsEWJ5yLlxOByOWeFJoNPoj0ZkbYX2zQ7Q/SeqU
h24InpvajlyPRU6F5M72xfRhloqFqK//WgTsbUWy4t/1sgPTIXsX1qKB+pear2WfTQYzKyKfoxvA
X4zyJcmJwir6lvu+78VlIg2O/iyft8uv4BctpEiyPa6JgbAcqG71kSIpRGxNCUi/lMEDbERsLrz3
ToDY1bdLeSmrKi5k6KBOI06i6XB+sNp/dynDPeKIvh6bI/HxB1cneI0X6ksab9giSQGvLNSy1yFY
+GCkBDcz72TTED41ilQIvBQc5d7BXYDIRBnUwAyLc0YfejNMe1ck0nlmbDhDIA/x2HofTeWvyMKC
t9JGVWuIlU0CiHcehvGUDtbnWFVvpeBybMkEa6ll3RbNnO7Mji+n8YCH3Hz8zfSQYseeHjF1eOcS
U0GkFXV2gYcaM4C/i80W6+CaFcNR8chv3N77XoukO2PNP2jK7RmurSdkVMClciGKeBC/pmO/hCE/
ITnBCGEYyY3uXKpNyBD9WPrTj0CGj5TTOeuRWmXJj6b1c2e/4hSj0II0X+EE+2WVT4nrvfQ+wVKl
OTc7PhUCNJ1NDJEsyV19z6FSsLFZy8oKK5SkOdbxbH0rW3KwxjQEL87WqDWrHiOqzf4v7lqnUCCl
XJ4G1SfneU0eZWjH1I4KUIHaPmeNeF6HaYs2YdqzJ+RxSCCZtok+cMaF/BR0rmg3PpigxqfQRzag
OFwlhYObPFTra5/gaudkeZ9Gh+AcQgBQq5lRk9LxqxLrYE5o6UOjf0qLH1mykonxUKjsmMmxeEOE
flUeOL4umh1eQ3s/tEtz7AZikVg0gm3T8qBq0w9ua0/DDfkhm2KsT0DV9hPTSQBDOb64gLn4Jtfp
Ixf2ZQ0Dpts6Ueexujazk14Kl3xVM7k3rGRI+MnuQboVFYzv3IzOO49Shs85fZ9IWlG5M0d1puRx
as1xV/B3TL9pCceXyiw8+IohVYZTBu0wmBv9LNX6wItqPuqAl9Mb1/xchs+dqW8YodmWWs6RTj4E
sLrgQOlyro3wtrSd/YA05uiDmua9+Y8R4rooKLMgt9zIZrPduEtKbycupROpjhhBJtJybDi0kGqn
IZDWYc48oBwrE69BkLylNcbstZ8/JQhzzEN/T1ynC8FsDkszPSe9pbeKm3hoSYQfsBI36dHMp+6M
2/C59sBMfGmuxzpDGNsV/p+GEdMZjed5yU4uA0FcNVayTwvebaqjEJ7Q8Mn2GiHZ1FssUf8YC8Ko
88LXFsU861H4Hti0OXZkDziG/kzsGlCwd2J5L4BbVn0cOl9GMxJYkN95K0i0KA3y57yaUbuXgREb
SOLbFBuW27wQqy6QMiifwc2IWNLzMzafrRuJoQgAsZkSl4rozMbG+SkoFUVY5M/AfoiEEcpRejn+
FwiypTMDONRR+oPH+asb/8AIuN/r8OS0boVyxrPPyv72pbXEmJjgnnzvApjYRowKP75w9Aa25u+I
zgEtCgtCnZq3wFIHhDAsUD59bXQ/sFqFcTh4n6SMUZVVaXrUmr9KurcaBO9seEHc++Wz2zXdUzdc
XeRcEZz1c9UCGP5MS0vn70xW3EZRX0IjHNF9OXkuMHTZE7FHhKWMaXMi4WkaQzpKUK0JUpSfuvxl
hjiFx4Gknouxv09G8AiEFoq5+xZd4zwZE3sZRZr80ZKdyYsHIscyX1k7kVHlRelckZM6CtxLqFCW
b6uWjb5LSBZO2/ERjyWPHcPzCr+dLt0HYoInUXXZxvOQmWjWx5ObIreq1wAp+IgZMJ+MI/7Rj2Z5
GFSTPFWuNWxpavhO7BKBdf7VJIKm0ZwDaMY7xMa9bB1VFFu/Xl+hUtNTHlb7xSDeHGULmtH/cuHJ
fVkPPMawDHHokfiKOOJVy++7OequonfU/s46pX35g9P9WPb3iYhuVqfFHCRy0gerjEduUs6l1P6l
I9T6SBjDJqGDA+ijy2JMaw+FoBfHCmp76y7BloeZ9r6+f0K3FAWqifkqrdi5l6szs8eLNf+myD2I
GszN84ZvEHhRIQgK6uShSPoBQXqIPw+fM6bss08CzE4oBa7i/lGip9pENRJkttozGqTkfhtWtFDH
N+RjE7tKo8WQzXibqQ41yjQuO7Bh9Jb/NTm0SNir5YCLrIOiyV5cp1qPVo7zOk+5CxcuuO3o5I/E
SkRuDv09GjdTmsVrZ3wbSI8pusVvM/mETM6+Q7NfyS7UTMnWHAbS2hr+gWoxuR/L4UGuC8QGdO62
Ns3s6NkD19CsT5yKOBGivBhnYiGqW5vf1gDCxa6gL0jdhzMIz3VaGURBETtpmcYLUFYWO+bw5kim
e9xSV7crjUfxF9A0i+uRy11OBwgTuJ6aHCLouwxuQnchb4ITNp9G8eJQmLHVD21wLfIBqOzokDIc
AlLsqfIktgJew5kxzpGItmE4+CXVYJvcZRR+xeJW5lymlXXKOvFJkhEsczXu/MUd2dSZkrGDpTK4
egZMnVkEaeQVd090PYGI+d8GYd2nNCHDv/VvoVwa2gb676S0TijPKNgwWgqfilc7KDy0Qg4fIvS3
kjHptV3y61pUD+2Kh6WbKn68yGTqvjZO1YAKngf8HylK3dnS5VsVZB79NdBwCDQiw1rJK6jWOBlN
vqP627ch55rCRVZrBiNQDlx3NtWfzHaSPZ4kmUIZlzvxbTvoT0DxHpUPQeGL9eR1QN/OAqnnFu8Q
Y6xA6zhdwNgfBkO8g9CUMQQ6c7v15k+/CkWpKKtTkLXEo7LV7wczfUjTg7f0+PQsGqChdzY4wxA3
lAYCMXchkrbkAyEUu7ebsGDwEZw4W+wALU82HDHtspGEa7vz/P4dWjGPpWLXX9pIkMuTlR0YUN/v
OUVuJKQFIj307vzGThUtZTJhHHQ5sTzrXy/9Cyzag9Mub55dmnurgTTBIsgTT45o7SbDLuEt3Ibo
sl1MF262Npu2Z/+nicA8dADHo05BO1xFXtVs3kit+Bbj8lA2/mXBEb0REHYq4NTJvVen8E7+kH5b
yIlOPs1+G0P1ZEmXj6GkZKVgcjFppd8gEKKis0TGqcFNTCos8SG6eDEKtQt3rnUe3EbttT1cHNf5
yEvrGkqO5uWitHpah3E5ti15YmuxS9aMhOaleCIWNd2VdvmQDSQQliRTERJ5of8yArGDoDcMdLkL
olHLzr469M2aaBUk9ez4MEHXfB2fhtmt92R8oNMl5Gr1HM6kee52TIB89hVhbz6DF4fNC4kRkKf1
M0r9576wvor3wuR3m+n67Of+GwH1y35W+kAOR3WimBCgGl115JvFSRGbSqPRXuLrwiKLG9dOg++1
t9WGpU4C5hGBZgc321+fl5CmXDI+CG8cr3lm7kJ89QJBa2YET3bhr1ERQNcm9DJSOANcbphlVLfv
d9+yJgqHmg4mJhJBXuW9FDLvXDIV5PIxWPOlx9czOF6K7txGasEFPubgbQ0p48Eqj4QFRJyBvJ5z
cWxIlYSJ6Xe0daQbt+oOXVb8QyDiRozZxhax6rjV5rvGkZw57dmosXgihmN4KtJ3oqRAlLsBUeL4
0y3PJM/uPejsAR5Y0uLI0SF2RSYBbgglkcR5Dk1GUhf1R4yteGDfMntcN+27Y8+PoW091r1tbyhI
oRFUY5UN72KeEVUTsNPbj5j5GOaq+WALbRBae5BiC32Tf/MA51CGNRh8jmdBsYmaXfiHJq10v1oo
4ChRdbPheXITNCkDUT7LyQZ17BF8JcG671T/WZTAs/kgP72KgrT0yQ8m9oFeplTUxJb0otJFuxRK
8dx145ucrQ+PxPvN1Jasb/lZI5Yw8uQz8NPf2tNezKt3wuN5HnwEiW341tCidchAXUgWuxP1Cb1B
DqpZ+9GkibLO8Q4DY1ba+GhmrkMzAf5G6Ig/P0f1bpEClK64aPnWOEGR7XRIzljun0cuZfS61n3X
lj46l/ZjWX+ynARy9z4wBKqHKUXxwTVMfL7AH0G06PfKFssmllx06/9tyWeIXHM+T57I4zYrfurA
/AW4+irC8ghbnNHojrpBzdckzhv3X5OiPId+h05NXrh7FapepYEZkQC19d5tvGuF37T37BMH8kYK
0dFzQ/OphfHLSKFIQps92d8VS7GrYdvc+/K8Sly2PdC+26b7bvoj8xqN5pruab3MtunSxy38MCXZ
gu4t+y21x7eh6L7dKv1BhxSPRfuYNll4FyMfRAhmoJx/SZ+CA6bOMZiT2/0pLbR4Gpd/BDQgE+vD
68osvBADq2f2QD32H7OBc50sMtKUbW49Dsly5l3xJMC8Lnc4fJ8FgeIRoUByI0L97hfZE94BZDTY
jmukPm9uO5DUDPrsi2IGlsX1XjNiIZNZtiGuFUik/FUHiCthKwYOkGDT2TZoggA9WEt7V48VBmGw
4c0kxzoyUNAAgiPGs7K33CKYl9H9ZcwnsZurfDna2S9gyvsqxN+u5vfawGmYdLcJ8kx4FOISlsvg
F78Ia79qGyhnJr21HuTflZtta2bhY5P72U7QJMbNJTBO0Vw1Ztkjf/ljMAnCopNyO5WsY47FJ0jz
KC93xt3AOQKa6HrZeG73q4vstA55jTjjOffZAaYw/UoS8UbvdGjegy7/8/GZ7tecJBzXDY9FOXeR
yMmOrTLM/HrMMNcL276vOBtmP2AQK/m3QiLHijKQaHLpbWJIUR8jgk26T5EmJGQKwOEiJuzI+O0W
zsrRuLYLmcrrSrRubT+QQ0D2bu59DHQa7ULjfiWi2xiwX/HQNWcJC3Eon4SH8TxREyQXQbbEzk/K
8iALGL6cGRA9dziMKxImo6Rhmh3Gvb80h9JZaMJzaXeVRxrndrVK+Uz1TFBIOJBqHKbRhD56NuVf
rVmIbd0YHL9e7NsvCAm8M+10D/5kXvk/NPxd1yJBoSCqluZjQheAKqqFQXoso5Us/Z6+OOLk+QlX
nyToAI11/1lB624Ek3hMoESkh+HceKxXE6/PngqKhwB28JCbRVT13M/VUnq0K0uXJHXxqxLzZhnl
d8NhDT9m3SZsUhtHEIidNM23Vu5nWB9US8xZPkxVVHjzF0knhP70aEOWBM0NyUvXpbpjf5ISCWut
2rO3+uRJwCPl5qfvT4cuXOIyRRTD5nmwUlU8u8X4XVAIRj5i9ksx9q0pHBfW1Tm2ldmDh4/IuJBi
b8xqb09J82R4P75V/gS9cx0d6pAq5iRLIvylMWmPLtQ/TS/s29dJSUo26iWLKiMhTDetaGRgC7B8
bgpNeGCs4OT8cThVtqkOeMXyHdr3N2si3aFz6IIahzsWfVoAZWpHUymo3YcQfS8FWu3Ot61YwZmt
aX22cFBxTCcnHV7ANMNG5QdpV4+twxdfdfQq9m33zQOIn6KMCWv78byWPvCc5bW35bFRYO2aZFwJ
DBuK8a+m6RFiHWaFox3G4OQv1hVwHP51ySFB2wb7ULhSMYUbOF3L19IuYuRFb9XI3iHHEb+0wdVQ
9eE2w/QMqeOnR8fOPxbzmN/Z9TYzvc3dc7NReQp9Y5TmptBsr0GHotVAHkm4XLqxrPnqcvyjRpu/
8yy9WCAk0gm2RofIR7MSkhGfJ1thl35kz81ZZ6fKndK9GnC5LI66/6SpwSLG+bx0RHBb9kIXRI2p
1xsEXcmzucUbRYUtwlxQA3WS05XW9w9TGOYJie0DoTvEv3nqJrqiOU4mKlWwKMxGy3vmQ5wiQJ12
Q+62UWImFaIFwj6LWaIbQ1eNRvUcpl54yL3mmDV5EmHYTaJmyP/kJipmJzWod1y856WHlkkadSq1
flrVHVTn7930HlnLASO/rxDw5dI4e7JEaaXfB/0tau9xwNkXDx1p3XnQnVxiGtCHURG69kRJObaz
W/zqEYTJYEYx0aoBd0QKXfhhIECAJQx6YKVXeXJnOncbAWf6g0JgHwTUFbIYozascDLVYozdjtJG
iUcT/0W2Ce214OQ13rDEcaKl2bS1cEfu/PC/sidFAhHl2dF4Mr0kBcKurX2VltuqSh7YHos48en7
1Nz7pX03qDTJnvw4Wr457S36wu2CkmoS4fpB07qNkQkQayscK6MZpv8urfHXrOss5tBjvVyW16Kl
EsOp6F6RET8hrnlXP1uJe1pb89r2zJ9hI/e43HvmdHrQPaw55gqoddfSzgpCYxQkTVjOdHXwTnAU
d/c5QxSRSilNdCVJuob4IwEQAKVMpO70kmKPQeAXPipCjFBQ6GfDm7O9I2/+PLL9AKXu0Ec82Wok
UUTor3btXybCC+HvZpSH67IbF5PP61xFwILvDIVCQAI+YPVXZw4ajkbyglrzMFZ58zYQPr/Lx3W9
cpN+TMEwxqOYcqw05dmbMGssvNhrlu0bGZDOYjOlcL0gcXJpYJ2aYRsY/OWZlI9lg8AuKTl+EAnO
CrdK4LnLabGcdJuqt8WoJFKv8JL7qCTnIKZoyLosQfbHaFG0uiYfB0tcAzjD1M2rFVTVO8fqze9a
Z7Pwo5zpmS1Wtc9YSWDfGBf5Y5K4vDUsADbz3ZygCPVn58Hp6G/1c2QLvtNHxVqhG2QASqoAHX7C
IwLI2mqf2O7wD7lm7K8hDWjzwr9QLsO7GcCrkXJJmWsK19M9SZ/cNj+D0wS8i7s2uTsxeHsI8zvN
+b2+MyNnZ120fwpSPGVNcJnv4ZijB3c5ZeIlqHsiHkvNVJw0r940KITnhIO3zPJz6ASb0ZqOofjB
X4SdnXSmyM/Dd0Dxu190QpHW4h7RbnaYRzqdZdk92zlGjyBc/7PuEmWt25DnqaNrIifODNafRBY3
uzSp9aTfOcpLpq7c4nR7Bu1tHmffYroDR7K4oBKwBU5kYe7zhRevyN8sgqH0dA4WVNt232JBZZSs
XXFKhv86I5zo7AsUdPA/Rh+Ie8oF406JY6D4xiwKo9Bgy/c2sy9lYAD53h1yZntasldC69IH9NO8
N/h45wxTAuJ2NE+6tgil4Jd9RxJ/OvKCpnq0r2MTEARHvVCD84XNkf7zVtpHIpzitMZLSqzDA0ds
eFQBZYmUDOGTYWbaCAmQO+bNgH5GsrYE/mtXZVSB0wSDdORqixUewEh3hGYXJBp0hHdwhHXJ8K9T
wbxLCvEWGAgrSmSz/OMLz55HGg5hSsZedOstIYMydC0myfIhR/AWMQVUCDlYgL3G/AmQOPWz8T2a
qCqDqdURVkeGW+ub7Ci9EY19FTWmaFXfzRTw41lpMAEn6giv0EmPmby4c0jlu6COnr2aF0Mt4EAz
cAZCOO6j9ZJqUWyV1/jgJuex7pDZNitK+lT/Z1Sk5ATT/EMe6V8waURRjrsN+sTcriRPnhbyP8LV
fFLY4HOz+bQszZG+xtr1/0oDwSrSrYaUwgk0HAWA3dDZW/WnoRo4KxNtb1DFrGP+t5wT0ovH5L/A
CfkPuLbdoR83ANBXzqbqEQI46pVLcJOsH9A1sE9AR6Z0bW9Xvmldy3xjICaOk2TYqtUW+ETrZDvN
5GCZVnoTS2YfnLsfpw06AzspkA6lJUh1yN/caCKXLGmmW+z7EL8JGzk5bh32WbDVdbdqBPT5zpmE
OPhdf00S6e1yk5lY6v5FGJqRYuEMntwngoeoF8t+g6D4oLHZmydyKza+TwyU/Nuaza3I+hKooPwt
JsrLjcR8EF6BX9878Xjuw8Z+GpruuwfiWOovCRM1z3LXN/3DOI70nLt7/AQXZoenOp0+JdrQYTDB
AsVjMNrHxb5PrNq/phQZTDq/3c049EQT8FHikGtGgcBTbYN6+BQOhp3KqP5QXw6a4Qc/tqEjlHS7
JU8p47SPhi7jTOqoMlf0LLjmrNa4ZHY/b+kiuFnjf3riFcuzPWzsp+yMZ4lC0AaFdps3gvmPiCKZ
I2kKWRrnBBUdTXna0KPj+VQp16feQgTEIm1UKxsWqXyZTUxnWckoBYhlOabCwagMTIHhoxuYJ88M
/1qziV5//TDu1MfSuuvR6/0H4PB9MgASWJoZwC8BI5A87Xtj4J8LScQydVUesO4xFgyVPozO+mvp
eB5gJaDk2N2gv+y5PlZ+qvdLqko2aEyKVsHc5lnm9r4sTN3aRbVVtofA39F/R5lQZlnRLN3/Qqd7
9peOfFP4QV4srV5S8q9c8k4akDsecSYlp0FfiKgLRMuNeGzidc6GAxPZEvUd3fPDXUV09GVTHsnP
T/ErdGNkur2/rVb8OKt9CvxgJ+6By4FLlksxXozEuzqDTaW8vjlyCC+NG970wLxFQ8qN5qOLPTL+
Sosf/WjVhJO29p+5QXicJn2czikdq2ipkJvMlDGp5bk0Qa38kHxD2mwit5LU3FhhFLrexitQOqtm
ffBLdfJr4y1x9bUPRmQv2HmAHTf10NC943ac5xqIpRX8qBw7fJaZZF0S6Y4u3/ve+zuk4yU12+k8
mDMJUCGo2k8IVBURRJrSVRN7rrgQSd/FSiGwNWc4IWvJPmvPxmGw2viaFh2rZP0diB6G/OqpcOpr
hB1d+VrBpHPVVUNse1R+tZkV+06ueeLsJUoUuEiIXfEOZ8/hhMXTpZsOzrn39C+QwncLnH/1/XwH
cfiDlOif1KRpVk2497rfuhneO7HI3dK1L2T1YAxWinYkDLD6StrUE2cTq47HLj5Mh0G357xnaFYp
Xek+FtwOhQ8dEEU2ncuVaJ0FlgZ3AzwILCkJlgmCfeuSjXgCSs/77VaByqQqFhR/AloNsY0gdor5
1nylyyIjBi5d45Yqln1goDaHLAWg7X4YJ81ouhPQfkughCz/AGwSlsh/yKYMRJYJJvXu0X1Dd0kS
W27GryTjnMSlra5BOReb0sdVaDZmFldk7diCL6+3PoeMIRVLMKWgIV0M5skesT6mHPICU8wRwcgD
mWuEPqYlbXrMAuFUZw9Gri/Gqo04UAjHgmKKbMQH+GCCrVLuB/3F918B9b3h/hv3oo4BamD4yAWA
Ov+PGnkE/UGebywPAfWENqiW3aUc7CaeSvfU19TL0eRCgpEJl7RxjNakTAfOo7TpV7M45+t1WC9T
2p0GyMErRY6blMl0a+bkt5o9YSvegjcYB0zTpNeB+YDd5qObxymSXUFQODZxIgBz6Me1OOrF3hcZ
OHXDXr9NDXeJusgZU8ZJI/3yEOVMFTwfFo5I8iWOHUJx7CLQhGtZ7l3FE0KLF/YkMEBelv3U0/ze
ZjiwKrkAVnDp5Qmez9GiyVr0MeliWAlRxBvkOOipe1HtcgyEQRqL7Pa0tL/g5yX9b0LSNourkYUf
Ifsaadb0u4nefW1g5VeJFFMYeLbydsK/gDbnLnP0O9JvihXIJ1vUBwt2LPr8bQzxaoOnUMQwc65q
+2jD3eJ/4o8XOcfcUHl0wtqIyFAHDGGLQaxMOGV5C8Z1xtjm+eM+t2/ZXKuDW1hvZWCDBAnioOZa
XHP6r8iCEw5FfGUkBWrKfnR4rXkB8oF4Q6tDAd0Wx84C4BxNaHOwSoSjfIeQZeGjkwgg1rHdurK4
p2aN34m3HKhq+yg09nXAYaa1JLk0Q4j3zMU6V9j7pK2YNHzQmlCiGpiJ/0HDVL0WtQMaZfUMyvYh
7MpuP2J6J5X50ymn8dp5P9XEuIwvu0CA65f2M4XnGtWsf6u1ow98M3Zl7sZlw7uAWHOOWyslB4yf
P5vYi2mhKarWer8k83dRLj7bxx8r5aH11ukL4cV1yRTRqmv3RKvSm5vCEmAN+jvYCXgBprCmBTHo
Q0LH6oDkoFHBhhZUdS5BFCCmiOEr3jp3+fIp2UE31b90pQVDbGfeJkhNRHpVuU/MbNlmI6hGPbnp
JskprObroeWKAAviI15GkEwEqnwTMoohhCbvFoaV4g7/ou1Ljepil62TCzd2J3TrFYEzo16XPQ1T
81iFxtWz9V3qD4rYoFYoU3/HR71He1oXMbftTjnub892jmaUMPvMDzhtyCWPwgzIJtHTo0iGcJv0
FXQ55ZMwQoTLW8VmtoqATQBloiJ6OPJRWHZqPcj8u5m7hDORYyzgN5uoKpAlpTdStCBxXQhQ0/d/
C5n6B4a1TVlw5oggROgWBifWpo2V6sOE4mjPj5cU8hnyDXnTXShUbuxiLQ4YYn0A6falmOEDMuoq
N7lEnOLT1eG684PAOo+GCRNTlcyxTssb5+W6L7oZZ8Vw79rM7LsA6SQmRLptxVaQyLqIMotgb22O
TAGIkWBwHP55cgFhJiAPsnV41HWqoO+HdWfahby7rYmx71G9Yeqo2tDdhGQsoMosG3yYNp822BFQ
9Kll8jYXgY9eOUM65tSHyVqQz7VOFY1Wd5KN8TjMgp2pKvWBrO6NBWwUKTLiN+qQ30NvbYHozLLI
e1HANrXP2tOPGTR/jfGtFUSK5GlkksSpRAv446sTLM1epkLsEfnC3XnhtUudQ26IWx9qGzieu9cb
UdMmDqxvkMmXUNgvQN4YegriA5y84eBBF4nYtCmSp4wBEE+67p4TxZGrGnvcZGmpL3Ow3Iy7+WuY
R5u5egC0Nsz9QtM7CoABFSV0nUCq1lZWHIguiayU383yp+7JILSysXtf1yqIOnPdDyEtq0xxz6ow
SJCpMTg5BaS/BpJLHhczb15ZpIOKlVzLmTw1NEHukjQnUEEQOzLYI7FUlGfVX8KkPKUUCyFG7clz
QsHyoMpYzznJ3OvwYI7eH0itFwzexbYJdYa3i++JXX4VQdMfWwwwuUz/jgvmZy7MuLQ4uqosOI4L
PclFh0y7IWJvmxQ0IK//ZA0664H8b7RxhMOHy6yT/0xNWNRQEOFiiheHCoGtGsdrlqAjzshupFs0
Mn00rg01nDtqQdGqSERZ+jVpWc18lXEPmFAawiMVoHhN7P4I4/poEdiMsLSBAsbsBRdSPNaTT7Zz
tpB0sSSsZVA3vWclzG3FfyhE0wvapEwTTF92AkIOuz6JS/uhyDGKiy8LQ+9OucV6h6wPjJrhphNt
TTqX8Z6mCy3OsLZHMNBI3V3lJjKDzeQTCW1Ov4SGZrsArcuUOw+zyK9OgQOSwNGNy2rCWFoEWBrs
EJ2os1Opx9Y7F+G29ZZr1RExzEn5lzz1d1esVA2PePysdr3UipDkzHNRGvjup4FkZOdn8l/gIxEi
3E3T3HsCHehIJbXIhHDSYypUC2/HA+QAU6YCYNVVoGb0B0558uSQHNdK/N0Q/tRdeNWl8TyCnwPn
FEpCBs07bzFShcDx6xdg4ZwVXTmq7750IxN7Ew7xnZLVLbXxl5QT8l8//7X7Ll4IpQfVPnV1gXKj
pdhD1vJP5UJA9M4Dp+S0Q078uvbTj51bsQiQMbsOYQWrlzyoZnQOXcVzkwX9Z2sSn6bom7gnEkgO
a4QymiSQAIMyxCLeQ+UZZJKh2DCWZEsV7S2ZJ2J+LXCGoP2fqPNYjly5gugXIQJAVcFs21s2vdsg
huQQ3hU8vl4H8xbaKJ6kMXzdQJm8mScbwJfdzeqRQ3UBsU+l7ZeoYSDJ6qkl/7Gacwt7Mdc4oAyY
pox7HwfuWmuYyElWnCSQipwVnSN7iU2Z/VaEv6z3uN11V9wDPN10In8mPLPObWM8uX0Jey9a8FWp
tQKDTWiOH6mvQZD2XotEEoFT9BUEX7KaRYiDvErcx8oj+lB0D3JA0vBTpBRroOwvS1Mu2wkzIAs6
H52uUhuH3LPeKqzgFO1CMSSHB47Kj3g5cp0z8yPJ6U/OXZbjG6gd8Le3ziGo7mdJ8IZIBVYVfN8E
pSLDzJX2xFJwsK0SjSKBbPAiadkQYQ+GtyOEalBuid8NKVnDB+E3ObAmt7VhfOPHvVPR/D3UXELx
rNqbFFcwzYAOJuzqXPjuL94stiNZdFtPvjYEXzZRob7KNMA6rcxdoAmbNCxkdm9e8zR4Ssf6S7kV
UbVmxQDxRas7EMn4xiteH8LTtz6FPdpasb/rqpMsyaMykFpHEzyJOK/v3An3hNkHt74w8NRkydlK
wPtl3n08V7hevOgh4V8WHXTaF4sZinsmVEoRswkJZzF0HOrISzZ9GT6HU0mJr3xDQi8pb+zKGfXA
Y3ssxbyOK8J6kARe8mlo94NPU4DuUcckqvFGBennSC5oLRN0q56wo+suyNQoJusMImIt8UzcyZaw
DwXKijn1jYxSipDG4YD0aFfUP2NbNRzIGW0417FkPx6C+LMdW8ab/dHgqtk18sPrf1tUQ4Z/tCqy
WLvxVK3lEvWKBOyfvrJuqWV8weVeRT4xP/DunwPJyXmBXrQzxG2lDmE3nNnQZD/Um8ae4B5GFcnL
CRdhW9Iiw6UPS2U8n2eul+3crF3UIyr4TrbQf8kVPCu8C92UfleuvfxmVqfIC1JQF/417ewJQVis
+zr4bAQBXS4iv11IXZDhiftakdMoLUxHbrMwUmqoqhVYiDl/cnOnPSoYY6vwPVD8CpoVcWd75XMQ
E8GjCXzHcPOmmCoIsBlOBRHHtZNX8BHcBW8NGLeNDOQmwqeBDgjrRZQQgcKDy/+zIiinMACgLnTy
L9Jgz9SFwMbPlNb3dDojUYbWLU8rglxDSmN8dM1Ffh5MErWNrjET1XdFzkEPDNKu6lug/vhu6tg3
EUemS1NGXwbaWk5EFifwObWfK5kDqMNo1FcEH5hMrsIw+MgnOt2wc1/CKroF/KABhg5Dj5i9aYVJ
2P8jYqUbfJRrkHL9JqeXBCd18uAsBAiFOTYF8pJJFpWOPkmOG9YNXsMbqHMGTWH7VbALtHNF96R5
bQb9d+YCnzjD0thb+3wpzl9/Sn78hEQUcXn4ST4ysgq+StHcTb65w3p56sG6+nn/PidjDIWYfc7a
2Y5H03VLULmdXMrP6aQGNaAhpIz32qyuZVXw0WuN3ps/4g0ADlNzVI2CfcpzuB2T4Z44z30dsUJq
bRkUMCgS9PQmECF1TczM6FlMc3guEbxpUKfFu41ayQWAEaCzN+QSQuvjd05DtyJDtWRbew467yWp
RnNbmVOwJU9BWZN36mPzKOdXa+qOme9FXFQ4k5g2Cuy8mix0lSiDIeTgUASxf88R5kHFI4quy6Vk
Go4NgL2x1kD13bNt2beYAEA8Leh9oZ/zqb1WRvGFevxgt+fcz16CWp+CzGcOj9QDyQ0v8dtAk3ls
iENbj7u2ZnTR2rtZ0/zAj4FB86pz55dyQk6Y5P/jePgzV/3V77C7tHKbifm5gH8hJ8xjpgXhQalt
YafoQNG3b4xvAZB50zL4yxQXNTzfdvE4srZN6QPBjyPq5ZCXm6pcZjQUKTdRfDW6litGgCuGqZYx
7ZJmPnWZeuETf0nQfEeDEtsKvtpa5Mmrg6kDSgvrh1t9jPRobth+oVXNEl5uO761qB4QQrm/JjOm
SvKQtdeMG4PI4uAfnabZ4Nzd5CH4t4LX1Bxxb8/EVBTQVUbsyw9nakKrnX+tA3cdzkj+MkTi9Mi8
JZ737ozuZ+CHnFrj4W+RFV9W542bJIxvZv0xwj6gPGSdN94hbXKxVjaW6F69uz0tuTUUOUlLjlXI
M+iXDdOGN7/XG23HDD4OgzPvpmB4CfLyPk7GQ0/QxmlVif+reifliPtVvIOXupZm+E2Cc1l31Z4x
JCdapgPYkvSGQagox89q5n00m6vJ5IfnjF8xRMxU3PDPcp1iZKdggBGNnHECTCxWlvHp10BgBxvK
Q1eW5OVqzd7mbONMb03cVKyJx8YDc4EBKIqMxzyB7Y6v/JTkMweU1HozjOHj3wfeM6jGj4XFNYW+
IRPmBPayXGgcPDYyFFlBhvovmoaqgkCcax7i7neGxhIm5ZOsM5h7q2QgtTlGsHali+w2sAR0ZKhZ
iTfGMF901KLNkCUWUXJMeqZ+yzc95PFnOkYvPResVdUSQOruovbbhppE/IZOx6R8tWR/MD0yCBKL
iMmQdNMNNgCzujrZefHYlQl11e4h7Ie1GAV7d/0kucZzI/fsXW6aXwGmKly4gqLTsd0pppjXWowX
HEt4hGs1IEDnD2UJi5s0KSYGaWyBkDBKJ8NT4dKq6+k+6HLirll4jdphN/lAYCrfeDESBqaulIyq
8LkmNFZO03HW1U0CnuQU1+0ciXPin8IxtPmHKYNtFIk7FWAlQ9e7Muv56nxegKF8b5g25V3nQgHy
E7j1FnCDbHpmpJV4zWuoelD6bvjqLYMgLeBgUryHYfDejZ09gcRx1YtpGwUdWYN/dDmJJXQ81qHz
kERTSgngWij/b9jwwpS1jteeJ78NDeMAjeAl5eqybpi1psAaRXeNbI9KDY37W4jkzml2WpOVGd3g
qQIng4bMBSoKfugswwR+5lZMz4q91vV4YPx0rXMod3H0MGQ62xjF+FY8Nw5d61wVmg6iRdWYZ5Zs
mMplDvuPMgnGMukfIyseCsepD27y6JbFw2BSrDDvVSKvcvS+Bg+c3SgJ+MtPOoqRAieeaCXwC/LA
FmPxnFm0m1oaWEtKJYAZ1ZuqtV5qlTOGrSBP0JVzUgaTz6gA44tvGP+O9VzV1nB2HIb6kBSnjcg5
tPF6Y0woY3ESdLmisvYffVcdPZy+EGGpl2HS4x9t+ASzPYM2AYu8snoOVrkpf+2Wjwdip3XBELoq
/OmsJ9wxUJKcVaLEAV7RxRbDH+xXnDcj/beanv0xQc1HzMJc0f46aQgmu+wZQT+1qDrryIyaMzYR
s7Z/lDEe8WgzExybGgtb9bfGILm4Yam65vaQcSd3+TkwyFsMSvKlOA9N3vsnNUdX7Pn1IZ6tZ7sZ
w11PKtPWN5ZlnPURp0X9FTFN3zRsZ9sW9XtNMu+zmYlckeb0Zegfeo/DKRnWoB/7ddYFF0fASOg8
lgvu5dAjon2WwV6m6CphOcSXlQW/keSRwHK4mkY0zXBgPhakSNSOPqVaKyBMwGMm23iaWn3Xq9rY
s5k/JFO8jVx1M2rdby3D+Jz77AzN911x0CZdWbtc190rHNmldAuKXrWX3nAdhCKNlDfnYOguvodj
stENGQiipKuMcfo8mDu6CjhTZPbXFIVsHBifsG7Qvc7JYl0U3Xh0C3Eta/p+mKwe+AZSk6uitJJT
y1gd1wyeOwv8otfG9maOD67T71kxs1XtaoKMwJliM/h1q7xd2QzT9pbB3YlS44MyXcAtjUFgWyJh
ydp17sz57HdY3qMp3ggBMYKnir8DTxMnJJMoJ74xzr8fRWL9rYSdnXMx0DMTJWuBmr8qHaLXzMpO
k2nMe059lK+YFZFrbD3S1ZifE4n6BxIJWzYDB2u+jOwZFC51JG7X2ojzKzZIDEVMvIAhIGmwz1DY
sm681qFVvjjVHi0KvtPyhKvhT2Taz21LLkrobDHFL2zKmyCLfnJtDvymGhjJeMNMZq+9N4dxRJZx
mw0E/N9mGndlyN1QlPLIoOvWu/YTD74FTNgiIZ3nT3BBvkrL3EOGQFjK3XHbsZGumsSLD0RDmQ+0
d9B4OIyaMO5Icd0842aaAXzQybp0c/glmuyuqYYE2xhFnQy211PKaAN06bfEMSGNQ9dQcETGBWk5
uW87Hq9ZR806Vv45Nrn0V8NS5+XIX2GOL07MfJ7rCZZpfTQI6K6crDT3lRed+yk7EotYN7bR3I1B
v9OowBxEqTruWB3CDLNOwem0bGrU2iKQqAIEk+VYvkEZ7fcNlVPMsxgthgYGA115G1HoG2mB58Yz
OJMMjFMTGTXbMronTslswMTnb4ieb70C2ssjjR9sRYcXDiSp3jtT3bnzrSdhR49HnWy66NF2F3AU
6jdnl34rGRDSSWPBLYBvrbr6FmT5zIY2HgmLlDgFDWM9n1MDqSBIh3XSAj9oMzUx4zW+MZVTXOd8
RiBstnKxCDoSh3rO2CBWbXb0oP7RPsFIdIIFuTay6rGD7AUHhCa2pCn49ezhRMw46PSO+5YIsB/F
2MhdH0Q3tJMnVbtiPe3N2nuJMcmtezCVtHrW2JqJLXA2wOEz1O7G9DP4NwDvg1pgccADof0GfDmB
hGociHM5WbQDAkiLxgJpNQyWRmDFfm4lW9MiA5yVd1kz4L513U8UdZssaMq5R7YF4jMjIlV6YIkg
6gzqIpouOiT41lYRNtpoIhJHB1ZKVL1+dGwAdfRbWglBq6pwL1Vlkd7x0Qx8JhlDmj/YHqm2UvV/
SlyzSxbpPA3zi9faD91cw8gIdm3jNXs6A3+nPrwNU8+C3b0zRn+whhZ0m2rXwSSKvWdT6AvdGAI+
764fJqce/9NAmDaI9GM5+G84aWEy9pFcV2tmdi7CMFQa2BWYcsr+hywBwhjTe8enIw+TlOQ5MNYc
6lL+ON/fMaelC4y48eTA7SSzID24ni5Dff9R1ljyI1ZajOKKIets/Npe/Ue4HKjjQGO+FAfLbl56
9qhNL9tbHwWIaIj/QzMQ6NUWybTwL4lxnEbxn1bAa2FvhPcTts8c83+YaO1VnZzGZrivaeuCUpZ+
M6Hj05B/3Sy/5a1bMwma/+AtDHcGt3TAZkkcb3yIog8qYHKnw0PmjT/KCoe9NKM3K+bTjYxXs6rh
cyt/PffwxzTEs5WojX7n+AUXRRK/q8XBWav4uzHbh8IQlDETfW8dpB4cVy5eUZdgSekTh3fsz94I
zrrh6QqZeWLBE+8dUb0wg68pUlwzNXPDVYxchLN2fMIXBFF373PTZvzXzHw1bHgNY/Zq8tl1MOYz
bzn9cud7NZYIdW18zOn4yJJDJVrAqGYS5DVHNBybvzzDFuOEAScTr/7rOMYftk7Ipva3ntWway3J
W2FHe+ym7wUCQm5hySqMDlYGa1yt4JOq7kW2M/wQxpxB+GEFzXMvubK5rAwEo7F2x9nfps5A1vNB
6RQwGDf+Fw0JJvDiz5cSuvnKd3HaYU340LHTwWeIt22+iD4jEKjQyY+VvK8rXi49evsCUCoCUYs2
mrAckAlkHPNsxvVZ+a276XyODXUe7hyRh2vXC/7IikeGzqhfh8E9X0t+4lwsfLit9sCNjsAL1xn2
dh6Je8gJGq1e4p8FM9UV3CSMdFznYj6GHg7WPh/8XQbqa1puQTU6nKuqT8cdqLxzA1aIINj3M7Fj
DI+cedlcoD+ja8wzFvsouisSN9+gscBWtGgxHGX6TiET38zEOLjqxltrModXHvsjldkvVsC4aWIf
WZF//bUk1S4qJiROPmAd7bU7PTnhuI86zAXT7DGZeoi4hO7oecNAIZM/tsnAaK7ij3lh6qH88ZDC
IMjj9KLcDmWdV6XAyZh7/ZFB1ZMeKNKTfXmfuDXuz/LOF5hoGX6RmDZ/AtawwQJ1Mzsp5l2Psi4a
pS9pU/HcxocOaM8p/yZC8iE6YrCJu4wImAmCYJyDHUugE99RDnLUNiIuYjxiatm/L1x3Bv0rloRn
Fxw1hwcEupAjRBow5ugrZ3FN+Dt8dTcufvs6d+6zDKBBwFM2zAGodElYr8fb9+/C61FjzrAXyclA
JbS7r3yMjnXVQums/IN2hnELP3EBKSLkMEHhq+6LNVVZ311mQ81CIQAdZn+kvZA4Pj7j1Jp3XkOK
qm4/ylh/+8sOFIlZAI6dz3X2mTGjoqOLvdFFGd7ihLoRtB1Ft8G5C+Sjpl3Glj+hsPBmeNldEJ6p
nKGkap6ZyNvNPoGdb/GnMBZRRwuVcwdQ/a+IjzrDn2GnSOGmreCStMPJah8nHk40N37YZOXyTnNd
d3OUppmbSdTcY1c/OzMM7s62SDxwtoyJUKBw218lFy9emq5Fv8nDS1NQlpw1ioRHngPLM7APu/n4
UAnYIpmUAFxajlshyd+aQxHsX6Cty0AW+2TEWrIG2JIQEuNLw38rEr47wx2wecWX0Y+c3TB+m4LA
u5Es8qfgYOg7BnN1xVo0yeylEsOHnkcc0t609qIBG9VIDXuG1wQPIEdHgoGw72JaMkaFZalpL0Ua
h9vJLt6IjG8crDXr7g3P+1sBAQT+3xhtulCfJ4dhDeQv8Id1B46boTPPOrP22iUrAC2TlEyGeQG0
x3524dr0y82Ja6EZQML2fDT3LoH+m7ryUOppi381W0+jnW9YrfirNcbckhhRK6uDRrThaMpDBbNs
0PE2H6pHBQXHSsP7KCr/JHXKuU1X3xCyZumrrTKTVyLU84Ww2SazuYFQoQxHhbqGKcHS0qlWrE0D
tV2WVHxW4bumb/M24i+3HeOx0f0POfF5x6yv3bTyjtL1fDNM4R80kVfl/8w9rNUhwBwXmrKn8oTs
wRgY967JcM7iICVE+2Ka+nFQEfe9JUtmB/3HsmjIHErgFLlPWZLcnDD/NiLzZwa8uBIpAy3GSa3L
TD3o7A4t7s3qEcoyMMFBPLzYBPE3Yz0d6qz+yUCZbQtRPro6++y8WCGapjAL6drapKp4b0bhACxr
vhSiLg66kP2Rk5ZCPfCKN8uNmo3nkGHqsXpP0wsFYiNHqPQYjX8s1uG46B/I/b1jDTwFiyav7fJP
kPNKaOm89mpkezI8CjK5kSTKPYXNm704wqdydMFRojMtYzZGn+0aOElySbF0m3PxVvjQGzmSfOV2
fUoKhrp2wNDK4zsyTc9e8yrSPctjSlNvbiZ3Ka0tKJ+ILT25JVWCsueWPcxxgVUcpIsU8aPwkeEa
K/szRtPd2OTJis457q6zuwS30m3QklIVKTam2mFNLMNmJxPnh6KiYh8RiaO8/jB5UF6nhqQIOj/Z
j+dYQF/sy2+ZwwUrLRIZNT4wtzM3VEBAuij6JwVrhDmk9xgM7XuDcg8Gx8UYuFZV7HLp4EnE8B+v
69bMt9jUg7H1V0imvxUlnmnRV9SR8GZzsG5XPRNtOOWCTyv+LjgVYpUv+dO1PjQu8FSGiWZS/LEb
mid6+j1i46fJoOqgkGwth1FcWfVECEsoQi5xy2YYvhUUvX//ZYgUPlENFG4sFLopvQChrO4l7hVg
zPhA4+pSCq786cRuFsz9G2WMW6e3yLjWNS5ffrQU0Pqe8zjD+mxfFXj7DeF9YenaJA0Sk3C5jiA4
jfACiCgxKeTawQxKzF90Vq7xaUHl8PWrBpNsN83fuWW6v/ygsiKJFqbVp+KIsJkl66xRBFu/FFfd
ML3HpW94JpI2KWbLhfOYou1l+PYhxOFOX35gU3qHEhw/8QeL351W9ykj+sw+RUH7Oi1/c2jV+dZW
hrtx+w0UglVvz08lkR7odcxFeShOOWitiYj4to6tx4g7BIHkoxLwzUjM+uR/xF4oWnzC6q/DzXHl
DPwMiUsCS1XnbCJb6A4ba2RX5hSOq8TP1mYlXwfs8UiEw83TzE30XTuGn2Q8IcRJ8d3TjzIX4JuC
XOFqGbs3QDBbmGJsuIh4RtCIvU3NZKAXqiKjaTPkXmnUFd5RSXw1sIMzyhbJ1AFMZGGEjDMYHrN3
DUi62F2btblEHAKvuFFAg9ZLn0OW0i7ZL8U7MUnQHdb+lTtzteVcZLD5qEst1rYpKwb4OLmDsGRQ
maDSMkgUOyO0f30xHdCbIAh0kdwxsySXDT/HZ5CogN4iJ1iQfMkjNDJ+RReKL3W/HwrreRY9/qZ2
fFKls+mCTOx97efsvnDbRsB6YUFS1Kkgp6j0ZBZjtlYcaCUr+iZGzNz7880xFL3hXNlBkgMaJT6w
Gmn0AZHCt+zHHIalLN5QI6Y7UEHjSs+fuhyqHdFJjWa7KMjLN5Vnb/6AuT9olwklWR2ydqNcE5L6
hb3LzTgRWz0y2ynLD+GVx8CkRJj9ZBO2/HQhhRNoZvgGQsgqcFeR40Eb4YTk9omVc+9bJxru4HFQ
QAQbPhHr2dQbE6Ldqo1JuNosA1BpPoQM+nWP7qw6PnvLbd9KLzOBeHN00TZCgD1/UUJ7m5K53pid
gBDNuNOoJxbp8Rev0ldU1MjeY0QdBAJVW/OT+pSPUXREFdJaEpQbx/BY1/IxTeinRcukjIskFy4N
Reo7ortKF/MfcDRqZw2Uo8jhb2UO1SHERVSaM9wZWR8RmQqedUKiBaYiPEX6q2GOtbJmv9ixpvcG
vjoRtlc8QxCJmLQxc44n+kezoT3zD1dUKlxokK/Ze+6qaqtT0v+R7CQwCzZtQKTYfPKQA9u59hDE
ZEnCIKhzg/HaYjbKLL5t1PsYw+7KXwYS1BM9i+K37QrFtJp2oogqP7yAkMHHLTHLeedqn6kreCoo
Sc66G2cyFbxJa2quhm0suKr47GLsUO6+Dl4GlFHRgQiJX0TnNQxi5ZON2Uv00bYrMPSgyr5ldfHE
vQQ3LJ8C3VLj5C6si92/3FpC1clUwTgg1oBPtrMucYQ/Wo2s5ZXiPOygunPW2o1zyJPpu/e5ZW1p
5UVuI3a/NmwkXNN6mXNzlzh5dciFgGbVq1Vb0bnOnHZahe2Zql28fvFbF3OzmIO/hd1wfmjXgrzf
BfHlzVlQ/ha5nNXclt8opF9lvzhIbXDXVATmZAF2GLi7DA94vOTd+pGBPddxEk7NasqYcDGf8Abe
z5DrAFZ7WrjBFJD7YT5oLVGrOTWQqpL4liUwlW0SymuX2wPXtaGAwd5Yj/Vg/+SSN9DLJzpw5ri+
F07mHsyZQJhTkSC3GtWePV/U90TkHo2E5KxTMq8qkoAJLQUOXQ3xPJ9YdCZWHGdiqEy0+wUpfdj0
ae/tu9AHTBfEf6i/etW91z2HM+OK1rNvdlD2z22XprxeOHhxMB65CfZvTPbOXWu0KF1O/JRg0bWz
qeezHOC+zR6TBA0wsrbtPenk8ZMK22qbNUgklPB+BEt12uB28qiABvDQQoMl5nhOnaS5qalBbOyX
gMUMSOFkOsmnNXfJj07MO5/uqLdimn/8kYnSViluYy7+hpfQ6RfRq330vRFcYhbDRK36Sm+F0apN
EQBypbZLnIglVI8z4wTXZdJredFXkPYctsA2PPIv9mfpsPVtMzgyl2IklVBiy+g0uZS4fy/RNH2U
/UzzQd16x6lIfOdkiLO3lCX++w9Lhu/Nv1I24rhYXZ02vMY2tLJh4kAezSEzE18qIHWugZJpdjNj
tndr8BqSMEAPghxZB0c6go1FL2dQMdtM4nIbqTzfe/3wt0dNOBizCK+WAVZES2LEWQ2OePmfUtsw
9iAun2rKiM96zNNzoRCosYhmvIkPgacPgTWT4+jkXlrURqmyPAU1FVWTA3fLkLAabZMKQ7c25AML
oHqwXdtfh3Fs76hhTQHE53ornam/ywq/v0uAbwJyCzjbD0uRYCSWE8e/r4YTRrXnUXJ3He79o7So
vK0bJxRoj7CBg6wMzhXcFkJ43PX/VSgXIQS8gt+3o62xugsmUM4zeZN16rbLL8lwZjvM0YmGxhv6
keKvwmFULuGk/vehz7aczv88MsJ10zufIhA1RdOhao3DvyZQXdC6ndo9OWs34ZrpR9dBOaDfl3+S
cgaelrYFqboJ/LQFFYkejdc0itpNLczwbA3OsiFlgHddmzoANyZXTTPqwcoWxMJSWCyWHk++GnGJ
+AL2CiYPmr1y2aHTdzam5Dg6xvxgwoU8xNLAKYS4GVoeF1SNIXeChsh8JymeJ+WHz/ljvWxojU1d
FlGp7m1WhNZcaumd7s0Kx1pwh9xZFJdjAGEt/FeXFtpRem4azJFLwWYIz2yT60QeTUCqcDQwircc
vE6izTGqGE1Y38t0em1lEZza/57dfMmmLA91SqLvUPnyKXTS8SpjGuic5cnFtpJcJpUYd9moX7FG
T/dJ3sRX10uZTogp/hqYsKziCt8OJsDy0MeNPhdQ7Ega8OdOPcjYnFjJwDEVULQAq4H0x8EjiXb/
vfvQUUDaW/iQUIYTljWTsWnYX//7EaE6Bdt/tZGWHVarBLPALiwxAoH0/8kze3qbYEeY1Uj+1scP
05AXuf57ELXSmIOklR94m3tcnmNyZA6FmOTMYF1kRzSyLH6MpGWVNyP5/P9/KsIU08ryqfFC0FQW
LuATu2wPQ1P/uJFwtjn1TGuLf0ufCMGFvbagjVTX65kA5CHSoXdS1jdDjPE6iSo/5+CxRKmaW2Tb
T/++IyA3S+oa5YHWivIym6Z6Th0MbFFlffRu2W4yk2tkjAVQtmeeiJJwphsck5ek13JLgwTfl0wo
PMdEuLLNQj2PLTV/EtIspvUAKaoFNxXl9tohFX2jbAFRBPKqJ+qThnZ6yztOH55fPxBSeeSg7tyX
jtu+1FxBo7zazJZm3qyY0MFR1RflmdmFcijwRdMOazLgz3GqnxzaTGuj+op9f3qvTcdk1DLQduF2
27gJEfqzMT0rUSPAyCZ5cP36zu59f2uZQfmA/kk2gFraTdgsn4Y/k4s0Q3De3HbXmKOGKzlSg8wD
PcVklKNHPXgPuqerq2qGR8iAzpErO+asdKje8vE3iOathFUykr14CgNfPTnS48Kikk/gV+Y6MbgC
h21951nE76WE+STbC6RX41awZi6lU8z0ExvojbSKS1AFGGohatzBCjXvQ4LTHPxnsQKb1Qc7qofu
kDu4kVi1WwFo/x4KER1HTVipcsgq9iHdTQ55bu6jcPBMN5w+SZRwtI30vvRgwfXa3dqTzr+HDKot
yCvrKqyCRpmxfiPqBwAygTEYKuz5CZLsE4gPKgCMPPlhdrCfxuik28p5qXHXrltoW/dD2j0s7tRt
2g8VlCfi+m5Z0qiZw6/591oMdhpfgmk2L4NhjoxrqAkE1s9D00v/Md4YZI9AsnvpHVoV9ZJaxRcV
ZfQ2ehAH9UQjYSYkt4/BPZeSMzT5+/zUIracxISZJno2kclAIjt6PddDfXSVq/dFBfFWFbJkocRd
BlJ6z6xQHebU87YqpJiJANm1s7jcJJHFMk94MPESSNE9RMXcHimCRRAYAP1FRX8bcTaCUMUqEycF
4rz06WVlUce8aNwJgj1KpGu42deUQu5DRg0IxqISiIZ56Vkv9m07mPA855swy4HXEN9mzLB0i4eZ
l2mABDCMMwgV313XmiLehkbi7WiT33JImyWGvndTkPIeFlwQxJAa2u4Q4WsHq/iowUvAWxk2AxCN
Cx4u/5Cyj9IxR2kJXnXaL2PyHuyoMTTR4eJBKQUYnqWbnBGWzDRlOHaOJgJxFQknosm2cg82DaTl
qDnU5h5XoT546bx86wXBsjsFX4bO5wWlhVjWNdu5Vo9a+OHedny18it77xaNe2gz86Ow5SvniJyj
a+WtZw+DoG9D6hW8GiRTAMj26SHnYSyS0LrGI40uE259hmkehk7zzNpWci/DXlQY8Z+cHUo1+KI8
i2N93+R7h4dym3SttS+zEn9M/MEcLF6xqJNRInAJefqpy43PeFn/pkbc9yziCKv1bUqdazQx0Dcj
c96I3nwVqFVr3OmL98tNIS1ecB6Pr/w4TAVx65Q0X0ywO2lXkvduMUFbcE7capjASP7QEeLHEo5B
KcIwSKpH7sgcbMJIpseMJbcgeePmxm9pwC20VA0EZMjabQkGYGxxgoo4o7ekD09jH39UHNQxR0M0
IMzwMlYl3PmZwsB0/h2t3KWukr+W3WkHzyLYYNq9mjZRsgXxQX1YdIzNgUzhvCvdgWs7Y6e1KUdG
eLW7KDJrGST67NP7PNoEGz2zfqyFuHLgLXlr9I9GrnczhaqGE6lyDKLU/DKlIo9m69w9zpaHvbV+
l2Vwa63hJxgIkTaN8+lzcUs9deYbbfeBTA/WKLB/u9MrICwqQ9PhZhR9fYxbyiv7ZVrZ5hZ6LY5g
jRDcKto2kp70AdjyiNt+82K1pbeF21xS/8qxy7Gqi+d50b5XJnWqjEfgxuCFFQwoGpGiclb5hgs9
1RLLH9rW4+soDC7JmSX5CHRJ7Rwl5HRuaikOc1GRmCmTvcjanxZE1joMH3NnbC9jLKsNY5yLLAsa
IAYGRoZz7lNo3f18y3Ms/tqaThVj172fNq+TbZ/+/SDpDGeGeobVAwcX8xoUVr6RipJH2kBZJlZx
RrgfSZYe8KZ/cFM+ZcPTkCjxBOR1/0AYP9sQzz5RU/RqAYNYiR7cOSlSShQn8ykR00fDQ7xpl9yK
m2Bk9BDEsBimH3XH2WipUVGpxO0fPUylOXw4CYaX4jtRqIB9CnHLnQkqO+YxNfpXGsRenYn9Mr56
ALABgVdwuSZ62liJl933nUkAuvDi2Z5jQN9mcW7r5LtxoYxN1k4OxDWk4b92dJQdKhY1zPOMQmoM
G1EXPSRz9yU1ohZtftmGlPBHoVxCYrl170zmi/M/6s5kOW5kzdKvkqZ1IwuTY2irvAvGTEYEB3He
wCiKxAzHPD19f1BmVUtxGYw2dW/arBaVVxIQGNzh/v/nfEdBhspGioqPTJ4RO1oL4gFF2WwyVgdn
haQgJHVqVx4IN0cIBNAORXV4jkDbIoq30dQdXite+VrhJPEH8ULiPMSU6sf9c4SGMjsslq6B86zi
WuO8oCBlg/+i7/JjkMmyuKaHAsdjTEmW4Pe4gbrJMnTNIh3OqcV6Nz61o9oK33KTPYTb+rc5rByi
y9mDmFJF7EfQ65c//uNf//kfr/3/9N/klcQbI7PqX//Jf7/KfCgB7NUH//mvW5nyfz/+zX//nV//
xb924WtJ+tN7/enfWr3J/Uv6Vh3+penX/PeROfs/v27+Ur/88h+LrCZW6bp5K4ebt6pJ6h+/guuY
/ub/6R/+8fbjKEgP3v768iqbrJ6O5ocy+/LPH22+//VF150fN+rv+zQd/58/nC7gry+3BFDGYVW/
/Ps/enup6r++2OJPTWCX0zRHs0zV0sWXP7q36U8s+0+DzaBm6bqhsSw1tC9/ZLDOg7++mNqfqqnr
pm3DtqUU4dpf/qhkM/2RYf1pseUStg4qHti2sL7818X/8hD/90P9I2vSKxlmdcWv+fJH/vejnq5N
0TXTnk4iOHX++nIDvpK/pP0PxQ+DNPEHa2Vkxgsbz7mfpuc+MeOK9F7j0nz66Z78c9qfT6NbR86j
/noeECJGJEQPdwB5+pVvqsqFXTvDnaWJ1t8qumk9whYj/TJvxyDetgoY3i5InlyMYjNVNvT7e3yJ
BdXGZQDVrZ0NntDuAry5K80w+1sUnMWyEyWu5Lxo9sSho2+NGliTMSRDngttcCBM7uzzC+JY+seX
ZLq/XlIZpE7h8LhXmua/mbmjVhd+XSkgwEo92xQJnZO5JkuJu2UYjfPCTvMH+KHW3DKEje6l9lm0
Efr5wLoqYyNjhlH0msLRyWn/RDFzcVCisw/J3G73fNRNFFEKK29akHyMCWWMHH1L4SbYw5dxc2rR
tlute6nVJJDXcbZMUxulM1XP4LIDlQIAUA/Vq0ivyW4skoRiLePAZOIAhxFaPIuazzfIEYuoSEew
X4ATnFwqhEe0VK0qX2FV6QzPIEdYYlV+T0zDSBEwAm1aFTudWYVpKhhdinKaedE7tN6WdT72X+uy
C+8Hw0aQzkIRfWugiXtUDcxoeu1ErHrspLkfarP7GtUNoSQB8NEQRt3AxtVtE/s5EFK7Ni3ArpmG
pwRmZmXfamzxdy7RM1tc+pa9cuwC9hYaNezuI1GZblCaNJ1YF0V4d3xsJ25El9FoSy+bJV5B6ClG
mmjnWQLKfjbCbtZ1fy8rN92NOoHxSMVZ1uKO1S+ELKkVQmpYJoiLLoeko2AaQNlbhb2LFJF+x0Qn
q5XxMkrrITo3pCGekhT5fG20Hmh/OuJkmfobR0PZmeWK3Pk+HN3aDJN3i3jDYo43GP0/GpLXTnDp
fDPGAROchPqdxT667azA4GOrSvSM6Nv5pvAGXjv0jZeWYslLK3PkZWBSG5rBrEK4NZZmd1FFWrnL
ZTHBDlDfzlLVN7dRx/+nQGLfJTShn8kwwJuO0LR4JRm6v7a4sdSLlUqcW3IqE1EFeWrrOr41qlJb
jl6EajjpxaUUNbJAXMPtfMRm8qgJEiHSQbG2Apv2q/jRafGQMdPqiajKlQj96iYaSCfAOUKXLO42
fT6wXsWpBMFVdx+lF6UXTqnqS9UBTQ+prVxKy6q3NeunbYVwYYcGFI25HpJ0SdJ65NxokWZdkB1C
54Oi41ZpU4FtVWCUUkmuvcoJ0Xwt0azcpD7f4K1WRUPOpiR0+lnUBJOaNHDMa20ECgiXpPKdr2Xb
AFZDaFhrMwtW+StN3PpCEbnYqiYaQod9Pdyy3qNAqlnfEr+ElxzBMdArtVs4/I+08XQRwFulk/1s
IM26DFlnPqmkxgRzLyjy1zLs2SwnaVJ+bQvT3+hazHqhskEl64PnXzbULGeQXrl5BTEYbEezqzx1
OaamGtZMc2I6d0RzUtrvIxs7kuJk392mGa4U23bXtknxXI6+vJMAstd65pSPtQhRQGjQMZni00vh
NpRGSyTQeMktJBGGAr2AKggDKMlhfrq0Cy9I5aGcrNTRMjXgYBZRbKx6V0a7HMLSs56W1nXdTYL9
AfDVloIh6aKwDb8PatFjD+mbe5/2xHfPM7ulF2nNfe/E/bOvhdFzO+T5hpGh8PpIb6NagJiw0lP1
VAoIgWcWrJw5IEV2A+iGY7J9CqyTeUnrschaFMOInx5lWBuw74aanGCvBEWSZyu69u5jy4YLdL/f
RMDy4Ravqef3C02TLcWWtmEqgKsVwz8aqnsXkBgR7Z6Xz7LcHbE8p8Dg7U7INUZ7omBtpNTkyrsK
3o46WYkcskjohTVu/DQNb7H4Z/Yilxo+PM3Oxy1peRa1RzH0LnFDljaFmfTs7uu0iHaK3eS4nMfE
+t6XRLM3EEkxLNrwp8/6dAxvfM9U37vMLNdKx/YVnH8xCwcz26oGgcFnWQo4Nypsdw4XzyZWVpHJ
wqir7tZFAvESNKlxmSuOu0GsiBgmU+Vt5yGplNALb/G0UHG1QxJMCKl/HZTIfEuySF3Z9OwWGb3L
86EtkfLhEkeapsLIMRu5GoqsfwXTqt7E2cB7Muo+X3OcQ4+WZYcE3oThuUf5inhDgwkXtTOaL9EX
2kVqajUbGnyYlko51a1In5HgCFclQMaNl0blcxyG+N/UPsrWBrs0HkWR1eo6a8uY/RdG+llXqe63
sLeMF9szyq8VHujHNuuMdToUQzTPoNR1S9Zf5jYghO09blOAmIkl6HpgvPWynAYbE8x4NhKz8aT7
XUMKnCVu3argS9kyzZ416As3tOYDFTiBQB/Pkgm4dw7RXKn66Dqw7WoV5KpzCctysnra9bnoNORQ
pWl6KH8iDZjVmA0LZDjjO58NXQFtqSB4tjXJJxSaMfFcIsM5EbbnGj5H4Dim3dEbUKdqAOiaZWap
E+BhbPdSSjZTMg3QnSsWcmTdhPOFA3mTWLxrdqGyV8xNoT1gDJGzOMrTh65sybEV6IFVUD6EONJN
dUazpg2aRf1TVDLfoVkmGXQlO2yuM3LxIBUSuNLdJ7rRX5R6UlGfcOx+SU29Y2Mng3Nf0rBNhdVv
jQh8gHRJ9YNt63/rKwvhyLTlMXpv2HgmfIm+A64LrNB50/PO23Wx2a0stEzbYBTVSxqB/VFcv/qG
n1BZd3nebyNFkVBicCTdYFmKbvAxUDiQqUDWSLOOiLJQ7Owxg+nbsLUOwjx7HUUSEYWitDQ1YQlu
DQPIVVQJhxOqqLRExiUataD9D72CAEm74V7pxWsdecOjITzz22DgtY7qNtxXJUXQHA35jeVTDUD1
pVcENBH+TN48LEhuybaWMf7dXJrhMhwGcFjobG8MSexFk9fbUmu7BUszl1TxXltbXZPtI7NprtCN
yJmHbW9jydG9MS3sMKFsy8esJXWnssv2HF+bunF70z4PE0te1XFu3VvCASLgO16w9spgqhj6OoVz
YO5002xNe42RDzy3jhhXNPpgCek9Nkm/MNZ559P0Tsuy3sLIC1d50mLzxocdGGedlrh7q/aa58as
1FnbDDQYwhKGp5UXPXgNXBuIWl1IAi5URqsZU6SghdMB7rUsb6/Tg7hu05wAjJZ+wFme5O1al6N9
YbagpJGIFOYaDre0z9hweI+mw3BUisx8GRJfLmCwoEnpbGtT1OF4rpuAwVxMWgi5Cc9mLabXD5qo
aHn7bhrfI8IsnyI+YDelhQ+H8q6N+K0191454CFtOpvvqEV7Pq51d0tHNeUXxVXw4mRpHC9b4fjn
tSUQJAeGR/qV6gtMPKnQzEuzTvv8PYVw+s3UnephZPZa9CzvkAK6Qjz57Zi9xLiPbPYM9MyRboBz
jurg0TYIfcQOC8PQdRsW9U2/1XJhkiSXGtgmexCllOuD295EwasA3Npo9PeWmtZWT3yDaLW4IJGG
EGmMBV+BWRtFmZMhCrDCxpqlDgwNMUj7WqsNsA2O6trYj/S83caGKZ8TxVC2UQo0gGC+CbQzUNKw
Iu+y4ZHbTG5xDkukMB/bqMb70baA7Kgz35I45c3ssZRL8nYx07ljDYFaakjzQDMgOdLGehdR9X1J
fYP0mVE3w1c9lvp+6uyDbRvHG4WBR3Blb6GQMid7ji27FBsIbZx9RUyB3CSOA/iqlCNuGkRRVN50
1I5QOtXurkejwRccE/U+b8AL8Ta2ME+9JH9FkoV/jcZhddOaqriRnoYgGguU9ZQqanw3ZW0sCqq7
Lxip+apYVTmep57tPKqoT2dA/9CBgMUDWGW1PpVAkCDNRheducxE1y9jV2EYU1iiqNmbQfpil0Ff
AFCJK3Ke46TZ2miVNrUWydsyocoFg9y9KMOO+Vn4SndeFZG17HsX2bXSKR6GwhBKgCK+OfHQXrMp
0hep6yJlNTReQmNEY7uAIag/qhpK3pliI/DcsHnwqduC5XIKJJudFFT4xsYjT7UEcI4vjqLQrB/t
iXXpmnh/jB5cJTVEPqdSk/ml17p4bLzaYcmHthovA1xX57ZGTB/PdQR4xqy0EUmeyRy8EFBgrJxr
HmIYz5FkqmKWly2caqWowPjLqbuN2NgzVyXi6Qn55IY3AFfUtaZVxp0eJrg1kFac0yTXb4Wd54CF
45pgSTB5+hmSjIyk39zEm9SQjxNoctHSiqfbTB1ML43kIidhHil9014glmpfKAk621CRcgX339rH
ghhLloeg0IKqbnajMOxz00n1lTD64TFQgUK1li+xawXpPmucehsipXvoCmld20ra4gZ0B+/cJTwY
rCLbLlqbplxbaTSldiFjXkpFNy6yxoMeY4xD/xVWhL0UCuUCHyH6VoKsBN1NcFtK9/zJVtErFU2E
mFGxI/2aUIXkAocY5ihic16KTIDSQ3zYEZSre7siRxlpsZAmBDGolK+eLoGVG7jmuHe1VJYuNeDn
2hBDuo8jL0p2JZtQkhIzG/t/2EQruyehwgh11C+q21KeD0KUt+YZgNfmumaTU+yywIFD0rMKtM4s
NQJrwe7F/eZTDVUW7En92wZ7toAhU0WXatyxdjNVkFuUjHBvsujDhG7m7w3RRHdqGSg2DeY+Xmp8
m+5aqYdrJccBeEYTu74OEpGwow80kNclEq+WWMVHL//GpvYOonP6VpatCjE3Sfu54/o2nUnWu9dR
UZvvlU+tCh2Wng5s3Ki8Tk1PAopAZDhotcHfG995JxqUDaExbGwtl09MsMrV2Dh4KoLRk1cELLbX
0DQJbElJeSDXU7ffDTwJ+8pCGkNTEG0qdOpLmYLI1TBy7lljWy+FLKNdM8A/pn1SVXdF0Itlrw5W
ih0yMR6IT5dEO6g5W3S2pTS+U+SLN1GiateUacPrDlEVs25SsbSOsMtZZ71ae0+FUZLcETjDFCzp
06tCFQwpbRax3i7pkwzVc5l6eTfjK0AnPyKfleyPsnYeS3ZBV1qUKIS1mCBXCZXrKVkhREAJVMeo
fUKM9VhUaLHCOx/1IkJMFAKrMsf4MjX9C+LD02XYVCKaDV2bszDx83MDOwx6sZGFthgREeTS6J5j
jPfLNIlwKY61z5oob2iXOVRxnmiDhXdBO4Qz2bQa7KM8BRFbSBOGGHLV8Y5Jy/hKxai6UHy3uYBq
SYoFJmWyiYWNqi+JlUsnLbV1Qmr9HSur7trGLcJ0ZE7eP8UR0U1UwbFCLOkYIGxbCRxcmoqKDjSw
0yeNqXqd9gm0qUQxl46RiAc2HngN/HRyLaTSqB4qhVIsFRobk6tW+uEtEbEkwVA6xzdm9hHIzUzg
NBgD70ZGEZ+VvssnWzce6G4VOYncQBUXayNIzHWU+w2zUp9d+sRdwHVw/FdVOOYlX8BBW3ALcaYy
sSYby1fdFR6b4JuWudOrQSGWWCi2mP1ZFRdWPRP1MFzFSON3CJhbWuG6uu79tLnBjkzFSA5eSNW/
jzHXxjo/FjxGvR8IT6QXZfMhINMR1VWPzt5ywnHOcoL3LWUKt0JmQiaNcRO0WXYvQMzPxxEBMU2y
apeWGXatNu8azKxJnewGqobsY+N2GZOojf0s9+rLvFPIo47aahObrn0u/Io1VDDapEFVhKIAyApx
/eS++9YZdQMbBev4MvV0ZiCmTfWZxh62CIR/HBlDUw68dhlgOd1aJAR+d1R26XzrvQhDa267z4lm
DcCiKUREsNNWCl/MWxuZU/usgTxh6EsAqLrQ3Zckij17idbAz6dvQZ7NvcKG0KmMoIKWyUAm/RRn
4KDINJuQBLkiBRDKXrinbYmnf6kiCbWJNtSThlVWQccYoTNXEJUt52CtDliz7G17wdbMXXUq4NNZ
78BgRrXViHvNLYyXWMb6VxQJU7VUZnxEXIOKm6ZIrB91VQYPJjCFReLQ9Z+xAfN3kVvll7Lz8Qn1
adXCcWOwN4jydWynyJ4mjlhByo8eDu0t/SbJhFLp+7FH6gtSkHxwB5MYataacWIK4GamnpLr6MvL
En3W8+Ck9WUU9ANeQxA6j7XRYLrUkv6Fbz/ZPy01A7xF8VrGTCBYy7U75MjYc2L7ibg1uYaQJeZk
ZzWbZpgieFgQnDewXM6Q2nZnZprUO1vak4lOSYgqTRLCzoeOMsSKMUMbTS8mOhehgwYemrSGgW0h
Xln2Dk1UuobeeQzChbQID3kihlltN6qCOFer6PsHCw+5s2bfM94WCcGtudOkd5UonLmbK8qirxLv
pvMFtMsEBKof1ngkBVnRy9EhfEJ1m/C2kqFYEUraXcGFVJeyVJpzlXxGEgNIa6MSroK1hxFlKKse
HyPLQ/wiczPzgb7lwCMWbY9f/4xMpAHWV+CTvoabpZ0+oprF98gDfjrLLKV+hEFNJFSVuO68VIIe
NUDZEcuCJogPDbdO2WDK9DYuNVOiXlqiiUt8QXqlRe9Kj1aSxIksf4iaEUGpWlfMNhisNl4pWFIW
Ec3UqCTem4XsRTWquCi52O94glD2JnoBtU3tv5tkjxOp7CTf66KMIVbYxtfRHqKvBEuld0GCB0yH
InIjRlrxGsu088rOje9kmWiPtW8EGClU36j4qhM1JJQWMy/SM4JSTT0CXpmibBpk2CIkV5l7hyIR
t05iE2mvmNlrIBBBo7hRbrhO44L4XuvO6ihnVhjM183oUBdtB93cVTbxrTR9/YJOZkHwtwPXFuKH
Vr6GTLb4Y7IC61IAmZPct5qJZ2B1tOzhXZFj5ZXJNT/PfVNCNkIJ4ppby2uRRrmF3LlZF/Heo5oA
ZMaaK/FMWA/IEGcQdOAt+tmII6mzbyVJKNT5Co+vIUHBrG9Ku672oR/Z+OHcfOfbNm4Gh896oFIU
JiurvjD9DuH7gEJqnvYlxlotyC5SRVT7Liy0qwxW6Hw0Bv3cDnPnVQt9YBRu6OtX9M+x7ecRPBKd
cuxMgoteVJoCEKyf9HlVVs3NqOivWYCCTCHZcZYGmDBUtqVQwV2DTOpx4tIC+F1WvFHUsGPfuQDM
aC1GBJgY2UJ74oJA0ZprYYEe2M3TDbmmHt7AorxPhs7+Xrm9ew59ptu7HVwXQbDmrerq8WWfttoS
xhG5biyMy0cxFs2jA4gFBBqywQ1RZFO6KROrbWgkN4vEukEvAdorzgj/K514G1aRuKlcowMOHGeb
Rgck49XBeJ/WulzXPcZY2unqjSfDntVK7Uyiv7HvdgqaF746muM5s6Tz+geHzJdwQT1MZ74rrDsV
Xh4sGb016UP5uPsdwyTAUytTFMmytB2y9SQK7YIqDHhSBK3PfeOzmpdRGc7HHnbDQtDSgv3mo2HA
Z5U6C5agdPhzokjBRHkY50MKcT57hkc8ARV9qwKwbJZ5xVNlJBX5MgUOInJy+JuGgUUysG8Lx83v
cviG8H3d+ApEEdHIFDTTmzxETa/0OU6FpLXEQ1FCMZjcq4G40EsGDwpvejgIgBv1Bs/IgDQXIEl7
9qNH+P+6Y/7/Uy/coH+MaOBoLxz+2K998Okf/N0H13T9T1W1hWobuqlrNK//qw+uaeJPFyEWe1vd
sA3V5N/80wfXrT8NFI70v13bsAzdoU/9Tx9cV/8UjnAt1XAc/PfCNf9v++DO1If/tZmbqkatQZNM
dqSH66twxbenf0m//nQXPuh+Ixj4tyb7dPCD5ncfeq4HCDLZ9SRQYGwjYq9ZUfUNX5G0fH4K8+NT
6AfNaBNB4OBRsd8p9bWiPNTt7vPjatNvPBQI8NsnEcTPAgEE1IYZGfz2MSDNdpakswTLMMFT5ZJC
MQ46J/tbYPL3u/LBXTp6qkmj8JMWISlCnIW4RnZI1uS4wM5AJST4ZmirkF0zZivjxM3Spqf60UVN
KoWfztQXocDrykVBlulv2ysYzdOq/LJ+ri7b5+rb5/fu2DPhRf/5LDpfSAqNXM/AztTI9kqx//zA
mn7k909n/On3wzaxdSOfMu/e45Ea/izEy3dm3OigAMNZeR68NevPTzW9Px/dKePXM/VOOXWhOBOm
3NHZNHvrSb+FkD++iBPSEG061EenmC7yp4uJC4VhHXEK/6V/zV7jd6oJ18pNKGZoJ53XeqedONOx
azkY44rsIJ8PnAhqcXVf3io36iXFK2UlLz+/Wcce+ME4R6Mgs2C6kkCwBYxAm52YQI7dI226pJ/u
kediKUgqmQCmP5P7KcJYIJKdNVCF3odb2iWRmHsP/onr+Eisw5jXDsa8VNnko6CIdyMCabKWoRXP
MoZKN958fqOmEfDBI9cORjqoDNF6oEd2KFyzld9KiR7DV8+tBCrE753iYIinQWV4thlwCooypfuM
tMWlcvt7Bz8Y2axwbQLh+f22exl7W4KcWQCVZ58f/Ng8qB2MbhQElllZ/PTsVYGz2Z6hMEwe9Ff7
2nscrROXMN3qjx6B8esbFUSG4pZjzLz+2t5q3/J379H9zY/Rj2nrp7e1Nmrq5wAndvVgETrZ9g/s
+k98kI6MsR9T+k/HVpMwjo2aYyfuazzude/287t+7J0/GLtG1NCFZGO2izoMW4OLtUt1XPcs6GG7
wY5cfn6aI0sB9WAgu1T0Mmz9CbqlmXbLpE0n3S7pzlKZPPFkj53iYPRmxUjMFHsXlgKzSl5kS/XK
zS7gsZ94Aj/eww9eHfVg9LZUlojX4Roa1Mt7GmNXYC8g/D4bM//JWc/w3qQnxsKRKVs9GMW1Uma+
/WOieDcXyh5d0Xu+I3129fnTODII1INxXJOj8PfhGw4/rsHYLoPrzw995D1VDwaxl5rYlHsGcaGZ
r3nOp7qMTrxDR15V9WDoDlDxuqn6vSv5KAvltjKTJYmHrJnqE7f92I/Xf50c9DqtidrQ4l1RUVN0
TAAZi89vy7EvmXrwEaYloQ+JPca7QEGnp9MUXFuFy/auytyFGDB2ZikyFKuu6cPT7l60WQmkudHT
c5nU8lzDt3zqt3y8ttXsg8u0mkYmZTdGOwA38V7FPU23e6Zc93fMAL/1imn2wfUWHcXcIOnsbdab
hP3Ro6X1OpwZarXAgPUVtGJ04nI+fpk1+2AGc1ES5iVpu1sPh0NTxNCc8rekT1ajO65HkZ14sY9N
LwenQYQpayOf3o0JenYWPPp3ojyL2c+fevum0ffv84vmHsyRDY+YrFg33gGhx8ZYboroBeTwiXf7
49+vuQfTY5OQjpBnHL3Pw5XsXxrjylPeK+cFvMOc1/PELHxkj6FNyu2fl2wVGCanQN23g+Zuu7j+
6BKi3ThrXr1Hil39SNLDiSf/8YSguQezpO0FeZMpWrqTWMY2RH8uGhLA58hFZyO5Yr9546bH9dOX
NyPg0dA7zmLufHHWOFg1zuIrFTKMnH8+OXw87Wjs5H85g1k3hEJiSwFTeh8Ab+n67ecHPvowDqbM
zOo8gZMx3Q3XyI2RL1tvKcZvQl+AwSYzS5nhv/n8XMfe3oNJBf1K5RlZwcJKr2eN/YI5p3ZOXMex
G3QwmYxRoRSRzcek7mACp+/2cP75jz72Bh0MalsbgjKN03RnpzR4+52OKQUdoNve/tbxnX8b0sHY
ovzgyZY0IMfzklh69J24vE+8nEcuwDkY1QHs9hIBTbyrewrXpVbO8kpZEPm5F5l+//lFHNl2U7r6
9f00NCZYBxvITsdBQi5cHgw3GmFNN8CIwlktiYQZfXcg9B5cecOnZdF40Bdp6ChrzW+7i89/x5G3
wD4YJpBNoL+VabSzQie+a+ug3U5bnc3nRz/y/toHQyUP4aSgdIh2RFgCA0kxtM5hi2JHZcL0Tzyu
j9d1mnMwY2VK2UVjUMQ7aMVWOldxYflnU5WknxcN+U0nTnPkWpyDKUvA4Aq6abFR6/d+sbXDTWue
eAjHDn3wEEYSjpSuU6KdjzZNca8747tsvn7+CI58yZ2DRxAkTk37MJO7mghqJDoa7Iq6S1e+4j6p
ESKN3CbL/vNzHbuOg+mqjss0R5old2o1eN8yJ1CZA2r/UnSpeeIURza0+J9+HTcDDQcIyryw6I7L
EnUVsQUzAI9A5RqF7OwZgu/Pr+bYe3UwjxF61hIiyplaiAftqvyOdi2CQgjqMpy1b5+f5Mgtsw8m
s7xQgzylr7KzkAbpxipFfC+aE7WXI1dgH0xk6HBip0DCtANIQZRnBEUaFlK1GOh5m2fBiUs4dpaD
mayzRa1oLWdJ76ekEPyfpMli/spmFBiwMv/ejToY5UlWF2aSIc5xvH3SXNXGOerNzw997J2augg/
r0Y8nd45POFoJxKEctV1Et7b/YUy0EiqHqegngLjuyFPfHiPPHLr4JEHqecDpQ+HrUl+X2jkhNxg
th/eP7+YY0c/eOb5YADptI1xqxOo0dKJLU393u6cE49hOswH62nr4GE7NmKustD7ra+dQ0CVPtoa
5EsXMliAJfu9Szh41CWEbVweWr8Nqtu6+hrar6N/4l099vMPnrRlNr0fKRwaHGRKy05fOOQt3Djm
rFNP3KEjX1TrYDLvW9sZdckdauPnJN8QMfabBz6YydW0R/2TceAe90gdf62H28/v93RfP3qm+q+v
fyOwXnvTTbGSuWosBw2A4VnWn/jZx45+MGEj67EitfcHxNu7OF4RAkvUaFj93qfTOpiks3TofRch
0tYzrsGv+A0YltfPb8uRkSQOxqmRDUZb9xgVBhvjXjxckPazprt8Ypl87PAHAzXNPGISZcvhm63C
GjNWntz+8fd++sEobbUuVsZ4kpPHzyolwaJe+9397x37YHRWrQcUz+B3OyUZ6TFGToc9XHli7B9Z
roiDAYofBwmP6Bk9HT4RU3Wfaztdabl7KcZ8acTy4fOrODbni4NhagCenIJYeOkHvSCGxEGXYlmX
viouLFtu8XvtPbjnZ+C65zqEzhPrl2PXdzCIHVjciLmCYavitbIMtLtk3cI7lN6dEusnTnKkMKaJ
gxEdlvhrJG7ELbl8IVyWEPPfYGGsLFlejEFGAMroKFsrD2I4YYG/zewGLnPomchYQABGaFBPvObG
kSlXHIx/204daQXNsMUwoGzGuCTg0Qr7/ltROOauy8D3lFQWoF9QqlPtEHaCOpKKFabh3CyBRJua
XiyLOgARRo7MHOZAv4bsOMEWRmdeI7546gr8gHoQics0iMGYxiRB5zAL5hb0vs0oOv88YTV6wfzZ
Lw08Rzsf+tUTHh4wkr6C2Sk0LH8eji7YKSU03zWjLBGkIwu6sWGKvX/+0h2ZCn+4v3+qerheJgKp
JMY2NYD7+0Grz4baL3fgnJQ1XOH6xCA6NrUcTIqGOuBXTRAB2lKsRvUF+RLOrRPT4rGd66FXXRmH
WAW6Mm4L+KrmlHw93GGSwUmONkt9UocCkMWK/M6zJEWF15+Yd47VXcyDCRMod41A0FG3xXAZ6uFC
mI99ks1csDtNfJ1bm1b57sTA3YYTCzXt2PM6mEZz1c1dlHfqln4lroFb55qR6m3da3SsW+1cWRH7
canceqfWodOQ+OBDbE6/46f3Awm0nvYe5/P3w310Je+Neb7GXT2+xJf56vN3UJ8muI9OcjDDxprl
5hX501uAb+Z3A8/oIud1xxsybRFKF9gOzNgVnz6HoPke4Rto6nOvLBoExkCJ4JGVZxg1oFFXKYG3
hMUvA6MjpAKp6wLbD6FHllYvQkFoc1A62Y1JHhJlBScyTokujswp5sHkPeY1rCu1ULf9trlJlv7G
WldXv7mkMA+m6NiMUOKjntw27j6JnmpyAKKrz2++9qOv9dHdP5gNu07Y9Yixe+vUSnzt5K228DIT
qaffZnNXoEWcA0ycghDQAzYyfLUd314XYKXXSe1n87KxIYD1ib5KjCHeWwFKX0dYi8Io1LNGA/Ce
abB5/cbJFm0I0llTME1VOb69vIpRNduBO3daAr9aEbjnSR8UszoOoSwm8AfwFzQrYDv2uoxJf8DF
DoEtxpfBp8F7iFtP3wRRHz1HZALMOgjOd+Dq4EpnTOnj9agg0B3x5S+UsPeROMOL8etk4kOrzgbJ
nrlWsFeQsJORa1Iy9QLQj2aubCBKD7q/yqMOSHRQpxs0g/6SgItyl0oPerteDXeoS+MLy7Tzr8SD
ghjqS/kY5GO94mf2ENmb6q3pwmrhRWa6KulJk64RoHYMSE1d42ev+BD2+gJFeL61cHEs4GyIpWpJ
smzGMiUWuxCLQObWuaOFKQ5mOc6HcqBX6IfdBUsA9cKMCaYRglkAZzj4Wa9BqjkAHS7N2HyJgDPs
SbYnvDskZoPsj2RR93mPj6Dpb3E5DDO3iIjWHlEs1rUCMDLtjPk4UVI/f7+OTVgHE7/HWslthnbY
DnTjZwJs0QQLymE7orItUv3689OYRyYq42BprDGHaBg6hi0C9Hl8cUkQyXaYYXvZxzv4Hkuw/TOU
qnM56xbqgj3imbrsZ/ti7q7c62L5lSyCzbD4Ws6c/Tmcg7PmQll+/tOOfPp+rEJ+mkKrupJ8oBR2
G2RrG+5z5Xckx29+7+AH3wNHbbIGyjxLGVQzgFRcFOcYyE+s2o799IPZP1Nsi7UhyuxBhe3ftN+c
yN9XQ/p7OyXjYN7HV696WZkMWwdsTK+n77VX7ZHInnj19GPvxMGc7Dp4/EhSG7fOKrwQEK93yYW2
ji+acJZdaet6Mb44r8zYd9ZDveu+6ttq/XtP5WC+7krFdYCT/S/OrmS5bZ7ZPhGrOA9bjiJFzbJs
Z8OyHYfzPPPp76H/u1DwiWJVKll5QQgNoNHdOH3O5CZQnSxA5Z35pzR5e/7xpRiAI0Jp4O5bPAdU
kzs6gFibYI4zKA1PPJgQY/yhfuPyc7KVHcDO5/TB7UAiRztfSAIgkCdXtDyrvWV25dYapOU23kV5
yTadI0NcB4qgO7hYO1oZdSmgIyGldUulTd1iVNnyN2jjV9EaoSkWq3MOBLNWDuaSIUlUaUhzYTnE
Hdgstp7D/smu4CV3JG00k321YU75FURvl+hlZdkWLElCTX2Qt0PzBp0pQ4g2R+p9llmtj2y1L4RQ
o6naHHxZl9iVyG3h6LKEY/CzDvTDFUZr2AiaTOwBZCFuOvArMduCW/8hwrpzamEF6SypxB6c0ANk
ZPLQoEITiXYRFQOoH6Bd9dxqC2HVzCp2H3/Wg9wHUYAjDJ1hKxpBHlteUugUhGhhotlDtsbgtRTK
/8SmdxOCL8ozr8thryGZaUm92qIiqJolUQqum1YBB2HQiiraqHxLCRPvFQKqvgWNuf78fKYL6T9N
vtzj8k16tqUYlzt4L4XefjAbkJODDWW/BqH4qef+9zCjt/5va7IjU+ZT5bPuZComNFydUkXXsdqp
aGK3KPUqu7IOYgRHdGotMBUr8FVKg4a3KTqBLuqyGuueit7UTbyB+J0a6OhJUqHtoYUa9KzUD84A
Ob0FtSJNOfS4SRML0AkX/B8IeSzZUOzEajftNjBkMzHW4Hg/KNH/zophCW8bKlDQgGLM5Laav6E1
atsbhQ31LiPVRB183h+MBoykVmm9urIrl3Y/6YHHPJuF1tBkVn9NTAMWEw5Z5VseDJfnm+HHlz+a
ExGUK30HtF4mj25qlL+gwf3+Vdu9bqMR8WamjrRFp6EKaRBD3mTqEeKq0AX6YmB7aNB9xp+QR/39
/Ics7Erm5164OxelTwM7GOGHQPIJogMfrdkZqc6+inD3/zYEif4Voa8KImtpdGv2vY+unfgrgogd
1WxBD6jS6SkpLl3Pq89Hm7f6A8OS4N+oA4/cIAgwbPsx5XYeQRJQOIBDCa90a8+/C76XxP+Ch41H
by2Csr51+wCqF9Seh1Tc8wksbY2f2+xuRTIpU6AvhBlUJhoDDajGq52OFnkd/Bh6o0P2WBU1SvV0
dERrvg1xDVvUrdgONeijOris1UZLVq6BpZkS7hk9LXSWjMPkhr58HVPkQRBNDFN+rdyxEMGRWOGc
8WRmZstw02hyhhYkahBmSpAMq7jdDKEDlxoNoAV6KW9gyPoSKWEldlw44T9lzDsjx2Cfiv0AA4tw
/MN3nh2YcFd438/XcKni8RP33H2eVcRpSjsR1VC3Nhq3P9e70gJPbbYF19NG2Ylv5THagPBDa1XW
wiumjh59k1nL+eek6NEhILwLOv6VHHQAKPmeRCd6l63EinaMzeix022TA9rZ574B5ZT+5rfjvwX7
Pw7mbsql0qH1TmFGtwndNDiBXA0qCN7KoVgKGEngMajYQT2U42bzdtQlsz8j/Th+ddAbgyTiitP/
Ob4PrEbPMcrdDMIJJehpHgM0zlajK2qpzTcg9DqQWyLOVxF4vzzfIEuHnAQhUwFTSzGNYADCQjYY
RKwbY/qb1kDlXwu0GLdzakzqN4NFqvXCgOiaVRqN/jIYhcVotR2oKzfRj2N8NOv5hNzNukBZLUfb
MuMyh8ntDdGCJu+h1KC2p0LkBfqMvS2dwEK4i9YA2AsxHwlbZhS6aKp5xEpPz+OfCRXHwgj0o6gy
WqlDpUmPcCx8vVobcMHLkGDmsAQpYIc+HVdh1OY6XKRN90p9i4rK7GIKYczzNV1KpUhgs1RRIETp
MExko0d5cPNtYg1mZ3N6vQt5NTHBkKJoYNK2xyNjJFB+/VwZecmi7N9rKKMjRUwh5+J2emxAgtZk
jdxKzMLMdNmaENmJanAebbQe66XbaMGuseitcBytXwDjrGzpBZ9DIqNZtPYn6EVmUKn4DtvDIIIW
VwF05SBFVjducsiqPJ/tfPc82rBExSlHGQ9sWRioCF9EkNvl/bajpzVH83iv0CR6149FKR54D3tF
+aDrb7nzjV5AgAbdH2GXKp8MeHo6sI8JKPY9nw87r9J/J0ST+FewElUxP1uuggvo3NZorQknIrZo
VLI8XdlV+/DIv1UaOrMs0ZK10Hw+8k9I8Wjk2cR3Zx8Y9qwvJowMRsOP/jzZ/Z/BlTbihf7KrwAv
m9OtvSTfz0d7vElpEh4LfqEa6izzBvEnVSnPEIoFWaXp5Z8pF0D6Zlyx54JHoxUyX6BKDmxrGKgc
ICRmA2/qMSepukSMGYM6BmkdXhZUGpweSbIf/bOMGgtnM41NC5syWk1bHtcD0AD/t3Ehy5TT+ex1
6gTkcLqoKefiBmUnqD/uwpU763EYQyvERV8kYSBHc8InpeC9KsJfIeB1dR7rHAhEny/b44CaVojj
xiiQ0ePnafTppRhuInUZwXdSe9tgXEsQHrsO9CX9bSkuxStlJ2CIVhPM5FBajAm1AwMaYcYrch8L
+gomGLSderu2F7kFw5GA22asI1nsMWQDvjcVvMsm6F90Wi2NyoYkwTnRoZlu1oaogZjHBKTJiOBM
cUVVH6yem55KH4TdsEWNGbp2Or2ynAshCJim/rZEj1b+/znRxizV2XXXFtLya6gVKo00HGz+OmX+
Dox/WloSxhoprDwpYLt2IX44J9NqY6xdhgt5JU1iV4M2nCApMX9b2efSnslAngsdys6ORxHymIBY
nWMwYT+fyNIG4v82W0cVkGmcb17REdxpi2KzEW2mnbSWpjy+cmgS0ZpCKQLBLb4vW3g80UGeZ0JE
WuOcCl3XsZ45gSGsbIGfB40HPlkm3AZEfacm+t9dThuZiefGG4h5HEad3MIONwAyG7wFJt7YqG8M
ijTDn9wFf6KZuoPRWBu0B9isLlmsibzU6DeB7ZvSykFdMjPhbdiebkUWrYWufGL066DyBw9jrEF5
H5Lsy3ifIzyN79WjXM0XBKADluhczxOqT4N6hkgRMl/GPIBz8uBrsgoaTL02br7uaWs9KAtdgTSJ
iqW5wuuG2Qflam+A8c7JNVs4GayeGJc1+/2Utx+sLYmOFWXfq6BTzLqN3iOtjyzWok+DDurXRq02
vR5qkiGiCFRixjzy+1j7fn/B86yJju+tmKrl5vl5WbiKJcLNiB0LZc4UvwPMiGH0WXcfYGYD06rh
iYUqZefnoyzalEgtmkwZlSmBTZULyGclUBTvQXeqAaYhvtGo3PnH+PBvnf4g6PjbBcTekEWQU0R1
FUrjUWjJoCQFMVw6gPKz3jIyhLOhdft8Yj+Vx0frSPgbvlVkyFVhsHDf2LwDZeEr1HMckIThX3rN
1NDiVQT6x9iGpAkqloourfiHJcdKNjiwfiV21XxzcWa8oY1vyeoMxaLsVQe04OzItkIwcvesEmMA
9Ij4+/DGmeW50KH7YkGXUa9s0PV9JEdmi+viRu2gNmeFL4PW3RQH1Dh7X4v13vR3UJa188uab1jw
PGQboph2SlrNgSrEXTVJOoAcbAD9btNCUftTrN7EZFy5E5dmTzghGq8EUtEICInRz8Gg500CcaQk
rO2chbiDRGJ7kpBB2l1EbHoDpXO4b/ferdxFhxjXvd5eoXjuTk5oQ8vhT71hN4XDmr7V6s1LgIzt
+e5dsKU4O4W7oH8Y+gpsDPgJOTpZdaGqUWdu2LcpQwu3IvsWUgItBc00xN2i2/Mhl2ZN+BvoiyZi
qMjw7OIlqfcNHuC936CR+7c1Ewk/M03QxRg4fH6CQDE4YLSeeumZtd6shR0hzn+/s5cwNHUDGi/G
pYSzXP2CBkkJ3pjnhvl5inzgSUjoti9laHYHv7orfIVnds/YnMniYrAj6IcY2ZVjVfEq7OQDlJxf
UBnF40yBKsK+xL1vNLvcBJWhE63URJfSQZFInLgwmiaqhR37P+Dj2KGIwb1FxwjkltZQqcUfzinO
1T44iWsXxMI9JLJ/m1aCdBU4JueF+6LepqsAkDlecn5HZvHRAcJxgORYAG16m7v0Nv9Zvq4YfZ7P
I6MTcQzAqMkUyjD6obvk52Y+fPVLcuj11J7+KI5/ySzI5bHb3IjRagnHVx6Kl3zl7l14iaRJ/HgD
vWfwps9LDlZ6DLPzz4UZ7/gL/Yb2bWblyC3sWhJKLkB8DVTAPONK0idTxlDk/ULb2sq2Xfo44UJy
0JpD/xsfB+zCiK/hysJw8/35YGEEwk8kY81TEuQ+3NYBjxr2AhhLwxDN7QHaVrbKudu2FrNlweFD
7cIjpfMnyJNtg1/FCUEvmrlFUwC86g1K37vqMBgeqPZWZswvZPMC4WOSTPTBBIKfhg3jBhF4lyEU
CYhmePO37DH9VfIqLnutP9Cv3qvkQDc8K26hLZz7fgMeKBDLQZWjAPONFu6GP9wtgdq1I39CwK1/
hYQBuw1Oa7CbpTCTRLQLXd03QD4ybmYrb4Dd0SrAMRNExAX0zWymYkPhRRcFyQ0FwFpxzlAyKFT/
3QdDcGuMW86oS71scN2P6M6QNEkPD9zx+dlbynBJEDx0dgIeqtKILoxwI2qTCjUnLTEFy1NF/ZvT
IK1rhOZaoLsAEaIFwqVRY1jLA8ChLpijjRD1tMmEXrHam6J+LFROA3xUVXTR6XS4293aU8JCKZgm
0fBlr4CSPMewogXGTTs0cq1W53c70HlqwcfHB1RLjcmYE7RiJTBcOpOEU6vYvBT6BBu0Sd8zUO6E
ZWAmq+nRwg0uEGGR1EdlAUl2xC2FxpiiJtu4wCEsclb22VY5sXq366xUr9bw5MyCjyYh34UY0Ezb
14j4vnheLQqd+oTgWHVpHLa1QHjpaVNvrLZmLMREJNB76KFVUo8YrTI7fTTiTQSP3Gy6T8rg7a/o
PD+4JBa7pa7Nan1wYcFmusD7uCIBrcZUSDBpz45XcG/fipb7LiUkEF15KYNsL/S1Bb37Pd+Xhp9M
57SODGjS7qJ4PEcSv9KxubCyJAIclLNt3oYNAt6Jg0I2OndwL4GyUBXR37py6JemOv/9LoTi0z4A
VU3LuLw1GvV+2DLb6OIDc8I4otlYka+N28x6PtjSkSeR2iGfg1F/Hqwzc2fYVIfUKZ1IB0pq3227
LYRh9f4gbyIjcED002+jtW65xT1LOJupAdGvl2NFke8e8o/S6V/8k2QkH/LbdOt+xSvX5JI1iahp
Arq45+QMZRi2NzIG9YEcBQNo0T834Lz/HlzCPwjcu8UaOpZiIQWOeBd5XQlCmegiKzeFdbpojVWG
WZoC4U46ahBTJsAY1ZFDoxCgmyh1+b+kc7YZHPaL+5Ab1eNX8YYLw5HgYbFNEmGAXIhb+icBHNNC
E+ocFEyfG2whaiEBwOLEdpQYzAeZ2suAQnXdGphl6SljpiG9PzgMRNagOwk79Rp1ADe2MenoRDIT
PM6OZmGF+ruk+dpgrL0nLATkP+Xyu7Uv+qgOSwqGUlTOpfahLavU0Ts/t9PSxwkvABrtsfdGTIbD
m7eiXhu1dNdaYJfKIj8h5d0v52WqFRIaH29QoB330BxTo81gsLjdn//6xRGI0w1xKH8c559fGsgX
VN+KTNYGpMOSV+yz9BD4Axa4mwOgLnWZzqvNW8BJu4kNpWZd1idNQZwiAveDVKxTobaxLV6STazT
r2sBy+LkiOhhROgdMww9T847xZvZUYaobw+7fsVpLS0+ceJBigS0zcBgfRgWcO0+gYb0iMQrl7ja
9MQMZMlCKrzRIq9s/m3BSPgvJCL6vvQmJFqcoeRX6CABQi+oxXaInGAbrGTNC76FhP0OGQdhAOi9
ulxfGEWpODmkrwvQHzyfxdKmIIG+ZcxCEZTFyiQ2qv79qbFTh3sdNq0eu5UBGaTNqFea4CQfGaJJ
yOBd18rVS7E6CQIuK/DFlPOmyG+TG//idPDiJ6a0myyIticq4J7IZ/aNFb6v8QsuJcckHjimCxli
KrBmB4WjfvT1EeS5FJQyGebElm4enwPlNU8jjZtenht4YWOSwOCYUiD+MiBcaMcU0t602nOUEUdn
psx0SH+qSpqs3BNLO4VwIF7Pd306j0QpWEgK6p/iLwYP0s/nsXAL/eyfO+fBpk0Utx6+LlGfXXeL
JG7lw4vbgPANSYm2KznvsQ0g8GF0b9KBdeJzAwhubE+n4OZdmn0N8bKP3Hw+lQXEL02CUgeI80Z+
ixEHk761t3bvO9weRTBdMHIXik469yUCCJWdaX2NmHPpsYJEqeYgqy/jPprtt2M+hV2PHqFI9e3g
5KUqNM5MxcVrxUoNdmHTkShVSBLjGZTGYKNRghNQFQwBiKHvtcLawl74Wcm7vQCVkFqmogT1GcUz
w4o2AyghP1+bhU38Uzu8+zQoaeM2r318msvVRGlVJX7lhtPzjy+kYT/h4t3HPdEfaDmmaLdr0aMH
zRc8fELYDAJAxzXLL/3+2WR3Qyhe2ctg0kVLL5r8mvE2QvgvTNdCwYXY+SczuPs6w0JDVpgbOfE4
88Ifq125mtcsXdEkplRS4pCCgDa+7Upnz+1eczc36U//zyopzUIq+OOU73892gWDooT5p8Nw8D46
G723yVF86c++0/cqYw2xCj4+MBKJn88XfMleRFQAfUyeLhnMCUXv/k9y6Rwv0dbI3xc+TmJGeb+i
B+hboAhzavfBDUUf6v35z144viRSVPKjqYUYNoIZew5hXhgr2bSfq7xfC8eXBIdCGT4vklShXTa7
eNxXkq/x0S5sfpKPNpKZJKAK/O7aGD6TbbCap8xXwYOckZ4HvNs5IsjEQC8XMi59C67cpkF0Mhg1
qJ936Ftdu4cWticJ4xzrqYSwWzejHFEPBqIflAveb/oo1erkTGBVgGK3Wr/2Tu+Ia4MurTRxZ+e1
2Eo1KMxcSJ8WkCuO9Lgrd1PdX7iiPldeo4mQMf3XGbKEGWtFESGag6IXkIBgOHIkEzQD2xDF0Uaj
3ultc2qsVf7YpfNB3uuVwkRChlsisHmjfJG20ttgxw5bQNAGT00g7gq25SHpNzJy2jVOuwUXTxMn
PijYiQcDCYIgmYJEa2NCI9no+qtHTWrVCFArktSmuz4/pw93DJhY5x9xty1TtLnz0GTC6hX7NjSh
YVrQnFp3g/78+z+R8H/2PQaYt83dAHgHkXt0gyB4BFIMVNUOa8WoGHrXYtu6eKjTRiMwGyfYi5t+
024oPdQVnQeEc01+4KGrwA+Y1/buB2QptGbB6wIfB2mgbmb3WAuIfjpAH81tNurdp/O0qxQIoME3
OwXQ6AL6kkKnuWZHqEpbjCOc0Dh2qAEbg66wRqPxRDRDPQCWDNCrm7ytDTAh2msF6KV5Eg5Gorha
KaCA5yYJlHuwG2NhJaB53KsBE85D3s2zgRYcBz1vwLZddAeag6LmZ8lUgLyttr05qMUVwQ5ScPE4
/PHfh4/wUEdadauPz/fQw1OI4QkPU5StJ9UQLHO9XkeFe1S0pj37kYpeyOcDLJmOcCotXTZCk8J0
cfPSQD+pHr6ef3jplxP+Y6REqlIoGE6uvtBFoJbVVeY3/WQryeb5CI/TQRiH8BY81U3MmMPli6f4
zL2ijVEtdrSOBwf19/MhHl6JoFMmXMTYZFJH1xhhrqwB8rzyyx9DhPBdwjOwUqmAagPfZcxbZ2IC
u+ZaWtE53AmfoA6zczfY5HZqogRdWb4W7ZlVIN3jZhmMTTiFOinZPAlwacWFHGn0xO6jxn/hBM6C
gJbZe6ggeZwOsUR9qoHBnirXQzX5uT0XdhuJKU2omB54GS537OXXOMiNMOlWsoMFb05CSlNPQN+d
IKBG1Q44KHlrNxBAbgqIo6aQ837++5dcuky4g7TwwZZSYRRG518mm32hYzW1vCP3OhPw4IkLWKsR
WFxodcI3ONG8eNavDCHxWgF+aUsSHqH3UCyL5qdmLkzVXHSb5JXK1kLAef898OokvBSCz1MuZvi4
RMnGKOUfoKLSe5C7ZLKsi2G1nRTmn/pusA8JB9H5jEzRA+pHBZqLwN52TDfsEbAqcdu8rDb5z27s
0YQIF9FmshA0c31MzJSTAC3Noq02kjJ801W8TwJ/VtVNS9WPqwMzQqmSCs10UP7NeZOoUTC1RQPd
Y3BQpFcXSFR7UH79bKWVzbiwE0i8aAiSMZaSwc5ERb84CMtTeFBqV9qVHueTIHgnvMQkRqyQ8fh4
H9mCp6cvncM5jIHsb0DR//lpWjiyEhFDUJkk+SzcupuOvtEI8e9Sgqi51NqDwq9hqJaMNP/97v6O
MoZOaT5G7hGjcy59hzq6Svcr7uzxmx6sRLgDr6pLYYrwIgLIrlGf2126+25UdJzr8qbbBWtHZT7b
D3YxiepshySioJw+P1p2pqRCNNRmNqkdmZ6J0ppyTLTnC/L4RQnzIaIBVq4aqIwHKOaBK01DsMPf
si10zdFAPBd2FS20JiMwYpD9v0sr6fLCnUCiN6VSAkkSi2pXw/nAGu5l6fx8NktLT559UA55IGqk
oU6RGbXym0JNKhBWDsjCryahmj0L3VYouOD5YHilqLcsuDz/0UtbigRgjiONEhE0kt3eGQ6yE+/A
u8VDhCbBtqJfleO4Yp2HqRZkFYgDntSTIhQFxqG16iI6352TOZ0VWc+nsWB7EnRZBSIV0j3CSr8T
rTQVDFlu3aBfC6AWrUQc66zsqEYR8evRhGMVLvgotty+09BxM/NM4M59Po2fl4UHJ49EYII3F6dk
xj9kNsRUrdihDN8AR/47rwMgZNGRWm1ZW7L8C5qoX6QjZQeKOiIPV+znv2DBR5KoS8iPKiH42ZBn
0cm2iUatHlBob5WLlIorQyxFhCTQsudpdn5dnBtYeAdeEpPkVRfScehlEtYGWTowxHVfTUIsSwMs
SW1q1fsZKNU6B60qYCYY9fiwBvFYurpICCVgM8BZzNNp0adca6U2c5ygn0Bbu7fmI/JgU5DoyW7i
hWBsJhydEJx08n6ABisLEYFeMVogU58v/ML5FIgUYaImyIyxGKSpjblEoU54cA+P1Sl9fT7AwhEl
4ZRCnndUPGKAPHES1Li78jsoX55/e+l8koDIQEmbcmTw8bLYNukhZ4Cvo74i/sUDREr092zuFOw1
heo6mnPr+O35sI+fQxmFxDYquV/T8GxYGWj3HpgWcuRoXkP4sqlsoPu2eAw1IDxfbbIbwMNOc6us
+LqGkF4yKBEM5NwQjL2PcC8pds30W8lHVYyuz2e29G0i6i8rlg+hW40IgP0jiH9aCR1Cw9rRnG/3
R/t5/vtdjDR6oZ8WPT4+XTqd2uZ71ghPFmMJggpAt/F8BkuHhjj/guelfixhENALgTthOg27NdD0
Y5w8lp246SF/rYwxWiNRjPJ/5egOm0xe88BDdPE3nj6+x9a4a3cAR+iAxmdn6jRVaoTyc7QVzXwD
rslyVXxgaQuS0EQvkjqeme9VdlSDo38ZteQQO6IuvaUf3Sv7JlXo5Qg0f8doiaIxoEjS/URdTQqW
QjgSrFgxfCwHULt2073ylnVqDG0IEDvhIVYvtWRbup4pGLzpAfYL2OnKi+XC4pJoxZApEhAEYtJx
1GtM6YTdbgKcuZTPRbQyxMIJIJGIWSinnTSXLQppw1MAXFJHaEOtONuFvJefB707AQnIOfsgnBcN
m6fc48rQZLwwroTVC66cxBxSisg2qYyvd2b7wQPlOzdp0O4ag+7ikhPOoZ2CKQdNNn59r4NBNNww
IFRQE1qFBOOAwiu7qSJdBHuaFR+p+UyPm+dn+nFPCDStCM+Rx1GADBsjJ3YHErHa6tzoGm5TQ9YF
SzaZRJW/RldayRcfYw0wHOFD6sn//6Bbhgo9q/a3zJQvog4CBijJ6JPTaNIVZBJozVytMS6ELT+I
/7udMUgU7Y3zcWre0lsJUCqYZb9EndM9uzHobWyuNV49RqYyCglDZLOGDnMWthy+0PyVVDoD/Eyg
sYZv8YfEpLToBnIOzEzZxVdQ9OB/Z6wFTQvTJFGK2ZTQQzZDLtF/rzb9pJbF2jPI0qdnn3Fnwajm
6yoS50/nv0WfhWrb2sPiUnGeBCTGkJ0cIh7pd+ayHyiPY++/Nl+cmdJq4XbHche+wHAGpPCOuctW
G+hHJ47wzrprtEYLfo8j/AZV8kXYynBKnSiq6XhtJV6jkkuIxitJ0lcO2by7H1zPJHjRD1ANYSHh
DpgndO/MbjudapPTCqt21jhiFrIMjvAgIwrSQS5iCOUQoKWwdrmVI7vgWEnQIiWIZRc1Oe8GU6Z1
ub8vkkKLALJlM38nCJwrT+fnZlq4H34equ62GZtNNR0NE74Ysn+oBhg0eQTTa5F9Pf/+komIGCMa
M9BVz6/jbfMV+aLKZ5tYsTpq5fNLWQuJRxQ8saH9IaLdkSmAp6hP8QRWOqE0Wj7UvCYylLA9edTw
nY795Z+mRIITa2aIkolvaTdhAnWiAaMrQKfNqlS21h25cD5IeCKforWa9koOaUBB/RLlsdeSIfJN
P6uaS51QqVWkSrdyiS950J+i/d0WKNt0DNoWLOzSxT9HhRpd+z/8bTiV4IHGE0A59w4xx9HJdr2e
JOqoZ7s1dMzCPieRiS2fS20LVVmX36FxSad7FAdYPV4DMC9sbhKG2LRQZBBmdA8rFZpffY89dAai
VU6ceQ8/8DAkhyY0udCyzsCP+h9gpKKMThsE1ddemLV3/SXzEHGCFEmVP7IYICoPA6/RwxUcv2pA
ZVrl7cXo9G/7mQgPoP/C+oyE9c85zgTdnCaj7W8IGjVpmBU878JlRmIPp5QS5cYH5aFYoMYLKzWA
9D//9QtR4n8ghh4jDbICzt5uorTAk82u++iRoSh2KMyNvb+FQDCeD/W4w4JRSIRhX4OSfArBfexV
5x5MZGjkKNoPCq/KoNZR3NSzvVqvlAzKrg7rhnRmBryvPR98wYQk/NDr07CqE5iw72ND8VyOWePK
WvKhJPxwBF95gD0wuXUdqS1L6xK/kStZ5cU/fnntShsCAdFw/bd5EHe/LMXNJHE9RE04rtsL4Lo3
B6/3VkLrJSvNf7/zZR1TC2OCpz6Xbxha71OJ06sIPVjPf/uCP/kp29x93c+SBBIboICUm3PaH8bc
1xKwjDz/+FLxh8QiUqFUxo0wE0yiNMvo1JnZZKBK7G6lHQDpQq28vixNgjjugjgF6TBToSYFNBap
FBz4Xc6+U4G81sm8cOf/7LM7M42ZTOFNGfotDReovngdm0hL6iM1/aNfJEGIiiiXgkIpoBLOKnYb
Np9RLwtWUbKdLgbCtPX7gsOIeIh5vjQLJiOhia08dswUNpwrlmW6SUG4ptIxL6mQSyyt50MsHUIS
n9gVHDOVwxwonSlQ8KiSNaAun+1K5KMrD2ILrpJEKjJe23nVgKSsYCG+U2tCeaj4QouL94RjVE7a
Zs1aULFksfnvd1vA61GAl2Il38UT16l9zW4FrvlN0e3rc3MtbDESttgybBTRGZXtxFZsNyKIGq0o
7CmNDSH0Ucj0muzVksm4v+eR0UqdSAkFcAndeWbJIcXsWplz64pG40sNeqN9KCWi5glKhR61cC2x
XALp0MTVX/IBPSYcy2xpukfbPs2x1W6ENJavhkIeHJkeYlwQ3FZQFxYqUCypAceX3/KEhgutZHDd
rlw7SwtJeIsxB+2fwgpQK6yuZbejq1Mor8QdS7YlUoMsy/pRaiUAMP1CvEhVXB/GkI8gORqI8amr
Ff8lLJXalZVxxOtt06w9DD/uJGdkEsJIUxOoqaALuG1gUrUp8ksh4tbOa+63UnV2O+Olofqe15mT
V2DDbFMwR8b+7zBNzBTqPW2upAjBEK1m060v6S8uoNNNpNQr8LnHlpFJBGTVcOIkSpLg8hF+hsRL
pQ3FofSNbiDI2gW5nKllzQjnIfaBhWyS6PfzU/X49pRJ4CPdTDEtiDXn+oLvZM10RSJye/7px/tI
Jvk429qPEhR5UUPIowgUHSWnTtEEyd+czvTnQyxcoLJCOJ3Yz6ZUUnoQX6u09jm9DqDXn2nsT70K
Foa1UXhh3vv/jftlEtxYy7wvNw0LnmvoH2gTmppsRYjACCFNpfKZCZWYqT7fgJ4y7pBPobdYrjQu
YqPzFEBhMWsHyINPY3osZh2iEgVUHtpLkdA5XcMOkzWGmQfgrtSKqdEGIMozcjlA4S5Thk4Lo1Zp
VI6L0bfIsPUU4aVb6QoD3BQgeKnZ8TKVTWqmtY8iuoTragwCcDlR2XBsy4gd9JiFkJIqUQPLgtcH
O+zsJSO1UfCpd7B9zWqNgfLWxRNt5ZPAWhKEP30VinfVt5D4JWR4WPrLrxSg0QtfEaB/B6CYnmH4
zKSmvqCNKmGGcxBDhRB6D+h4jEAWP4yxIllhULevwE7yrBFBh3vT4LdQWsFl7Tc8OhUbxeSHEGvE
Q80rx+TNpS/j4DxQOacrTe1rRToFOyEaGL3lmY9gElvgd6JJTNRg9MSNCLIyTo2CYTiDrp755LMo
lbRUjuJGzaEoeJEUOZe2Re635xEpSKsKvdfueSrBQwKaDvMjjj106CqFR5Malw0oKGbg8tfaiPEN
aix7aD0OrR6JQMV0ZUibueiJFVYjhfjkgGzd5BGAaF1KUUjWfdlR6gFq5nICtgWlHNQwAzcy146e
MeTIRfuQF42aF4qTGPcsmIHSrEhNn44AXgiokGFVSaF8PMBUdPLRdhRkoLJKUT0qG7WgzpCYZ/AF
Bq/U47aE8oaZyyMdaC2bYkBkj/Fvmc6YLQdSdotJY8Uo0QykDm2dWnTZR+9eG/PHRm6LSxKnk0aB
Seu7xbPQKcsmVuPnkmOUpvyeKzrulWsTjtbSJmgPUghL+GFJ62PD0XbeA2OeiUlt8glTmJFXJci2
O++cttWgKX3O2/gxkRYmY6kqgzSaItN2YFuS8tLgPD80Cwq4v3pC00HrQT4yo/MCz0CRV+p0UE42
10ig0qNL4IeTkd3TU9MdWkXpT2xYt8cy8ECVxoS1BjoZBJ1CLB6Uvi2BLy7/j7nrWpYdt66/opp3
jpmDS6MqAwyd0+n8wup0mHPm13uh+46kuSV57DffPs3LJkFgA9gAgZ0WH+96vUqPsavI0wFB98Ej
GWeNkteBLxBztfT65qHBqG49cBFC4QgCHEITTCMnQIhGNHaLYl6CqzdCqmcrwD1HqyzSlGUaVByN
PC2ys2j0M+LlEWybOT6kmQJ4BE2u3FVv+MVc7logKBZyPS/QIRSWw61TNAosxCQO4Y4LcK/laXIG
Xx1AY1PRHaDocINrp/OnIMnGYxxGfERrrsrhIiSXAaJ5I2zIMoSjgaM3EgDcxq4hZVdFMdFEUZy4
ks7ZgdTVmzrq05wa/ljVtlHC+UiAdqPMvH3USBppVQRSEIEQ4w9mMSIIaqbevDZuaaFBwxYOX41S
T8qKR2zaiLoFLBsjl0q9MNgpsO6I4hoF0bRw/BJCtzGrxhgsntc9OxFSgKD4k6Kpaaj0JR3y9DqC
qy2pjhEysPYmcqn4iPZcf8NGRKJ8DQeTKln6qpTZDS94NC34Hm2vtC897npsskUM1TI0CPqDJkHW
5CRLa8wvNeeoXVKSMuq/UyUrsWEdc6sclLWmxVte1UNMkoMZ+qrZtYVZVRD+phVNg4FKVb0ORh2o
fOqIkJgA3ZvJJUz11JHKUbiO/Wzh1f0i8NujJmCxpcndOWiw+e65YhJ1UIoGngx3xq6AD0SZn0sO
eOyFHwC/r0dY+7wkWSyuYPVaHdtWY6FVvHpSua50inRuKeYDQlJKqtUgdPI4wNcmhKkSgIRtP9Os
KOlJ1/dUxxwa+YBkD7J5GUsAdJI6EsTeyuX5S9bziF7m5pPWa/YRh/BJISx3I1WYZ0U657xq1hYY
xXp6VCPNjFXPdg25t/yOT52Ed+HZEwiu2WiuVWIkUrh12QVEM1nZOqVUg891Wd2EfTdaeMPN0S6S
E4elHXC5JcbGjGvjCfCRLBi+WXoTbMLSn2XgmKBKrUFVZoqH0NqjtyrTbjUEiOfr8SbfB5Ll+c0k
LOE7jpCspAyEzpR4cZlLXY9g0b5KsprrSatVPHGrMIJvu1us8t5FWBzIXyhkBdNYh1GdIaxFYK8S
zhsdzMWIO6IC3tmfJBUgevISqtpq6uY6QchopyrKN2CgrbfGajCi2gw11050zAIdPBUmeIUugIUQ
OVKTbGR13BTYF48kk6KcDL1yhAurQoumug9jka6itoPzTqPmcGQOsGs2WpnbQ/qLQdpkE13WF3wT
FhQvER+WeXD0CeK4JE0jDHMlqqHcEzlIwfXhK62ykvhdbUCmr8gmM+o8Gz0E17mk60TCSsnhe3fK
Bb7V6kPh9J2cmLwgzlMumgDrYDC1CKPerSRYm0IRAaSluDB9g5trg8bBp7CSHK1Qt0It7jTDNfMk
RVQQZZwVWubbDXPTdNvmrBXDBduMAABRZUPTLlgmiHqdtbEF/MfgIPGJNoMjNCJXltVI5LyLEAyw
3QZe9DVyaWRr6BONSII8GVV4M0IpVtl8hCGr1Qaid+UD9PYINbl0lRgoSGVV38RYNWw/BS5CkFux
6CGCv+iKlBMivO3CpDoAu7k/FOPoxG5vexwfXziZaxwFsnDqF7xAEbkSUVRaGcKLFosAKSuLTSRA
s+2JyqOqEF9SUh2tbadVl55cWVsGnDcphxGVaOGTrhihP/E14EiC7awkr+zCdblZkKZTRWsFJ9KF
fuXWwpff+SspVWEnnIXFNJdd16pgMk91rsSI0bB51isilrUVV6IwC7lGeyoivL0aUaomeJlN21Qn
KsoWkmQz9mFLkjyBMjkpbXUASpZb+5irB0v21WPmSmtd7RNqwFgt0vPjoKq0z+WHlCgPr4P6J/eH
lDaC29Gyg7bB092QqJq/Df1xL6exPYihBZSUaqrUFVyIPKONCdyiiR5gBgYPRqnHOb5SIcyFxHdW
L1a9VaqdZyqSkFhZl0hmOgShFQoanOlPMMt5tOO45NtuVbaNmUaJHRsFFIVR8+D9cBYP7opz8/kY
Z0sBlTUqwarCfucKAJjBCvBL4YyA+gNeCiPWJXyJuV75xqayWHqqbLq+O5iDJ9XQK8Bnog+mCOLH
TXnXiKdYz8pTCUblaQgk4qpJeNPLjGKJZYhn1kL5VHr4CjaiGYaKnYWeaHG8shtyzsqqeiBameZf
mV4pGynMzFyNllxizNV+nPoyVqs63G91hHVOq0MTNLDOTjvaQpdE5Fos5lFdAYC1gzW11+Zz2F9u
pJHby6PvuHxHhya3xlK13KG19KGyjbAIiKh2S4SmlwE1Cm/CCuCjpbKXuTqc+qW6l2NxgfaKMRk1
TpQapt+HZqIlViAZ9lgASWLorDrDDIKlO1YbPRGkroIZFiw2DM0DbJvSE4AcUCEKnbEGsejRHaB9
MZnwbUXa7l7mqTYJAI9KtMqVZhr2hxDiw5UsQcypFVZ7aznLaRlUcymJtiXXLYxUqgFiqq0QuJ16
WQ9+FrCg5WECAWiWocKiwCVGLVxbrnK0QCTAoZ2NgHZtm8KMUkjzhrB7DH0Gz7uwOI9ZXDv+wG2E
Xjs0PExuvS6zjbo1EdnXTBqJpp5HYfltKhXizRocHWvBklpAi3r+c4RMj6pCAE1XNa5yP7+rHPLC
/mEd8iq0+EJoy5I+06M6Ip4kN6Yrwscnh7lMlMsvrUKb9PLAzbghdPpEe1ZycUyiYlbGyqXV4pUe
AJrEk3KiC63VRhUWrJVP5KZYh/B6HUZEpGgLDaXD0r0xfCrp1UTrJCsKhJMM94245GAnIXmjzenl
4AywX7czbMBpEPnrckgDM9Mqaar76l3qxR6GFoDJVcWDAJzynVxmItZEsmz2vr+J+HGl6cpSUIVl
VwOxwUtVVC6tLVcA8pWhCLMcaMESV+Ykj+WNGHnAOAxNocZbNROvudItuT5aJlK+7doUKJk8TYd7
CWZJamnrt69EgoEoTH0k6VoHD5hFb1Phprgvzm1HkivG0uC5qVjAIy99Na2+Tjn3mJXJM4xzgJpH
ABELg7WnCjFsUQZEh/AzzD08VB2VuGuLYjDVVmDvQNFTTNlT70AlKVddwcFASolEHUDebbiT2fu9
SK4Rx9CMC6tIBWvkecfnsH+N+S0gkWccTK3Smj2gCsTw+JUWPyOpPgY5v9SH3uyl4CmO1TZIsMfO
K7PuIRwvh2eewkAyq60kUDdKpAGmuo+cCJsP1wDq6iDUs07iZwhHAPPVRJ2kLW/2bmxqdWGDVNrX
ngVZEwQ52LPw0VoupElfFY6caogWOhgONnjTOMPSDmir+VyKI8Xph7qD3SXYVexmYxuSKBzJqFc1
bcvSydKj1gHX2dt1o5cuQx0Dlc/QOmW2Dvhs6UeR5fGuLcE3DtHAEZxNh/wYuO6u0GfELVInzbEQ
4g5YyU5qQYnMXNoh2ChMfIXIiprhKbg91lqq1SrBdcBivvO0ldgjiIY0Okr81PBfyklUiaULXm7Y
kHnJVXKbZ9Iol3JsjqohHWHhSyVO3Kcw9jTDspmpLkQPWbFFbJbOy6ns+msvHDZZ7RJObXgq1Fhy
+T6GRIr5oziqeD9n0ncphwfR17/4xCdhnZphfmyhO07ab7k8V82hykWYmZ06Y6OEgcUp56F9RkpN
+hKop+K+LBHPWoerKzS9+bBtEKYvOISeTwrMJXk+0ME37GGECVTdvPxReniBvuzSG0ICzYZQmunt
E26rKyEvTWXwl5oY3zKDG4Bvpi2iIV318C2Bd7V+B6hzZnsdYJ/RX92AmGvyKvLExNQEjxTY/1fl
PFC1iSCLwOaT7570PaqTuK33WXQIUvFcIsB6oECwgf19C91lrWM3Xhmmgud5ficZWw5nSrMuhYhi
kp6qNaKIZYGDHQFacKZJigU0OwB0N0Bdy4iR8Vu9R4TTRk2n/TiYXltLmI5gkYWYc63vWdm4yoZd
JS47+MaXcHNG43s+rNDqGUCFaYGIxtU35+4zcevmqYnIIaaHGKRhNq86eZq1oC0GPni11wKZxlI+
TQptWlUaCbtL7I83IfOJW2KVpmxY5VoDL8bEGvgv4EGabaxPyvJba0uEuawx5APR6vp2rWPn57NA
FdhcyfG4UEZlGXUaLTrM161xUAzN1EOsYF1ojqW7z3WPCK/mPnWR5NnCTDpQE3OAw11QwV8WgVNL
ODfzXEcKIz3B/mAexUsZ+8ZeqDEyEIUg6U0VWlQdKlatiM2mDbaplMy4asRKLMZoBA6SEM3GMjUL
PrR95ZIZBs3LnqPKeOLlbyVJF5Xezauy+mqGipR+j2ioPTdxxXoqatqthcwHU4vdd9qqVcDW8Ug4
7NzyHrBxNUIWyRchBqUdFCXaOQgemexavKTsM0SxKercGhA23Y1hl1u6p6QN9h5gbryeW7iccBZq
bDTLY5/cMi1YigCQ8QfVrKWDm4ORXA/c42PRHWRfomrMpY4nVVwvvEI8DsFwBUKmkRc24sZZtTzj
iuwcumJjS9ike7ULCaICnlMklyaN4CQeTJrcbVsjtDTf6zyBUOwIwSLA1WSFDh7ULkmyysJYoymn
QEUiqFba1mADX20XI6DjZ2VhQAzet6QcSrPhBwSJaWa1/xIb9Jji+ccUDOMiQjGkNzWigEvtVMXg
CZvR9PWKjlgnxECSVyGvaRM0tdaQIoa9ghsDJ0NYdQnDegosuYsh/ESctwHQC+lI4nbFmEjnClME
kpU4ZmaP4PA+HJp0daOKAEDFmrf1B0tJdITb0SXILFJb1V3aZd2W43KYsy58aRWmmTW4kJ81CRYt
DckUrMkl3okibZJ6N+COOlofWZmy0ZIccgWe8sKrl8KlagROkeYT4OwdakCTdkFvcWViyggDpiBu
ricuORf9X9ZUbh+hamzqGN5Wyg17WEgJ0qXClVjX+ilQ2rFuD7rK9AugEQKnT0lUiMIShFfSMMlh
oquC0K49vnAwSJaZOPOjJxPjwOS0g9xhoukCrBenuVaZuhhTIdlU/trFyK70qTB6CGAKC2hA2Uc8
3kwdGCQIH306HHQPAec145sv86+eh3dN2xAIp2a9Xt4iIFAYaNXAq6khYLNbl/wBG6PEhJoZIG1S
MteAnoF9RNCYUiydR3ic99m6QLc3HeIeYCi3BWE/u9SHWb44CbLyWCc1Ot9/cmmAgZ0IJCyOXLNu
UkQZL10FYcTCFSwVlj0QvSn8jezAiOEh/RQU7E6F4pjzglXHnEo8j7Nqbph5cg9QXQnL9igr55wb
VZM2fwbhMAN2jxVJ6Qpm0TRwg20iR8AtAbKkm0pfiNl58WMoiHgo37JIMVUgh1c64H8VtV2KkbrI
086bpiXCgrWdrE9kgb8o8lhYUZae9MTjSNbuVF+fykpkFQ3CihPE4+0nLcNSzbDTgUrIpyG/FbTm
xjf8w82yS4G1O9GVdN93nbwTeQNmwpu2mLWQ5SLQu6NF056LLZcFtoceoJiIeU81dQ8ri6kOL03O
TR2vRiwjL+XJ0Kk2ePogIHx6D/EdUAyIFgm8HRmVePYSxYBAoZE50Y7GUVGmrYgNKTWgukeksyDQ
v5O8UesFVsXtuqi0bjMELQTSmq/EJz0q/FsgcxCkBGktEbHCZsONuNzWx1q8GD2/KTyOO2mSLx1S
fuBromuBm8FElsdEU6Wi9T8rZv61slb/ORpDX+qxGI35sGjGRG1IH4WDBZVi/uX6AbdupPLPLFvf
ITyzePCydPr87RdOFGRN1qHY+0lr2uYR4vqkPBC21/5ibSYzlyFpkLt5rCbQAfAOQNF5cuIo4l08
4VIw68hXA4jmwAmo53x79AGLjiX8kv4sxMa/1RX9pD/1dU6sOM2TFtmYQyKTJupcDqoIkNxGtMtG
zrWKHkK4qJAoHH9gYADLnsQws6ZYjFg+QsFyhVBZMmN/AIpMDWGDGmJ6bZlIL8wKbC+Yl2adcfCJ
UGZBggFs8BliM6oVJuRQ/HLTdguRRg0omgAoPxFetW10NpJwEqiSKXmD0zeelbvNdxJrAVQfkNEX
VRuZSgCJkJeUCJFcJ9jKDArmFi+kY24sIci1uAK6p3xUv30X+6YiFf/MQfvfhHnQfw5Q0flJ1Xp+
IbGdN4fGGQ2+tarS0yDxMAaoeaC10iCG8XkdF1S8PGPsGWCHyZf1QpVk/gD34m7bAWh86mfQIROw
izRtuKi+QQvi6qTHjBhQVePqixwMQ8QEZxoUwK0aWmmjVz8gVv/j0f+n94IV9Jv1qr/9Fb8fUE2U
gefXP/382z5L8PdX9szf0/zxib85r2x1S17Vz4n+8Azy/VGueatvf/hhpXVQY738Kofdq2ri+p0/
KGQp/7c3//J657If8tdvvzyyJq1Zbh5Umb/8uMXGmMCrgqCxAfYf/1zIjxSsFr/98l/35i/Lprr9
6+det6r+7RdF+RUqZdXQdFmRFai6oYvuXr/fAfieqOMFqSCJjKGTZvCk/u0XUfkVSntNMURDVHlR
YUb/Vdb8fguyUlUHWNHvhP2hf/7RX39JIczNMPVVv/0iyW8u+8ccokkayhWxnpNlDV4F/M9O6omG
d7sAiQHgoRNyvO7XFVkHBAhd+/v1foVdLFnf1zjgekWuGDTkLlsVuQtkH5CR3AN2H9dFyu4hZUGu
V55q5AzYJpKQ5YBZCAFbAUGNawPdnnMzI9eMnVdWgossVULOBjkeQQH7FZHz83iMoN42yP2+Xt/3
KMYjqbmH740VA+f2ejVYWcgGujrC8jn/eFYhc4WcFZYHImDggzRXlMzKGChes+TZkadGluxehuz3
MihHXuwXaE7IHAidjCCWnjUKg9tC5vg7dtuIzCXyjHD+POJHQxsyf7Jjh2jB2+OzIYPDytXwZW3B
wv1+GuUMIqCNQobsczwygo9QAjvAh0c+HeWv5SOk844eWd0l1OCIqsxRIlIi8DSJBvY/hKL2OwVL
BUg3PNmQI4d0EsmsvrGCknDKoujgFDyLZLtCdKWDWhFcdl96DxU3USWnyJ3xgnJRClSEIBf+cO+u
EzKiAtJwtM/nhs4jLGHReRIpQxJEyzKF1oykHPGyWYkV0FPEqpcELGpFdMIks+zX4nLEeo5InulL
0AGT4BhO+Zm7rX0TsbqTVbFKL4giowLsCbHYJGuA+YJdqavRA9wINj40rL8EY+vCELuYid7U7ZYG
sMvxLoNoMKOYthHDdtI5Fb3e18aHI6/7vUde+O4dKZs2ud2x7T6tGIuCl//+N5L95wo4Cjfvaw9c
FZAdY649eD30Eio6ruNtIWinU2hx0SR3rISJs+uR5jWSHY4YG6H55kVyLwgrevd6eewWDmwfux0R
5gpygGirzCFSN07ttMZHxEhg7K2BZcBfIgU/PJ/f2+P2OWfch7z2YEUf/GjnEKGrEboiQvRmkUfW
HLlnrDBUwiM2gkiTPU7va/x6V0JATXCB1Ri3cLBiCMp6qvBYNBJlEtus8mwE4T5jTMamGBxAyXvh
xh3DOiAZxbi++/Su0jvuvUfEO9Ud43x9xzjHL/bwGsRg9LCyWelXJEZDnjZomX1F76ALDyAvwEGz
Ytnj+MN/dkZxZE9NRxz2niWd0FfJtaL7+73AeF6KVHwTyRr+itLYZPQeop/SkOu7znv0Pk6QO2Yg
FLi+49/7N8rDj/3aDmKoXSgEb8JcG01uNJXTCDrRcBgPn3GJTAb0CyYaVtKazX331AbTnZKZkJvi
S4oorCSEvYjQ3YOF6rMC1/dlkpD8sm6nIzzMEMLNcbfcWjmXCI5xHcn63XYY4ixfZMz+WCHoZzbh
sWmGnSFe2PvDrnyug5w75gvGA+/G11C5veOae9awsKxAk7BWGFnrsc8PfgDVnzbJ0HIgkLU5Jh7M
ksils84o/77+cC+YNYGXIes10ImkwFExGQe/XrupflE3+lSDx3prye2kxE6hnUDKa7Jm2yEVuGXX
QmgNfST2RiS45hiZipn7RJlXTufAbhRvB/t+Z68LsCzqwhjpzTesltc7Wg/E4Xi3fczjjJkwfl+b
y2m3e1MDKf2btVmS95kdmp+efz/nU9QU98BK6Oc7qyzjJzDb+cqSYaR+uGL/5gFWPqj9dDZ7UUGb
DzpYD1zZW2R5ZZ3KPgYusc/za8uGp8HIN8j6TTUmBzBZRT7D/DOPoGNZ9QoCdQKOrKbr1yont8ti
88L8gtnl3cBvalHJ6x0p3rTuXqeUXC6nxeO1cU2Wp4DsWUGMLfDcDvwOUlk9MLusVrfVZbdn3WM6
rwcq2BL04atFj7w4ClMXfJDLi/U7iryjmcFHBatDDyx6UHZVKWso5PyK8MD+PT4DsrEui4ez2bCe
Rbab3cZhIRd2uw9/sOZnN9HrrBKYBl+7BxuVLPFu9+a9ioJBGbt6xDldNi9ng3svCs6BLgqoS+3E
BSou0m5ebULUJxRNYCbAkpLw/qgJmA4FbFDC67E5nRzQ8OHFdyU3YDakxM2eTD3imqj4zjdRjTf7
M6J+/+wxLaCDfApGYNc+M/2bOcAHtgD69q+Mgm3QrmAcgeAB9CpreQH98l7KsDq+H2aMxMYGGyPs
Al419p2dsCIxjjYbZ4MBw3pn83pAJMI49uWgcV+bzWm1oiGZHXzylZPZzCffHTPO235/fd1uKx93
cEuhh9ntlhOX6PA1EuglJ6uLQFc6wRFBL1ZWZ1qXkW5i1q8YfKj6i3V5S9BHGsUhJri5uODf6nC4
QcVOvlmZX4fF6YJSZqtLSk6Hy2qREgtni83iBOrg9CsT53F6nDYJ3Z1uKBPMeLqswGapNQvJTSSH
2+2wuqxuh61PDjOwH/OIP8x4sjqdFhfkd7qcYuSo4mRzAgOxy6fTYwGoKlqZPaMaVKFOKUHu0Ebh
s7rcLreZSFa3C8uCEQ5Ckc8GhOmASb6ooGtx2WzAAZvH64RsGT++Fi2a3bUXSHnaLNjVTYqMUafG
PDmnE6gAJRcd1wZ7hWGFnJH/4rQ4bVCvxYU11WIBUxvCCkZtcfdDU2eCPNQUF1SyWF0uFv7bgAIM
UNZkl8uAlR1aYXV5OMDmpJvL5bBC8tOI3E5omRx+tidUg9XocEGN0VwlkqNFL7iJ6QDnK8A2sf9E
NuqRdgEKWNe9E7yptUA+LrI66LiBzHRW/JtWkMSaF9c+LY8TZPImkGWDFoowZWIS98jjFcN/HF3y
2HG4xqYWNhzZeGXnGEYY4xvkjaY4sQ4Bd4JJX7vT4euG8XtZzXLiIPHuNkPhaOkFWIb1LWvN3YZN
FmjY0wmzAAU1F6RwHOsG/M4bGgsX3rVh56wt2B/q+D5H9BNycckFXuhgkhwmq4z1dbQQO2dfdnUw
c9KZCNXIWs7F6IBlBS4JcBVgPQa7BqBg5aSadqaGQnNiQUwd74KWpisxINo3vMqzvfSNQln2n++n
r1ke7DOiIAaGkVA2szzYCZtAMaG+59QXroAOdHvObu68aUwOOrmFCFV6uA0mxixIYwP3QzfG7fAm
GKsMuDIIFCOK3WWDmhUsUAvGsahFf5QbmlTTzHDyfNNBHOff5HPnmx2Q6cSZeO5KM0DZqEBD8+8e
8D+aVc71KaOPgX/BCAixRA3rwX6GZkY1+OO5s366HLG70h0Dr1y238je9Tmh+UoCXgT8Ir5Y+MBv
m9qJA047PRibsRusSX8/dwmGIQbZAzpi8kDdMeXgT1vpU33ao0SWBUTOnxUkZWQ9kJYxooqMPkfk
jigqNmPDGO+LGjRHSOqau0063wClGD89Z6ObUIwjux6TekbBuwFmJZZDBR/6EZglrcVYobV4G/sW
1oiiLZLv2OkwzbkkRZsG5oBuQrewvvFBwINRVyEg/qkkmAhhA8RYqDN5NnmxXgvfnVbiqYYcwLE5
xU4OFphoCcwRbJ5iOaJvMaRidDfqwloJUyICvePDWuRx8klKwV8xwevrzi6uHhl9WD7JnS/PTMEk
rC3QjhH6nxV5A0e8W1bFdTSYipuszdn/OShDMnZ6uR1KCgUUqR0dzwGDm763ewPtGFWsGT58+aEY
WaWsWm/WjNAWUCngMUbuRWZXD4dPB//gVtSCZcDamNHBSMOEfsP0KADIjhF8w9YFtNzgPY7b75zZ
gX0+BP8YVB/KUaNPMnbEO4sllWZsaLEaPh6ILQGKWfun+LLRwMYE3i08WvYrRaViig3OyjBhfkw9
M8YVz2QN+M0OA350CH/CXarWhv41RpRg1lFoXCJLFDu1NjHhsq/NdIhyYSh5qXfSrQDY/d54lVt/
XjuI+IDXDcIioKqhhUDDKJh1MGeyLgRILb4BCslnkc2u+Ra7m9MPY4EORlBKWVIcD+krPSCC7ClA
JOYUiTgQy+4z0jVUwkV1IBHAfpot5QdsKnqTDcc7mKSgGYYv4q1Q2IjgjA2IhHYWcCD9MSTyo68J
VH/ralk4wSwBPlBos+WVgCenbEHDliupiZwE5AgsGoSugiQQn89OQSpSjEt95nfHci+zeIO5ifCt
FEtfJphhswcmt51POUQ8gvkx6gkpCNwHOGTH1m4gDF+2aWCiHAxx4EOPELQYgE+HHun9aXEGuwBU
rDVbs8dXw3ats0pEVTfgGzpEE2MfHtJlCTg/3ZaAgJ6Z9bs5U8q6l3U542UEWSTfAKQzjQlEGOlE
eXblXB1Mn5t0mdnKZlLRsbVgjVC4putSF6bprZ1Glq+Y8ISr1GUbzePIFGAeU9FMdXjUtrBhyKSA
+ok6D2f6pN62DsIJ+DBL5mm1URB2EVb8lMext24IZgzj8xVvaw7eJIBJ7myYa0A+riIIVEujqURF
jIaSqPaIuagzKxOhcqzGlEkwlU0Vv3paWoITTBsbz1q1FU1hmT5lbwDBUmgNdhNP4BEbykET8TpM
mWJaB+489Fgmb0JB56AGoCdCCteKHZcaQJJk6Q32FOMy4Ggyt3QOZwGud5Nhgus2LMkdHwiQmBNi
LCxTzBqupaPLWQRIFvPu3NrQAEP8bjaWPCsX6QYhxs3YLhx8aWRNM1qwXRb+TfHF2XSK4xr7X5v1
+hJbtuv53JroYbYzRVe/RWM4DExqcY6nsnMeZvIWxjhMCgWh2Hk+x353yWRl8+P8fMbz5/kZYqkz
fuI3Nlbz3Dwfr8uzGZGv+fm6xO6PKqd4LUwYN392jNi59GDfdDqeG4vVR3S6mbgcIFtjg4uzFdN3
4GgCkQhM5BMibSpAK+orbWogPrphVgocG2Ab1TtxvZaZfCymTy2ECwQFZoGeIH4B1To09Tdajn22
bCh8Y6zjD6LB7ffz+dw+txMIZtjFH/++vr4HNl8y5p0d2JqRresTJhaEsBGVOzOBCn5vQeaSpywL
iAhxe24emRSR7exYi6JlWZtiSwareOw52QZy+UM+idQQ5T1BGKuqgbkFvlcYM9Uc+KJfxlSbMrph
aRseYN0F54f4MJzYfJU7LnYsJkDWl909fXHcxIfpzUm8i/e+W/YygRU/DB3ESf+CIZglohIR+C4B
gGK2htl9eU1sVOeL7R7wZRMmqokz2OcQbAxwhl9HJqxiI1lC0ieTKUBUw2qGhkNToH5HiCp/30o/
Y/r9GfTf7ywPmX24rTa3k8O2QD4a+nv7/IXJ3f9P+odl8CizKvuuf9Yu/EEh8a+1FP8PFRAiC7bz
73UP+6aMkhcU3fXtD3qL92Mf1YOq/qrqsmgoqoLjW2Pwu+pB/FWWYfNjCAA41yWFeXj9UD3I4q8a
AuQx/aIiKYKiQgPyQ/UgKb8K0CAbvGRIPPQVvPp/0UAIf3T+g2GQLOiqZshv1Ycu/xylB5A6XcfD
ycIaShU4dUNRklEMEqqFPrd2w9SGQdhSTAVuMugc1hbwxloIZQuDnBHuGN3A2ZWUD7ZWJrrJtyre
dKKPUGaN/yxEkfsTf/t30JN/1pYwaqGMgUuApkDf/nPEmlwf0wZRzAxLVVzd4RAD2YQG21FLoTKT
QhQcMfEurdJh/IqAH++DMF0IfDpXYTBIywrm0CJMnyGT7SKYaQeHYohh0Vsk4UJogtxG5I59aOTq
IZSjhMo1GbGEKIZk0mbGJjQiLGnbxPsTP+l30Lc/VEpFUHVB5HlJYAFLBabQ/icv5kjnBzhHdTDh
av6bsPNoklsHlvUvYgRJOHLbbLJ9j5+RtGHIHVrQASBA/Pqbrc2Ldzd3M3GOzEyrDVCVlfmVwZpn
q1fkyGz/o3IM3NKNLNd2g1utxlrobIobel5h1384ZpovhzwbjN0rXCmTiu3JTXDX2FJdaNn9bIlH
p1LJ+F73CHtPAwYYtjPDEeQNmHiSLX3mTfAFcrg5t3GcIQriLkwjoZXqqUjrGnILAP4jHhKNj7Cd
FXDhrpdJIRdmhkbuI+/SYyj5OW27XDQRe1/8htqknGGpnMR0gWsnEpu5xzGIxD0d/49wJEOw6P8L
RyIUiKkdwQeFRTHjYUT+V3J6kuEaLWmsCu9wHhNVQ/WE4+JQCVhhQhhzkGOt7hLbiHMipvqtXFKU
nUIm3+KBfO/tuP1tGSwia7/AMcrMNeHwcjFxjWRvkGbBM4aNPjtabTIPE1tUEVzLIg7eKngbceuv
tMOtRwagl416bFuhhn4qqmECXZGrmNMKcYmgvOi4awqGaNiuM9U5jBJ1Jnb96IzLiUxRnccs2Y2h
w0Btnb43yeNnH8cENmjTiwTWPCvzqpzEST5+jcEbPmhtz60684dVyAz2ORDjVKwDg42trsJzyqrd
A4eSD51Zdnq2n9vs84ZtLp/LeihGovLW9P6y9jGAejNHDd3/J7Difod4Koo15oB7Xyt1DMzjfaQN
DPvsL68xkxpmbLlgtVj24XZjNoX/pLmU82s4CeyaavyMBNH4dyL4xpURiB6kPsx5vN44Z+rV1PbH
jLDffkvwHG6KiHMrNaZmzVjA+djsgmR+rD4fEI1ml6E2/9FavTDM6Md0THdDQg8xDNvpgM9w4vmp
GsSr10sHkgijOULSQONGs8rijsJHiOVwx9FT5NmGGKQDCqWBlfZq6ygj0WzOwISf8V4v/Bq7LBjL
ZxbGSAms8EAkc4h+fxThnjbjoSzNG9vm+RRU/brT3XvaVmgSdaYm5PEqDa/MFkdHTO0fNnIEyWa4
qrqB5LqZv1dtDYtZV+aEB2hRQkX3tB0pQgvIocFQCrWhCdgJpulz4qozvA7NS9wF0W6KNntMdAAT
W+1xSPsQQyWD3ahB2ORryN5YgnxN1Qefm9vQl0Xw1zLhv9Q2wEe8yGegCi7Idzu4T/lcDM36imje
RUxAT+IEWa7BcFIaKYDOPqwrbLWHWli+YyELzgrhC8IOsVuWa5PAsYiFFK9KCUSxkmQotGxO3kUN
/CPkIIleM6M2usOieH7u67rLYrHhnyhXOM0ddhakxvwoWYj3ZqXCsxV1e+z1fILjQtyGsPou/eSO
s27aux9liShau1/BJjqUzqlduHXzXTfVBAf31uJcXlpI6fADGnjTingm62O02sCMB3yZJwVdR8QJ
WoMrIUGeHt//YBoY7j2FqgOg135KscojqcZLK1137iasRG+oAQzLRqclXI76n1V46cdjBbQYwe92
9D46MeewtL8LUn5NC0nuluF88KuQ8E4hMU9luWa6IU2eJnh7RMHcnOJq/A0MpLuriSP3b5M3Q5Q5
lpp8pZb4Szx8zsKM+14jqtnPiOOMMSKFsZ0Yghck2pMV0Z6NNB7T5OY5XiXLRqmQApb1cR0kaKl1
dQhjfpORel5G8sNo/hE0rs+Xuu6PzYyH2DKkGeTa/ot9fetNqK/dXN6C7oooXXswa18dqg1+H4UA
mSjLBrkZwgqNfEQmg7AIJrbtyWgQpk/TPNELNJmoRwc6bVXmU4+orkmXYuApTG1lu8Ch5iFoBBc4
XVbYE6PvW9zrHR+bI0BttAip+xidRm+uJV5mz+AhnH/DpgMhJ6D4KUGbUSG27/D//RQbgZ0mqbdj
grDqbsTjCWmrnxFSoudwAS8Mp7u9iH67ot5aCiBPK1jQ1X8wziEuMqnjhj0px6Fc0HoIfPdo5M0d
wW0MxrzERmk+hPdBPGKsDWRt+Dd/Onic5xp/IEZy/jNYo92YGlRIS7TdJqf/A9IWJ1U9OFwVzB6m
DrkXxJ2HB0KiP+PFgLfdyumw0S5vm/KDr6U9EQoEoYTHKXDVksva+70K5JC16zZc68cXVROQqzty
jLy1VxfS8MzjCY7w6jesMuWNIJ/OV8J2JTIyl9IbpBxFgH5YxB+dW/zL2LvomfT1L+E5Ikyyg/Fx
rkURNBUp2iFovjXg1pGE3kJC2LMjZHyKowQm9TRtdsnix5d1sei0WIddgji075We64xW3QYQDpug
fPAyDZ6pMruIxe6qtiq5mZR+06ZyR2bxLeGc/H9fNkQR2mHmoFThlS6jqM9SQ//b0oC+R3Ab5nSp
Ya1ePH33wHOc/LLiIEb09aQd3gN6q9a7bdkLZ8v03kfqASRg5WVGxpwgZJoxO0WHbbg0ssIC6SCU
eR+l5a2jrM4ZUAGZAtoc+w/xMXH9jIhOMqNz5supQnl4W1RyHabod0VSHKNb9cniATgcpAzHVsMr
HyL1v1Q/8T4bLnBSBPgkdamrMxHy32oMsIBlVj8MVCPFyS3Z2O8QltOiM/18rkg8n//9178vwLbU
BY7BD8aS6SzkwsM8riMc4mF77GibgcbSHF2bpMdJM5zwSQ2pgcxdTtKGfCWVfrHB1nzJKP5IRxhA
fFqf+wk7dOq++Uxp+Z1ZuR4TFCgs0fz874usYR0f65VlDVIKuZlnv09DVR5bXY9f66z+JoGunoZ2
VR9ReoYJHourawPtd5UE6d7cTSiK1hIlKYpQ2FtYvQdTAOpFHQ25nx+O6bjwPcxCw9zeNJUQgc1G
i5nZOVvcVF/XNW9Hwz5mGd6Es93FliTez5K3+wBhp3Jq+2vKc79uycU9vsjUDdk0u3Af9ZW8KbWd
UESUl9Ub6G2Pz6XCL2s/IDAHYymqVsTxpb+2avwZUj8Vi51SfAz5xXMFz0sUoKexzBaImX6vm6rJ
2qbeigW0gIyiXoInffNFafCq1kuLtCubn53uwEqOOmx3Xft9sKbXuOy7DOy65NhEWLERIDp8DFgm
kajaTTGWMvHQLHvVeSCCcJhFCaCGsuc2H1sZZ63Cs4e9PfbBDoJYtyT7ESu1s8Czh4fc5Sj73mlk
Toup5JFHibzImVQ70X9naoIqquyvTsEm1o2lyZPB86ypyz++2/6rrGiPiqzwS63bH9eEU07GWuzK
DiYfGlZng87yBnsyAkCoarKV1pgQiPFSbo26i8ghZtaQR468Ty7C1jhZFcxeCMmBCwFitA1xo/KV
YuVqoA/YClPITc7PvAzGomervA9ORgdbDcPV9ZM8BarRZxxhwSHi6WHwY5htQ1sdKz1GuxgGqSUe
nvEULjsgOlBz+PANnY49y8ggDmfZiU38LPuyw7K2v0sbVJmmCnlI9D2Oxbe2S5pbG+Md6Micta39
GOsefV0EBECSuOmetmW2JuKnCyv64pvlO1VF37vk40fl++o4B+OniBm9xyKCnq8plooP1W8JD20u
q3ne9QJpEDTr5b7GOKhEIXXaesSakwS53ykZ1R+dvHgCGAh2MN4m4dCBlZ+L4btp8eq5npHCDbtf
RnZdYQXDZ3VeMiEeRzdWHJULu6UirI8dj81lcBwHgLMYLRGwCqJx04WtKIyiiCIlE/2vq2D2H1Lz
hKzohAUpuM2GJtqxAXHrJOlfFL3LCa+NW21/QDr0AyfjChtqjm6V4UMW7ISN0V6sSXPQcKYXoUJ8
yBK9HMNqfKm29UDFgA6/TpHuWfRtsyY8S8SZ8aENDVIM8RPH4pl8blfEiNP4D7AYIsexitKkW12e
rD6BjG76bJlQjZS1BbuTbvJqOg/224Yn9RHacwLLnGJcZI8wkq/WDI+e4nxAnHUaTzNQJ1k9QV9W
GNhNuX2sGJoQnz3bGu1NW9P3KV36w1DVz0kFvjRXPM2cWYLdSuNLq60posXgjHILeQIB4eBb9qWY
gUBXkudGx6hKDT6evDnYMEDLIAACQY2FY26ggHWiI0vlqQ4WZJSN/FFt07cUrwSbf21jcmMjdPDY
tjiV1HMV2T6L8fTu404mV8bR8iy6hGeJEnrbHl88fM1omgL8i8cIJyhiSy5GMkVISBGhHL+qoKyO
tkOWTPR2fv73pQxgi8ZN9PQokuRjpyFB4hmd+Es1BvNNeXORyLpwrHHsoUFsbPuLRvVVeaefAECI
Psa5/bChbJ76BE6/etTs0oX0SSMe/OykwSL4Bk7s5mmrafJubBNd0oWgxaPIrskg+uXQ7FDsGPuu
bZ3k/RR+jRwf8SQZkztBI7m36ZD+mBeTiykSf1ot/xO6rT+iYENfvBEcpv2jiV3n6DnsIvZICLW/
acPyeD3SdXYHjXsi6ygO72VpLyJZV9x0aZsNcSqw2tPTAxyAda4rgo7LPVCh83KZhdzOa7L+LGPu
X0Q6sbzWHWYqEqsq57U5MUQacQyv5dNK+5/AozQI8pZ6MdcW1BZZTxkq4fSUDKK5RC0ARwH3yX5l
cXXQKt3eSajMoUT4pEc1s1/9UB77YHF75dch1yQmhdsof+88a49t1f/VSfStgmT0JYE0zhuLE59t
RhVxbKtjMAAf0LLky65rWliE8gpErQ71WOo3GoEKrvgAlzkISWfc3PVOqXJ7cqLZOwP8lgGY6SjI
mBYmRSuAnCTGzHwrvxFbPuFVgTtmxkqO3gk8X4ynR2XHb5t/rsdRv6euSe8zQQMpTVUAifIhpgpF
Ttwcsc7wwF0PRkpDh31g7ZtdvbtIxIvmulOffD3aBnPxOun6YhysOBq+YZMN+8HbiH/1KxkRaPZo
HweHoRix6U2W6d9QLTe9RP7VUhE8T5H53No7Xpvga0wgd9AtrY9CNkCt+SRElguNtlbT2zZ34NE3
j8k7zogAnJsPsgDGgWh5UNAUbr9tpOFXzYHT6OR4WVcV7rm4zpAzitLPWNRawVWpOcPemJXfm5nE
zzRAfn0Ig59dXZPXzU5P3Fi5b5FcLBoUBkGIKiAKd5VSzScgK+ckQDXBfRn/YGUAzbObfsskBrl3
mjy0BQMYDttE5uSkixay3ztdBXSNfu6ytOroHsAJDNZJ1O51Ow9ZFwU28+USf7ad/wAKRzyZtv0s
rejutQp/4ULBMIoiNJkgy/nh4RfPFG72E9Zcw4UbsAgV+iO9rlc4DjruP0AX3BysgL7i9h6V2/gq
q/Bk2sOgkvSD0yR4C3BHS4NkJLcBe13TKqcboBCyHj70rM1NSOTkIu/bL1OS7lg2SZtDkuq+mh5H
8Sy2GaEv/C4Jwz+1T4L7v9/cxJXXQfsJ6tPdUKKvFH7mMKjc5zozfbNbOKDd8vazxOf5PInIQ+XD
/7qZz4cQWI5cf6HF277KMkLINo4T1KKrR+EaHgEN7N9IONavUWRv//4UKacGKBX5MGI0/qvrkw0E
Hduf/v0lRcb3PhAMR4q07wn4DP/+VGrmBBET1mYrpw8CBvm0ifs1zP5Yr9P0Sa36tDxC+wzKkG3X
OB82f0RQq4XBGVnYIVz3MZsQmW1ispum+cMJXR5SOmE2u6KqnQw+zBQiSRM/ocqE6FcH8E6s8AWb
MHT7kJdxLoZo3ZESpQIyVd0OEll52hIgP0aotK14Ctm+dE387EOgtvTW4eKONYyNPYLPJdAUxZrs
NCMjEtFzUCQ9wrJgiWUNuq6dLeNCM6azJEUs1vjRZ4honUcVosoEtgZ/ygF6wMcoY5H1iGFiTtcl
gDw0KzLhG46aRkQX7TFCXrruPiXzTQr+CSR/dVjXB2xpWoLcYEmlbmHWRgoDNm+xQflpyPO2xEC0
sQR1PkAWmoD6wGcUNPHS3UyMUgD9z/Tcb+qHTzuV2Wr8qAeUhx1eUni/U4xbHy/h6Im/qcpWWTle
w1Z9r2mFbLwKfxiBt3aCKPleLwuoZq6cgEj0T9tG4CIM2FoQyMwgxQBxpsypb320686RhUNdLHF5
4fXfQPM/4Tyv2WJ8mVWU/PRL+dKBZ7dP/Hhqy6qE5LQct7YKL6TukOutaf5I3xwnL+d9C3JUPaBM
Tw2SrUsKQFWRJktTzEv/EjswXSIg0DWH77i51Qm3+8oEdFeZrroEMTwNW4M5qE9xVcQLiofop0Su
MqPmsQuMoz5IFYLyINBlSZ0iykhw25Z1j+g5Q73n/XtrYMA3S/UJHeSF1ct43PoSkAk37RwUuQTv
dNydQQBSGGAGcpQBuFVYLNr03b2jERQJAEKAIcC5tDEAw6ofeqq/q95mE171ABUmxFL+NGBCk6Fi
9rthSNTVd8jpJsNh1DZ6naEHDaxsr2auNIBKjX5v4uA50d+juSGXzm25BrcX2mVLLt6jZxvkuO9k
j9llyb/FDufIULZQgPiaHrp4AReVOZ0PyXycAvYTQqctgiraj1M8HUZZw5WxdCMqpm7KK978rfop
ACNA32rIPzm2fGJosQEKh3tqHKIz6VAyOAKdGCeOvpHaF6AVLBdwcAAaUgssApsMd4i/6VPfoRAY
lwXLvPV+mfnOD/yxrLxtiylEd48p2LkHEHEfD+2+YUg7Vjp+WxtwQ4KW3JZO4+VinUWzGJaAIUo8
VjBslirxmBEhHN9LRAK6SMIQMkXvYyJgKIF6omvrdtgBiaOFT7BrgPhJtfsLteoeDPFcRGlymCDJ
Nnx5HUm4ZNOm+AXggMuGqm4Xiv5XKsRHFUXToUr9D43CDIoWk21ZRNFHG0f1EeQYnXXpEOxRNeIi
sU2PYpAmeB+V8W4U1yoZYN7X0GjHMkiPdhBLgc4jw3yLlFiz1OHe0m2MwXMzXe04wVNE0L6C6QSM
eI88MR7o3Cy3vsH3S+K6OYMDGLfkFAXxuYWlJQnwqd8gxWZTWX1L143ljgwYeAiHwiVyR+KTwsfU
HbnXeFcH/akmwX0q4xHtrjsnCJXBOQR6He0uO6wattekR0mN62Pd99F61HSRx2njmAYA2o2bbITP
Rgl9NYPCpN7iuYMeEYsVGxgWi8XMtnuxUafPmNE+sTTtDg3V1aVs/XaGQjmTfriIwAO1hBOzV4Cf
bGb9COYuPDAefPYQEq8+hiOh2doQ3U7ySYY+yMOtPgbkiUFxOI0RGocaosv7AmmXqfIpLQ1WN1n5
ip1ByHlPSGzj0f6YcDzkVrjxtC7IR/vtY6rMM5ggcANG1VJIFhex6cK8fvwSaw30NVxFuMzTSpSv
/2qgaMArVJb2zeCJwrtjfWk7oE0kpgvnEWWGbSZgBjXfskGllzBNwbUSaIPYFP2MxNpnQ6ThXKL6
HIFpCXqNLuoS87CKYjoYcvIrglSbLXUUZgEfy9Ps4bZZPBrmmMvd0CXxiXTLsxvGK8cyp8JNZjrx
mUMIJnbZNVph5QXK412aJn8lKhe7djAfpagI7UdSIkTiWh/fzIYOkJfQgeYNVI6Jih8BKcU9WPEv
D4e4AfrgE8XT8sRlGu4TgWrCdiy4YcnT12roldp03ZOob/H9JuAzQDEww7YcFyr/uiC6VwReM4SH
i2aArjwKBgBLj95pIT8B+yiFnZ9KQAs2p6c9sfPvepkPlrZ0N09QmxMcw9kM+NiqHrjPYbl5gNgI
DWXGtUxziRRsNAzzhzBYGFia34xVsIwIo7JQYQxhtCHnjZEbC7k8q8EehhmZ6qnvyxx7WoowcK8N
AySh1f5QAQaKGRIuw3Hil03iTnXcvjVRnVwgU9t8nfyRGXpqlq3aL7h4L5SuKAISe0sYJjno1XxO
KcZAmElF9SyucQpARtPLN0dB8FvltzWOwic79Jd+iPZI+YK6Zyh2PCFyq6bB7KNIgWPmQrjMoik5
tBLpeF8inh0RXPbVMG7IpPsuB5dyffMUql1D7WMxA3Z5GQBUWmiwPrkD9jlmQQxokJC4SbzC+BdQ
QrTLDtrZGL6lCT8vJQK/pqJZVRrYrJx/UnJFmRZ2qEMczyVIWrtxZEix4yDSKh8wcg+DvYyH5ARy
wc5Nbj12Eb9Xqa53LjKw+JX9gJUd4XMvY3gFdYxjFk0ia8Cxwv5o2FuXqtwZT//Kefiz8uQdm+ch
s0Xjbw0M3xRbVBActLMN48rUaoFNNxDpgQE4SAD1FlJ/VpWdCuWgcwW0zho5QZDvEVtmEeypdAz2
ILnaA6d3vgAikYD/CnoSlCL+Pi+qv6ICiopphT4T2HncEchwlziZUTXVh76R2/d0VoVtkn2/EfNW
xcu9HNUMJODwlwrfnnmElgcVQwTNX52CAGItPsHLoY2Sd2aXLU/PJKX8bQ7wcDisZ8iMgrrnYEDu
1I8G6AM8sPXgMCvLwtjZ3eqxkZaTzzBpPoOu/V5DLgLrYn1BQzgdmAnNWZaQI3uMK1PWHYO6fgUe
YMlmJ4AMYUyeuWNwVcwwBJLfhsITvfrtaFHBZ1sb7PRKx9Oy6eO2TfMRg6XhMvDxuZ0FhNFtesG0
4kBVm4kplbkGRGxHU6sK5tef3UhEAZzUBKhhrLIJ/fyRbnCJNcCO9AC9zIQmB0Tw/b5sWS7HrljW
fiiGBMxA1mORcww0ScxUcwyC9q0VPVIt/dQdTRLjL5v2Y1td+j4LxLH5OB0Wa6qdFeB/GswGD2kJ
llba4QhoUcotmjXXnnxguwpSoOv4E16R6gU17Dfr0+oViBC+Wx4kAzsAYOMgZjHsTWO3Gvs5cipU
mscyOgfYNLUjDFY81qobIxzQw3SDTy5JnvUaPM64Yd4HaViwuNOZqTzok3B0wArwsjFp9ibmJg8N
aJwKkxE4UuslA49oQFGx9Jey4R8q4BmoOaCXgCEM+RdAR0VKQNoMdNO6ySDLY3oX+B8jlJdPgkYD
B+QJAFOeo1gcjoszZB+4ERX1JLAjF9As6MsUU3bwvz+YdT8cde5m6nHNx79zI/P0MSDmU9LdoUXD
ThuQ/hCqKMi4V+rgfb2d2lEAWEtR/gNhrHKBLvJUi/ipmVvAfWadeZhwjigzxwvep/OMmnERmGEa
W9I98G0AjUTvCsPJg6mGd0AhXmG0ekEptmtQtu+NMmpfGgNt/zd34DY6Mo2ogeSvALafxQlVYNzQ
7caYfioMPndVQ2uQzyKUbiFgYkodh97fUwfAgBshLKJS+Tlj2HvabPJt7KI6T1oQu8iidwPYSrWb
gDGqxucFN/ZxTZ+rqndXu+r4CKLvE6UY0zCCfUxWAeawohnShNzSUvAT5OV5N0FwOLLYvlVjg2kx
FrTsLS/DWz8c1060N0j0LA/5grwE9u2cAKo+sRVcRkTWkfdLuXlOS8RWQQ55aivcgFCNpWnsi+/h
1AATQYNsVP7XRBDgYy2hZYafqNpQEC6wYQaL+QNsbHqwvK0BjY9PuFPhdB5wf1Q9z8UYrIdmrWHr
h0cLNcvwKk6YeMw3qvxFJYSfLd4mkl4MF3AB0WccGrekb7AsuQvGXEXweEvU6hdsPCuc8SjeZHgO
aAn5Pdj3cwW+TzemWdCL+BKBfQ3wcY8XwG4/Ymwb1C6+jL4XEGaB6g7qfN4A5ibx9DwBIZwDoA3U
wgKD0gO9bQ1HgFgEtpA8xG038vHmFQxSS7Oepw1HeDI51CGyFAAD4FKXnYPahAvBRT1AtdjYyX9D
p/1FKgK3cfR4R8UoIeslurcN7n9iQonnD8wuj6S2eJTkkjcoC1rYhyKX+ymGj2OAb7QWr2OT1kXP
6wcBtXmzCf80vLKYoEDsNJKaYpmWY8I4Dnvi2K4BpDCNSryGludx02JjSIdqvwOuWXaYW5tNFGG0
AVH6UKXVMKFEFKo76MYv9xDB57vk43+xq9dDzfFkzQCb7zUKK2yYna+9KsNXHsVH2tnfuAzx3mrL
n0kZpbsthFJS90BhT5jp80xFM6bzj5/E1+6WBkghu8odsNgrOJkhxdtJJb8se+iMCtgnpdCUAqWm
AgwVUnNwgboOA8DmbmmTzGzo4vzXIqoflXV/6dqbnSR1ETkAsNt4TPcEjcmlDbZ377FJQtv+5pYN
vCv9+Ek4zYCU51dDiMGS7FBkpacf4JTKrIMF35jmSc/q5Cu2HnGNYSFr00DTdX3B21KfjIlfGLzf
WxcfqDaIZsMibvmSa4tJeMq755on6lBH8atnTX2YEo3ke8r/yGUKQdysv2Fhc3AppQQxHFDmIXrI
P224mwM+49IQeIZ79dalVQNLFZ6tOfB522EBR1NfNuiq+34qHZwAOi36YdM74Zq/5bbFD8G6zZch
PToFdVaIGkUSjEj0QUXDYb7bSI9pShCizRu5P02txLBjHvczSIT7YRSIEIGGlMXTDABAPL03JWDK
04xesuoV9nZGBDpGTA+wjxw7FWLogg/DYQU5672mTxWuhQb8w7OFindGu1HMEAAvgsN714YVipII
H+o2FbmI5x81nppdV7NXrqA/0b69C9HwwxqW9hCWzTMquadh4QCLxpjCy6p6ZvN6GUW/3gSrliel
6hzWG36wMxwU6CrWTwU+Vb03QCfTeizoBJshhPvvMSYvOwP95AJSKn6pvXaprT7GocFHN+Zv0UCw
wBzjj4py7HKdyLPAiVihwdlxYEJzG/1JBo2MjjIISKB4xe2+5G5rT1ZjobuFrlKSCLZ+j4FNt0Zf
FZu6NxTEL7xE7+Si8aTiFi6LWtXPB7EFuJaRxuftStCQJge1DiUQnnBMJKMt2Px73VJkMFRyc9C9
MyqbDjWtet/iFAzSNdEZWpjxzuFwwrgHdAUeuNwN7VNnMZmMYnh3sAGawFXR/qmmtQQVv4WdTh3G
cV6vMyxa8KNmo76BapdkgFL1mfdwN6EXh7oBfF4OhTsy6R9eb+qsY/6JDQX0all9SKFki0rAdYCj
qoUKm3GVTPkapHMGYBMOrkEeHFcfRIDRb3z4GqQyPEiMripcjN0ElPCQAMicNHBGwKXGbhotF9DY
YYtNEg2sID75DfkVUl/31IEx9klRiu6G+NI1Evu39fwGlFgOyio5boD0NlV0avz6LSgXemGYzYAs
GYH42p400e8bhokHBeVkcNg8kICZt1HQIwlZjxWj4RNLYlCepf8lorLopwSWGKVxvACfrAHbTEeE
5h6PtvEdugjfAEHRA5skxxYHVHMgDD2R3/pclhI41ZVsmPv1H12TilvvFNIzKHnFAM0oGmBfFbKj
ua9Uv+8sqTNpN3eZ3dxjjg+IHAiocB48vkwpNu/qMGrzIG2XfTnhZQk7QIzSXlSXsE+vrmsc6Jtb
dbF20kdXmYOeOdZyJGX6P0SdVW/rTLuGf5Ele8YwPg1z0jRJ4cQqvDUz+9fvK0tb+k6yUIXUA8+N
87AUh7JO4RY92C6zLT75UtVz6YuuVRuPZEEV9+Zeczhf/Vy8NZxcq8iW+r5PtD+nkB1dBUAa6Mz+
CAbM96R7Fvv2+aLydDU+FSJFmDvbrlj/b4VPApUNcIkGdJF5obeKitLYi4JTxWjjLXlvqBun9Hck
yXo5VOFxNH4jPYcdJ++4QwCy/9/LOEQvSrX+mnfZ3rpNSkgmVEI25I+YKjXuf1a4h2QI950diMVo
eyOCAROVQhj9FXLUl503AmpI6WCMqJda70yIxJ4Hp1nudB9VZ0c2IOm15jCfjAHbbFcsgiiuFnnF
vuJAPjY0AC1b1+uWno+AG3HR1qj9XcmztezKQIMedfoDm9iFbhMCzxzUFGU1mAtlcIPyZQZeOXof
jZX/9gbAR2CQhefpujGrjAw41F+FbfOqRy2AgwnknEYNA7NKqA8A6JY1IuLCiQnQzNB/cmnM7fqP
iKifspV0OTjiajDkLDK92JXBaM31Ai1MW37y9afznIrWbRdNd2usnuJQUvDyyLhWpk2ct0iR0IV1
sdDGIDw6jShOPaQgeASJp3nHiUi04HnAiBatMtkV32WuLyJD+3JSqjIihZDdD3W8VolD9CafSAnf
XtB38lpV7XCNTU5w+WoY3MrGWujzLKgxThV2+kPzBjGB81Efhv9Ekp+68MPNuzNYK/CylP3GhMtY
Va4XrWSavkELVMeyMq6almCi9HL7zQyDY5mQXVV0unYYK+P5xrU4sSDLF4ZDmm2VZMUqTaLdVE5X
Tferk5TZeYKSvjxTNZ1ip4+A9EVJZEUVpD14aJygaWokVEOCo6wCTwh9iwSf0QiPPcMQ3w8Bf2Eu
11XGCJHAkAgvwFtk2EejeTJnmU+SGYKpfehyy2l7PIg1+vLccL+sxr64dWBvkQwchCKrHwp77Rsy
XqiUdE5dMo9OBkJg26j7VRaoZOnTqrIEaYoXkarSo+9FLxUp+DTNpDmhOHACrUd0ddRXpB/kvbsg
Hj/ZJDUZ752phZAKDFQAw1+D6MVeC8tL4Urv1Qx4OFF3Am3LU9lowVbReIGZbmmYAH0TcPsmnVqs
YWNIdHQUXa3RHa+BhaYBKf25jN330i3RNYjKZ7s0+pneD/GKEgV/aZBZHSb9SbfiTxXk9j3oteDU
ZfREudpMDql8eEkuFrzxc9E0BBdnrXvwbIl8whjo7rGncQlqj1SWjowlEKW75gt2Fr3Jv+JY0Tk4
IC2LKOMwF9AQrc1/qXxLW3SjaW2I3YdpMUyslXWkI8NWwaEye6yzfZI+o6sXk115hNEiNHHid2W/
omMdmO3vlT6ea2X0mw4wt+rrcK8cR9vh66s6fyGLitqO2j+U3iRgPADeDd9faDowgfRrZEkDAjLX
yohRTL0deZ9Yy2nvmvvsnTtQ/AlPIhBQThLbjjkeoquUx6IQJK34pbawmvhNeka5ZonYhyqInYPZ
vVYmoDyFCXTwzOuuZQDzK4UIoy4XSatw09rxcEgH7tXEue4SxygO0fNlHJ11UFkQEZMkVVGCrvKE
HFwx3CcWzzaXfbwYVI5JvUtKfRaU9lpZfN2pZh7qOG93Ae/KsTUeXRZn29Ss3jwRCaoNHDKfU224
lBXbcYtmfJdxDUVs03McA+0yYZnzrHXIDSYbfp6TCb+ymnLEFzM1M1T5oeiCU9CoRVwk4XUq9P4k
kGGEgr5KxS1qOSXGUjMC7eS6ZB4HsbjGA40SnRzO/16c5+96ZzvQW7as2Z9Zk1xU0Qe6qzpHD+wP
Trd2GueRVmF/tkazOo4d9X5omURZBZ/U1XRzwj1TCC3uxQN75YwQVv9zMtwtKlMPiZ/yVqRJykMp
cH6qjMVfTPLbbb2F9DrSbCx7B7f/3GLyZDXkTrSiVeTsND3Bt9G2C/FuQ/F8SBTrSPP6bjkZTC0t
AaR79EoXPCHhJjNpODNDle9qKLJl6N4TpQc3ahWOed7xgBT2h9MnGZBpCIbeB/5igNLem4E3Dw2E
+QaVnHMhmMBqrbBBBSlu6tC1tu34lvF1ElKeyJOXVuOlSNwni78fLQB9hqJwAXcZX7jmuBQy2E/9
pDstMYrdvawKTj3wLyKL7hU8J1yIKreRIpprYu6rux6gCCCekPwotNonrDxr5N7FESHJqoH1a6e3
pIraU6hUegcjxaMe1OEhmors7pstsU7I0WeVaW0FPZXAs95daGQ3xDiJIP/ZbIPq2bVQ5wu/sM19
Pbb9jK2zW1rEZa6op+qpjhDTreFvItvdDVDFC4dha2HqCC09MQFPV8HDUP2jNUz9tXLSn6lHs1W2
WXIODPc9ZWajp6i/klWNI3b0LVJb6eu0mw821nIhp4Zc9T4q1iaJwvh9gGILl/iaqpVXQyOzwRgt
jT4w9UKvBIZHT4yrutOik1+RHsxtvvRh0aYBWklxFK05ioiQpu31aCceHApsWGBwtlZxO49z4NjG
RyfRjvsWlnwhdfwRtd5grbL8/sMB4K0nJ9sbXS0OSVNURKxmxdKoy25BHQlbReMVizD0xWYec+Zc
cy2yrj56xxVVf9xChDYL0kk/hmjs6D0wK+JYHcQwnQq2ODfQKfj+OncMXDwdvXp5JXg3pDUxWEKX
EL0+93RkxVVoWauuVukxtEg0Jf029sMvGIqJldUbZz3oMKrLdFpl09IqcjQnIoZ1mtqfzEcslUzD
zcpDZ03mJm9eIBf5ZBc3ztN9y5u2KQJDFTM/KoGLWYYFTUJLhpPm8u/FMKl0CyZEBNpQJ5SftRRR
VKXc+7LgRzOQqqvIYadnwwzf8zY25j1yELw+W1X09zZK6mMdleuOMtCdb3ATrw0aOpyx8M+hV3+m
YaPtJqQQR7cUO27vyTV9vqDAWuhCxJ8Fl9CJs5LV1n0DjXk7YjYRHjE91Wq0T1ljPMiU5P5sjNuQ
flT6PWJjGcag9rkoWR1DIc55MRE23m/qISxOOQDzPHcLczu5IRaQUXFzGYJ7byIT6MLhkcRDuq0H
lW5C9JkvWlxgIaqwliSDu3dNXzzK+Oy7tb6ZOnQvRuidJrtPzh62vZee4ncmGKNBoIxisCn1cG16
xHzG9vBm9fUrHwypVPga6CQYjDJfKJR0Fw1j5iz3LbYvOmEMgAHGNO0UeF730rZT91Lk7zmDycaW
eMtQRIy7xvb/uIeSw6jpxjpJ8T1VgTNSCA0zEg6eOqRJqO0jmLYDnXnHzBuZfDXlv3TG4L/4SqJi
mpr+3Lsh1r5JIbwpJ6c7NvLFyiUXadTLOts8Ygsi5QF/6mWsObciDyxWxcxjbtm18pnyJ0pMKhBw
l38vsckY0zKvzuyx342Jld+yNopftLxdjkUDg1yW5MGUJSnava9evIQl5XnFwbTAtFydTG6Pq/dJ
73Tz0Xr9Mir6aEf1Fz/4Rk+Rz3Zr34rHCwIzcEZMkPsMyigMKn0Jg2tvbFOQRfnkAh0veymEDCDw
uI4A2op9qXq1MCy+mQo5IBHZA+eGV+T7ApgMRtWwFpnpiGOWr+JKneznzTtmN2mYIr6sMNkXYzpx
vzRAPiYoRqSdtNSF5YOshFDk6m4/70XcUmnOycSwZOWKbeI7pH2k7oce++a5k42NxBU2Vou1bgNP
QU0aroy1Tl/e3imnh0xa7RiNJBWrdhsidDhNvRxPo1Bf9WjInQAo38YjIrJ+YuGmORbVUKMjGja6
O2eTqcAVNGOthz09Z57+KXEv4v2LbXYX2R/p1XLKwtrLeFQXXAFUL3b5MswrniakGSj/dbGNmWT3
nQFTV4chTXZ12K5b8tXZVrPPUneOQp/ac90T+B9hypy1Y2mtSttMFzRdufR54BYMmmJfFYzSnd0O
IJfDr0fZA01AuP/1Em8qECBBHrEAdvGRiC5UNmp7TLOrYfKYcWXGaJVjZp3aPFibif+GeZXvUDOO
MrPgA9NputR0Lc49U+qf4ehtwNe6rzQhvXpU5bJAY8hCt1kNXkv58KLMNcjAEUMDvXXLaCSWM26t
NzuPNu5IInzd37rOHU+CTP3L2Kp7O2Zg4mU6LLMis3Z2bPbIh91ya1bEodBwbB9R3fGZSAZeW7Vl
UvkxBJsw0XUMXc/yp1Gvr0POFwsU/IMI4VVyDZwN9PgxauRqmYOEmbLl5tY39UHEVbkNQ7ZSb2xX
Zi7gvbL0UhSnqI3/el9zdkNiH03RUgkXyXtP0vKyar9qH3hZZOUJj6s6dV6U41zz6rX51PYauK0c
zh8IRco7G9P2lyB5xoxyEVqF3GeEAePFp8oCkHdm5rPUWv0slEmrlurfXHDibx9D7ay0teKVspp4
G7T9U8eRPST0MH2X03BWQl9ag4VgNJmQxIjGPj+lJ1mv4temj//aTgSHomlpI/r320ZpwWGgX48b
VQLHI5NV5jTNLsTIcvSfL7VsXywL2UdrVvXCV90xV5N+CkY5bqfxKVfo5gyP01XEVnREEI27UqOo
b6zUSyVBeE26YeaDxf+0s9E9+Hlzd0GoF2OPdSl2DyXNZHTvfUQ6tUVOV40sU9rmvELDKFzqr2ll
iHltx+7Lvxe/wzFXze00zN+tTuSrPjW9LbuG9mIEQ4XiLdK+G3ocDGJUMg0yui/ElnFEvaSuR1kC
dis7s8WHkXbkfOatuUkD79ZlQXEIAu9aqukWC9N7FXpOrpM2DChzKPVw6pYclQFVteKctbzq0uFh
93EhbHHaoMVA0FPD05k632OfhggvovgOjm0sbSuqZqXH21dMunlsGChnTeNd4gyXCVBZu4hdiz5r
z1/FdlWf9aoyX8zmPgS05s1Szfu0A5dV7IcR5VUcbCIyaDRRZjarpB4fECJS7mKJ98RtL6OpRdek
q+KrryWfWWyZayC5s0zzZWS/wUnWOGrsbK2Qsd5Ym6TAoFtYlRSzMkB34t6yOW7YSKybzTjy3EZX
vqzgGEqR3fP6pQt1rqKBd8wtvV3YEhByNPTgnQvdFilx+xognV85SVKfZGt9VY6nHdOsG872AFNk
uJ1N0/ATAqOSbtHqlfepuWfMH682vQyWjjvXEnV3mqJSe6AoRfEHFg0cVHCTzAq6pCa2ZE6L0LOw
vAdT+IiYgZKACH60cOVW1AV1KwPoX1pQd69TbuyBbeeZSPd6nVP9lXcX05UAPtFVqVWNCebDRYpV
SuM/d3LUgW/iAOqRHAtDg8vlZSaFp590EqpPdmmhDzVLFOgMYYYd5a8FCE1T9vpGVJO/wxRRHDrN
llvkEM0KhYB7+feidynlZckWy7KJJ/FQ62ASrR4E+EgQxo2gbEekodPCQIHCaJueitrddKNMjxb+
3lVfxfZGD8fHiDZnXVuJvyyZSrmosp8XIS0neMoueMw3beGYR2qireNkQpaFgnnMSE13bdRgOzE/
qWXXNuFudGjAcEN3bbEWd4lGlxi74SryjHvLTLXVOpHeCuWsnaKjl6iHKC763NlVpkQKKp/AZlaf
3HiaWWHbrSnVoElSjNO89GqHKIK/qTOsrTRQoPSUv7AmhDAWjuurWd3b5TKXjI166cA7cVsmuSWz
5lNJbsE42MN3SWNgCVsl60nslCPtTWr2qFd8e4fyhiazKsUAlcMmWursV/2ZrPt6CwuUX00nXrOH
hihwZXEeXTHOMsCXGRViDVJnEdw6P9236DXnUEfBCpe9OMjEbOY5zxaTLIZGy2xex9wifSbNqVsN
O3WqYqO85rb9amVtcIn08UE9lX3OSio4KgWRkj2hS0+HIa+sPL3WUfozogTmDDGjTdV2oNBoTtCK
VCetLCkbiuSmkEV8AjU4q8CaQC1wu+h239yaxgyWQagHi0Bo5T6l7HRfRSAAEDlrjbKvHSUe2s5+
vpQu7TT90yKOJPww2Ylx8AAnm1DYO91D59M5pOeMsXayms478W80ZtNpGFI+nXhKniYnLjcuWtNa
DM3+34vBXLinH7zd6QWLO87DFT6lhAMHmVEBM3Ec4IyOPfVUOFNAPkvV2Fy3p3xj5Sgwkqxtrk1U
Y5DuUxo5J09PIC+JK7Hj6WRBSGIxbW6iDnniNVk8PVPNLUUTjf6IcOvCcJd+Z3qQ1NaYLKAGy1U+
KQk4bsntIMZLMgCcDAEnhpE7476yUbVbpfM65VpyiIz+4XtGtaYDqV1nhnWn8CI/OGH1/y/i+cdK
azdT2WqbPHU4PP6ZHrUAfFFlRJBB/xOXME/rUX26ql3nxaWjQwUUgYMkL4o33TI2XoEmt4L0A/Vx
5xjzYDapBZ25vv+bWKRrtfCqTtrJmZeCDYGYACKTdtQ4tHIFCEBCvtfRNGjgQ0VikOwSVp3FFkGV
GcH9b40QG+aa+RB7fxMfed7UWbxgOF/++y+gVIgzy/S/+EF933smgxIOp2g5QK7UwbRHrYQBxGhD
6lNgURfzNLQOxS3q08cIuck0pWgupVonb1Fn4DSfqQyZ7CjsjeerVal5P089mhnHhyz1PlTun+2n
TUcbaDM08V/mtvtGU+AS8yT+pXGsiEUgUZ1CixFJ+DYEMQKuJX86YLnRB0upDw/NKQQqyDis0KbM
6yZ4xwR4lqL84CbNRcfnJlkum8baiND+7Er33lb2EWBvV/dEnIHfchdcjxUolu4Yf4FqXjFWfdCj
zthkP+MetJvnFNdBpx+5KzQmVq9dJwai7N6wlh1sEnLSOwUYAXsrhnn5MD3jSC3jDbwWCNH5VaU3
bH1LkOqX9sz6BbnxOvLDpZnRuKJ3GUp987PtXpze/pIdWEhV+t1MwPyjbsPEFtIANZgHI26Bc6xr
aiTbJn4SbyAg7nDQ/OC7o0QRcTQOwyrLNz0gwMwqBSqV97qqv5M46Za9hf3a8LasULJf7fBHEBFk
DsXbWLjDmjYDLlaBczcCbl6D8s/S1859P1H94RUIHcRX5PQfAdg1IxG7AKfIblTmW9hBvKPF4BM8
0bYKzGiVe+NPNii5pb8kW9hmFkM71dz1h+7SA1Kv2LrPdtIiPY8LfdfF47PtKHpvIlzqehRyP6yI
rWsjKCQLzhW3n3GN4+I/16Y9r87ci0F5KYQ2t5qYUSV69mFNekBAzHLEY/vCwAhBBe/6YRBKsJBD
682zSX/AifobGFyK8SZi35I2eSJzPFJhyghdWi2ZCOqQDNjVu6omt5+wlTAzPotm55jcoH2fWO4B
9BvexwCGzxQtqQEMeNi+aX670DkdZgXjoDERWdI65iXNCJ8zkl+wHkzF9vgng/oL0yDHAX/LfA2N
Ranf5HbnKODy9/wL3VRIO02kUR4LK/k3RneoXcgj+C8N03eLTARcJ3uewnmsuwhlBVe1CgVUPt6H
OHkdgQZKyJi2tIMZY5UI/TcxAg5VCZZhSd1As43L/JVAjVfCFeY+4tReR/CEKvKNQx3+AkBi/NNb
eSA/4m6awxap1tpCXvrvQwQFs3aYJdcI+fzIr6UGA4Pp+i+wqh3tswsl/RtK79sou79EOGvYUiZw
GgfsFntmGtdQQxRYFgF2/1qnuDr0mOtycyYsDsHp16vLKxwL9VjPts3s3SjHz3BCOCyk8yEMbZ+Y
GkXA/XYovY+iFASdZIQhuOlF4C2eke7xH2EIb6KJ1qkyMO6P3zb3TK6mYmt26Tq2IZhSYxCUicoF
WrjvKBFfWtv/FqF55TbMxFreFMM8YFrHDqqpjbTaz0QNe1nFp9oiJzGxtI++drau9NVcWBb+Gj+8
4UhizKJiUKdYt/aNLz5e6/7HvPcf4TZXCdwOXr90y+cWHfnhrAncO8kAF07lper1U+k7bJsU1ytW
KnEMAPevpD+R/GEuHI+cRs2624b261GP3or8RGQUsJ9B2lG8G5Bm2YX1neXZTQafGAr2CEhpjzN/
vaB7MwNtlaQNns/65AOxA4JuGVi3lUyYY4VOVogzfMQe5TyEFTDwVpupjzbA2/oiCMYIlq3ZW4P7
MJunw5lBM68Iw0iY66ZWZfOAK1mYuGeW9S8t57hYzH7d9eqsTpPE4JDh7JsFrOC5mpj0gcdmaoiR
hbC4TCe50Pq+aafioLgxzv592CASW12WaLXtBslDlv9OxUuX5g7BMOVfPow/ebh1E4OebBfDs+fU
x5aAFzLFyOuj6bLzsp2pXpvKmgV6Uz5lq39Yjc9cda5eNGrosPWPplpEcb4a0uxElNA7qRtoEtpl
pEYAnwBev1q3hrMaQodxU0c5y/0720ZFs09zDa99s45qfz9ZOsoQedEsmjayAwMXOR0AYsF7VX1o
HjGQA2GfzGSRbdP8Om08lWyrWB3MpFtE8IaFgOsf76JhB3Fl/l4/tL492To8S2Tj5XGSPQRXMFcV
rZScZ8Q6iW2uOJUormtmlko+GrrOphR2oJx+cdQBGFhRsCT150dN4g5K+V3lHj2mz9k6aYynqBGc
oMYNQJAI4ib3EqBVn8VpMKAvDm6ZQUd2QYRE1Kw1uFk1JmRTebvSIXulwKCpanzzdsGB0FLvYKZf
Ucq2Ts3TJPSbVZlHgIHcIEzRLYmUQId/DZEx8S5lurYhgOiB34jMYVd9Td3GqKJmLk0q4ypIcWqM
p69oyeEVz4Jevv7Ger9zBmJOovHD1+WJrBmqx+Cfhx6W0NTxfg045ooIsdr4WRhs5f9CHObUy6+z
RN8kVvMps+oeVtG3PSJZkCi1ahG+ahGPv1v/eY77pU8o7ysSRZPmDm9wcdPiXEX5mxOeSG6jPCvm
1+Rdokl+IPw6Vw7235w2ZL15LXCONJXHNhh9BkVH2kOwT0Ki3Iz4GvPItC3Ti9nUrwrPzMIq7lbQ
X2zUnHgKb4N08JJ3Z2FibPUbeeXa8y0IV0mbkoU9vhbRopIBorfhEwMlwfnlukwo6E7Tah6iwZs7
WbWNiAwok06xwtxX7kx3cDLOF+ly/DjMvJ7+2pgjfjLjViO08bTpxwriS5xOa7JpPt3IuAuDRDAQ
ILtmpHLJSppJvXsZJ8Yka/iohMWzkXjv/UvkmrfStX4lYq5Z2En213g9lPLHts4yiLbSz350H3lm
X1ek6fvjDvE+JpkcjHzMuCfrrkkKU+PPW5AOTYj/lDUQfga+NnOz4UsP5oXefQCTIBBU5i9FspNf
vbBP3azUODYWC9HJbu3gPCavewDVfBqjvqsNcjtBuWemDWaZc1Gswz9LplyqguSlUykXlucKquSH
T/ZvCMrIjWQmp+ErEBaljgTL5MJ/CXyiTXS+wlg7G23zOWrER+ha+elph06iRvME8X5OWJxT6AO7
0d7xT5M3jumfkj2qUh07YxbgSXaEuTf0ZF2k4Q8GAe6E2g9U+EuzFqr+HAIXd5J7LXhaNA6YSfex
RFRojlHntE7yZgBI9v8KJR3EpX7nn92hvthV9Mxj2Tq6+hCpA2bldrdA0m4jxoNNBhS0lXjUNm99
RbZAYdNdwh7Knu/MeoJzwHpYkr4+LcGHIS0w9BMxEmEjEZDd9R0A5Euzmq+qxLwv9e8JEdlUFn+t
xlW7n1CJQ32sEVSyW1UxIREhEeJD+pa55k+UWb+GZh91NpNh7E8V4zQPjXYpI1qOQhOLZlwcMUDO
q67Y4w3ZmW15p0Px27fKVRvhr1MTsoYm5wfUcOG34GZTE7QFpcA1yTrK9qZrmGBetn2ytCeSPIB2
zKkhzt5Eaeqnf1WpsAhKRJUMFzUnuZ9m75Shcxu18FzSRX9IumRdNQZX335ga9aGOTAq4YEGvXTg
/mmluJDK4tuysnU56ZIy3ISfeFxte5d0uBIxNlRGMcdu8hOT2dQTrDQbwX2JIWGkaZzuxyALuZZc
0jT3L0Fe8+xD3UrdIV+o/c8tUtZlpJ2j3lgEmWIJE7Ew09vfQEck0oX5F2wfSS5uuakxdmUtFidD
+Ci3bQfnFw51zeAnb7e/xlOHDo6jESUSX8eMbwMj94gPXr/RjPsXCP5fhzuIhAq1HvpmmGVRQDfA
xDvTJ/Y+SL79Eg3N9Nwmnp95cFtstdprH2AX9Sbrt/H+VMfeNCHwwC+OzatqLThALIq+2e8QSNyG
GLdlOuC5LlL5q9UJKCTVqOjQZrLK3918JM32n3Bz0meRWZt84ODFa8srgvqBN5xP1aNNAm2PG318
/rS/PVmcJk99uc4DTuGjyV3WAPleQOD9TGpJgFRTx4sekXMZnqzpqULXzwmeooXwHdibjd5BVpkK
1aClteD4/AHlh5cm8yCHjlYKwQ+aISWMfdjo30bmX72xQjHHpFAG6RYJAYHugU5txui/5GwJgd1f
taJ+CMUBOQwOko43qbmIjZZ25L965YB2OHUPGicTzp+dyMcHEXWrnlt9FhHzQCClabX3cuJTG2P3
aFB+6FaPzcNo7Fmkpx8DIvWmI+ahy94LLY/mzDJyNhrNBgc3K1XQZO6K78DCxZm2Hnlo3Ka6JvlM
AudoO/8V0XBo3fSvHOQVm/h723a3OC4vvoXv3HPXk7bpNKRD5Nw+CJy5VGF6G3u0OFmBtW/koRit
B227ltc8oiI4CW74vr3GlFr69sVGV4vFxwQ0Sc3/Mopm7bi7ISv5T7dJDFShOqmWWgEL/yF2lsKF
aITZxNGqCVS+WTQztGgfTeGLcNAGFu8y4NHMrQj3ZkNMEsXCAuHWDGc5weAIgOckMCJ7ZTyqp0fs
JQ/8yqN/0/jqG+FeicWK0K/DjvpqUaAVRVe9aEe2g1E1cOstZN1vSHiLE3UrXbAg0xHpcJ6fMysg
4aHdmeOWLECU4ITn4dHkDu08aqU+BhG/4jlCPWi1W0fYFxVB+qAjI/Spd79Dtp3OatDckydAbF/2
5ZjNZ9eRIh4kh8YZjlPvnlpn3Bh6TwCafOHN3Mdkz4CkNe9xUN7spLn48baWN+DeM1eEH+FSs4wj
l3PEMw9x8mdPTCNB/WkpelYLngyXfPoRojYhMYbYh7PV5l95gjAS2eLMk9XaMFkmVhaRr23gNU+k
dawtyZZkg8GLekugYQx6NHiIBXHidpJAQd8JN1V+x3DyVuVR9nQw7U3BT6FuyB5KI201WoTjWE1F
MroM1whqriKzj26BAaHs10lVz8cYJwwSmVZv30igfHiGdY6qfoaDbA9RcRiGEsedF/+HdFQPjaWb
K6AMZ2sTcxqiLRqD4oIl9hP54MHCylh30UFv9ddSjWvzaUeKNvogKTnNd56Rr3EGzeJnbgqfMlQM
9c100MlAIgXiIsRKxfl9wK7JDWXjDFSn4xon0fYAuv8Rlxx4dctepa5hwW+7dK+4zTgyM1HGxYSg
kvIN2VPOpJw0sgPtnT3QeEyPdOdhxe9T63Wohm/ELXtLYEJoqP8lZmqcqSI8uexQo11J0C2JRCSg
ch0JavN8hP2GDLseL6aO3H0+PXcqMoPZ9ZwbXao0mUv2wsHOd3mv/nREWOzZHE16hIp71MmMqS1r
XmpVTlDEypaEJlUSsB80F9KsC4h4+IA51+b//jbvOWVtb+9X+GoIVniXo4tnrYFNLHCdak9rLSJB
HK92/C70euuiyRnt5KtyOUjrMv2bRuMBPEQMwHcfK7q3s53lVC9kI6z75BYk40aUTyKZ1BDD28km
uvMWUpU3mrfWYRNPArkNlXZqxvdeT95kqq4I+w6m4T+IfVpFfk4TNxWrPsSO1rWfhof70Cu9ubJB
D7YBDcCGR2pfK6P/gkp7MZP+M9S9Vd49CbFKlgsvRCHcITUJgUNCyY0gCNVPm2/srEEvUV8NfGO2
u3pKlyetRZXevMmn3qqncz1up00uvGWVhh96bt5Uqn1bwvwvyvSLnZcvTfFMrYI/rY21b49qCU+3
0oSz4oq7nhRFEw2TbhAY6UaFNVbzehf+g4boSojNH8lPVU39t2moa5AZF8+2ToMdXKr4N6/9M9FP
EzgeS3QyzXekhL2PfAERU0+qAT33ne+vBkLc5kWyHlN3AVS1KtTAcVAChGNP+T/mzmS5cSTbtr9S
lnOEOXpgUBMS7EQ1pBqqmcCCUgiAo++br38LkZmvInVTEVV3cK0GVZaRkRJJEHA/fs7eazNMr+4T
32KtgC0Frhjnj5A3bd8+VHiOONjVh6xrVxml+9jc9BJ77FBepEGygtYWLSearviEAAUUzaOFchrn
OJCUAeEYbEmdNsSlOsQA71Jlw3QqpBeiHBpRvyEIWY6cBeosuXAzZ23ZwZ00xvsVle593OaXUSDW
qU6OeussOsfZ+c5z1danOGTGWQTgCxTbPxFtzH0o3ouZg6GnTEbNtrxz1T3mlefMYr9Ps7MxuWwO
eXjRA59AogT/2UJJE3DQHg75AfrKVTipR5Ajj1Utrt3GOLTxs6+k+6Bu9kOe0zdk2hypw1GyI1kW
W2bDsHuc0JFzIn5waeAn2fAaM0ZZ+PxWZCc63Zj0NpUTJlwRvw99sbXschv7lLbCf3QbedXV/j5l
vK5IWiM00DTdeHVDhTTtcKMlyRWPLmW0/hDhRpCmcjlJ+W73Pf3UM0OLb6KB9JvOl4MONkukecgU
lhBSnU+RthoTtjTQWVjUq+E937KvP8KdeYwgpI6tuunIcanKcdWZ9CKsWwQzF4n2rQ7DnZlWe1eV
R50J6wDV0fCHQzbgC+PUZNJXXRoFIKQ8Z+mr8+F9nqjoTvpawisBeUVRlYTV2qxqQjg6/LnwJC91
+doq9oOU+dfW0K/Cvpu/g68lptAc2FWPwkG1FJ/1jZUE9So90CTf1x2RJhIkYCCqd9NWHifMK0kx
rAewQ4Au7mg03IJNfgZULcr0sonVxyiga6ko+pMbXsMdfuwr60Zr2gdATfkisQScSP/C1lpr0xIP
jBCXO98dquSQRW9FjW8YONR4GalS4icOCTlJfJgZJZ52ob9nZokpbBw2bmVXD8jhvrU+2nUFQ9dl
Qdh1Xub5i7QnZuzf2A+Y8pUGAnPLQoM/df1eYTq0plivYRUUxNoocUzdbsr7qcMAnvRw0NTwlulB
sVbSc9gGylZ2HVNt2+YcBEIoj9P7wfHL7aATDZSjuxSVWl2TF0zuDWhMjv1dFVabKgJzlKSttvL1
rTS4bVwVWQA37MX3/0vTRPv9n9TGTVa5j3CqUvvqgt2gvOgDas6Gt7Ik4p6orJSnnYpxsLEqISUf
Ss9QQmWvzf+HtsHf1+yFS32MrSWStHZfDXG3//5P9DfB1GkTrqYhYYvJG/vCeDGA1ezrYu7wBZoc
1xhTvqoay5BwlbU7jCWeC7vcB11R7v0kwUj/rz+X0Ik8J4QOVKvDwRrNQxgBAk+6S6eNb3rVfxSg
dpBzLzrGbQiPa8jO+WQv9HiT13gfJtkTwjOxUFnIsoREYKXG6INt+61XgksZDc+6kbaAf+14ObYj
+u2puTGhmOOTQSXkotWiZdWENz6kH1OP4z0NRszNFqLFZNCXeRL7a+GWl/EgHoMg/IpXlk5sJU6t
5p7sBliUa96hwSK0ZbbqaiJ7TEE6MnTGKKm5s9Y7VK9kffYBTHhuFcWc66xvhXGBVlJsUeLGtARA
psIzc2LrbCr2sMyRJS5k+Y6fRqz6VD9mznQnoKRGKpynFg5Kpi6NxtjFqqy9URorEOtEIynmepya
ErsHD60xKW9I6s7cODWlS75GM9Jum7AA3tGptIy6uWwvYLfZzB4znZhgthIquzMa+Dso80+9DnUR
utWLlUKUGdt7fNcItHsBdSpjI0xcBFJzwtLAUU2qyOcZPdI+IsQn0F7rsj04DSMkvR/a5aqxnL1A
ihCCXYUUciyNnPkLdl6J5Rey+XNR89zO7Bqy7RnGCNo+Gq2kTNwia05xEu00PThD4E48S6EFOqH/
wV/u7/3B9SxM2uvv36sqWjy3TnKpFtldHk+0FS5gZjgQQmCUNOFb6IoZDapsS3T6k16tfYWTKAxR
FK8a7VX2AmMcLwvHq5nNVEP5SBf92iivFN+0ccirlyWbJ74iahvsnugr5wGh7axMP7gf6qFbqLZ/
IczhBHixXMiaJmHknrLaui/6/llN/AeALclKU/JN2HD5ppYaUB+AfNPNpVHFeDqkI6L47UsVfHMm
qIaqKx/LOrM9a0Bq21MZLqLWgk0F+oiR0w7fKp25UHtOdIMKBlp1bJBcBPvBU6rqKRF8uALTcPuc
xCMYULkP84JeQd2850ovPbUT60YrKSLTqcBKF1wVOfYRbWHDs1v1rktaV6N49DYbzy6+STiAnLQx
nBQp15KufeSrK4PGOYc1tsWyjLYtrZGlwF2BETHAfNRQRwvlyg+ng5U9yBD83DSs/Q7BWZwUGNm5
Ch4bfOoJ+Djo97p10/RoShMYQ4VfvRZBvOrLYA8MybqIyxUH10fZdxx/wfoiAop3yPjuVYRMyz5a
D5LZaoxlG/bPViYYvQx8HrnFMEX46drQpPTsSR8X4LNpqaIK3uVheOkYco/r+a5OYaRDUoAPLTi/
2QmTuchm+IpmyAFombn5M/LN2bvvexRor4XbvDpFS4OxzCA+DXtGggrMJlo/jm1spZbvenxZYDqZ
w9MXb5hoz1MAFm68MEgZ8FDpr1jtB0Z9QK9CpUbiMrjTumvEmoYJMQ6miwOjzip6AVfKmMGAQVT5
jPxiaelq9KC3z1i66+00V/DIoDZygPMYJtC26AGtgAvHF5o7vdq5FGs5ZNPSSDkqGagyukU96sHa
qQ+Ac5hOy8RY5pQaxDpDLfR5/MwW2YRLdMoSoVO9HhDyLuKs1NaoE4JrentIsuyA2AQ3R9wdQDbU
22mjRZPc2Ur4UE+5cZVIgfdT6HsEaqyfqbVJ8ZmshpLgB2NmgAw02VZj+7154QBlFIR4BeNZCePu
ecy3VZ1BZmMsq+cWewD5C1slHofZt3JSIZ8tZWaMe+j36j7PspeREe/eas1XKUsUsQpnus5GdR1s
Jzuvl62m4SR1/GDj6i0BUwmbKrue7hXCYDgTtQlVt5rN+TjZVSG1lI5oihB0/qPVS9WzGuv423+c
sfT36Ul/CVj692KYNt/y66/pt/pjVtN/YRATOjRhf79UfM7gW+59bb7+4xtSFETQfIR//rZr2qot
/rGrk68ZuVW//9Xu7Z+//fGTv6cxqYbzhQQhWyUyxlAFyUq//ZHGRPzFFx4PbmXTxABlzMFPf6Yx
mV9M07RtxxS6odquRYgSzOwm/OdvhvEF2Zxhu7ruwhizhPsfpTGpGp+JOJUxyLP5vfJ7TN3mHdhC
CAjImjbnNf0QBoTKPKtQElkPlam+QX28giZ7bwlaJYmdGhxd+ae+1OGOOeGVZsn3sMx8uPTjOoBf
1CazHZutMaQ6FswyIsJEgvjCEM3EAXhWs0IMGdV81Sr5hLLl2vYLzqmD5kV5B3aw0Y7McZh2NJzA
lNCVXjqyw5k5flezDXH1KZvUcDihVZwsofRsefKZcY407Bz4L9qmBF2xrUP7OkMDMAT1eMnnvSzi
+N6Y0kvgCrTesWp7tWxvvsskHP8QuC4PpZLtwVGsEqEf7UKGDE+Noyjo1alwJ/P4bPr6Xo7ZBp4d
HUP3gFs0QCvrO6Dyi7t0RMIlnWe1049qa9zGrap6mlVDlVbbbZVSkxljeECldDApl4JEnts8eZls
/aLLp8OI/XLpJOFOB61ZQeRYqLMqKpD+q1lzyEvoQGcRbJJYEtwRrMSErJLzmIWqVY7okMrggZGo
1OVTHri0cwtnR1PlK/KjHUTId1k/WS7UED+7k8JAhwTFRdGrndIzDVd3ulY/jhV6ESn00CsM6wJu
Ht40pPFpGZ8jUFBEqyAaFtcyHO+ExrsdauvaN5QLNUCFbzcmHhImq2pMu0rdlMAXy6B+UQzN8UI9
ekec/i6yEO/NeGPnNxzjs02o9WCBJnDw4dxgV9kUhkGcIlrqYPlektS/b5k3IlBx2QPsd6RZAPT1
pzJL3ukoC3poyX3V4V8OX3JZWjjy63qZWs0r87bQqufOqOg9t4UJaoBGiLDNVfFDIriyomQSpnLb
Du5NE6dnwG1QfczsUE/4IsZGsK/K4To0SuoOSLSgeiAzIHELdAH8Nyg3eaAjc7For8qC8Z20xuqi
topbnHJt1EFiBdOEsUBBrBUjKnKdcXak0sb0aYy0oNIw00avWe+aLPTJUSAQWTi6dnQH45gPSe85
U/RSo8AsmV5sC6A1bjNVNLwEDV2gZGFJ87mJV6rFb0CHNI9xUBcbvY4sBkuAHDeIvTG5fWcLBEu2
63jVadi2qh6PUYCkwWoIRWUipOvhXTmh1bZE9KYkxtHFDhuMt4buZkyFyWNT8vA9U0LGVBxCt1HR
g34wY6+FhJKPg+PpKVe7Dph20bcMMNwxu52/ubBDJoypk1YzPft4XI3NBPVFbRc8OdGyUQEniai8
dCLCn1wwK2s7pueITHhaBsLlhBXsxqlCHgRHZFGecFgnFwMq84USDlsaBGuWLLAiHQaiJKJ9nGXA
nSR6cnMv4SoG2njC+mZsulyhzivGp/Ber/FgVpkitoHDQ5eJeG0FGcmc4a2bE1/e858no8bcJkxe
0s6+zwEGe5PAYqYk47KhEUqDVCmzY7StDZ8Cbsjua/J+cjN6SyKbpdC67kwkZWHtbGmYwpYPrYPt
fLUC7oZMYSpROJVcBIVx7C0yEQrU+ij6jnEu3zpjh07+KMtAbPvauhX2ZG8xH6csD15e2ieNi8/Z
AsaUUW+ahhOyZcfFslRhl2b3FjXxquJMm8kBKBZj1wXohkM47v22xsyHbJybh7EA+XQVowfkCNzq
QA6u7WZcFTRPXeg6iyzw7/1SnukCe3ZXb7KWZyaXfBF2zvgc89vF9xtGCHclK+PEVndU1KxbIIiF
I1CG+z4uDqLvrthxljonXjVSiYMdzGe/sa586Q8Ltc92WGQpgjNWnrphDcDGsXEzeauPOERbxhw+
Y1oTbLqXN+232prpu2mxclNnJ5z8gOaWJmyeHboh71el6SzGkSF2mF+WRvc0SeuaIwz6DHj6Wx0m
EA1bC5Vzbm7zJr+jxTHPoDJnOUz5CxXuCZ7lmmP09Si0kz8XxiTy0UqFmWx16FyjJrs0TV4BsQnT
5Zy2MRsVACJj8b2oVwLLcxEJL4o6thYgTSrqPi800gdMUoFXZPqy600BbD1EL/tIQAB+uqwGyW21
S0uBrDgk1JmOibmuWtXiSiM1gPK+vQo4LU6FM88v3ftaKw6qOiywlzykQfuGRP+aIx7D3x7BC9Od
ZSA5YmolhHAt11TM+HgIWtOzNQgyUKuXcZUflKKFrMD9rmukKZeD1i2lAEXeYFBbBnaO24UQI46/
jFCwhXg6juBFRWXu5XVqLbS0qpHROB4q3psxAPhUCZ4wVGVVflKsEa92VEBewnCMUPghqtVbqwSG
H8t4bQbDNdRKrGyCpYuKwu6L54o0A7W/NpAH10PzQiAGt1ln35U90qsuBfyLFs9HApn2dM5x31v0
RnNV4QiniJrRefUuYIimig2/sLLvyx6CbBGFRMMgwN4GhPT5pXB3g7xrtGrYFUV4odsFKwo/XSc5
TRR/WmPZhzvBOMCdGMeX1VOmVk9q37xaGinrLe81whvU4+qhQ5bd2RUaynBCwhkY3Y0dcjO4HVKd
LHnM0hE1wGh7qWmtTTEQ9BgRUll389EEi0Rn3DlkydBRufc7SiUxsf2hiXkqG7wx3Lph4X81rPDd
N5Gy5YaDmkc9hl1+xpjQrKAwuswqzP1gWTttvq3FZO661r73kYuucH8DTEogTU7xedDrK1WybaUG
F0dzMW3lyEtce0MUQeWFPTdy0+ubLBxPtObeJ6zzHfJM034qBn9YcXY/uR1JsiVDE0k/qicnAWoq
LYugX5N/csmtdlmm/FIqzGuK2X0MAsLnR6eK47/iayfTxuBYPbVoNTZu4+yDIt02cXwSynQqajoK
RcdlF4ByiQq6jlV0AGbpbwdj7atBDU3fuWQHxp4Bi4HGqoYYW3AvOiMpGqWA1evIRq7qCcyjS6MM
kS0SDGE5WzMm8Ysm6K4OOFG5dbErAacMgFe2BrkEiT/5e5ICFsi+xpWh8yVgJL9maKmNHMEyawhX
WmiuIpT0C6Y283yXQIqCIlGa2zhQoMsUd26avTi6cWydlSx92js1TEZ04ssYpD33DcwQOLjfDK33
VCg9SxO+kBcn1rVg4ugpNuYjZgn4HnBQCr6J0mQhscYVktBiCftiJTRqq0yjkUemggvFNrR0MsBw
5mHdCKpqU6iJjuu9IbMbIRs6JXLjLU2/QOD7UrwT4ADKVDMIjCjQ/Ucj/L5SeibNJygqmrm0XMTU
QbVsJuMYm2/ATMJNRKzQVmdqldS3xAItg461CjkuUZ164w0+oRT6qqvaG4N9newdbimVqpBRCcXj
toHRSYQFTNf8MMAIKVTdoITdjtjHEPNE52Dk16FVm8WSnizHE0B1yqzuSg7l6Mktc/SBV2LITZkH
597QGEHa58p6okl7kU5wDiLJ9oad75soaS6aZbzA8rrL3OQFcOlTJ499Xp9tw753U/eVXtMbh563
QEd/GYNRhECXvPZok/MInSSjJpp09Gwhg/JQ+0N2oBN1GrVh0zpy3QB1ashQXahdiwaJvBH80CWo
iVlS6FrKNxOljNPrNz76Ku2NvIdmXaYZDpQ0feHhXfYoGUq9k8v8Hr7DmxKw4PLt3vuK/WIWzMGj
DO9+P9RPzG6YAKVPYJpeVL57kj/IdgssHiR7PKGZPgS8hJfD7sgx9IHLlk9mnb85Ugy7rAbnDDc0
U6HEl2xhhlm9dtwlG8vsEFc35oJVENExglkzfkuG4H0cAhpZwdtUpXw8Bly+etQS1oSyke/4BJH4
/N6WRUxhCXO5ezQGcip5rmhJo853WBCi0GVzKMClZVO52Oa2j8wfFmzJHGWhl9y8CXq6PjuLoDe8
7pvvRsyYFfn+/WIrSbernaCiJKAsLaIZK/LQ5mjahfGscTRwl3GU7FKT5ctNlfsW8yX7Yn2KhETJ
On8NFmVHy2x6oRY0sIOUdmDPJpGNHBaFhcaJIe59P2YPBUuoV81i844UX8a0QMLE2ODpPCUarcmi
raINwr+VFIQb4m0zwo5Dpypfykt0ZL2Hkxf+bWk7ixr3TEi5PaCfohwIF8grwICzu8NxATwnIaFs
/JCUjMJ173yy/+p911yWeC3IOkgOFASGJwT4Mp22Ko0pgi2U4RRHNHsmbVbTqdcFbm4mrvZ9AE/c
CV+ayKwXPGtXGlUMF+UtaYxXWr92q5OHZuvY/inXkeQsAqd2vKChwDaN+NiobbgqRIsAKDDofPdw
l9n9l209nExAVc3IYSh3gNvmcXFZATJeTEn9lGblkw2f13XkKZA8iiZ8e0QR71gKcocjHWCiJUUB
V1rdtMHXQpuDmPPQwgDg3vettbQjaFIiWhOVxWWLuqfSnm9kAUs9SS4tbOcoVfIRyYbsmGYN/v3o
ynpJv2MTxzo2BWrtLgveorh+ygbqPcdivArDc0FG2y3ceIYFAYfwLKLzlqNrXyIEj1dafWQ2Z8E9
tPW1GRUn2PGYxS2qt4isSYh6DoBbgC88DiBJORuAe0TklQAr7Ip0o7h3BZ3sRQ8mC8mMOAppr33L
fhrMvt8wrHnp8/HJpP1qgTiY3UeHridmYxQIxpLqrkckHAGqjjr0fejUAQXMe7QenSc7eQqU7DJJ
a0KkGmDKoQ+ULJpt942SM2lgCpDY4V3qVO8pCA3VUJ7HioWAyT1RMfWbNldsmFDf8iJ+aWv1amz0
b5WrIilA1wTmGlURHfijHXC/6FFBWidgaYkga0quwoz+vD9QRcHhIPKwwd1QuKfAQtFkRPouCwjq
MbvNdKZorCJQXr1GAWJaTI17t2hWFlvNonYIO7RH4iYK3ChK33CPE1aAAIjKat7JswAGK5DVh8DX
LtLQfAf6dCE7dY7LwB5i1Hh/m/FkZLpDBU9B2Q9UBgkyE8MJiKuf0HynHf9hUD3nbJBLTnLmEhHV
oxu6HLHwOCzGQr0sFLGyW7Z4xLLIbe84D13A2r6HmHPTTPHWUCnkYh/TumWgpB2AdMELDG0WAhvs
gV7fDKToqe2qdKmHInF0XOcCwbnze1j0/1k4/b/XXv1v7JzahkUs9uch9vs2+woEqfq73unvP/tn
79T6YrrCcZlfW4Zh6uq/eqfmF911ha6Z9FZpnv6QZG98MVUb7J/N3zOltGi4/tk71b9Y/BLVUXXd
NAxX0/6T3qnp0qD9S+tUQ5ZOA1Y3BEQDqPe8vR9bp2XuWJqiyurB7DjAVjvONk8Qcp1NGNgqB8QE
obk8K4ihPdchIQ06F7kYdkjFh7q86I18A/clcTQDYql7V4e+tTCUccOBI+NQQq7C2CF5MCmKDCJB
EtLnF1M/3jVlNq0D2X01E/eFlxFeR/rKRJzh905DPKGIdjsBObmkNZfuDGM2QbDuYmplYF/hH2EK
uGtdAbWqabdKgnAZsM0rc3iyGevmQa3ijqB7ME1qY68p0Yulo1WMvduFjsb0MrPao8KSNCmA7pMs
dnnPL7FfJV5QG0cq9GJJUsbX+X+FRZc1i2kRwFNhBVfxczDqTi0iM8LgmoBghntWQYHewtqUGIEd
jlKqXm9Smz6NqFPSQIMRRx/lZj8pE7+I0HpZ3kYS4Iv7FqoZKqE83E+oBDxRPKquBczM/ZpNr7gD
OOZzSsEBsFdCJGsdv4VslARKRXJWR/3oTKjsJTD7cO2GQNKmCM0kXQ8nSy8R152MkGKDYe/ayadn
Dt3naER2Fpd3rZtcKoI+oFlFgoYmgOeBI3mn5C/2pLn0r5KrLmeMBX38rcpjcjdbB1ZNESNYdIzj
7w20Eom2lTYr34nfNce/AJE9QTmqkDMaTMAwFCkplJ6IoTlJf4TPwputw/wuAKAzFLQAEeSVFITR
DeECe1r58wYvzz4FB4GaX3mxc0Qps2gLdZswZrIr+9buaOK1sb3N6qOaU9JrRmFsREOkYm8S2GXD
LlP7qMN3RQ87UNckPKlwAwnFyUxgd3Yi3yG3nAq54syORqLTloKiH7DCKZ9yOLASy/80Pmoqo9PU
5e4r5x2C9oWx5sS86agiURFxr1nDoShfRMO/4Oz6MmjOS6yFVynCWFOkr0qVcrR/Qn4Hf56/ryGa
O3Ww68fqbmaj+lNTrLSMnw4b7S3obsdTq0C+1Tvl9Xv7CcfWbZeo3FDNFSMJOvdzg64I31pMetC/
pdmf0oD0DCe07lskOopFoYnz5EXRKAOyGuSFSSTFmu7gda+w9dQi8MbGrLAc9W+mlcDDUoxTZGCg
ckfdYmS6y1sCibpKARCYOdd2rW8R+RBeHNXAedDVEdhzhHdFw4hSoQwgbAXFgfhG8OkBWSjKeNKG
26Lq3GUVy/e54x6P3JGmYt4pkE7cOPRYMdG5j0+pyKGLqJgFmbNrWbu2kpAKLAm3vWach9E3OeH0
9bYDAVbxzag08XRs84kG4PWkDlTGk6ljGxnsm17RjtjsaafRPcCtRuVhB7VXFh1cqgIjVqXxTZKG
gjvCCGoazrwJLQPAao9ip5BBwudcNgGz68pk2oyF+UWSgryxsn7cCmBeg+riK64rDA9oRLBGPxW9
yUCWphIWIIC90S6Px3WhUouGgbtmKoKAinIwiAvDKwZuAJ8vPiem3BYPuszuai6QLKkTBcHzBvgi
M1hlDJYdi3LH95NLcD6YVbT0rE/pbTyH/qVo47TuzTBQ5qN9ZSBuA06qEeoySWLmwpsj1W0d17TX
QHUS9hCd7SwgvFC5CCvmPlb/rIA3m3No1LF5CKLu2GTxG+X5vUpL1885WIljnlNzmnOcROyUh7iS
q6LgBKGT5THWabseqx6kinaXi7QGIWZCDdDbbZ33pP9m07hOpkUbyewyS0bCzyofn1VlU69qUX4h
1j6M/CVn+a1CY12rYGMOCiDLILurRhZUhTwWnIl2Ha3NUT0SCf4c6BPCgPZG7fh96IJWpGS8mwVS
w4ktiU9JMKvG2TJHLbI0FXnWI3EJdmen2zwnfkqPsJZD7LlpTzJFeuPAxQTwJjwF08bWtpqbcupu
ozKxlkmubrQB7i5Mxac25Z36OQQWZZIko0sWxMoLIv6tS1KD55QZuR2Vi6FyNO6syWzWlpuMq9hK
D0MpCTthUR3M+f53KipH2YU4ZbArJ8BZCGAitzT1YFJyBEwqlh8uZNn16eaZFWE+YmdH4uzIQIPv
uUKJAL9LJpdVDk2YbD12KVqsfk0/Ir1Ug/hc+8GbhGYzi6ZYBygWCdgE2Vo+ze2BmEUPAeJpwqyu
G8eA9bgQoI/8Wr5wdOC0nDg7kAd0bec2oSny61a/9cW30aQFNNsR0L9E775jkAti7mxgPKrdelkx
Pc6MkFWhB/JmQmppUzfocdXtSJoxjBK2fJXdJixGm5gJ7iK8bR04RlrAm593IABZCk3R6ZTgi0zo
GHuGK7AgBcxVBxvNRQzIweEryPzhBElhA/B1Wog6fOui/gozwCEstCVBY4bXWGyQHd/AMpE0JQxa
ZH7N6muUnLi0NCUXjSOwsqpdOtq9bLKNCgILgjVi2ObEzoC2SqueYic4izh/ie8dgTgKNdeRKxUQ
YUvPTk3R8Rdc8BgrNpknnqrzY+R6wHKCQ0U5UPH1NsKrUvs5FxrI9ogIez92TzlC7QUGB+EVdAsv
jMJ/bJSMFNUhTTcOWsXFYDR7nabHqmwfsKKXyxjslGdmvP2YxdzS1NojRG3wDExhy6Si0ZzYpsfw
Vd+J6B7NIzbB2QecbBvij3RQRd6oJcW8FiP81Hjegonx0VJCUyRV4MIsVYL6RvtVqNxdMV6slav0
xMDRPrQM8Fpqb72bRnv1n+sy/j3Rxaf/1X/h2UFXLZUy+vOzw11RfW2S8Y+jQ/2j7uKPn/3j7KBa
XwxbRwJgme4fEor+W90gz1DVL66q2wayCoPamlPAn7oL/sawNMEPCdXRVWGa///sYH3RNdtCikG1
7xqa7uj/ydlh/kw/HB24SwyakLYtOJz8eGSgRJaOHuvlzmVWkev3KQJvDA8M4F1vClwPynSpoFWG
tyb44w9X6vC7qOMfWZse8og013/+Nks5/iX1+NeL8ql+fFFGQ01NcY3ay+JsoqteqjYHsEAPJa8K
MdQbZHzuq+jw85dTxSevx+Hsx9drTfo8VWwoO+wIe4gamzxCpTbpm5A/o1NdwNCjH6B6pulvfv6a
n31Ezp8/viTBwibAX1fZpWO3Byi5l72BAJuFyZ82JDHvhduzUjm/eLlPv0fuoR9frzaDwFScyt2Z
sU8MoJizXT29f0KwAMioPmBO85yCzteGBIXTzz/jp9f143lTT/HUdIW76zV5ZozksVBegGXM+MwO
8EkN8UaeP0ZsRD9/xc+u6vwF/6ANSko9as22dXcF9Am/C1a1Ye4jQZ8OE1Geij017l71zV9d1b8e
rP+8UTkB/vX13EilC8DztxtaWMI+w/bs5Iz05KQgRdu0FxaHGIlNFCdji7uCU9RAdJbfvLS6PARo
Q9Eue4DQfvHgfPI1W987AD9egKRTwbKPZMW5xSK2n5zC8kr/VOOuCbNpr6IgsYjIHIr4UObGry7D
/Jz8z+cVl8BfL4PWTeTXNNxc5XijIpiRM2w5dPcJvAClVTbVe10ywsZCwFOkexlPl0X7ypT6L773
Tz/3h2Uq47xF1tTk7KCTb1LN8OSoL4m+XFsKRjMme01DiZc4Sxqg65i39fP7TZ1//9998g8rVR5o
LMEUAziUgLSgTKfHyIiNiYcP37q5gQNMe8DZFIHplbX7kPp4e2mXJyxo5UieOB7wn7+Vz27FD2sY
ilmVc6tm7iy+43kNm9rrkfVE9r5X88xr5S+/7r9fLi33w9pFjKKlgNuHbpraN1XhI/dn3WrjA2jN
A66i1byGISM4TLn81VIy/+6/u9Af1i9aRGqEstve6T00F/rIOML2eeF+TY12H5bk+LKmYNpbzVfW
lcm+4korhvmLq6t+9vofljIRicaZW2s4g8oHiwERlNp1Yb5p3Oamc5+iJMi5zYywglcy7u1w2pvc
ej//bv9+WbPcD8taFRONpw4jkHVipDIBm945zM+WXRCVxvfbh2KRmNc/f7HPPqrzYVGzC8O0UaJY
uxLaDWzkJz3YzOsIBHCDwZgkBKAJThoS5HzYW7riTQ3ToF+8+N/XG5Yz394/LGDWpNBPQs2wMxIc
WeLQ8HWbVYAJCekNR9GiBstrACumEP/ls/PJ9XU+rF+OOyg5IiYoTkzyip6oLjFslI5Dj2lhbfc3
sCUWERv0Lz7kJzeT82G1EgHg6EQQ6BS3tz3ljEGQGjwxj3yNVTecfVBBXaTtK32ezjDxJujJ8K1f
3EyfLFnOhyUrzbMu0UAJ7hCReyWZ1ForaMgB7IzG4vy//IQfVqMIrI9b9sPwvYKbRpIWWBN1X1uY
QXRI8E07LBGXRJ+22b2p1x7IldXPX/qTdZCy9y830MjxN64LS150jrsvjdnD2u1rV+F2GfcFf255
hn7+Up8+KR8WJQMESq2blbzIdoxPL5K6elAaoqij9iBzQiSVq64CwqRyz1rankGtu/vFK3+yBDsf
lqOJvng6BIq/s2hjwhZdZHh+5iUhRLrgymJvTPvOPGb57S9e8LNb9sMSZFTOEFkiJRQ527DqwF7A
v0z5wleKkfQ27EYwu7dhCSBD0rS17f/lNbY/rEaMBN3EKAsfiO12Dg50g7NDYuh8jeflL5wwRRW3
o3PlTDT8kDryKP/itT9ZFuwPa1GLfaszY8Tjql+e52NI5uhepAPd820vCuw9R33EaPovloVP7lz7
wypEzIjWYPGAmtzhn5hPOhwBSIFGLP39psX8/IsP9klhbtkfFqAKSQABNYQR6AiCzezV16jNNf8h
U9XNbIM3ivzC7W/aX57o1PmR+Jv92/5/5J1ZktxIlmW3UhtAFuZBpKU/DLONPjvJH4hzwjzP+Opt
9PZ6JXXAiMwkWRFBya6fLmkJyRTS6e5mBqgqnj6999yfVp1CL6UVLKUQitns1+V+DisQRU9HEl+M
0dyJKh6sDT8/iiS6dTAtg1+M3D95ohjqjwsCB+PgzgfE+s275jH9AjV4XoCdHqLX7hJhsckO/5cv
9NPKQ6ZQalUt6SEC7TIClYYuJb9UgnK4kqTBqGmNk8EmCEMpp9u/fNk/u7L71797Ykqr1dGDGkeK
73Drl8CEkbaLM9OECpv98/a1zCJy0wW2l9sRds8vPu6fve5PS9Cy9V2F50MKp2gg0Gkja+iBkCES
QXMX0fQp5fEcrcZtbx4SjXLIV3CHv3jtP1n+jJ9Wo1qcCxMxNbS2VbwD4380tadd1TrG/bOpVzx1
KMQJZYNP9YvHyp9Nmd3h8v1lzol6Qb3b1uG6uNZtvBa34TXBvP9Cyfurayr/ybNZ/2nF2ZJpQycO
uwR6CycVeH2xoD9V4nsu6kFjqJrL6JocdExY3Jb1rkecakHQEOmKi+v9uITwHxcSHSpM3IS5O5as
nFkYr2Wru/dkYv1qAdmn7R9MZ/3ntYrY+BYZshyOe03GMmhIFt4EuEbyhySC7YKfru8+pBJjYN8M
DM1dmco+xzuH4Zdl25/t+vaT8+/viTSXVlyQUhnSPd410ARzQfMfIoLHp+wOGbgjRYpTss02+TP6
yN/G37+kmPivWM3+H+xn0sNAnsDg/ouOZpLm9fBW/YEa4h8//U89hCXTmsTFpaqIUrlBv/c08ZJp
JlHNkHlxnP3gJVP+ZpoWEgX6ntp/0kMYoixa+L50VeGnjX+lp6moP47e3Uqmqiq/T0aqoemi8tMo
1mXi3+Iq3Z7Xpr1Z8hd1lY9dUt1nnfQpE8RXIho/ZZpykszY47ed6HyQyR2tr4ix+eb1Uc4SEkwl
d4QGJO0nThmZSJNwSbcdWjB5Mc6VuZp9rUhfcuKFyPvcB2UiA5AhK3vKFneqR8vuoWuP1vqILOze
mqsXEUkrGYCOhcB7/WDW2qkyUZ1xvHYoOW49WBuVntm/jmyDrLr+Mu043Cxrdm299aRk0mMptG6q
g6RCY3eoSSw8DNN7wZRfaQHdgNWcF5koIgnniCE8oWi5RSVFpJkGYKmD0RQIRC/fl2UG+dTi0Kj4
VPVAhxKCTqHN1l+gmrMgFd46XFsLoFGjd0857CO1Qu6qpZBgoK0f56kY7LZ7GAzpkWhbePJL/r5E
uAhL634h+m3dudYDSsip1O9iaXmkB90eOknjRI9G0TyBFSRD5Lk8AHJFTjeat72BRMwhhhp5eIAz
EWTAI+bS4KRl+5hnKn6X5n6MZ1SEbQtjU/ZUNQqsht8Luxmupjo/tn3ny9n4IkCwt9boqzzXD4W0
E4WX6LHEEaIXa3TY4EMu01q6pTy2hPCKXq5mH1SxtcUOKSfZVnw1gsI61uA5pqwEvbVrV1vyKdb2
ZSqoLiTTCFYSSElQUbxZaIiuHUJt4F9M1bhmhL7KMhHBUYrVgAPKHIDO5meJdGvxilkTQLUkt5ul
DMfto16AGJqSEsym0d+ZnLwvIPNR8nGHkZK8ZMRPz0rkrqIADVo8FRlsq0SQghEdvjCLn7SaAzJz
UbHTyZAguKMP0qg/idZ4FbQnorwu9dY7HFf2jXmXxun7SuI0qO+rLzHZ9NjDvMzSOFo1yy8bCj6n
ULe3DtGHjqQDjDO7rLqwOXmCMjwP/gwWEwf5+mplCgn16jGHVKaNMXzO9YDkwy8MwTpoivB1TJDV
1dtjrGo1HmpiQIsejFtrvlXyClmjipDhFFQzkYAidHamuvJaSQikSXwlMfAlJ81AM+qXQhzuo228
rHL1IJEHYs91+VIYoKGXe9naaRvC9phAKx5MBMqQ/7YUCUmxZoDgm0ca1YQXJxBWEjU7lsXoTGZX
gOsmOScXXC1RoThiSYoQFznAohxFmnABMII6GalOfj9ZkWuuqm0oSUDD4Di23ZfJzIPcJHfLS1b5
LKXcPCMy71PJEZr9ZkwdCSYRQL8Jj1Y3+JPR+s9DNZ+TYUbyMkY3JbOAgKXZeyEbIHeDi9XWr5wJ
+pMsBGJWBCInoWmfvY8a8QMiaiA78nmci3sJIKsNRFzBCoV0uO3O7ax+aiblCLvRGywtbIby2xvF
emuvMy5MzfyaJ+rRIEW1K8Zz2cTv1Fk6q1bycRURCyjSqZrUj1O6PkdUVrtKqxDzwFKahz5fHsVW
CADOBXDMEVyqyUdhNo+tFh9Eefmwo7emCgZ6qxxFWT4BvRmH7Smr9TDXoMvGid+t5XEB2ksaNA7c
xDdg9n/3oLr7rTD5/kBJ2ov9f9Yrv6/42JcxDvOUM6SfVnzOylJC7JbtmfNoXEPg4aK2eZdJHJea
FVbeJv40LxW5lbq3RdU5mpOjRhAySW6EEureL97N/mo/vxu8HhoRyoYm4WL4sX4paZG0bdeJzxB4
a3shLk7XRBI88Tg1uRa0k4A7sDj3tZf00S1ryg8lmvlmjY51p9yT23Q3I80eqvK3Ivdfqmv+9BD2
v63M0xBNDkMpQf68tLm8FW/r27+dENAX/+d//e8+3//2kH6Ov3x/bvuPX/TPKodyRZOpSCzNEH9U
fZq6in6PhgeG+X3X+3fH/C7tFPHRW7+77Ln3/1R9Krq4azRNmYwUy1T/lSrnx+YFhlRLp8CiqtNl
3ULz+dNWabXyDp2V2D3rUetrrXgqVfg/MIBqYoL4YS8vGz+r19t31+0PZ9rPxdX+wpYlAQNBuaqY
8k97GR2xN2giZXhGhjQns90h2jHXDml+4qVW7goF6gNRKt1vBm8Bj2OFRIRd1oT8nZWl7mciKxQN
VobmI8h0erU/qovuyUn5ISOZN0mboJKnhwxtUJGN2H3A8GF/afBDGfrmzPVHqdSAvFU20XP3MIWf
6uYjZZOng8ZS653Tqz9l63SZpPYsGKTCKch4ljokiMoRLUyxUJ6UTAdK330w0gdNtZ7EAYgA+VcE
iVqoKKrsnKiNL/bF1dowY6rp27Q7xeVa2lOxb1NnPmGFceOueZ/Gw6mD0NrzjRuvoLIyVuWrPt2V
YvKa8JRbc5L/6PLo3fJALhxgXQ5PIRebV7TyTw3GgR21tb8gCpdwmkkX7IWZQCOTrMKJp9gKq6Yf
iL6inyNwqlhmZyRVtpD33n62vJBJk3E4NgBsAJFt2RZhvJUYfSqbGRwLoDB8pmE1V0ElZJ9FIsds
yRDvoqK/8fzkvGFu3lkQx7Yt/1BQ5FDtmG2f2EqxvIiL4Mnb5BqL9LxrK5GwGw1WHVyPgk2u2lUr
zVPTnVMB/yLKXCkiLYX2AfghWiLPaGLwO+o48JDZkD+nA1ksoitCXaRsuOnGX+1cf+pEfZsYADNQ
W2iUWjrS6B8X3xYS47hgznyeZ+ztWEIW7ZRoPSRQfCepdq+Sy6YvrqLPNzlLnyY9PiWQwdSusvPC
uKYUCojgiNygIYrmOG2FY62ur1vav4u5HphenKFuSBEgKyUaHCRyuM+/JNLkaKkaGKUM7tuAYwPk
ObLCtSVYsqyLa2KEYz9jpdX448eyp2hOGGCZfi56QiMxBhIZysk9viDMAW1V2bCHKHax2W9MJtB8
HERNt74dwgof3CKND+K4MywVDYmP4nZmhGeivSuSyS4KTsYTRiIucoNDh7zQwOhQeJTV4CVg/+ep
tMtRo45F9TWuzfuCPIptyq8Y8oI9A6DYSAdE+FbKxjkrlltMHHLTto9WHDlFIZwiKb3biFNP60Cx
5OeJkG6JmmuNyjuDKbwk6jWXyVxUlws58mhQHL0s7+KdzA4vurCIJZRI0ZIGTynKkOzjI7PhnECs
+8Vy9YfDQVIs1mhFVhVk9z8OhynvurKa9Z7obesJtvdTJhauEbvDSobT2L3byBepJ5YyabntMWYN
uMJhpsvS1Q8ROZE7KkpbbtlK3jsqwNS0XLGOvQZOt9yQIKYVh7lq7vRIeFLXkbAU49xsaNoVLr9Y
OaYKNV9aTl3bhrvFXEUuXQIqWNkKDcbsFu3os2i4ZKY5fcTSpKh+xQzPSFiKkg+5eWv02o+K7khr
0VEA8rPxWcTT2NfBsozvxAQTajW/dJhRISzx/ha3TktX77HyDoPHBsVXYhbXBU+MKHvTONkt9Re9
WG4HzqGpCrJ1vqR7amCjn0ESMNXrsB4qe2j6S6xMtxIvVIYmjswmVDMbORbEjhPIJc2X0pJ9LPQb
OAWc3JC1I9Jq6tq6Ju2Lqk9ExDZBnX+2TOOw4YkTiDQTzU8EseD9Rk3cgR/rm0BahAv7jixBID9Q
OAKXJJ5PuPvrsbCXBD+UZTy52P/gu+B5SY0o70+27zqqFH+ljh+rJ7G0CGpIz8OOUNL8GHtPr1aB
IvSeAl/QmrVA2NkJPfsXI7prDMsViGkehNERFq7rPoKW2pW1PGw61kNIycNxEbar2skwpWpw4NSZ
0NM6VQ0ina2DpQZS9zrF9w08v6UeX3uzCmVFeW6j9NM+wWQWA7b0XociPlqtcDQA1iuvnWX9orf6
c226XwSw6bsiDfUYaQA/XgQVxKNBItjwXMnq874eKrzyTLYmOmAoAFH2qwX5D19Q1TScMKCHMMT8
+IKA0BWhmakX1Ho4okP2jIPhKDRQjPg0tNoz+JPTOmnnjvOJhWfCkr9ac+fpo3aVpijZI23dvx4I
3w4lfqrP909uSpakAQP/+SRc0fLYUOZpfp71moOCNhQszoFZfDZdDdpKP08m+vmGmqpQ/c7YCWUa
wLvHedDQ72peyVTceKuD8NoRMZqZYNEFCxavO2DBI4iMVcBNRuNco9ddquouQ7bdsoLLUxXW1niR
p/pux6yDd3HxNb6qW3yaWo3cF/lZzTqezLY+oIGGMflajhlpK9Yx0aD1FcoZAymem/hzWbb+hPzE
XMeLWGjI58HuEZdLZSLry63PeEnKwSIf3XqTXJT7IDLilQZUBaV9qcyAjteLxPfChWnex6CBcFN3
AF542sjCUy/q54UYDeDH8y/GxD7Gfrz+uqyaCq4pce8FflPdfDcRGynCgZRw/XVBCdA1+UoR/XaP
/3/f6sgWpRsz6M+3Ok9pWXfCGYXplx/2Nn//yd/3NrLxN4he7E1NzTRNfd+i/t7BldW/iTI2MGW/
P7/Z1n7f2wgm2lNWTkuTZUPURGM/nv59cyNYf6MZLyIaMvGhKbLOFvx//o/fiGW/byv6n/7+w4Ze
/nGM4KRF5KrSwNX5XSZGuZ/20AvTXh1oD51i+ohwk0fNz3TBroxUeKg0CthinV4Ns2EWtiL65zJd
DjUNNQmS86a2d1v2pvWAHdcsvc0JkQPz3HzZ4n62qxYnGDLF3unGo0JptIwW7J+sPAmmFdtJJDP/
eIobMyT2ATxRvScugBEBYDKsJ3F+2KZGv61R9nFO3rUpeBapaTxRK8rjaBDCA813JmYphrtRV0ed
2ChM6mFTY4OGSZzbk0UbOGKHL3HS9jxtNASy1AeGQrJrbdrFpkMAwyLWx11ki2JnwnIiL3Batksv
SI/DNtqpWBQPwsjx0JhAVNDUdndrRAAbZ8GbR5IXhjHtAoG0a3wBHf5sEsjVLH0Z0+2r1JimT6Po
tKioCRdw4scm70gc5coctLbAbzK9NkX+JnAlw2ntwqHAOFIm3qhmRJOp6+Cag/RmrjSjK3/IPzV4
FCRRju4BOd9i8BgXUa5Sj8sFs2IaQWgmFKBiEcIZ4/QOm1Ykpzm9Ij3o2Xejya1jp7Xo/iaJCN8K
CEfYmMYpHwWSkOe8vZD99MwJdustkmhHovbaUi25A91zQzMWN5vefzdp/mCfa/zRAGSysbsWJc4k
OOT48blFGFO+TWbTnIQoI2oFpVrQTBAGUmhVJJhO23HdalcQm8Emx3mhu9XCkUBcpKTW80ayYSCD
NsrbdARiQPR7rw6o+8lmw/YWf5KGmZD4WbHXuBOdeokczghZzE3xfiJWLt15rGTz5G5PFwKvUImf
KcVqVXfJq3DrF93Zskl6WqVhhbaW+AUsCratriUJ4uNaQPWgrma44x4X9OdiFmVfWOrGSbKmcayt
lH0Q1etBGTN3LEzlXVIZsmMpkGb0JCPho44ggLa7BaLFU7npM5k4WRJUS1T6jM0tWJMYcVPVzI4h
fNAYqL1Mv7XNrAy3TYEHQh7z+w36Acj2KiioqgVRZhOq85n1SHmFkq2d2qgQKTN3KJYZHTKjxaSn
sb8q9AD3CF7suBYDKwPus0rCnSLSCNhddZgzM5xnI+ljO+5LYus+D5DnCUakGayKhaev7IDFJf20
VHUeiLDqbvESn/u+U/04l6fdgII+S5ByWrzaC8bJhw1Qzv1mjb7EMhKUWdWcck3HH6VBt1QWdk8b
XEVgCCmQCGkgayApUXrN0xbW9detj2QiZ9X5Jkw4jzDSe4bUrncK2dDhqGp0+pYvS5dYF0LgaOEX
2ymuSNfIQcyQANyIZ0jP5KLV0pcairTHbu3SjH1/NqZVfBj19DH7ZoVVYFVblQG7tU4UYjFnOpzW
IsOc2NaU7q72ISLcQ+rG5WTq26PYMXpySA7HrSNHzJqB9KplHS6AFm06zGowFdlMHmeHc0aMPuYb
aal0md/JM2BoQlfQIErCfZcsgkNPhAjg2iEpiRFb4Y+BesGu3utkch5X+WWwDKgsrciuJjub/PQR
DMJzoS/DObMUALMTP4NT18Owkj0p5Cg4os65Wdw+RtlYXudc1Xz0kA3HCEt9T85Q5NCWuelxZ7qT
JDdeU1urq1iEjMSLnuxQ3RVYa2vPhpUFam9GXiWZZ0GYlNu8te6WyTJu5egZSkF6nuM9S6wtVZS6
0uTBDia0hV60kwjlFuZRb2P3acMt15dzrFrkIKUcgggkiDyWEy2UrIpSDIuLyn4atHU0qPJRMsry
JQWp22qt6eJuaNDEJ+jTOaw5Sqb5wVCkwa049rDXfm5dfSGkDtOuircRJllnTL6cK5xANGVtF6N2
RiqIpShm4puAkeEz6ABSlDTQpGFDNGSZ51lTj12rariI5OEsMVPB2BgZzZss8sbOIMturCMkU6b6
wJgimECAKz73sejHJMgAVdcex8j8gLklAtaDEbvcA1aRQ2qhqpdBhjX6VOz/ZyWgM2dZv0CxgmRA
N6o11PKEOuS5MqrprEXSZmtF5wKyJiBcrzIg1o6gZ7hz++5eI4lZ2aPWuNyf2ryH2t2IBmGrzcoh
JwtMIQBUqsbeIMqAY4eccy3iVnrVnsaU5JA8DkyVZXTSNDDIG92Kps9yPymHwIT1qJLZ4g/J8nWU
16sK8YW9nOp19SA5XYOmtdqGGZp5C7Jtf6LhLUTRMlluYRLfPsrx5GVScyxya7GFgVuTcjztcoWZ
xtb41ljTJd9AL8Pk2zxTFOarrD0YFUyXVn3VzKyA1lzASh7jj30KcZe0xjMUupH6QHlbcVJflQdz
rPJzJLSeocRM5L4HUIF5gT1qHlbZUwO3usXxHlmDdm9swmDrK62dfsP5mxv5I8vNejKh+uk1BB6j
Lz+AbSGRRiRrw5qV036yMfJw7rb+tVAJUTWyzdmkvnAnrHstQZTPBUjnpFfXizglkLYE6hAc6E9W
motHMGGVPXEaesB9uiHryC4RuXx4Ym4cYEMEM+d3ovzS5kRlSuQyC8Sk2bJchYssT24WW4Agc0Cg
bbaxNiY8IjYiNCuDkylpqnSAeFrvK0lCqoEQX0AiVyMT0NRUwZWirTslOwJF7CZUJHLhTNpGo1O2
HnOZuMQyNkQvySWXFTs6ZkRPIou0BQ20NpCZ8tTmPAvSmg17q+huMijkSVkcUc/EpYLH1umF1biJ
1Q2ULBvePTtVccZ+G70GRJELZ608zN0KEkQBgij375p6OOf1Eq5svO0JHrLDwJywT4LpifOLMBsP
M6ym05gY5WGF0A00J7oRjJtnDOwG+HlDIpUnENU8q2AyB+4xKQApkJeiVN0YgJ8fV0BpamNifFba
Yaw72ebevaeAgXpAOcv7mB11kl95IG7HvGQ/LhuUkkJJ6p8iEUyt9u/NYtSPg648EcEnuJ1RHulF
0+SFcKabBOdkeevRkwQSN2YQgDCUVjMAKWJFCQan0bM0i5Oy0IUgk57XPN+cStdr2xzqGzL/4tJU
mFuzKoHfSerQVOW5rUTXqp8DpYIhpicgadv63JtCGxrRCPI7lbejNcXALxUDDmzWjCf21ILTSdR5
eUR8LWw1PRAiq/f7GOcuEDoIQ2pBHsVYwnjLYhJAFURGYzLSWhyX0RcXUya0h7CGWlojf2lJwuNo
uKZnVpNJUrfTmT6PGCyjTEbUSB5uRytZUpIYE+syQ3E81PJMhdsp15nVAG9bpF7IaQRPui9J+lTD
IUuth1rKiOWR76xWzl1t6GWWLPWx0TBbtpNfUW06oM+DSoo8PUlubblemlV+RmAC3K+yReVLZeX3
xchRsKQ/imt70cACEy5u0H7TyFVQu5HDej0gk4sgBnEe/aZL3aWLOIEfhxOQtvWophXGUCBCzVRM
Hg+gs54Nm52X+mmLxssyoY/QAMW1knQnVsJnoiguesaapeg6lP5xZFNIy2CWJRkUlkX0wRSHTUKl
t8XyYxURdN/rEdOHUDQ5J0o3LaLPVaXNfkmIwRZJ1VkuEHBBMYuTeyF9U1SgllNifJZmmVQEQnTy
7dxoSCTqvn+HWzoUy1w6jCZP0AzXaxyPkwsVVpl1GAIY0R2NVhxm7eppyAkbjc2JxNHVOuaLAExu
3Ejzy1PrrGohERxy2LVNeZi2/kxvghifsnlItvVY9m6pQKiFKkHVnGwWu6alW8/qAqkP0kil7HjQ
BtXBBGXCjJLqrFSQb/vs2ZBXNj17XGNLLhC7sqsqcUxWHiyj8Yq1qVypKiY7htRL8Cgd8/gcZhWs
+wH4Uls8S4CH7MYViIAkHAgy0Cbtj9T1WONztyE+6K4hDYAAKbqzuLH1TO1cnFdkvc9y6quNdVT6
BSxFq4AV8No45aLXPWq+iatAsjYJMDCtCj35XJIH7gl4doG2CZ9KLT4z3tJWYhXt9bDq4IHKDbEL
wFW6KHXzPW0yVVxNsgBOjKCIxrYitdz4kMcx+eOtaqOs4bQ7CYs6/4oyD86muH0RM+VkjY4aY5du
iWKhhp0ABXKclvMPpmGxApPx99e7qN3C+l2nh108UiMaBQrGV3ZQ/+mUchO1juS1Fitklj1mZIvh
KEp3OonWYH7vxg/5pPSHtWUp6+PHhKowVkVv2fVF1V4E9ANJfmYOixviY2crM4n2CXvhhe1R3PA4
+fZ+/6Wu0X9F+PfDGfp/I8a8xTNGNv6yr/T4pcrf8vHvfud/d9K3eh2Ht/Tf7sfq81v9fbPpH7/u
780mUEjMd/pJ/xAF/r3ZpPztW09YV2WNdtLekv+92SRrf+OMWzQsESa8qUNK+keviX9CdmqZoqxY
pm5K+r90kM6p9Q+D9DeXp8YhOq/w/XmAts2qkU6ZcsnC9NQe+6twEwLOmZ1dwXORj/tf1at5Za6T
XegBiw3Wo/QIAUK6RffpdfIit7qsr2sQuYtXutkNPNtRtjunP2bn/K0IAZsRKCyvhybEBXzK3NhZ
PHaHXmTnjuzorn6cQtDYgWqP/HlxZL9x8ofoKLutv5wSe7XboD31rmoLLj44JwmFYLU3RwogF4Sr
O3iirx5bP/czZ3UFjyS3Y/MYH0k/dUhf92mKjRfJaUL2Th6N62t8neqD5CnOEKiOcCHdvQVges4v
RtBe5SObLb+9rhfALqHqbMfimoZT0HhlwFGIR00QjEfzWN9Hd8K1eMyP1rW+lEF7HAKE6bbE5+RE
0hUumm/YEVDKA8LK8pLcChMZ+UFHXfcc3bFLPiwfyyNmMJdUdH6t4vWHL6HbO5H3BNTFlnzdSV0Q
UV+JAOM7SBT79jZUVwr4DU7rI/IK1EMd9p7LQfZ5OaZ+7SM+sHs+2ehTmnqzx2bOVfzuRGXgd4H+
vjvhSPLoPzjkYJ8Nd/YMPw8lf76rgomfmh/K+8TbfOueHWYfUjrf096wc5/GHrs+H/WiXfmrM9lw
7A7ZMTlmR/Y4X6UjwdCf5U/WhyGAxe3TWTyMT3ZsE9pyMOzJ1Y79efb0Gyf4XnQgbsRvAjLfnCQY
z8Z9dFvPqwMyyhMdEkUOraPfsgfxXH7eXnBAcigWUxvKsIvs7gqMwtWuytW69GH+2DxXbhsuXyHF
23A8HAJivPQuObGtDDJfCzN3cOn9e9lFvWhO4UeQwUdMKIf00bhDDcarwTL1FTun7LirjqmDs9RP
HfFVDZqjfJpfcbI7qyPzZtnffiLKi//EQH0oT0o40pthfbbNq/pAZeKrfoQijrw85onI1z6PJx6l
d2BrKPUAb90bIVCx/qAfVV/w0lv+mF2ys3wExnipT+ZDdjGYAd05C5MjcfSn/vTXjyPYa38y1X/q
Js/1KNdkFEoX2LQUNszCwWkcmlYBkO1Dw3vonK9fEeJ5xAi5RdiEm6O65K3AXBeelFA5UIu8JXez
XdjiQXAGb3ZhTdn54YU8TW88zDZ7I9eCpBuw/wyZYV4eSIjWD9mn1IVMZOd24rQ2EZue4bG7534r
jPLhpMbH0ic2jP+AXNqmU/pLUN9rJylALuHEfuynfvoF1mFhHLXe7r9sH8vnKRhOuZ8/mxzlBKm/
3pqAQ0o7r+3p9CDYhi28qE7H14Ygep94elicKAttAsSezffxRQ6la5yeTcbSRb8xIMM4lJ+2B7a4
bu9NR4PAmiAOp2N8Lk7bNfJ6T71pvsKxFd8dHaCOHKTL4gO8ZniTMgMfe7Lp0/H1r+OhsN/eF4dP
FavCzFxYDxyfueJxcJTD568ZPz87zEm+l+xKO7PXAxk6Npu9UDvO5yyY/IyFlfiBYPAWR/OmkL2C
5MzuyDenHrGjawC/2hVO8SsjzmnsN3CbIfQ1G/8Pb+4za/hZ9bkpF1hkZ3KCnNGdbcI/TtYdMlb+
ll83b/BM13xQjUPhQ75g6Mk+qHKHcCOncAsXyNmhCoXbetxft7isH2N6UQf0xBDV7cxFvucyBcI2
qF3aioHoLg4RvTbBvVd2pw6HeG7nzLZqS6fcRQB4SL3cmw/zofNWf+RR07tsZg7j4WvMEwHdidse
FqcKQTA7GHqsMOO72kB8aAPQRE/G+9iBOX5I35Fjz0RVQoEnkMAwBu3rmrbhRA+oTA7KgWZvQJvX
SY7Nc+z8qqqjcvvxdOafj8yfzEGzkeYcHJnihVbWBfqMXdu9D7ndaYOS433uSedsXueYNp+ASzna
xjnhTiB44OKAoXUE5zHnATS6wKeZOfPhBT6Rt7rl4XNlE0J9QNtsR/7ElTScxi+OazCeRqbh4E3e
PmVp8zqL88H0dX/yeDQf4PB4dNx4KvZu5yH/3IfN/pDkH5zY5R3ycJ34ad2nVxmax4iFqvPQpbFc
FUxh8cN45GiCX9gHOmNMtMvr4rX8KWHRbN2e/0a3o6Pqjy4WV3v/EiPobR/PfQDrgr+TnRLmDyq/
qHXrwGJIyLxMFlKx8mH3X966UpgxWAbntw9CKr3DRonFANSgUzgbozIjR0a9gDOwjUP7MvLpZIaP
zodhaF25aDzEFY/Vi0/O3PDqt+yJ3891ZednR67uiv7gbVxP4Cpuyn+6TVVx5PdxuRlTwl3xjJzZ
JSLMX79yW+zGYQJ+BNFOHHd8II3qxEGHo/qbo3PlOFay9bDkPqcHlbVz8Spup8UwtbyEOeuoLHyc
JnFv132gO6I7OSsTZ7UF7sz+b/s1Gw9MMD/2Yp4dqOZ4MAKMYiIgjGc2MulC1FfePpRrF1E7k73m
RSo+Q0kO+Vk6FE7kROH+cfZSafDG0xqwEnD3OPvzuUB8BwQxhh7qJi5eFW7vzAvCKi5Hz7s2uffU
E37kN+ck7I/tPlAd3Rdu+502nDWoWAMMBnDsdX7hdvYjgYV8BgC7h8r+SurHweLtJqwKOXN2vxZI
u3nT7Lu/XeSBN5/zP5HngEhFg4l1Y8DydgL5NPh6oAcDT+XUiVwrEE6sQSfhbg76gLAUb38tlSpv
nyMIYdzk28CUeFTMvFG2on6n20KIl5JXk11agt+GRHVmbQqKfSSzuogMMUJNeYHOH7jE1B0E2xV2
727vtndJSGodnVef5SroiaPhUZf5BuNb9Uk8Lhh5Ik/l9iMsmbDz0PXwlcSfA4FZvI/U9Gr68nHy
8JB4QWTPJyvsg8Tfp8PAt1Q2xC1W4MnFK+gklLos0bYQJOHwSWUZJhCPtarwRy4pPplvHxWemFNx
RbFv8BJEf7IEkqXjckV9ptS9+Tzfq1fWNO41uPhL6ezXm1Bthl0eUP46/LZD7szcEYWHCTWS1/E+
Kp+k1oNow3znEd4zIVnqfYLL3Pkq8dP7wq/wM004MhMi1iIS4+2JBwXzgjJa9M2L9kln+or3q49G
g3V3dZo3wa9Z1mp+BlHFCyOAqh8tHgvPzBpsMqQ7rrfCSDE8WPUUEtSvNmVbEDmV03hEodskybEQ
mK7l1A7FnF1wkQePC+uIR0wzTHRoqN8mN5nV/v7k2Wfrakv7MoSs02em2gr1J+GCfITu3GsMElDO
XNPWng6RAzTOlbwh4TJS7uxPPd7KdE6oLaYDIQOH/CH5XF/3S/0f5J3XcuRI0qWfCG3Q4mYvkABS
UyRVVd7AWCwWtNZ4+v2C7N7pqb+6Z/pu19ami0OmAAIh3D08jp/THAwamtMNWE/eR+CEkNzepo8h
IXZ9W2zRcPRiT8M+Ndv1uJrn8ra4X97nnQgUeiKbhHCl3WE5WOrhVuFjzg0keuORXYmPbsw2O0cH
5CDSAM4crzqUQXHIDtGhQunmRNVufAvc8dydu/eYaHkJnC0nVhuCIEQjnvKALdWOtgSSS/myKwdM
MDf2pm2zgdj6zK7IRfCaKKna1kGyW4mgCG6Jc1K2FIkLZIaoSIRdEvuTZhOL/wUId35HqoQ9g0OS
R8Qttc8ABct5uJlP5iYNbK/3V9/ZctDtzTtq8Dsur/qUifvhHiFw56beadvVbwjZsw2H1UfjJnwE
+Nvzi/xgPTXmExko80Qg5scAhlxORNlKkEpHN3VPE+kWKvp983HEmOz7Y7ivnuhfJoruqbcDu5Dy
qN5NEhrpbvKk76GGPGpX/bv9qN8lW7qHz6YPEc0xvybvzk17NO+KLTwpQZG5SNZHPumg6F7ySRLv
ii0ukjBTxKGoWBt+tKXkhucsiBQjXub4md+pdtoMXui+9buMSMrY8oLbbDr3jtj0FS5l8togqU/J
KarY1wyBtp2C2ifM2yFOpzc72ISTvXM1DDfma1/Uh1D2DOYJv1SPfJiYTwyvJDZ9hGGw7jOTEZ30
qr3Yhzkf4+ZwQc5EX/X5yMnyGaIjT+pO4a7zbDd6hAlW3Sftft3GQbUpvfSrwnx4mxnE8G3ypmD2
XwFsYxRaqNVtViJttDaWr7uQnjK7Oq9m7vb8tXgiDAWH6eofUSMISW4BmLGwM5c9F9tL+Iu3akD1
PK8uaI/3Pyik8vsGfnGUB2iO+lbsOXf1Yxg/g/nHErR+yO1EdEu57Mz2q+EOiAq7KsvW5k60wnXA
+u2kezUwgyYQzeiJk1NSWt/zS36zRFs9qHBuIqwjCMKshczpesdG9Gz5zHbMehSkPky/rAfKhAOF
z9TYBnwOA8fc3bz2Gw1HS+M3YtHU3J1TwI+gGy5Ogm0xudfDunn6kW5FPCu6S2xBoPWlOeABcdGI
P7yQyOeS4wECUhdGdnzeh0FxyVbzTDDXYpCIztkIoHPL/6N6hvfJ8C6ORxaeSFpEddIx3eDU2IwC
QUZADp+aEUnxHHQ629Bt6fc0dvBWGlJvUPz0RDjoEEQn+EM7aB4rjL+zz7fztqX5qw//FJ/E/W7m
W4MH0HdkVvfZY7Onv3BKk989Q59K7NFubHxv6o9be1ez28CRbkX+pd/Gwgz7opfZAmCUCQtOI2XO
PzoiRimouVHqT/gWAheXL9BgAqkg3suH5Cbdixibw5ckUF12ILo38zBwV/j1O1ttPIzYLkpEFX+/
jQWn+Rfb2J8wKbY0J8VS1cqZIJVIs1g3JYkl/Lr/nTjF55B6wYcg9sQGgAGwiKwm9hVsOlnfNpaq
IXxycHUcPxGorF60y+9EvDXv4QknwwETLV5BIZdEZOqut+FTeA7P7cm5RWHYH/dw15HhgDAbb0GO
iaB6OhjkjLrn/HHxo12/D4n3po2JxaZ6QyRqdsWhO+fBeGx3Jf9MDyPkJ+f+aO6FRRwC+4H6KNxW
HIwv88vs3lk4oWLbPa0uSkLn9KF7F25AeRT+DfUBj4OaneJWuIDu3jrO7tvI4qY488NUUXrI/2Rh
5/F24KCwDsZOlGbwNiUomGC05DepFwM8Ic4UfgX5vaOENVQ8+2D+QLwUu4IWYY/RToOSziOxRJJO
uJSVjeVEiMr9N2RONvDjcovU60TQGginNLPeJg8zwWdE2B7ez4GIbqAKFlGzqz6vnogNRPpO9eug
w5CJjsCXbqWtGUCE/PE48GUQFDaYKUakw41APOwjbHMotfvOZLm7FaksCjNYsxORNJZ8BqOwHUgQ
UQrzwKNjBih39cdn6Z5jGewBZQ+HhK0+okLbcYdj3i7YS81ncbDPQimDWMnezsQ/6NqLQNUriRBF
jM1ugWeAjHRj9LfOXX2WX9L7ot4lMqFeep5Y3sKIwI4XbTYFQVi94ewTBTev9cScnPi9Zat1XI5R
8JQSKQKLcylNwEbk96hjx4dWGJCd2NqyuWbNUsfHFhAD40+3IkQciH9EiKf5CCPqVA0fch9+rI0I
DGc6btjjWrElAGJoOhaBsIxMDkFdrZ3EpgSUECYVCybs2Cl8y2+iu8mbsUki5VBgZihNIJ79+9XK
6f2vV6si8s5/grkWWW1keWxb5/BdudUPaIeQhhDx3hNoowf0GNUzp32eCGRtTKMILZWgvKOWkixz
/9XYJw/GXXUkq3a/vsHxfjv9oEIj0Hb4eN8+wD4XoM1O/lhED2iJHsqH8Vgfla12WH9U5DcjYh4E
OslyLkGyNwkM+xMbaMIYtsZ7IDBbNnFBu1tuc2IN8649Wk/A2ghLuz1O088OFVMkOaFeyhbz/BXn
SCzpyTecATOvfI7v9+qd+rU/FCe8EAGtii8DhUKSsyE1Abpv79zbkTe9wSPU7JsAhq+jc5vvse9Y
cdLnZN60W/WmO1p7tt6+2OCnW+eTI+YfHev8d3WPvz78ETd6q+qlTaK4B8b6+42FEu+//YHvQpX3
fnhvl8t7N+T9H4hX8cn/9s3fBXwflxpt3zfkDHtxtSipyn87YiGD+dcg4C1NKLv35edvfJ7HSOpv
CvWHHJ5oNiSWgkT2D/QvbwG7tRHhVShvBDf0ZzFg5zfQ+0j6yRa1j8Aiqa/4Hf2rO0IFQ1BMACkW
BzLKPwH/qpz6/OnUEPoH6AAAJ4MOJ5mEYvFPC2dE6w/ZrGx2Y5RcUk4NLPWtTnIP6VsB+CsViHbM
52w6DdodQpquE96pxrdxxFxyRqwlED3ASLncrUSmJUwD6Ei1Qtz1rQfP8ad+/QVOVFQ7/gvK/j+a
av7kkaMOYrCszkHFjteOvdh6HUErpRo6aMNJgaH+72+nGr+8oSj8hDQYzRFZ9N2fjAqgraJeBL22
6Jd+ane6xWLm97yINqt6Kk9ysRvbXYK11cu3tr6fgT9k48mJT13+0lf3S0NdIHsESnI6BfKEU5Eq
LpyGC/wqz1PyMrHpcNRTSKJeXKRUn9Ueq+zcSU3sz/MzqN/NEr9Y2IXpLeMTivE2tW9mdN9IKfAc
9AdUBa37E6ob7jo2G3GVoX5W0RspTk3+klQEZFRB0tB8fpuL+1Q6LmxZ1tUDbd0HbYJa7dsIro9x
V4dnGy59U30rzbtpfq6Wj2uv8FQ0aNvO4RT04Ruty+a3KLyjIW3RobIDqqnaStKZPsi152I4adlp
RcBK66INWCi/Ht8UyJpkrpPrOCsYbWhGvUpuXj2b9rOa3Nu55ItSjyx5k6LTwGuay6Sz5Jvwh9E/
V+adtJ54M6de055mL62f42GGuRx2RVR5kzd4wMG8oe0pwZ3hy8UpLwnAljtd4thkeo5mIn40TBgM
dHZRl2JaR6e+ObUIUI4IzSrSMwinoQiaSYGVo3Mn+5vSp1vxyWKW/HxFGeKYh8d0eZtwdKwN0Y+j
geLKjjtaMgpL7XObv4hv6OFzGO8kekaT2b70KgwAFHspCzhwoIasqEW5CyVvrE955lXgnDq7AxVy
LDkPVQoqpu5Ej2m0o66AWk1sq8N0q7VkQArS9BlSmPxr5Gebw57aPrb9mxHfixUo2i+b30rnmLCi
JedOppncsFGe0QtwF7ETTO+5PWwuXJju0t5a/U4s/5qPVPeMfTu8iVvHJkqe6Fww40W7+NTERldq
GLPQNZMTrecZmJlMnL4+yeYbRiLJySAa7jSqLi9n4bGc7hu2LVgLLp52j+rHjGEtMGq8ggib2x3L
BHZoU/0P8cBPwPJPkyEKGtDpsVSOxX86i9IkRAWtricRYxZeAqZueVJJjqlXCai4DlY2gbYhxtql
p57EnJKD0iuBPxXXhvmrtuFOkwuosrEyzArIDJAqya8625a/tzX/fiz+2U7HQPCIim5BgfpTO2O1
SMd+xLSNsG5V3ZX/5v4iTFsPini86vF/YmE1lV9ZfkEDpFMeRJW8/ZM57fsmmSZmE5LqwGfZNoMj
FALE/bQNiccFC4WQoFR6wy1qKjPNYmNQoSnZl964KBYJn+WjJzoIqUI26AsHuZqSuEN/tbptixxM
tVzEt/gr6Y45lIYUQ358GqwQKj2Qs1wkpC/6PvcmsMEr8EVtYavDtZuO/JREUDqAvp6ooHXIADeC
cOWaaEi1TeWmyx9WE1yPehJaX1Z9najpxCnM3mxJm3gxAJ5f+v4KO96Gr/GBPLyqFnmx5SLJPKct
b2ybBzR1uBg5iFApQ3Q474ooyR6Bwdrsc6JX8UiiPyLt0kc0EGhZxD5pvVrKpc1fDXhbRrh+RKMN
42QwNVIAdEqjbEzeWuTrWEP62p9QK9qDEaR2A581Xxhh0bstfH38SlemPJZNB8lD7mH5pp60ySje
iNPSk4ereEE0i/5XeOyiORnWhbdbiQdXPUW+JO2VsWNwRIfZ9bVqBle0h3r7QDSbUCQIW04aW0Yy
/g6lykB1GlJ26CrwYLRLyaz9yjAmc+/Wy4WrjevHUJf6hVE0u63oDZNMXgR4EkQ9AkeiU2gendrw
LHzKMc9pRSnJXGw+V1xls01kAkMQD7qDq4+ojGb0ApwpguhMPFU8sU2OCk/0KK5AWssNzyb6XdNQ
ToT2Tt1qBjTgtJ3GfExQmUvKVAq1/ccAFT14XokVQ4PE6+LvuUFPLwejADvKbD9Sr21Ir04FOnB9
C2uIqrbl90lufMZZjFqrcLnp1EAuJSIeSQ5E/4knYbzFfcQUnOTERcnU+Pj0ymSJHZ6LeSqmQFfw
LOkgfBfD2mII+Y1OZNQS9LAqOtouyQuS9OINBQ6l6ir6RoQvGT5FZrWlJZkdnpNZwiDM5tXMwYeY
FxaWmBwF5bI9TcoUzQtBBGQL60448117E6ZXXN/YbOuaA2RmCTSYoe640XlmjogLf5g4BvVF766i
wWMnBgfcJKx3TCgUslCsva56sQFl5laaQVk8FrCHDSiBkuHa08NjRkYpv6q0lVdEsyPnUqoqdTWM
jvS5XmRS9DymVW6E8RIzLWcNi6vMA8d2RsL2NfSVGIF07VJ2TCvUhZANEYZXfKoGiCvm4pAwrPSq
XeegSFmHzJwWwksam7eaMEetxqopTtLEFxgOqnFY10QfTQSpFRiN9irZ10hlwDAq4qnKtkDWUvNY
6zKWgnGR9NDNbUrvLx8s9/DsDhfRAHHNWs534np6cg1V4jRGHilNlyoaWKEYbQjLNcHxFOXeTLeV
LD7gfeLjdA4rQzxELhbKtBXuJqMYX6wC8SwDU1W8XeRMYYaS7yhkACV0Ek1ib2H3VOYeXS4p2MHl
UumwRJUYZ+xVGH3L+yAzlY3oTNFami/eaOWzrf6QpfzjDeHXmEaarAuzsxYPtCpukM9pyk1LBg53
JywUk6uTLqC8EXPtXOaR6EpJvToUoOODkBJj6SCAxNoZ1suM0RDES6KZwkuVFvgM1pzo3dCBQMkq
IFCXAzE0WCIVExzVD+JRxXixKiA82Ig7CE9bfEwhMeYoAm2EQaVdXYbjUBtfDsyMPDkdn50mi1w7
46jhphV8iAHM1BJrpNZ1gKvd1nZeU+ku0Vo/ghpDNEp8cZg4/vicTGkCA4elI8v3CAwSEK/wDA4P
IvpaODA9MqmeJ6kFVYd4yBWH2CwFGh0XNPs80dvCX4g5JvyHSmTIW8IqruadzsGGxCy1hFYMdf/r
Oeq+CC4zG+IzMY/F3BVdxBCIvli4kTCCDgZQ9HwSdszRi5gd8NW5FV63KXKoJejzTIPzot8K98kN
P4aDjhKmEy/R6p92WLiuT6cxEK4Kp2zMDAp+5sO+8ppwlfOMj2XtCm8Ut1fWnfDXmD6+KuXkyww6
XRGuM6w5XWRNsJQxfkt3EjZQpvfFpXkjmq/8ZF5aLAixKMTrNbORy4KVpWtoYgQJnZl7MrHpOmWb
Z6aPwY2qk5hLeC9xZxEmJFgnMc2FixYPIuxaNlA5hh0TPpybidFhwFS6WxiOv4/BfrXdA/wIXaJN
wS11tT9t9+aoXidEzmYXGUZXpwRcuAQRiPCMMt6xywiQhg+3LcI0MadwtuJX+o8nLtgJLxFS2Cfh
vsR6/ljbSy6cM+vr0506CldivMTXtXG9ioUrbEcTvVImWkiZxzK1p9o3eFjMmpiFwtw30HsLf2uY
rBo8bY7NaLGLU3k1CGTni+gV8WLD8mIWoQm8EZ3Urvl/yIlr/04D/BGt2qap2DA1ATRVZLFv/tO+
WI3VUpcji5PgOArE8+PgmDvC6fZU147t14FaV/NqrCeML35QeFFhh0xctpj/4neZaO/DNtHBWFsn
Ud2C6kPhQsSCFEZPhBj0K8qKKAte/n60kY/7n+kEnsKm9tk0LBiifhpudZy1YTTBR4qJxWjT1ET5
ipKnZX3EbYx6PGxFjxJwiKeUhMmxrgv2V4QthHbC6/MxIpX6u2RdhogAhQ8SGQp/Z7UEIdhvEdCw
d+A26jIIdlexQgQ3ozAua/RQdnEg4PXEGOLjk3kV4zwVjDN9I/4JiyniP26ExppnUUwkPBMRhAiE
xDvCQzK/hEmdaIWIMzCNOnNFvCT8zIcNxnhC4WQp/izDLJfAVqmx++SMkLUngsChkwMoUdzFvIhY
9OOp+ZgIJolmmHX8RnjDBgEIPn8KdyN8o/ChHz31uThFmKJa5OklTORngKOZN6qNjfh0mGLiCifZ
FwUa2fqHuxMOQPgNUlJQWH9vqVBujCuGSGwbcBIJfS7i9Z7nEyYNMr+Pf47lp1XhmuyTBX0gmwpx
ZeyLCExC+SQsPJZGmG1L/2iPIjYBIEusO7FOtIvwgcL+1rgfmkuwU6U6vFknYcX5epdKvixf8Eri
GQ16nxel5EF4YjGWEwyFIgwQnpPbYzjF8AtbyVf+ftr+atLK8IowZ6HYQYr235deBhfhGA6kpDA5
2CL+Ex5OeAzuKiLfv7/drzbQtgyVD/yyFjnCnzemehNTT5J83k/Ms4j8CzOeqSaGgG2NiCH70sEn
A7nsDtqyq1psN11vV7fAaQlpxFaPXmYkF9z/D/ru7xv5qz4RJFQmCUyIcp2fN8/hoOlZqE1inYo4
vY8CEfyICILhp18+bvePMty/zl3/OXX9v/67JPj/Q4UL5FBklHiAJ/51Mvz4CtVBkv05F/6vr31m
xC37NwvpZENWP+mMhZv9rFDgHTgoZB2+C+rIDV3wg/9eoaCpv6kITGOm4cNwdKHi/Ec+XFN+w4ZD
8scMlaHXRK/pj6OA33PKf0+G8RewZeWnlRVaqTVVHQVwUT6dO5NYSZaoSozH/Fs25ttIBQNJzVEz
wgiRWPsEEbfBLA5KLu1jO5b9eOzjQ6RWAJFzFaiVnWETDaXcrmTS1KlQj3NOTTa/+FpXfjG14aGN
7ZPFHjBrpMdZbYuzYqfxxspQZS3h5puA+ejLRrMvKtv12UR33rAGXuuesrR8awptHzlK6s1xWp3o
uBtT6U69yMcXdisIN1OQZ3ETRJp1TAdpdldy3F4amaknr6TEnMXexHnuO70gwYu6d6mtL05O+qcH
zVFnVKDVyXGaesiUOJ5ezF0Tf7fQlZdKGdydbD2s4Upt1Zcw/jF0Bdxa9pcJlcmNNScvCfy7mlH7
+jC+ol8MMqJ6anX1u5EiHQB/2L0ir/6CKotTdeljVtjquTWolIWa9RaeBlGjlHPsW9ZE9gtJnGQE
dNzDE72o03MBs9sKrdDBNI36i7UsILrJoG37om2vEHxsRnWGY6NvWw7AqQVDgdkwCckiUwfDbat+
GrL1V61G5yh+7ey7dVKam8Fs+KDSPRbZBE1iqkNINzXHYYUdegmT+qmQ1OQJQoZ0p1TyKYdQ0Oun
odr+c/vy3xmPX1uh/wtP0H63ASypvzYdd69SnkhvcfIqdd3wCwvCt3+3IM5vUIUIPk7YxQQrJvHp
7xbE+Q0jZcOIw0/O3HSM1R8WRPtNCMBb8CJAc/NZ/vT7iRrGBRJRyuYshXp0yrP+mQUx/sqC/BRQ
OupSpzWsjzsly9UbeGiIrUzoIDIncR6stLDRtDXb6MyhX5QiGI0cq7MSzKToedxbY1sdWnmOng29
Mg7Rmn9JJ7LAQ9PdwCwJiLUsHs12nDcK7Mu5IFw0IMWAW7muN6stgQeI+/IQx7l1ibVZApNM5d6D
PpZRT0WyUh7g5tMrb1ySQZRjv7fhGnqq2T02ZX4No8FGO4T6wC6swwDKADCyxZJxpGJbm1FZ2k1m
WFjDKD1Tmtx5StelZ2inqnMZxvj8Opw3teyAG8om+X2JE7Da8Gq+GUkZPoz2VN5T0W5w4LCY5jWS
TfUQZavl143gIZHs78ogZatrF4VVganJE6+bpPFZmuAq1e0iu6kkqz3WS1m+FXK4wNuTv7SrGT06
hQYOD/72XYvgCmK/9nySHEXZlVGi3TfVovkAONYgh5vrgGq8RXZ5AdfmwMzpZWGEkjuzaWNapfNg
tvY6uWHfQJtTdqDHIKa4gXQMbqGkje+1qR7eOk2aqdlmEuVubMsNMrztdEDpvDqgjWj6htNpWx0x
qtRLw7E41IYz3y2SWd45OXxstTUoFJdkZGRj8hoc6FTlWe9NdVczC25M5NlehmSsN5UUWhczjZ1b
KKglsiFh+OS0prlvKwOsfNwgFl8U+e1aV9mNMzeAVJExOiVWAYF+C9kj1K1xfB5qzHWfjgBwTan3
oPCsIL+mAFm34SmT5WYFm6j04FTWtX4fETyHiiCkVsexl2fEgMuDpmmqH6GBfZ7h+WfLgVJHX6mc
k4RzdJ+0XeX3VgowvNeinaai4caB3LtRhEDodfgnrViddv/fG0j1b02jW1EXnbz+2SaKL/yOMDAs
wiZbFgRK8Cd/MiR/mkPJxFLqMlyAQlQColaxk/+DYIy3LJPXVMo9oSYDTfB/QipJVX9zZF3gFeBk
hmdMM/9JTEUlsgjB/3V0LypOgeoovEEzHTiZRQj/54wBbAGzPNgIkGuD7+RqRDhhrEFoLUBJ+znB
yVMtfdskyXJSyfl8fOTjx8frH7/lTnM3lUVz+PiLICu6/fzYXCGDpEzJ54U/vqDHUw0yGuaIITvC
6dI8DbVmXZJ82kySUj99/HDcuJepXsrl6i5z4OHP2+UundP8YjnNvWBJYufe7FvCUUGgXHlx237T
IiUPcrO9GEUGF38JcmLIpQ5uWsCIX6QyId0j2da7rqHUWTqU6w0aQQtCRm7YcKaQZjKZeclLteU6
Sb2xUZMs2ndDJO2HdM1PdSTfJqXdnyoHIHmpUv6RwIlFRmnfh+pAvwGDMw0EC8vj5KhUNZVGepdH
7MMXR7sgKbiH/hiYldNwJm+XHVSfDfkMxdxmdh/5I8SwQTm32QMkTMB85yXxS0ktg3YyG/asN04W
S+dIUsNzVZXK2YISpLNgSrM5UBurnlrF+SFJKP0vdUfaJjkH1PrgR8Zqk6h0+n0kZ45g7TmrCTII
6ZTIJIZuJo6e+yaafRVWLE43entrC1Ils6+jDZrOcEGonPGPdQZq2yZ1MlMkqVUAeEEB3fZUZI6W
AZK62U+SFHOspVn+sqzzZoBH2Kmm/FhYy4s5qMgYOHXjpzCzDJCMkFONu01rJ5ztQcIpj1rlDiWN
y6YrCUYQqhLlBc0aIyllbfXIoK62bJ+6eY2g1yACj1YyCHrrBL3xhnbGbkQFtyyAM4b98jIVyr0U
c/Jf6tCy2qibqFbprTbGUsFOLqvjT4Ixa0kiMCrZdhlJpoTjWbWrbaxCXJxRPdNGLZkD+IcpgbEz
YKaZetJWEwzlWu05vN7ERfzS5xRxLo4fjuN722eUMkzR2RlimK3WN6XBW81W/0NTwAzEZJMqgOEI
g2yUJbDhSpUgRkoSrXHTL4VWvulGTE1LmX1p1DNsSO9ZpuduOxknAmYQ8B2HPhPPM8Jk0d0oOTjG
saBMo3a2MxTNfmjp4cYqvzD9cui1E5KxFqwaKXR7VpmtgRSzBRn6JRitlSKHwqI4r2Wsh9R4VZFV
Py2NI983ffMurehO9dk3e+7swMQZbqLC0Ha1kiHKadr7yVDunFpK9ooyWjsrUnSvKZrnZRjsQ5Z3
lHfUw3aRjkWnsGspyoudMdd7VfsKI5Gz1aJHto3Ad9I599oI0KKUZeePH3GkOtsyqV5sQe9k5ebN
MmTArTNd880s7eGNeQWEPh8cg3K2bmq3XVvc4NbB7Mqt9Wwl6teitcx31NgKBzMzOcjaFclJC21O
qSGF9eeQu2oFpDH9AERKGw6qrmw74qlc0TXQNHm47Wbmsqp9n1gqzHSOcnRp3E1pdspD7TXSimM4
dQ/TAIKHrfn31iwXkj3sZ3SrUb1uqfzQgDwqVYBiLRza9iMV2EX8ZKvUa4wTCFh7pvQmnndmEgI+
IgdGig1AEgyrST/dVNF0A6PeS6cnb6sWv2K+fSeE1h0yvmjTaAiThNHqhTCqkIRc74fauJc5Oy+b
BYisnADENmTbVZFGIX+fP1uhJLtHhDcw43K1sUIz3LeS/SWVnfY0O/Al5mblVU2X+Vpul4d+cClz
HIRwHuc0g1l6HR7LXbP5AG8WKS5VZkxaxS/W9SY2dYoHy2Y8fPwW1kCC5ZmytW58iJGsgo9Jokhn
Ch/ggreVBVC0vl7ibuR0nLR0Kb4Zhct4CB1+ZAvUL7rMmc7KH91q7CKmdaGF/SETP+ol26+5Rk2M
pjYHqALMHJD+MMlwY86rN+ZGvAUYMmoPc2Y556bXLitUtAaKFJvWaVJvWmHsGlDqQUHui1Q7ZA1D
/SmylUODupCbhwkI2oxy1b6M9rMzdxujSr51DiR1qh6T3W1fZmMeA20No8C07KDQ5jRYbYa5TCPg
yF9lvV+2mUUp4awEetHDdhQvPKfzhY0EXEIcTJlEuG2WAbxaiyclk24Hu4qPWeq4vZOqGyWqgD8t
4yWvC8p9DXbOUQ0Vke28tzjYx/JcWlK4Ww2IVuY5vFqxDMbPar15ykRnddQgLfCPZ81dW6fUxTeO
E4RVc2flHMDVkLpvc3rTr/L2qy1PFII3guV/2Rmt/t0J+2+DnGzDpNGOjQKgajJHUGwtdQlG85CE
5q0KxsqHOZOgIbnTJrkEEFIm2ynUSgweh0LaalFOoXyx1PWlnkdqXWT5mHWyXzb5lzlqriFHde4g
T3cxqpupapiBAn1whH9q5PKLGkHtMieHhh2ES3rnhph/O7JpUOrGdlcLeyou5OgpW6U03UkcGbpt
3yPDUEW3NRx0LtKaXwj/xYEwRM9JRA7fjzvETuQoul3LS9tAHLw4eOQUPEE7LWw+ILBGdFMlMeoq
7ciZgDyfrSx7llroWlpO8pdcuQH0ulPy/t6MtpMyGL6ejdmmd/ylKhQvH6iWG8rrqM85WXB8jJpY
x1wqm6ewXoNShYpOjWBGdagAVMPtlJ+ziRIZ1ek3iLoMXq8uPkygj8okUaEy8PhTh8w6Ki43phzd
DuNDYkG+OJFrUu0fhXHNOX9lg8vzAgRZIZlIc6rB4NDhgLzI/KWZbxrLWO6x7d8R4Xs1M50yjqJ9
H1InaFnRPkJQFBerwyO7nHQjyRoizE4ULAUCBu18HVE8r1vzxUIJQLOazRCmt6G67Ic6YpsFvb2r
1t3qRjpQdDXKNtNsC13f/McSHdcx5gFSjVN8Bf68qJlDF09y0yrOjaF4kQ7WDc7CH/Kafst6jvXG
tTppcfpFh+l1U+UGNWIwNyFx9pRZ+VEpr3oOaHwwYmunKkVQdU3joq9z2+pyQVAzUhkVpl/HkkP1
mKxgtNQxUAeJOVMuN3FenlODJNpQgnTo5NM8OtRT6Uw1RwlSHYePDfH0DKc/9daT3jf1RuJYja4M
d0oSnzQJX6YlwSrZJ3tU/FqRDFR4OddI6NrBVEu3Dw1YqDmhn831CNcTUgdTfQwhtCVlGbpHfQhf
+7QA09itTOsqu63sYzcP3a2jS/eVShimdyAyLdU2NgXEumlZBemjqlY1cav0WkXd4sM/u1MLmUJA
VUK6qg4fp0X/ptjN16XTbnR8E6g2pL7m+zKpqU4N08NUeFI6zjjQYRfm8VPbx4itKbwSN7eyJmHB
8R19ZziMsHqeIZr1RPOLGc6NqR++9TMVSjLKAI52lR2IEwxTCtba2LaZjLZG927ZxIXZ8lXRoC+c
x/uBui1Lgj3KSV7kJoHfAYpudarvV5ipEDvgcCQYlfmmjYjUoBzfGctIdalEkZ+tnLR8OI6m9Npl
x1m54wRku6jVs9EBZEYM3g/b4WJJnKOpObIBreGbQHi3oHtHLKERN8dKk6F9A7iSyl49yeeIlM5O
W6NbmPd/wD2GF1W2kaLJm0VBoajVwj3+eNsOzR6+0oMOSX1t36OERwGUo1helRAkS4DO4Y0dkKNw
a7U/VGP6YGlpoCZDUMD/KDcUheoZ/AMjxRgDx18ws5EJLnMKXTJkMqZcGb0ZBoXJGmC4H82nelC/
1Hxnk5jL16GfNZFM3g5kVOvEvidIOw41fJOElnY2walRyo/p4Bw6hBmkRXsIDQIXshluXEgIjLUP
A7xt4Kyo9OLkbQcw5W00lVOWNwB39TEMmtnaqApxg6GixaRq9zJKLF6Yv4QOGRQDVlKsyKVEsckf
lpVQQGrKQ6Fp0Oq0upcQNXBwyrlnTmDv5UKME5I0X7OWbBcKbZQ4jaBHnW4SuYpzEGvNY56sSQDf
X3FTAa4/6nzTxy9Q/b1Y+TNUtQt0evU+0cFVL1HukujIXAfman6MnWeOYI+nZvKV4qTNpbJf57Y+
SGhCHHLLvIdzl8psNjgSG6qD+aTLGTvCXlCilWnt18Xww1wgqufIPCcKmJyMM0UF/UE7h+d1Dp+b
RIXWJeQgTJuGTVUUlxlRxK2kSSela6mxAdvuz0jPHKDiqg5Zokve3IGamMeydOMc9XIziiNiirbZ
1OaTYdj1YebEk+wTmMcwfZwqBBI3nXpLnEfwk6PctkoL0A5oS5aJLQtqz17eo74i51YEdxmrfw2r
w8cPuSzrw5gtr9o6hd6yftVMutqIqOhO0uFQiB/NAH1KPaEcAcvZOg7fVqmdQTRBhSKp43Ye8uE+
oYedfvDMsHhkTxUsWvKkmtRm1/LtauTlvms6jiJ07M//Zuq8mtuG1TT8izjDXm7Vu+Rebjh2EhMk
WMACtl+/j3zOzu5FNG5JZIkEPrw1rTF+khN4KJS/DAZXL3sJqc42cmoL6zRISj1aUf/lFm02ZqQu
Tle8TC75oR7eZWk8cQVFiKmEc/GMEq7RZs2mD+Df2FLwyOAaLAtzGog2qxCAD/eWQSRnQ4rN18yY
zsx4qJGDT5c+SLfBQPE2Y83NMAE5Hdt50iatYB0tQWOKacoSiP7NvuM1o5yRwWPTdK26eZqFsTaL
mhLZOL99FgNcczJh/ikU2QLTzEY2NxLHSrWRdTOcXFqEm6pPlwmX95LtBCVBbhQ3p6jLm5E4OMAS
MGT6Mxhb2rPLifUemLue0hx3tV2To6EzfJimPW7n4rNselxxMop2URo0D01V9edKtfs46UyE3vmw
k4COwHOpC27g3yVI8hyb14zz4spV372ot7qYScRNauc2TrN9C8NZr+3cHBZTiRMh8/hvJ/NM3+DC
YVVaFT03lmy7Bs1KUyzGLPyqWmyvkFEPUWbaDwTXY7biZIgAjazx1Lvr+s2OMBnsEZH29rVKeib9
aWPknr/sFWYHGRDtpRj9xtaT27ZM+wd+DaLO55nACj9FbOJ3xGO1z7HbELrkjV9eYV672H9i+3a3
vhrec8MwSCVOXwbw8QeHM+tkzgk40EwiYhD8EOVNbJ9fGdvO/9e0RPM0Go+rUO92bamd7RHgnDGH
LTKrwwFsqxXDZs8V3egHt/lrWjHeTaNbO0VyoeeT8HR/xFllRLuwogIrsy6DV47rIqZjdI6h7fRo
PQw1i4AVtimh61wadV0nq3kfZA1mZtQexkSuoJ3550EMpJ2Wfsggxm48iwtJhoTKiNE5DARqH2Kw
mbGIqKHOo/vYiHGfw9cyCllEW7UvqjdrAl3LMutP0Mj5gGh2OgQlpx9PjWQ31P270BnlTC7WuFxg
wAyS91rJbpME2eswGc/YmOgBdadkV9Rg+kmEyff+kPVDA9H5mSs5fvs9Mp8kMLb5naewm6C+eNrm
1q3T6U0GJZs+kRgcrd+TgCAns6AWKgSIicvAXebSNZ70zJ7YvYgqLL8rSNZFq+bqQSqf29UTXIk1
c5TMp2sQTcG+lzGhEI918uDbOnwMxPDq+bTIVGyFcZlVRxWE+jaN3C9DUNik7jsMFeOuMCu8zG7u
7Ypu/qZUPMRfAdtS1FENRIBMxzTP+RxQAZpyK2hDWd+AQ6U0kj957CGDtQfCbFtEPESyJ9RuzuPO
qMS3jqSFpJfoUlOQYep5FYUg87jN2fAfZTcG20BUCUG5PeFqbRZvTcnQVV9yAizrrPdvNufEWweY
f5MGce3pemgc51zS8vgIhRBcYDk2HVUkcsnG4m7o/GYe9oCLDCkeQ7NLHhu/0Yu+Ts7VGKit7kP9
LBumNJiU22AVVx/EYFFY9oewxwGRzVcKk7K1VfU9T1TidjNZnwlJp2j/acRaxDAOm5xu37t9y17P
XR2PC7fo+/NceGSjx36HGnsgPbwrSTmz4mqJYWE4G3PTY3Mn4nKVq0ystJPSCFHH7WaGpoBuzSy8
TBbOf1aTZePm1jqOI3L4i0CcYXWJDLJronkQKasuLC9dND9WvCW7uDHac9lZ/33Q0u/3Vhuecjf/
pkyGUJxadeffB8GSyaRTPZd2/dD3ab4TKurO2f1B+L6NU7kq9bnow6ez75bzrr1/6pSjPnOv6vPv
p78PRZLfMOKdmh5VW10G//2B/3xEBVURDskF/oozpmXjTo+rnRxlcarsdL7K2p3ptCoAxupEr/Oh
m68OtV+XUZ0bmZlXJ8zrBcnA+e730ynuzGtx/0sObaJyLueta4c3IcfZBxpojEtAhg01ryAslc1K
k0iHYS/sD9UQP6YD9q/1KEciB6SGkK88MtQKlJZBJu1rqTWpiYq0NDvw9xn3zTGMDX0sy4QUnRKZ
vTdIfQws2PPF74et1eljOlUkmLi4cOo26I6pMmyFssupj9b+9ytGThyHkbqkg2SqO0bl1B1/P/q/
B2yLmggJL8BQZWD6mLjSx1JtlTupo1kKyjXqqMUApyRRe6YrFQI1X3NQZNpxqNYA2ipylAHM8USP
OtUx73V17OZEHX8//X2QopsWmCrHXU2s8mruJFFIebMfWtO+htkDkdrT45DgOXdm82XWTv2cRZyu
fQTyVXpLaxk9a0rGhD+/VEFDFGr5RdZNrvMXNyinjRpplVYZYTtdnjz2jHovwhdPblUaF5/89JcB
w/HC46R+sDpyYuopPYQT5kDqV6fV6JFPEcUZ3ndydM+B18EgRtpdZhIEhdqiD9tU59a9di44GdCX
WNFW0GxnkTX73IFmnbU7HeeaF0vVCTHqedEsXRU/oMfM39FkyZ1OUYMY/vxpdK756I6t+Si6q+fc
7ERvm9isL2kSi1ddmOdUpM6pa4nLmtro1c3YWsbmjTBk+9JEeLtlFCxTHWYXY3o3uBr3kdFwv/vh
JurL/Knn5Xsyqbto2bXfLGO6FGU1bVz/YOeCVBfRR6fOlI+dCsnMGr1lJ2bc37yR0m8L9JvUcguD
WCVPRpvW9g9ThbpReNNurqhKcNt2ndHZsQxxuBvlnGw6h5ttSIJ1lXQ+EvUESJyu6CplNKKndaI8
O2BA5T70CubtwZqPRsAlFJmxwVxMlk2dP9eh8TXL/hykHgO9DFdCNHo3EoZ+XzcX9YQ2vJm96VB3
qGx8/Zp5JImP5czptfF/auG+aN1HC1pdRmABtIxzANoNKJRYWY++nprwKHsoB3CFsv3h9rc2S8Mt
V5HEj9hHMFpzb5V7KqC/Bq/ZySDA2K8RYytauTxOboFX9kuqge/FDCtKkf/aPry06ZS7zqbfgvvj
QXp2s3JDQaJ8XNHyQZ9BnkcklMYlTjF6tucmdVlXmzcnHi+ok6VAqRjojJ67tr9NWWCSDG98yihj
wEq0vfA6isPLaONH3C0xbeJ+pQhto9+EhIZcriMnpus46e0tFdT2qu9rd91Km3A06fyROn9N+1og
HI9Z5zsCoSexiloqJ6fKQOBaz2924x2b0J6e1GBQ3kbtQVxTk+B2Zb6DWeKWqAhiio3w1YUCUm6D
LyA3brrongdv4lTuGAk1VaYJbJwSQiHMvdnOzcfETzeNdpZNF0zsA+5wZPZf+OUMuFiU8qoZ4zj6
xIc+L1HXY3LnSoOV/GM7pYWVzLnlnjmepHL0JjXsTVhTQFgKeelbjqc6THP6HuNzEPbMHmVLb4jZ
itepi0lOwPiKq8EhA+vOJIYDMSRWHZP+GsbVkS4ICs0qg1zPJM/2051eTGrJexplw9YrlXpxmp6C
HvodVy0DbjWE1cs4ML7r0nVZ9Prqxb4XhdgJ49zvd11bPCrqCrZlLsiBqO3yJaqG5gxT+vP7meOW
7jWeg0uhIrEqo3TaWXEAHJoIYytG4j00BdNKNOKpZOv9/ayMm5qiSRJLXMAq+MzxJS7y5IUB7fcT
HVvMhCzxa+X9S8b4pJgTlkiuSPTJ3HdBzfjC/2xkIw41egthhuHFWxV1jE+ktMCyrfRVgEwQIG0R
3dJ4LxW6dQpw0FPUaM7K+0IDS0HI3WQTclvWj74I/FXPMLlsRP9SUndfztZe+n60GqEoYb6YY2bI
xkUSgHEUjCWjn57JRCaRI8LzVz5wmQhsuSN5lhGZe1k0pQ9eSNVOoWqSqe6fwrCqTVcDOPmtlFud
K+iz+zd+vzt67rzPaNP9z9+N0Px53PmXLjbnUxsPp1QMeGPnKM9ucX3jTC83Y+wnK8sX47pOnHbV
pqq/dfnw0Vtpcxj8Sd+aONI325JrrKkcA7uhRdfN161KUctLRcshpA+vb+2nPppJ94NhpTJKrekn
ERaNV7SUN5uyH3eugLbT1EDCLJVUfUvgY8LGl1o075g8tp6HU6UfSf53LTGdIiyOBQHELkUBOmLp
NJVnAOoTG1r1q1pejIiNNMgPRhec0hzYt7VLYyGdp6yAQzZFsR7VHC8tw37W+QCF43lH40vF+nHk
Zm1DUb5IJ6lXgPIcImtNItcde22iyjpx/KfIRjE1fwJJRNffB4LUsQAl1mZg8FqGUdnvuwk4FH46
u1YWMemcsGOVTazwUXFt8vphylywoxAso+/Mc+yobuuaHoX1s0+hIUr1Qdw7rmAY4iGkEqhQYKPd
+JQMafPSyavV2g8tTUgGvWEHRmiG3Ua+emZDwG9ansK4Rhhe2IfCJjdFs7gvPX+oOezNJ7NtSTQa
4uBssQAscii5thj8Yztlp9wKSYMc43vQwcwpPTvQQ4NsIVulrntVcah47cRPOMpnhhdtByOUd06Q
DNPLDRnMeXZ2kNib0Ipfuem/UEA5u6GD+WzCAojXbpYGEGSVEZAnqcewphckCaTwZBRE5RKNFEOZ
8TRk+hEZ7SWMba5bEim5sDgugY4M9GY2esssmPktYbBGscYvGS57J0ropz41QxFsPCzYHK8vaQ2y
E1iv/tClm84fX31r+mqtjO63dEQc3w4EqUXld2MIckYGdbWDKfhTtOEDm+TAMEbWCAU6nzllnIsu
h+o2io4/prHvlbN2jfACyJzD49V/UJi471lFc4hHL8pOZ+QTaA01OrThMm3dx9DuPyJKq9jVDBAs
31wzzb7TG4cctqdMsZMF7zzwqaI0ZBETyr8oWdYjmcm11gQq9LP5p5hbAgk88kLNDqA8M4EkfGKv
zaymjZdMf08Oa2Enp2juv83CJSzXnydEKO4Ea0jkdnOnY6iSKeZ3Q2f0Tmb+wTH1BiHER15hUar9
u1/Y8q9uVxnrasz/opgi6DDiCYyyXXaN/U7Js1j2A2ac9O7n0pH9h+Ea41rxZVELDaWSXfvUhWWm
ikQgLRETpaUhbSMNa1b84VPZuJwyfzeISS7kPZt2wHzoAoCq1gOMtZl92yIGzgbRary9iF1SdxSv
T89KqAkxqkgotMYbEFG9LNP4YRL4FG1Kaez56hnYOftsdvln/84WN2NsU3+RuJLOBZMAxC54A4na
SSp8mnvEsTmO54xaFUfKq+GEz2XVbsZZkA4mxY9K3E2ZZX+syD2kMaYOgz0296qlGEwSrlhKFjYH
F+tt7iyiGvPuT5cUD2lcP5WOh9MO5Zm8g7+qkISs5aHF7U3zSGl7FUXg4UM0uQXvJId1R+XUYdkR
1XqG8y5HDJuN+ccE412hi3pqJvghAdHUhWvVFG9VUb9JM37vuKRi/rHKTJeyFcnCD8cPS94ddoBg
fe8S5dugHqreRG88iBhp5B/HpaMaTx6lGjlloaMWXBbGyRbxNahwMMVV8x5n7PCwUeaEfub+BGZF
ZkX9UND3ukhoNGLMbJ/MvLo4SBVGcFfIKY7TIMB+2S07L33UTNHAbd5WRMVjhFJ0CTR08yiK3gWd
ce94P8pQvvi9TdIfIouod34ap7vUIn/gNlz1bsNoKi37PlOu8maEE5Io+ZRxod03oSdm2znBg69w
4dY5BRqyADRg7Mid4hxw7i7Tu8RJfEStJBW3Tq/lvQE7TqKvsXuyy1KsRCTClcNm3bfEDbqKaZQI
xUyU+Tq0oCGc9qUuWNXzpCGENPDRh7h6ZWvvr6mH2wDkh77Bfg3Rt3GCLHeTG5GepHKu7dbm5JPw
MifEhnDRtq1HgSFD2xw0O3xlX/D4NlEhSD8YSYfs311Do6GuNg0S2wXlLssozjeqRETqcLKt3+ll
2flt+FE1rwLifB3NNExqBIuMseSxF5S6hONwmhqre8nAKDq6cHNl4faLSpQh9j8cLAlwGyfc9t7f
NNXLOpk3iamJyJ/JEqGbLAvw9XhkZslKrnzD/eMmHamKvcUy9oD6wMDqWadHX6THDu5/MXW+QV+t
yf0IGmrlGrHTSP2y7p11UI+MGi5ZswgA1i37HSxGSiCiiZ3cwWU8qYk8LubDRQpSbxZJfKxydLq5
kJ+eBwKEfstXaLTgU7/wVOCv0+OzLckUDIdsWLjN4NA41Nf4D5luujsSXnjHwXLt9WiwaeBolUfB
mrAdK8vbxrRSZZyXWA3udmcZIOi0QrRJtXUwMGHOwgj3kD39xq6mr870euajHVN/TplvwYQl5r1h
Jc3JpRyQtZkTfWKPwaGZ/OCQ8drUpgUfl//EhtSnalio+/keW8PRrKP4UOppD+FOv2JF0GCWd4eE
pvbY8cD+q+gRv0B88CpAwwWKR7m0Rgxipc6udC5Rb80ucPj96PehncL4oG1aHFVokXRrCqPEOQr7
qO4PjJW0kOM2XyRdW6+9SiXH32+YoLr4gEuMEcYpc1iZ8v7OA9pw61FhHN3wnxPY7dEYc7GeY/rm
Z/+hzCliZEDpVvDozsE0jOwQo8xy6viA6Oq/D+EMtdRELEFjoCHtWZbWZdPluzRMZwgsy2kPs6Hb
Qxg2ZHy60cq+K2Tc+wOw/H8/Mlqn2Ef0aEWO3FBLXK9UEwHu3hmj4f7w+1HmyeoQI+BmK7S/szr3
D/AdHmSW/LZNc4erc1omobvGlCyO7f3h96OhnYtdDF00CkMc7aRKj5HvGltDTfvYaJND4t7mZiAv
coTo6ZW9AR5+F0MS1jinZx7LQZBrXMu33sYD2+Wgjdnvt4c+tI+ekzvH2Q3Lna39U0ZIxv97qPzZ
OKbu0elY7GYWpU2kuvH4nwfL+N+P7l9Lm5PPm3TgHAyq9vsTISvbUY02Qf1V+PT7JVl54UH0x99v
oYH5///C79fMGrQz6mixM1OkZbE/j1fdMAH1RkZBdcFAJ2I8fhYt7lsZNfpWFRhrvLxDqlG7yOnM
1vl2WpJkLSkfNNQvyBq7uuEkPyjk3/NcGO/j4KEImlv/UYUVsjDlT+ehpqlUNdkuDCioH8zEQnI5
eGs2DOOxZ5heYiTIP6B8Xt3Z50nayj1pOERDvfuj468GFaD2ulOmvw+/DCqUvDhA+suQub+nmG+H
CntalggUz6gQsPxwhOjO1Ge3Z92Qim+33eH3u1njcx7J/f00thOg8P0n4lySfmzgTa3Nwd6HYf1p
+Dpb+th3tCjPfVCKddh2tMyrdlHp2TyEdvOODX9aBxEVCgoO/SzsCl97EjPm+yGahKJaaam+hUv5
bsMSiWY3tflls9sYx6Ty+d6mbZ1xQ6H4C1U1aPdQQBi0wO+kRJig0PKzPkNT2EMd7ZNBvdb1cUCw
UyGfSYV/zFxSQvyGzQJa24C1WyWGsyW9aT9X1gxaP+IIar211VqYJ4IbeJDD6JDElbNCs8FRQCWX
2Ep3ynd+qNpikNQWgZXYs0PgUS82HpxMJst8YsKDP9rLPDrbHEyzOhu31PxRC+iN77YLPliG8REU
catBI9Fm07EoyApH28L21ZC7nWmUNwq8g4DeEZH+gS7kRRRRK5V789q05z+d3xkrt7XpxtTdmZmK
4Hcqv7B1zWS1+7O76WnTWxR2C6ysPkcLsT6FpVRjuT9z3O8R2bxQ9zmh9iJxjN3rsZPz1Syso9+v
mww1YeVE0DFxdGKPeTRibq34BcTmm37QherKz7LSIEKChr3Mqu4rtf3jVtZmysYV8qh02ZT3Ns32
QSTDvqvpoKVMfmk347Ww4px3j3zSkvaOcTlYiVjCavwtKdi17prquKNQdRzNaxiQ2l92nH57BndX
9R0BXtlfF0/tsm3q/imon2O7uI6Tc3CteFhVRQs+BB9rsR2CXX7cfwGegUdZM6+VTOxrkXEdD9Ou
z1FB0ux2GOhfnkO5nX3nyuXBb+7K5yIyr605PDYlu28f4NRje9jnyNgWjV2/VePsLO9TY27JdDl6
DmA1nQhMrqpBwtlxpkaBxGQOTX8Uo7sO8vk6FekHqjUnSE6zSCfQmfkfUTzVIityZJqWw9RO7yyA
Yreje3hV255zqFjzzJa86CijWqIPby6UHmsyKVV2fcXacvFbDCulwA9YQhlXbXjmyW3twb+M+uI2
VrBTif1thM0ze9oZQXNUwjeVes/oXa4d0z6LOvun9PzSMKOsUjVcMossPXOOlrW6Q9fuvraahzwF
4ctFfSmCWq9EEe5qBTvpt6Sa1LSWGv2mtpLnxP3TzopYsqBB6hb/U435XVnduIjc6RE4s1xMIUNL
TnFH7zsHTtc5Rwytr65VX9uyI/dsBjgyw3NTcaQb6AoPSs66IbMspFOwqKyCcyxVtY5A/sH4WXP4
8ZMJwY4QS7u3KH7uaPoOu2VgIQ4FlHM79KRFjeISzzytvpgOh+wRRPHGsY4cnGlYDGPjLfVH6jH9
GWF+m7W1FlEfoF0fOFj6a0NRNjXnpLzXQA/AUpyehwM9e8ZfMf+RVvGRA9QiaAo+qtn5G0Irjund
nm9XexO8LMl4pxPpNxv1ho1/07vIMzW1m+skS3+UecbKAd0xN/4C3WgGiiRR/tvz+ySqtTPlL9IS
V0eih3YshPTU0T2j18vXxuQGuxQQTCfJs/K6u7oS2zqrwbLNzHETlgEdJH2yk5NlXdM2q1ZOXx/Y
o/NnrSFimcGhXqov7JDuOt25Y5qspE6eu3IEBGpjAfqN3LGNoQEt0/1So/c9OESJ1x6xslP73Xn2
h+Wl16o+s4TlO2fgcJVkxz7pr27jn+RogVdCuuTlTJ73ZH2mBUUDXf8aD9kHXOmi7zvg3qmgDRY3
6jCD+bTD46Cya5coImj/suC0myYDJsd48da0yGQJCuTVsRcDWycmrXKFWRXmyeVO0dWr4HBCgo61
rlmg5jR195Bxn80U2gu48kPTQku8DTbgXuETSMRs/HeKfexefrX1vfLCob5hCUShUoCgTeMToM1K
mzgkhPpGVG5steu/EYVxMuNuP4ZkCpYhW3dBYZKtH5IRP2kXx6d5lh+x9U+WVMwW80TLrk+Vd0s4
bHHXqgV7UErOp6VPMm4TMmtC/teA0NrYFe54CBVRLHPm3Wy/Lzla4RHMCFwE3iDXtwwfw8D7wU7R
LMdhHMmhSNUFXwH01kjMUUBUUav/taNN1QtdmZ0/kWjAmyr64Yt4Jxss1aIpvCd0Y+5YPTM2YAsI
F1TcpYP0KcLJRXbZu+lok3D54CEw2ltdFfSVFQzale2TAlh9GmaB563MABecwkMVlL404HbsyVW1
vCD+OHlV1q5sxVJs3aVr1DWO3rWntsGCUZ1iG9F7ZB29lDJo6u6TZaxdYtZyRQuUH8SLkk2Y7S9E
VK00acMT61bSi13tx6hzyNbJ+7dqyiE+x/ptChjALYYzTp2lyfheVS69lBwNleMQvgtixKlZDZu8
nfZJCSQRe8E7Sw4/Ey/HMP0jYgfVCaxJPZTPmithkYaEsZvTDzo2JvoqxOXW9RnPc0RzHVko6ZNQ
fEWCgdsos6sEPbTD+IneVQbfLL0hOyF3OrGNlV+y65jteJblNfOQ/5Bd0Zrdj5l1b/NU7QgWjxa5
YoS0opax9TSNeufriZD3tnzL4BvsMvusfYQeBmmerrkrGhRHedW/+UX5AiMP2w7cwSiNysSn9JNf
vOG8a4KeDJnyljIYtw7UxLbrNxgDlaFXYTmMGy9uCICMzYvdUz0RBuJZlQsnIQMt9uQlKW6xza6Q
C1WdXfvdrydxGIv5Gpj9X48yIp4fxLFN9ktbooI3mmA/NjWZVc7UrWbNCTzF4KiN9nGAmNsxLo3c
bU63NS5OLGmmCBOKbeV31ILZcJQjr5QOtH6+L8/m1Uy5SRPfCHYureGml1/xaWzRnxkLyNmFMtBy
+zqhMYWVVeasH/Sswtf0VbgHzIdRnu/tbeqzDIu9GbjpMko8uY8ZVckQH0FzltrBPkp5g9mYp6Hm
eTWANpNHT1SXAUEZdP1MKj5q+U/Ten9UrniZlUnPnZGbKO2MHz+4TlONVGVu8I7JdqMQ7qEBZEgc
HMEZPoXSa+tNJ723At14LSqcZZkibqRZh4kC8+h8EKWeeIBpYHvpzP6YYlumM1Z9GzAi66ZHZmoi
x4x9TvliHFlOSSRZFtiHtxM5hnl09HJYUsOxl06G5n8itikOhr2BVhJWj375R8OnqiCR16yqEJX2
zjWqnGaV9CShlNmf+f5a0GrsEn/Z76K3tiY80dMdCUz9vpyhHO3hDWcs1ICtT23UpcxxJZJdo7lN
lV6LhNc989Rfh6PpEvj40RP2oY0gSieYmwWmErlJoZj6VryxTBrnWhA+b4NUe/lPGQf0MR8MIyJe
TssPTllvMhwBT8JvFOVXM8vgYf2RvJ2meK5n92dSc7aKjPHa2mJg/W1PTToVHKCx7Cd1sLJmMSA2
Sq69p/YWMuI9m+u0lJEKzrkeQamj5RA3VLWMEZ1iafvXbu5h2V1Pi8swPzVYu/xZhpzkGOfT5BlZ
X8823Z+0PndOh1g68wRDoXua61ptgoAa8m5mVLmDUeHMFVB0myLWP4EwuFIFy0LgMlNaJl1jI1Eo
ZUCngc+1gcCCIBq0BUFdEDxXW0w284YXDSvkJJ7YuEOADyw61XOfTIhtg/JChMOTLsHeulJ9qVA9
Qq8gPVfDA7gzsv7Ie/eCYS1nlcP+EwOTEy4N6hfPxwGckw7iemk0IeeALhbrCf08rGKENrkhNzyy
6ElveUfUMIBbdnT+uHRFW0PVoS4ryO1rS1Ybe9q6BfYHhP2rrMHsY1XDV9ZIYnWmjJzeLI850llP
FoMahprPKZ6rhd2BBDHed7jQQMZwbg/0IUHcEVolORTY7ACVRLSuC3VSUXCKkvrS9BXCuDj/LBVy
y3a0ThW5lDaxLu6QLs1ypK7KDl/62DePacB0l2dyFxRn7w6T4uuhuTd1gn2Mi8tnNzFqTV+68NIT
XMWbGJgYG7+298rTG2EOR9S9+QX94TKd+jscOKAliMYZv91M/q0Og63NMRCA7W9lkO5pN/Ou91Ag
6xoZJPbEZSohpfoK+U2h6W0JDFMc7iFwI+JMgB3vpcQwoobV4Cf/ulDXSwaKZHPPyRnr6Krc6iGn
x3yN8/TZbO4JSdjlFgU3FQdUk/RDs93aFpIyW1PjSVgAAVDptRfe0UmmcjNoc1tgGjiX3Gv4kPgv
48zctBbnktmbD2niJN8B/IDGJ770qnA9h/6wbF3nFnajRGfSf88VIEgegExXhsZkpXPKD+07mo7C
yIvbZWazD0ZxCDAxm9+wvPUmT2GWJnNA1G9upSH+Ziyh2FnnJ5vAA47cd300kle2z8nGCBfRZ1Ct
ImKekCAUt36M7IOonHFFWsA1DcaMcnp1jkvjpyN+ZXtXGBkjKpcu0bsQkTmvJNdJNtSnOdTf9UjO
2jzX5JjA32fSgPcwhIPd0brnv0I3tlxaDj3bsKv0IbRs2p0nnr1RUSfq3KcfMrAH1X5z0Cs2fiWo
4QnB8JCkLVCsYsZMFNrqmKIN6X92MFiURaPYZfJHUhdgFpzdwjjUuftTmu4taOZv5RKBh8ifJgB0
cS6IFAXdhcBNbz5jC6SSts7105QOr31Qp0uHbZKVIo+4UBDv45XjL9I5svSBgwfULt7Mob1sQR+m
iBhlfkVf2s8jishFFZMxM3rdXyITklVv8pwiSz/iKsAfHSSvceyXi3x0P3Lq5Ze+Fw6r0gw3TTyy
3Ex3g19jfvhDk2+yuXsIfH9njOAphuzX/gRoLyz70/HlRwgohl5gg73/T24QmsXhfDt5dom+eyEG
W26qsfySJl1tcB4uviWkTlPM2T5c/OP7xDdEnDdMGdhb2c0kBNoTppcYEFklJKfjmcEoZRJmkUVH
nfvOJpqcizN2L1LEyR/0QPt+qn+IsGd2mMBJax/eL5HTFr20iyus/VZ5y/s0RBwgsMQcwzDDUFUq
vekig/EH0RMOuNRihYFHc/zOXrnZJK5MiBhhM3Mhx+cmyJxjrlK8mh5hnzputr6O77YYNvRorNxj
3PnP6YAgKze6B0KxOMrOFQi8UeJmXvN893g2mocsJHh9GIJLlyHcl+5cbNIygKsRnKp61aCi6iq5
HvHdg6cYR9NGjN8ZUbX16u//4ei8tmI3oiD6RVpL6lZ8nZwYGDK8aAEXlGNLrfD13vKj7WsbZhRO
16naJRDcM5lR9Jj4wKpBc2eWd3Zbo9q1FVbKsvP/GgdcY9DNH7P3wRGO5HGEdzMDblGVrDmNpqUU
lhDHprRxgRBwgD+ZkSEMWPszau16VJKt7zKCDqAy4HTaxjrI+VmVE+VYEO+Swk42RasOMrRuEjfZ
qvI0NUjJd0LHwblN0BglC7UuFyuz4eKme53mSWcC/Dg3pxwEwIrt5zoNYnXCnEnnlct/ccBcJAKZ
EALi6FeRutqEvIA2XCur2UzoQbVNWmJK+l+4VF6TjMlsmlnTc+rhkCvyA2rTYZQRJS8ASNas+w5u
hJvSsTk/dXmOdVbGux5dFXPIT+513SaJxomKKXwkC3rkTmpU97QVNDelZDBnZO5+mN9F5zwKk6aQ
oMyvod3sU6S6da6jdEMgVR3jID07AQ/+piIpJ/txgQnRymvYDJ4um/LYNcaTSqczGf/44kfNYe59
cQjLmCZWB5ykNNpgM9gCA1hQTew58u/JibOzjdcZxyITgR/dqYj4ga/HaofI6p/aej9Z/SW12VtG
WUNkyUA1DB33aE9NuzJbh1BVzdOx7ObnaA7zrdAcoTOvei8GUvsqLe8rHOotGeKD7Xd4cDPvgXNz
uR70s9863s1pspPhsK5PRiyGY/neGYjlQ8aJmr1jjim9NrfpCKogVe7eHI3TrL1sBx5gbXaC4A0E
+DLA0tX37DjNRO7sued0ymWw9mYCLdMY0oIUhD9NOr26ILvRLvgOIVG7dsOGJZpuICMp96x1v3WN
MD66OTh6Pxy2s+dTDpDpD3Lxu8I6Ssuhhk4/tnmtSQiwZAyZ8ZjAAOoiFNHKl8tvfsQP2TDx2OSQ
TH3D2fDp6+ijdGZzU7gHTrnSQKlt2v4vrDj48fjDaJTYdCJRnxcZ7lPYZt2z6TAeBW7l7l3DP/tl
fZdUwt70rQkCMURDLnW8HoAm7Ecn/GhrmgdMK/q0Ft7E6EAa8OrZQhXiFdlDrOXGZCj2wyNAP7wR
+tUde4Y5H7NfJfeWoxitFdhlS9uIsHFx7DpEbs7BHMYbsog1V6LWi8muTY8FlrVVm1R0ujnIaw1a
ahlZZFIDzAvRyip8GH0lOY845Mgh5CB3sgjfYt72fBUG9VVN92g17ByKJVOOFZ831HMQYMkk1zRu
UaDzXeLsbBRb1DzvdZTtoRmzicuyNLeGdg6MnvQu2agRHXyEJsJXNBNbWded89bLkox3BsXRK+Eg
ORjrdaSSrR/SFWtG8tWg5IGCoCAIrUMQmuVlLGmqwdU62HN9UZ7CGdxwm9o8tU074d0TvGtX0E2Q
EakdzJSuObeb17jRcMI1xVHl1b43x+purE9TzYSslYz2QVvM26GpBHvtYodkDAgiT74x8VFjwSrs
ODTuswNsxy/y97ZQBm8M1McRpNQGIhsxWDictqhP6SLwJY5DxZHC3dTXQ3nnlf15xL998Fnanq0K
uPRgc/RmAb21eTCX1cYILQ+kCbZVlHomoBoPpBmq17T3j2Vw4FJpr6jcMD7UoQINR7ouwt7WPLkM
LAf2LbQmDRWd4LWHBTYlzF3j7VzVRRcfJz/9UiGDKhFFXLUO02yAXDFTvRtNh6Ec3qNC/BVVUuEW
Da2tcvwGWCl6SGd6mpo+MzvafapZQvRvfW4ZB10jEMeZeQk0LcCxW2515oFZjhkai9SEFVEFlF+J
KX0ajemhaMPLRKDi2RvElxkL5job76EjAqroNcm1JbdDOl6b8x8VIGgRBOZQfuqbJfz4KNbpDGrE
IykdBz9GjNlCWDx2nXJ6CCZG3N5pP1Ps/Bd8Mbb27sfBdM/JePSnYQOOA4GryJ6x7mSP7ORNMG7x
QxYnYCWKEGuLOVFTtTyhGQbu5DjFW4734a5mRA9Nwd2VYsghdRRSUw4euU/vYmf4diXgDq+vzKM2
HYxjOIxjwcBlV6CVNOzQzWQ8ZsxJaOVcVaOt5r0v5T+gF//aANtpM/G+HkPAFDLsV8BhLoHyafZt
DOpSVcisatd3Y5FZK520KYYCIHyFYmzS48V/KMaZuhaDA1MxaHPv+c5X0sBMjkSI76OhtLl0qUOr
o35txIk48igNvePUuQp0AlrI2Lk9rn3aeQWAh3kJGbQ5WwvIBW0rXt0chSpkwbrqmv4rMklRJLWz
i7vvqCGDPsbq6Nrts1F2ORix5CsqjaPXa4pnZfI8j+K5sH9N1z3ZevzJexntagYqZlQE9dbAf5JB
mcqzdZv7eH2CvuQlEZ6L2T3FhU08uPpOQ+9FVeLYium5avzbqP+gPrToGRhIi+o+5BRMaOFq9RZP
dSeEAM3RnkuOusA6WNsVwZ0xH9/7tLp2OdYBM2rZDtTCZosF5K9w1a0jqjgo1HZMw58IxUAm6Ykx
Ek3gnaZVjhKHumfs1sF0Hi37KUr4cN3eO8dDGO/MkGzDUNh8FR/maOeHfmZNG0A5QERjqwCRkFg3
E3iN9jMU8TZUfKZWpljF+9Zf1BXUTgZduPJE/1iEj1bBqwmjNEh/qRhTAkDpDRWsyZwdcbawM5sQ
h4ooza72iKSJItzZDr1s5CtXvc2DuQSqspLfocLqlGRoZ2GSfcdLQUaV82Diq23G8hY2gkSi6VBe
WuSUOg96YJG11E202JpjV665B35my3iOZFmelh86S9JbOBkDllWoLLXHoQ1MG4Ep9zR4csZZ4dwb
tsXjI+4ug9Yv/DEa9qJLY3f1jg+e3miubMffWbNHe2jp/OQAvv05nXmJ1RxZCHjnHexw6QTDrprp
NVEJGyHlR1e8v3+qjS6Mm5xbivlfxny7SiNiSEEqkbS75jHlh9sZozhl2cA7rUOhdEyFLpYBJcpz
BmQZvBY5vSVmVH8uXky+wXWVmqwXzOnLrnJMFuWEchHSK1A63ocMagKK/oAXGEAaWd14l7dptk/h
tLRMlRiMhvyIjhGtM4PzAzZKPINt9K8adUQ6Y07R6R4DnA99zvPFL/piw5ONClcTz7SV07ItWeHe
VOq9ZRwJV0ZBTxFbXTw8h6qx4h1jgR/FP56CA+pX35Po29VY29yafEyFgsnXzb8CCx/eonZr5JyW
fU5OfChPbIWAIrQUhBLYYek/8ruSJ45j73dA5R35ZId0nJiHx9+kwzxocfZzGGB30+Di9OlcZJiS
/UjUILLbO0Nw+vXDYtonc+SvK8XPW6XzA56sk+XQqzkHBClqwRY5ifESS1zsoMhZBWSdywVjCzZ+
MXINFITZg9rnFF9F+946xeeo41slUcG1F6lNUKfffe6U+K5YqUxhVu8HIwK5J7sda9D3MGpZ+ZcJ
pdj5U6ZtHN0wsg6lFRxARayAOHhg1PXSLCY//NrHmMH7P5L+bxb21Wfiel+pA+sqKMPirMP52vrA
XbImOahavucxbZq54j4vQdnkCH1SGM8Y+F61evUjPiOyPj4hoxYTf4DHNXhJR8s5jKQq9sD57uam
/6ei7HOeBPCV2GJFaX66bDWBWqn1bPAsYZ631yX78EImb+Af2CGwgQmLLODPQoOpnTNmdTobPPO9
0u/OSNoFgtG5behVU9G+HCzrlJGwjXhSYJ4tWTVaAX0dlffVV+KpmcevWBSXtOV2dAzEN6mjXTFk
9inN3oDRnLqpea8NcjCdxkVoD7iR4scUKFDRsTj1vOyBGgEKOsLpIVODxKsI3lsXCUf8rjuIJhvx
6y+YVh5JdelgdO+ZMIPyL2xCGjAb71UxovHs2k8y9k4ecm6aZD+dXtYITHRb0ys+9Eg1c3IRdZxB
JFRXNvsfc91dx1KGmyxydvNi3vJi2ZGYJ33duDg6US6Jedk7a7Ip0GC2kvVHmafLpYf87CNbIC2/
4dN+4sc6+qp9SNhX5brAoIa/GfYPxZ+Ve8ed9G3Cp8Dh6jG4cJa0O+uUx/NHqLkrpZvacArilowB
1dOhpm6jGn9V+w7XdR3xbaykn8Q7VU/vjps/L17dOXDuRl9NVPjk3wO5G2CYzzXWB0um4cHxC14y
0r+4PJSV78aH0ksJ8eI3Y1n25wqebHnJ6nPhe/RReRtmbA3Qq6qjO+6En+tzXKDS49Xdmyi22C/s
VxWDelBm8Jr0Rnifjy+1V3Atc5YSRbYs/sA3Kn9BSyITszrsibeibKmrb4T8p9pyFze9sbaZJza6
ka992GPu7CSDS4Obb5wTmgRSPuSJOjE8i1HUj1gmkTec+M4JnOaawdHAGuqtY4uEbGVbaKqJoq8b
+946t5twrz1S8W7YtRgp5qc5Dr/IqGS7Nsjvkpp/YuSMkWZ3ItxVIdSNf6ZVs6cGF7bNYnlMhmIX
dAMn+zpMWQ4wBowmcQ/bxbYDvCwQ6TFPw4ucIm9vxfGbtqCuTETwlucCZEox4vrI3zEXeKjTQIvr
GDxw5aOzu42ibXehOhQozKvJAwXTCe+ScWNuCtRMN8CZId2tKh298dPB4vmNlZXD0fKZIb4Gb0Ef
uesptDnb9RU7+Xhdp7Y4NUo8cfW9iJym6QGXiju1dKvi8i6k92V3PZTlsi+26r7rWwbmKEe5kx8T
3LK18I9VFgyPrgqupSGpaPk/9Nwlf6KY/9y5mE9Vyws8FOLgCP1U8dwKk3ExiDKcTNp1d7m3KAse
Xj3Hh6WjgSLDR1svv+podj6vmPRbG729G4NpYxjusKrEpLZRNT/MaDCbgQJsJj9oM5xk+io/+UOb
bOHi+AZAljq8Dj6m6grdOsIjhkbqB+tRGi925eE3c2u2q2LjAqJY1SFuaa5GXieWuJZLSV7m1x3a
sHss2Q5ES48BaYEtpZOsQKbm3rGMT29ifTU3nEbJ45lrCxglXxnmqbQhwY3HR55jc8G8Bbyqcequ
NILsquEYCoHGPo54CJQ/lTjM4oIjVYwpTYxkZKeGU6DLLyiFxnzcl6C/RBxtZQlhqcJFuzNwzlol
c4NO63mTwNi4TwAQ+bCVjIU2CRtk2ORgpgmkdclVAD3FTwy5nqcKluO+8zf1osa2mJgqW/xMNTC+
wr84E36tJmTQ+X9yye+tnuNRDx8KYgnmJIcNqOq7eVviRT0kmDRJLBjsEzN1FU383NexcUwJ4PYc
aTWj5mhZO8wQ8XFMa8ArEqaKHHFUtvU7rwWe28YmgQ5L4RNrATt4rav+Neh1u6ngCxHgvuQVrKYw
TV7GukShnuyDVW3tRt3TdKpXMbb2uBavtu9f0C8KHkF3pWTUj7R56GN2TUafcTUHMadOgmcshHZC
G9tsMS4nhsOjllqIUSwFHhxFilC+02PnbupSPo6pAxpHiItR9x+9o3/CCIcdrJJLFsYvVZ5Rf+wM
r1WKpJI53Jk4Hb7itL/NCvO23ddrzeWf9UW2yQx2o1yqrxWDypZAxqsRZ5eIjCdlU9V7ugQrLXHi
WXUTBhupSVhw2lW5c4viSUVUblfrFDZy0ZZ7A24ivR764rPJRgaJf0pjurdA0x5mojNae48VB9et
1fnn0i3us2r4VsTQ+y5EahDeNsiUu05q5F8uEKo83O7izzw5sAPfG18wPLhlJCYf07busuJrifpl
g75ZtflE7xbykaxZXqbz3u3c5ICKcI0dM95UPaV0KNCuW9yJcTiyxufPJM54CQTAXNWepDjYTvU3
NFCTuJmg8bjilmNRWY4qFhgYwJTZpPc+qtyqnbtrWLbwgJI322yO6dBdTfBvjfFbeSOAFXv2+SoP
AxgvgcORqa/i/GyNL+5k3NEmubKh6Mia3wg3S8yeLlSoc1NDkagf/ZLfsneR3dwqQzwsCy23YB7P
8SUz0cGkGXA1zLBOtoVhnksNO9O29W1Oq3lVW7c6cCnLIMjct8FzwAEGhKL7PPkMvLGG3InJ7mZV
3cdUGCxEaxQUDWX9o8A5vDYBYOK4dsVr3RgMk0N6TOeABfzcU31ellvSZw+JonarljSTqKxkdxGP
C/eQUmXtXwMEWTwUFbvlLGXNavnffuI3x36ygps2FTExkX2otgsR4zP8yMsfdRpzYwnSQIXoo4uJ
trIioU1/qbKgcBquerLb8ap7xByMfQcNKO1sEsp/ChIKocfJfg/9/sUcnadJJI+uMNUh6hLChlQL
QYyQh1g7/nODDeqSFEGPaaI7DXXd47GCmjQZWXm1Otd89NLkiT85fHg9zLawq8W6UE5LGLkuP3zr
OyUR+SbInJ5ckuqbwVpGsJLDeGK13Rmn1D4vYvcRifOhH2T5UU8GnivwJXsWe9UHh5SNa4fq2gTJ
O1138Q3HNUbvwHsRqFe8UQSDkufkuOWw2Ntd8ZFMIljeO/WZuuDszUTimJb/q9Un9kFUHP/jpr7I
1gkeBcsmdodkhq0JcVLCGUKG/IpYmAvVC8YBh3dV4c8v8egF69isjq2HJ4wEZvzC2yc5mFNZ0z+8
/OXcOSffxEL1/1/mbRXcZTL46FhunEaPgo/Ua62H2fZOeea3BE4Nms54Nth+RTQFgOcebEe3MdVb
kkoYWDFJnYDbqI4y7yXInfSpTthJtE15NyXzn5qajaazpjQW33SGyDZYzPsSIrYPDpItAPs9CVOC
s2O7xALSDaC60YP5jTD14ey7piw3RoQ1o2KaABtnrUwjPtlGP0GMXCbfMP8oGCQAoKyVbsvH0jqI
uKV6rv0gIBku8vnTnE13UR7nYPNwiA8IiJXZY0/zfhq7IpnjkoRspi2mZhwOBf7fIbB+RozWIkBC
C6YTGtKL6PDH9m7+61rjpzFm1zDWqM04PcE8cFKwNFvwYddBO101Ig42eBu+zGbCtedRjZfJmyjc
t7ip9D4jmwRJitiSFy2/h/ndufPFp2ot0saPYYzJrhTILLJ/M2Pq0D37dcjwA1m6eQvN6i9L6kM/
mS/WlOl15sp3iUl0PWLypPvHZpM2AkjDBh70iDq1bsMVcJBjLYJ/vdFMa4J8Q2MnCw+gWbV29mVY
aIRMxnFC268cs2YrmuaIYe1d9eNPGYQ7BumV5SiXwiC33VqYlVEA1Do3x3JTSuvUOzarVu2Dxklh
a2BD7luc3gbhyc7Yz135LzA9WJt2uAsDvP8VFgzBzxsK/9J2yU/Nzs0wWs7VJKaiqjyiCsJvM9m9
S/eWs5RdZzPuaDkmaOYAcxIkC/ypFoipwp53QLJvNJmM6zn8mQOX4wVpmDy+aUbZbG69dToMEHvh
VEXNvYw/LR9l2/RZBo0M2CtvcA8Vg41wmY2NrPi0I5vsYuGU0Kz1xivIk1YSzGCPMo8N2jjaNnxW
465eJPHFZWFB5RmUtyb9cJiHWa6inJLewIl8IvikXG04yt34xUar32orOBkHgVsZ/hfSZlVu+OD5
bKfhWKj2UgIuTEnugN/oHxR9gZIBqA8fWIw8Bui1Qy03ZhuyL6hCSZY8vs0ZILnZ+DWV5t2Rb1Rf
/US+C1YPM3+XHcXUMY4tdvHJRURqb/SyLZ2a1X0TE93jtPIUCOOTLPNhBN07IKUMuG4Cn9/BkuYu
UNGtmtLnplD3NhoGhKHnJLbuEjLWq9AyKLst7Oflm7UlHlzp5M/axFJqluCqTIzsKd4G2OBr5fCk
QyB6ojTkiH72pgP36gQ+xpbyI8cItS4S8zGJm6NLLXPgBFfbKcHvpM82pGHReE+Fiu595X5hTn8K
vVvd8DZCzDV3IKNmnJTqw/enK5gqQqOG2MzUAs6QjHkXWmfIi2ueCevUn8stSKV5JR1zCwroDVqA
P/P7iCtBWBy2YqbYehL8dhFeF8s1j2lJ7FvWrz2BP9sYaMicQaLxDa78jF4Y5VlfppcgpLrOUfjp
luPOdiBNuMrCZ1M95Vn1W+h+wmMkWdTk92Ysue/EdBfk7ipygheZ1kAoFIlD5hqfcW3tO26w86e+
BvHI9dyrG7P+X6FoccS6Ma2VwY5eOOlVDdmZqx94qfnr6HjZXYzHxLvvPfIDESKBQbyecgu5QBd5
tKRrShg4RIj4GimxtQVEJAxO6xEgI7GUSsiHGAYMh/vklDopiyv4PCoqsbTIYxHTfmBM1d4S3U8G
IQhnFRpUys3XlAih/Xio4sB7LPzkvR15tbvcQhRaMgZEqma7gOkgNcp9V7kHbwqI/VXlJ/k6xU68
vwwSEq2rWYHVQt0Yfmm5fhESo1znzfsx4zsb5rNjEfzlocBaL4SxG6Ysj+ZwJDXWlJimQ8xpPkcW
wOJEmYniUQ2XGWfPi2A1mAHYNR8ZJg4syDVHyOAomNaU7BzJToPRjARs1r/UeV0eUiAm9DM+WrMF
Iascom1i5q+E48+0UfjfAizqkMXUWXrcYbNR/kZtq3e+gwc9UmzuZHIlCdlcPa9LHrXn36tK31MT
QGg9tX44VZcnjQl7GwA64DAA6JKkz0PE8n9M3H0dEiGpw2Cd4d/SkBo2XmCcMWdCsvKTy0IgOdVF
Lk7T5L2bCWtGo0JaM02WxX0eFfcqzk/mMObrckrWZeBkjzKLLkRoWHs77KhIZO1jO7k4QZNtjMwJ
wSjazSEpOYPDUKhvHs6HxC1AApcYzwq0NxQenJOWlzF+JDP+DT8KmWOdvSmNNc7ABaIid8R5vbuy
iLn3mG4qTX4K3swdjKzTOBrF1ZRo67NL5M4af82wLrG32lvoGeQZbUyxbKU7e8YU649fnqM5nESe
ZkGCrbupZxAiwDc40sC+inPnAZzfDoH4e5ST2md4P+96C8tHBt4baiF7EWhaKzJMLCTl7PNrhM3e
CK+N6eCrmDZzRZ7S410wMCpvQxu+JOdUeExDx0CtBbsO68lp62Bf5d595gAa4f2/tauBx3zEkwPZ
Z+0JDGleEUSrsvGqa6Pzf2wAkx3k6qNRp+ldkZdvheTFR9/ev5KT0NolTLsJu+LbI6SmNE/ootkI
Pm7y2vVDB1t9beKR2Iilji+ncxHnF1alyWXD7U/5b5MEBHRGCGqk7e487u9zp34Ki6C1RUPOyJKY
7VqEPe7bxjiBQU79GQ2ZmN7PX1KR9Y9pXl+qIs4fvKIFLhwk9b4p8fxJw7wfW8O8kMxqEWn8m2iH
/jYaWMAm0VSHcdqbKhrWHdSnoFD/jGEpFPXaP1+r4qHzxm8gqsmD0XzqFt69wRZ/Md/AVOzXwkzp
YLWX4gAyVtuZvzUo+ZfkJqMt/TW4Inn45qxl8WC88gyrdnhr/sZ8KV0xv0eYHYtfjMcV77vSW6V6
JtsZx79RHxgIs+39mLZP5ex5p75cQFZB9TBXPPHzeQbZaeDQk3Q4doO1deANrQ1DA5ZgN62Jgcqm
hvI/h4948rfjPHJHhO1bXP8TFsvgVlDo5UH4achhkqt4nDPIFKVXWRvuiOeC7UkR6nTbohWaCUlw
wbZTdW/YmvDG0VCzDdrQXV6nL006v4N1xvxl9cugueScHMa8bDhKSedXXkcvUjvRTakNvjXiOuhY
G9twoZmyaO1EgGk2tARHMSEP1TRUBNwwNfjj0B7LrhjescJu62BIXnjF59epc16hWm08Ba211NGl
aKvssfH8+iHEAVY7bo1ky/7Qi82MgrQ6P+pu4qKAkvf4/5+NSBazLOCE1+XX//+2ufwzGdWPqSrm
y///YuvWAwi2aUMaf+KF6Xg7o1VAOCZpPdQFw6GHqmAwhFqdyVxi5w89Pvozh8YrmJEPncYwieKB
CmTf/wldQwE7wf0B3JNKnsasd8B5v7y84Al6TczSRUa3YIsJNb7NA5u3lvChhXiaBSLaV/Q2UbSU
5TsHHaSnJcl0K8xkOtpbPExOraE5IUAcm3K426Vm2RMG5ifAOqBMunsdqtyEjZeOu7Hy7sv8kRLR
s2cE1yxxt1VlBjwgo41dm9/F+COqh6bv603lRQFnkebe93t3wyMKhjKtxqrDRZEu+6YJEd3DHgmq
N/gp/BvOkm2e+tl7osAeDGyoRyKq1Bnkh5L3V7j04NWV9cW/boKXQ4UJZH/OTFqO+qE0ThHUOF8O
GwUdCFHSYIJBcC7BKPVDQ0Gn6L2TtlnKdREoycQDJTZ37iNo+fKhH1PzVVb/GvxC+0LQRNVV/ZuO
s/oypt0B3zKuk9rc2C2lKU3UBNuaqrZWIEWwx0BRL7J3XaTq3BXWdJPSq/mGedzX+GwpDRv3wdTA
JhFsEFyvBu1frWcTDgcvie8pGniv+/9EwGgaZGT1q9b6cvOUFRlvyix86+IyA+bXRi+W9H9Eqd5q
GPnbVnl8nsWXzAgySLngkIpN6CiOyKUmgJoO7+7EHj6oxQqwFJiuWd4ps7i1wVOus+JoC+KSuVO0
L7K20f75d9dReBpiIj+NoDmXpBV90eTPVvYoGStS52XAXgOpC7onaM9dH/FE82XVX3Ty7ifOnyFm
SZAPNxTb9i1MkQudVhYcQ02gMtlj++B2UKlzmwc+mWXVZ1TGCEavXvmWJFNdlQ/0psa8orznOpi8
32Lpowfe91DgLGMKMR4E99mOIMu7rOJnzYSGe3LgCcUqbdtJdk2Wa53wcJ0Ty/0e8Zut6IThvKLT
Z1gk72nNkiQjt75ie0TLl8nLyqrVeSgJphgC7ZqOl5gbgRzDP9GzpeFCQsH5wp42Xi1tfiX4QC6U
yN11LqP6DJqLhybQHmcm/ewNEcpr8k5rB2WJMYaYhGVuMMcLCYxtvg2qad0WbNDa+b5mPNsYM1W5
MvV3IBr4XAGPri1RAuHuk12jm4HZxApJtwTthqOXZhr2TlaGz6e0mk9TTX/kADGSx8UuU5zWe/AP
jTibNLVcLDJjaAp/NtImwRfWpX5rP2ZAhjiqlHzbqMIrJ/C+9c+Mtf9oawnYT9fbjpIeQntRvQ9x
vtJJph7rRqk3D0LMOLjP4aye3EYHJHjMfQULfjPb1ynS+tg6Zfzgmhi0IzKJ4OmrYOe04h6TVMVY
yfcPPoKdHZyPktQxLWnJAp3tPdfho5Ql88BTyFqKpGT3z7DdcFcaLklU0LME585ezoRtttkn7qJ2
L+r8Aj6RUdZWPIEsl1ho8M/uArLOedMfEMfz7SSZFCp0950tO4fLHOhPgtV+VzsFtSwB2/m09W92
2rZbV3UYG7ksU5+yA68lmNDrwgXFlEORxnvrK/MgvLvGIqxd0Y2Cb+xpoFV6O5vZFfTga5Eg/rKP
98/uOCT7aIhfM+KWCF402wYpiZp8rIEJFSRSCctg+uNhnlrfQDypc6lrd59g3GVJSZQ646TAnutX
hI0DKcBlz1FhjsORBBHQll8FwarRRQ3qpPkMjuFRxfZzRMQS/4x/yGvvzclGrMg5qvE4AmVswaPx
hzEEha66Mz9fydzmOxEmOzoYzhbSxUHYNmkVUBlN3L2EcXmc22LXuPor6MFFUikBdryPHqIou8Q+
j2VmCMufHwed7gt0uCYSh6Zxz63V3hGug1lM5C7lmNQqjpjFu29tcOkGOMzUqYNMs06T9i82cXFS
IbhzovjmBPlGqxECYYnNwm2Am8BGPNqhvJ9iNotDu3GWJLVK4xyXgRq3usUywo4cbPQ2tvBPN15J
W0f47Dnqx7GsZjOZ5budq+armsLj7JtUgjVAa8E7dgo3XZkOzy60AVUvfRkPbVFQbm1Hl7auviZJ
DC0gSRKqM6L9u++bV5aQx9CisqEPnA9LM2C2jj7TePbo06/Xg5ZuLa6cwGw/2z5+9tzsK7SDHe/i
7dAPX0Waygsz3iOU7G34JQPnNZqWeMgwfgBKAtEyRT9SVcvc+xRWANRGCRELIl7Q1y9FXf6GRkfK
hRyu5HJIR8ylFoSRgHALZ1v5hccQEayotrXpGNCIufIqLAldHBzb2ra3qPiciBu1832u7Vo7cqmI
gKLXq1Pmpg+Ayxt2X+ErQdTkwnp2OyCKnc3J8Q9e1pGtoSsoZFO7NqPkSLPPTS5xdsVFtGkc475A
FCuD8cdSI3S4N1M5mN6bBrUhd7ZAe22+/qvEd7xua9iXZVGC7Rz1l0j77UJPA4Ne/Tbt/NIwUqZR
dUeXID5UwBaKrO9YD3fWBJ48PnqcY3g5ErroiicGuOQwVjmpIg60qRkH25J1Nc221fBi5zGmU545
NSmiqO2ZCQnhZ26RrYX0sTgXuIL7FvuwhfGBKSGSLAYxGrSrFg9fMiOC9PV4yHMoh/8LZBNeQZ7t
7K+VjdsyjB76Np1Zqo441qhm8nr2egGLQlaJvP4iiRMdZ6E4zjQsbGOflzUqyp/tzqfCb5t/+VIJ
xeaqKRz1ViV1ecy0IuWlWXi3BT7l/6g7s+W4rSxrv0qFrxtuzDjoaNdFJpBzJkeJIm8QFEVhnmc8
/f8dydEl0Qqp3Fd/R5TtopLKAQkc7LP3Wt8K2RmYVvicu1b3aAURM3TdVe4RQVAbR1W1jdFurgZp
LqDMCbzGHE6BFBNQHRH3w6lDIUlzMUgjEAQOXp26q+4sfO/+jFL0CubD9Zczp+JOC9/js1tO72U0
OaY7HBI4bVeDygAcPWNyrVKkXMIB1Q3MTU23b0gKoP+lVM7J0Euom1Cf4yC9T62o3WR1zliSQofO
VEfbZmZaHzgxsDnBRihZuGybLrxUmQvaSWt3Y1mRbWesMy6UNaPd0KPlDb23tS6RrmoHNb6lY0Ni
slaUN0AE9e2s9DGQmhKUMmpvz3a6Yu8utGVrR32cIe2+qgIIeVdrZNaAzWRmaGyT0NyaONNlWBrd
zy67bbPhJjTfE+ipPYzzA1f2cbAGqJCNou3G0PpcJAJwxuK1ZoHOzRGsWsEntOVAE90NAh5Pda9q
d7jVk8L0dH3ICcy5C0u6uMGC2jaHhTnMBngdZXqfMEhmSIRvpQAjZCUUk9pagIIqa5y6keRJdnFt
ygyOS9vOhBG1KTpIDWl8MymrkSDhCi9Dq5tYAF3WsgrlMw0LRvUhrSi1Bi6hGFO4IVvwGZ7Lui3F
u6jD2t/P7Gs0jK1dWuDeEcJgNtHc1DZdJ4aid2YffyhVUqDY/Vq7fliO+MyR0wXLzZjW7wHT3c4C
JXQynbsAbIQ1Qu1342KGQAa8yDDcD/nG6mE6dHPy3JSIupT2HaNlZuAxYnXOsh1RqCCDP8xanZ2R
4uKK0IEbKM77rrpe+to4WPnMWgdys8c0unESXMu4n7M27A5ukaiHdODKCZoOBxcJ3puEEStUJ23f
ph0nVYjSy0kWsQvdKUSaxME0hpjhXwRyJOUe0VvwNpyCcJxAedLz2vYoPvS15WDhZyGfQ7wZTnjL
vnw8lHZ1jclzyPOeLnSErWhW73Ok4XHAaoDf/FJWw4s12e96lHIrp+zy9ZISK8gwdXIx2wzqy4w1
UC2190XzAqLnfVbVdD0M06/s4DmcJwLyYl6x75urBtXSlKUPUbYd2a4aYX4MHZRNJMkhbZEiu8S6
oJHCQ2/271Om/Ah2sHgbNMwZijb7FrxkXRv2Wm3zM0jip9wqj2FfIvpZOiL5YguL64jTRkOm1UTd
JZoGZsD1qQqs25okQlNV0f63Mdy8kEEpNEJYtyjPmE7QEuv66Fos+jZqiA2J4hAj2AnTyWFIBJht
PRr3brNoh4RLDHF4Ex6Muih9wSTplLUmm9Bqqu80GHBob1NCHix364QBFn8DuQv+XmwcKDWCPPHw
MGPCm1Q2r/kxauZD3BG+wcxH2+rjzMvwfWiJe461hIopZZ9TLJgGRa7SJm5Gj7kDqTgVk6yI/XBc
ghXNmtkrlXtjnODmldnKXqhUDVCsnrMo/uyUswfNtcZslK/zEAh0kCQZbTKkFbpDjdEvHI+IA9yJ
66BLT7hA7cvQaDvugNG2b+OHEUnTNFXHeGmw0TLAspvhsYyQOwyGYETv8nHy5roeuFmOizghB+Bi
TRfSRsfsbhFEI0XD4xdGO9LgcR3zaZD/nSg5cdwO7qqfiN8US7mz8+wjjtUGbmPIyuMQ9oeN5uzS
5hZ135CGE2ibNg6VtaFj6+iikI8KZYlrXNkHQdusnaZ/EWGCRlB1EdExHqeRG3T+ZFTASOgsytzi
g8W1cteWEOBoMpHPzFFB3Imoh0NcOeVnBL302rTgIbazhynHzoZyEJ/wws5h0TDJNqw54QI9YyiQ
ZYQhO0sSmEYOtDc2KWyLHsiCY78b4r7Z4ZRN9w383I0Z9taDWw2IK1L14+zIhp8IpqtaiOqUtgbt
FX1RP6oPdkSEamuMltehZNyXcQS33Z3ea9UJCcr0ABEMElYXdVxD/IiViTxQy0w3X360JpoNgLrz
kx7Y5n6EVc+ZicpraJ7tblTO//pXpNp//sg8mvXBsKftv/7sX79nTznaXMKgoTUF7rL68gh2KeXc
dnzl3fz45U8schL2zRgTuce43k6RjtkhTSklqwWCgEKeVKD5dQIKv/lXQuDgNz/KR7/8XpjqkscC
WA6tBNxuHTRrbWyXoZMcRxN5LzSbdd2k8705sSMAnj8ipddQurYTfVizcI6s08FeS7HJpyaynUny
0scPDRlIElVtrGw9vm/C7HbBWgQGR6PnP8odQRV+aI2+YwhifCbzGYBTUs+HZcFFh0BqPsy5DAJ0
Rql1E/nZbFNcGCNtx4ppEK0bUCoYA6jxIrZKeYXrqIlgDxBz4BgXJKWvlRW9ZND32B0XvtIo21kK
7eYCrYYQI/wU2szrYOiXcxTFfl9KsXN8x03D2ejkMXQlEOyeqAy17YmcruiJrpzmXVwlvZcpIdOx
2n0Oql1DX53xXKyTNtC9qvF0x9VyF+XV/Vhrd/no3qkLZKIKl1Ywxh9wnKDxIEgu0imfDdAX8fwx
r2jNWdVrXgLkraBqVeVNbLPLnHmKoHcYxwYXNaVAyCHAtIAOGtSx1NRi32naRBkBraxTHmxzOsMs
ZhswTs9dom2UxHifCPcECbvd9cK614x+pUUxnjaLJDr4z74dkc2aIQ4xbUQYIwoYgylQV9mvQwqE
nggEFIubQI3do3wnos0+0qFEldCz+2ySsPPxmKOUaWagwlF2q0bSH6TVu5z6CqDfAfsDd4bhyYg4
P+ZEB9dQ2XAkMEdVjAW1aw1Cj0HXdgiC5zbGLJ4RY+ADYYEq/GHIljumVPUqFzoAG7viOOiul/bV
Y43neqYo9GqXZx4MmYUTYe9QGutKVaYbTBQGZyaGByWeqtOXf1HvGplXRPbOEEq+Lxe7OtXyXwJE
3eHvx4Pflzn/++//fJn+66WsZnheUffP//7up3P80pRt+bn76W9tX8vLc/7avv2l7565/eeXh8PX
0nvunr/7gVwnCAA3xLXNt68kNn59F3/+5r/74D9evzzL/Vy9/vHbS9kXnXy2EPHet5HgmqqphMAS
rf2fXz7qny/y51+Wn+KP307PVRc9Zz/+a1/zxIX6u27prIquoWr0/AS54F/jxB33d9cwBVGjpOby
H839nzRxQ/1d4BWG2mabFvwr2/mfMHEeshzH1lyLB+jtq9bfyRLHifXbP76JEld0DfUog2SNV/g2
Qrwl/zwd6loBhYB23mhZfiaRHgoG0AXgCmCi0SMCBGyMqLZm7VGzcfwL5Rbb96meqn3HTliNkxcw
uERyGeWjpoXHFrcPHRhuV/pTbN4ZgPK3iBN1Uo1Ad+Sfg3y5V/QZyfF432kJY3mXBhpjHLQcZJZh
bYSTYESXMiDCFVlB2eBXdTv30kvMheukW6ayKDDJRUZLCjg5IvKPOd9pqZpVAfxvvWSfXd4xqM1T
MMxPAMd3MGegw2n3emu7VLGYaG28oDZZ4V0y3MKUuA215kPU2i9TZz7Oavzau9ERRwngAl1/4Na/
w6uKllF8JEoJ//GcgISZnK3aO1cJTtOWXW5ZRXdTzbtAwL6i+09p4jAjdBoSeLT7MEQgPVvNK/fq
W5S8h9bJUmKoYmTuwAq8tCaoY3YRpcRR1+M4heCmR/aGkKmLqkU0cnPmdnEcforjyPHqCmC3Aiec
bi6dKCpVnd1qkS/5AcVstBrs7oY6yWWhubhKqu3t1Ngq1EnvyGVfQ5N4bAJyPEATrTKnuRRggvy6
oCjRRRptWBa7XWl3uxBsOsFo3b2zdOMGPTk9iCrEZFs7S7ulrT2dIquLd8QPb9Uh74ll7YerJWys
T5MgFSQxXqKpprNGy87TpHUdITTqh8Dw4mFkxKVeu22DQQEpLBNOijQx0ytJ5LEByFDvzBS9KXs1
+3OUlsiOZ/fy99e2f2/h+vEK+P/hsoX1/mcrFpucDt7yP97H1J7FP/DzPhef2m8XsC9P8HXtUmzz
d5AoBttIzJeYdQ1Ww6+Ll3xIWKrOguYYFttLubAUZdNFf/ymid8dk1A6VYPdzndr8FBLn/nrQwaD
KV1gALVdy9D0v7V6sXZ+s3iRyGgJm/qYJzJs7N66+f0iZtpDB0kZnj+ht09Yl1+n0SHvAjdPzDk2
aS9GqZ+R1u6UoXoft/XtN4fuusxmpGb/wGtwTYxB1/7xm1wjv/7p/tMfv/358kI1BBWgrduu/v3L
Iz5xCSJKA+R9IeEf9r7VjUMhiJVvBOV0cPXzl5O3ir+8nmswYBEcVaFrxvevF3V2l6BVc0Hmmrct
srskYyfjHoq2gbmQA6ko6B7CarGQrpD42Bbt1pmDHVLr8zIYR1XTT/BRLpUe3ANnu82QaIeLDhO4
8UdbO2dltO8e5tTei866NM2pbWAbEgI51fi4M2cv8sJbgng3MyBFuIK5qjmFNNxjYiB1Zdd3mRfH
Bze9mpzlJYA+IGh6yCH2yTKIstWTXRI5e/nrOpYrx1E3WLC37lj7JAAdLPyUAzZ3PdyDq8aGXt86
xFZ24b7UsptuUa6sJN/VVYBEtvGDgXGnxjP1HQuSeUijDy3sJmIPjvJJW0c/msxm1Fl8nqPG//lX
8aNv3jV13bCFzcn39u6pCatvIcEgPCgulYlFKAV3254ChZ1Co63/Ny9m2Y4uDIwA4s1ZrgxFWtqD
Rbk4177rNltImUxujnFae0EeeT9/Nf2HZ5lt69QknGPi7VmNWtqCta65JPA620UMez4/aSslmLyD
YqA5YwyzQRazhGeMCbvcUY8d5BAlWB7CDoVzDe/PcucXZJDn2US55Lqfe/VXF8P3dcvXa89lNuba
tmrYrisff3m+xXzIhar9RxREpVW4s0tWEm5CTpesce4LK7pYS/74iyNiscz99cITqkq7wHEs8ge+
fzHGZ2bgZLxYZufXNuqXqrV27mgBp6Tlls4ecyLY3aMPtpAu+3jp1S3Q0SuDi3KeR8CA4PfAm9G2
vTbgy1UVuOIxObQtuSuoZk1rlw7zNhiGI6PEI91mzyxf0zqUHLOdzLm0pQBtmtYuKmTBC/ULv4a5
YGjIWBTEpWXRll05iUXlaukXT6dDFGpE8QbRVvQjhndcPOPgWwFivBDDUjt70RT5dReyq7TWAlpf
h1FITT/0+gx22ziQLbRp6vjAJMdXp+fafMTNsK4YV6bKtK14srSAG7REvj7P2wKr56Blu7mwkKtn
HnWIjxjkCKdpPRF50HCEMgfYrWPuFvbZRtXtU5e2LbAiJ4TQxJQnjB9c5WaqnhD4+Un3FISRLwH1
DtbO4GLjjUJxypA38sFdbns08czLNinzqARdMPwp0VMzIqWDSnirF9E2KIOT7fS0sKxdiDxEfpwQ
u1ZHrNxIwVkY5L/jvx9rXG3LTteAo0a7tgs/hLN7a/OsJICRKoGwZIj4yPlO6XkmSTacFB+MAU7L
wV9MgmSc2UvHZ73XkK9lkX7RzB4lXQLYhVTlU6BLXXRHBMJYHhnwgnl0smucsOBXGDiutFkt15ZF
WEUOKb4iRA95SE46iUB9AO4qg2XFHBoJq0WoEC4aUgorjocyhD5+991ECsmSK5s8ttbyG0j48wwy
jKABZcb9Pi6SddiTzF1GB9AmJ00ZL1k6XUTFN0UPEQS+5zJD15jA470om6suC76k3IU1J01F6jGA
vNCEJsEa35ecgHaMLnX4SCWJlQZzD4yehMONPs7v4UOEC5RE8a7qUJ5HxJmqKXcNAwwAx098dsMM
vvLgR2gCZBcDSaTfS6d+OEBGmchqPQZxf1RK6SchMNdlAsZ3B9nubinGCzCAa9Fc6Vp8aCvnboRU
PfMltB0jxLjbo1/05ScTmeq1yuRh1N46tMm5JuZovjgz8AE12mnxdUlQZBxaB90BrF/NHulpXtwb
B4LgSADr6MTBfW3C7c8XlL/cPShW2NhpUA1ZwSiUvl9OdKeynRbsuqdWw7EJGdbo2SlMwSEhy5UH
+xcv95e1Ur6epaum6zAT0d7erRbhcEaqCv47S31JWv3FbZrnfsxumExtoLwz2QKLogfM8uuriK/C
ntyTUybsxRRiMa0D4ufCMC+uzSBZY2BMuOo64lKcwA1Z2JyUeGG8A39OpI8m616FVl9wPQbq5xgP
AgnoK4RoXbmcFc3cNWq7VwTbL9WU8lm/qJkutDIpwdzJC3twAHjnR/l9DJwTYWDuUNBhcEAGUDx1
GOdB6xwn5XNUEc83ZSeD1A9gHtsWwmIG8SRFxJd214J5a6KGtK2tXYTBJB/WLqsNTIeP0O4OgdBe
VIFdELILz+IBFV9rtXv6+cHXZRH4XZH45eBzG9XY4gthvS3a2hnMXczBlweathsUvmWLfq0Muncu
ZB8pyNGradsp2bWG+Idk03O4deLcq+Fgs+4D20tWMfvz1FBXTWOeSfDbAln4RTGrWT94p4ajc07q
js1Zor+5yxE1kTCCzV2vb4ajUyvYw8aNWiWHItjo9bwh8/oMzOBUjMuWCwZCPF4ugLbAnq+SSbwz
yCtK8pu26q7cDGygQOtPkUaf9piMgS/XJSsigR6dWlKzPDjOHWelD8XUE+G8lX82wfEN6w2z9vWX
a4KFP4Pg1rfpDi/aQTfjQ92jvexBA1kfwTxyN6ivdIjvGfkMHbobMiy2CmkjuS74trPV3JgHPVVQ
u++YlW6QnO4BAwxHuYYheA7a9Dx1C1Kj6MYmQAZz+D7Tx23To75jGXEzc1dl4xaktA9U+Ehq99pi
WmsKyH5duDWaZduX3D+jzIts7qmowd0Zo/LMHJJ0WOyoCtkEAVl8NDV81WrBXmcnBx5vaDRbY/Bd
zCct/itHD+8U3Tz3kclNlJ85JWX9UJgKW2Jmhi6ZtoEMHsNZAKJPPjUmNV9WB+w/CAg3dpnieAsu
qj47W05yE3Mc2NEfYoKOmWlvQqhfkbkCSLKz4D1n8+I5ZbqDjc3SHWEws84Ki50ZkckLjLxspsuU
kJurJzem4T6UYfPMRvza0oa1sqe5c3QY8GALCOVbyKdLog6bvCTppRkuIVyRn19J8vT7y4WkOmx8
VJtNpfFmt4VczqxzUiq9QH+aTSB8KAapNHa/eBW6bn99GUPjFYTQNFeVj39TWMLbSUBDsjhr2uAr
HPjRMrH1kiuEMIl7wa2Vx4eO17UwZbQjFzLrhgMEFf0/udnjRt5L3KLkWle9kZjakMdA0DIshoQU
2u/CqFhX82cHZ0kS5buuIpU8jrampmyc6NFM3vdm8H4miY54XG7ueHat7ITy249GTOGjeZhV4Exa
c5XwZvA8+y1MHo0XreAy5Sx/JZLqSQ18+buZE27rEbAuhYG8pTNGvdZIl1JSOv2Mxn9+8MwffUfY
MRzjyw7fteSd75uDN5hoQzSmGh7OqJND+o2Y81OqJwewKWsVNM6YQy9jzttW/APpEFdN4iDgkGVO
hyJl2ESucZafBMfpJXXTpyDK0RZHfp/Em2W4oKjYOx24PIegApaE0c0QoUS+FS/bITN8vdqXGNjt
kLtTMm+JJdna8CVUwIFkdVxS4Am6yhc5Uo8QgyJvAD8/BvZfNgss+DRRVFOls0u34+3dvRtRdRWV
C6Uy3lugIWTrUrDeJUzzYerYcmmHNRarlEWA4hjN4/UPtylK04g9hazbBsfaNQOygu6DXIjB762s
0DpPswW4kZoV0DSDC1AnPMXAU8/8F5ckYcj+nBEvW7zGKC4CUJU6+SGOaGH8sFhP5DCMmTcOCmZx
qp0wxexBWUwN1yJRx2pjZjQWuRlp0LJw/RRmj+WFw5ctXq2QM9zkK/LBxoh5kiDxrN+EM9twaEOE
EqzHhlR0UiRI8drn04CqWf3V5vRHpRPLuenYjuVqCHW/P8EyBxYvBgvXU5LiugKQ28bjxmIh7jQb
zbbnip6DvHhune9gy9w4M+jbiVRxonZcQjsycTfCtLKA54dkxYA+ZZ/EwRctJS1stZFiwC6e5OIr
P/fPT40fXR0GKwqgPpRBminPnG+ujmopo9gSCV2DOPRz8qt0MXlT5/7iTi77AW8XSq5BOnPsjdnG
v+kXNMSsTa3GQqlN3Bczaxe4ydPPP4n2o5ISqqrKGEJojuvKJsI3H0VxGadORNDCNoWPw2moKiw0
s0FLgL1sGh9KSkRBod1wbao1ixKLmeBKUHDLmaZ5xtr7i6P7o1Pj27f05v5QVLzZPuAtwWrZN6qF
bgnnh22fdABuYhn8XxwCWbi9Pcz0HBmg0Bq1LfvNYbbsOoRaGMIiLaNbcxg3aZiuh46VKg19WRnX
VXFtUCuow7Ahk4+GQbLOARz9r96Hq2pMk2zDUN+sN7SMtCEfAmKH2c8PSu5NcPBkNR/X1JGoFTJq
XCRXBSPDVKGkGStcCPufvwtdvspfjoapm5ZloESjV/X9CVEqDbaJwRUewtI9gqFdRIZ2SafBdUdQ
5XJbKk8S/ssdyAQAoCb9Xl6VsvpXyn5ftE/tMPiy2peLN8LnXxyoH93YzW/eofw+vzllm7YivA7q
Lj0zH87g1YwNpGw/zBUyt55WTsYUns3uz48LDe2/Hhf6NyxZdMlppr9ZsKK5Jk2dshbNE9rQnMwt
GidmfezlntVJT/IbCVj1A7J+EKfKGuzn7+BHH9vRHFkw6Y6mqW8WHRKO4fYmfGz0OZ80egc6YQDw
unbywFf2wP2HQsTMfrVSGz+6PhxdpT2vq3ganTe1wAiAx0RdAK1ZNmnIJhu0yG/V5CDrj9ns11ES
3sploydWZLQGYFxSwbcG/I4PYUeSPBqtdeovpX4tN6punj+WnMN2zxni5KfG5UTjdAeXiyc69tC5
3H4paQV3t/HYhfDARPaoAQyAs3oWM6xfdZ+x7AqEcmGLjJJ/ZPNMbhIV9pJd2u1DLqKUnacyw6Ch
6kujATf6hup7ZQAtzLFALuC55TWW0DcbSVWSm9SJ1Ae93BCXtrJlscIOSvbPTBqjHTdmuZXLtXYv
SyGDk7/qi/3cnAx2EQH1f9PhEa+ofbipBZ3ybrLSJ+Swhy/9Qz24lbW2LDsVih4zARhEtccOY4Qd
lAyy4AMjQvuTwn0dhMP20kD7yrHkjfEl6J/k+lMmngK0ew7ZRPH6iQukMNmAQDsMcbsP7cmrKQ5k
n0zhCRty1RBnydph0WZP9lYAEKwZeHpj68udf8oeUBr5iv40t2jC6QFiRqjMg9z+2/f4hzH+pjt7
FCfMvWvdpq+vGLt5YNfVU+DBNxrYzhLSq8W0qbr7ivtEDzEXms+2auy1pjDntdg11tAMnMGXlQhc
zINO49JOPxE9gKkiwHqybNEKbRLOry7nZKCzRzGOfwRRm/EZ2ZIn/5bN8g/CcZ+bV3K73zM3MApz
J7sPYTL6Q9D7oZnsgkbmoZJ3ADdJnxXGSmRMkv5X6+u5G3yKWc8Q6Oi4lxX0Mq2s3zBWvReNckN8
+y7VNuUcbpsYZmRl7lKo7I0DiJE9JLbAnfyaQhoQdad4DCwMzg3Us/c9IpCwuRvs/qgj4EIquJtK
45wwcw0WSjDtsc4561GxcKGsZnfyoplYkutszr/0LSxuPRFxqPLdZSo4XcBPCzL1vN38fCX50gB4
u8Y7LGR4/l2bqe2btYzkWPDXLvz1bsh3hTB3Q2ztMo3B/RT4SVx4EQqyhEpWNXbdGIL6Mg72yBip
nQ7Q73dz1L5S9AbPsTa8yqsookfkquFWLviyFSe3UD9/zz8qxh3D4b2qjopi+s2YoBW10kGHoPui
Py2TzWbuvkb/G9F/lJ1BwhB+cZcxflR9CeittrBMpkNvl71WK2tSSVn20JFui4ZtSIR/OcqeTHrq
mC7WUF3P8izvVfOgCjb/3J9lLxY323uDbndKyx/m/K7kKsgD4hopX+VOJyw5hSSnD++N0x9t0rcN
tWZ3c5M5tyN5MwaIW/JINpOCDz3/eiDlBBtly/XXrxnlzbeinjc//vPHQ/Bv/8Y//71p+vb/jgyI
Gd83Z5wUJH2nALobkd6+NnKK/t0QXf6tr0N0Tf0dfJeJdloYcmtscgp+naFbv7NBNi0XlY+tohGS
j/w5Qjed34XKYBHWLX+J/SRlxZ8jdNP6XegodmglshFymab/nRG6bmrfV25cFeiLVJW3QeoDtOq3
+1UDfkMNLkZfLdjRLEIAWI7LCNcx/y/re7gGH7uu0VedCOBACvAPucmNcSF6Al/EJcZ5BR3vgtES
qXHRMEKYSMx07fHs6LdJR8aUVeReQzvcr7lDrVJVfBLJ9H5xUMCa8R1YvoAV7yVaahV+M9I+o9M/
tMMCyajqt2NSkjkzzUhr0NxuM1WinjNJvxchyX8NyXAm+3AmJz3pBeggyY3daJZI5ZQc8KHElzX5
BIFgxoxTKBDUJn3a6HAZ1gPBLSTDXuOMZGOtofEW9UxAGoAHPIvbPovPdailm0FJFQ9Vcb8u6672
RqVkZKPn74iIGVjloFUWc4br1UGkV0OMjFAcr466ThszTrp+s4T5R/QDV2MYcDezsWfQgL6dAv21
gmDkR31vURHd93ZOAFVKJVSpqgeWj5tolrwO5vCSp2N3iM1HJT1pdkdUc+tgzu7EYYD9eQdWSfEr
7AUescFr2iMGwsw8PFRK+rGvK20nhvHDZCsVaUbzXoQk2qO8ueryhPeWwaKySC6p+/b9lNSPUWjM
K3KpV209h4cx7Ty4t4RJVPFBBS3olTpWyDRpfNUEwzF0y55ypeUWRO5Z75ws5znWERvMS3wX1nrg
Tal7pq3XeSKOVdj8krCVgZlTJkSXDWl1rhjf9Q2qMbMioEUdiXFZDKI0x7S95cKiUqHAK63lKoW9
1ttI+nMiWGfXFv4cfTQbcplTzbytrQwGiSRlJzrFouHHIyBZDZxKht1zE1VGhj8oehdoEG2zfOQL
j7VL13X3rNS6jykTG14ID+1DbVn44Ix2P8Q57lSYHiuU/FArpyeRY4Jxo8EBm0LeQ4YrIZzxJwW5
2l4rg2zBaMSQKC57mhjA7mROqBMQftNXP1ZTMQLzm7GAUd+a4N4qMs42KV5dmq0i2hpjYfrD+FD1
QLWwiUU+KjlnbaGLOritfqcZVXGpK/XSIg7TKDZ9HBq8g/GLowaudQaWXk2x4+iFEmxqiPzxTEBq
7Ljka5nhpbU+OOZ0t7BZOXal+y7Ns+nGCp2XHHk//oZ+O5v6OjJyzas7nSLIKPCzLkW6MXpzOU6O
cQOA66lWbvTFmv2uVd/j9QlOsTreUTGDEMDMT/GHuqsBJFSgJLMoFlYcumptf4ClQu4pGHBo3HTE
cMrMazF0Yjfup2WEekaSbpwjd28H4la6vizOOvNiLU9JCMMzQnBj6QcR0+Cimm8w8rp8Km0VWPoC
dexW4czR2gRSCXh8UnrAI6m1vQIkbJN6B8BWNRJoqfXjAA6PQnXYITu8cZL2dco7whHryThV1lJt
tA5ff2dGwm8IVUMUzMAU4xNnWsdnDo9LW5S0kpj+zsjJFzIudRtLK6CZwO5RSGtbusshpaRreprx
CfgzDm4UC8eWYTCkphiOCWIbHPk6WwcVuwDWPArDUUlpkvQMh4OPBgxwd2DiSvPhHWroC9lo864j
m9UKEhx1Xblv8T5zzHyLzlxseVPNmL7qFdpK+EsdnZkLvCW+PjR6HbTHxiz8pgH6JSpippfYqDam
1j/kCQHS/JW9pKuX4VWkDDWXvSuwCuRXC5JpL9K6pzK0S4+lxwBfma0JeWWBFYHlMYmO5ubWapFL
FimxGPFUrBTKXbXX35OJkk/ZeFAIPsLQKALfJRN7g4QCeKquriY7ITsaYvLKkGsD4DVJG0p2Tm98
cjSk2XZWe8DtfCeA18AZRpZu4QPcttiUMN11pvLB7IMb+HPjWnfas1ZPh5jpWurwYQhyAHgg4PzE
OUBfKBkrjG44thi5ZZNz3TRaRFDNa5Xwe7CqazZWyzOVJK1LtzkIWEe+EpKz2wzTQxHsopkxO/qj
xZtjcSgch9gwW7kGUdKSSZFlcBV6Ct44lp3peIOOkTEVaNZI6Yatxe0xyCrgRdihORlw9ZloJGGl
gsNcfIM/Lq1pYVdTw1mKgXcjbDtkyrEr1HQ7F9O4UsA5r0p10L3AMRvC1ANO7hieA/tCz7UzTC5Y
ua0MqaWSNzB5WvrCOfPZKATzRYQlpqLadh/t+mVW8CaEwzkn1vg2KManRmFnW2G9X8WN0d2lJb26
whUna3FXLo8B+W0P5hIU22DeCjoN5P+FHQM7rVknbfdBWNOeZbElvJj7b5spt4M2fpLXu87NZTd0
Ay41xCj0BtmJsuGeNPM+R4e/YU96BssyeubsYmcb2oic9HIfm/FAPCZ4W0ib78sAt6s6twDztTHx
7aVAd2sQU1l6HV3HIW8RMtSkZPU5pKmOuNxVq3E1lzMEjFQA0cGaizdg+CAndsgryO95IHoOi3EC
SKHBJlc3hrjMGs3hSX4wmHfYVtmnKwseIpryz0szbpDYMSwc1deUSBMntSm4yQIrcdsXgUZGuRD6
ViUKOFgQ38T6+D4i9/Qw61O6EnrzatXOuBuB2QcwI5Kmu7GceQdAA1YFpEP5QGlJnZDpLOtuMkj2
tmwa19ykMOgCF+FXPyaJuWvKBYRcYwSXUgDNzMjJ1Yw69MKpuCGdtvEM2ueg/rstMPP+ng08NDYQ
6xsH3L7pcL72xDxVeXDWqciEZuY+2QD2tnfzna6MbG0VFgyGz3vmecN2JIVuDqdHJvATal/fmLEq
cCc+8cpsaEadLw+rPloW6VDDulOnSDES5xlUdwxOCweqsnIyBcPv2JCXp75rBwd28BgfoOSjH0jK
jPse6Qp2MkbbPANCaZ1VJZE39vpUy4mjqPSzyMW1yzgfN+jRaIXYjq0LU80piRdhoucPs8OWGoOd
LW+Qeef6MStTko9H2JzPGoEgaz4vHHfw0Ln6EV8NnmUEjXRPSioE59kiIY1mUip98MYlntTpwCj3
ZOvTxCir2qn08/bGmHM1k3zhGBtdh6ChjRHBG+GkAUEkXa6YprOtYFxTdsuAPyWAqwMxnLwkCFPj
yjG504u8Q5yljgmusGpYTSde+ZprkSW2GojANEfzaummbZt3oODbag0xFEpzLlFQurPH5xuT3qTe
D4PysQ9MGHuLsgBIIDTSKjJgx0N7XS1AEtvM5uDXn5PeEbdOpQjkTKHuFTP8xCHKbqjx4lUDOWvT
RFxKUXp2ARxoBMvEJW5Rwxg/RfFynTnapxnZN6HO4qEPsmKrFv2GcI27Nq7avV4iiQ+zB7OCMR8r
w51ZbI1oq8mrNIuUg4q6zcaFzffZERfTQirIDxUQASxtGcQWoh4N/YLyENapULiBY2dDXsaQ5v+x
d2Y9ciNXFv5DQyNIBhnkay7Mvfb9hahSqbjvO3/9fJQNjCS3W5h5HgPdttEtZCaXiLj3nvMdd9aR
cFUM3zFVxgYceNsvyp2yjwUT/FwGj9ZAQtBg86dMG9lTxBy8TCPcOmyV0n+zpWATBhC0ofQhq3NO
18lYkT8WMijX2s5ck5UE5GKWuOInSHoy6zi3WQeBmXhtltzRKSZ5QFo7DqPZrsgLgnF9570pQhiV
ushPrp4b20KXErKGy+AX+8xZRgVhUBnNPXpP61nViOpch5BlVta7qrTuGiJ4T1nHFbJ7R2zH2gou
JnC7VqTOrXbVWtmhrCxizSbCMIeiIx1ruMXltAlSpU4j5k6tz8TWN+eJTpP5TXBQ7FX+4tjadxLO
d+BtSpai4l3H5nEEgHHdiHQ6SX86V2H+oSq7I5vNvakDpDfzWL2DK+o9XVrtbuymh9bSEvjKTCRn
sW27bj6CMdrnmXOcsyC4qarKoIte3DJBf4NETghdSSylj5aLEGsc7fp9DwlcqhDBTaBTeQ0WvjiO
4JDvmgOIo3FVkr2+Z0eLlPxcysWO5AiExtDJh1upMkGRhD8SBoy2F/p00coWyAshQVWupVe2zhnI
N250nLGnOI3oTEZLSN2AfxWOz2vGY75SYSG2Tq8RL4wJs9Jx2zkdPzbdh4thPyDyQBHnSYHDdx+i
xHMWbGc3gMIoxL5w62YVFkQK+joBe2U6P9Y8RmC+bQpf8RTqaUp8HiE0A5tTR9G8Mp3MJW1tbbiq
P/YQ0pDsVnuCY99qWDDbpsemYfUfOKxsT8MtYg85s+gunDeJaXAigHWPHZDHnvAODNjkmfVzuAms
rdU0pKPk8RdeTtOJT2afnHtVoQQciShre1wxhmNtYxuuWhhQ1kWqWvqEza6uh2PHSe44vQQxSL4x
GhtsH+NzJ4ajmm+NlGWvlhsxEpTBK1pSN28i7Bors9ADryFOKLNVdvDN9mQpwbfgqlsdGr/OIFw1
y+36HE7qqeBJjoZm4E1CV1AmAykXFs+FMfuvlQyqc9vZNAxYKLqqhh7EzFlvy2tzFIDafcszDfvO
EeEzSY0UUVJ5Zd05m2JsaZIR3EMxmZKDbjk0ftM0PtrOQCyK5nwbNaGxk0DtI8cA0Vj6qaGhXTkW
8pu2bmmz86ATpbR3pE42kXgMFCeEnh21ZyS0GhvIDgNYaszJpMo6kVw7rQXBiFcWxhfLJDFDbJ51
8g1DZ0wj/TBZ33UthtPfXi8wdRgGtELGnWUxFjc1jfgBBrBsd/Gpq+U1sy+5ciLxUmfdQw1ke62H
ijNVZ39pDksJAFCo83b4ovlgQfJCeLY1Hoc0uJlydmlhX2xiATddNa5lr0O4KTduOsX7chAmj/Qp
NdPm5BbqLcnuGvc70TJh3YBCbzpWvIhKoyQndJsX82eMQ+JA91FuLHwcgF6IHKq6/tCJR7c3PxvH
/GIItjOWsMFaJF8ymWBFmGzPYZetG45GrAbjuqyHs1MKLx96yLs1UTba6PkT5qqhdR+43Nh+l6Rr
3alIFFEpwefRuC2gdIKQN5ds6fjaUWBCy+BuGHexa7WgXeUx77XPSeqvpuY8wCOeVnpNKPZAvwfA
io8kk5ysrP02CfjwBkhKXqUYPzoQy7fUkjeFHkc7Mqgry7gpSm1DKoBnNPVp6hy+kCZoTrlfVNLR
qm0Jpsj9CGYumdeyK+95L79IyQ1xtMEe1Zgf5BnU9UABY/Qj/IzC/jYsSok8eU5r7jAsiytFmZEH
RuVp9XI2ZbM2rbn1htn/goz/rcnitwrfr1PY6NLJEisIGkvskGEJuON+qCd8p5yWNHgGQcAEZb5q
SOXGs8Vu0HVktU/0hfHuryO74SSsheneGMIzBuI+JXbWz6NH1wEPo6LFlJalT33oMpga+k87mFO4
VH7HOejNbGDDpcS/jUQUMgCyvLohk4U+Iboy7YyNnwk5YiNajvxT/bGH2lhL5yZo84urxeU6hum7
NlrytmOSi/GUYG21DQLj5bc0d0qyerqzFPZNX4jiMuWsCYEL0gJ+R5/K68r4TKfyYdTItk1CAhPb
SZ4nBmwzs9fKCrDusiTkmZ6vgSM/NFtBiEedUhWZgbYdIJVME/0XMDZspyQ2DoMgVA3v/+xUD3Oa
EZqR9LmXlelNaqs3tt3vaT2CkmxkQ7c/uC6Jf1zBSFPwCJYMF+IQs0MYDZxkE0puTTtz7BKbCBFf
F5ipp3okekGxgb6g2T6EUIivnawpsrr53QJQ0mcmrpTC2mlgScxSwQW1eoOo1h5lll8eE4vgFlIm
T8qq2mM7SIh8kF4K1b7hHZ6QdsKHzk3uvzITSmDD/4AodNNNOzmX3X2d9RRyI8aJ3CoW0VJq78nf
JjYPzkzvE5s0R2qFUrCgJAi+Rrb/KEuPKonuwqZzdqMkn8ehPJD1fAjZ8zdhErEC9bSUDBDSxEDd
+DoCStXTdqoIRzDZrXfxR5UaxKdQgbTwpZOOpCGdnBBwn+45YJnKNfc6m4EPpt2rmmAIRBriAmJk
d3b+EFftfHRZ7FWeX5L4ZBOQtQ0Tf1hbwnyBR7N46kl7ZjNV62kYvlpNvc25fRcyAVkb3X1Ov3VD
X0eP5ufMx3tOJN4KvZ8nVImmv3XuFmorKsThZukNLRBpyKjOuNMz0V+SnM1nEI3aaL1c42uoOS/P
vDS8biUCFrAik7vJR+wz/ZLR5gLJNtPgIdUYktKCR/I+iPvQcehackL3nQiCV0QiEAanJcnT0Peg
1W+j4Tk0ITy2ZUrSit2vX6n6C9A1JOgtz5Xe4Mhpk8YkpI6hWEo2mprCKz214zNYWLrE8cDuAnu+
MIlZK5zihNV0vA4Sim0JJHw1hISzZTPp5bhjSW8zVb+x/FKsU0Xw4WyARmiFYWwJTeBuSqaTmEi9
LIFu0pXbBoSfB/rK91z0diQNR2vCxu/mMnzQ3ehkVG1OjwbtmB4UaHCXmXmSIzruGxZOprRuXO+a
IeGoE5RPjl99I/bgGZCFN04oFJqQGn0qMsL33IuqaN4bkeRl7+WlIG+gdl5o/zAyqO46gAaghFxg
LCUpvE0I9SGBK9jPd0QqUDkuhx3nmrMKcBdTeuGgv9k6raoZ8i3YnwomCYkWQQZJMgvNl6S6pcK9
5LOZPCiEApD9+VsPKTRXX+PolmBvnBeGuvdTA2w/haC/mnGFFD6QH+IMy5JALa2DG9UJb3abYw4V
o7GN65nRGlZh7l6fBSdCIa58mqJlqxdM7dVXMukb6J104R3oNkJqz3PQeL6lg80ADLYnpS2bnTfZ
5O8lQ8W+r+qN0PrXqnM9w81ibxxwA4d61VIdquOY29+L1oJXVC+5PCJEfB89km7L+ay7omyHToc/
g45nBidsQIk3tzH68OY461WzBZ8FocYCd2gKOtvDgHeC7EY6tqw8vQ4ekHNSmRJJHITwLTVCnJuR
cKygd+4SHCWIUTmqDNJnrRn5bpIY36ko7/WAnLoyfNFbEFYVvBi3OJr5iaQCHtjBOQEsnV6E3YIW
iT+r2lH3QmlwhHJc4jXdoySAEse9pf0VwxGK2uGDBlon0y1K842fxtW5l1DSfK2mF5ATE6gG9RTh
ke5yFFOBsyTBzW/xWEf0lobroCKgI9G7Jxv9GTstcQjASzhbBzbJDTEdJaHh86FYnEF3PVVpOexw
Sz81ccbjrZrkzsKO2eT1BwCxUHl1mQZ7ET2Wrpmdc1XzbBACTK3sFN7EgqjrcQMa1A49S4C8Ctz2
5Hbdc92aCC4oBrfGHHuZPWjPiHJPwdhaW2whgNS1cInrlsOlrFnZTOJscFVnezXOFgoCg/6LRgsd
mMv4ksFcklH0jnJgP8j0+9wQ4MPT0Vz3PiTsqHrLIL7R+srOpKN4UV/uSwFVu8KEckmvdKpPTOJN
f+tnkH7TwIduF7Rrs+CSxInvrBNzsDEHUFKUzNH2KGGfanQBk1Vdmtk/wA/8nrijT2HGczW4qMWy
GqsSB3Zz27p9dFDxla9I2tGqwT7mNVDcMSLFOax82vSpPDTYy9f5uyLM87ocIlpA72PhD57t6B9W
bLJ09doGJhGpa5XZrZMKQEldj0Re2w0ykMZDcDxIujUl4AWg7NMXvRtgXlZx9CnFoaHRFxaCfAqV
0mOO9M72bDylNE+qC6DP+zSkzac4OJhTOK7plz/Jov6WkDCFH6kwV1ZMg6VyALZUAMGp8cur0mfN
He3kyU8nYAS5dbBiWoxIEuoVBCvSELPbUvbXqswfal5H3HJ4oJg6lEcTT/C1FPnklYbOEaw1HhNi
YPt+8RrP+toqFbeLPTgPyQUkOvy11+jEAxQmQbvPKtjSa0loPOXWoxvp0MqE/IyWN9iMkTkR7IxU
lYDPLqtIR1eHEDrnrorNByObGPuP8zMsXexiX4lZ3oXEyeUZCMiEA81aT9THUH7GS+MPkUwTRslG
ifxO9Tb9/vyKWLqxMs5Gkd6VY/a9txsvbwvmP53/qpNDxzSI0acJe0DYA3wrs3zoXPKko7mD20cO
n9PSPXGD/qmxrS1IyYv9SgFiiH3tE5mm01WgUJ7yO4J0v1V2wWHd94Q7Hlx7OoB83LdI/0DLyW8w
tMnvgHm8NWcOB43M3qOOVJ/2Mk1QSI2a9pJ11S6h5VFfvPsOLKa6cK50AhRdbcP7ftW184c+hZuS
wC6sBiTHZsNXOkP6nOwbojpvGntmQXVZfs08OThaoF8NinKZ6UyT9OSS9mW0T6xau/GXH9k63c7U
UGXXjmuxGpXzk/KPY48UGAqoRQubqfdYiukYJO1rX1abOe7jY+vTXKNVeen4ojuRkayXDYcpU+FF
Os2rcOv0GFJikOHreppN/EvLbIjKnmjxIew3gSRUg9jdZt+72JeHxqI1wlUS9MtOde3kpyaBJ6Za
vwBdV9pHsy/KjWrgj9mEbx3t2C5gIErC2xZmh7Lvw6B4dwCQepVZPcS4OYSN2xk+G3mNMqL8pC23
IpSp2Qm8YQcGQacikReOq0h0YpNUlq0bcSAiRwvgBOSPehqvp9S8lYKzseAsfqjc7maw+9eZcPnW
hpcLI4M2z8gJiFQ4DwtsPzNSSS04rG0BanZQxHg5Eo4ERhN47kTxAi8stHkbmjqTPgt5fy0oPeus
uMoFufJFDCciCFR3nMgg46jAaYv+wR7KNBS3kG2+IXhJB/fR6q2+DYIFUx+3x9hsH0XoHzlMCU9o
eYKZYIGy1uM+65WGjAHKWz1C2Sb59ITwYWIx4n2a2BpOHAYLWK65gVwKI/XAE56UzD+JF1aw84zH
biyYHOAY4wAbbLDjs6aM4waLI2YMo2e+kIz8WYauFTGzawIZyC5wONRnxIGJYUm3DSAyuh2r/mho
XuFk95FIIWra1PhlrQdbbN7+JrLg2Vsw4sycGSlje7XnodgTjsCWp/kXX8OMifNNcsreSxgHyNpG
zkYEb6Iy8ldNVz2lk7oPo/Zh1lQHHzb8iJ6rrGXKiraQZu1Iroag5k6TD2kwHFIlqA03NF6tpj7M
rFO+QIRh4Mc4IouwP3XtKykEms06mnjJPw3LfWZeQISpNr91jRNscRmTVkVwBF5NEplnD/LsxkIx
dyvHdmd2Y70xWmJHC7K2IJZUb3bMcbBLTWDQ/fA5ZV9FlXy3ieTU2dRn2QNo899LzhfQ9N2NXdkU
uF3scdysd2nf3AmfC93ocXxgBvSU2eU7Fu8M9Ff23bYhgnUW0WSdgfdKM8lvEPwaYRaPvtHTviY8
bR1Vz7RlqHLN4KkW+VNiqQctUSwhyWIaGMeDqomfNALyRWM6TyukKsFBxBobeo3YbYnSyI2We8b2
5evmR+cospTt766c5TZp5UYLmx+YE1o/DR1GqW3k0u6fuG75mOL6IleTqmXjJhZxoaMkrsQSDFvn
xIsLjdKSZmfrJLQoe4NHcLYfrASBrDmreKtDR5yCgByvGqBMODIXqTKAf1pD0YareGJcXllqJXO4
YCjtE7pW/oFjs7Pnor/1Jq+oFutMZ13GopIh/ICHrcrQKpjG58BI/xgjS27H6QtV/0dBx3ZVk+u2
6QOhX7DWpsD/vmeF8Uauak7fhJ6rSzxSTmfMjKOl//LR5f4tjaKLBg1oN5WEBKcM/ktSpBOj6zCk
w/tPo70SAQM68qQCiiRokfzLvh1/DllJaq6KvgUK3v6o5wGdZdjbIsdjuPyNc1d6bnoU4aMloPj6
GHpUVzfEnIbfjXCJzauBClq+HLdt1L0ZBNzqBqzhyDXwWujfMWemRJJjrLE6/kXZM/LTgOGdE9Dm
vLH00ZmTtduBNENyNY2D/0ZubH6uMrLxav+d08xqcnr/hNPtXXTmSlX+fViQLpXXIycTEK4m7ysJ
DWT+PMUtBLpy6l4rm9Ar0Lb3/USQRdYh/Rvuc0PGtw03nOrnBroZCOmyuIImmnsSvpCXms6d7Av2
HKMyVunEamyq4AMHQkflXBNCxnlpM1dDssHY1W/GjiFml6srq+8DQkv4QwktANLqohsjoDvdQ3Vb
ubKYt5GD5KGukhMRvM+oirBlVVDzS3tmOK8oxtw5IY5ZKvpENWQmUZP2St29762FvwG1O7HNz6Gz
6ZhmQee1Qwx+9EiDfbxgQVox22ehq6BCRwr8W8ZV6zvKIXt61tmKICcnwd7GHRmRiVXpHYuyaz0n
KmMzkeKeDCIm8JyxDlVD4wMscGzl0wbzLL5Mw15iB2uD9kmwf0/zOL6us2f4aAX94t4X9ZJw9OkL
+kgp+Gxsyta2q7JvhJ9fVVp1IRTnhwI93TKYWVD7OoElhJzOzFy7ifaOjtgZhN41L3n6VicmJKcC
H3sqbiszb3E9iW1Wa0AWe3oxPKO80WJA2NsF76C8iQo27qrMtIlojIg8BdqxnUuJwTSt91Dh+2dr
GeUnqmTqFxC4oY/JaarKbTBVN5SnXxXeoJ0bEU5Pn5sW1ZLiWMzhs9O0hjfk8ykbOwc1GZBKA7GW
inctfHjwEd1TX03gqRDZrcNu/MhMisZBpW9o4My9PxeP7XhFOkN9m1TguDopiKx08veOeA8Ky+l9
dtr0HPvEUpQCGmuJd0/rYN4RyTQ2NIxJRKOs16dqr/rhjZEK+MiWaL3cnS8Ge6owACGqkpFp6IPz
8wHJxyWxClErnrrJ+T7WrTzq4KO2JOTELr9NQ5OV6R2T6EweLBhfl6aYX2UGWbLz1XDsB63cF3mk
bfr+QS4d5Cg/awhH1n49MZ5qWUGSKmdUWqHjL1joaqZlPm0GRX86dU8FcEBC3EBhTNZbHJB7QOIF
Wu1pVYkUPU8YXzcutWfbW18Wuada2qIyqtMzeY3UaJY49dGVJB6HM4iDsQZhbaW3t43bc3/Tad8R
cLtCjdis/6uwsmpuXcZLbYUsR5PuZ86w0+yGe8a76JwI/UucXVr0dO8GrViTp1Ypk+SH/DwHcEcF
9ghOCTRBk/pVq5Bb/FcHwDeeIQisAhsVx5hSBlPP8piDMOb4Fw/00jURvHa0cKyBoZKtRR9YK+4z
J70xHDVhOORemlF2VGmAUIcKsWOqDt1fUfWEBGob460h0vaY5K8iISLqhwj2/9XCf4IGYnL5z7jA
1XtYv0e/Ugb5A//UCVti0fVKqQT/Bd7PxFL3L52w+IeJm0+iFkb0q36Igf+lEzbsf5gmQAfHti3S
PfTFhPMvnbBh/YOugA0cy+LvNOD/Vzrh3+AASOhNKZFQONKRhq2Q0v/qnhJNL4hFcyo4pi1m1Cy/
Sd33yS6uSFwy2WPste0jZEgMem9m1HvjyxDH32JUSFWQP6f5yQkHCKcih+2UvQtBG0b2pMPp/aUZ
nKOa7se+OhiNRurtqK6A5u85d71xVN/VEmLoEB1k7ulJehMH1m2eN16bNRfD8G8yZo6aZu7YYfcK
G0guEflIIr9mbTrltDxTFX/JFJFogJ0F81fXNM+2zpnHEtbup/v5L5H8z0SwXx2e/7pKlsD2ZCqJ
xmbRWv/kMXOjdPABgVWw0pPbfMzP5syQwNfk6u8/x/xNtP3jdtAIlHR+kIej3f71g9AnIF6Zohof
7GsdsLSmZPaB80HAhxBOhyZqjx6BXC179QTwOKpw4dV0Z6qp9WwzfQ38D6jpiJs4Mvdkl2rPIbK+
yUzOUn4UbuMVLQmhtBxodkIruKUz9vc/Qf+VM/XPa4Ufjydb50KL3628dYW6tilgwhdGcUmc9aS7
REhQNCbye2ZrHgrEh8QhgILueVXEp7//ePmXH68ULXSH/6gfsvifbtUQK9ByOQm1VRF4voy/lPsR
GcU3e6Ly1UNaqYWiTVCTHmJiyylduov8ERres75U6w6oX+NIi54j2azHr41dAiuKVk1jcZjQ/Tsf
1K6Ei83pLjDkvE5Nl0PRriw6g/STa7u+OH69x0y1GUMikfRqImyAnmrYxWLPiPza1ORhCiuC2PUm
+4Mv0XZ+9QX+uPwuK8qybMDR45X+9QlCrtBVcU5WT0YqSmKadAv6fNzG3UAUQx/e4VPe6Qxyiag/
xFquk1dMMzOlXCQLbYPW9TqQwKSwj72ndBkrkTzNk34PzmZnuym6sfLixtf+RG/UF/Ft3dvOCkEk
jTn9ceYkniewPcrymnCUhWOxaqIE7rF73RrOUwxewShJvyzzmZB6sih0vH6C7EQmBKvQzrTVKMli
YMdmgMJ4t+/LzaSDEa6fFp98oaWQ9wXn4rAiUtTNKAvkRfbubXTnTg76B5C+2wQ7gdCKfD0MBXDd
bkVvZptr+rPmciZH7qm1L+NoXGMXAjc3y1vXknfkBDKcvu+GdjXm083QBwcN9TiSmpXVutcGrQVF
gUXBWm60PNxbtnHymagZoHQyOuHJbez6FxZOr5m7A9UK52QQOFb/ybBdZLglQK9dd4A+UgU5x1k7
DzJhziaR69cpvjEafDY0vmA4MB47Qo2g7au9AuI8T0F170o0ftK4JdvgKuqKKxnSWsn7V32U/Nbw
Ei3HOD1/CCtsfSRs9HRcpG+/Gk75kOMXroCSlEXlxciIfbfcVj1dFxVsw5z5BZGWoeY+52l2RfIB
coT0FObixH6xtHU2LpWw6stdk0zX0yJ0SGNcTxbOScmIoU7USz2f0YFL98g49jB36dahBF7NTUWI
onMVB+btFMavbmOeZJwtXIsNT8iu9Zlz+RQzkjCf7AzK4jwG1j6S/WX2GWnM5LuO2sjBchqeiY0n
20gk17Lq4QQZCWJa/lEC41qlPkmA4clNrZ0T9xsG+VszJAuSjpRhaMdysHY5/zuS1S6z7vucvKZ2
Uc/djcZHVd+h2jlhWnyqTOuAznuTQmFRFoYthr5196L7vNCIgQjOMuCKdVWOU6QPra1pHFscISuI
6Dcp4TNEq5/6wbjt6vRtVN9V6FxThXxpJriaeECEYxQfSxoFDpUDKwvCJJHvEt+ltKg8S6IQ7o90
flRTQ8Hmy68Bbw+EMskbs7b3U0PCYOXSHFXQJ0xOooQxGAykNPeG2Fi0rnlzNNLAoxg/l7K5mHVz
Y1TTbWMMhzRpHhWPW2DPDAfK+QoN4V0DHpP5sYMy1qj3VRyfUy0jrlc9DOOSEaD4Cr5rcP3ZsGMR
4fN261ORi5cW6yNhBOil3JZx4I9ciGUX1gj+qgryEjTUf9D/47WZC1KgBpMemVaQbUse2oov5mWK
9li99M6CyO1hBvlHyNlElBWEAjoWrt7uotP5ignCQx2yyeNyl7L9+Zqoj3z6QXNJujD5q0TVwsFk
3TvMuEvhHFJ4LEljH0TXespAIJ3lzDRFog7g/LfxKjPYmizrHA6khNiSENjoqRjMx6YJtphlz75w
KEmj7FUFVrJhBHum0t7GpX1tbYfWuk3cadtUOJYkyaPJ5Iy0aJpv7dJfUuYTObRUomy8ZYrusT1O
cXVw9ekUI3X1LfucTCQgDEiSjLrY96H8cbxx6vrQjsUud+0DifcXX5UmPfTq0PbF3kw40lA/eWnm
HAyF2otlc4TQENIEcK15i9jx6IbadiYQzkapkg5MImASBTG4LZWvqkjehlSa2iBI7bo3FEEZk3Mc
ou4S13LXTuUmdrt3+PIPvWNRITL/SxTDufBWcc4ry+45r+Qeufq2zXAEyzslvawR9Yo0FlDoquy8
tGi+qRkBp4mywxGERSv7AIaV22IfCoZiuVWy3fC2oIPdNPGHIu6O2A8UbJvYQYGuGzs099uJ9YlA
m7UWsa4xxegWICPvpO2MW7OgJRYwKXLb4ZxJ7caNGqR2tToTjk2EiX1ow+K+fJZBjGqNmxRWB4wl
ez04RC3/ovmUZ7z9z0g792WIs1XSfzCn6zLekrlMPrFN+G2hAHJF8nFW2Utq5PvKL0Abw7gYZ3J3
DnbHzyPQATe4xSGrPRK3tnHa1kv64uSDk0bnTePlxXXuC7PdNvTQe3LgCcUpmM+bDDpQs3vTUO6y
HOxmSQXLStMJ69AYz3nTbvTqw7WKV3wmV7Vf3ptj+RppxR731D3V8o4hh3sT4jcgEpP7ZKUFy5/y
Om7BcoVF2G1aUewGkuM4d5zNrtjHgGYWTlfRP4Qqfab1khC/nr7atXWVdDH5avFGmSbP/VWExUFn
5ZaK+VFtbTQQhssdwh78uvx/a87P42R7iVPQmTCi72lj3NpBfkM7eSXN/hp9pGfX+atEM5nzhkYV
nTl50M1xi/eRzZKX1ZovccNIu+9SlM9pQdu9IysVh+tnaBco/83HoWMGxjJmBD3aUucGY82dibCw
MKxzS+BNoIfvg6Z90CNec85YV8vSEGLHdoyRxDQ6ViETQhEPd9oc7vJnTtxrvD33eEu26XgA3Y3R
3CI5V78PaLU5znhNVMCdGdteOfIKVum5UBfuwzshwORfy0dMhnSDrU3ExTSwQTVVfczbb/WMB88n
kUhjlijXiG6SSFwnpAc3MbeZ2b3GhF/sx8DtGWU8MeY+kCp3u4xzcNbsU/uEyWtLSN+zFt4ZAE6s
IiTggRZ76eyxan5MLtjhgTidINS4mLSuGjRUHTzkCJbaANxCYVRDZZJt9KRmUqoJA2EE2SkhEfKe
s3SPcZtiMOKEZST1e+NEX4n9KQStU1qCTxyUjNWAHQdBfIb2hA5ffNcV7HR251z83uUd7mZkb4i8
Sb0gCoWsK3TSKA4iAkR7DbaavCycsbDsnY3eLsobLIBlLaFtau95ZX60GfDOadS1gzKz27FDgyse
HWIZiGh+Y2w5r+M2wPpjumu9DpBKlGSzhGR7VeGMwUdjjwnoARtxAqWgZsXtpv4zcHXP0epd0s3t
fiCb7O8LicVB/j+meM7RErYFtlmmVwazD7GUhD/VEW4axWZQNzVGqOR7lreeEVg72QYnOdre33/U
UtT9/lHM9IB56Dr2YOs36I4/BRxZfCTwTf3BFgB0joDZojwwW0LzUfyhQDP/7ZdZAkW7CVXG0peq
/zdySJMpM3SXU4xomZPknfSc7JOKwOMVAfxQvIFueGL8cBksAEs1dt2IOOhRegWmFupuTal9GIz3
wiBWJc08Jxz3Ye8eBoOOJnHKdiq2DL3urX7aT7X+mOrGk8UckUl6so56dFhRfouj4VlNtCGLZKuP
1R/q9b/8iVCVbcOExyTVbzevjOpWlToPdTHKFQtY0RzMaV4Z+Z+ekl+pADwly7X86YOWL/LTU+Ig
ZhxIaEPZBP1wAKEZ8SL+/dPxbwUdH7GEQvCEmMtfvxV0xB0USZQ6JRzCdOuP9ZUfMrUIgiM1wyrV
55fMfJzS4A919K+AhR8/TBjSpJAEemDaxm+NiFCNzly2fQV9iOejSQAX26sW+3KDXDY2djLw//f3
7JdP/O2xtKUp4GchEksr62oajWPcZOcpER5gmz+8Asa/NQnguLGUiaXFBmDpRxH9020LC+xbI4Re
BCv6Nf6XceNgIjHqG7PwWc/sp0JMzGJNL6lRm+YO+gBU6dUONdZj/1jiqMLrtp0mRuK4SgKDbPDB
/MOq8BePljA4Muou3xPA0PLPf/qOym30aEh4Td3ueUlo923jD5fh39ad5SrYQtFI5C9JJ/GXT+hE
DTYzLLjiOIFIK1tNunOHVmWYv0X3f/8Q/+VHLckntCYEXP3fECPIN/LOqLpqM6bwD3cD8/JEf0oZ
fY5Mxv/+s/6tWbf8rP/5LPnbC0OfVW8HohGxNtZwMdGvCcx4sfmHq/dXH7OAHFwuHJSuH1T/n+7P
BDq8bqHWbSIUW6z3XoPOhlDyP3zMXzwG9GddsCw8Bhbb0a83KSGxKHUs+jl9n25hUq44oG3//oL9
aPL+sgEtqxhMQ9OBuw7G7rdXT++J8WThrzaWVO+1jzvWisBOXhzNXWlauk9CzMBm4hlluq3VcBP7
5Rvizn8mEv1CIvm5yfofvoYtgWconsofnJqfrqhwO4Iebb7GpIcX4DjePNvr3r/V3OlWmO07efUH
wvKOcfpZGKj5pubUjX96Kf5i4ftld/xt4TM0PHhGm/HahfrDjB9g0MY9sZIraPf7PvH/GVXyH3/0
X91eG+0CvDl+tfn7pS9sK+iLseb41X5Kkt2y/8vz8/MH/PbmWXotzNH65weUzbmz//QeGH/4Cb+D
Rhx+FL1TPkGXDNgK0o5zciScxQdlMTHHtfCAGesSgkRDlaFvbXWW+KQr7aPyrSvUdCR1iemhmaYX
fNJ1QuJ989Ja4loP9X2idk4x3f7hgXeWpe33J14ZuuCiW7bu2L8duYzSamxNhnznxWJbk1RflPMZ
KEZH7JgJ6r0hjnyWdKN0yjRhPmpFobbaAIRJLQNrnM/S9gBDY2L8b/bOYztyJNuyv9I/gFyAwaCm
LujaqRmMmGAFQ0BLg/763uaR9V5mVtXL6rV60IMeFIvJcDrhAMxgdu85+6DoFyiM63ZXIhC246cu
G55aVeEVTL8tLv13vOOnIvYurTCR1EzP5Apv5wCtDaumGuk7TOd7ZdvXyEbfi6C0QceICnW1xBWr
qhnfo/nUYfuLZXnog4rSRvkFfvo1UMZ5gc/dtRQKGxjZ/gX0PUlu1aEM8Z73NFkYRg6kWrci4oO3
w4q+FZFHANT0FlqoC4xgNwfmg2NX50GYL3qsLRxal5FNWwaXQnoXS6aXtnHeHEO+FazXuorr22Tz
HnGd9M7uZN6rLL7YRnmw8noH1Z3QBNK+aBY3VnEnDeu+q7gRlEl8bX3mfnwKY3lNifBLLLFxPHYy
VfslL8wXvwx2/uzvLCe9dF26Nfn31vxugy5xhmxX6b1u9zjNNmJzRcAAchY7Q8zYfm2LBXh9fhfw
4RcZHGQ27ckDeOiM4i5wTmVSfsFf85iG9tUYw/dZJp/CqPqJePYdr2CxIiscjSg4LgKYx684kncT
6cMF6r25LvMVkdFoDUVBPclRxH0bWE0XwmdXcQpULVc/7JY2VsP0z1BAqKZILEyx2Ufm98WvP3Vd
uSfu44J3YCOM8L6XyevodsTd60I8b9pVHFu9K+vipCg7dfTLyoSNXWYQHop/91vQA0J3vhA1jODb
3Ximi5K+xhnvquwY99VApB2EvXl8c+3mh5/Nj1XuG78eRv+///s3/V+HWfPf93+5A9pe/ZETpV//
q/1ry99YYVkmO0nEAlLoNLhf7V9b/AYbCBS10BlDt8ykf2CibOc3FnyORsoyNzlCw8h+b//yfo5r
g2aF70RfWLDs+EeM3cOvCe4X3eu/4V9/euRaf+HYe8Jhi+uTCoPKjd0MJvU/ry+GJDaZr1NgeNvY
bV/YE2JrRsNN6Z0+ncCJ7I6vZZjeExm+jusWI1FCGngQFvaqi9P3SYn3MgX0BteX3NfeuIoq+wAb
/MGCZkBhbZ9xm6Hi+vDKeusm89VHd98iMwvN5lmk0SNYqb2fdg+jQcd5kTRZvFoTl2p1T9HBb0zK
ciVH5QlUew4NraRDXI0pKlgHlXlCeDTBVxxdis9LjDeHmXhtTCYTuDOojYz5VcBS/iYr2J/hNCfL
p8iOgasQh8/DusOPsspNqCVdG7wUUwOdRFCKbFoKED40yJE3gfK5irNy5zTD53QIX9yGQqkk34jP
KTreMjRnihcWwr40DHcy5kdcRbUiDeMx8TGFsbnhHElcx3ROnm6HNo+SMxYKHcPb7PVbqbEllBYL
dBjjPfRpja2hGhFyKuc77BoAtcefqQfL3aTdoj9YWnAWhsj4hOsroKTWdtvAG09u7hcU1eWzqcRx
ctCX5FQGUVPVa8fnLCqjItqYKnSk872dXGP5+cuOFf1wJjrDt+P3MYRONfJdgpw/bufFRCJKbYle
ls+RF0P3OAoi6kMuWTMN3daU9RG1KY+Fd2fE12nGatz33rvLmTRSuZVUD/yhsVcp2hQKYMMax2Sj
nxoAY+uBc+6HyLSdclsv4tDnvOUE3XXjUlSmdQbnNp4pMTU4e0q2KhKQ/9DWy7Z18gUz09VrhEUY
KFfCbDhAz2eDlrntuxkjDIwiuhCC6O3MRgJs+jb4DAy70+CdVCtKKOPtoTUmY6fI2yBruHrKrQHb
bJehKi6floKsvZRjrz3I/VYQfIkM6GO+A4esQXDWjK298a14Al2U7m/3shl4V2yPpAXgKDEyffc2
sA/cYuGaze2Ptuc3DPfqgy+VdJKnxRC6uYbKLUeLqAdBF5pYU/J9KukITMJhFLgMQbvFMSyNU2tx
LFngPHpyeSzDzqexRnR2T9UMDq/aLPrSuzo7sHG+oGe8C8Aqtab1NlbBrsC/pMdqw34bMMODUU/U
v7MPCnIwQoblbPX9Lp65wZaUixAWxkvVJR9ZgnKqG0/oIQ5lGr6own2JsuWZQuZxoi65KA7QnIt1
LmF/xZbNPexi2k8sT6uiKuRS+CfwadirPGYSCQ+5l39F+MV/G9mHiUq2nPnNiQTYXneJ8h7bUdfS
M59H9ukWOn4Oh+7TtV9elEdvPoYFusYGmKIu3NlQ+da5HuvLakBlsSI6+QXitR77TxNXgNnABYvK
D+CHodalL7lqEdO5Kh/XgeptqqkYJIP0Z+sgD26a/Kcp6PkXxXRvuSivb7ORQqpeDDhbzRRsamX+
KODUWrCC+U1myiJRagMJCJQq+lPxmZh6FFpN+mHFrDM8G1KONzanuC/XaeVeE5c51YzMH4bjvRf6
49eWTNYphvCm73F/d8EaccKnMiovtxujpzJxu3mQGOFCaRkq+tpVUVhjM8Gul4EUGZLgaUgwNHaJ
8Wm0nHfHJlFL4OQ5zi2OBJ+prXTg0qCkX3tYIXeGVbxNVbJTQSeQLULPsiL1ye4xwxgziubAiT67
UU/zkgfatqAk7TkLjMs2PNvqvWrIBgHNGR5sJzi2EzQyuLn6dvc74u7dFnmuhzuoKeqHHMr4LjGA
m06uexSCCQ62zq9ZjVFFuXzG1ChsqsIviWshKYqmdh2bzan14o8ogqZS+ZyDqX2ZBvcTdch44uMo
18bg68H4I4NJNNGrSOWOa8RGVvDPaeJe5z79XtME6z06q31P4DF/l2CjejeAKW7rTB4VfDiz9U8i
Xuq9fiwsJVetqSefIZ7POHviQ5SnH78mdT2ocYqb9OBuj0/AdxyXnhWZU65CveHdverJwJ846mbi
yG6HDmjRTmvigWhJrqycvkUbceVNw3oejeHbMudMdn4N9QX5SVasJyAQPQJwZsi+22LIeG48eHFt
uDVsbnd4CqhbOVg/YMwmiOuF9xXy03ZMuZVmPRXgr+l4HKDwDl7s0n+xQ6TsGenaI1oU8Lnxh1XN
uEsrUqv89EO/hFb3x21oyXAkmBxTSRLfm+aDfnGq+LNSP+bKgZTEyHnBrkYLKcGhanM32jl6Wwfu
4trVkxk+T/JNyx92hB00GMh100O2p9mwAlj3bPY7szKfLD11w9nnkPVB5bSFh6zBk5E6B0ywCiyc
e8Xh9K2Z6+0keLE+TA/tvLukDxkXuJyKE5Ldzy74qE3BFBWY9rVV88usdZq8WH/8pfavxOe+YLs6
uJY6K1g/g36s3Q6qjPhkDU8kFnVgQvpn/XGnDvXZYGr7rYHvGx+lAcVJpcmrCyELdzYPtNsBtT75
SXRpWe1jneYgbp9x1HY2n+5NmEMdIq4L5AvPhHgRG8vQUmr9UfSXLhvvKLc+u/DC1p49f6twKxdY
5WmNf43DpUR7V8ltx2ZUf9yC6W/Hk+9ctJuoF187sOQIVPUeyTJf6rQJ1rO+NaxBvI4eucc2Zx3G
FdcIpRN+NGzpwOb0ZdInBExCtwL2RMQid7BpmKx89GjLumPoImVQDD/WIbS4RxdbV/h9KTktSUBi
XUGmpEzsx2Kq3mXBb1ODZx2U5pfYHR9uF68HbrXKw2hTtxzF7VznzlCuJhTU+tLMZJFukRFuqyXK
18XAo6jxWZEkboctjmNZFr20MuVHYDKRcIWgJA04kp3r7TjwwXQ6fG7LwpqhpD/3YNbHJWgPQ2vt
HchC287WJ6gu7yfX/vW6Kecnhjt22znhImEhPc+29Flp8t5GL97MqrngHj/1ETKqVqJ9gf1Y1Rxd
FvOS20e7fWKYdyxineGYlCb+KX0pJPm+3jJcboMbHAq+Dixl1TR+rwuGu3JZhKY/XX19J8cqd56+
Er++Q66Pi97cF6BO187UKSzcF2be+9t7ZfpvKaNUaGE4mY1SbzIO9rfP4cfpSxB297eHeeKFL1bb
D2ub5UkzUrHQp1oZI4TQGnNDh+FxcLiKrZ6bahZBAJ1CzDQVYmfvHPbGz9sflCo4o2R9WG5D1EUV
Ho9gJZvqY57cLQr+kE7LfWYGP7K2f4cPxsRP8jnWxgXBAAdbIDWFUvINRQUMJj073O76SAisrf7d
WHEqBs2sROV8+wUWzJzAtD8Ys/Nh40SC2805u73wdtI9fYrq2LG3eX+tZANLi5HL/cnKba7fI+Hs
elxgd118y2MPd0aW7VyPjABXL6QC5hKJ02RNC/arHX3yTX6o51A97dW1cTJl8pQ2JU/fOf9Ie57S
Eu6zZwukZVBk1uguL8JfsYtLVmFgh8eMxuoqC7iLggDjkZt0BKjmSNCpoADBDAGu3tTxy9ppKTvY
AwBwVSztMZZUqU3wJL5f726jFmcjW4+kPUbBBLy+wOsDrhwdUcZdMV87DcqNFn2H6jv3ti1zFwXi
ovg1sNKAuyIacQYDVjRXBAJiGDODX1fBqoeXqC/u9HBWeh+EF6lkYT7uo5pgQacBrjd0/D74Gf3P
t/EKJxAtevlgunN7qKuDRKLERs17SVjD6CkyNvyj1Z70t+As8A4WXPXKfUjV8BFiMt/Men+nHZl6
5rLS/FNQdZDyKG2D8b3dyz74jlxkWwofeyfR2QbcmHKKWHjyG53/old++uky6yfspGkIAYfN/bIp
HtBmYI/TY/g2G3Q+eJG2il5lCa9tEeSWeGm3JeIEvJ0zeuvYwWWrquiSt4Ax2dMiG6COtRrT8T6s
2Cw0DbWuSgKXC+3W39eDC3IcQxcY3q2/MOtPES63tGNOGlNyty1xBAGqNpnp/FwC/9hR0kxG7vpE
8KXtH3C9kDf6+0JXfySvXV7DEl9jhsAFFoueEnrizenDm8avdXE8c0/frmYL3XTdz+Upn6KtE7ND
70lRj4NtzB6tzbneegr32FQ4cGDX+pvUST70/0ceK3EtAWrwPeZEdKzCGSmZ5b70ln91kc/cbu84
Zk1swPxrA4vV1MWT4ettqIQ9Q2PwszcjiA5zGn+EetGh35kAlA99YaReCMV6YZ+VbDUYWiytMc20
1skqCGtOeyxxkXz4r0GWq7dqKpEk6MpedNFLgjSYgrWbuSebQwVQ5K37gdX+KJhLBF6jBCHOqpOQ
eWvW/LddqQhR/jBk2bLgxcCtrccv9u7vaMs7Rq15QpkPsVmAU8/mh9sDXL/EiDg4C2fXMQ3Zc+iq
xlhPfAkeiXF8yVFf9Gwd9EzQ1OzdbYh6bokBeZk+JbG6/c3bB/z1q5RLOkxSDE8co/K5dMVVH5WY
Kkz5sbyzPKhSsd5b1T7jKgjJjnDS6zA+BnpLrF/LM3m5G3zvYNis4NqRl5UVVCufo4ohXW4cvc7Q
C8/ps7P0X27vHzIB0sJE7kmUYpPgFeRU/dpPxITjJag8TfgLdwZEEol6CXhwpe/XeGRWaxufVTIY
lHlpDwJU2sqWYhszmt2c46ZidK5Im6uqYzew1WxtKLx4KSXaXyY/zzVfnebe0gsFfaaXDGOZLcan
RT939daWFauPmWilyLadeSreNsDKnoGSVI+3dbKrmNRzdGtblxVnYtjfhuRc1+y8y4DLqP9n4WKj
yNRyZ9x2v808k7gWknbBgDEsxpVtuPUqplSBkzhaJ3oMzSRbkNs7n5xyune80twMY9QQDsapjGV2
1Dduwaa7rJ+ajtV0ypn1/ebq4S5e4QQ9tHb75GN91R9Db9wKV689a0oyt829LopAnyThuv4O8hy/
rL7xb4WT29btDwXF3wt3fyzU/aUrhTgKGYpLvzowJS3HWw/mD62xMYGDOcUBJLHKugxS/iQGEUrc
VMhvGS1r2vi/eoL/tyu9/474/5+FB+ij+QZAEMZX3FG3/P3oNI3/T/+xLbuko2Hwo52ffqg+7/5R
8tSv/E//8Xe+/99Uei2TVtG/L/Xuvi5f/9dz1yb1H8u9t1/6r3ov3XS840QNCjrdOqXr93qv/I3Y
bfQG2Ixx/Fi6vfm73ce2fnMC2mQEVggPPYn8Q73X+k1opYLvOJ5FQLzp/h/Ve8VflDG64oybwdKh
Ba6NlUU38/5wI4XL7AGqIB4jrsxxqyLaLV7/NV9SBIIqri5YgG2ihNKBgh227Xru3gkjsy/ulDuo
4xckfQCqoLfPyHhXVlVGm6oayhiqlfvdG0DM+MVbjjI4YkpyapwWGBCXrLzkib8u2h9T89jB8kjC
8Mmd5bNNvc/rapDOhK1DGCgz0jRd+MoZ4ZxFSppHH31Km5k4evPd0c/EpXxyqKTGSfI2qZwwmO5N
1pRZkMncqxBKYwjDLwQqUADlh+MVYF1MgkffpvOSpQTRBH23b1p2ZpQRAYzmEL7HZSyYP1nVw3Y2
3wTWW/DvwT4IIjC0c1ftxyy/wJhmt2q384l6Ogv4QD4YFeE+ffClYF09Fw8CUI4EYrTxegE0Nq1R
Ovi9H28GsifXi5xY1pZObl3IrAJLpvr63Efe3YCHV1aCmMi7cjoUKVdiZwfgPqIBNad1V4JoboSr
Ze8sb69FFFzSyQX37X+uKQrPnThYTviKVNkCAOuG851d+DbxoORONpRWIQ3mU79S3Sg2s5kZZ7ty
dKWrJU23fc2qlsJFApnzLuw6xKGTuzzWwD2pnyrsVbfh8n80r/xnYSL/OpXk/8Upw2KQ/fsp49B+
/bM1UL/812Th2r/RBMAqYeHtQIChU8Z+TRZS/mZKjxlfMBkIslF5IPxjsgh+8yAsaXMgchrG3n9P
FngDaTMxvgOTJlHg0sz5x0z5HzSHbk6tPzXJCbsMkITQvNJHcPMO/mGugMZSZQ7t+025JI9VB/Qo
m2AMt0vMKsftfvQ2o7Zr+4sDiFwvUqCq2CAcEx/GZj2MF6XUGQVuuV7IDYXnvKwAjqxq1Cgbuitn
6SLohsyMq90yPsyB7lNtncG6ajeuH2y8MaPQ3+bJ3yir7L88TbW2U/AYxRRrmsggg7+YHnOzDbKM
CIlNICHt27FQ9x0gxi1JqgCfnbHfdz2NYCRRy8lBgnqJqolkChPQhEQ2C0awPaKCzKhuY96e45hs
CCfnsRGyG6LtuvYSNOyjD0RPhnmxceJguRPk+ADmt8y1GVHmx1B48Ie2OLSutrIQCGxM7YM6xd1C
esky9Zukhz0C155ikFgiCuV0iP7mTFj/dCYcQmxY0llI/NAx/TXVqHNdaNCcdebBprlL3Kq/AJ9C
YEut/QjrRndL6npNrkt7Lz3/ULqwjbkyi79cTJoG276Gc0ljfbhLWDhtzTpx150CB/qHIfMv1j//
QrHn4tvDquripUW19hfBRubUFe4B6W0w7hGo2yYg0t3uKcdYx+RmvWAHxPXS+0dFiscK8s5IlXn+
lIpgOJROP+3qRtjbqE+cLU7xWgFl85Nc0QbMX5KanVE8zdHfHPQ/exEdBwqPzaOdkcp9plUofxhA
GPi9OAAgv4Gsp7LqmxWSA1KB/QQd0O00CstxuGU8I8LAL2p+dHKy5ko0DjExgtwNXczK53ba9Crk
eTESgjC5x9jt4tOske52GRy6HrCKYdX3yeB8Vrn5SvG8fMHTf51KPA4r0L/t92AItrkXLKd8MABq
h7m6j71kB9GI0ooVNhhsbMx3fmSsXT//G43Tv7h4iJpd3c3GbqxH35/PQ9J6OJktpBxI56/xEBFp
N6Vnz2hOUEl7st/eGr8Dzd665ABEC+cBIN8mJuhnb9jxtQexAvo/PzSUvuvopfXH+RLYHeEu5RN8
7B//871msRCr/zTvOQim0MKhipTEHAbM13+8bE5nFV0yMkm5sWjp34QV6QdochZTYcDNumpnhzbp
kpVxH/tRvBMDCF2nBelKwHdxhXz7LuLSOPkRSIn/+diE0HPTXw5OmujRbYFH2Bd/vafqPO06P0HT
PHmGpD1avA01nt4yw5kQmOmDO4znUgdQNz5tzhLK1cGb5GvGoV2SkezfSHPzJiI9cb3UFdaQFCAb
4CYFaqcGFvbJX/JmPTp+c1K6kkTmu4YCKrQpSPPk4p5x8lonkYLdEqW6cCZZddWWv5PBMO6iKstO
w6aYg+YsgRlwGVEslVSEWZ885TCYruwXN3qbc7Ihja/ZyCaPSEN/WoMrXl3TPaBX2MvIlqeqwyVL
epLGL8AOLKP+aEMr7bPpMeKOP4w1EQ61knxMotDG7HNedNWjnaUeTyrK1m3tP3UFPDIzs76ONME2
FOFc6IBeeZfnyU98vQF9SaCZQxab0KnGkkQ/8Jmlyo8G9t110AXJO4mHNF8Dph07mbQ1Tezi2qPK
DbApNsfmTmbkH/Jm9ho8C3vQenhWGkiaHmCfd4d4LrqdW5Ht7AfTIyE05bqIWrwePuY/MBrtmgex
uIuVaLaLLS9AkQj31ZbG23e9VEf6VN5DX6gTQV0EqyTq0Eyx2Phhyoied0vjQO03lkM1DXhZPfyL
/fQwsGE2PZWfEyPsPjWWBZA6U+G1v5tnKn+FOYk7P2qadedjncSOW+64p3tqakKeESXiXY7UaQTA
uYIxSSb3EBjHfKEn53APfY0cb+cBeFl3GTTFOKfKu3IseHJ2Q2GoVmb3CUTNviAT6L2dJO7ByH51
HMM5LUb7BTCguQEyUG6G3iiOfp7dF7Hf7JaxoRzeRvXdcxyStuAAH9qagTh1lj3uaQNsRJOa8I1x
1gr1LGRvf6a3uvFFbx1LlMyEdUBtsyrgvw30UZoS9FoDGnjPboJXdzRwBY8UBo/O3MsrAFMer1F/
8DMD1MiQv4d4iNF803oahgwaYFgOz3VAPEgtOmMN9UD3iVp3q7LUvPdcB5A3yRSh0z+O3EXnkqiQ
R3ZEzmVpMCWldK/EaL7lNtzlvKK6FItnw6lIVIytR7MRzn1XIhZrsg8RfnfrBtuFHthUrGi+dyks
UIs1fjNalDlHUe1DU4GRGyN7PZUZVsFQ/N0U89cZhliQwESzJImNc/+51lDOixkmlhtuWnGeQ9N7
kgXyiTCTB7+fQAn720rYns5znR6bOrv43vCItkAvWkzzzms6CA1kAXtz+uItDGBzYaoB5XdWS0zb
b4Ez2uEYKmf1d8+Zv07c+sgxSghCUEz4A39d19UtCBT9LN5YEfWzvo0OhZMKkqXEE8uCCdWdnW6C
Fju4Wtj7McwTrocVEooFUzOZoW3NysRzQx7N4nvRKZ3F62TPPQwzu9h1yfyWUGPbGTFBX4YAszeD
W9qV8Nb+52me8/1PVwHbkeU6Pksz07e4wf/8EJK23UoTGuB2jAsHz/aIVqOVn9B5Zi+BQ7cnXYYX
J8ROEy3GW8wmY+80CiT5JJ6nKN1YMZDBOHTq4xiKw9KoHyk5xBWp0YfMd6LzCIZ644UR5L2ijjdu
b5FmnWM1tUe7hvPJnGP2ESjF+ZzSO7qaEQ7wpBHHykqufe2F9ySFb4apkatuGYqjEY3PnTtcUjie
m1oSZTrEDCErfKvsEHOaX2I4TiskIlT2OsKAgsnun1ieKYr25tqaa2ynS5JdOLc8dYqkOYeJx8+a
z5FfmDvC3rwLqO40dHDDjY1QYJf88KgmYl5NKMol2GIgu459HO2QaA0VHWlZk9jxX18CUhwOkS+Q
c/Fzqy/6DRwLvShPj8rkKTAp4jf82ra3NMyFrdI9JjC1cshyJtwr39m98NY5JuHjkqiPcbZdHLGe
e8x6AxJQ366dvo8P5jIdLBWLkzfIV3iD2V7F3XmoEgoUoCz56TEM4SAu5oQuN+BhZcx5tS0ElN3Y
Gs8ifrSryT9BR0Pf5Zakio7lBaR1eamXU1DH8WVuqunUoW5Dsve9ZEe4y2NICNQjoSaoTMnLVEld
mwwUx6toYfrDJagLhLp2TU6SzzN9ybyPdF7qCyXN11ka6VNGgRauXURLElckMRHThcKys7fm+cvQ
xs6TIb/1NJ1pfxqPM8D21wiOsObPQq136101iGEbCCWw891UyRAmU2HT6WJKDCcsmeXYuCTJVtY2
RzR1jCdiKTxyLTah+ma19ld8G58zex8nxXDgpMZPJGxVp7YB3FCxKyPD9mwWxnfVmBjWp9oh9zD/
geuXjlFj1DRExIerZkC+6QJOAdu6xavAq+a7BgPkfq4X5BdRfBg8+8Tbq20aXAANY0CPeYJbTQCu
2Rz2ss7Fdml3g0EZJ0gTdVenwytRVx56nR09SbGOLEr8CRhJacHAiJ0dntVDLSmzSFk0R0Rj50k0
io1kbN/1Uf9JE7KmQPb0l8q9W9vp/Ry09gYi3hemIUQBZfGS9Ja7C+j8Z91AgiXZz9t+qPpHhkY1
iwg7eHMFIeeeoAPiHB1m/VBs9z2NG/pd5mvoF+U2i4l1HnVInjNovh1E/66Z9mMcfwqXtD/6/cz+
iRyQ0nKTO+6xKhQS3x/5DlPbkyDZLI/hsvdanKAO7bEz9GRJV2MZdsInwjYn3SWampd4SjOIf+Aq
/bg8SVSawOWxak3wR4+BWQH7lXh128pLD4O1YWZ9HCxEBNZoB9A56y9t15/KWXwr+8jBNDg2D15O
nrPAqLJW7TJfmMLoK/SBhTJV9mx7+FLG8mfWOd8IRSjXmBa/CBuMCLsHk01d8jXz4Y1iImV0sO3l
b4m7opn7Mwu093rCvA00iClzjMEZ9RUSCSdL17ORdLjoTbT9fvO9ysvlmi7TcrWivCfCV4Qw38Mt
rK0AeT9xMHuLhKUVPhn7NfSmlLxxSdUsKD0wkRVm1lnlzdGsFF6OVpkJGR/jTy8kWYq4CGNXGsLH
WY1vfK4tqIqy2CfEz6WkHbC5C1fsJsnqWtoHo2vsu2WYUpKiwrscYP91JDExSqf8ER0jYqGoeGMS
Eo80lQ6LQUxTVRT3PWuXzVxWNCq7qKR53xVnApDyTauIToGywSN5cIu7xWuM+27cNLWsX+hluy9p
2t+DT6yPrAroY8NCcMtiuihUcOemkyg/1FOYLM2h7ahMBAnO616VMcYnEga6olr3/TweGh2f7hri
KX42h+Z5dKf6CKwRWlk5vBLUUTzVtfpqdpEN6bl4b+fktbDkeKy93lx5Jav5PIR3n6dBssmlwgG0
SFJuSrJCZAITsqlq82nILPMpL4dzOpZfC4t1EU75GQbLUTQiOtG5j+Di850Ayg4V0wnRtmT22W97
+3z7ThNNeCv/wPLsq2wr4y40IEjp7np6nufpMzlL8250qo5tDv2AdbzO4Rtu7ahu76M0R+EzAljK
8t68BIU0L03vAXrPk21AP3XDWgGmEJMJqAA+GAK3yNjHDRlCzp5opvpg2+LZ6Rvnwuok2sux/5g7
D379SZn2MqLPafMLD+b8MsxhfognBn1vDKdlqcZTlPnBoR28Q6fCR6DD0UZF6p4gdJQlUbPrcic8
92r4/cu05OH59rOs89UW1A+Mw4zA3DQD16lMOHNhFsI9n5oHEdjA2GeaXkb6FjcROSkDuizWxTWk
ucW70uXLo/4xGVsqGWKyjkk+698vG7KVOnurRqtYWXCXdmkREsVU+TlSOPgMBGFh1p98GOJtVEAq
aIeLK+r3wQQjajmI2IJplnRgZ2NHOay/KjVfvNSZL3CoT4ka1TmdP+pwsA6VvQwrM4eS6kgjOvPu
zy5zkVeGxSUqqfGb3HNrZD80Rd1h2EaJnNB3vQIRX+4tqx0eGp44ZgRJwSFqMatVc2lhOURzLndF
wL7E9lTH7nIRK3882prArBz5xWLuvcS9ZR0WpxJrcsJ4jk22uXMlWMjGMfx9rOhBj0FSXYVPrBYe
9m9ZRBXT7J2nNBuzvSz8b20E1gwPyxPFt3HvDoYBnxvEJAbA5NLJ5kdQtsZXbxhewqSNvlcIACl4
yMRt3ru+YFyHjdiRh+iRDkr2edRF2c5Bwn/QepN5np/QFsVrNkQNpzNbrraN9mVSst5PTgTqWSnx
3SZINQuTzzxWKXs2xQEf5rICL/spZU30HDr5/QhKGHld8snzuPokDM4vcpY/rHhmRhrFz6Uf5Alk
K1sJbhMZ772aeTcxwR1P03fhknWICEor2E216yVlLtvfByZUQzQb+2CGKr1YtP3L+7pVPw3v2KYz
FAJoQ1Fk0V+yyycCptL9PI1IZOqWvc4cr8h9pytUZ956rF/tGG1wqJy7gJvn2Wolz2OZLzt3qHxm
KbC0LY88KL/9NUzBpTS1yA9WGaLJmvCGjslTxJ1ORz10H8pQyV3MUq8hvPNuSAd5oa75bvboZ+Yp
nb9Jp7pjH4svq6wwW9VD/GPymk8BQzT34/eBbviaoR0+WtOwyfIWs6s19I9qAn8uCMJ5KYK00V2g
eQ3sxTp2rMKTWZ7y2Y2+90QTV8TZ/PRa91E6TfQZtYRHpuM4HCUm71K4xg4ORHCYTWxZcwbkKCZV
6pU9Oe4kHNo/WlxqUrE7SQf7aE7qtevd7n1hLl7X01A94KlKWSsU3qFAhXtZ+GBbkbH6dIk+gBlj
kt8j28PI7v9gTX5+Jr8kWQ1glsi5I1Z6dqh3tE3iPyV+THvLAROQGaoj6qpNv0o3fGprzcAHOvQs
gcpUinoZKJlz4KUAUMhKOCTRMH5Ddf/NcGLvMNTk6Balj9q+rOpXWvf5RropxGmsC2x5SB+HO2/v
CI2RJ9etn3IIAnekw9WHKGrGc8PiHSpV0sLVMloGoDM8sa+j/L6IclP71G+czqnxYOA2UWaQv6NI
r5FZd9YXGIufU9nDhYvsy0L03c+cfUsw34mAkuPK0tGkENsoJhzcbIFqOOX9Boyi9dO3k1MlvHJT
BVF4MXrnxaty52vcDdHKSaaJ7QqVsTkBmzMEPPRlFlGByWaEGxU1ICJ6pmfoC+RRGab32AUeNTi7
QlMVJaS8RLN1NRQGB9LjEH7USXVxjR4VuJEap9RkA0GLRR7t2C2PWRKZh9FjuWfNkkyHAjpGTHpu
roh9nDwYHGi60aJQ0kmB6mw85c30WzpzUyTVhJnCJ+iw66GC1TUx8U6XU0WZ31gbsiC2X6wwLPcD
setnk7WOxsAjGQIJTSp0tZuWwlqZokOlv/j9QK82/cHsUv5vts5juXUkyKJfhAj4Arb0npQ3G4Qs
vKmCx9fPgbpnejMbhkipW3wiUJWVee+5q9FP0UcX8bAnpPCnz8gI9ELlkW4kgyWycHtZB3VEFZNf
O89otiJh1KHCkWUtwQ0+Rta2aa1hVft+cyG4G0Fu2jarKgBJ5bbFl88/ZxMGEqytIkAnII9mXQ5i
WBrdpaWdcpfDQcZ1eYMDLZZhHELGIjaA10SBTlo/FeNMNUglVErTflcofsDGaA/d0Dqn/x44bUIv
HixQx//3jVr0FIyi7tayGewTJ7d/H8T8FaoM1L65bm4qGeon/UYqvHUq55/8++rvQZgF/42o+xOj
YFeEcm3WysVPg5h5levSOv09SI+mnDYFBzeRDzHvddVX5kvpzMZNWVrmCcDivw9uoDFDsp3DxBz4
VHt5ir8T2hgCtG2raxZ8PZ+ps+/JfWviMf17iDL/OemnjV65Bdjayjv9PYRdHm86A64EaH511I3y
6Kam2DUynk5mAOZNoZVfxHx465x0KoLDr0GQsOhPIeC88O+xn3KasnAVNyZ66VPRkFE4h3ZppVse
TG7AA4fXDLWOx7KNxPRU6M3eyyLvziwjOmJad5viHEMkIV9/z6JO9jcXei8mVkhpf6/hvR+WbcJn
jy3BJ0glqS4loVBBZiE8SmVw8efX+fjB/9FabBG9EoNmu2dpJ+5Z70naRcxli33CyLFJ1MnRy+ha
cEp7wkB1GJtxvNE8yZ9yq/yIRkOc/76XkAIDBdKpj3/fDHxNXzocrPckzWqz8g9huxfqV3Kml7kN
6siNzen695DJnrO2YpaA0p/Nfv4xdJsTPVmUX7V4U0pvr32itde/r1oTcWadFUwcaP5QCZLkpHX0
ZkLDNbeNXXh3euqJu8A1nqxx8I8+97mpNdXF0Np06UZGsh/6qjiIcmqWanAp6IoARlJH60uH0swJ
XH+oB2msLCM3L3ga2n3lVGo3VXl2KyyDkRPlyqvRaHeic/pfHeEwA2n9S2Mas8AfET7WWRxtujkr
0gRcdqQlWi/DXj2UUjhvJIs5UQp2HgbUlggihRHGIEwjKR3oVABU6/Ibu0rUcPuFXeOAY+uIZPXn
ISMlTWBhl9ZMITfpOH5rtJM2IiuHaxZnP2waZD33IfbEcYiO/zwQwuwu/cGNjiAtA5U7h7rP2o3k
NhdtN/sDihqvGDkC6Zhchu67JifozAzU3JmDv/YqJwcypkLQ5YENvxFLdDvY4YubVYdRlOU9zi7z
0cxmcwM/NUyRv23c9klgW1gKMZEVF2lbY2SulmbRnnY3+QojMbJ9f2aWm13SEuVoq/RrqYH21kzq
ZVfSqEEhCiWzSSZvC53QuMvpm9+lHti0MGjbw99r/3xDZsew8WvedPHqKsLABBnBk24pfmW8TLtr
0prFurbVAyqqExFCbHx++qINjFRgo+MFz/HlRc1wyJEAVv1kfeZT8+zm8Mlj+oG1udELfR/V9KpC
mNUmMSRbrSg3NBhNOjeoiztDP9iuuzdoX+x7GFTBfQ4bfVmE/n1V9E8N6zIjhNLdYsihADWPhYWq
kZ18FZWk+iBA+lF98lonFcGciTpIgwrGyy90dC+2TeYzXUBcKWXyWZGWhpqADAnJpWCr1kRSFD87
AynsmtJN5m1MWWyHhMfACoctVtphESp3a2dJeoQJfAl06qjou3YSBgExlXXHrBO2E/Y62EdpYezM
LnkTKQpu7uJFUqg9zLbXoQ3dVREiXVJOBxKcLicA/5QpgajPJG//GlXDCaezNy2Wv0USgaer8vqt
cKMd7MSFCPxLUFhvRopcX44dItwrE3/ycQft26q9mYO8com1/nRDkp6MiOxqO2j2rlN8RpHQQOdx
atEZSSFdt8RIxeEX5ZICssFNGJirqSqTq11zAaANf+mjJEenGv/UPahQOoQfCaE/CylcELB2y6fO
hjDZYXxlmJevmZN3K7cnfWjk7EZ0Mkk5uqDX67kYqFIyqeCmG1uIjQkpYQ7prLkRs7qXpJKWUbKl
xUcgQzTd5XiU15NUl0Lm9YGZAp1MwZCt9LSlVz6TiYasgTPnYuonApbHTyNUwAd1E3rhtPUVqHYz
kAi+hnHVBgwF87nH5e3TQbOWfjFYtJ8xqbJ0meQhOcw8jfIqxTGMgvAhKKS2yNuTRdzixVfttpho
F00B0E07v5rVDTP+DooOlgCoJpx13/UcmnQtXmgPvfSORj/D+raL7C612v3gam8uWg+i2nwHUTc7
XWmvTEZXUS6+Gi0FtDZEJ3S/Z9EZJxW6byQaaGctstjdxrUsSmdRdfE2S7uvuEUugqpm6Rjpssws
8tTDD6evA/rN42ZKyCJKyU9bdKL1F4qjmNeBkmzc5yYnTw/WdTQr74si/o0M9Y2XueKdsNNkdvhF
w63FCc1taKzK3LmGY+IvEpN3kk77YMw3QL0+8jhh08FCjCOh3Zco3lQyWGtcLNqiKZqjZTWHHiIP
HsTh1c3RyNHROWeRANkBv3VBsFSME450Lb99hj61VGP3Zhs+lQAsWTN75AJ5ju36gocEKXOoPr0S
TxTDqDvyKDdcQeWAri7W2H4zHJrozsN7szfvSw6fSDhy2AVB8wQu9qx1GUhoYlSlSeIGVksrhvgx
XCMnwUrL5hSKxN33VnnWQB4uppCxXlt+cDPQ+dskILgD4e8IwzuAAdv2wFqakYZ00urRkujqjahJ
B9WK8WLZOjFGJuaSNFfviDbuaYTFpX1Bjn3EgUxUo/3W6uY9pypyy2L3uZqGfh2Qlt7TB8YbY7cU
zhFePCM5EQp8FIWYtjoUyjmmrd4VlfhKfHHnSCaWyAp3jAyMNUhbFFHxS+t0761VvSVpcc3yfFeT
uLYcxvqxCmw2LSBbaDGdEceHmU/f3YTVicjoZjmkoXHXkPp3ssvqEmQPnmYhzpTkIMpKN5atbvy2
GAkHcVe6oUP5YaNSDOGCCgCj+qJuowpxpjqFBrGjYcClExBLTHJw9WByHklq/Cq5i52pD1NtSS/6
mXi3YGHZH3ptGHixElwWYzu7bLtLyiWyhMSOe999jdPJ3dIf2wKlwIk26Kc8V790kMlSJbe5C1oI
f7UcoKb32zRxw6Pj5fcOIBP6x1SAVUNL1Il+KonVKssdojOl/yA2ZRUfA91qllpiHTq2U5RGi5E0
DlLXoIHRbRCp/cjoKN3n8bSy5lhmP/BfMhAGXuEeBhkeZQgWJFBfnga5uW16ch6nflNX6LXavMhX
Ea/BMuvApIuJuGtn3MSRd3GKpzwyYBJr2nkC4qwF8QvXhrfIc6gCnjvEuyDCl5JgCk8Cg30Jp3Bf
gWd0g5M2kCvWOT8p+toVXZl136AL9TRyobDnL2gZmkV8xg9bLYeAtFCz0zcVNxDRc/1vXFYoTPrk
mKfjuTFImVnmOllPymleNWAwtFzKJQp2hEqhvrMj8w1XHqo7d0dvKVu6tkaEOR0dlimMEeTCixUW
5hd/QjRahz8QKt9px1dnB3OZgQlgttRsdf4Ky5gg6YWlAc2ORjoCWfAkGcOUtfs4xf5zWqcXtEhI
+Lvu2YTT67t6h20reexR27om9AJCzeQqdZInaaMvGTnEKOBYy7knmoH8H+SLKmYm55rO7akgZtnA
yJEP/OOCDB8VzYsNb//guoBafc5FbNiqQkLQUX0u0qMtrTkCpXoIZZ6fIrK1jaKYlrD/JKhMgvuM
IThi6cwXY4RTXCMad9br99PeRHmxItH+PigQgWj6IqlT+GN0fZE2gIxIkreCdkE5I9qVDSm2MO/i
FO+gJCuVWCA41IQEppJCpZHtrTftL2KrMevHt9Sg8+aglFhIbKeLsMKEaw8MHPBXpcwtNo7dP0Le
oBcKq8diN+aw/mpN9UORoHVkalBa7kX2RPLllb5POjAWLu0uvIs1J5NEtbsgKDes0TUmpfTTmbRv
gA0KJlYjN10uNiaFPBpjDv4EXa6cBiYyNHeGKUfZ1GfdhA6A1IBkozsP4TFIr985kAk5GGdlP3U/
FV01y7Aoq5heEAGt77LoiKDsJ1AUo+Zk4q1wP3XXPJuGNIkFr4lFKvwW7Yp8KTu8ayp1s30AUdt2
UKhF4QsjzOe0p88WhdhMB/3FQARUQYffcEix8JsX97aE1Il2Kz3m3riKfSu6gjntF5OLsfLvcw31
5jqB+SKhG4WlbZOvxNryNsyd3jH4TudjvZFoZwHr1Zpom8F51ZCbFGT1pLT0JwGct3ZXjEFmBrqx
MKg8yzh6TVV+7UV/ikkBFqNza4zh5uPaWLhNmdCtCuXRG0bJ2WPihv7vedRV8jhAEt9UffXYO+qj
p+ja6E5jScqv1jiWr8STioOhh+HKHDredTG2xySp2mNXi3+/Ei6uKv5iAx4Ori3A8+RO6TzQdkFc
r2FQH8RyyPOQVB5fMTWthmhpK00Si2fKA9lz6gD1llaUbmV0u6RxILnNOPx99fdQiIFDAJkHmrXL
4cyCWged2qtIbZvGuo/ysxla83jMUBdZurjxMGeOJALvUkK7HsfRPmSCOV7XRa9xy8AiLD61Ka82
tTKi+7w/610taeo6Cbl0aQqdm6CatDdgn9fwQ8up649kC+jYcQk8arq8OcufVEzYVmVZvsuuYWCo
6acuSElPG2MuNaGeMvKltqUjHzSdpHpTTpsyzZi5kYCcEA+3S+pyPElavrsy/gaAmd1GD7tPhxJ6
Vv2425YClnjUsxpLVpOmfRqUew009yWILmFovzLE56Rhjy9cOyfT+AmN7C1NtTvVepQc9XlIcEe5
LGaCtAxd/XpJ2vDuu5WZlcxa2KrwA8HGcLVg3gk3lYgRkjXLonc/4r67QJkgHLv86DTxZCcUi014
apknuwqKGLZetUGvw7wO4rft5V8sUMumHH6rsmo5z4yCCPClmxtz0WRpCycYbtpgFGsbUqqR3Lm5
OsKZ35P5CYH4ULT3E6rhoiTToeBwS7RaXFsHrfBeQIy9VLtODb+QoCi6syyhMlzjnn8uNSQjrXMr
beSfRWTS4aSmQCrQ/BSfXs+5mW3+14oCesAwAirrya/Mp6BJzlKQDhD7N8ZUXwUEiCCM+D9V18ny
jpUZnSFpvmSB8y0E5qq+2uEn/S2SSaFWyu+bwFprBdOHrEIwmRfDF0O2XV1iKcTESJlJYj33xSJ1
1C0xhrts0i98iFi06uaoafmxS9+Cxr51Bf0JWb80unXn5OGlpNU83Uj4IODbRVFnXwa731SkLDuT
z36fF58lBX0HtDswjm4rHyg5PVKiaCzxF/tNAbaEXvAsQ0mcwfznqNv6WfPees+jXEaoYIUfMcGM
HinHjls8EoGnP5LGxMiO+AqLeWRD6FToUn7V36Wm3VRPvZnm2tYcUnOZe6dSi60NvU1G95zMGWRh
4a+aFyAWZz02poVqeLkIs3U0yMOQkHM8NtdyeCu7dp0W9a0e0DF3ffvU6MkVXckm9/HJ5AFXvpOp
Ry8qtyapV0uJ7h6ZiNxMub+S2XYUzH5UF4YbCw20rcNMGUIplpyKddt+JZyXaocljhUzRI/yDdzt
hqzl0uTWDdXAvVdMn4nrozFyv7KW0anyFixkh5pDBC60fNdistYxxuF1S7ahJTbFxB0bO966MOHC
6lzT7kDTSd6lhX5zTfvHz7VPo7Qf6zx+q8wAp/a0GzTj1W6E5LzVvBD8fBS2PAh/Y2bTpQzqe1E0
Z+D3cex9wWHmvIQ3kjGYgRI6+45z8l1KNJQY9H3C3Jt3/Pt3phb+VLRZoNv3J2ebRs2vmA3XZlBA
2W7fi3Ag1KFoPuBzXwRxCuCOnqNqOCWJez/o2Us7viaeBk+BpqnQx0Ux2o+exejCbpInExCg0qel
JYt3Zp67IXuk4N+6Qt1lfXEYUg71zvDpoHcbjWeEq7+1T2dncrOPAL2/pSPZdNNXfDZU4RoKJZlB
o2/g09ij32D5nV4jRfyYCI5VX+ZLTJLhyjFzjfS6N3AgESIEbtj5VWEpjYSlDYCqkvqduWo5QhSw
dAzIHvuL4TBIrXrvd6TjOlnJsCSFsWGI85h5OqCSJI9WxkS+TdO3NGUoAVuvIJ8+7dlbwghNivU8
ucoC/VUs/Sq+BHYwIh1jCXHNcSl9/Ygm/XPInYd+ptL6AYPdmC5+5B5sayKvFbQXt7C27NzUX/An
tDHDO99sCMeEEsS/b1qWPhwHvOm6etPH7pTV5KIn+V5EAt6+vhJp+WSYmzQ2b9PYoYScTpLdtTYp
hBtv9+fnbkAvcSuCBDo1fbzr+QtPA2is8SF1o5ORD8i4OhBW/XsMIMxNEQL45IY07j4ovWvFbbgG
ZRSkP+NAhz3R6pNTaYeO4xVCwauex89mWb+k/ErX6PfDqJZgMbaR6+/b1j57U3/fc1h1ITMCWkKq
RmW3aQAn8rEphuAtKD+A72s47C91+ZSGTD0rGrizGfZeNQOnVwvDbYF4oxWQtRoHQILlnGPCP+hN
J8Sf2j5ebJp7tQQDXiHacjn6KjFec+XcT8K5BZJ8Bz/aNCbiAz+q31FcPtbGT1VYJ6fkfNBGNFDg
4HxNvnH15GPo7eJC3TzWNCdVr2kdQuInJAWc612E6qrthh1zqYsT92ehEOmjAsKY9F516Yft+Rys
3YqLjz536LmfwkRADbqYytCyb7YkzQezJ17g+KHxvLdSPBeV8+nBjKaHJhpke4Ac6oPotCefaiww
jQsCYoaMAbR8sOFJ+e2l9RVe2LUbgSv65Uoac3hC6K0KKz4XEVtaa/r3oes+t2P4iI47yJ6Nenou
50vYTBak3xhLC9nN0vL4FKLfcUD/25shDj8Gpgv/yRR+QqMqvHPq+FhPvDdDM1eFSiV/SsYbYwS3
gA3Jp3Hgk19jYFQkltr/EWn3CJYEYCNJVjG+bDFQtdMKujGip2O4tVhfqujil/0zfKHSF89KGSEg
R8qtdFh0ZfkoO5u5gvvcazSHdY1r3d9GDilSqbx1bfdYCBextHXf+fkv9/FpVL+D6537JnufAkxU
RRvsYqfTyFs1PzWzOmJmHpijNzsTTwP4/zJZiq54bbsOrme0SfX8jWoJ8lbaGEQ903Mom2eFnHHt
OGwujiCs2d/1A/matrNpg+7ZsapDohkH1JInjYBkspPDh9Rb25q/UuplHMQNUDkwGlk/x25/z2qG
WzK4ibHvFk1Cu2Cc0r0L41Qb+QTMIrxPGv1Tj/VjGgLU4VfTdmmJnM2J7RhOSLoZceYLB7vhyuia
ZtXtLEI8l/m8UOGyvbpTtAuTS2GAKXRi/cXWMoLLDYakFitUC8ELfZz2FohnPfA+CNq+oIr6zBrW
cGxcA57GQnFSQ/tFIEMr51SIO00r8cZ0dEhCPqIoAUw2BdmriGrwdWpYh012JfjzuxhYqsYUDUdg
Do8RQiVvHMCuED2BbbdgDNLXqJoh3LXBrzY530M0Hwon7WH0210flx86Sgg6WTP0LPsciHwYpjgE
MxtVCxonNAgyb9uHXJoQCogpiZtfqxsfm2rk3cNVYilI7/scmYLp0gAT7Xc4/1wdacRQugIqAua7
EojSqpmqS+VLMktatZh/c6wjxjbab6+lZjMmdHUd4pYmYy5Tc+O6k/oRkvoZmhXvj6UmFb95y/1Y
6dsob76mhuScKVVyMTREgWSau4r66ou53lIVNnpBP8M0n6o9CkvGPMwhgO0XW8OqPgvl6UQS4f1D
KmD1/DPAog5L+o3rGn8NCJBsa6TtqXQoyQwfcFCUF69I+PgsIrYM+1pLj0ZkmP8WbKPOxGrg8e+c
grkfTEGQZM3ZyKf7vEDZ6tr39KIpaqEzyJw/CsMmgEw+fYa28bfYDDZ9MH2it3qK/OZgxerI2HRJ
DMI5wQeFHZkpdYbulgTzBSZYaF3eInK8cxeI72SirzfkLxPagUBBeG1i5H905xmCpyRyawiYdFn9
6qDp0C5+ok4l4775APTyEZj1k8moVkuTTdWx3zUI8DjjT+vUyRANDnPwRi3FomrmTgLTGmf8aVxF
ZZObzyIGaZA3+onlfTX43aPZI3a0UipbTe6Zl5OsVt8wVF1dUYEi0YJ6idlg25Hz4sbHVDHn0MkB
WnJePUoRHXGu34+Rf6Xl8t5utcm886X2Rff+W+bxF8GhW8+0j2PHbqMLl9/N/iRVQfBdTcdINNpr
kaUHZrhX05cONwzt19xEXVm+uwPjxyiQ70nhM9/CudjMOongFg2sCE1l71TUfbQadEi3qz/YMnJP
f3NNevZCy2gfJHc+KluuIu2nGzHc9MMR0AQCtYp4iWg6OOzjnd48m7nzzBGKMJsRDuF0bhvnkZv5
rvSfxozka8mOlWXNG42YwWg/INYhUSLOF8Hm9BOwbvE5cupl1+L2Iny1tJ2FNBmuxuFIFhp/emP2
bdlh8UWFS4LQlY7WV58y7rFQ97YeWVYUM5phPvY33RKvHaGrgCG6N5KUN7be3QUhfzHEFjRR9bVF
LMsiSIynUbdBHKNNitKbpk1fxL49ycl4bG1sRoH+IOdlQgedv2CUzKVZPfmT/6CyzqNr0D95jKaS
esA9SpN1qbLiPSHOTBMhKePDe21FR0Rtozk+FI08WAYte9l9Rpz6LZu1yci762iJ4xibjyJz127E
SJ3foOG5d5r6ocPfw1+tICIxvc+ZT3jkqTUshX4ZvUeD+M0kmplOPXi1c+mYUFhNfr0pKR5HmbzS
PbhMllp58YXh7kuQV1csVrfal08O9lY9TI9BKT6QP/0mHPvqMXxAUrN0e0YNrhV+4hd5GigyUPuh
hKwpqiHpDytUWadB697NjDBnw+gOaTAtjcA41FG3IT4a9pxNAaF3bzhcz5neH37i3nrIMkSX6bqN
p496vpJtmwrCVIzOkHaTPvkxmhVJugMSHzZgwJeJHhIInd0HkluyMgh7m2wkNeZ5XoenGhTRnMeb
px9hkB6wbINYgYNWViEflTB2YxscEo8WYhgftWyLbyuiQY3BwY0A6Pr9wm8TliXIM45gQj9nURHH
MC4GW1/gd7Xpizkkeab5Z6r0J70Ov+KZghA5IO3Mqf8uLAthQ3iHk/+tb3AohH6mLTJH3+eYJvWa
Oygu8SyRE3Ls7Ho9Th6aF7O+pI9ofV9zJWjwR/1ToINnz3Zh2SIp8E6+h6FynLBUuddJ2ajW+jXJ
xavOf231l7ImCE8LDrlEQuwcKse6jY5+iuvwOMQNbgdtG1fNMeaSaafVAKynx4TVGAITMZk8YbSJ
vXE/TC1QWAn40ntt6uzSAeOu8pWfj28t+n4itzBweuIapu2vryBdRyYS0P5BNDnCUq60NAlxF5c7
jbmrmbiM9TNDLUr8gaL7GmXxS4QFSvaA43L2racSwabK66U/6XvNoyqr69nHTSYzRP+dI7LbrMD3
B6Z5mkE15U9oFGs4OGUMgofRU7ZEZN0T3Gf32ySccWKV/i0Lcc1Yo7XcLviwZj2mJPHDle+9VncL
PxfPeAmORgQfAiEvk/0sJihH7nxkbgsvQbFed8yCO7HShrjkymmQW4J214Fp9hLPgXx3cDVrUfdi
jsZ32nZP4FDR+r4xKnwUlNCj6eAXTg5ISrYGs5qceblWFe/C0L5zzXnygvRYR4TyMXpCl/5gDafc
k1zIprdBz7X1e51bU6z9KL5VtvvkIlWYTfakno3uOhkGRkTDPUknP3br/zj3TWh8GEW2CdpKrco+
eXHC+NHC5TsP2r3lUCMidLS3xmHHsVV6yb3haDvte4kGtte7cOnDfFkoSz4mDMr9wLhP7Oa7G6cP
qYxPfDSrwhhwwbuY8Zwu3/a2uR9r3BNh0n+2Uj/kORBSZbwYhf6DehwyYpDeMNVQ7zOzNlzx1tgt
suiAXCaaqYVDOpv/6zBkE+CqsBcFE4H1Wi3vocc7XUvPI7Nhk3qnFFSdj0V66cgKyfpAMpVNdtdo
UqGnsr1UtUvSaf0LpeoxHYOHyUWa5qjDYHW/NMPmBlJyr8HNdNPk3mgBGmgBhy+jIMisK7cIE/ej
sJ8AxDAl7n8LI/3tGQXp6mXQcWBFXn92TB9zRvmApv+h1Jo9qd/z/4JDXQV0wH9GrNk29CyZpyxo
z96aMHmwtY7axXkt9Ohex7mxYEkAFowLCsNvbrAI9/lPW0zUahZgPlTsCHGyktGyIxc50U7YGRnV
hKiLBo06ihcGLf5uUdctpq76aOb3GjJE+Xs1YZgrzBtsw3LlczTXtUwuWEJXqaVeMoQCS1Yj1LUE
AjUZWkhyPaMZ9EU8SUqC4PjuNtoK2TCfbohSS4zuSTfn1qlLJFxgMGeSFpdXbWnoClMiBUw93Ily
fMZBE0AUJJGnfTPCrj5Uv5hQwztAtZAvEeOZxQMBt87GovZ2nCnag9n3bhHks7TOf8ZeGlh+1dYs
OzrflP0ICT21GrpaZx2OXoVe25xiQv0gc6jkWqRdwp4GViJydGe6vI424hPNH4hLyHRrb5c9DVsy
suw2yLdcJN0ac1K3mjz7ZVDpwQrEH8SQAZjo3wrzw8wzJNk6cFCGiFcj1C5DNuuybfvJZpjBbMKk
250XL7nw1jTivriNQ0bKwT6Uzt5JtXatVP3Zpq+2NHe2Tcs1tTXSA1pYbAMtINEEH9IfTj44tqoY
r5mR7dXo3EdDffRbrB7IJKiw90HqpUg6PLacDtWBS7O66e6UsN91pCT24DNuFKJdG6RlwT9n4GAP
E78sNoe9pr6nIaZBpFoYscYZtN2zL+N4qSGTfRIVcyqQrM7ayTWidK12a/bzllQau9Yp7lWqPWr0
O4XbY9/WsrfGUg96NP3GUVkvVJQj8A/39YSWKDIP+WifVSSe2sF6d0J7xyBoHXbBW5+qT1JC39pg
uuoQzgu5VLqgU053RIVsDpmaoJghS11i1F2Pps2cPYm7fdfKU0HnNxpHKi9ybRgjTOvK9V8Sm21Z
06CdogrAaBVelSnenDQ91bJ5UFrwlbvuxq2cXUpoyHYMIjRSTL6rgaPH3EFeSm6rLk+fMyozCyix
4RjAixSTuKRS3CZ4Rc9hfN9GQXM3NT7vKPNevQc1Jj/tnATSk9C6tKZyzUknXXWj2+JcE7+90XDR
G7skDl/+fsTFLkH3l/XZk2hKgslY1j2XQkJIaZw7j4y26tqnQ5QCvLc6kKhgORbRZHDDSf+L9kW5
kMgXkUCAh+tRwRM2+fd2d7afv1iQXBfKZTpaBjTCYEJrifeuVR3lZXn1i+KKGmxYjt1Ikz8XrJG6
bLVdTfPeGvXy5MXq3wdjfloaDmPzCZ9IYHDr+daKvOPJcKqTahHFlkNebzqOOafCQdgTtuSDon1L
z38PFH3hkmaav50YF17pxVxMuLjtsvYWyJ/p5ndRv8NYg1KDbuM2nbxokSqUvKkhDUyiJZxYVtzV
32syOiVV45w4UT4rD1ZV5UbdwSRL+ehwsx8n2+12WOb/efb30t+DPv/Efz/295pPj27hKEAQXhKA
c5gfCLKDN08QIfv6/75G/zecjUjh6f97DYtJslS5UeO2dZxjHbaIncYMGc/s5DM62nHMfPjO37el
0TtHIhnilWZpHii7ugZMTlC1L2JAn2NcX/4emI8PxqIuwF0qq5PrHpvwtsno+HUcJOjWpib1q1k4
R9vql+OAQBj5/p5CD438/KDbObQeHbnU/EyrgXanXYx3e35qsRO3HW8vaeOo5/QHHDnHIkzPZgrP
gk7suU/lv1+181d/T4Pcs1c+eSfLCPlluG2ZrOCesi0w4kCmaEbOz8OuAzReornLAU8lZukdWme8
SUvMuhmtIQ9TsCH/87xSGyo1aJ0h3lJj0lN965j8gjCcQQjaBKYqpO3YTq43j548KjaO/cdkfsiZ
Ae4tJZZ0xlq1wbmn4VTKGYjYMVnnsW10+8TL114BAQXOSnURqd6eYt7fvTkxKJPCIGfz76lS1cW3
quPsbssKw7woNxA3d5gEfa9VbzCxSUIaHE5NTlZk9vUVJg5JmQHJNTCA6uvfwxCE08HWi3NZ+eoE
dizZVoV477wME1ZkT+r0z5e+a21sEYbHsfLjSzP1DxQsGY4knv29lMTTv1/5XkNIo0eKuKm2SSKt
K5596/r3VS0l+iQTS7GkRWZkmTjGhhQgy7J+E+nCfJEODSjE0fU5mZ+O3Tp3VPzSxLq6UAzNQFhe
LgY93fp5VmyartCAbw9fZdT8D0fntdU4EkXRL9JaSiWpXm0522Bs8osW0KCcQ0n6+tmal5mhu4cG
Y1XdcM4+JWO7Qd+lqZs/20PaHbjukbEtH2qZU+EdQhiReuPe7p3iJe41+27GP4x5aPagIby43gc7
bPf+/28jjN4ru8jxCROko6zW2FIz65U2fTUmy1Bdr+djANb33suKF6ybv1AO2hSPhvno0SXCIUnw
jQ7e/FVEeE66rl2P8Zw+DJWrrz0ZEd6bzKzZGsUJHMjwNGcFC1HmHUPCQelVUXpwtU7cGZrpBwt3
1EpZkbhPyz8cVPXaWNxnM0L3yzAntct0j0MlJCclcs5kFSKJ92je///QNJuldeU34FyFCDvSeCuq
ZhGBhn9GVOaH/z+yyGjYhgLTZ18iGM4wJ7K6i8rNmM03z/bKAzm2+cmKGqSFOQD4YJbEGffPYWt2
DxbF3IPRFvG2bwxio6Zmg0ncOrgFGjU3tGK0IgGHyURflRdEtzlWZkjGvqV7xOXiHANjdI/WYF3a
3OgPhtsAgcE++3D9/z/jKQLVsvwifuf+MlqP6HzCfbUM/sC5VvUmN8ptT0DRRe/G5upiGfCnFI8s
Q62VlXfqA9VuvoeBnyI75kM634vH/3+fmH0dB5ioIhPeGsde+UWCwqI+dv4xcUNt01bGM9WItY0L
Dyqf4XK42ais01lNn6nOEoQJCJhRJc7//3pBS0lwkyiPoRO2TzHAlaooAlYYRvP0f0i3tBSLmSqz
+ElDJ9YzknRz86IAXBxj9plX4Ff4qrrQT3IK1Tg1mUsCJT7rmosxRGTVBsgz9NNQ6Mcsb8s9B8C2
DVO45Dal1///6FDQnhwv5ZGFx+BQWQFOvIT2PJ3//0AWbcPxSYqfaPJkOy2f+v/PL8LZPEnruxA2
aTT//5Ji8kA1HdDSpsZRWqN6rDpoUbqNqdlkQzK5EzO8yvsbuDsBL8t1DtYg0z1SVnl2skASTc6Y
En62CS83rKGR2exCGny7FndBPob53kIeFtrJyFtffuGw/qptlIcIMxl66784LPJVNo7hKimrnx+J
NWJlTgwUyfZgGRiZa2cqb2oEzzDFlzaq/sLcRJ042h+sJVdpiC25/nVU8GmOTymRoquc+c4KryG/
yUUPmuKtz9l7ZWlxmNOMkiixX0fKKRQ+31POsBVz+qOpLTUQt1qjaxxXbXrFx3gtXAZbc+HA9yif
8g61PDDIEXtX8S8z85u0qHIVy+tpePZio6A7q1+MwPlX1ce8CX5zamY3Lz65ID4nRKyl+Ckc+aUh
bVtN0r0Gw8GSDNT18VzMwUG0KM3z8QUtyZvq3Y9YDy6ZU28F6UJpfDESeZvb+GnI6i0XNEufWv+R
IeI248qp6qScpQ2sO3C4zdXRg3stLwM7s4qFGwr23HcLr2Syk94xgPhox/ddSnsqIqbabnLXl6nG
mA4CGXbynk3Btu7CbydnspUpii0LRoEHh3ld4gzyOxPLvG5+VoL0a1md7BQSWgFE2E6CW9h1N5lo
fl82xLY3X0BVjsopt50O+rsr37R6/jD7lKF4Oz4LXe5KUHwcC4+NzZNJ/OOdXuZxEPmzzI0HZJr4
uOZNaeVbljaP3ny0umYv84LeuEWqG1xiNgGi0DZuU0COH662AWphTk4Mpx5wtvukw2zg40N2fymt
9ynbZbXlh1NzMqrgiagIZAfJqzKj08RPVrHf7iJ4bbnHmYTEhATX1ygKH+fMuAfobJD5ZS+lEz3G
fcG0AjB4qVhcx4haycWRvyPlVjppV30qfmuGfxwT55DQ6nmZbhWFn/Qz/Ph5+gLUSRRD2PlCYbqo
0ucwSQ4S7JA7S4YN+qZBaqBp3RXKIXEO+FpcNgnSYmSeWiQdu7q6lEnSHHI7fIhliaVpMD9Lbv9V
OQhvNaDTLvX6nj0yS2X3gs9iNj91xRtFT5Hk8Ub812FqSOduW+M/ZTxQzKvUzdhmsvELCdLRmT51
PYkSUyt3tgq3Y1F9lnU8cnN5b2HQXlH6PlbO+GZP8zOdSlZ5jwAV/5nSuIGM+nZzbF34HpyEwrES
018YgFUey0ctbB6yK0j516kZDnFfPcRqeukHENjz9JbnxmcnpnmV8C4hmnilC/Vk54o+Ug1b3goH
7rnf0KnmtdQ+TResnUF/mOCg8C0dAkg3vFiit9hto3dPBHg3+H5+mNDvVGijDcbqTIkZlRmhQFb7
4AhUfWFd0BON+nPSQ+WWqIRgeeDqifCuDAOzPrNC5dubL4XOLNCtTd+VTNKDor1wvT64QWMcTdwT
uwrYyVoF1dnQ2aLcypAGXNXs1Wwgr5ZxSymyB8lYkVxO9JK8pxKo0RPH20oVHG/Qcln3hk9Yef/c
yvnnJZgMWZDGDVKxRKv+Md01LyHODq8xyMBm8TcU9Vnz1L3BX4f1MhZdsXYLYfksb8CkBe7eNeo3
bSqYbXH/sGLqeuRnDG61Ym0LTuG+Kw3o5imPRvNSzdk9zSzmKfQLmG0i5ZcmBavOcgKfd38fvC3r
3XhXe+3Evrrd1Jg35okonDI8ZF36U+cuvPDRZkQr7hHu1ONIgxcEmvLjtv60suTNEdui8N5JIUfr
kxyzMfrNyI1YSZNh8zIBaShZYrgSgfYz0/9zcTKnVzb7ltxIN7mTn3UmOnnqBdvuHSzWR9vWv6Zy
7E2PcMydE2A6LGxh+pp823azb+L8W43GtTKbD3fkfg+j9GKH3YfbdM0mEOB/k5TlhztuLYEAPlZk
oUTNuK2DLn4oMzBkcS/rNdtQkHXWfcI3DS0d1bv3RfAKOvZuUutUyXOBLB2z3J5MNyA7kkXx/7MB
XbXrxNPPmQJwEQXQE9mWQ0mekUtOi/jS7yQGAik50spZeAg3mZ7mFF6sTdH95oKbjPY0qCaMHxpm
tiBL17kFqgAiDk8C54IyynbjJH7vevyIC83apB3atAJEIg/GyQWvZMnsCxkcUGVl3ZLEttbR7F6I
rVqGXN3zBDQNeyR/Vy3e8HmtLLeGPSTRGCaF8UVqL7vG9CN3Ofc6TNDRPB3+/6CJI4T63CpooxDy
MffJdW6Q3Es/VZAd2yQ72THHASO5blXNQwZ7A0kSqZtrVmX7uG4/kEqSno0i0tFqAFrZe+tNa0Jf
fx2d56TNvieJNAzyyK124d2ny+ef++jI0pmJpbELFs/SCFtrHWFJWRn9/EG6SDzYvyOombzE7S36
06ixbpwbzWFapHaZnM8giVCZ5SgliW29QIYjQ7RSB7pT58BfD1sHfWdjjy8eRjOUgNcoUfI4JN24
B3C6T5s0PfbMg6q41q6KO9RsMvvBc9JdRliMJuLmO2OWHTgIxjMzeMMMyHHpKpAaGq6ontXN3bNI
NTNi8H/L683eqdzwlsu2+LOmczZ2P3Uf8gAMur0xYoTdsZE35zTjaWHyi1rATt41YbB7r7ztqLPz
mTE3gOyYh33gteNjYPwaIGd5M7GW0KT2mkLjOLXB8JjGenG2O6VB6Zgwl6cBK2ckthH51OuU1RRL
5MB51MS2Cx4SHUQ1IMf9FDmzj3DgYo0BcCgHE65MCihTk3RQRDjZvnSzf0Uqntg1EUKRZZlftcF7
G7l4sdxK7SqNCCqzadm3NPu0H5FAi3JZYWIAS/4wM/FptYSkwjawd86M3yOSDpQ+m5Av4mHq9ZTo
TM9n2NLdhCtosoaPuMIoz5Aie4UMtCqWx6w8isx6rao+28UKs9MIi5WBFtij0c2XQjXC2OGme8Ta
uj/1uuvnQ70mtRVRVFQgVqF6RKfxlZuTfjPcajUnb5pZ8hLBhWwT/TOb55qjgdbdKme/GdsjasoV
9wk7Glp/LOHFyYV+ZUz9fKjrnAH5RNxKVZYSVQVXRu+mBzYQbySy97RzbXgV00bHODSx7djD9wp3
Ep8cQUzEB5ePBkUyS69s8mt9em9qPERW+x3rvXhyFhFVNYYZTS61TOYS5ThhfWBXPDHqUOIYYDL0
wYpS376o1uJogKWMZAa2wkBPg4bDOg8QDG+4/dDcXVJh9p/ghh7zTNuzAdY+ZKPkRheUhDN5b25B
3ptlcjvjJXqrDPljSzWvoX5snQbwcNx1v1wh69AkpBmQ+Eo20bie8wbEoE1UXqUoy2sP3KxJlqXJ
UEiEn+HcBz5w5RH7bnDmrL+GkWadHFoQn7zB0Q+m6VfN6Wdm9v0pkMbFtIXhkxJBQRY4zT1sbFRD
sGtJaCfmDFTlHA7/Yj28jwC8pHLUxkOMj22t3bgqVltjQlcw1luZAOeMG7EfyxrUJKKMduR1x9TD
bPclsEqipesw2aVu8l60+vvQBh6xSYrTJRE3kqjFnuHYcyeo8wbg7GumjuDwveG3y5xxiy2FV1WQ
XDi6B1fW6pgP4XffxvpaHZIM4UbufpNCeqqHfh/r0R9m/iMoBaKPJp2Zdwb+uUmajRNwvQnpZk+2
rhLYlvmS5PRR97N+g5a6k8hHBvljNVz5qkgRoTtPne1Ed1RWsHJx/HXti2jlKbLbz7h1kZYNj62y
+dMcPBy5+GjajFxQRISZP9X4ZhLsRqQr3y3+MGmj9rUB5Orkrn5AjpqtWxL3/CAt35ppthETWeTW
OLgP6Ofx6byRnRrtgSc/iy5xeVyrk04W3ppDH4xweo+oqx9qBFRZpv0ztehuC23XJ9Ubp9UtijvT
H8L8GnfDg2ctptVK/JQzo3er7R6y4l9e1xfxyRcZMgBYWaapfCFj66Tx4vC+dLONhsHdTxqu4oEl
GAYft0DjgP5hzcox2swtRTJS3heUcafMdH/RuQ+bYsnNdJuACUoYNcD37bcAyzcbqtdchxaTjorP
Z4KMKStsWGUdDWv55nHLcf/igx+XrJ8aHsWsr6ypjo+qi0NSGRFApdRvgalpe7aW2i1LufRwfO0S
4Zj7Zh55fikWQm0etzPWVPoRp3yMMJ6sHStyNxa2pyWuaeSUYeXcFSbImBhTVocc4WDZ9ScV3rz2
9Go8REWGySdX1PJWgdPaC27jlNM42QllBlSkd69kaGWwWO8BdOysvKbikKcZzkyfAIdMq+e00Abs
cw/CxML0ic/os42mk2qr5FqOyV9i1N+17e36cSQo0UTSpgYWbUozJhhe5LnM8WPHQuEZPIh3rCoD
Wdz8Xhk9hKsAHvs8tjTeX/UM7oUhxAVJ5HvgYKZvWGWn+cWiaVhJxcysAGXSRfFXp7PkZMkP9EmH
NRKWXCZouJy+aYGOUA1EHYp5SzvlThPtgFjdLNyrmyYY/1pC0/hpzmt9roWfes1D12mAVLTqRonJ
AkSLTmOq/6BNQKQVdgvRBaYObty2pBUl5zv8MFVOvw4xboUlze2Nx4Ahk4i9fxWYGXoGtoRhvaRG
mPW2Q9a7mYyq35tKCXZD7afDWGvfiANdyrSzs8B4HxJ3N4X7IqzrD9osd61VWUC8mhaQ0Nm+5loC
Wal066s2mcWOc4NHT2CgD52/uPKSjcsAYzV4zC9UTh1HFKHc9bIFk2MkS8IZ3UzmPHMW7YeSPidM
XKx+bQwwShxgLbPEoegn4HgmCb1h52VJEtp1r9+VPcJnriXObU3fzmbFIejET3SnCqVVw5ivfHQG
OW3wmT0aTfYWc/MfHM6ALZBnXKbsaMCNJeYhz61qy4bmLSw7qFDhYD2Lkf1hH3V0TqWFGykQz60Y
pyOc459xKtVBtd2lbHdBEX7EffIUVu2zwImbwFpPxuQoLO8jmsN3PMMYZEXCX6eaZ08MavE4rpSD
LsKrscy16BCHkLqnyXqCghOoyrGBchDHno/sH9P6BKQP5y3NExk+W4xjF9Atu8gyNN8M4+9MaiSi
PZkF8CYziFwfxjFsO6/b4g2H6tl6u85yqmtbtGf2NxjjxUDj0CA+WFb0wQwajQEfYetLaUk+hm4S
C5epedpWhvVQW9gH3ehZTN4rEVSSHULLzaMvoWFE++m7Sqoe/DNv2HCeUmJIqFCaJf5QSInRzVtS
fZ2fsAxeCye9pEvOXFnCMhAdkfbzRDKW7yTuNWHsiDUcU5oIloBI0fBYAXboUK7GQX8WGFS6gM6h
zdwdeG2ubdIWN3aEDn+204exxW2VSmM/L25ATnEwrT/QogQ4A3SRk5a/dvxcAxPYgI1bi8j4UocM
iTKH5KY2xw0K35DpC3xA7WgmI9rZuO52U1a/olZja2jIHL8BXFnD63GqOt4h5lSlSSowG8zk2ab6
Lc8nGCNOnvhjoZOhvVxfwo2qfRbQz+pdR3HUbApdLYS2CflScQoI3b1mnnnUF5tD2nD9C4km5xAi
8MNhfBI6QSpd3UzMGskPJaXuDO55jUlb9722otl0oicvh0NsGXO2RojnE6FRnAtpZisW1QX9r/vR
15HfyIVTGi2ZfkZ8GvI7hwhHQQgPB+0WrqTFniM9Rn4ZGdbcIh6IKi0BQttZdJaV1Z/KiMaBeTi+
1PCKOGpv5T+YqgmiabZmqm+bqbsWrVFjSUwPXeHhLi6Eb7hOzPKQG6+Pm7ek2ib5gPJL0l5pEtgP
m+W1pxhRp7VGPm2LIr2dgXOOltlsB3Zcq8hlF2CJam9IrdxODG6ppgLULUM6n3qVHqLcZuThyfhs
gkqIVOBbEXE5ccjyWPXGhdTN++BGfOFEbn3gfpJgC3dhG0f+3D9yzchjqNl7mxSIlfPmpcWLnrRv
Cp8AlKzXKDQ2GPRessxp124A2qgY3GOeltVeY9Tq2TxpVIYhq1zcD3mxdXKYsx7/czVbdHsBbCgR
jnIbT6nBeNgygBJNIHqcqb/iMEoOU5mDphUCwiqe9bR0Pgqp/1V1wd46HmiNljvEu0kRgxBwm56Y
7PgnmZ9aKjaoTJ9lZtNs2upVWEnsezUilWD0gHBX0c9om295VtGvdmTdLNyawo/whK1sK/xMywl/
tVGJ7WTGNW9e2KV6u8Bxuvpgx2/xTAA1Jr7evUPOdjZ6AkerKRMXRKBDucVMfyhkuEu8Ch1AwIAg
wVDP7VMYW+Z5vIng35AEz6iQ89LKNP1m6uqflkgT6EtoAcpgGWsHJJbH8cGeFFGonr5D2WGyvcpf
eIfAVR5aBxk2qdgleeM+b019MLSLxC74UI6Vi7JYnJyiuWHkw1yv03xM1rkxku/E4VItWq1eD9A6
OVNU4Tdxf3MlDXpkxGDI3fYlrZDztennJCheMYmdC/uzCq5GXH4wWi2ORu78um4OYoNVIMUv78d6
2LB1JuLDrX2Hl0ufXW/tGXQcmTdSPCj0e8hFrJzBWoYCZxG4s/6qtQcUtvYKA8HB0wN0FgAu/Kxv
4UwGhNvmU/HAeB2dUOf800PxgCnCOMeVcSkmfN9JWAd+ZF1qNbMMQTiw1XljNGqZh1v3Vsfi0oLy
k9Pckv167CpLHYxefSuVm8cWB0QSVn4RDBPyZGPa4dMzUBUaBLo7MIKcNjEQZIrW5xJ8K5381XSK
kKgE40mZ41k0eD8CtfyIgwn21EQZiB6stejHnMH9zESFt4NFYeGmG8/InrRpugyuhJfyVocDwteg
TvHeu8gulmPnbvYGxU6C6cUy433W1qdOi7wDi0I0gSj0PG/HMfAK6HCjNQjyhr7huY+MnVEz8LOB
Px093v9VPASb0BmvkZZ+YiPF96Xq76DtKEM4G/ZVmrymYdLztXPKxYT3zFBLNuHY4loccYIBN7+M
4XBoXOH4H02ipwdRigInDTpsHeWnIZ/Q4j0XdQ/mNUX7XfkGFZGPHDTfUruj7OHAHZ2G6SPPfKDP
q9CCiIlbFfydMQ37OazPJnaKlWi52dvIEZvarS9ockjtxjmZCZZGeMjZdkgESMxCv3Mtk2e0Pj+z
FZ/HWnxVMe2tFDL3zR6ETB+PHTah7KUKlmEP4khmtgBd0pOBSRkC1/zB0dGDqNQozutqNzBuMzok
N12SLhbG+RXh17xlF3lQ9XgOw97alRJ2FyyyPSXEQ6PdMFQ+D/guXqyqg+EsefeJwHjNIm1aV7yZ
GDWx7EeZU7rWpWOrIY0oP9ity3AE/ok3uCEtl3i2UXWh60O/x+mJg3dx2cusO/HwMqeMo194jqxE
eg2SpZVsqS8f9SjaTiyreVbgpKgeNYzLy2K55hYOuLdvGu9pbsYPfJj3mb0NPS2qeeg+mleNDyXR
7mY/KF8qhvdhKv46L73J+NdLmq+5TYZ7UO0VAi/frowln729Maf7wKt0mlKG7aOnHQr7gQNr2Gms
P6jG2HUghNtC4x03//cB2K5KWX9p8Ba2EFROceVGjxqbYDI00CHl9msVil/UpnSSpvc2Gcl2DsHW
NHA5Dq0S9hOrrpLB2Q/iMIjuAXrfhsh0eKDTUP4xxJiOkVWA4Q/KhLoAgKLq7qNjV5uafIa9GLXZ
d2JITYGFh8EuDOjZRjNsosbOOdRvXVaWm67XSJMXOAlsuBguY4LQq4/RPF+TqNEOnXEmGi4/Ky+/
ly46pgbzY+2FjyoO8OY4LlxijJp5grC3F8lZlnpwJl3jkcEag1QLxpcg5RJfytuoKeswEgt1ifkE
66ocX9NAyDNm4rZiKDQVQYm8yWNxU48uoq7+3+Q2eGFQmAV9cpOR91zBvVmNisIkoDDNm2ltuBgp
5tH6KUNzl80MscvG3KnCfmxyjsScJnKcSbkzQ5hEM6EhMsn+nIzLWLgPFNmE3Tn9a8VEBDqBb4ct
kvEIUlzXlmCToQSvmlZeNEffOLPpsm6auSL14Dew4/qWwcsDYf3u2KmxAT6K10aDLgVbEBRU4QJS
T+Qjea142dsNwWD5xkyQxiYlbZgRJAxG2C+upd2xJckLP9A0wzf1etNnxnAeoN7wLjE2MaAltLAY
xaruoQs0quwOoH2vUbTlQ+EbbfI6UO2vJcnZe95UHd7k+V4qi/YpqMn+qPtbWPQnq3RJ4mCzD5vO
91KWW7xgq0jl3H9F/UazvowV5EdoZnuF4Z5e5svKx2QD6zOHN8esPsq/PIsxeMbSFYnzQHEXA0sM
4KAOaONZyHHGrduSmlj3ABwjLum2WsBch7a/BcgiftjgOa05nxw1762qkrvMKdS6tKFhFSHLMcDj
73Et+136E0sg9Zj1njsXdSBO4rM5UF3NzB90aw9Wy6BsrnCo2uIzymG/z/M5Smew8uBOWoUrd3bH
cxCWB5Dt0X6yZjR2Oix0pTdLOepxLoRnTQP6oSYWTDnOxnWPSidmX7E2oTetEhcjWTTmPN1E1MCB
RyJesvmiXUekiK8wmaiVkrTHAVmonZs1PyN8Pey/5DeQEwDLoL+7KaBwvQzRWEcvnVn/RBAv/MKJ
j6x9yQ9WEA7Y72qr2cs2qVI4ljspybZ4K0Ps2cKjUpocS/eJpvxrxvDW5tFb7bbeZpiLS1PKdydo
w3XIYLatWnxkivecYZbZrhL4xKChpn7f6Jtsyi4Tk9Q1intufMlSFQGpglS7a2ob0p1Ur2VffRB5
UZ9Ss582MrmmsXbJM3A0U1Glh3rIvTW6HirIkv8KzCp9kWn7ZKMvRvrDzTsuzHjMYNcYYep2pi1n
1jShKMhDvxni+sBUPCi0bW5MwdLxMFCFPbcejPqH3flyaBi0762xTOShesTpMfSSI6kfPb9ytfmq
1mUTP6gBpkHKetAV3X7uk+iievcvtMmA1Vz7j70AGKEoAEksN3ip6KkajURosoB8aMsclfQ/jQbj
pzbPs44Pxcq+h2nJedgMg+ZDsXmslnUHiuQ7drmncUwuQ2QeYGOsXZlf7byh5kW9atTmlzYmW9V7
Sy3w3BX4wPStzWnXkkIUj2pPAtOj1jrQuzPh2+CB12xI98WcsnKjNQ77N7JsYd2Ko97xrabats+e
cZJvtMjeFeAgcoQOcEqPLcN1plXHxGn3hC0cCi/sNtAlnfR5JCG48crnOfSurnLfiNV5hSpIX9Mf
s2STTBX0E5aFZEJQO9tHzwseMrN+Ak9/0qfqMIztd0pT2KFNo8b8gUpo70q9uTsZc1kTi1FxXv7c
8hV2eXRuXUj+eGpSPf7nooSL3AyBvY64WaafvcNf1E7vdWU9A0ZFwwElorem5xHXU8ucvU8pUYr5
VUjjmUT4ejUV9S/ZHvvCmO4oDJ90Gb6QSvAwzO+pVZ89o3hstY/GkmfHyW96VvxZpkH40sBjnK11
jF4B42V2x4mKrpo7nZwKR5yt+wnqanR4T+McvINa6XDSxn36/6uYLcgz0RLe45waTO56uk0j+Khm
82yOMAubeM+rcgnwzxeYJ7TiDT2Ez5HyCK0aFOMNKty+aNTRxkEflBiXSAAy5fCduvVh+TpQNl0k
FoiRfBBkaoD2y/e2E4zK6n2UlT8jSdCGVyKM6sBK4NqbWO/O5SXPywNZTeC+o0evZADmYAUtlPcM
rPVp9KzNYMTQyHEX67DuVPiTRXTWtrl2bXEKpQMwgmtf8MW2qUjBLKBG0PTqJnNC5PgJCdk9Wg4i
5NQtnvLZPCOXi5zknoXaWdmOSTRfxhg7ueY1y2uILA8yzq6jaUJQwpduTPgHomMdM9bmRxR1fHtD
bwDcVffMxNVaJfbzgoRQ1njSfjkVTpHjXRWPFEaQlF5NwoMHJ1SRi+sTeO0PhXrgovl0R+2YV8Vl
ZrYVzxGKmO5jzq2HyrvyupzSyHkwCnltTfUz0CwV83BSoBY6nEXeYu3ub07DoFeEjHyHtYMMqrB5
l4QjqiS/poOq9J7kt+rFHOar7ZJCJuJti9kj6qpD+ZxZ2bMK2/1sG6+9fbDy6i9dyorJ2icMTVl5
SslqKRWHCM1C6z0GxXiJrAkEgf0QGLm+bBzXlOYsPCuIjcscnYU4bl8q7XjSACtU47pmjr2yiqBg
BdkxDEBFmprwqfVDnaDinA/VHOBMyKJ1TZavlgcZaeQfc8bsrJApse5q4JTk0TqMw2QclyLEKuOP
rvrq+wF9mIfQGcgLtbT+QxTHp4jRp7ACTVObMDxqz8jV9/3ibcyD+ibKG4zmhzIZt3T710bLzrnI
byEK0i7xLSthsxoON2CzorF2VQ9E2BSXyTJYp7tvsW0eB2+4jqJ4gmvxGSBBQ42yIo5jR0+6h2Ge
rEzGpST0rXQb0wx7sIRmBHWJQ+RLSHmy/HWeW31glC+kdWhmY+dO5XXS6mdbWpdF1oq3QR4qT67A
4UweSEC9/eltcQ81dbG8jcs31FjtS1Mwl7SH9di316GpWOPkaIdMUkoN4y0z6n2Horhvn1id+biD
Ps2Oezkogr9qma+NOVD8cqYypb0srCcG/SvVFA8kCF9jrThoPBjT0F1sLT4HPHjQ1egREFxk5i2P
kERlsJvteBs3xiU1UF5DUyk4T9xcsvMvfyIWkIz6A2ieNL7RqdLEa6UsULjNHkrShZ4Zadba63g5
AoXphEwNyYR2eRGSwdpngMonli20vmtEj9zkBmQvtBC8BqlCUMeX5lknJTGQNvGMUd1lRuR8aiR7
Yelukg9E8MgY8bMjL2RLwOvM1mwZPr+EfH96Mu5U4j5y7N5NYRw8SF2G6fjg81Aj+mKyOGuxY6TW
hZS4Qz6AL9XjS1PcSt378/qWzn9M10akU0RRtzpZvyOnZUrMq9dM5470lQPDN2JVo+aJMCEM1E1a
7NL4JWEluInkYK5bO9ta6eLwMJtyJxyLsou11CAbd9WzQlrPsn73wgo7DylmvjDKNydhWV0liJyY
kqrXKndu5ag9QsRLU9qKFCzhqplGkKXvDDwug1REGfGJ2v7XNOFN1DnPPwOb1gVao/U3gmi1NSRL
bnbDVWuonIF7mKfHVHX6ptIaXD69+dbN5qNugJygeKm2Qd7XK0PRLZQ95Pa27e+RMX9NFald+oCp
IA+on0diqvl3AphLlejz9HyLxYirQesFcpXWW5tMonXP+mtdugC+OQ38Ac+psKTYDLH2HqVwz4Qd
nUw2DFlzJlASEUn21DvC4f07QzmedXVAsMTPwYzJi+lnXLx2xvo6/TJqDC7IXgEvxK6N1ScYbqbZ
3vTR6teEe7pQuLdWO/wytr6RiKXNk3Ux+7viHeJXlsbEvkPabTEGj6Z4hXEvPE4lY6rQ/VYgV1dx
DR/erOGPu63ATQ5mtozHU186yRtTtN1gdy+N25wAfKu1bdGBtPFssPgk7KNMvK8IL9NK9PMipS1D
AGvNNcuxNxO2C3wVSL5ZsHWHXL/S39xKfHau8UHfCho2Teqj118zsmRXTlVfxzSqtlVbPlly4aN6
kFtzQ3541vBvoa0+6eKgE9VGHchklfSBXxPX2CXo8geYQy+o0W5FPdN+O8HfBCQ++Y+xM1tuHMmy
7a+k5fNFNQYHHGjrrAdxniSSooaIF5giQoHRMc9ffxeYeasyq9u67gtNFCWOINzPOXuvPRXg4wpq
ySH+QaoX3kEyQ9H3s3ft3ye/0fHvdccSRtVc7238wss2IFiRDjbyGInz0MzeyBZ6VRG4a8ugCiwr
iKoQBAhYMKrFEEf5UUXd3o8QC/QMax4qLFS4tCpz3/DRrshJYqgZgmCIgzdZQtY1HdjV0KPgni59
D2EuW/jcUD9tI/psHD/YuCIDg9R219pOxj2pCj977mkRN6Q81yI+BROnAaHTBXfIL2FdCL6qnFWM
xvaVeUu2qOP6R5Cn6Ic157sZazlytvqRUGJ73ZesvFVdkHiSnCPqlG1DsbGomkCsNExIa9zXigPK
2deGTOCwJ1dsD8eaIoLppvXIrC3Y4wWFZhz9tDVBdPtXVzPr3bxXx+8I5riUq459677Eg/8wxEj9
MnrXZz2CzJ8ivWJCcW3vwrlW3xg1PDdr70+UpwGYxa2FQv9opsatx1VGXwaPalNyKnFbjQQEJVb2
qK/1zu9XYc0bp9g/1na2QqTZEgEQUDt21Y5ECern/Ad9vQXkmI+6cYJlE6U5m0gmYViZ0/XIRCNU
FlidSn3lgx9WoB+eismLCU/1MZ1jEQyQoqAXRChuQZjD50aMGOdvtkLnsvY3Ei4qmPwX8pCNTaQW
dmpcegOeYlP0a9gFsHdQHa1YxVnr1eQ+2BrnvMhJzo1+GspwZlWaEAIXtshvnlNlxMPJegMpLIGi
M+A/5oRMcZo5C9PgZCOMZG2lXXap24+EomXRhlW1kiXO7NxhTGT12ivi/r1lDfZWmGjjs+Q7iQvh
B8q6AyegeQse6Ji/iTUIWoYzdHWZsyKPQ00Eits2HFTQvFSYWOoJkAyInYw2ve8wUnOcaFzF7bBA
t7hEz1Yew4ITEOHjX+3UeXG77EgwdfFq2u0rNjKO1d6NT3qmCEVkGt+OwlzSTMseWgllJBLOk8Vc
cCMalNdtSc74+DTG5HXHiQjgrPf0/NAO4er3xhq2OOI9WvtHq62tdRZ8sPRay442wrueqneh5+QR
9GorQpKjRtNJVyoxv5Zlg+/bW2F+647hxgobpgyh+e409ZsSTIiDUZ0KDbBV2+UmQxxc8pEZmxvd
MMKlViTrfOTrcLfkEUCsxz/IfzQXfeJ1K1n4Rz0j0mVsDO11kAxmjLZojsmuYBS9UIU8t5W4KRiO
4zXsWLJqzWUc3BflDvvWqm2dZDtoYhMYOpggwcQWVbNtp7A3BvuJ+7sEGBqoeF9Aunwr5wwugutp
KTQuqitnfEaMDosh8Fl2RzBZqcsal9zCzr3QAG9Ucy1rJjliGt5jfUTRz95aNkSAUa4/cZK+QRa4
+KlXrLKUg2ccL0mBJbwe1BlI0VukiCuCI1rjrnsIlGRZN+EY+WgUnA513ySeqImPg8jXhat9CTwv
XphJCvWkGaD9OBSuTnEqVEHWFbzvZtazlyL5gqPgc6420FltJMLLqHUfM/QnD8MQkZ9RnVLT/eYa
w89Uf5eqZvbRrx2PHmJ36rOMJbEDX9CCTaJftW971IsDno1gQGyTzlL/qkNNRQSj8h9tCNqRNYL3
D8/IVOgvfpWR9VJRKNAH0Z6zOTo9Ui8o0M50/I+pXT5V3bFJaBn1cboDrSXKrdvXaxLeHufuRckk
cWyvRmmfVM252yc5DK3nlOen+Q5Lf1iGUiNctLrQ5jyWmYPXFzNE2+iHqQtWKKZeK8/4GTlX7Ffv
kcZJvICIyK7RfO509w3hGbOfIoIR4MNu69AXInqC051OF+kcsI/dDN371irYjpY4AW84xdaE+eSr
N+IcIYLQk/qHHsYfpWWuRea/+CEC2BzCLlvIS2wX3whxQn1UNJ+onp61yl3W6CXGsjoXBGGVdNDQ
3TBgzduvYlKnYXQeq5mfk+jge/AlRZ/Q72c3wtysirNvTVtfledeMIIED0sUbd/ppnEkqvQTLL9a
xtF3l6dk1nMQz4AyvveY5Q8/EhxdrK3lVU3pFhbEg1llR6QqO9RvsN7MZevhG/baGVfC8dnoSbwk
XgrUQ1bsyNm4EoZGGnyfaxeGsoAtnLcA6JYXT0tQq88wIF7wWx0Z7zN8G2/F2NKy0Ba1hhTT0d90
A/OEnkxfteoTjd9ijNqtMNLXkXaY/9UIaDJmNjVPYMY0AUHaOU7FqiCqL1UIm6yJOO+0m27eZw7O
UVbpkxnSnJIsYUZNBuTXUXfPWaw+3cT+3uZYXWMk7Fl86MKu2sBY+t63dNJSokjtMCANwH4JVPEm
I8Z+hce8X4lrXtufKkleUFy8Z+XObZK3HOcP41f9IyuLRdr5N7RzLsGY02de1I9pgZx/zIOfsHS3
nSfgpwClqNzpxWoc0iNuKSvGA+VGjgaT5inNfpfDuawMJhrdZUD6aTfJFXdguxyj8KXPXDyaE1qB
8bOGlqUyE5yyFm0D03yquxnng0g7pBrp2LU/II3cOGn4kidsqQvlv4SJ+LRgLRuuv3FB+bU6WmjR
YR1KovbsmUALeLOH3GsJyjBwglTeuxdkX0B9RXGxGgkGQ9T0FoYoLeb7CqEUe+yjc5cTSCycYdEP
jC4jzz/ZwQ/PZMpk32F2zrAd4YysABiQN2TO9AzPeCjfQMs/tzaCPQPEv6Ir3SAPwgVQ8oVjXOMj
Eix06r1McQYJKEsjKoRZ1UXhkb+B6j4OKWW8jFCva6yTWE6JU8+tZxGELwqVShrxbVON2y4qr2a4
xn8GyY3yw8C8heihjdkUCYFg1CiDd74g16FNTpadCg4F3oHU8a4aMvRIx3cVVvlB5slag7TbCb6D
IOIeo7RZqXpWWtoA48KY953ds97QnQDmeq3mYYoh5LqTyVfIxgs35BEtH47JNI2rzoas18aMUoPq
IyOQc0F24M9WehsjNr+Mifku8vKlTMJlxwtcWD1mpjTeQLk4IlE2kDRFX0LabTy3nvdMM3dmwFww
1r0jVeV1CFukEVoGjcl+GYK9HUdfMpl9Sj383qTj3qiLp0D2z8uyntVj7GhxkvHeZD76/rZGjNMg
vQA+9dBL/IG1BXTN8yO0V+GWxRxPmFZcFNh3QqDsB6MQIcMJ1kpApKODgVVarAB9Q7vCeeW88krr
6RwEDGQ9DwV/zMHW9fVWZeWLN9SLSIIkNcvZseSxL/E0KDOW9RgH2zCXb5qnvkSdknRGeak97y5j
eaNEYNga2ruesGNvgBiK7NOrZmwFKzyL3EtWjhgU0QLLautoK8PQQIBnpz5qJbkLEc0C0DqhPrxN
mfkmh/IS01osSVfQY4dmS1kYD5o9511bC1aN9yIhzNYZ0b2kaLxMy/iJ0IZiCb6aYFb44EbmoUPG
2cW0Psf8PSIHBuX92Qls/GNVcIV1gaGBSZDXy/1YICuJekrThy6qz3mgfQtHnRGLcZb2dPbs5KA5
K5Grp7iIT0OdPHW9DjYjWxewokZrvDYGaJDG/TbFCODCKNgnffVU2dTYVTodRQCZoe3z50AHjmeu
gtz5MQVtD8oNm2QoqcFq2FbQDNCbXGGBnTrl/PSE+Zhk4tUMule3144IK1fIr1ZaUdxshuWm6G+d
gOBFizctmjPFFgK2vv3o5U706jLq/VXXgi3TaZZMjtqS5YgM2dbkExs54CPBaOyQTMx4PRTOjEoT
TdG/m251XO70vELz1G3NfM+J/up1bPirmmFCWx2LuHgqZ4xWFEHxr2FA58Rx4M9KX0zP/dnE9tcq
0m5e/i0JkfyK9Brk3TmM/K0/WBf6/Gs1TEuUPCvbapdhPXNya3Z15Bikn0YVfYJHCCBN2l+ZvG6E
Oa1odd8KArXFwS3U2cQl9NBDRrI7zJBVPi5JG0Q73H2Gmjc7tZz3wpUHX2ZrF1kiIsx9auebnrop
RKE/1MUlLsanUuUQF/qQZWThM04vtYBxB0fzdEpo+Dte/B4S0f6gan014ZDj+GnAWDJ2ufKNLx9s
ExSnLfYqHy+WIw99QlevIQahntybGMVjaji32NE3biheiGb5FlsCE1H3yqCJjZqACNhp9pZt9cZs
ymvLix8KTp3C1R8dqjizmS3P3qmCkgJvSZHypyXvLQCVxkKky1dLFeokW2InpKQGnxjMeGdUvmjd
mpIzlPYyduJW5uGLHzNglYUFNoIPauh2tKNQB8uLTpDTC4oeTBOVAPOLnhFyDO0Pv2Ggl5bPMmw2
YYasi1NbsbSj9nOCaL7Vhvo1zC1zUXQIeuwSDl4baxsnjm5TBT2wnVyymZxpU/f+kymDakem3LbM
Urr3fqrWTFSv8YiJamByRTRObB0qRBZm0RvfRG64D6IId77e+EtGiIKnrZWbsttYmoiXUVqGNxG2
4RMq7dP9mgv64Fmd6TYfLXuyT1bxs++G4ObUsgFTRPbF/Wrj47SuwRBx+kqDm2xwcWSSkEVg9nrk
kWUstGcEmzoVhN3s477malmPmyoELtxMX5ygLffiHxce57TVqCADat67r5Dv/PO2+59ifUUt1s15
0TAl/vjXYIz45T+v329uQ/A2A8z6GIcBveGq2Nu2ywWDPyK/5atfZaxqWgHyGaVcAe5lhj/Pf9f4
DYVCinSjNId8f79wCRzbDSTrzj0TmqghxJg9uWzVHof9Hxe//w64MTqSfnv//f1Xv//H/Tq7gXQJ
8pg3ZHCx5//5pvv9WhFauikHrs9uZBDs4nqmo89pDF6pIvXFMKwfNNHXMs/IUhhNd6sDQoDX6TGM
fWq7Cql5iWevoyxbdN7QgU7CBuM01RGKDFKslAGz+72m8DpUZlwcUrT9C5jGoMqf5cg3mrllzMo3
d4PZe8QQteguiR2d5njZZNpFucG49EMP8R/5AUvZormP67xet3Rbr8RifNeKcW/1fYLohC6VR3Da
ISJW5ahCj1Gzpq1QysaHnszSQxMXSOb454g8PvqNZLxMzprvd4UjjPNqOb6RY9gtx7nRNDJW3EQY
0jZhW2P5nDhPBjRjakhwxURBZDJzQwNLfJFxMDuaC/rsNNSJjkvRj26KnvlsIZ1yFchZAtpaEYQo
NIcygPaT2Nl6LEwkeDN3FY3DuEvboV/SokF54WHeGCL1HNW4c5qCFpRRy3RZctI5sqMWHDGVWZqP
oGExRBnleyKN4ihJYTi6I5GEGjVFQLLQGbGe8TgwZ5X2KN/rkm6Z/TaA9z2zh9I2Hpo6KuLcPWWZ
Q8FfwzCdA5/JUBP1OhkYbLuWETwOTfgDfiFTSDFsOS7J9YsY9qRNo5/BfXmrAhczZiodqAzNjKVj
xtlNe68zIwoxPaJugtvFJxIRk8RbsKpF6C7smeZRjWSj9rY86E3nbDTiZfeFMPyDF0h3XfZ2umcY
sgXpER1iy1RLtyLr2+vdgOQDJlhjjBAMST/b29RxP2LEGmNz5AM7Fp5RvJI3RIUS5vGuJlhCMxSH
ykx7cRSjD5QUfmGnR5iD6JH60cDYhjXGTqZs67KNeHfMD8W8uSMu7FpplXOr/WI51nl4bWvNvkmJ
BrAhgkrp+hO7suYl8LUHvVjpCX2TIWIKnYswwHSDDaCii8O+sK7QzoBm9Q0n34aGrc5akb9YP2Dq
aycjt7zpoUksfozEu0NVOdLSty2GcoTiFN2DVTjOcfAQXpteIjd6n4KQE4WL3nTQFpGZZMgSmHT4
eZ2sVcXQ2Z4CNmy6G18d655kEv9UUpDq7II9oF4n0sQY7Gc/n1iPLGUgHODqhGF7E4ZzbhDJ5M+t
SM3zJLvV/ca4id44toIjHNsvUTbZH5LJPIe1EzOZpSWaGgTM+YxUL3Suv9Fe4ZtFBPOpD+LghZSD
bOHUhdzdrzKg1jBUCWc1siZTeuTkrrnJeCjd/tGdckJpOXc94DMav4Zs1DlnjNfOjN+Q6fPRuMP4
3hdgHx2CscyAgFvXRvyCn6NKi4vf5fqht/QT/YLukGhxd7j/xBScMxny6CKKrZeaXJyX2HlT7JGS
ybTYYxExytb1R9oxZI7QbTwm0s6JxCltgvUsuat6yrjKHxfCTLPn+73EcPTu17SCWDCNcmil9UB4
NHxXz/efsjpPf/9J0zSxlBIR/Wjnznp0UIhaLlMz8K4pS3HWv0rqdC/sL1qg4h+zaHEkB+MNTzam
C0vfdkZunrp5HDzmk+J0ohHCbk854gcEM7gybgKmMWApw/iiDVR/ADRtUjJMj0aO9+pURnVpRfhW
5U550GyYLOEMZpni5PdfFWZlL3u28OAcUBsvhRyNw/3CtsbsILqNG/TsAwI09l7Wlk9o4/qtFhAn
3GtmsSASy3rJzJGfAj0604FuGS4BUaGTjQnIeAlDSSs8lenaiBkR2UOsr/oQ51BIX3rVaagc7LSB
cD6F5ew5YDaeHXuviW++24WHtsKiVM2fnpQUz01L+WYhu1kMqYD7ho30O+YBf0HFXh68Lp0X4Isf
pslJt3u+Go2MMdNVYmvVM3q4dlatQjrRaxmCO6c7KVnrl3SOIp/tx53u3HISzh60jp5VQtqprUUQ
bSkXAm+qn0ycOtvc5rOIaCCpILrownQ2FUEdO6tzHoXQhrMT76JoOMtqMt9bxQ4xaOpu0ZYAUlPh
BeBZSLgWaDrWus98PrC7dBsVtv6qW/i2mKJMh3IQ+qYmQ4NgHVtfk1CqM4bUNY3XrhlsGLApuYBv
L3FZpSvbTUhpYqcIg7L1D7Vq4ZJ7Jo2swAvLNe5DDNWeX2xC9vhvXt+sE2m1z4ZLZGgxYOe9/xpp
NbHFFk1CUaZvVT/GmylTwbqMJ752MXFBzB8uWp8O37Pa/f2H4M+/yRzzUXV+d2mbOdrBxwGCh+5b
1w0Oml4EKw9q3vzM5K9VlWXDFuXltC27QTsHDet+pYrxG8LZRT6hzEGH/rOptepRKGtvR5k4DS6z
wY40pkWJPWLZ5yUsOELJNtiwh2WlAyCPmJ/jMEW5LMDF1BXjPt1yLGgwqbv3U61cCRrUHznbh94r
vmnAjikn576TQ6fWpUd7c5pBkGJEGzieCVp5UdHuzD6wqKwV4Vh7aYkJ8QaEuQVDZUIUO6Xj/2qa
bdASqDpf68KY8NQqpyUw212HtOrXvuyQ8xRldTQiPKe2e2zx3MLmteCHM/WeuohcV9Vby8kgSLfT
1thJTCwb7rSA9oHgZ86LmzqGAGgRl26u2h9eNP4YW0295y49m0wLrCu7dItTYqKd5p4zLV1/nblC
W2W+RoeEAsqpgu5ba/ebcVZh9R2urtLqD0xQ9JMydC7s3Djdr47SwnlkBIgpp/jY+Iw5urx6tmsc
rSNd+vs1fUKvpRKNTbHt06JDLKIzSSDaViX7ognjRWE5N98pEXtiIcDvBsP5fhWORbhiMgacjSlS
TdIPjnmtANhbzYmDnA1EIneD6fsbuPXpHEzTk0Wm36CpzuiCpAKHqdXrwsNRYRZluPJjIG8D6KYj
3lO1Zh9VWMMOWBRR1HwIC78zXEa2bCHYWz94to8uj+SuZd/Z2c6cimxpO6X7FbE4RJvauUmzbDDV
6HiFPDvedtwr6odtNMTtp29aIP5cYR5xXb0NfdkdzMxGoDlZ2hua/znbHUkWzcfgfQDKa+ocR1bg
FBdk/s+AEoJ34atyawwue9I5uq5maQcSGOq8DeGWuMjyGjKHu2bEuaxr4YfL++/uFxhcGLfoIt3H
858ECAl2wnDp+dOcK2f3MhV7+GwigkAfhJuaPXd5CGqmIZSvlMBMQVGhBM2LA2n/FAvsVn3pHcoA
kLufKU6JJu2CbFLTMhW1dW4ze6Rria2Fb4nLYmcEguJ0eLNA2q8kvdGzCSzinEhaeVhGH0Qv3B/s
ypq3Ts9Niv/IOTntsNRtIAJDXFhvnEppRPIiHv1ea1/RNo7BXI32wUfYuIxZTTalVVRrO9vC6TUE
YDJGJCWrWGvS40jPe9lLcnMKj+ZFz6xm3ZBrvIbKKc8BdkieLeM6NhelnSkQBK5xkP1EdK5qKxLM
gUAzC0CF26GArtAhr2MTj7I/TjqEB943L5PRukFR/C0yw+DUjONPI5PpSVRUs6iB1raLeifO4/HZ
r1ETa6O6WC2B1qOSOxx8nIMr2emccWj8hj3KvtiiYdbDWHEiS1t3wZA/MniYdnSDngETNWdgCBYA
GWYLUyvePbaCX3xtfAr9BPROg72p7ttm5zUSskI3jkvqM4KTW5ltjckqNtTPN0I4W6DGmWKGbECf
gVyUP94fCiYajGwZWuv7xtP02m9xi3+CLW56aEqqnqYuo3dTqENrdcVF+jSWa3y32xI5k16O1tmr
WU2ksg7MamiwOIAxm7D/rsvR36Jz+LAyNZxwA5A4rMx1kBIwWlj6q9b0wTbx/VMyMN8kY/Wx+KEg
L/nMsq8WmyNy0rVzaK8g/SafLeijNsZUUvewMEdZ1U+WF+6acOm7hAE+RHq80RqXFDnCaoIcq5No
2SjZTeW+Bi0Zoow96409wSIfe+fISEmtNFJAN71hr6gOX6SQ+XMx9PkKj2u2G9K5M8IofmTzYFop
rvIYWEsfKHvrlkMH+0ITK6wk1KO9b52obMm6gnO3SD1itMHMb7WogJXYGuOpr5zNVJXjuTX2QHTR
WdPEMVviRNMSLVeejrh45sIESgwdqmq4DWGPyCkU4bqqmvUkOqLfdHbIjp7MLud8fJynLJluvZiz
tLPoGBWGQPIhhZwLEdFsRFmDY12rD1WFzLVOM3c5jb2xZXtCA9+Nnqqw4hSlz1beBJ+LrLwIBDBi
SEmv9jhURPFkFolpUV2vDM+IliDSaUWAelmWYyJXQxYOJytPwEaQMcNaYsuLl3gnlbNNNouC0OwJ
hWg2DBuG4PHR8vsa0cMs1Qd/8mbBRTMLMz3Jpk7RjTGPKmUq97XtYhCYrL0XiWsDnON0v5DSSw6g
wsVhoDRtWwoIgZpx4Xjw53VkN0s9x0/TKJevIuFFShbHwomq54pjrpt1P3mlIXOA37RkVY1XKXaQ
D1a2TuXrPuso2xqMMk0W92g60jW+I2PV334QNm89+u1rndAiWuWiDr/AjPxiAHBYgFqKVn0ZZjdr
Aqlixua0GR0S7Qq3PIxG863z8b/lNQummi8Epw6tS/hwNBI4Aj3EUps49YaRLIgCT+mvkWzkiZGv
e3JkqhaN6rwlfMLqSBFSHTVLuavQIWyMrKPsOniMTnRWEXs+q+Ydro/7fd4vRGF+ZQZcEDrCqRfI
NUEY6SGNJw3BOqVpP0TOgRyc9YS0YBVodb+s2povXacPB8yrUEmKjdY7ySkz18QWvVaWemXXE930
XLoPMseQ3aOMaz2L7vrURhevD82NHZn9YVT5HjM3dPPSkPgA0wltncXO2nCnXRwP/gmK6JegswYI
S029owUi30JzPBGgMYtAJySiRnYs8UCwc5ou94tCtA696/Cx6UV0yfFjM106R2Orzpa9VIFj7aw2
+NqNljrdLxA5YUkgUwwPOOp4YneGdRZTRWOxVFun8V95F5MjuySQsGxRHnJkuP1UZo9Jmg+bENLR
YjKK8BwJfdo5FUdd51wMju7XGFnwAtINMzR8Ouskw9JQDoCVhWpAvruKh8O9tEGPIh6xLKItJusx
GMUhCtCjmvnAeBGZ8VP5LacReKpq4tUdCwBSYlvBppBGs2sH0ix4S+mkJ83Ka/TnFifb2vKHfmOR
eLkusupdSRXiBK3QSIbxo92U7CuTB18kwWPQi1edFKKVMWi0rwajfEQblOzDcZMYlrkTGR1ZtBPV
Jos6c5U7yXeOMbUX9InpIb/4GsGw7YCrV+8mzo4i2YsJdXQdWs6CHDgkGrKMNzhc7b2pm/EKxIda
AnAzGV5647tVxS8QH7vdMGgzN6LH5olzoQX8crLT6X0QScGeZqyXvlTEYLoADNC+l9hl2wN9O+My
Sdvb91VxDToiXs1xcDZe4J5w0fRHbdDqHUE9mOYsX4OYzcmzcLtgi54kWZR4trVc6y+qLl/MCEJX
irV+LS2WgNFEDI23BJulAZIii6392CUFhDd9eG0676FjuV42bGpWA2vqWRNFuShCj8GurD5xZPVX
3xlRMkRRMT3VQ7tuJ3ZMWSqoDHFVNMRrrUxXfnGQxz5hKCPtqF21MTQT+j978KLyQVZdtY6wQgdF
WO8RVkxetOshkz7o2gnC+0H17MbMPodoKN41H9MoIq85kimGV4yUZYEWQL+UnprzEP36KapS2rtJ
DimnJ/yky90r6SiEDjH7hq1hIkJzpHcklJ1JHrMIhHFWeJxQ41bjY5bFxsVi5AmBIT0apPxYpWYc
7TJ/By4abYI23yABI0i1M06lXvMWgSO94OV7suunNgCMXzcw7Me6ewqcJ+UggB1igUvDh3qCKrJZ
aXOcLlga7WDQTcrV8X5S85r20JcTON95h1Bmc/YC9doW7Mlzo0Z1lN4PMI/x4X5laAsSqHSx1geo
rtSAh4jjeRfZtdylyvre+bjFStdYtQ566Jjxw6J3tXDDnrU8ofn1HlKFan+Owg0ro0HCBQDBoMGy
yxSSjF7F00M0WNG7JtgmaTFHOP6M7NplwZKttPZd6Itsyrx9Clb5916d5mXezpm6kwmiC2EzZF1U
SHxOBROtGXszmY3zrYJaZrbWcZjhT1ZiXcqu/+qUdBbyUAQrWsGoXSyaDvEub0kdKOadGxnqC4aG
09LtymypEEBjTVj6sQZLKRzCtdZzBCsC69s+WzA87LGhe4g2652Mx2iV4byN46Oic3eh9ggBnMh8
hUSBlY1pDJH3o3fs84I0xWYW6iXNftAnddA9lHf39Zmo7E0vLYuORcXiGiXDpukKyIxj3++ky0Cg
9mWByszJ3lk5jhbzbKZ/6UGfF3WLafbCkWQqR2ZnHVAVMSJKUAFoqY1qpjLtHY25sxFX7aPVaDiz
0iKgVCODEvtzvfKchhxTBVU7NDvsRNoyof22z1UO9uxFTsEGfFd5btomoiWrrgNlFYQ/wovLhC66
nyXrURXYYcNmRL9VwkiN/TxYtF3y1gwJ3cAKeFwEoDLNGd2kuMno0eJu6xXqPDpGu6BifxdRg2KU
ZyoJMOjJ07oL8+d8F7nhLQhQY9e+T9uvFLvOj8BijfQrtFTl2JTCBthUeUA9bEBDN86uWbj7FqXj
uktda1nGWbxqSHDfIybBVtE1AigmWQqtjZ5kCKdHmoTxuWd6OpjUUkMAbA+YzlOeDe2um9ePZuj2
blHRYPdd9MOuTlLI/BG68eRsiVdaT2nQHAz1cd/C9PI29cCkzUFtyPTZts4o17LPrA1DeOTfvvoR
F8B6R917BtAByU7mu4LNnSFHrAkTDn1GKDXnY/IX/WwG4m+HyCVOCjf+Gqx4uBKlhxYbwc7SMXLv
KWDnexRRsK46Mzz2kEswTI42BYIHkHZueEuPaqg3Uv+kdTtHp9xu8fguUSqMh/E4hIV31sdPvh8j
Hozi5MrQOdBexIFmE2raAJVYMfLDdEUDOgDA0u7iitH/vY8YFAxq6qz9YqEVdvwhO4UmcRy/Xxhy
WA4NeqHJHh9V5bU7x3ONU+DpH6rHnSEYjUOiaiSfTO7vjApEmMlw4qmgEme9pWlrYHkHYEPI9X27
xQ6s2cUOghY3IJI5ChjjMBhpdhpTnQctIrQO7jZ6M0mBPC/Tlnxry2I8ms5wMTXSXNHGVwtZFuKR
wat4bC244CS80vmAz7KpJ8J9nLQvz9lMMZrUFd3bcLyf2zDV2ZaMHn795T/+/l//8X34z+Azh/jA
XCer//5fXP+ekzMRBWHzL1f/fstpZan7//zjb/76H38/Rd9pWeU/m//1rzaf+eOH+qz/9Y/mZ/OP
e+bR/3h2y4/m4y9XVhlI1fHSflbj9bNG2nt/FryO+S//f2/85fN+L7ex+Pzt1+95m1GvXz+Jysh+
/eOm3Y/ffsVLcX+jfn+f5vv/48b5Bfz2666uPj7T//YPnwiuf/vVsv/mOJ7HfE4XiNxty/j1l/7z
fov4G/wA6IGUga5t2Ybz6y8YwJuQf7L+hg3TNmkRWtL+9Zc6b+dfm97fxNzx8+CVuMKWuvXr/3vR
f/nw/vlh/pKx180jdsy//cprKH7/iOfXJE0e2dJtzzQ87o/8MpPbv39coyzgj43/I9gRpEMBtq1Y
IjY40U1djr8fMH85Xv78EOLfPMR8+58eonM8jmvFQyT6k8g+Gsxef3qj/3hNf34A0/o3j8B7+OdH
yH0R6k6Ob6BZjit03Et9NZ7GVfsVrFu0+NIs3GciSNUt3YYnc2vd0hf3US7/9ydheP/9SQiTj8o0
PT5ry3P/+iRCO6a0VKjZqyWD73W/t56KnbEN18EmONmramUt0J+v4hUyr3/z2P/DO/yXh56f2p/e
4SjKxgFsJc70GDZb/qNWt3/z4jjc/vUwESb8Qk9wmDjGfPz++RHwGssg0XkTx3284wy28c9iZ2zG
NeHKD8UGNskqXvybx/wfPtW/POb8qv/0qiypkur/Undeu5GkSZp9Im+4FrfhoRkMMoI6bxxMJtO1
1v70e4y9s1WdVVOJBeZmgAa7mCQYysX/m9l3DkiXxQektZrW4Ubxu9WHuXqrfGcd/ObRDDlGfjkR
6L1orqY6lmMbhjybPz3agFFkyhSwIGuivv63flOvbvlfdtB9fZOsv1NRWHl+tV824zbdcSv2GZFd
vR9h0/o/+xt3Q6to9fzPb8Hfvuu2pZu2Y3B2qnLy/uk5wbt2gsT1Zn9h8BXjKSXIjHzL9Z8f5e9f
+R+P8suBa6ZxWowRTcuscVEw72oVhDuftHn458fR5Vry17fYtV2d1K/BivE/X07jRQRjcJL7FAM3
z+7u1fQZVF1Bl1kxoeoPq3tqtAeK4seHy++Opr9/K//rselM/Odjg5O2Rs/hrdRpu6k3dnjj5e//
/Pq0f359mvrLSeKGfaEuNq8PCt1OLkLGnqXretjg7/bn/W8eTZ7xf/9uaqo8mz8dHG2HgqbuOWDd
Xbz6hHC8wxa9avfVby4uf/uxMcLm4jxgNsnxfrm6Jm3TZ3bPW9dvXodDtD6Uu3rHUnZjcgJg1VzF
a9zxPuM6Pqu21W9OzL+7thmmqTv0Zz1Hs385aFRKyqOh8eiRgTD8fVF+c/TLXfw/30dPMwzHs2xP
cy3L+/UkC2bAbm40M2zDjWM4dD9UVtRMEL4qz/SzzJOyc1f4XfxiV/7mI9T/8to8zVJ5VHb9qkWl
5JePsGZ1hgWWFSUTfKtl/S0BiY+V+iM/L1uHf9L9abW6HzZBtu0h5r+O62Xj/+72/Ntn8euVD1pu
nRk8i2E9bhi1/al8jMyqbdvnV9VncHJ1vRpHZi/fgw/7lfLrzvKjzT8fzPpfDuZf3olfrvXwkmoX
tDV97011kHh4scnP44aBZC4Qh3D10a/hkw3Kpj8BDlv9+M3D/+XMlYc3uLWZlum6qvXLwy+F26pa
iROEGtmuOXQnZvh3XbT55q3u4o3nU50/JtfoijnyJwbVbfabg/yv59gvT+CXo1xvyNyGCsFwGrOH
4RDsovtgp2375+jRPlZbhrr9dt2eOApo3TJe0Pm0RX/zJP66gvnlSfxyojOlSskm4V1ACbyrDs6r
tuVz+DZvbP+RMPy62QztlmlI5kh/++B/uT6TyTdtw2VZazNdZv9yq9Odbihc3Zj8BgoTnuP2hzfm
8GmYLf3NWeeov97wHJUbvcOL5apiuN6vj5WEEdr5qWuAtYNIA8tWRY/YyrAm93m+miu1fNDaucTU
bDhPdjs4yYbqPX3d3tGMaEtyN+6OjJVFFlwysSpbrp2/Mb282DvHazmFGyyJq8oBkq9Nz5gLE6JN
S4r+vAiLpdmEPZXeFYNojeZPI00mnoOrbEvdIbkSTzXFd9r61T6MlpRor1oPJqmpEsx/yPyGdAjT
FZ2Q4jYmV/M0zqm31Z1Wv7EJTXMvHRc8bEY4jt+CPuKgJcMHsyJIHqjT0gucpwZSphq5FX1XmTUD
gpwxCaHrCymkFvMnxRx4d9cuHuzvc0Ugbp0r9DRIWrfGTzwqQq1ww0z7rspEou8NbU53rG3LqzsM
/XDImyRc9qpTkWHrQXJiwAjmdFhpelQqW48ByoyxzdSl11GrqrZ3+pYaF6LrAbGtarTrknIqk3pG
xgyVVn5rDAUCbEdNrYArsgcqb2wQRTAAVJYDqKGkYJC10vaFAsNBJ4kEVNdu3ydH79fMuMRADUq6
t8B3PRq9g9dN/DUNdnnXFshxArdNf3hVwEyiPdbpC5zz4JMmNcUUI8yVNdnkphC6JR/jlCawvHVI
ikz0wOF/GMo+3Rij+ZQa8cBsXO4diHkGJ7I1kKETJX8Zgt7aRmngbthy5o8NFW1yyVbJwN0AXq6M
s/BUJBjl03hyBl937WTbd/qxiZLaT/SSuNvEKVfNDM/b/SXUaLM0TmT65dQhO7CKO5RW9m0cBGT0
kf76KjgRniICGrNqaPJ4oGizfnxrl8Bg8Ce9zaL8zTatGfg97oAiHA0/bgidqr3Y0CZ4c3HbrE2G
Ou/aWd2JQa5PcL4mC3+JaREVCbLhdcqq0xUCfUM+V3D926hAZj54FELY4dora5jHax1QjfNCz35W
WkyssdE0T+hvAarWnqKvE1Kah8xzYXxrbvM0BFbLcFoxrDsgvCs6siXleAu4JzLXdTvjY1MmSz2U
Bcmk2CxsCqO6Bbyyyo/5CAnUng10wRkjHENQcsLGrQtZBONDUY7ZpkpqxjLdoN40i0V7tdN5x8y6
PBgmluEUpunFwRnqT7kCJL2dAFUGDRKWBnZuhz2HtL0Hlppm2SXNNJrUhb6sK5WK5AjGhqsjfMh+
iLVj0LvMDpGZXuVwzyjzoDzVpzZEdKNozO3LhPSqVYrhYaLFe1nUABSIXfG5C0I+o6wN7kQbdl4F
CcBa+ExgokbZXdub4YAtTyU1QMCcvwG6lkH0St31nVUw5lYU1raNNfUmUNPmqTNKy1fzsPt0OfUY
AwiJfa2suLZPQ4sPHNkNqCs4/PupRpxVJROxTErary0hzStzKXJoK9EZbKl0ZW2c4U1nt1tbgvZp
YnH4moAVoVxT0/Jh40znJcwYAsxC5NJTVsCqc2LzR4GjB2RYxTJuUFs0NoOUVONmGdaR1lnbvISI
r9s4DquggfAbRLbxFC9YXQ2bWLPTmiPdtpBliGKfgZUMhybsghe1IU9bUugD6DF+TuoxFGYwGnmb
5EPujr5jfaree7kg1jNvMsJSHSOyRoegjfJoVVwZw2Fud4t6j9Kq+8w2ejp18z4f7gIHYU1w7sfD
zKA5CQO6+Y8hZ0uGqS/50CZGvxkZV3aWqTEy+hTlZ5DKagA1HAjj3Wy8921yMUL9brFjjSi9m/jQ
OZfo52LnmzpmplTwF5V7AkG0UmbLH+Z4r9rzKUhOg+kwsUFejOvhXN9ykBUQuVr7J4x8xpAS0mDP
Q9z8VHWgodlp8R6a4JAQWenWmbrVyl0679pgRV8MfROJa1O9XVA4oawP9hq3FbDESz2uOyu5jFaz
0zjSHPqAhFjMxGcbAx/AyZjGnpXu4nVbnZnf8NGqlRx+e6JxiI/huqiTQ8hFYD1CXg3qfBv3xdPc
FducztxKdc1LNEJdZqjgxp3qtwHgEhWKmMgmkcphOle5cmH4iggOXMrEg3z1vjColdk3GdSwQmXy
Oj244Cx7Z9+Muya7OHWO/eZzdD8j811xXX/hluTSz4hR8JrVZz05d2nf8jr7FdcvAjEGg1/puK1d
8mFQ9bZ2p2Z+6f3kguoH0PRUuq+ucR1KMBfVrdkf8/knFbF7gA94QO+AL+8tjb2O8VEAOfY9abDJ
OJBJhZieGmjBmx4ZyJC+sxlbgWOQpgYQoYc6TXeLyawFDbCr2e5GGoLaxtJ3C5wDLmzsrV3vu0v2
OXUuufrSZd9SYz9U5CDhsRTF+9R9JMzqz+45Gr0rQ+RwJtodHRxuBMYRTyKYjia/scjJcsNwb5aK
ATvtvakAFhtnxflIadeo0asa5gxgf++G59r+AWB1L6MgBiuUKN4ZVUEeFCqE2sN/veJ/XXnMw0Tw
RrqKScZ5XQzDRjc/4MkSad7NVbIJym0wnLXwzVavCmsJ1/0EFMTHsjBsJaX35mHkPALkF5n7GtWb
QYJiPFMpvo368o2FH4mmbxEcHRpQZHjrF6/3KP1DFGBZxqTmvcPIydiF59zuDsFwU9oXUJVtVpku
dfe8wtnRm6teS27tFNiJc9Ej0Cuuvbarqwuifnx12wc1fgqpvxFl6wjpi9UGtZ+PC8IPxv4cJ6es
fA2X5xE3UvJZ5R95g+UDnI4+33sU0hldxF9J2pKgVkkOsr0b8HUnQMvM5K7JxocFPH0XlowlNE/p
0G+bOrr1uqYEz2Efs5Fcfwu6rLPMB6jrWzzMRMszeDVCavbOXqA9mdNCa2ZxnyJbvS+q8dUyB3x2
1nkceyAVrodiy4SRwCoWUX2WUOOvS7TUnfOqYsm7L1ui3W6VAIoKNg5x3sl2X7qaKWsNoRnDJeTC
10y0bbOw8k3DZPlSd9rGTdN9Urt3Yae84GIBWAs71ugWDGEa01BueVI8G8FRW0wXwtYdw0mJqD5V
JuyenSapxiOTrUwFMg3B2neekWoFKmkcT+MqnKMD4rLeR9iflZlJUL6NUWlXnV/pus6tgICUPesI
1lo92MUeWYdEM6qDx8I1fqL3bumMNQUvgdYzvJkrDehRC68Jkh9VYutj+D2o3IU57mBhAa3F2eTe
Dy2AO2FiIrVpZqc/KOmQvydADyeC/EHscNG1EuZqzJLx741WQ/PbJ3rtgKHwEAfdNeRZX2rmRR4D
Q7rBQxjkj3Nsh5mfKuBN1qqxDPgwtFq5LuTQ8n2adU38bA9BowYgyghkEFR3mFf1R5vNxxrKCHO4
tW52j7HeW7tKA9bKEDOgp3/v2f6nmzH/m9osOmUz+lH/XZulea//o8kiv/7vJovp/sumjaE6VHP+
vZ3/f00W918ekTR2l6qtWRTp2d//V5PF+ZfhuKqpGhrkZVW6KX9qtPDrto3+F9mDrXrm/0+jxXB+
LTEbNp0fRA+64TAzQg39l/11lpuI4QK1YOEJTMYMAo7daaswznK7uL2lkGaBPcjFfYZAqkxM/ziX
kTX+xm7M9BHoG3ZFzb1xOMHuBpx/W9VIjENo6RbZWSi1mdWvFD0JNnT9HUbBguLgdKazw3pZXz2S
8vS7WYzRR56Jqn6axGGB/A5PDbOe5K+cbpdYZOyWuWfdH6o297refOjm8i5jQboEYf/a6Q2dfa5J
rWZH53C5iw1NO4ZkQvce87lLnAabqnSTG70zGR8Fpn1GgL7TYoPEQ0rMtvAAB1mtAfY/MGTHYSpb
bdKTpxxCuOJ4yY8h76ErqtZL1gQ3JXYV2tKs2BjbCK+aEoVXg1jQhtAA6nivTZHHzE/4doejU9jN
pgHX+j60hzT2rG8KF7I1aKYnO0waIU1mF6vPHrQp1W96Jld3DAbRwHCH/FLLD+3mhxZpOtm73jzq
dqmSFseCE2ICgZNvv5UDdnRzjH3YiNox4rDapAE5DQfp1qFqC5som7kvbJcJY8XQNowgjpsCLDvE
PrsCrTZUGElI/WvWdmrC+j5aLASJqR2CN4auTbiUTDXZABqE3fGPL0mkd8dBYxYDmWi9iyPSCTNP
ndC90x7R36qMX6akP9Sab7H9HLmzsuTK+kOauMwmmIwGksnxdgVt7KNbpD/0eBkviwkqhX1EfECE
QLtZ/i0I9J9KxCS7ZqisJFDgeDNMQ6xdD4jYJ7/oFah2/JkrQWuSGtCq94qNyWvKWDKODozE0O2b
M/GeBy1EQkW3dVl9dfkzzzzpHHASM643JDIJtck0D+QF1x/LpOVdBmXz9UVPIS8VNhvcOGHzzTh3
91i7dgAK7sOdtPZxwiK02M78oAE1ZChWv1ie1Ty5gXIGomTfRWbVb72yDBn7Hrzb0WCsei6SYBvC
L7qdEwdCQFptAbCMN24Y/t8vQIo5X2ambeNs3GlDHgsIcSEmSKrSIl5ZVC+NpC11yV32ksBMJItJ
/OyBy4iyIzmrMZVDYhNbMtlNSXEukufECUNunYinK1nPQlKfkeQ/a0mC1pIJZdiogZBETlQjMGpI
cjSkpiNJ0k4ypZAolV3D9EJF3LTSsRUqTPfObUWG2u2ynW1yT2wYUEDw/mJ54HSwp/OHiLKiiCn9
hHBrKSlX9F8nGnrmjSoJ2EGysFAg10Qmo1MgOVlGYAbwwGRnw3o+KoRpB0nVppKvdSVpO0nmVpH0
LXWgGZ2mdwkppK+1UGfxnhBzhA+TzCZEsQwImSuJ3iTSHhixzyXp20rmt5P0b0wM2M4+BkkFj5IP
rggKg6ofdvi9iJB8pYglT5zFDLY33r1G0DiSxLEr2eORELJOGFmVVDJ1oPUkOeVZEsshIkH26xtm
Nup18RVrzghyHKuv/2y+gs+9ZKALSUP/6Uex5Km/vg89SVATpf7jn77+PZXf+Pq3f/+xWRLZLsnj
gx1X5fHrC9TcgZRl3a4MyXU3kuEOa8LdX//Vp8ihVq1uPmu64220TCUTLr83sEYC/LRcBg5gf5SI
uSXB9FJy5jANWUH98f3Xj3VbwuiO/NLXT76+KJJaV4mvL8TYyVaZmz9+9vWr/fKGB4dZlnmZdwPT
Mg+1HsFhjvElsc0NH6Og9x50P8kq9cBgbOhPkrx3W+4ZltFpR97a8NEo82o3q2G//vp2sX4unmfd
Uku9BRHaQ6CJMUA/DlVxCwwaubN8R6oe5qa+K8ucT6myTMi/EAEs0AAWVSDCrNACWrABmfADZjJK
fipMAdKj15Apqm0jvIEI8EAeVRTrQREowiTAwemekd+BB40fTeEWDEIwqEEZYGHETDO3z6pQDmxw
B+0I9yAWAoIbdTtLmAgJcASZcKV+ZDCuZ5LxE4KCJiwFNho2iTl/pkgirIXWgbpA6oikSvS0DLDP
EqyP4Bl64TQ4rXLfAG5gIUC9vt8UAB3gBRLxFsbDsAfE/yrTlvwZGBAxMIhCqBBOubaARAAu4ZfA
RqCwuWpgJEZwEm2MgEKnhAwb5TmlXYflvv7OCf6UgqLINfvRAk3RgajoQVVMwqygq3xTALFwLfNI
8JpRf3ICFZiLGJvcqr8qZXNGYQJx16DwWeevrqW+TonG0KJfO8T41fZM5pt78quNston53PHwvei
Dc4lRONbRYwBAOFopw7xA4x94BwZkI5YaB1QeD5tWbCA8bCF5zEB9kCom648UB8qyI8a5kv3aDHI
5oAD6cGCaMIH0QGFdMLMWI1CD4nBiNjgRECEkhhYmPaTuVrrkg3KPiyme6YMrxmJnqD83gInkT/D
aMbPTscrIvQSgBqbRHgmjZBNwBffeWZF8StYU0ehBmP3VwP0AkgUDTRKByLFarTHDGRKxlgh9U6u
BEzZ3ZB5BLrM5yKcFQfgigl4BQw7eH9iSXW8JzBxZXz7EqbHIpneA33hplwO97n5uIBDW9GpfbQB
vIR19UiUnhBUs/EAwBiAYDKAMAFgGBRzPzNAMRTSW7AxHfiYWDgyhhBlOMtISAKZ6fQNTJ3NAHrG
EgYNmU5Eu2Tv2XnexWBqVOHVlIBregA2CyAbh9+i1M3Gcn7sxvhumAhdA7wJHezM6Y0LDmcBi4Oh
bV+ByRnB5diofYDnLEB0gtE5OipUHRI+nyHgTUd4O5bJL9nLHoLxa8KNL+mpg/UqG3bqwnFL8t7A
EKV7888JQiR7JaxsEwojXZle0f5xXaEgqFEVbI2viJO6GTz9reAdVIEFxUCDFApdrVCEJuEJGQyP
WoaHxmGjDfW+zw1/GSe/B0PUzpxaAWCiEkCRDahIA1iEYOlVF4KRJywjIv1CNmKMFCF5AOwI6BGB
GZMIh5CQwoA7kyF0pEQ4SQHApAJwEqi+fQpIKRCiUiRspSyy74sle85HsAjo6YTBtAiNCdfYRJHx
ThdOUynEJuQJfgXCqRGWk80QbADcqRPK0yS8J0/IT5UwoAaCn8KEaoUONXXCiRJi1CoCHqUDkeqB
SblApUrgUpBY3ubwSBTqiXH1J0Qg06oCRpUCpTKETmWCqYqFV4VOwgOlF7+ZwrLSgVrlCWtXGFej
0K4asFcW+KsFDBb5lLfBAYsFHgsuN65mgFkD4KzR4ohXQWmZwtTyIuhaKpitEdxWKdytFgAXBaSr
JkSuEiuUELomYXUVQu3CqbIB5XUG2F6QLc4/XABfMaCvRIhfrKr9HARYHsECMy2oYHOf3k5WfdXB
hVnCDWMFC4xPWGIcdmCi0kfqtn4rtDG4TL2fC4GsAEVmgSSbQZORxjUglkIMcWNSusIvKwGZqQI0
E7JZLYwzHdhZCfSsVsm/A770gYUeA+Gi9WzMZDlw0i2y5sJOY1f00LyQN+aTAa0GTAIuitDWXLBr
tvDXSHbKwv1HAphtmiC0pSasNiIHoERJoMcsO2NwbrFw3Ra9foFTtkkAvjWi8i7eVDBwasw7MAsZ
Lqw42EDFZSDjLGHHDUKR88DJ6WDlTPBy8rdqcHOVcOcQGjwpgOhGIdLFoOkyEHXdAKsu0vU7A3hd
IRS7DpwdagMQP8tuAnO3gLsLZ7h3NgC8mahbzh6hAYxHOQSFKaQ8QgmWkPNyYeil/aMJUs9YpqdF
GHsjsL0O6N4CfC8XCp/Z1+c4mj4r4fMR6X4sAfZ5gPtCnFgrNY5fkvgQD8kriqMnzF+fQ6JfO6Vf
u0IAHO0ctZD1ZIMGzAmvTcIK1AQaKPTABozg4oa7oKvPXmp9MHMO4su+r1+j0Ny7QtGNWGu6QAkD
2zyNQAo1crd0s/Bhcxs3UdILzZAL/SrS4RuWQjrUhXkYcGYvFHiz5wUgYuiwUHc+wTZ9o0HUrMg2
qj0E0YmTxTPHxyjSeBucM8CDkxOpTzHgRSaq10qTre3FfUmT5AeRr6updD+WbTeaV0+rDxXtsJW1
VMnaa0h8REzM6/oA54MJtq6qVi0pJ1zCJwsoJNcVOqE4e4QW2YONpPRLHBqOJMTrtbAu0/iD8yNf
ZwAnXSFPBiAoV47QKHvHvvR9ewWw8l1Ro96HFo3KHIQlJ2ImCxbOwRnAJfWr29Iav2WBVVGBjH2q
hj9rSGMq2fKl8dYGqEwNZGYj7MzYqr6H6aVgj8xugrONne9TBW5zAbsprEukjh/TUl/C7p0HPI9x
djuO9m2uQ8OvQuj+1WORntRcu/QW+329pou5dNxZcLfzodgh+wLlhb6WBDsgT+YJA2FJ+sp+ajDM
n4GnPxtDtNEj/WYZlXIlb7XOOH+adJcui/azS2S5jwifQcUFT2qCKa1V96DX1q0jh3NNrSI+90BN
PeCmTdruuTdO+WEqiwLm6cmivGtE+qkZhnt7flom7OTyB42StrXRWE+m9s0EqGo5yX0CYNUGtKqz
S50Br7bDPhcOazSpbMRAsw4jjNauPA4yfR4IvZWGXEbma2Cm/bETaACY11x99YC+5rr7HX3J7QwM
tuRWs0rAw7pgYgtwsQbXj3CJP6n8vHGPgyJJC9SvQcwC975VQc62wp41hEJLgzfxa8C0M4BaK1VO
OsBaB3Bt8UWwFZZtBNS2E7otIrebBNytA/a2A3+bCQfXAohLxpyIAoTcYFEvXdM8FqBzC48m9uAw
l1MY6tUCr9sIZ7fPu+ucrmPwu1lKWwcaL0WCz0b4vMkXqRdkL0Zi2L1C8UVjxM0AsO8E4LeE9zc4
6mUwcusOr88b95eKX9mM3dCtmdXa9e6M9K4MN9YXP1hIwrEwhZdrAWB4aMzHoPzaB3a+epzCpTsx
0g74To/Dl3ZGAVGQvx7TBGzE0uj+Uuc/lFUxO+a6EsJxWKdbVtXROuG+t8tCOMgDHaBVLWzkCEgy
k/3Vdrb6Fw18MjkRGpW7KVCHk25sZjcnAgFueRHucmgkfNxmCYvZzW/R1r9Sm2xem1E31mgtEj0z
tjgpTo4QnQPQzhGI59Br1zDSzkYcRTekKuj+KcsdVQDfAg9tCica3OfdIOToWhjSwwxN2hOutFbk
952QpnNhThvAp+tar549cNQ2WOpe+NQxoOpWiNVSQElBWDvCslZsqNaz8K1jIV0vwrzWDO6TFEDP
ufCwVSFjlw6M7Eho2WEBN1sTgrYtLO0BqHYmdO0y/aDemNNTmCC/AuC2aBA/VyC5geBEq0Eo3Znw
ul3lW2IlBQVMutr8jF0VbO/B1Ha50L4T4X4f2hoGOOMWxQ3Fi0duxSmQcI3uGTIaWEdZdt+RfWwS
amZKGKuUkbJ8szDR4UcQIsMmnbcZHoy6hs0Nl7wamyeFsS2ifLupvpDGY760hWRuyEu1WO+P9PNX
6A6AY5DCAheX7tWmvsuCbtp0TvlNq2x0GbT4UCxCrp+AkFlItOi+Y/arafQpAfRS84fWUtSKLaM5
tLStqqTot61dbnSl3cTCateE2m6Db4+E485UDqqcacAazb5ptFgG6a3x2PSafipRAJG9dgiiT9bR
sp51RaObj04hBh7fCEVeg51UCld+FsJ8I6z5UajzJvj5WTj0Ibk01erbQ/uaQScEB6B8DvGwpnTG
WjHQzp0w7ckrnQhvgrWEdq+Bva+Ef88YT71thYlP+8WEGwonXwWY3wLOn4Sg7whLPwWqj9qgWqua
90ERiUIT4H2cBgXTaCGaOZj8nMzf6kjDLOOy0QxNl7XbmN0qlq2uxwQvuGUEP9kszlKCuXpC/u/F
AWAjA6iQAphiB+jzo9eM6np+10kmbJWktVZg01488QqYCAZgdi+bWJwDdUOVahAPgRdjJMhQE4zi
KHA1WvdiLYD2RwFjnHCvFt7WErcB5KV0FZn3Jt0ApukgUIEDQYSAEaESNYKnDadZZAmjN76O7pL6
eUval2WMV+Q/QhPBQoppwa7bAwxJbmWzAYEOGQNWeA69/ExTdWZOKvgEYIi3QQwOmnWoxOjgoXYo
UDyo4nowxfpQo3+YxQPhIITIA9i2Xn8fiynCFmcE42ZvLhIJ7WXRXYwSOurNJemAsja+Zcaqn9bd
vRUP4babDXxvOWMDpR68mzprli7GWwEirGJLgcsC5MeNE45P6VTukLRCV9YxUJEhXDUg2FlvYR6r
cWMQSQMEXX/UYWyuWhzgR0OBya1hV7MJF2BZWtZTj23D6AGfQtipQSYj40gyAlnQVVSC3cgOGY7S
26sr/o5QTB4DnGRIfhSqLeauBYzBPkEFqiazTqmWSqllPHghegMsGMwOZcWlmBlba05G292mYhTx
1ObojNEbKU5mEEEzc/EqmUESE4mGkqSvqmfG5ugTm6TJornnaQ82ETa7flY15VgE20wMJ/y/OwGM
qNs0X2mF/t60/UMhVhTE1tTecvYIowdgbdGwp7RoVJJef2H0ipvwssg+9a5Pj/T9ea1IQsTDsoQY
WVLULI2DOGagA0trXRN3i5JOnwYylx6pS4ncJcxfa1QvrcXlNR3qec0Wohyie69yGZ6bn1vjWCcr
R4wxvLqXLg+SdTr11lqpu9d8zOnrmAPLCnHOME+5csRC41REl10X7u2EsUMJUxdSzhMTjsUOQHfF
iFl3sRktYlZptA9trJ6WROdqAkMTrjciHFZU8K3FjeP1LRtK92eLXwV1ToFCBwr8ofDMW+4Se8BM
29w01wHABx0bizfAXiBkjpBnQsyD530XIqqi8/lk2HO56txd33Ah6ALv55wpFEOB/rfqbQPfy3G/
KZiNaJR8jMqEmGay4Bp1t2Y63qcj0kDjugSY3fLwHDNiJP+dO2jNEA2BV7wNEA9lFQKiYGRwASUR
6yOmqaAi2Qgn6j3D5De1Yj2PiIx61l9ojdgY46y3vpM1BRGdOecOAVIKwDbGGESSe2vTS9DpQ9iR
KqXGVV0zr2EYdyzsT/LUHCxDMa/PSo17M6vOGg6furIu1DZXCSdkl4xcQkqmHmMuDkE2MaqA4Ulp
KVAZF+oYNDLavR2ZL2psU0hlthFuys2MDapm+LfFDtUa7RMLa1YUG0L6t4NpPVB9+1hwSunTpaau
h2LxMLo0T+RdWJT60cVFZbgMl7TWgUEMz8GPiLHKEXUVkeFCVFYIFxkbMtFb5cxIGviubBFflbOx
TyEPUEfnDmvfw3XAIs1dG2MW0M1jPTgvlIa2AUatGrOWzfJqmeEcD1dTxFt9wgCXficP1+LlyvBz
MUS25eoE6/bKJMV1EI1XzAuCos8GFcMXxd6zTQhMYYmkYACrRAXGjNsMgAHYVPUO+/MtByM5D7NG
O6syDv0oO3lRixnDUvu6+ebADmUcAgkbCiPQbMrWcUhcN9/A+h4CwIikh3Ym9jK8ANAeJgoUASgw
/AzuOtaQnU0Lgw04udkQeoccQS1zHoHvadzILPMcGuye8BDBAbjPhmSrLvZhYugkntcDO/Kcty3D
u2biXxvMA6Maz2Hb7bmVPI7PtAoPqoFQjAOqrBnm7rV7hdZUjdmtEUe2vZ7C6bbE+0bLcmPjqjDx
wTl44RYPP9w47iYz2WNyT4rppskx7DXLx1Qo9+RzzyqWudq9V3HOWfH4xg5uM+hcNaPqFtDHTR/l
UJqhwJBk1ayogNAH+kmmiswalCNdgjtIVvc0vG+Y24G0caOjwSuZzkp1thw1gry+1w6hGPPEboic
+kyJ8+gsyxomAldU87aCTxKm4zmvkFrpeDS5Wu/CIjTWKXq+EE1fzog80j6i8hddLH6aPdxFxiKg
5t1iNFdy22IP86hNmGBNCaaDA3C3zKTe5EgCo3C4N9PkY5idu8AKL4uVMlZkEHY2LzmSQdXGNuig
HZzQD6poCIlWs42ubwO1goKl3Vrl+BEZ9Vlji83l/8Obm33qOW+pVb9mmnbKeE4RB1wV9rdFn9y3
Fdtwb/jOmB5XapUostgVpuNM262tsysLYjhud6j61g13Y1dmhmcuuz0GjwQoV7TnhHwUYWXabBUn
vAkn+vR1f7T07lsQL8cY+WvU9OtE3XoRpJiMpixFaU6t9aw6z8mo3sjzsLm02qwhVeCLVe6H2rg1
kUhqyCQdpJItcslOefNQTWYoJ8flVeyGmhfirNIuJXQErHZ7weFBhuYGgrpyQGGJsIAa0OJrXXyj
j4wxOuGDbXPo17H2iC4GgA2yH/2tnzrqkjIGXXTJzvWUD15oJxbNalJuRKioodeMqvxU4Xlzl505
VA+mM5q7CFVkL1pO5i/Hqf0uv9fbI9DQ8kId8uyZx7yGNlvkFtIzEX0mtIr744L+M4ch447Oi4oW
tHXLxxlNqEOlj6qoizs0QiIKC2cv72I6gk2rLJa0rd8o7AgbazcjIR2yRw0lqTxDtTeOFDjv2Fi/
sFRaO158cit7z7a49QEKITPt2PGgO03QnrY5QjmUqbrBUsQ9Z73zaFr2jdNhmzSXd4yhMTfP6mFQ
0nvgf8wXqQdACLd6w+CZZj94EfqQTsvvliFYA/ebI8j7afJ90MZ7s9ZPtvhbGzG5amgexOxKN8vb
QAlDKoj2NUs9z2eGfetEOiYu1i6lav5UxRUbulhjs/plGuCaVQ1Clgzavlbct6rT+WYT40y1k6Pm
uquqbzU26Bo8G43dUlh+dA5h/F6jRo6tNADbC5vY3LXitmV6JFwv2fitGFsSv19jB3Fy3w2MfQel
C+BQPLlB2l7gdaZPijh0mX1m5Fy8uosYdgtx7dIpvA2S+0zHwVuKjbfqqzcXPW8rnl74eZgUAAh2
KHwhY+vHRay+UV2gMNM2k4Pvt+Yu4eviACZ+yEBMJUAiBMEOTXi/Lb3XUdTBDg7hDplwO4XXjgL1
YmMZtl1uuJWYh43ypWVBuE4d6goqcuK8xlI8jnyxxFxcojCObVzGVVR+VNpjGqOuN9pKJGz9g4v+
OBAP8ixGZGMsP8Ao7oykhhqw8Ibk4k8eGPikF8H2nInMRRzL8QQjOHVCSBulhoFZXMwDUmZmbxjB
npksFRHDeghPrRicJxWXcwBTwa8NQOdcjGgG9Dici2w+pTXExsCiAz1qLyM9+FOcsxtm1c8bcgoX
wK6asS8hQ+0NKtMNimmkUuUmQzqdiH06+0hq8MYLUupS7NTh/2HvvHYcV7Iu/UTRIIMMmlt5n1Zp
6obIcvTe8+nno7JPV51Cd/8zwFwNBgdHlXKURFGMiL3X+hZH7nYoYMyZc3Y1ELsd3pDpKOPvNuHW
0Zxy7TMT38Zz8jVNVQJncpoOFnOiFIyMFegtAAOGPfB4eUXuoO4xn6aNMueGzAW/L8mctm3CKVqP
BHAjdLgPJCoQgrnTSnTYBOpXV7Eod5H9sMgu6LuQ550T7G0L52Ra3VFv+sdqTv4uejLA42J6mtHs
gEvIB+/npHBJZHg9Z4eDKgtW45wn3hIsjpbw4gv8mxVMnDEc9XWUVys5EmXUTsU6xaezGnOGvcKo
IY91Pct3XwGnhwbI+sBixCPjvI9qvBjtMnZJP2+JQdddRKaAHJigzBnpHJ36WsjwbZ6FCJMc9Z5A
9WxOVrcnSQfJ1tZ17ZKOynqh5VA9TBhW6EKQzd7PKe0ljVSrfSGLO1+x5LvAuNgyOfhpFO3Bswrj
kMBdIBGvXvJ+StB31l0O+2QL7+dUMK/QiIsfqIXSTOgA84zrBnXNKvG9aFEU3jPK+secNSE1heYk
wuF7mOpA3eZk+umWUQ9+bxWXJ2q87qkkxh7NJw5UStjnUZD6jH7xtQNztiZ67FyRxrBwaurnuead
OhVhRiH9N/WwOkQWS43Qw4TBBu6IJYdAVW1zM34K/Dg9qeoUB5XYh9N0X8G1OnjQPli6vk5qOpDf
aqzaJM+hQz+yLMPDpg10nwwFl9O00atwXlgkXqxRp0jzXSO9goV99+R405PQW4RHetOuce2Nh7Co
fjrBtPKdiib34O1qWjZF32nfynwZR4l6AFvqMYSnWH0UyXGheC1kk605qn5Uqfnij0w+fc/dRIUd
3HWaPPpGQOaNW34QmhrR/n7rA3NYl2O0MYVCka7PkJhEQK43L6Mj9lM8aM89evTS0999p35UBdrZ
oY90wtN2Ws0KyI2qDy/80TrxY+6RbNpCBm5NrV/1I3WIUhsAV9eXvoaJk5LO64HxWYqaVlikgwsJ
M4D+Tck5BpPMI3xENBRRtysZ2rcqss9GagOYQtxvdwXpPSOGdIOeY5n4KxFD5Sy89i501EmWNcmp
CPg37Yzfds0IlR4NpkEF1qHt/O82yqax7r/pUoX3jh19GVyQhnxDa9fwzRVhfFua5jFz1LWoC0ru
YbgfWKkt27p4Ql450e8GlqfHpGBWrTDvKyB1BTKM49DqP82aKGPDqQ8jk8JYA+MzpPDnlGbvY0e3
WIIyXy/C/J1EsmKZau6VVDPmixJ7wVmNyd6R6aWLp4NgwMb2cAhDs34RRXTqNeIe23J8S4sQD0bi
rmvCzaoMSDZy648C/Mo6S60PxercjeN9heLAoxrHXBjVhAE/LSl9wQt5l8DgmA57T9+ML5pSj/6A
1CAdGpBwVgJyMWgfUqNhvmLY/roMJIF4eQb5B/uA4/Q/U4M95tEziZNXBoB4W/IsomYxKPitfWEd
j5Aay0iHqoR/EZNFPuY8r18lgmR3ys0Lnd7d0qVrv/dNA2p+8c2lI3LSpfUBjMtgjZhcoZjFq2wC
9ZZB0PP5pCsns/J7onUWtz84gui7aoWzrW0d8JiFcjLTM85t2MIVk90lJJ4QqpJ1sYeG46RqiXuB
B8poyAzOghxcpvxk8g7aGtr/h8Co8O1RUUwzGJx563+t8lasHSNEd+9+n/hG9G6XaLX5oBAk0Shh
ns3sq9OpgXcBlgF/pAMXkFHMHmEzZJV4ebB1MrPa0BFMllPQH8Ds6cu047DIBDGWDuuIlZE3V9O5
66v0BSksk6ac8ndhJzXtx5gJ8WQd09q9NoUWU+AoT02Kop963JMj0h8oaHG4DWN4JMn7KiYMu3Go
k83FOOj0Czt+s6ZJbXKXjqDdSfvout6J9E+fdEXvgSpKXgaI8Lzwqob2h2k2wRJNKBIRUd1Njrf0
vCZ79uS3GKcoy+XyiINDB7cxhYrzvyreGLv3oMPtjYSTTCajTi+qJREB8zdGtBZEdSvXlotLkv7Z
m2YY2l4WfkBZjRyOxEi3r542PLl5hsSLRVrp5Sc19k+6bqO7UmzJ6zhAc0+uqcYiKwj5xXWcNI+B
2zxQGoBVK2g0ZyDmtzma0F1X12+5spodXVuTYpnPUQWBZewhaqmCgY/1t1dq8a62MtYDNClH89S5
KC4KCfrC7OeQo/BL1oVnCkgQ1ZLhUckaI1JaI210YciX7osmeSlZ0AThi5pzq9s3s2+zVRvnZNjX
FuIKnBXd6FF5c8c7fJZfg4LFaqlVl6G2S+BjGSDVFoWjW5QUvkR3Ui0GuEoVzFbLo64DzzULXHoz
Iq7Rw+/4E04Kf6ctfLHvFcvIvIYmFfnfNKJUtprV5hs3yujkoBnxsvaSwgddj3FMoRSJq5mbHqMD
09eB5a8qA/8SIBalK3dFM2WtVWg86v030ug4eeXxPdXjn1Udb/OwnvZd3X1NNfqoScmvys7lsLLs
bej0RzOVT75CWenW9k4wuYaoAWetGIka8TMw90zHxwzXqk1ZsWqjd0Aj/iryvGpFHl/dCMrskd0v
gi4AjkmWmjltpBukS2NYO+SYrqJhhrKbuNYkk8egiOx1pFEM6LLtICkKAhLzDejWqaQumcvoS187
O73DGKsNrThOpbu1kDismzH6qtCWrfqJmUnsDnvvLeR8tcB8buNiBGusLG9peuGwY8Z+LzSTeM0p
WAHD0jbKHT1wsiOIfYezr8anb1S4wyY8HTxdrlketas4C7pNmWK2C83HwMwvCTK8lR9exmwjUMQt
i3bEAdJzZPeNQFZIdrrBjpLypCn6mk3ODhisgQWk0W/LUf9WOeGTOdv6mg493+j97PMYZRj+4ZU1
hK/KqM+hRdyxMyu1+ngXy3gVZF8HQ9mLMaDMQ/dXZxblfhmDIzmI8lsUl7RNe5kx7exLzhIEf091
O951VawYZJjn1gb6LAtMneHYH17FeS451Pz7mhQ1+UZGUj6PPshbd4q0+1BrWcM189yV6XajBwix
UibAtUDE2U3RiLcHDVgWieHdjoZu4QV6sPZd3d13evHaEPh3jMPG2JBA1xcI5ZgK1GX1Mtpj9wU2
AxlarGieciyNOQngNJzallK+RzEwfJwi17nqs6e6GMUh8UfrlJTpcHQSGi9OQsp3qVvUL8aZrUmR
ptWM49Ro/q4d/HwVwH7Y0IPvLmGoXeXkZNiu5jGnAGF6BGRGB5MfYdHhlc07DDRV1zrh1sqUcSp9
lrJtenZQKptVfbKTxmlWRpSkZxZHFCBS4hpySfJ3KrEkVi59o8zJpo+p975DQh4fB68NGYNij2ay
nD7cEiIpEgZ81712xzggNj309100oQGoI2pzfZSZtHn+unAr5MdA9J0FlvrwHPnps+jSYif6MTzf
bkKQaS568NfrqNRzfmKiBJNruoRMDxEYOhXSewVXOkI97eOUPKhiE4Ve+yp0qotBqGW7WO/b1zah
/u9GmntxMNS/0jhpZPMD4nJ81+f9cMlzTNqsmZpXobGIMVVPK53qeVFa/d6sRXM0RjVD4HPZHG/X
rflGv8y4sQ09ZzHoxXBIU08ctBJXl0jb/DWBLpjqXrntmdvus6b/Enodq3JThds2jnuCMvXiIaG2
tqDb3tqpxqCMVor4dS7yHvQs/ml92elp9uC7O68qqUzk6prGVoWwBudDPZUrs3w3gyw4yZ6JO7qE
s5237tkb8mmv9f7ZkUl8kp3rHwpmxQJ/B71wMM7zR9OCsTxOesF+8+XnNaKCq+Pt9oEYl8+/RK7i
gzbHrvV6esDSPRu2+QvxfIQ2XgtXnashzJwvXCuJDrlfbhtPoRdt7PoxvNf7Jv2Z10ypXZkbV5ty
kFJhvXTjjNZ7ZXkHn4D2TZVXzhqKBUMm8/1CXctcZlcY1+bY7xmuSlYKqfNcGYeJoufVrsaJYLxH
1IHmdchKiqb6rKdPv7S1NK4hbbeOOcESh/1bFwTPRcokiZGRVX6kVoajpaCDuwCZUqiYLmDyKPPi
SQLUxlCDuMWTWkMNzpqegEI6emA0zCnlS8g6+YAyAD2K1T4bgC45z9jb0vastZzK+JkcUwimzEpg
s3vR8+An4UMxsOo3mW1F8wXm/ycsS+HldpPeOCuvLlljmZG1TftaPTPzWUFAGNcF4AS+tNF6bnDN
oVvv7YU7X02aXl4sw3+63UkLfJP3Kro3s3eUbfZzJWPn2eVNytTNH6ieO89ASgAWVL136ntWq1EU
PHgl5aggVA3JCZH37Lphs7YG7NxGYrjPQZphkXZR4Od8vtZUwUOb8dl1NTs+jUI8R6puLiKwr7dr
oBGqx7R0lpAPNzk6k4dRoLAe8u8Sqv1TxzKU+V1wQZAm7253gV5YDbJ7SnXWVbZowyuVfbjxmant
Wx1bYahLhx3hsnCa7y0p++bwtqhqMAEpmza+DgzqxI+TeZQZQXytXDc9ViX61NvVht2Yac1ZDQXn
LS25DhCp76H2HG7XrNIdnlrqyVnlu0+1c8WDlpKM+U3FHBddyPJvHKbqOgprUySpfAhKHx9oqy52
FOmINtNtq6XNVerlu2xT8gjna2UzM39Va58GW9VXm1/Igvah2Fh6egUKTncvY/nVGG1zuF0lDhAK
bcTX4Iq6vVZdToNTuKRYmMhrIQD012bg5J9nlGtvV4dhzMBtinCbkHlxHdoJSJ1t3pN/pC/Dwh+v
Vtrlm6jJ/c0QNePViRSpvt5sLdloohNnvxpivn8uakc9Kagqx0Yk8QM7nNt1xEBdmTb72223hwkt
Skgl8fvtr9uKLihXtexhjf9rc1obGOtCwb7+tT2EtdW2o5C0/HVbnlQ58Wh0OH5tryzq5iiH4Prr
Jqq+6lzoCUuov96wF6CwFP7ne/t8v/PnKKZ0OUVeePfrJo1Enxrh9Gksc588ma4kj4KwxqK/OIUf
390uYnjTdxYRVVGIFu7zwnfcO+xqZKB6/7zJYN57XyX3t/sLBbZ8qOGTtpBO78Ywxp/XTqzjyflF
A6G4athlcjfRzFjgZGm2twfaFkYvpHQkQQo/e2hytS6dllnWfO12kVH0SfxMnljuvJrAOgCYSGzN
KfSgCPr6V1bWD1OlFVcDMjP9DS3ZUh2Fm1g27t4p6rtSduY3Akm+5QR/PMdJMG2JvVa7bOQs51Dy
mOdO07mglkiaAs7s29XbBa3MCUWbT7bW/JC8QHBdC6IUft32x+O0In730zrd/baR+fm3Ld1uSygx
c0CHxz+2IZgynCO7sk5NiE+eK5+b/ter366aRSL3heAL/Pvtvx4bR3GwxeZI+fnvG4lGt2VC0hs2
p4AG9f2/7pblNLIaTw3S5ENox8yJeeTt/s8nYfr5QEpEnFt2LlNVv2ojhO6qqa61Y/b3rpVdbzeT
Gjfu/QI71e2qYkhZsYQSu9vVwpu+0J837sImL15K884Y0+a1aDrIuG2GfnPe8qhrsN8ab1rf7hWJ
2S7RVvhHNT+4qcknwi34KMKcHAvFb3h+Up5r0xHee7K8PQlUsb+hrZZub0/CZsiyGb3PuRRT8yrp
XlQqba9EIrX3UaN/vveqyfq9V1BOuD3JnvBntK3h729PqizxTj3QurPjJn1pgG3MrxvnuXN2c7pT
t+doJcadJCqAI8xvNpwzcfKGhfztKuXNA1mqw2MwZMlTVsW725YJNhyOSLe8hZntEP+bOWqXbxaP
fEgykTw1scm+qLNu3VRG+tTkVfhoeI85xISn2wMsaZAfGnTW5nZbIQp5B7kcLdn87Pk5URgxqom6
2t0eQX+4P4eZ95DO27jdRLom0RqgoEArcVsI/eGYoJVDa8RGbhe1LL5jSfaOt2ueC9C8mBD53K5+
bil1LrYjnsxycE5wm+lV+Q3ZuUngfiT4loqqhtQTGAY+xUARijK1V6Jo70arcz+msAT+kHo2pBV2
qm0NVF7mZ7qu2AeZ0F/KVAa0/0mS0IBSvzZdSqABD6h1TA5pOIlTEjasfpNQzc1256NHUE7qSvls
Ol2Pmc2MN7Fs2y96QeYs9089VREZZGTexa7DiY4i1+0OBHTUbOooeuR4wVPo+Kjw5meo5s4nRueL
48AmN1tN21f0QBj1s5fb/X6eGovAssWdMfn2qSAdk3Im7zHUp3UHbuStsvIChTqdWIm38cWzJbF2
86cMS3htXRVcDNRg0Fd6ohfm/UIZ7+LHgX518krfubFrbdLaF28tmY2WDMc3hXiyjtG+CWOMznUM
jaSz+XmjkTK+uiQnRcM0vjP7pTEQ5fXBIW7tgd5vhYqaR/SV91CrZrr6uWZvyQ7wd16R1fMX81TO
DwhcPDtWaYmHsdYz0sEmLNkyQYne9qsA1c5X1h/08OLKuMSi8k6CeMPV56t3u2hM7Y+0h0yuuxJF
jM2+Qevtfb64RWGTuHr5igne2BChne2TcGyepFaCRWHTQRZ+HfvWeRqczt2NiLC35OslrxoQsNsD
KtQvgKkA3ddl1x6FmcXroXWKjzB+vj3AF2O44nPTTg8qeujtQEzM/LlGDEh4cO13ThnGuna94UDK
0vBgs5BBVMeLa4yqaCKcq2b5xtZIzXg3yjy+Mm3+3HZqG4SPB332aOt9cDCdONogqgrewe2vb5vI
eVEI9bkHAUQ3iD8r6pXyHPmVZDz2TPy1sHS1GoFps6AK1J3m4L65PXOq4x0WPNTkZT9tslGr5xNR
8qQokX++PdctvniOy/Ra4tPGGh9vI7wdL/x/vG2ii22JZU1o937EQU4dKcch1YkvevD99gB42WJZ
am5/NqIputQFlf3bviHSYGGS8/BFSy38MrlvHsjbKh8MgUrm84ONGQnjNMjhR6k1oy65SCoT4PLn
P7HnI/kKJtc45rdb0RAHh6iiRP7rQb/9eXuSY6fm8fYXNTbdR36BasUoLZc0qn9tLpq3eXvQbeuf
99yuf26OyhqgnYZSeG1Jf3W7598+/PP+UEduVQbN+PkRbo/8fPXbC/32Fj9fyXXaYhe52udbuD3m
z/fx+fTblnR+NdQxo+hnnZDE/ut93P7KlVkcbvSI/9sAjf/3aOYzneI/YzaObf8RNn8DbcxP+Bdo
wzR0G5TFXzyNv0AbpvUPpWwgqqZjwuLQTeAcf4E2tH9A/J350TYcVwPC8i/QhvMPBeNYcyxdapam
TPv/BLShrD9YknA24LgCrFVSMxnK5zfxOxk3LbLSLxvJtKRstR2nyAHhSr1hjp7sjMHrD31eURAk
8KM/BMgpViTg0uKcwlQea7xGmheRpUUMDmCLEa6EZneHX1fLdvJAwkQ42tMeHWtgAY5K5kd/XvdS
sFtBSWix4o5sKukRMFNqD4ZrQv1/izuaqmO8RnuFPG909cdssPcio7wE+Q/aqDSf3TIAej3hQstj
f/bQDavQcemDhynme1WAloLusRzLiHzBCl2b3iY/VKbHh9Rv4aQ+a7Rv13FplFs/oCgqnOfRENnK
CPPvFpF5G3xb1Yp+9Tjn4qYPKm3OWlfvWMImODN4Y8R0vAz0ud8Rw06q0g5dRjXVKioSOWuUzTFW
uK1KFMqiSmbbWgN54WvN/VCAZYKweo4yTFXSJ0AWEcXenw3capSIkDSP2BKye4ZYQN00KbrlZ50B
+iWdsu4Sl+YKd+uKIEl6AQ0d9w7iH1Ujad+DXALT1nrbNKc6nJEpR7Zkgq5K0XeLiVdJWs88NSV9
J+V3ByvrUbGj3tBqB6xiNDqLwCWVNQ/2EREgj7KhTMYMABmTFS28th8vMonslR0jF7F9I36YToTf
YmkTeQg0oXzKm61LSujJns7JmBiYf0SPO2+cDkCIcOCF3ZkaYeniKmPqunYxx2eIgsf0G2E47Ba9
xDReKmr7sR/RO3aCszNVVA2b90xz4l3SlaD0CJulZeUuyyqGg1gSGiqIREXrca4aQTyFRj5VviEX
AZOF1W7rGvGIHEjH9b3kGtCMKTGjLinr5ksEP3M01oSQtavomcYrx7JIQ7TlG4kbzsar8kXbEfjp
JE29ioPRwctWv/t5vq17ZnT51Ey0S0yLAyx9iQsE070qBMbd+ZNYfbPufEes47Fu15p3oJ/QLkAC
GPSxeTZUA/Jb/GRnRmItzW6id+YjNTdg1Jk96nSl3wmfpVdaEdCj1Os4cYyCNyXevqyORgijcSJx
khg+AsrJZneXXV5TQh48FEaoaBZaZgUbpNOnrDJTKA0agopcDWsTD8kBrfJZ50e9Jd/5PqP4tvHy
DHbUqA9YXTuxnSw65biTY2Lv5PQC7eEUTvZzx3B9jxfH3Qdx7pDiUt5lBM4+eBVKaTytHYR0XDtT
RB3LIf9xW9n+j85qD2Od6gcTHeXKAqCOdoM8K6KKbxcFAnvTrqeLo0/0jAoasSq1dp3m6k89fiPH
MaOtsjN5TOzshXW/S7WMiPgqLO4GuQrQHEfWtxJGwcqKfGPPaqfjMKL0IVwQI0GOVM8hC3IHCSYi
4kWLOSaRQ/Vtoq2VDu4tTr6FM1wkssyB39OILbCpnj27dVb88loys9N4eTsOmsj3Nz4mCDdmmG86
7Pd6i0xByY+uKxxKpMiOJpuqKImhiyEtaR06CGzNW+irxduRJeZjLdHu0ZQ458KxHwuJdMJOwRAE
3kZS1zRLTlTEzBIDU/tA2vzKolblZGszI0lYqHht9muOSNbfTfkgfOTRRHK1y3YmKfqaDURkMuwN
M2+IYy10xM50tlTiyf1KKlLHc4KQQ+X+GAHXeHzlVL+jtTRg2vghdBsir38aM++GSsrwUM0MHAY1
nELzbS6AnJzy9IHDxN2SuBwsk5mj089EncLK3rEc1AdNkNEF4AXyHp0WfmJwd9qMEKWd1VoHmVHA
tm98nqppDv1M7/ntYkiaXehVj7bVRps0hq/h6pCBm0Iv7vkomxK7S0pmziWZoUHTJBVKprDnGBr0
dWUZ+Eg15Pi6q4hbD5H0EA8wY2Jo9iL0P1BoXfZYVzeF6ah3k8DjEIXfSvqBtqv7xDyougfI5nwr
zSZ5aGl8PNQAD5a0oSkBoPI56mX0VM93lvDBV0h1rxVeRip1rfpSxftOOvLDoKC15pdC3pDoriTN
xWes8uaKdo25HkopSLAJ/MfYgVeM+EZtC+kcuyRTr1Fbn6epjb63hvxQdhGx7BzmeBwdSdDsSqWq
oz1MAZjUQmvh/lL+KhojuaRCm5OpJtaYaJjXHOwcOo21GzFJH/IcQmofXPgU1iLQyzX9quatqPpL
IEl+TEPzKc47XGj0B+5EDasmr7VmS6yYdUIudM2nHB+nSaqoqNDIj8Z3oCcoBUVeEsY72Fvhy2zf
2xUujIZXJ+cFxIGyt0RzKsYaW+5tH6BVpmR2p/n2sWnwsliiip95YrE2SvVQ8ZNyU4KdI3wVDTYp
QhytGJFBalswSuarI168ReLjABrpoJ04pGim3v68XeguQnJtcLeeZjZLZlTFagohq2yYf9Unr0fO
lZkEQqZB05wiksZOvtH9yA0P68Z8U5r47SkuDGsX2+roTwZAY7OY2lPH+8OGxuyETLmTCTuPIa3s
gJQ6YNepvTcL7XZpZpRAY3N4cBPgAHqDDMnrjPCkoZEh3PVLlXgXl3R4meXxuyhsC3FG2ByDsgXn
1OTRHkeMvoyoYJ+jDjKLtJGZRcJ68TJOY0E4esj303Ybd7O1W8jujJ7hvuCbT6viVl6KLzEpeUUl
za2jnTR24KlRdb3KwmRcNnOsuVZjUmoiuKeZNWg03vthPRX5veaZDKiZrh9T5Lij1RAh3NsPgzs7
yT3Bz/seEZq+DhJl3w29j9ksG8Q9sxWBMlW3Ptcf/zkc5w/yPZNVi9kqVg2mq7aFmvvvk1UovZYx
JbzNAijyorWIOhLpQ0OuFuNWfqr4Ac0hxQhDxnJly7gD0WFj10zEuEkT74OTwrdctMNJ+s0uTQJa
sg1G684eDrxqv0Oj/RYE9RcxwlSNxzSmdYNfBsbwIaLxCSWG8O+G3LSmLhFZB+1MJcFuTjXT11wQ
ShU5vhUUrQnRzmQDFGpIPHQRwP62vrj/DK74PcSHLAk+6W+BFvOecDSDObvh2hQv/kxgqQaloHyR
0wx5rTnBKEGJm9PCHlwByNpjNMXwgKxJYAZ1vGzXE/mzMiWiI6/k95wm4hIzS1sNZPXdNT4+ESYZ
O5Fq4j2ADCdt+NCiirwt4dbghONxMZltu41C4wvwMXOHBKJZxHr+cZvBADnicDKqeCMG5L12ZGX7
wMzctXSin0zE7EvnOS+a1iYoT7WfyjJQgDkInXOijGPD2HYdAZi+kdzJMs7fw77eAdl6RiMDYAhW
7kUnCNxGIbYyQ3jXlIG7O+QTWwvC+bFwAOkiFia5rTHD+9r9IJh57QWN9dWkzO+AXp0l2hzqMVL4
HOBDmgMZ1/vcWRfsoznPGaVWtgWTQXK5BraLnm1owGAvgQPsjHGWwqKYliNiKSHVpa79je1q9O5c
vKQjCaahXW0dqhwbN24hXwTezoqsCrOy8RUsSL2wuhTFe4onUce4P5QGDh0bDGFuzj0LYS0Dt13K
RosOYQuDlBXJIZJXQh6KvUWvHJ95+YTcUm3JpvfWJGw3i75y6w3y3Z7TSXkf5XD3qnjmsbNvHYVa
uG4x4DTFiPwfVcwilrJ6yuzhtRTF1wLTT5Vm7hbd+lulOCf5JhYLS5nPiYiupsd77hPxVZiXyIX9
rtvBYwBVdenbBpplPzKwLsCTVnEAvoDpjhe+27jGnzO8lVS1kYwm7/T/HlK45fakV3tsRGsttrWn
ePyREsa5ML0qfhmj9Pzffxrqj8ACfhmOTdaXbkmdkJDPBe9vUS+JVcRGh0Z+NTY6Ieceu0qzg3ud
vsRoBs8yBWOV+s6E1ozDgVlC10zokiZWC7TDj5BEXkBsLabaNh9Rk3ngT9RjgQkOPo+7UmqvahYC
MWKglrwjdNQM4PkiMPxn1N5HMY8o9pTFi0TW42H0sxeZp+/uoD6Shlmg2zn4G8DRQjZbWJJuzCih
rTaERiJfWPQFE2JduVSWXAwHpfZd5xSwwMCJXsLCSE7fOSX8g2EGzEHrGBsjNsy1B8Ek8qGk/P96
z/9Oet0cR/afyz3b6sePbz9+L/fMj/+s9pA3Z5m2AwGV8YmEHKoz/8yu013YqVIzNKkc3Jq2/qva
Y+r/sJVtao5uSm0Ot4O4Wn/m1xnmP0jbmXPrbENhDuVo/4v2+s9h4jNt8N/n193Gx99GDamT6aSY
GhkmQXa6fSsG/fbbMA2kLaZvCVST9GPQga0mbPmPZo8ggiwOrExA7AMPJLE+QkByaKct6zF7xkhB
1I6XuYuBuTgoh+AOmdSwqsTIbD8jfQOpIlSEV3sa7ctvO/ffjXV/5s3Mb5qdaWFpt9S8I/4+6Gco
aCs8UhguDKPA3tLfGRmtZ8SzzGZ/1BWx6YWP19Rw+nv6yD3eWFjJJmfu/+GNzLOLP/ceZTyXYhn7
T/4Z/2dope9mito14SXhXD8GXaQ08PCNFuIxN3dofH66PcAu4WLGyrIBe6Q7/fzvb+OP89vtO3QJ
ZaEKaEKlk/PM4Lfv0Au8nmyEGdFdjBjSy2Lde+JcKcYmM/XNT2byf5xy6fYc5/P7p5ZScw3+05XN
kUMW2d9fr/MMH4soJp9aN9pLgcms80DKd9VdJZp4rcvYJNHXt54jLaZA4o9fpRZ5xCJzTht1DgBL
Q73Uv5LIBos3OnqBPPdzf4hZZrG2dBjcMgGmFvf0CEtACbkHpqvW9b0ulNxZKQ0hDqsFQu7HTiuT
fRU3zXEoUNS2A0b1siRbAlcRfuIofGKtCf0stY5hQZFe1Bc/8TZ9VwLCCwjE0GvHZo2AX5qM3By9
bfGUptP43Df22skMZ107gUcRwn1pWrQyiZ4ihUVhlybuMiMgmHEuDVcBXcJVpft0JrzuZ4tp5ICB
P+LYuy/7ZjbJ+di9In0rM9wDw5AtoVax6raDpyYSGe9rgiIQePFBUEYopv6MfViRIo3/NZENUt1h
JwQTid5O+12CfXHZVzWi1HG6pCYEmLiMQRizPG/6od8oPTz3Wqyt0UQIZOp15ZFtgfNWV5m/cQA5
r5BXPcdd/pxQQnTMYKvM8stUyXTLqubVQ5vrJnXyBXNxtbR6y1+5PsvX0RdU6MjfWWc+BZSpdEg9
aMt4r8GKO5vkyzaGmx1s359Wdh1ld6h+7gW57dsmJ+TWLdrd4IwjxvJs2ht2cx0s4R1dkiK8XAQb
fWy0Q6XMfmF0ikQIt8RkpDnyUL/qxdi+FC1CReRDG4MojKdmzp2AEYicwkW15lCOQYClXQCFyGMu
5BF1WrRFu9pvY7pt1OC8cGNowt9Rgw+2iJ7B1odAhboMC4Dw/bdUdiOvr+AmpSzKXVssbCfvdn2L
19dz9FXnudUDZvzqwezFm6m3L6OOb4dpebHUBVYAat3FWgAj+x+m9/LPeMz5N+eQM2roriMVYW5/
/83lmS3TkKB69BL62kyifSub7mhC2Rw74ieUZR4Nxy83lQ3CBqyDltIC7Eip7nUkMlPaP/dzjm/n
hvfecxFKZz1qC9vnIq+07kjANLEaz1pdE3ThQHsXtNt3/kQ6MKqVY+ts/vspS5/PEX8/h+gaAmfD
sizT4Qz2R6CgpjHzgqEIufl/EXZeO3Yr2xX9IgLMRb7unGMn9QshqSXmYirGr/dgHwO2rw1fHIDo
rSN1S3uTVavWmnPMqqZpGQHx1B5ixDbdVggwVNOJlRk7ew0gsvS6U49pb6v5QbAuyvTfHSL/91/G
NAxdQD13PP5z5wXvvy2gGVHRsTFUvGsO518hbBrlysv3YxuWV4a1OsNmA6zdfIlsFHCpqxtrpTmt
vQiLTTqnbZiztqwEDl1HKHvMaE3qktz03imio/SbQPBsGRKldJu5fdpgEqVgizWK4AKYhG7B9bOP
vdaO565yy2fdVxoeDYYkdZxYr006TBu4Nn+FhY+htfrg3QwB42gyYlhSBsG7LJsf+cRhkxbgv8uH
Naz/ffOZpgEVfs7YMzlq/8uHxf08eFMUsc0ZU7NJdHMf4Fg4aWqm3RokhKsA/YsoC/219pzf8eCl
f3wEnoVX9OwLCruKoh0QVNW4n6gbsryLUfbK7Gq7KCKMxDNf4lGgGR7lhcPh8Cg9mW+IKXiGE7q8
1HV2yDAFj9eAEAbl4QJ7L/wKA8+2F9wQOKnxT2k57lWbuxH0I/uLFfmkufMqDdRPx89H+v+ugaLd
Zf2Z31UcRSBmQusqo2Q2TszNKEvpa0jf5qr3Ag8JYOQ+6XzkqyYZ12aPf1B6tffTikoEDdb0J6wx
LPdgwUwR34c+v9ZULDt96CW9OjGeEIvG+0QPGfzXHokeblvyqI32YtLbCl6Kw2RgIII71w0uXhOv
WZr1jd7Zf4sEHwMnVUC0pik3cdqYS3BiuGdbXJOxn3n3gCHWwu/98peh7aKhVbcyK4JbWIpkOfnj
3pdNfXbLuD5r7I8a9ua9X9sE4rA4rhqjtpa2OwlEQfpG4b0qSkHXywzaTTm/Pdjy/TVRaKCZctN8
Va1916TtPlHsVyuLVPQKJX1acW7uvcp4edJu6fhkNedR0JR5CCWLhe/hq3IUUBTsag9NxfUzgFa+
6zwZLIp+rO+uZ400abN1HHGe0s2yPpu2591NmzXcCo3XKD7qwmyOgobC0Zy/ohcg/k22qvevFaVp
cjykCmfqSsfPsCnf/8cK4PbNWGkYYxLHeYmqCFmfzE9R6pc7lNTpClcwPSwJNrjE/6PpIZ+Uj4V1
8s0/vW6X66KV3UYlzglSU3l0o5LNMo+pgF2HeU7XpvWhtsPnhKb9HXzIo2hH/e5QeN/zuLmZyZB/
WHhjdnrfsN8GIA/iObkp7duF3eHcrZ3YXWMOGxmHccnTdOPRPbiKDJdaUyqybDrvlKFq23U5blWK
Cxa06csaGf91cSYfXeTQkclVuGnGH02LKY9ZTLTFSBRt+rAYPxt41iKNS47gOsh5AAp2Ynr7atD6
IxKh/ugn3ptI2FzczG/2jITyc+raWJn7nJvRy51lMUIIyMYewNDQZ/swnHGCY9t+dp651oFuvJER
Yu0N3av/+XWnbXZxY7ivYe6Wh4jW47+rVv+1OOaTRfXM8ca3bGHY/r9snOTL5MR4Gz66fmvTx0X7
zngBbX7KMjTlEV0h1DQAxCQCodC84cFJl0Uf2HtRIzisna0NghAALB2N0jfN5/+/D3L+m2+t/7ET
WrZOULkQju7+H4urNdR+hNAP170ZMy2ymcZpZnaQoORqyiRqtsnol72VB9vEJN+iscN3xXiY5Xd6
BQAHx7mwDt+XOhqsg2SnxEE9XpG74Skdq+CYeIymguLhNAXyWxlEr8JkBY79Ij9NWZif3SzbkH5A
t9ijLsZMlr6aqTtsc+SnpGWMCKuPMVTXRR6aFbYaaS/nIWcyWvUpUH6KOzt2YMWgqTZrab3O4VaB
qo+BWUQ1ClA2NzOvSdRpbIDjvPq+1E6YwxWjgIPdZS2LECpqUmb6SxBRotupHayA1ogNAw0ihaoh
P+Guyk9tINQKE2T+oHe1Cs2hPRh2Ya4cyarWuvJdS6tPNQ7uMuzL8oCKvTtF9LM3g9NZd5PieUlC
vP8uB+83wTnYv90Iv6VmvUeWMxzLFDdGxkT43Z2wQHsKrs1oNvfa0TWau1Ak+lnGLsUvrXN2gvgu
HKHTg9kicRY4I/duG7hHlySRQ1wVX45RplutCMjYihndZ1GGNyjgD7SMO0n2oIx287ICH4Z5WK/o
64/E1QWJcq5jaW9j19KPWCeM4/dXevFOA7I+lqUbb4Da2VvbtDTejdbDb0rcg7RILlN1aDKlqQn0
s9roic/1XHB4CmUMQkQl+zxsur3vgUXVM+YHWhTH56rHL5cKReT6AP65kEv8NDBS/QDBIJPR5aDg
3ukjqI8eOM1OwFk7NyXN8KgX4pzlRnQ0JN6cSh+ubJ4ZDbHkZ1MAreK2797T0v6tBe290Mq3aLZy
tnld7wMVkPqTeMZR1Zl5/P6qtMF7TLmu3smiCIbwykfQr7UQv76pmvcoGZzTSMGyyLPKfNhCbIZi
gGxdxMQtKnnE2gzEIC2PDS4IyMD+oHB/FwwEZP1n8oQC3t0Gh0aWIChtbwIHGP4GFJlOlfUVh9Vn
eIR5TWBXOxDI7A82+X0YiGMtZzJdTjRzN7HuDTeqHE53SzxhWNEc50n9L69UEStLjneLBNRfIgCM
qTdTfSsTPTpFDLBX3//DdG+2KDYDOX13ozbwlwDWwwaCMiXEXbCr957sfdqPsr5qRYi0Npg70V2K
D8+IYZfIeFjBUBw3yGPELqyBT1ZaYDwNlPmLsZrwZ1hdgLSd+XqfF/lG03o696BHUJzW0gDc6SSb
rpbBCquVAxBlDK8ahzs1dtMfQgiX4J2Dl6DT9SPyx3DptlpNl7mc5xtef1XWhXaSARSWF1lnIraX
cbmMHIPGfpw6e3hZpymV8tZTJF8QxYKFrX2xbGw7XOFR13d6V45HXRPjoVVAZpHo7/JyjlYLhu6A
LnUG3Y7GXmOcseyB/u3KCIq+hpfnMph+uAI8Yh5shjDULOoOPindRX64YMlud3pZiWVNo4Fzuqw2
ZQHOuneN7O+444TjrQcEUPsyHz8iLFYM0fxFr4dbJ84bOIZ19WPDPzc9kU/52qncOgL2+c9LBtiQ
VLS2Wel6do1p/jysRKqrbcm3EDvYT5f1hcSxFottA0MR9mZ1bDweOd/TztwlxZNcMnI/4gULLeyz
Ed+0+Z8ih7QQnzqqDQrncdyoVBX7WDjXKTVAn4SdPGcu5E2weNMZqSE/waWwnLzGOZYRuzwzbk2H
CjRgGosqK955qfj7/RmUDt0Jn894hdY6vLcBGVwcW0hy+dCR9i/DGivi0Jt/IYyPxybE6t6Yb1gW
vcMwX1RGBmyaMXrBzubvYjkigx9AQmi9sC9Zmn+NmYtxHznqnufUwPxcO3sblQanbDE8PCYO0pLD
W++PDkF7ebXvVdl8+GzJ8eg9kpqKfkhK692TxTNrWtYF23q3Ej5mS1faHtp6GHaQXsxef5OVQK6M
IbpxiFmo/eGmGs15Ca3wghOAwPjGqF6RKh18LyrWjKjBLYu6uBjzxUmh3tTlux505nsw1WeOPWtN
M6ZjntklEAJ32qTYN+xCyZ960QICnn3130f+BJmx5jL6UH53irOkWmtt4a6VTPqThQfc9Mr0zl5Q
LSwco2S0DeQZE4DLfftSuHjCU5LM9iJ26SU1cGEKo37aoXFOtHS20SPIGemabQTYrSPbRnkcssbZ
TMD5tlEf7UcGobfRjc6p4UWrqZqmUz5B7SMFd9yCx/4jmwg0Fx7TMKL5GWSVQqeYvpsaIqiFO2TJ
CR1ZvFeD+nDj6TeBu9ZHnDOA8nF9I1KDO1/hMAvAqFMWlQHZPPAQxyYJdm1NvKEF8HOXEzJyVmNL
Kk6LTjumf+fllUnKE+CrmUx5xll8oOrq90JCxKzKmdbvxT8DZ1QH03PlQybqqteJuJh6l6NSH4O1
gYhroxxwb375hj+//Iy16j4g/dhJH1uuUBq6vGLAl6C1R3/oERAhDtgWRmzdM1fbZxgZuO1QxmgB
UHtVVc9x3qZdRzsmw3sUCu9nauETi6uS82FDV4vnhSF1Az6wbs6WwUqdFgAEY+Vt/LrWT/QZ0R43
Qr/YgUd3q65hCQ/jbbLzYO1UZHhm0tsQ/i4PKjecpSpQ7RRR1N5UIfyDZmHLCNk42tqu3ywE4l5i
PZsOwYpW+O5dj30svgJOqdLoHoFtPJHoSmKlg7h94Ln8VWNhQEHHUtlP0JgtSdNGJtGrGxg3JYgU
sLI+AcoZJ7wj5cA4aNJoLqIn8gKi8+LRP6WcQUCGOcSIGE0KezSPD+ATaEjYs0zOabCKN/1Bj/rk
6DYjMNGmOoVVEt4ARWtXQBXcg+YHzRqwAoJ6IvC1m2+N2tUuH4jRD6UEheQCNRFdK9dlm69I7oDD
JQHpcTjcG6RgAxgK3E0IYejgD+FXZk3R0QJEu6tbTlwArJNrkRBjabMOnCMjHJ7C689I5TkzFGW2
4uSSHPWakKA6BitMh2QiolZ5FzzZeLuYKO8GGQ3nXH71IyBMlSOCxixBlLMxuQDGlMZWJ+JDh4Hz
qrTUWiZ24y+cJhs5CXBOdaI8u9BmGN5dkICifCfSmize1F17QYvuSMM/rTVWt20GfVhYvvvHLQ1M
Y4xYb1P9CP3WOP7XBbhisFMsUIkXsb4bdNJKvX0NI1eeChsFPOIovMSG/EoNQM1ZLrMTIp/PvIMQ
Es9eckt1P1yHbnBlf/OlsnzbC8u6fV88zTvYceZxHkvNazV81qNmXiIJjClpo9+DaUwb0ackRLrG
TkXE14Al8ZZl2V40QzaYycPwnkKM3ePT/qXldbNzGu1vgP7+FuTpl2FLDfRIXCMIqusdSlGGlHWI
c3gs8xe9rit4E3p3qkoXM87QYpitvPzkxaF91oxoWESDP12Uo+EUZV50VlixZ/0oYZTNRhaFiwBU
JvecpMek/oOwEDwWbYeczS4MQT2axVbvXG3L9msdk05Ho9LJT/RIKY6T/ru/Ua1owwS7cPTCHbSp
coWn/DZqZF5kZtqexaTUozMAx8xvZt9D7nGEdsPlG17Zz5KFRcy38p38N5qa2XQIZCkHywC/rb61
KCkQxbrnER0I7ijjg8A0tR5mnRaKGtz+ZugA4LdaskknWhsx4wfwdolJA1xfGsnXNI3xRvrkb+kt
zHj8W8UBTVL0oz3WYTJdogrx8TQUHX0o3gbx1xwr/4qnHhhTMQ0nR4CatgqJ/W0sdq6l3EdBb2tn
dl/KnpyL0eSbJExz0s39OUTFZC/BKfYzIZnQnzkXtktCiwHivOyNVZMZUARCt759X+bhS2Dk6kQc
hn90wRA0Q9tcS9smFXGvwRzecEp7tlU5vTnTfszAXvTVjIN2QvNggJs9kHFPS77MsNjWAlnQiAeX
APZbGbnlP5eoSo6JitQV3azHFBAtVm0AGZ26XK2z7lYOLpywpmz31uD+jBsQM6DvphDHMIqDYhO6
tBBawlfXg21hTU9n75rPD2xdWuuxG8gvCzdfXIWvENZGlFJVe48T5Kn4bjqCdyd/LQw6DQnZjKtq
MDLOJjKbDRH5ZmiMZzr3YCbd/hEVWbpSthdvhIqisy8B0JjsDkhiADRUiVq39tS9UYh/aiSeqlU9
Sfc9JzZuowY93X6/BKQCdNgJnAuIDe9Iah5QmJodITSKZVuZBCq7dX8iI+CnTwxt4+b1a5nCxAs5
4pEmqeoNMdw8BiYQbeKJw0di9s3VFy7O1uvQpR4EGSGOY5T/EUkLr0irfudZ/LeJAs4pKeDSzkdK
MBf+qwqw2TBguENVh3yu1qkP4bYceKpNChndIsKpwmqLJGjN+Q32XxxZD/RJ1BSldF4MU/upu2w1
rieXrZ5l20Dk4doEtL36LqE8FX2ZUSJ3Iof1G4623DhT7j8rWlf9VNZvVZAMNz7YqzDM+i1n7nTG
oAfacv6fDHd8kQBdB2D9bo/VM6vc+D3HMqARtnhIAt07NOlMmRsHkshdp7s4Y0fXu4l+d02qA3IM
OSQnBAkwLznVk2ZcmaBh9umUWiUoXD4s9LpkafbOQZVC0rUmoy1PswM/koA8xBkvtXRZ/mvf2tpB
1lxx6Da7BBrUMqA1TejMGK6xCqQfirg2344eKqHdTfM7Aos8iK/KiZM1KXYjqd3Ji92PwGMnGW8a
6WnLJHfErbM67+YUMjm4Jb9fG0FhdxJUvl3AsPA6seyiMNgL7quzVv1NkuAYuYmJhkg596CL4fIQ
Q7XpotQ6fF8aRfCj8KI9GqXgTn7wkTBG+EUWAzO9+YiYJu6mgQaAQxbguJhNZz1dxUUykvYUlSAB
OicrrlAwwSUyv6LNUsLFTABTtAGrvUbfgtguAOn07dKyiZc+Ds9nGLXds4ZJlaVQrJk7vZl1a8GH
D62l4ZjuCvt4/lJp7sp36ua9TIL2RH6IjsR93fW18ydJSU1u4z90kxFPQep7wh8YAUelnOgVqSi6
OlZFbuxGNLRDGfwRgaddO9vJHyP5PXE+bIy05OzbIiNwbXVnySel2+Z+veOfjYgm5BuPnW4hu6RH
qc8Xz+o51HS+u3dDsCKmGTQfpENRFHifDBWi65BkybapkOo0sUT03or60IOs3HiVGd/1zHj0bTy9
5yqn/q6r6RTqSNlR02Xb2lFUZUHtXpsI3x5HQ+KQtfEV+TGcdsaCxPAgvT9GrWMffbTPi0QLyUon
2W+FPjNeZ3ONHXXqqZnB2RplCauKy5CWklIws1+NSowfYItgTWeTvEEqqCBsmeNnTEaOU8JX41ss
fCtuT3WkkZYdy5OhT8GhGj0uevFXN+piC9Uz6esC16iqzsqZ1jT4umXZRMZWBI5zdLsoWZfx+JXT
jtqiNCe8VIs5lWQziRPwHNKQ9uJCfbjQmJhWTm9n58FPOLyGangZ/eKhdfZLPfb2DVRu+9Kk7srM
tem96jkfFnjvJqSUJ3b15JQonTMIMQ9dNFziptOPecSOTD32iVxSnBxNwKL28MuozHj6M+kYw0am
eJBto4+uUQl3sAVsWUk9P1d+vmuZpLOY1MeaBvPfdG7IRx7yV818HYYvOp2/BL6PraFNIVYJMy8u
TFCLCz173iuf4xaNsR6WxpJxVr1NBLEmiWHAjnQ0tUpZAQ5VZI0fJRz/TvnBSzReunAoLkmddefQ
+tn0Vf47GG1CWPUpvunGPVWZ80QHlC1C3d1XnrElxS/cWvPkukYXszBbpi19LgXxwL64KrMjzpTj
8XxD1zz+H8rJp00TNByTnOxSQ0k4oP3+qRtJc69Ct93kgU76SvqpWhg0BKFuospwjpqgd8Qbu3bm
JiYKkZcy68UtQe+z1FzeE0EXGPldQIBD4ql1OvSzLDdz1xnsxz0mTPqsoUdHsmJ7K4rb96uiz343
ElHwrGlajw7JQRG/FT32UFNfkvuCv0MtNPAEZx8Y+TvfKoWL5ul4coIqaAjvoPtkw+tCadjGK/oK
oBg15TwHacpjLWvIPW07K4tsHbe4Nu0Dt09OTSC5dYyB6AeFzb3OZ2+6BrvXds52nn1EJlMZnEiz
GrqycS3XNFQqKdqzmXcdzISxQDM5wtWCqYwnFEs8uTbrnonuIk8La51ZTrif3z2Yoi6tEt5Chdda
04b0Reuleg+EDRkioYv7/aDMl1hhpfDD3j1QwyyJgSjIFCMZz6qL/NX0hgzicfSbdGZjJ82p2OFO
+p2jUV2gO/Q+vAocuadp6UE06Cg9N74A/TYu4INJCyPKg3y9lNV/sFHFVA3WEbaHc6tlw7tlFQt2
3HUdfn57rBr0OKDsBuJn+YHAlPqLw4gDwd+KOUIbLUPXCw85SRNnSAmbTIzUizFn4+5dGIwBGSap
4/dXyUA4WJuvDVZzbiDLxIvSpbdJatq9L4P0XI3RBeQYFe5Qa1SIwGE54FfnIZb1ifbGJpeG9Yb9
6MXTY/0BTMw9M4QGpBTG+ZqoKbHNTSpYU+fTJzLIfbEYuzBanW66MzovgvgESG+c2JCgIURt34zO
1t+6gNowxvLgF84X1AKC8erIukyZfxhTP0CE4hVv1sBAhqDLdt5gm6VWpaRdd/qyDbwvSjqNZMzU
3gAalYcCpfwKb9Cc42vlG5OzIneEQOgxtNfU9LQXI1mOGs+g3lPs5zkYJNfiFusBLujThyLFUldd
Bq9WBfdKD9UtxlghRard/TD8ZeZRdHCjMbjK1n7L7Z5qP6EftihJ18Jj5591aYSUCZG2RLsdbBUo
2RfYuYjV+OdEPqyAcWr5pb5718z2rYsT/RTRnnmJ03QdDnjwSlbgj1pI/0IMov6SZUhz/RaOw/dL
IwaKX9d5uo2FvEdmrJ8drTU3dRiNW5bPZTz3Zb8vmY0QObbgJI0w+0M8V+SUhHFE6pBMdt5kjxSs
NYhi5Mt2kYWvYUDnpyXMzksrYrwKp+GkMvecYfUhNwU/54bkdPZ5I08M4CiQdQ92XtIXG7ziuyZx
xgextTtUM+TeTXn6Y+o6ZnCjQYSonR7SuOu3UZKRb1nZ3i3UdWffDTSkEtsPz/w9tg2HUnJEivzR
C8Chqab7u0zRhGKwsw67sjoqapSAqGr8h8WpsSk/+pTGCwPY8dbQE12YxviShqn5pLpZO5SiU2/X
p6weyy0570Qd2lryIIhLnRoWfgK1965ItEset+lpcMyPvBHqlPYjzaKeiARe+FX/Pg3dbuosg9gN
LsjfEY9VenVgNHVGy579sCOCSVN5a7PgWGpFezcGmqDDuC4Tz3sN8qhZjH0ExsqtI5AHttlh9Z4A
RZcjE1xN8wEdN/EuoIYpSDV7C3vLWpolVteeGuHcu9qHDPQr8bzxVxhN13FoPh0rAlOUOH8JRDRO
nJSI8JzC4M3y/npAlJqFNrQAaV20U0ZGYjagHPeB3GnGNZnDwR2QMqm2mvaVLYJFhTPnyVnIXTXd
2G/84tX3iuyhT3r9nGrHo/yaqk1K3OpTT20dKUwBTbGXG9n33cmai+vY5CgTzpeYXw+JDtwGsxSh
catw2w9E2jqzRMEraKq64pG6SXMdw65gfs3vLwoY2G0CnW2EkLZTMM0OeBenY2RJ2O85aQOKN55C
BsmCqBVDSZAT0UQj2hRsPIlXvE9T6q9jixulJV78pJStn2pdAOQpK/QRaqGoJyiDa+DSnLgaWIAX
q/rskik/ua34rGw3ejpzwVC7eNz81kwPTp/6+HDpIcLUcg/fF0fBFlIVVMrvP9GBIW0KhZHMJIOG
rR/MMEjzMPdXbDwflTGCaBsyjniZ7xzacK6203d6itlFZAh+OCo6ixjy8qUthHnWxD9t7MzHleFm
JLhYCoeYDrKurxJ3nzNrS8AdjEvO/3APpCjvBLPsGQtNvzRcUItE2O5VWnByQxxxq4pB/YJDOklg
ra0/kNMR1MWZaCPaP3Ttx0PSQ5dapuW4daTct229QrWVnA1NJMdIG29WA2SkbXUXl4jX/mh1QmV6
II65Fa7i2s92uqQ8SpDw3Jj6T6cq189WFBOYGSAZbgKjvUVevvueQHdkhR0MQce8Ek8r77CFztn2
E+fikxYaLGMmAlG7KFgBlUFM6EgZVMf2yk/Nl1wzxE+fvGZCbbivy3ZFdVb9wF98UpKnsubGOChT
5RjYO0Mtp1xMBxfz+Frvgew3KOfp89fUudpwcmlAbgpOHoeyKxtmC2BiYAvCj5ITJA966VeVcs7T
UlobTWvcUIHGGwwCwa5LnVfxPUj2iZuGiegdeI/+gADDOG/Y11Avd63jfNhJ0+/MAgkrTwLLpj7C
Qw4A7jAvLy5u0J31pGgX+Sie31uHx9mbVA9nZXCWOljSpN1Xgc7QAunvkgHkSk4L9jLaxosRqnb/
/SqozfeEpf4U9nNIUhWmH/98BbrOGGrz5ntoFUel0i3omODhQfLsIvK7W6uMvtrU5qep4cBURq6Y
2MgbazY215G5N3CgbTvPqCJ56g2RI1Xjs4LC2O0FXreWufmbYVjRyU8tgnEEo8eKlLxVIZAX2opJ
n5/wTKSQiRsLVnxPB59WVPmrbsf+4AR2cauMw3d70xJOcYqUzcS7cN4C33qDukSet4kGCKIYaR0n
0fvupRsK/Sqpj69lKtxj5sQHUqDqVaukfswg9BDZq2dvmVPpWI/j4IfZxyglyfbj0Wy2qCP07cA/
c+PDOiappCWKsYMt0NvmLavq4DUpH9REzrosI4QYVhJfKOnVtumHDBIfL4sQYZPSPXtrjJPxZHn6
O0hEer4Beb31Zpd4m8xp8nAIgmz6VRF8vKTykheLzAeYsQ3wNNPQ9m0acqRsHXkL2B1WMcnylyZU
17rtaGYmFRM0V92EGIetOedYpYUZruvBDEAIBNbp+4KD0j7Felhv5Vj9JAEr2A2lxcGVE9O2I4rn
HXoB4uCYRuD3S/BtO1/SFtK6p4pTwoZ18hR8HY4CnkS895TjcTWpz76UFFqzhTXx8psIhh8M3wPy
SSB1ecgUMMCPd5Xa492mEVu6FO6+31yGDClGlgmCwZEsrVgk1UKIKT358yXOc30d1JpC6zEFZ1We
3YQxbx+2e5c8pvM/l7Km8q0THlglqptPeybT03hZRF1/CTKxtg3Rb7GdthtzdID1Vob5GLPJWgaC
s2Ih/Q6+v2586mHxWpEVBKYu+O3KfDgn6D1WRqEvzKwtX+xUnAJdVdfvV20pEVNoib3sbW88kFy5
EDiFGYnbFkI8dG4bexrdw/clC9UH0Lfo0PUxgjf8YdtQzOkcuCvR4ORtt2zVMGwLSEoPO29BZ6rp
2FvlUfT5q5Id/Vp66FfAhzzeGVlrxLFHB9jt4GN1vYfMSLYu3Jyn9CfvOTEcXdicuffIGLwnkz1r
FyuAm3UINSbyAABNZve0JtQFtnT/TKozdl2MsZmtipULux4jYZW9aZleIyWs2l9MmfaFwjArBwKp
5hosHWV0/v7q+1IEU3jmpPLa4YnAqwvNsCfnJsVxu0j1h6eF9DwAu25VEoV/oKw+rZYSwzOAPAbB
PL1Lyu4oEY4QLE9c4fzq+9ezQOirIsWNF6NvepDfbe+0mhDYzpHn0EwY4WtSJ2FZMAhonfIlExga
g8Rut+Q0+7QVRf8IeFcAkRinMOr7Bz5qnuf0LCtJzILZscN0zLG68o8Q+UqHJ7yiqPNO9OcQ6emh
fU/dKdhNHo2ASTH8bvE+h6rfdlaFAQxG/pU8G2zczdShefcITG6Ts+mSktJgAmV+O2onie5yQ6Rn
u4SgWlaLnKEFRAHvK6jGjiwNL8J4nlVHWvrMVJQGZwJD9aYVql+gL2lP327iJjT1tTUgnwxqnMfw
+/D9YSHuYfMujTpXBvFHRc3KAI+Azpyz8ZqgumRG8IIOobxaPSudXdNF6SNyZ5XXHb7vLObz+zzi
LzxGPGbStTIkMvOXHNdq3OLCl5uksbi9y/jD5WbdYXoNzrnQzK0s+Iy/vwvN8nbrPKtjYcd0QAya
SUurGEhamV9PPhPx3mbS3usa655djm+psl8grePp7EYiU0aVniGicz7qEENXVAe5dLdR6TkLo+kY
6s1CbIOUNQ/arb+rGP6nbQj1RRI75XQPnx0RMfBSU1uGELQQ0j3k7EdKMGuI4cILmcySQND5wSJH
qQYHe6tP6TqdxCXFzVCMYt3VpOLQSMDMbdwGXfuFw53uLRGjsnNORvORMpAZR9IgBkVE377zrYPb
QddGq4Kzu1iWxbjOBflPyjvUsDyy6Erk4aodP20avLJ09pmtgcI/et66dz/ihsM+Im7PMNZpeihb
/6Kmdge+ks9d/eGfuIpt++IFmMr3kfoojE9CFG6MAFlworVB/3KUIYz+HzNzrAzpmfh0WuB/iv6Q
x/2hTUiAHX4F54m4rnLaGAarTQbVXKLPoilcB28OalomkfBzILytq/AJ1pUabeL4UZE3iLSKk3dP
Go+37ibxbKpfzUwcqwPaAh5UG3gp3W+nHg9iHxv51jNYfvNwk0xo+MjA04HsaKZ/8756uOHpRJfs
dYpfdeMH7oVdkx2gggR6sNRzbYtMDq/lnTO7aKeDZ/+WP/PRRt5/bnO5SsHR5ePBU5+pxWnLVcuG
j59tek1y6m+9PuloAdzHaLYrYUPLbwk/Lp+TOa4i7T94Oq/luJG02z4RIuDNLVDesOjdDYKkyIT3
QCbw9P9CT5wTMdMjtTQSWVXI/Mzea9OrIlK1WFcPTnMVWkkQBjGbUqNiLaO1alDgRjySXlcQv0Ij
tuhzlAxstgtGwCOqN72pt3PrHRbSXbk4opTjf8jzs5OaUQ4eo+l2RQJLNX6LDZNNEOrNnib+nGSc
e3zrVk1CYpIei2DZo3qMurJkUcdYM86zbYabM2ueU4P0vJJwwTyLj2xyfQOoA3PmcFmjazKik7KE
yaeL1k4VRxRMWuB+sqm+kHi+sSZT4CFmVTMBbF5s2pB4EwDCx2UcufQpoZY6lyq1fkVcihBjnqF2
FU+pZh3ckYLQmfwXU9XHucnvseRufdhJScwTJrny89+chwUp1B2Tt52ZmrRlWtg5poxIE5y/5xTp
YiBuSyWuRtt/ST3b56l4mXU2LeIqlmFf4FDpOPGdHFt9ZkQkLTOS74/5iOI8BZDCK1rP2YfLnaaW
X1Riz7qfnIvReuxG2KDB/FVh2sW691wEwrzj3dgu5jfmZtYofEOQ5iY53qHV2aTKvveHguThPt86
aufyzI65dsf9UO96LvZKq49NBw1qRqSKLEDC/2irfIeURWKJKh78KT4lHu6smHEcDu4V7+7MEBJq
Y0Oi2zbzadAIfiKN40nhwE5lDUuB0T4Ax5wBXS6ubZJEUEA3bpIjJs1OvSL6asKRGJBvhLqwVJxY
iMRPuCP2OgsIJp5Ac9ils145lxWUISrwv7QmbykLrM+q0Xg/1DVNxSXTllOfBAdPZzTtLA+gD0+e
K/nUc0RWgdizyTw0ZXKsuWBseWCrd8JnsjOIdLCz+ZWlMebAgcRp8DOZduI/mvvVEDwSyH3VmvfG
huogTOMyUiKOeoFP3Un+6j5GduXcq9JDQlfwkhGpbTlwDdc4KGN8Yl5BzOe2S6ntDcW8aeh3wvFO
RHI8NwuSjwTZKI8WemGSoXCJthlZNvyp1GNvqXAB9iImJ/qCxOlwIWbXKmxWMAw4e/yTi148xYXx
PgmxT1ll6aRV6GBCrdn7V+jaxlcfeKjrrvomd/YYlDyW5sLZMrlkwc27qZSbUdPOPII3VpwwmX8Z
FqFKIxO1JXosXXlJRAYTtzB29U9ufeZTGprEe09jc0tTX6PQCs4oUHe2KT6ZbkTCcjmZnAFwZtLv
poxk62GMWXYxr2s5ifnYptXOwIWfTASxmd22qbrvgCHtYQJMIpFKeGMVFbXJlJflS7+GCM7woMx+
myTV1apR52j+1ou7Q0WWr+zNjWWW35ITCO33fg3Lniz8tUBSEqY4nMW50b7PAO55VDY2KT+a1x0C
1tRas9yLur0YWfXSVdN9idSOx/+SGs69leibzqwhMxibhYzMWcJA9fTfwvb2efYkYDQPccK4xgyX
GO5YHJzzaT7AmnklFX3vegii1Q0Vot/6f1InJE2xPiVPVrnO3pjKLsLnGo5wR4GON+gSjXsSMRDC
NMelrv46vmLk/mHliCdRyr+GiBVOIby7Y/aNW7neYNRhrFiZJ0sEj4uBcDVJS/a1pMC2PMReuJBW
1TECBIsHGd1C5DewjdY+Rg+sgct6YHQohDOQcN10mn9FWTKB+YYjHRev5DFRTnF+GenesAayoEoq
UQYAMFnDkqQRJm3EHKDd8upj26Q/dmJdFvhjSXJXCjfyE4nyungOwAeQlXSs8naf6RqBODFr6Y6h
ag4hoON8snL3xOH74AUFRhkk8yZRKmL6pRc8QR3eNZr/OundF1pBIG51E+/AYP7lRn9pGsBAntg5
s/swyGzjLIRDWmqn25Cgk+au9zWmGL5+CoY2quZ/jglJOv6bCbHxp2KflsGVPIx9Ojg76bU3Nwme
mqze1eglB4c5fwy81X80GvMQo+6FoFaiXOgwDRKq3XovwJYZkUMQZehRrvACUAMaoQUYSGS8pnZ7
j0oTSPvUdgx4aIKxnFgIzE+gaj+kbft4e+xbm1oJv55QScTbrIS0WpPy5jemOpjsePZGfxZj426n
lIK2ZNO2McRdwoSy1xa+3DJyAVjEjdzXOeuNzAMQmiLDQXrbfA/oIZmkgRB6abFYmUDhGmcwQwIa
do7Uj44Tr01dHmETv4rMi8zi26V7H4nKaJqA7PaX1IKTgem0EyTqlN5bQv1Z8QR13CjN+FqZlDYC
3q6W7kQLJg0gVt93+BgK1tLTjVTgR4WCZvTqQ655DwiGEUmnOIX7ndPKCETi2dQFCdbV5+AQQgmw
4a+zYy7a4CAbvFL5VXeAfuRMtJL6NEyPhZ8+9t54FjnaH8GFh7ceiVWCH3Ia0qs+iifbRtfCfT72
A2Clwv8tMsoQgylZWAY5U0w0G3am/ymveRGLk27HrpmPPXKVzdLJLznxLi/sv9iveQgWR1wWj6lf
kdQK5Z+AOpFQIcVDU5BK3oSz5pBYz6OXOwRCegkrabwXIcvF5Op5UIyX9q6M2385NoDIVfUt19IH
chYcnNzWK0nW4VjBrmpN5FYzY1+oqmHeD2RW6fTLkh+g7PlX2/VTiWo7lGz0hNKOfqJW2FNDO0J+
RBLwhcwFvUTK2hsI3Oro/nM70M+j/of2qsY+agAvIIc5R2UWk05nDIgYah1msXgh1+hdV/4TjEqY
Lgi3+LwogpPDATs+HDxkWrVzywoPWkydESfkVRcf2WJUN22KOp45/UD4XZf/Q0suotee8deq+fpn
uDlxlekpoBLawFtGhtCzeSxn5r+dlUa6U7aovGk8EzOJeGqduRgi19dY6PVYdwpvX2E0YssPD3Ke
NeIEuScNg5BtzDJbF72pSWgBni3I+G3Hv+26b69E464l+caELbPRSZ7VCkHwUhAchTv8QTynZOoo
gGwlshOrOGXKXWPEZEAZE4Wu7N7d4sUDf7fB2MuBx30kk2aIPKlbkTaNbFz9t0DkGoLBbg6N7jI3
RrZJLYsAWKovJBw5R0/MHk5nn5XNaouHMwu3rW7ug6qknJ8D6DWsOjZEom+sIn9dV8nWohsbNsIf
iin4HnH8e8Ff1qxfA0HR946kU3Zk9kvy92rFmMZ9emGhToJ8lX1WjF8Aqh+VR6U7L86XPndHSycm
aF3EpYjsmsUxECOzw08/e8uuNkiZ6SCk8Tp387XsCBNJ3XTlgGXJRslNN6U8kqTwRIs2fNdo82P7
n0vqz5C+5LG4/ff/YGNchGT32qI81W75NQr52M7zBdwRnSGjulT4nF3aKnWAtMynwn/X4m7Xsz0L
mSbcWt35a8b8g2PuMBbqiHCDEit2zjhePGay076z5LsyxczM1nj2MPvwy5A2Idm8jGRXRINZAPg2
bEo3zT2QkhPFFEmRzdAu0nPjpzLF8zqvC13DsHcpy9px6P610mlChQD8WKCYSh3r7Bvzg1k964ok
UJ30g772ifyi1y2Ce1PT3wpPYTbGdhFpDNgm8FbeiHUHtzwUftaiLhoDqUPOSRvvNk9Y3afxsZ0a
iASBU0R4/NixXrMRK2Ta8WA3zEta5rxDVh7tOqY0mN+0SnpRocDcdHpydWJi1xO92BB1wagE5V+p
V7/AjHuacPVXu9+NaTQhWTfjprOGf569g46DCc849Hn2UqTsd1nqfAJ/G1AKIOrVLQ0RWcIt4EHb
LjzmssNdVqNJCLRSnAqSilhqjkXGk5Y121wQ5oIABIFIEBb2gscCcZY+5Xe1VT2wfGqJkrQ/RcZn
ALpYNCkWiw7ZQRGa+SmnUI45AErm+JEmqfUsOX5l9S/UQRlyA2NwxRUctnjvWJ/grp9PcINIq2dh
4VuajDSjV5FGhtRsGBiRx1eP/cFG8ohNnAMQ5oodUxcacYdrvbJW5k/71gQUb1YMXRJz0T4u5q/S
cV7Ym+Memn6oQ1S0fHfsgul62i7CV/+t6796QnwWOhVrF2vQXvXWP8CqJ+SwwnrTkkCRt/WXX7mv
A95l2B0TiCsqC2SfEM4W6wYXkQ/Cs9f12+KBsJoNJn2OGINcdAF1IUs+ppS8VvthIj6+c8v3PBfo
Q9akRkB2lFOEDEnAcZkcKLFT/d7THGYifUtka/bWDsZJS5mzM1fGM856vvN0QLRExWLruTXrfycL
WL8qnbDCGT8mbIT16stx6d8zK+m3QcaZPOfIPVwGM1BF7sfYWf1TN4OBbg4JKWzs/AHXcpLIO+l7
m3YoziQuHGdEAGQkfCq8lTIYr0Pin2K9PTo+qgLPhmQqtgYQ1lSr3gK9Jc/Tk0dD4fgASJDJL3PA
C0PQC57tazKu5hKAdSTLDJvF8IN1shCSI0AudDt+pmV6rUyWId30ySkpt+WYP1YxaewuUZxOQAs7
xR9J4JkMyDDxDp7DZ5d81SbxD25r3+fVzAOu2e8dZ98w/0hf+3DG+Sinh6bUropkzyFzn5JS+87R
lGnOy2QygLCMnxiTgHRJWYtZx8eor5Vi4tl2bGY7/A3UEJYi60d/zvzlYsbLI36qS4IxMVQ6nxE/
461uluHQE4nV6CiKtYxGtWrsg/QUP+Nx77nUFW23hDMi8RCNc6NzGzNVJwnhEVfLd1440CxR2GLH
l+DKCrKwbXOToliMWiIoUjbzYoHy36jh1a37mx7UCIrc+t2ol7cpuQ6l+1hSJeK70Cw+Kx4cvfU7
IgUMj34q/tlGhX03MbCRSXcPEAjLkqE9GQULZAAxjEz7d9oeVGWW5VBwiI0eF8ehJs0YiA1rpe5O
L42XtB/f1/+lwn3VWhIlUG91jvvkBvVuHI1XmLSA7RMy8qbPqsqQ1Vn5ztPQkEipbdYEtqmWl6As
/jTu/a4kuK2LR1JQaDH++x5EiVWzHh4EYkpCOk1bXeW0Bl6trzNN0pMgF9geppsv9etgZcdZKDqP
8rujYCDe+B6+16Ubhm2XUKnkBuivsoZghmZ+Y7XcnQzJ6lQ+a2X9Y/HO4q134nhhhoWhnEvryU6H
m2URxg3DiHrEmQoarvE0kNfGzWhHjkmDY+kHv31IBy2OrFL/ZQFBsk510JDe+CJ7dNP2h3qDMdLy
tz7kPYVXob9bHQXSPOGarlK6q+JbTuIqfeNnytJ8Uw/EbOUjfSJCgbbfE2+LzB6DJxQaBtYkyzd8
3tK2+jZGSq64eIATsxsHhlnGcqnjgElGfa6793QxxggDFDqbLHluiQ7Revtn/Rr1yvwXpPEX0V9H
iEI/Hjw1V9GMKLPTwrkkzbdYSCe3APMmxBuWQoVTQ6DFQu3KQZz/871t6sCE4O0C/vre2+6JN/QO
1+2RYOEqSseY0kqq3USaOo/4HkX3aVkAeoh1LGf3RthU1m5hzgUOlTc+IYBqFPZnD3LUarDLTObo
MMQKrmCMH8s1ZHPsTBTi+VX5PmvmKRTlAIBQw4RgSbMKB8ehd3NuKu/+DNxkuGrNd1OxO4Mhtu88
a9drDasT21IRxIh31AsMAqvx3fKKP+VgejDwB0cDBHJM3vMOOZUCKQ5QFvEsO7qL6QLBzGL8vJbz
YCXMjidduugZeH8KE5jp5A63ghn7hLumGdG+aRWEkzZes+RXimhO/jenCrAUiNLxBC4n1xmvNRKb
w0ApWyPx8fQAwjfvQiVBZXUjOkSzoXdRs7aZJ1oOJePvzlbllllAarhEbFW2IsS1dLZLwObDbpeR
gSk6N5seOzJERxx77YljfqTBCbZBE8idVZ8rpwfRYV5Fn987SfdliimOiGshYvcTF7kdxrYTdjDm
N4FE9yBJtu1LHdwKJYrvFd+i1B7qkaOoYsqMpK1sBpux9c1LifAjFKiKOiIQNV5jvLh3pZ/dyxFy
U+a0jLpsQp98fT+m0t/1+rKiNWivZjW9jJ5thrKGreuxYj5bqwvC0dxjXcN3HAli3ItyukuWxtkn
LZeJZ8AeaAldbZj3RWuG4bTQIBU6Q3/WgcgPh3TvICTW9bEmI+JzzldnwrTSpxv+Jq3UjqpPz0KR
E8iRLRmdfC61/j0F9sRNwu8x5gO4FHPbDhR1duI9+EasR/piVkSDG+fGVkAbZlxPakJdzrBTmW4a
la74JRHSDP0ax7VgrgfU+84JWGZbbDkCfm/u9l+xonFrEdpSYhG182v476z4+eJe4cNoka5PaaSV
9r60KrCy2FtDzy4/3T5+RYeLhVcAYqRB38+FXEcJPiq3pkO9l9ysAP3BONBZNT6aCbZ3QPGn1tyO
/fw7VADDEnbPOtNeXtYimsAjhoXRXpxWU3xp2R9at1NbVYcUzn9IzjqsOwjCQ6/I2pIo6AGFhGaT
/uklPo22eiF/8kS1TS9ut8SaLHdZbGoksc2nvtYRbuXzq4C6EirQ4SOFD8hPhyOpeURXiqwNl1nL
BxHEkCQiD+PdVE+ULStggboab6O7z838KEwaL80JeLlpRSs8OQk0l4RVKuJwSqqq0rdjjetoquJD
YJuo8Is3iWAf74jx5rI/tuEbBCLVNtYMaKaGHcB6EJWLrehSbMDpZkxTRAyxgxfAU+6R2OMLU6Gr
gU67WYhMvnentOeeyr+GeD6ZenJ2rWRX6uzzrf4B1Oo2tvxLu1p/+MvBeDJFYO7mjKvc1R0gqTsM
lfRu2LnciBZBUygVT4Q+a9Mtmfo+dPLyvkaBxprkpKTXoQXD1pPkxiYz3Hds9d9+OvxRHn4EafaN
nyCCt70mmc9hynpsIuR5qvR/Ht9bFIviNI6I/aqlwVzPqE038RiVqBa9EaqNg+lTIv+ADHDfojqN
hiVaBWeb/341NYwfhmqENPh3YmAD1gkW7GXHN9ELd+PC1lp0eXJFihsLQeayXk4VqeZ1ZbygHf3W
SQsmndc6ul325QsdOu30URTdwWirS6wtW13rnhGU7W3qxEn119ayNku+vGX5+GZ37Sale8TLSm9O
u42OWT11BfZeENEA4bJTyRCRx0B+epD+IZc+mTZDpRHi7rlObHLMFZ/tMsFhhM8opG0ICKbt3Key
St3Q8TZ4QnUicnAnE9gNFaYjXVPio1qAE5FdwdRE3vf9HtDkwm8vjvWUP+VV+WKbiBO19QWUFop2
7l8YBRVHb/pVLAZbYDSdOC2zh6UqHobBfI3t5eA77f1iNBppspcm1/kAmwDGGRTRBGShK/kjDX14
nd0fcxpJQR68575JEOQU7FvsQINSYZ1jnrkYuGDMTBXc72Wq0ltTK65VMV8HtdH74glyX8K3Vjz2
cjy1Q3xmWIRy4TXIE8oDvDZO6r068rNZ0pvl1mgz2+emqoA8Y+Fuxp0mF14MCb3J86Yv2xpJnMYP
g2zX4FIItrPPtEjzU+J6s+G+1xWLcopauB7euk3TWv+eKoJnfEjw8RabZGpvi20Okcj01w4dbeAY
GyxupFQFVMdpTBGrrgu1b6h92gWFXo23hBE5cdAKaT9Ptts41GEq/sh8gIXGgyULrtwlWCMWyjn0
PyqbWXyWQsESE09bOjMH58O9rtjaNHTQx7LbYzrXx49ZzTFdqUsLK+MENvYBq86f0TbXwZ9/wNHg
8/aes571HOsc1LGjdfASdNb2nKWYVAhs9tqXbJo4Dtd30zEsuApt/gqwjZ0KB0Doc8Ix5Ja4eLzm
GXf25ziK4dikKHFiKH2A5ZZtFm8ho/qk+zlxCCPo0DfZ1aEE3xm+v69JkyakiRtpoEcienVpLwWP
fwaiKgSCpzbgKJiB7HwR3ylNO0kvZ/bsGe9djQfaZDWZfOZ9f6MMJuY2o0YqUv9kSlZ43Nxcje7e
dMoXN0MXKLN7oDIbhBH3bxXZbvSuIJy7hiCKyqMPW2nxwTC957rdbc3BysOsa8udmJdPFM/PJbnt
LPLNn9JnhQgSlXfd4IWRNUWF7+6nBliTtBMCQbtXQDDo2nDtnSssIah3tSPP3X6pWp4BkQ3hxNWF
CYz58ALx13J/sKluAVNzbVaHAMtRbelIA+avliCSwa2ycFottIPV3JOvsGlzMtSTxHzJ7JSyJRfv
DKu+eGD3miLzAq/vxNDqWBN/ebSN6W10s+ygiAUTrttuUNmchfQ79oGI9IeJJQspbQimGSdiWSda
x8LHXZkf5Je/tfbFJRuD0rFg6tFqT+TIYbTLKB+aUz/P935TJGFAOCwO6QcMe+sEOX5eul2wGH9O
I3FcOLxr5dLsO607e6P/Bttf9HyEZM30qdN5NlC6nIBwXwuP0IapskAaojMpW44IzZk441KWvlZx
1YoUvHW1XSAl0bv2D96M7Zq8kgWQM4L3UCckV/ovhchhaPrIKoZG/zIRNKV5Q2Uh5F87eht/xSgJ
Xb745niVso88YknpvgUYZk/PQxDMnKqMvTprCl0fj0tntO84T6j7zelhKl1w4QgRmli8qbF4DMz0
jBjrvGRUXcmYh4ZZ4XeFyhV5fGaQjDJkFNe5MWkiM0YopMz/TJOFDRoPAKttV6DFBAZgDvOTt7he
FLR3XZM8SL/EFdi/tni9IkxTfK7rHHGNyxgzGD5h13xq85YIijLES+XKjleg42AcPB3fn4fe+zUz
ik3gBheq8IvI8sMyJHXUFfhZCsBSpsakHH9RfAKZy40dU1f898cYxducG8+4EqjZ3fq6CPNvZGcR
JXP5yWwDEJO8mztrpLzHY5PK9jX2rTOqPLfCpWsqg1ehNB49YSB6ZeAh8zN8OJhxDLOpOIdLwkAw
TG0BPzE9ec58xkeeRlOOqaAwNOR5GVQf8ZbUBAhNJF4XEr9T+8ZC8DZ32jeaN7oSVEnB24QzPQmC
R2RWX7L3fhr0REtg/xMfqUkzrc3M3Vod96llQsxTe3fK3w20p+AY+Rx4Jhhh1X+nXPAIxtOzW0h/
i048juA1mQfCizIqKWQrYpNlb3nLJzM1g2fhNpRUw97puV8Jv6COtsd/U+W/tq5FwZOaOrWkuysm
9KA59oyx778D1vTaaG96u30YJ/XLQuSqA4gB5HPQjIYVh9WwnG4Pjqkes7yruGloAuzZO+stBeQI
bhgvm3pkoabRheESQ7PTInAhSaqI3PqjovpXQcvdOuMG1/ZVwoDcd3teh6zlktGafaHomBPmSPbg
X/tC32O2JXwysIttbYzpqWOZLemoDrponlxykKjLixJJEHwqmXJb+zPRFJPZh7Dw6SpRkvO1P5L1
h1Kwax6tor6LRcwaGdBONnlEgxUagYhpvzHyikTl78BDmZU1AJEBkyYUwaT25gFwCuGswhb3riYz
N+RT3FCEVXhMySraLfXFCZpP1UgshTrV+mLUR+aj7Gt9aLgBm+Gy78ztnHOo5oP4547os8n4IK2h
vB9bl35ToC3Ee89a2vExxfWU8UX+qGs+wI3WWq3yWqiIKgk4LEw6GJ47cnKK4XOauGLrnIvJtCln
64FwqLrxvlvPvqauc9e1fJtCc9u9Oek/GKfXU2bKqSYhkADbrVS6GSYmioDNKBAN0g3T9NUB+8hW
2eTbLPi8aeixw9hyI3rYQ6nLX05+iBriwTACUEMlOwvaRbEU+Ulo7LQJG0xx0RCkSNm98PADIEID
PBqEK84HDoka40doCbbX6GwaSuG4vamqJwVbeGW4Mgd3eu/21wF2cDgipdoZ2bivU18QkzXmm5K0
c6Lg7mQZvA+pkWzQhPepE2wNpx5gBvrLpgMeV2AZPPZWVBIOsdq8ntPAzrcZKaGVw6seE6G86/MW
pbVvkJYgVYz6YOm3NUO0oIK9QLGlQfDwmCcy9UL10z0XdPxnLpdd4hRPGgTkvaGvtp1l1B56J4Zd
Z6RMm7Bq2c2zxUDrnLY6pu/KLMht63HBZa48jB6fhdSrO7o++zuf5LT1LbuhGcyTrZ2wmiar7sLi
r/blAwV8sLWE86+rlmpbTQJ/SGI8mok9H4aexwBjClTjcUQObzco7IqF/sYXEOW6W2U0bIcl04WY
4o7V3KnxS410eJwYczDDTFt7u3i+2RXr5Yylzol6oNk6A3hhUp2UV6bPk80AAxm8swFkY2zEILyw
NCZWqwaoMlM7UlqFCgpP6PVD9YZUcWS0CiWKyC2Ef0OC9mVetjL5UEjNT7kB8Jd6O8q8RmzJz10I
xyqZYuQFHUdgfSVWbUSOPX+kBeHNzJ3UNtFnrC1zfXa1zWB0yb4qRj7Cwom3IPoyuFhJ8YJDjg2H
lYs9ivjxonwQFUgT42w7NDCUAHrQRwwYe1jQdvdu6SxhY5jWvsXifNR6iK8ty8IXv112k2feETJa
/nEy7eDq2F+Z6iDlVq28xlX+k3aE/JgJv9s0awbapmLXEwjrfz9F7lPiC4IwCJzqWhpa/li092Rh
ze+i9d8D66NXfy0Q0sv/iKZ5+45fX8Pn+2wbOlpxbuPL1CblEe4rI2XyyraNN6Rnm3ErkgPCz/K4
bl9Nr3wQyWREHX9WZDStdvvvH+joC1LOoI9hvw2Rh7svrI6aLXys7sr6myEdcXWoyJZTBa/3Mi22
c2/iQwY2lb/r2fKp9Yt78bICOWFhqAjHr3X57x9L5mVIZetdFdtPc19EHvQVdGbt8tYv9Imy8qpn
jXGDS3z5V3CPULv76deC0YkHbL/+MgOGysF0yfhXesYtxjdBUlVwBK0733Ux2Kuqf6cgQ6A/ueaL
1nnx4b+f5pbZ7kH3ch6Oi33UDS4Z0wLQTqU+eLvM6dvD7BYG41Hnqs95e6zdRl2nuMiiahibSzVL
8Gx2cEQ1hG4Ve8vHkJ8DmI7e2hawq85Cx9b9S+2D//S4DhgZUoVLw6oOa2xJ6LTWdEZ77HC6VR99
C7oGIMl4Zyz2Q2A72lWseY+1UvnVII8LGKMw2Dn4OtnYMXgEK35PYigoeV7omyabmk1JNE/YJ754
bmL1RNZY9TXrCOWJbdOvZlcvdzo06hNTU4LSlsQ/45ZA8JrZlIoYO74szbu3s7J9KJrl2XBdqAUj
tzUeBoOLqyOQxYHMuatNZDdKS5DaKdghtckYYrQK6r3M2yGqqm9ZkE37QMsgn/mMyIO2DG7jyi9k
ZYJ9tUbZFAxesAch9ljbQ49ezkeR2ah2k3cWOjPk61ucAzULcUXMoS3sn1GryzvLjIs7+f9/RCZ8
cKTo+N+/t6xiIQWMI9KrVXEuSizdll70b5KZZm4M2b+A7fBEHpaV+eccJMyWY32Fy3TjYXGRl4DB
LR5rxA9b2Q6wucn7BL6R2PvAHfez2zEsBEszZ4k60vrwNDIY4OZHxLbyRiUwnRcj4VpTrMnLxHzz
YwSlKdtrus80Iqh7uMe00hx56nXEMM9tPNT3dt8wcFo5wSJ7Jk/T429KgRvXfDMNmYJ6B2zUdoiz
5HTg95CmY4Kk3RKw5FzLgSltoJi12lbMPlvGp2K1San0Lst7fr1OgMWPaRHFSs07j/zeOwlCRmjZ
KeOiOTvBV5soAN2Dkz7HTAltJChsq2S1iccFgbF6c4yaM90lEyaAtsS8yKhuEMC3SaePO6UX3hUP
cBpZxoLPLS9hu8KAaBkA8cPcdX8TUZxxIM4Hzyrlq6+gUjWzPYM8XuSr4xC9FK+Mu3lKj1DKuo1P
P/AyE7PGx2N4C6ShbVtEzXs/j8s3BJRubiNn1JUdWU7nhG0GmyW3AxwmZnBoAuuBbCN1NYu62ouJ
7qMPpjnqWEZgSZhhZEixzfhX56kHcZjN8BuzSZsvXswWx4jnDTshcTJb1uuyGI6D1Wa7/96eXP2U
lkruzbS87+u4JwpUI95AuPqTxaGxIcOtvk/kVXhI0kCgtfg+4DnNFKUHNvdiucx2U+2lZiIVV68B
xqenamSNIvAmH5TNJMXT8jWGb8Y0KONbr/JpF1dagP7OB90gi347Cgfd1Uj+l9nJs0LxTDtSsROM
vavNdaTSFwE/7nFGqwRW2fyiLtJejJSvzyOPKNN1ba/swuftoZ2J58+22YDJNNiQ/z8DqO7yMXN8
/9wnqzezMZ90DznL0vcHAE94R0fX3SuG9EcrQHmIdsyYY4nvF71RAET6MIvlJcBzvtdd5Z2ZG0y7
Lqf+brBlFL4VRA65E4vdp1fXrt7jKbeenDnHYqbhdI0Ds7y0flNdlNotTbJ1JgC8w818oS3si8vi
WmovtCk4Vb4d4EKvBkgMUt07cYOnwnVh9dEiI4rcdHHP2bK2sR2CrAeJeQP5x1yxoarIOWwRkCIF
ShT3mhOYW0dn1BCzpUZSM9fEzJpP6Ovz/X+mp6ZCrUNy8cN/ft9p8PpbAoqrNk2GaZiZEmvu9hPB
GBhtjdVVyipzWMhYrW0+AnVBqEMgmr2Dn5mtqnu/kj13rjHx4g7MAIgd18BtJRlXT3My3cW5wFUh
Q9AnqhbBk7i6Y36r6sw7qJmJ+DJSftpFd4TC1wEh7RhgoETWD567TtNK1EJTOznstPN6K1fGgkkz
FrmeEZz++ykqpmMHb/LBcRp18cp2ulZ6nVwYQEaIPGOCet/myZmvomnXVy3WL9hzil1r1qgffJlu
zAEJjFaxvLHnROIo5h3G6TuRbDxOZ1wSW6A+yWtdQ5ApBcycMbXEq6m0Pz6IfKGrTEKIQl7Acum7
mdneQ4zkEbzRbLwSFHRsZ30fKxTcXfF/nJ3JbuTItmX/peYE2BiN5KAm8r53V6+YEIps2Pc0dl//
FpUX9W5IiRBQSCYhDyQyXO6k8dg5e6/tJA9DdOn1AuR36iDPpItZHTNJfBkkUHYNDRg4EPsQPMEi
3ht+GpyYXT80AZeVmQzjkZ5Kv0spdBArWvQxZt4UG561a1usRD2Y10lYwdpTKXHFKHnBNavsWVc2
Mui+XVu1TVvJqIc91nBtzcT64s+mLlp1hFF1wd8fjCVVNduaRpRuh8mLS6qDNkzjySmWytACfCFD
uGZxO0bljJ2uBt4fu6RC+U9g5p17eMV2GXgPvc4jLDNL876T46UERscjim62KqCSud5aJ3Vk2enY
LquGayIuAOfV7btZO8VFs9rtFPJxddPPQAcpKF18+d1oyV2kgk093+RE+EY02BpnKyAGXzN3B/D1
MDKnOldwc9mKamIPTuw+LamHtJ6tpd3RDk+Ttn/MPYJEy+h9avTmBUElOk8FgC1zcPoUEqVYNBwK
bMcIXtJ207W0FMSw5veyTh9sGnzEPo9dlPi5I/DdGVF4+vgpEnx5tDlkXEZPJNrlB51myBJJSfaD
+v+FhtJxZNLXjgIOn10heOvo1LLUBglkgztXm5L9AMXjQeWNw5We0pSdA2dz6K00bs5VWtc8HkYP
1g3k52AQ7VmVrnkeBEhv35uNauQUPIQs6pOqmUDY4KhamrR3kkiRe9mMOFZyBUKoyRRMcQMjROxn
72RYHDP/vafTXXjteIaxnpPiM6tjohAlbn+INZu/gF2uO5+Q/qZQIjqJAYSXYEWIU5kmsUH9AgU0
Ld7/WU/nRZU862GXsyLfVRG8Nxt35Eo5rnzAvQElwoqeM1uzGU5YW8EQbylHEexHL46BH7pnZSXF
sShaxCYIUejSVoB1ZimLV/zlJ569sabOXbpdA0TVIEYmyqrHnG49pH+L0heqAfLgPjl+nAzhY94e
XQbJMu+OJbnnC7jyxttUMrOqlWGdjRJ5FK6at1HZ+tuIjG7hoOFN6xKub/zxQCTMr0fYd01Dh2wh
t29ewQs+R2Mcvws33Mg62cyKp3sXngHJOcjCob4+fLyaZnfkEBWPH69gUAONb57Kuu7v6rqp2Ern
GXPKkmljmFePKs5ZjB38YiE9mZvTSoaEM2JK8+aaKUiNUybCaE0FlaCmy1y0WeWhE535VNNdFnRO
j14op1MfJ/qpSiUJihYWLNpKCcP8NHm0Q/2qIlf8RcDPko0s5s+bJ7XxPVa0V2nrrBHd4MetCJTn
Q6j5EOYTWe7eYUC4j6WqRh5u1oePn8BdUiREA/Ba/pw4kMJ6k1Dt/ka5pwnzb8w7fzAA9a88tvy9
H7r+KTfaFwB6+kyK8k9DH7YMdgt7BRYtvgAzcHZT3zyO8ysXIcCdJ5puo8+oJT2Z/qQNWDzbJoHP
tRnKbexEyUtagjICdFKdRRs+Ablk86lBbB804by6Y/JEWY2dC1lKJHTtNhrkadNslkizBW+DeYAP
YS3TGv/ghqm6D/vupz2LmiNRE9BtJfrh45TMP2lilgghnV5ZXgtzeWJU4ZiNvbVz3XqqUy1ajpNu
bz94+1pcxssMgfs2jYllGodq50PcZHLocQNlmb3FJ2IcPzYQRst8KSmrAv7/VEse00561456fLQ6
e7gfwYfoLY7GJgNLpUftLUnbZBu7cbzRfQPJ4VC85zYi0RFix82N7JeeYeCdMdjibRjTZdJGUE/8
wthXpkUSqmnYb4ORI0jr1c0YDfvccR0w0nC7ueGm1pg5govXjMEplt2C2Ovg8nHKXPb/MvZoeXba
X4njEQuWG+oGta5atq5x4Qo8UqiOZ71K6O6RIPNTZ9Ctp/TpkgT640dpmrcO8AciV7QJlpWmm3t0
JNlM/6fTn41vjqq/SROxifT7JdIB8ZgjdYNEB9vm7Mx5Q/+VJyT7vEtVUlOz+ka7Hcusu3rzZaCG
9r7T0/ZeU77aaJG7C1LzB3z2rdOk3S7K8+TAOP2Wzhu9KAgNBmJ8bf/7stCLjg18+Wde7p3KE+9l
X5FAKUd5EHXiXTKX2SfcYns35Ez3W69MMIIEyenjJ115FN+RzS1qVd1em2K2F3l89Nj73VNg/lHz
UN1EhfKWEC6AGBrq0UdfD/wqd6++A1MshLK4yLSnBD1lxuqt5U3vL1wCHdrIeurQoK1MpnkGK8Qp
j0trmQ6xu/x9ZsbnRA9hCctwDEG1KaB+6J8if/t68sPYBmYAbdDd2kLtPc/4m4aAhu0DR+Pv/zbz
czgUf51j6UQNUh9L19U/hUMprMNsIIhBy/GT/AG//s52k/aPosLCFEG+vx97L9yEov1RtgiQbQvm
5dit6qoMXphKBO51Yqy7LyvD2kUi/aNMUjQKQertYpuEHdMj1bqchmSuNL4JtpKf8wmF5Tiu7Ugo
MKbl6PJTcFMfZ73DaKBbeK1x7Plw9uycQ6LYrhTFgHdSz2J3z/dlaWs+Owuqa/kyFoU6jczwppiH
XDaIepFBLsBRUJMkLG1jxa7cR+RyHVPdfvNlRcA5gUarKg1xwYku2QmQfEE4RBsnrP7WG2YhNiLh
Rd9q5iLzNTqoDc+eQoqJRgKJZHHVHLSp9Ii3azwUWdZRmI7/LK16lRZyHWX0fi0aNCuqyLXX+z0N
V3yWqprr5BKKc4nllT2Cbq+zRvcZm8QnYdhrMwz1U2SO5Zrs+WRZF/g1dS8lLKHqMOYbWOd/f7Wg
zP5y79NCZiLu2sLSdeNzoGZigDoyLIweljTOFidaT4FHq0RF6wGXHs5USlQFC+9iAonb6u1IfYI1
KcvdBiVgvqTzVN07pGlt/LJi1pgyGuwq9qRNxcJXDmN3bUGbowZBcBmk00vtxOQVEyOwVDkDFrC5
ck9p257otLmPgRHTYUZNKgEOY54uLqpt851d19EGZaH31DTlA7gq9UeKftKkOZacmyk2XlFBRxgu
q/SniYjOBK3S2XMXwW+00zjSZnBD89B0GbPqOSDPw2m2MuAOX7EAXsw2sO5ou7Ctbnz9PjZs4zKg
uSjrZeg2sAYL/QB4GZKrGWh7dyq1fWeNAVQc2ol97zL60lxvLzWl77I+6nETZPOAjLyuVdRY0xLi
Q32P965eThgkLF83QJln7TltTVQwEdnMoGbytLiaenMM3ah8MpRv3Le1XNDuc3edhV4I08WFmV30
ZFVatTPNMKWDt6efM2zIzKH+Ca1+CylErPqA8YSn6SXPfUyAAWvGQ2QNSCn0UJA9wE/Ik9SFJ7F7
xyZiq7lufgCn1h5+f4WJz1FVQlqWMAzJwkcivfhICvyvh0tpWYZCcA5BOtMfYRMbHxu+VQPXiw0G
jl3V11sLEC7GQAIPE5C2dy1btFWsKn9OYnbOhWafIph10Zi9BhNCcHd6B6VBRLp/iJxsO2BfP46t
Rnw0pp2AYJi81f3LMEek60IdtejFMnzvisPeUpXHB6bPVnlIWqGIzB9NDLDC2UPFedVsaN6d69F8
gRTP+DgIV7//POxPCfAmn8cckkvEoQ543dU/pZ/q5PVAH0at6FVAQAPhjXut7/AoCUdb9EH/6hnI
VPxQ9VhWwdtZaAnPSGUPEnbz0eGj3laGIvXb717CNCC4PdfFGQlvvNQJsAJDaP7V4h+ARAkYY1ja
IV+z3YzlYyf3uiWfMXRoWOZ58kS68RQvaWUaazBgGqjXqz+BVYrT8hbr3OyagVutCp30HZMiVKmE
eIUqce6D6A2jnNz5nhdhyTXicyLC/aCL/O/YUO5SY+T1TYjux9pfpGNQ5Ls//+//cT4+N8syWat0
z+Fj+1SksFGNDd9PCHUPmMmzPjU4mIPiR9XMCVjzFsDuM3+XGvrBZJ0/sdHaF+89gPcE9UzsLiTU
EvqQbv7EDftXEb/FFLFmaD8jpzAXfbfOVQ5FoTXcO3qmeGId31uUjmsuXdKC9rLHSdPo48QHZvuI
R7A1e+rNrht02AW5TWNHlpnBG6SQ/hHJOYoC41gasZWoW5Y5kEer0eiw8XeAqXw6B0znrGzjRZ65
8Q13HkLJn0VsqaNhpktLMBHUdZk/s+W4aolRXn3LgK2WHzEONfeqi84lW/fF769P43O+F3UKy7xp
eDrKKgAnc7H4X/drgtBRF30wZ7hH3XHonGhXJ/il28Q75FWEfU6EGbNr0KKAeA9FMPZH1TrvaRHD
cidG/makdbTwi4R5I3YJyN293KIe/jbn8d/eKQFpc8EKJJbi6td3yoyAcQdWUVwC4QD8JqQtFS4y
LzYefad875mNHFUVOyt6G9YKN+6uJobm4k36g8ylWhV9l9LOiX9gPGWaozImxZVvfVP+fSmu+Txd
02T9cy1bF3IOq/yvz9PPsKr5bVMsogmkkm4TCpQ4JstUQ5ZmiBNiUWb4uL75Fucq79e7hU6bbbrU
m/xrmJ9WmTJvRT3Cy+Dvqjb+VITsS2l+QEJRgvAcGLJibXZpCYsFEFw+jeZODPYbNCtwr41m0rvA
tPnNm/q69AmYVp5n846E7ohP5V0XF3VtjoA1YtnulFOpUwI0fxfQHFqNxIpsQ0MNuzKNW+SvYteP
6umbd/ClOJYsv540bNu0XJdI11+/jLbVYWTSn1ykMZZHD/I1tjYfogd/lUBStSmETesz6XY0UHhs
hsML+81tJ4l7IV3M+uZms+ev4dPX5HFd6K50HM9wnU83m6tQxJhpRJ5KqE6h7KpNnqgYn1bqvKU1
YHykMDs9j7ITbdBH2IXGCxhY6OWxsE+JNjl7QK4vMuvSHXsYg1ZEEq4lqTKSYfkBNkPIPM+DAGw3
hlq1RuRfh+7ZsMM+Ya9tWTsKPlh3DEJt/761c+1vtzq1jQifiW97ncwBfMWcYMMGTIOpHKfHoVev
5dzi/Dh5DtiXTNqkXMMzvK/dxlvFU3hN6RycLWK07nJ9iF4nC8mj1qj+8NFy/zhpUfuXcDN/21tN
cPzme/5600mDkobnLNshdkGfLn87sSKcTQgVgrzP56zJlTVYzbOLKGgH0H1a4sDu7syq9I4Faef+
OGQP5jxWdsOcJskre4hQ+BUgN9c4uSr5+fv3Z329PaUhXdOFuWW5Do+1X69DLS8hWU1sCSrcBSfX
KW6T3qhVOFTwYwfFQKLNg2UduX/StVJrdw727psaicgcPDSUdreSitrEzTr/UgSz6Z7y/eMEjRrF
76gX24+XbfEcgUy0TOT7RHcH94H7VmcWz6MB+hzsNW8XlXTqMjFFZ0d3DhQn7pnu4TeXuvFlGyyl
ZRouAakG2zz3cx0o2S7p9CEihlnZngUivki/8k49JOf4OuLL2vpBQbJ545+hYe2IUWoO1vyfDcb0
joH3FUsLe9ohvX3zXXwtUKnIdEdK1JICJ/+nLFUQDFALcJ8vFNOEk6Y1HtB0dMgW6TbcneZKC8Vw
5Jacdh5Aq2VFy7PN3/QMVhDhJeUxnMbpqHrdOqOmyYFiRmJRS1ecQBnZp3lsTyfM8dc5lX6Wd0CN
puFHrLppJbGA0kaJ7PuhcbCuAiVeggOBHeOQ/dUycfv97/ovD3dp2xYVlGVbZMZ9ThetaiEapizR
wjHlggg8GtWtiS7NdLQLMu/1oGrvPqygfaJzPAyhFgKUeU0ya6misjkSs2ad+6HFG5EhdEHAQjqr
EbmX379N8+tX4hAgrlOMObxbqr1fb48sRLDEVTnHx2MkoXagHq/H9nnymVNl5GkEY2HeGLAYtzTO
2PgXydJhUbqrE/+B4ogeUVFA8XcTm54WjBsxTjsFiRa0MSebDRlNXIF6wyN+5fdv/iPa/Nc1nRua
3Y7Fuk7VKj6tPVqkEQTejIjf6VqDmkUSrtTw2HqOOGJw+hPDEXgXBI1pTXQeO37jlEcVId0xrs7f
vxfr603HhoD5Lk87ofNM//xBJiLxDNECb6pPGVLpuyL1xuc+QP/g2XYP5BuLo1ak+8Y10ksXuM4B
buuz7nv0WOPIPCaVa988ZQARcYI/AeZoO5nXc950OK1MIwUmV6njR96cPnEPFaZ8g2F7zDo2dKHT
Ra+p0sm4s6CIJJU9HLNMvgGRdU6qrGHOohNc6+QgroO0YUT0//Hr82TlmndnC4P+qfbCd5akVZ2l
i9p0/5om2zkRVexv2TAb0F2EBg/RK9c1AIibV5iCZNGhezEkUxVf2dGmKEMm+nU5J4Gjp+xC90Gz
Rwby9htxTukpoTWyaLQIpNT8so8KZx8llrqXBvLGSc+cY+ba9bZOUUMGjVk6K9jrK7b2oTDeHTIv
+lE/CrTkBWJd8U0n0PlaH1Maz7vNj3KesufXu2jk7YQw4fOFrwBHTuUlqZzgFRtVerQyEPouT7eN
b0PK4qsbFmZZvIJhak/6VKAxaVISrkLyFNohjl69rkEPZKencG6XpaOHhwBUt61hU0wIgsQKEm35
ZYeDaP0JJmKknvoCsVhTEnFmLlhkV6SQAPD3LRN1bEC0VmZ4txwnwtJ2SufcaEG5JzwjABul9AeR
4coF3jqsg95m0W3d/ByIlh4HqACd9A2tCaxn/E1vRI0/dpZPYgw+tbuqaBq0kUZ9i5yy3Lqo7XrV
zO635tHSE2eXQDZbmyqx9yPEBKcIrbfS8uVGJorsljHL2IuFDCOZDK7iMGl2djZjcFdE1k8rPsAQ
zIfX4WLp5bMXuR30B2N6MLRSLPHyy83vL+F/Wwqlw8ObzrFF013MlcR/bR/UmBDAaOqwdomotEtf
3vKu/lPPMfTlCG42iX3NJrPcNPGQYAslwkAM5g2SmvXkMqBTeb3HsurfD7DzITR715SgokPhItfr
cWB9vKLhON39/n3/S4Xj4A31XByylul8qWzBamLGV1ARLcDHNT4Ea6gWamyCVaKXYBn5KrY54Mqd
Udi7MITy0DRMcxpgtAtdk95hfunM32PS+X/5bo+Uox1J9KpNMs4x+y3iUSFoMslj6PTW2fgWPjFG
GdR8XO0tZtaDEbjJlRlwP0fMDtgDzB9WlE5MKRp7XwucK7//pe0vzdS5jNeFztPVZMv30d/+ry+L
0dGYiQjMp6cTjt3DbjhEJALfdWOgVg1RgTvGZ/HJ9WmduH14GzqBRbd27pns6MuPiJlyTjyF1BPB
joenTlxqvHB7Upsj9myH3EOjULTYmhfgnqOV1IvkNNlYOFt8is7KTOp41w/GTxGaDf2joCFCaQEF
gLz3cNsMGSMQcHh7ruVqV3VdhdLUaTbj6JO3UOsmFQkEHS+kopR6SFSX2908e1GSivhqdVtkMvqL
Ri+Jbhv+LUSd6pvr/ePp+Onp6ZqwLF1hm9TH1qcdkd01EGvcPF/IOLJ4gpCsoBsZ3NywCa9RTtOw
pxUAtL2Hv6Ml6gHRT0wOfJffT2oy78agHLee1kW33sS2ZKAOZm+SYJ2rY4cmEPkL65Hc5bUo+uJg
mglSga6Ln9y6jte6602HrgNK4lVGYcAvM8J1ETB8/tjGYOT0Vr2fm7CCPXdp+Bi8P9rLdSWKLWrJ
949XfWx6BJz61SJz5syNWje2BDzg35obRwFUru9utn+plzyH/qrwpAWU1vy0SMQeOkdm4hAMCN5B
k/ukihZnhok44eNlXpRbOwrUtfJ6VnXNtVca+NydLDO5krTit3kHri2Fs/8Dm7KodbzZBfCPdJc6
vTwHdtJfgulAxxgyARN4ernFtY/GAC9JvSpiQGkI/IddMJHbEusOEh/rm1/S+Lp3pzg3XaZDtiNc
8XlP1/lS5mVioe8oxbQJk7TfyUi+jnbxxsXxz/3hiPE+KrphKYAFHQLpD3vfgUCDn3v6ppb+OmiT
MKA9zAxUqtgCPzckB62oItYn9gBauqGaKh6MOIwuYsIe34QIrWKr3oph1A9hVr2VtnXqWBVeNTUc
/Um9KjUeazkInsqeWNpdRWSrKRA80DhkbDmSn0vgedP/BVHI/fHNQjVfEL/eZa4hKQz4IG3JtudT
jSoJssMzOeKxVzC7UWa5a8Dw92PVA8YN0/A8kpx8zkls/udkB3UP9rSsFgNYKJwJRJuGIBWci2lZ
9Qu/abevEIXBNOJlZNmYDScPUOShDQTwfWK61zLOnccJPGwJHO9BT0m5GXytOkvNeKv91r5vCZS5
q7w6vXg3GynyC5V8sZamaeBgmdpl03K7I2omrTXI8LJ4j2QQ9OeoyMdNqr1UaVfsAijvi8RqJLVV
qRZl7rYgRTV5S0jVDaKWcHrG7d8sWvJrmc0QzZk/Ta4HBzforw/pwZZ1OSAbQxcMchgEx4w21fb0
P7SrAGOx0kNHLOJcAGWvcUixrDWHj6ySBlLoxh/x5CpH4ATVq3A7xqDe52aENrXR1ZquqQZOWjO6
iLVI/icXM0pldszs7kAmVvNPVCayYUotjaTBglr68L+n0cp7YkBvilHAnZVl/VsbM6mrHDwpbR+5
T23MXhQLz5sTQWkiY+6dUQv9B6tL76sezDT5GxjbEQ3FIPkOMMWrRYoMaaNZHkCsLvDoA7unAd1+
nDjtSq+VtUpMF8t1GeZrtpHmCdI3qwLVWxMxVRyrhwn8LJG3wBy+WSmsf1kpGCSbEvGURafv84jF
1XIfLQfLoTubKkcrxqGmzO5sRUO36pzRvKE9gkSwUhLXHCiYUvXVQSsJedD4ukA1GdPWH3GbTAlw
5LYnOs0xVqYYQHGSL4vn2NOP/L3ZMqzLZl2MZnhzoITY9RRfGpOlEGVz8EDQAxRJVNFN4cCMmKCi
gkn9rtf1tYc495Bs/nFtFsjPFWLSEoaY4WtAceylN+k2P+PMdd6qWT8SJp6zz8podnsmOy4zyJZI
vfe1q5q9Y90NjUJjbamQdBzlrH6/ysivjyWe4h5vjqcS1FT70waEvj0cI3KnFlUfb8IOp1fTasO9
TYTyQetg7EH+u//4o8ApoYpGknyjtKGyiIKTVkqDbO/UuuiBeRnAIRCzEl0NV/xdIq2CfZzKdcIA
785gtn1X8/DaV6UDiTb2T1XSGnfWpHmXTjeK04BRfxFO2fROU3VPYl36bPaavm0J9Lvz3eydsN7h
Zs0nJ5E/oH2GRGz0z4ke/oEmNb/YpAEQechoKPWXJHiRilQ2aClz96kmxWFP/kG9CqVRbPO+q9GU
usGpiFr/Lm30TVoW8/5ZqR9MQqMzlLFdGUskbMFFM4Jvtvy0Gb6s7Z4hHVvwSSDqkZ+vfm7Cnmc0
4J5mrLstDij2Y3U4aqcanlQQmSc38fJjhhHAJYRkJSZt3DlDAVZdRL19p7OZNcVVdT1A56qytsO0
xCQGlS7v5Nogyu9PqzLeWbAHqnjMIVMZoNF0axNGkiof+mTpTWCGBl1ZT7nE8RQqT//T6snuBvK/
8JROw0AicjKYACzkbCTIQKpt3FZkq9TEHVB2lbFpqgzr+TCU9w0fH/1A3E0BHBHyN7bG5DMuTiYi
GnMBIaqFLn9k7D7nxvS3Bpkr/gcH54buN0tLeX9UHtVcXNbi1vvMhCvrqAdg/O5UN98REUShJASK
MkX6yG4U2ZPfFf6pIGsI4exPmSUS5LVt33tYFJkcT7C+x21hK53OKxHEjHHh1Sj0Jad09nMADnTu
yPamtatib1Mwp0X0ac+mGXMRubHARqvD84IthcuwjlYNnMcrY6B+nREztU9g6Gao5SCWcpKhDvpX
Zx5tNC0zKizuz67KX8fWN04YdiOGl43aZKziC0kf8ULeKxrNwuR/Vpt7G5Y+i1cbAyuP09mmhLwF
UA8cxylZRqmR79WUQMts9GrdlaO9GbBAbERmRGczr7ZcbN7Rmk/RHNE+CC4FK83HfVTb3WOubaWO
r2AAkfnIhOSno+h5CbVVioqn/3+nRjdef7+8/EsB5pn8Y89PXR1V/6eqV09qM246ybYys06kj8MK
aVOHGJaB5NSGMCw7VsMzYrtHsmSBJo9oeLSq+rugzroJgmaWUwNly7bzpyiw9ogyyp8AXIjixUJr
+8+tCb993nWJUnxTMXzM334twJiHMAykOSfYHzuf3nvsD7NNoGwWGTPYtatx0ZT1LJKhUliqmKXb
oJSYg4q7+7gbRor2JsTWlnvooSROEh5AivzDZU4gCzN/J8XwiOw+mn/Sgl5j5THSrVma6anKB1jm
nYPMaRgZYWf3v/8ijH8pzT2HljKlOdvfr2M1VLe2QTeWbyKMxpNrjcbODxkC4y0IF4Pn5rs6F/WN
ZosODQQOIebYXYdi5ZyNxl55iXOzuio+D8wNF8SETMyaktClViF4dWYF1d67Str7MOymM5rw6VGm
bK9cSRw0/+eLHofWgewV65DAgLprEflh4eGl9Mu/wJrkB5lVchVqkdpMYfG3gwX7WuvnWoe4WJU5
5qghOPqjmV3jqWaFRxSFFBZTgGuYP9kwrydNk2/28NyrfNjaVeOuLU3GkCG6Ta7HzTYyE5L8+mbV
CkA4TDWzC3GQFqY3B5oobjw4VD0tVuhN1RbIjVqZboMSHOHirglNPIhoDwrkoCRERd01n1wLtn2g
UTka2dKqPOPBWeqqGx+M+eeqy1sUIMWxzKaUpyQyEAI6kz3RJ/nDUAEHIO4KPZmWzQEWYkU8SfeS
z4YmBhCHBB35yquhABWaYC9b/BkyiD4TsjUeUzz7iyzKZ0C5V68mYvmWtBbNA42/64QHfYOMaMAI
YZCKZE3DO7T4u663EQeMoUYGRs9EQwsVmEAnfhINUM/fX21f1aoO2gT2gI5usuV13c+3TlQVaWVC
hxJm3e36HD7FYL1UMNGXaZIH1QZ7Yr8ZvSrdGk4yMr7p0ldjRl21JubJYqADnIBIuCtsANF93mfv
CdpHHfXSH0FtH1KEh39rLuSeuAR9hVuKRfHQlMFICPCALJZ1dglYQG2bInqyMbC/Ie4a7hjN2Wfy
vM2bnZRXJzvDF5n2OqNjlCDzj2HVTnuR+hKui06Lyo5J7mpoynv0XzegoMpNnkmCt2U1sPKm+qWp
momQHt/7YdmzM3OyQdyTBTJx0e/d3rf2BTau/E4nremb4s370sviY6apwNQOkck8SP11TxOCP4uV
wwO7UMUT/eJsrTlds7LpetFkyfuj0ZKAWBTdq9Lrjkn1MB0/TmERYskKb515HcxrU89nVV+74Kob
Fw6PoCrj0p8rsW+Ci2OcPeMcYLq8NhJmBItYCJHAhqNWzfiAvbeR4bsWavCbgOCs7Lau/8ZgePAz
DxtPmEja65q48l+/d5VCOp2X/TKumGLNhzTurfBBtPNhfhyO/ZBkjxzd+Bhlj4H2n2Oqn3z/sRFP
Q/1Uiac8feYoxFM2PnPE6XOt4W2ARPaSa88cEDXutDrreiKSYBh6kB5uXlhsiLLyfmQZ6kaMba9S
pOEaa077qL5t+5j6l32nwyYDwSxqWdNEV/GpWWbYJk2IBG27IRFI7kkFx0sHUbLPDoO3t/iQxIFz
C5o6OvqYy8iZao6NdiSdyz4QN1iXp2aaj8E7yfxMj51DuGc/P3c5UsOL62IkunBMGEW9S+ldquJa
U1ZP1+HjmKar689HWd18n68BHt+t5WfjFjCXWKV8Jo8SjgtUt+yxaTOxM5PgqOGtgrwsq11QOuEl
KBI08LaxKcydRkNur8+wu73W7R1S531YiVzz8xESTuLt/fTA4aaHBCU3IRHiICvCxY+Bfyz1+bAI
p8hPRn4ChTVCssJQmZ45gOma6VnJc7PprYOXXCp5HruLk1xKeem7S07gpLwk6ZUjSq9xfy2c+Qj7
a+ZcE+faZjcOOdzq7CaG+SDfrjVX5nBLvZs+3GRxH3u31ujMg0dcR6IseqyzBJXVhnA8F+x+osUd
sUg2C5KjBxuILsnN1FBkBKruNzgsyCu9t/N76+Mw8nsO34Fcdu86N64ylH6YSYVzE8kt7edDT/5z
5Pb1nyO1r15EyszV+TiH7cWKrlpzERaJYBccj1l0SdpzEl2i9swRtOyOz0qcWnXiXKpTk8wHhhwE
VLI/io8jhUnmHWgPciT1IaoPYXRgSJz3+z7fp/3eIxoo/kYW/lUlgx4K1YBB84+tpPfZn5AFsMPq
UCDrNMPiISwSd9W1er8aMHE8jKOqz37j8euk9gMTdGLIZs1f3StF8IQgGJ6eioHi4vDxRx8nAoCs
k7AO0Wh7pMA7yMWhXpBg10230HObs6bUujIQaYcjbMQUcgwAkWL8ETb1QhqJ+xLXDDC4M6P1hxFp
/nMnA0U/tq7csumN/vnvdQrrUDb7AOXlOgFcfCecsrt8nHJsepeoE8GmNRt5NxavE5Xmubaq9IoB
DA9M8ocUVfqihqbeNdk3woev9fM8ZEcjJi3UzBZzmk8rfEPmL2LvYmFP9mOcxB6CoWktZhxa1LN1
1UewMFNd4X/Kz2HeNezhyTkZSeEasuHBlPaTa9vJDbtbZLPBtRK1EqWyYR3D9RoAFF/Q5ZFaXHzz
bDLmde2X6pl3jhjcQEXCwOPLFtelE1yobIDyo0K1aaeap2RtPqXYV1ZCYONIslJeyWgBnuwFzzZq
dDAc9DadLmtp9HQE/s6x2o6Jj6tN6n01Jwn8vk4xvz5AGQHRlgHwgMvA/TwMip1pZEcB7KgdQQgX
EoOLHbjBVulwc+DSOOdR0YWjRl71eh6DLinGRTKzpWGTaCQVvtpVVm96QwloMx15C312jD3U6ebo
vwGuubTF/xB2XktuW9sW/SJUIYfXJhIDOqiDJL+gbNlGzhlff8eG5HNttctdNY1iU7LdJEFg77Xm
GnP/qP/y3qbDW0vhDN8gnQR80D85BugtJfvQa9Upl/uYWTTwgbZBLsKglcTvwds80XhdzsZ4rQdo
bma3BUan4wOtrO1W21LYY+Jn5GYiZnnhvvjfb+p7Awu/HgsTHQs1Dup3TYCdcWgCJuG2pVPcvgL/
Jlpr6XNKBvHi6YOGHZmtXxSbRBoyJHavznQW80GlvWhvv8jZBOwxpqbX6CbtXVAZoWPYVDtX9YMd
3vsiJL+pI1wX3LYPE+ZP366K1Ku1h++ZbuIS2+FAdgaceVZh9Eym6X15Z1t75ffKqGJHI0CKmSpm
+GdYpLsqrt/YFETzSXHHdmbuLSWStXc2K1J0VbRhbBAi04xDIa0U2auw5dwnFYHbhWxs0HekOzZZ
9hslHFrUSqw8m3quufNGm0uVMocoDKP2rZQtygcf0b+c9xqWf+yGNKx1doX/fOFy1VI5xUd3oo49
X6cmt4m6HCm8yndVpn3LMQv7jCUz3zN7RsyrtUvwWf/9S5j/coXQuKixAsJF9N7oVGLjskulEkCN
1JdVQmsg1Iej0YvUlDa5wPakJM0Wk7oh2X6MhPo4afJXsiC+pcQN/w5p4jIQP3IbZLiTCztcKsJQ
T9VR/60hc+UJU1/3IAond3yR5OuaYFfa+mp5BquNw3t0uX62XqtT9kqH7cY0c3vvJBNBihWz7Zso
l4ztRKYElOSiZPIh7ZjbgNd8tu1RftRKzXmRuja/0zC+MyWdxy+WReNl0JzmfPypLo+5N8V3+Vhj
2rJi0hMZDA+5NuZhQp6IG6+a9bCn0i2R2+7NYlxGqVJZJMxQo8uUT3hjokWGtLjJVRdiJHE+mZ25
Yc8lse6/PxAGPt5fsw16NTAhqHxY+s9lami000TBqQV9hhllT5zI1vH/HY9afXoyNZatQuWMPfBM
xiBaR6GpPO/jeXbC1Qk5d0ZfJVJ8FFq0wImDTRNi7QQzlbwGti2M07Sk7Sm4OOAuKE8bBWey3r6u
7fW75OSqaRfjUEHI3XzBlYiy+KwpQoZyJpRnGxlzC4W7VglRPIbJFNoxxWFC4YNVC3aNEKbAHAJ9
CAhtbKyABMUdKwwb+Sxk3tVYw+xbPQN8JEXpjMb0HBvnfT332cU2QJBezO6id5d5v7A9rGyhAk3X
tLxmpCtN1yW5ldoVYZT9rm6/aa1Qs9+q/WZBZyEXFCpJFSHwJDk0vA8+wmM98NNd18ahyZ2XC5vo
H/7zi10PedtuUGhxbA7rgwP85b5TLimuM0bDmKjKaaU8USlneK2x/xxmzS8mcOdpnBU35k6bS26W
5HQlY/acx7/raVdF1FOr6HgkleV2TVSLG3lcXMwm+yoxu/NskgPmptYof9o3Q3M7MlnCjhXFU3tj
erG+w774mVm57rFprO5xG5wuTDMqwla5dI9Joj/JGyhv3RGJofZkEtw2fMvzdn8YM0l+xACR3llO
q39lkK1027rELVSxn9qzfbVdah/63ciLBbUFobDQQ6seX1WwtRFz2FaUW6MFIkY3/ap34DhgQIS3
Z/yamwyZqowYuBpp5HeHc0NhrPeOLfv4RCT5nwRqO4951eNYFMXqhpE7Rk9rA5M5sOhhVutQfypl
8q4ZvaylgKjc4WSOhQWT0BlANMBbGDJV8xmChFs2M7tbaHPzqFTS27ib1bfMbr/h9oUepsa8JR8t
HeV3TQZmTGl7c6sxbMYaDhPk35wuALQkvaoUonfI4JODJCe+LlS4iHQhhoshO48kCAEBys72JhRv
59Y6M8Ru5xdGrdfhsg+XOr4MygUge1df5+U61OxamYV0y/y2L1cmfVFLwll+m9WbPQh1SbSrN9R2
0ZQI9RjWD80dFzOh7ZAmIPORFUfqcXRiIpOiqr0HuiU5dwr4k/Y+lyI0tPeZgh/xfmnvWylC/aFR
itDM1s0kWMgb+DuHFiVCG3F+aYR5U08jM420XhxL/RYfR3ocyFHgyvSt+WSR0/11s3L51DlD81QR
/EX49JY/E/Gp3gHiUx93o/3canC8rjW1zPY2JTenvVk82G8GJmPnxpdesm/OIbWK5EPrIr7x8yI0
LuzXhAYzWot7vl8iHMiMKjMai/t8AVtJmnBUF/eZGSUmWBWhJ6yLthGZh6T8XuRdLidljlQj2udo
PbQZkWZxy46m8odW64a6MiKHYbRuWKRVXNKNUNrctviKlvhaKkJxf7X7q5URSAsN4aKxaWSveKhq
LjvQf+lcMG+snY3pTOBR9hmfCjqWoOHONZcpvylsIYRyt9YCXQuwLX10ixIbnn9e4DRZ4TZnMfXA
mv1ni/oq77ORqxM7OdOSXMa2zxQ25VtOLNWhFK4BQW0MaokZPCESZpJKaI2DPSYWIGi0IF2EGLKW
mLPOggKSmixkjn5f+1vnayTfuqbm65oPieu7hhLkEJnP8MkCUtgtM+iy0MC204ZEEdfAHQ38W2GW
YsoUStsfwkKH8JGPxtlML8zh1Xru+MsuAZFVO9gUtXJGrXKGeF2M52w8J06YEtHLy8GVC/ZlDFsl
3LijluESB2iLg5I7mxYkvJBGKE4DkHBokH1j9Mk4gYKXEQztI4MXwsvSfMbmvmsaArRzL+QV7Qo9
CXtxXmBQp/aHexYWdP/ywbHWNHR2WxYuyZ/8F51izrpEAB0xMFSgTxusErK0wYImLoQHpHVugqdT
cbOFZqZL7EDCpTSBn+lNlbcAlh68rfKobyJF99bB03Qh45DFwkz3CsmrDjVE8wIyO0Tq1cS1QfIs
iNoSfCaPZDzUG95osAz3ZkNo5ceR/AEKF95CewPzNGBodqu1l2LjAztH0i2JxpqLWKejdfihOXMR
FDdHP6nOqZPp4QCBPimwow4lEN0TIfpBUuvahTvKQv2hViIV0I0LryaDtmDETWjvvIUCCtt0EigW
jzwbilhosz2gtC1PQhW2veGQQv8jw0DiCf+D7SEqMCg7lNgeM/ZIO0RaOO7BEeKUB7+UZESk5t6M
CSb3ttxzSJp13AbL0+ZWuguFRduw9rhl42bk9uVuHrNkIIf3VEHaEakuJ0D15cZ48Ikx6zi0CZEg
yJDPNXH30tU7F0w4jt0c1rviAjACMqvChbNcPfFIZkH7Iboz2+DVbwW+84E6gUeMLX03bfPYMJV8
ghtvkZcYZOkIMeMuxtz5yPi4DaHuUL17gwG23JsMbxiFxp3MUA8Kq3Joo9vGZG/mjbabZR5YnkQT
UkgXXN1loGXljrU71wxVuJhCoMzaOs7EUy+Lo/B/beJYW/ggSDR2HZbrBdGibj4LDbLbEapmCDUS
f8Rp6VqFhzY+0EUcF6R6/eJNx3Hlc1T5TSA88lsJ9YcoX2V86BSxbA/IEsr5m6C0CFvPfFPxdMVz
LE+ZPQvM2+zJCisopli9pRWaDu25ZzsuSEks0LXulrqrby7J5uPo9gRAs37jc+XTjZkyOylnqh8M
E0/yyZk/qA4cFsCfLuC6g/XHNJitpqKl/nOF2m5tWYHPxaUWq0zx6nL6zGx4+hz3mjcvSxWScZBi
OLNlj8ETlieDon2RrKcEG0Ycs/oqtf2J5mAT2HJ5XrDOBcWcsEyFJIY1PX34/0PJPMTJsr441pdi
+lJN/Ge+7MmXbvqiJF+0Q2SAgT89CKifpfKzqb9N+2etf7N1oVh/s3gcv6J0e3UuZfqUb69D+Vpu
r0BsLf0FDQONg5c0ecmTF3t/ZgjQqJ+tQ7b1KV2E8uWTpj8NxSdDf2o00nEAHbdNReZyZtrPxSYR
ldHEf+RmVr+Sexj2+PcesahgjZrG/FQyx/zpv2+l/1KxxXhFG91h+FWn9vVTFUmeB8Casah41daD
3jLKdRy2kryZpsTq0ywYnNdNfZNbk0TN0VCuXZd/7R0u0IS8aO7CCklWQEsOpDaRLFPkXzbAL65N
Qtm5zPCpQDPvVU3xjRjGed6I9MCmkp+mcmcp5hTXyljlp+OpgR/vLJiTpLqmDs0Em1wTCUeXZWf2
87auxt3ILriM8zcS1o0roWF/P2SKW4sw971T7mZ1YR1Kwi2DEsmlHyX7xZ7ITS3nnmsI1DQXrGxo
DG312uPu/uAEt96XNeiZMM1LCx7XAG25f57gq6nGhdzvnOCdzX1OmDQba9jOBH6i1TlXynl3WJ8I
sW75rgTqr8OskxBLF8S6JS7FkXUL0m13umfxIs0/Vi64ADPLZ+WCdHJxjpULi5e8EOsX1i3p+mPd
Msc+65bx0Pd1C0uXhg1wFk5rqLVi0YJKI8xRe06OpUuc/Fi0iPk3CKxZvfmwBqE1WentODQSBtjY
6ybsdfYmPUyAwKL/Pkut9yUJjVqiMAkyIOUwJvPPd7MgWnsEDdmSiQWCpKSkehuw7t42+3HGEQjq
rt2+ZP2Ocdeag4QwFsjN9n49DlNf0gbJi+XUwWcLeztbmBPCZzaUqv7rqCqnFuinq+/NFFi0eGh6
MszI9+H3tBRYrP89dTzf9318agAne8cfEFT456puhInkmT84Ncz9iXwPm8Dqa83HxmzyhlP/iwOQ
+VTl65uT5N+awci9Pd/i52lRSdDIdroNxmJfEigvtKDNx1nFAlPkcv2q1pJ+nWaRx9vX9auMFTSy
v5kD9bGmc4pfyCz+NZ626ts6xreZOvxrj7PgIG60NZ4uydmt0MlUbL6j+qoMavfkDHX/pyF38l2h
4xAoDFjlGOwGrx2r9uW/PzroSe+XfFhO8NzKfIJsQX/67GSKjBJh9u1pUdSWcrROocxSmweGIqbG
22kBOG5nsvbzWMr3JNsfqlayVD2GlFFPWz7KOqYH/X3xV6xXmtC8+I7j2wUDQYHl+CR66QUO3UDr
A3sTKs0gP7Sk4XRIMlghh4hGE/HayxIaTagdGpYQUyADlXsTNku4NuFM/vYijtkSjk2YLKGehC3G
wYahy7Bs+KoEgGWWQ6kRqGugtBsMS2hOcNLxuQ/lg8Gv1wcaQNM+cLZA7YPKDIwtKMwgOzSn4Xio
T0O7EWrTcF5CpkDGhXoAM3lqEzJQ3C7h1ghRWCmZL26Ecv4KLyIJpTnUktCZQyUJwX6tmN+ScE7E
g8QIUKwL7VgBuwAKjQE03m2YYs+DMg/A3aPCJtBZaCPIqPaXyV9Sf0rZS3zQFnqPCKGsaHLvl03H
UlTnZ9JWWVplPXcqoOYRG7ZcFYQI5NX4rNC/qqHShqQD2M+mlUsYb/bsmR4DSRJLVoUG1tJL3mG/
KVSia3rqt79ACLwOJiCTdCT1bLN25SFNvjpkCoGF3O7bbR5vlHeSKN25HbWNk36Rl4UPKCWUshuV
8RQrYO5mGeID1EvzwcZ6femGkbqYMxeviV1+E//MVNJOdJGsB8zGxD3V7Jgn2QEVO+sX1WiJzqWw
1FbycJXNXxUBvC5Hm5iMhAvBnm7ExmyJ9jUxpN8ZNhh/o1P6uFTStzQ39k9Nwb+rT23xCHhV+mhO
932pH46Cw+2I/iyWnKMH8rcqkEU8SmlPMm9nYc7hZGzpZcRnBQowezagz8rp5ne9s39ukqylygPY
gSjlGWt4VpBfhLWo00wtxCW0vTXpAIPXgJA1GzEr+XSOjEIiXW7U4g/KV+9HdEHnajqTWuz3odwf
fra//d4pH2bLhAgGNd0Crbcl+mmt6HZKWtddwATCdlnzc56Z8yesXE6gNK/UA/UnUiClD7g27wf8
sG07mLdVhom4rf8M4FKKddeLpZBgHDKPUaZtE5lt9g0/gO0bpVYTkg2lNnPGLsxLkkwBgFdBtjGP
UQKgFj3pXBNZ3lNB4Iq130FsVWGiDeY5N42MrdfufB1L/cnunfaDERiWc++uwhDmuArLOnBc9V1J
eEzqcqhXLTkteyx3pwS+JsZRaXNtuVOY05yAbzbCCrHoKiUfDpPGvjM1iVs+/qAxcO5lFTgJogV9
ZbbMyz5rHTitxnHzuqohtyYUGMQ4myYOGMqGhynbfyfHxPC7wRqv2kKx/Hg0KcuXZhnGwBzJfGrM
/DMW2e08NQSOty3GVNiN166Z4+uozwBA4nzxTXKnKfWXDmhX6nV3x8NaroaLbPlYpiv7uWmctQmS
VpI9ehgGGUitcSOwuKY1WlALGUA8H89tW966jAul7i4wxGtjMmVBL8yz0165z+0YMOtmknaUaulj
B3L7lPQzSRy4qx+P5ya1cR4Yz5WGv57IqRlgQbAIxLBHcmTZ68Y2V1qF1+lOlOshw3Iw2+KOJS2p
Lvvq5bnVPskVicyyTIBi3gzc2abhvmei+5pqSvcIt5zou5Ug89KR/HFUplCPm/FF0UgDnBub6Rrj
j6ymllLuIN/7rFjDxZGtOyY4NbfeZkpYhjLD/4Shr2kCwTsGiTY2ZD/Aj7dKEk65iF1WzDpGsuvP
VayxH89pc5UmJv5CIupPUCNJuyMpb1JV2JoOaxNzyL+Yy2K5q0oReaKrDzaU22RhyS+D3SePtSap
b7rzq26Y1WsFjzrJYi0s9CG9LCCvLscjKvE/HrVV53D1nbvvMzFWBdShG1v73Lb74tUDI4KjOs5X
+AvTdQL8cq2AkpMNszsBUSJ3cP/yX0pmSfzZGbfzXrC6ggD3mWm7qEpzZmrjWaOTOMRghvStuJAS
IkNbhn5MGHP/m+zQ+Bw2+37Lckw6VT3e2yxIjp+6rdpduwMrZZbSSJNO0Zk9MUYFR6M+36U9Rm4J
LsmYbC+WjJOC+bLH0WGS1TR3AoHMoaGrzfapYfs5a81yAdO3XNjx/nikTutyqR1OYvau3HB5tU/z
2O5P9qR8k/RBv2Ct3p6+P18ODMc3zu346Xh+o95kZyMxJvqOD4v97uiU22PGOMxFUbmPbyaDENzZ
nhzLAnmu0HRPtC6+FMlMVOMu7yQYlBB67zLxbHY8mxLUUyo4to6JbotUhGDD90oXBtLK98Mw734t
JSDMGmPAmEUTjnE1XLWaFIMqomAsc2mjL7oSBd3O1hpAyXvo5mqIHJltULPIoTMuvB718x7rvHGm
OgpMuHXpuvPxwyT/CbzCOMvbpCthoovl/6IQPV5uX7strV6lOvG5kdtfesbiujZbzpVEz5odZZ50
zpWhqHy+O57aAQfcjsOU/dItNoTmTp9T96CILwIuP9ADrEWS10JQjTO1Pw62+NF2SLjpCn0JpnXv
rmPX/D4J4ipnZu0NhFJ6ppjOWXqbOJqqe+h1qN/0ddRgzjodawlZ24kEtdrEfn03mq2CFweoup1q
yXnEYHBHH6p9lImMzsp+vmcl/YcFPPBTpxEvDuRyuBVkgl0gHDzTpBgAe1kMw9Ygu/JBAsirsTGu
UrMOHP6H4a6Su6aT5hY5dZ5RmFPEeS5r2x3WrITGlUKVUksYeeym/VoQNHbZSf8DRrLhP8zpZIhH
xwGLNavaTduplFmfbSmrQ4JEjciWeiPSa1W71M38aivjfpUMi0FbNnEn5oz2q3UEUNp7Q4a4qb61
VfW5MzGfp6NaUD6N2YK1OnbSNb1qzdBf5HFuTjqAGxeGHCGkY0zNa7RJTiEdgrVLI4OCyuSaCRSt
w5rVdd40lqSoT4x0tUbCUAewuREgPn5vGEZUKyy3WbeLVhHWFhPDcz+3c3Mv6UVyb9FwVk6EnE+7
1HopVSc/dgaspsvcnnOLfijTM1aYApO8m3XFIXS1/3GYyPm6w64B4N7YT6ud9OJOkY5hU1XfdPFd
yAmivxubtg5JBB4eEqMiV5qVBR2UFH9Hkv9mrfofzHHoX2fdnEhp2NK3LjvHLZ/GZlsbTbVy/36Q
qriXTkZlnyy+A+ckaXNiZVuR/lzAw9ub/gqpMt6N8h5f+GS4ulZzUpyMu7xYf3WyNCWickgfEwro
TiYZl9ZY4k8YMm7KAFZXkWbDh7S03q8CRL9t++raE5nL9i6fY6uDs26vy0kq9NoHM9W5m9Vs1HBj
LSry6qxU00Zxc/7DkdiM6W0OPlc4LDCPfFK0hL5jrseXJmEYCeiOt+bM9xQTQWiKnmTPMN9pJolp
hzod4mdsN7/JRW79ZiQ10OCE6OLZIddPpJro9mzfVMifbrcSt7am8i/t6DS/D71OeruVfinjefJi
k0nJ0tBOKg4PPmCCL6pKYijof4eWDLpr3hoyhfrc9IxE+7abevusr7p2VjRSuBpCRQImWu3rlEkW
J7X6aVWwwzaZhcOWyZ6Q9WZyVwz5Fn6wW37frSWAVLbAMKjsl995L0ihMu1xIpUpxap1n/ZqyFsq
uzLsSTtraIxMVw1y34l/l+RUh/EBoDw1ca6ADJQt6vL8F0JRp1M3O8/NoP4iMw/+wTr4cA/8s3br
sBCGk2dqGjWZn+1yO+CU2MJ+dmKVTIFfKu9No+ZkizFms3d7XfU8vS6wuEKTs36+qioxkJhoHGMd
HoDgeRvlgpM2s5ffGcD1Umq5blGSnJeRHgTIMa3cVvmUrAGRKTIsehb9VdUQf5StOt+U/HcYaLAV
tOUOmGTmyaP+u+3EYFpnUcfvctoYqorRe4H7UZq3tFAYyHGY3e6slEJ9u51wfu/hzgQERYasCeDa
5IFtMuO1DWrAoMHmKW2gZjTArLT+kjolvWODMxDoNtwszxy6VyVev5XtJodYBbSLHsM0X7Yaiu0C
5IBBtef/PjPU9wt4fkOTC65mYqpjDf/PElij7KPNXaNiXwYFLrbKX6DaZkwGJm5Ni8DQelz8Wvd5
muuWC8M+3POdc4JUq+kSlWXypVod5c73ejPHHw239pyaqRXIwCAfK2d7VXSGZI1EIaue+bL0fiq7
9L4tO+sDc4r5rndrUwhi+JppdpMSqf5TC1CpS/juhVWf2lXRX0jf3LU/M8eonnON2CqrzoqozaTH
qfnGsrO4HQdVYRtNnLgSmos9P3bjn8VaM4U0GNG6KuQnMRMaU6rvN6M8O4vqWiIvCcwPo2/MK1hN
JrulNhKVtINsBul6TBAlqvKVGDX5hToz2wlGjX/bpsfU5jKilGQi7dDln/OKRBcqfzgjyvFPJkEW
f5hbxWu3VL2vBuJ3NPk7W0LrbBbUC3f3ysqyF0inQdNsz0NV3EZpbi6pmq1vBH97TL1Yr9VSfJUM
6TEbkvnlmMmb4z/Juhw+qLUoivHz1s+WGTqwLB2oJT7nd70WO9ETiSjEk9J7cK8tTcg5lMHipi/c
C1W9v+n+LPmy7q+Sv1XBLvkaQaQjmYhCFhuHIqwg9eNo8HY7KIoQZlJVhMzyIhWLZh9SbSSwOx0Y
6Qk1K7R3vNehmZ8tK0xY7VlhnJ8lK0SpHWbFObdDbuirW9qsKsLaDlvinGWqtOEkh6wP+YYha4Cw
GjpDyKyQNISWE0xl6DiBdEhVgzQO5lmIuafp0JwGyNl91fRxS6Nh9IFYbYk/0sgF/ObN3UZe6Co7
kFDH1zQpqts+tG4zB92hugkQvOyO/5bpD8fRhJa6+20xrXdpZhAta+vD71toERn3wVfeeHc3wJkJ
scLklkDlW9F/omI1WrJJyeYAnewiXY40MIeykNVFmGOcLoplYYsBGZYoEc6Y4lA73w2DXwEr68k9
j9o+6jDBlBdMbWk09tHcRxt+mDRae2GMkWCip1Gq36bplmP2ZOZ3um08LoVKQJIsRoiA2q4wx7b2
h+QWaM8VKyDKZ2EFRFt1+e4GZJli0t84DIEL/bnyjBFQISVdGAKHSmiqQgyBUizcgOMCwStoLUJv
g9riwhvKWVh2ob2G5hruhtCSnteWluRZXc/yIae7WMbZ4thdjO7S2kzH4gS9FLjxDuXTFdG4KPEX
3KTxOie3MbmZrVCf3CACtvutPmTbN3hDplhmCK1VpNq3GV9OFY1V1FdRhymnipolqquoWLyMJJgl
ypaorEiXiFK8fARLzpE9R1IZOayOgQXzZcj028By5NaUy4ut3ZSUiY1bP90SXRxHUuh5XAopFr/2
TbOuy3Y1eKe3K9NZmEbnv5yQ2CARfkjMkNggCS/GD5nEZ5yQ382QC9svstP+MkPufzkh/26G/J8T
clgCrfxhhsQJWcGjOpyQBZXV7n9OyO9mSJyQClF47Q8zpPlvZsh+vzCzjBMSSSSSaMIPiRMSd1R+
+CGxRnXJP8yQO64p+2YcynYQb5Fi39DE274F8m8D7zpvOYSl6hgeV1OmOf/7O3ZQiv6xmOErZlFZ
dKgzYnj9GTwH5rwaYcK1p65KC6KELPW5rpz0Ll1b60qES36P+7rzhiJtufasJCyqDC1PIuQd+JX+
gBVcIyCyJchIo5ZHftoK62ktH2oHIwGkk8SnQmpwxjWlPxim87Cl5GGNTdIz7sIVOXHIt2bqWb9a
0oqhgozLyKHi3hYxRrg9mX1ZAgokz03jmpWUvu2WA5GQWdAP1nV01N7dKEgVEPwyQsEZ4LHFn/+t
2IpBse/ycSDoZHa/a6MvY7p14u1sUb4k7B96L149qfcGRuk3PM1CVuE7hygiL7DMN/YBfqz7tAot
yadshWKYAEQD1tRqgqwO6imALYY2JejpACiBeih3gnUKSkYJlaB2ApubzaHeCYwpSNhMOwEoq0IN
KjVgryv8855dM+8SADhASROkacCaLk8Dxq/LNOhMf+faDxFh97NRCC+/cqhLfHYAieyVjBzTD5C9
htneQzH9YRsaolBFPOEgxJ4BkbltSFTB2DmJI6BtRKwrahwPNjXsqTn3R0TRkvTZ1m9z/wVkAOlz
Gpsk1VccfyuAdgVLEUxFsPbBfGjsqZAEfR8sm9C0BcNxZHZDMYK8D3YjqLZgNYJiEw+yv5RsDHcQ
3BZonZDSBVse7F0AzgMBKp5tH402YWv+pvgL3fjJbxpfm3wtFYKf1VkeyhUvRa0XT57UCOWfSYgd
HYxwQj1ZxKNLoDbEhqFzldml7Y52UwjiOIp7Lwf8R+zv5hGZhubYWw+NPQRJH/TG2vuO7pMGIul+
aggxS5MkdG+DtA6yJMg5WQ51U1DXAeCE6VBfB8wfLqzNlWCbAkcJ1jqQlGDnNFADfQrIDbUPbSpN
0zurDpBzSCKjm/8FZ8ih2sR+57cmSXg+tvP7PPEXVgiVn48+daUW2qXpZaZXcJZMQtkhBoEs2+Uo
0Y7HAsZ2eCN6WGidXV0WKokXN90e4uQh8r2y3ss0T1o8kiZKx5tyHw05zWuhbvEllcxL31F91fEt
1Zcdf+UkcfyZ84RTog8mzg3OFjLWuDwEQPJJH+JK2fSBbgT99kPtFiBQS4sRlJw+nDibUHpIYlvV
Bc4aqGSKd4FMNzAPti6YOUdyRsyDySaAw+dKazNYZ/vmxKCZXzeQGEk9EZJTHz4mkiYPu0XSeg77
bk6TXIiYFezfSBqEKBV8cMV+ZyHE0M4gnG5xkdLYQvzkrMi3apX6jSk+kLAXC8jIrU0TctbllbAE
0zXHrrgdT2e0x78/wkq6DnfMu3za1WY62QMremNJ3rqhi6NZJT+yJFX2iy6G0Eczo5VgSPoplSzM
JXbdn1c+6k2zIIyW26e816/7mqT3R6qVkU4J1Q23hsV0GZKU4vIw2neGKX21C3V6nJy8ftZKQXPf
P2qtvwfI2Iol4Nk09ujssEr85wXb6eOkzCWLHG81zQDIK9xitXgJTMN8zcRPx1MqrEsoU6jQL2l6
nedLo1/sSoj42kw9zyIa+GyNZ7MUspywnsJEDWnEFDD6DCGL5OH0bNHBb8+tefY1VmIZafNC9n4x
98tuXyg/L+UVTeV1nq6yJuQkt667Wcmt6YQm51Z1t8ERKusoW6O8jgZIyq2frFG8RJIpVJT32aGE
stZ8Hxf3dtGnhJtbEuyxVQUJS3HHhXUntdc4uSapUKlfpvmyzBerujgVW67zxEwyfNLM1cqzPZ7Z
H5oOcRlCDeyTTog6jm0Imby89CytQo15VrJLZZ4rOhSH1vJK6PbMC7Qvy3RVWNxMlN6EWmaHO0q7
N32/yd0lB9Zzq2pAPjeUrhHK6kgSObUf7BL+xWBhwzGDnMQdm47VOyy2stVL3Jakz1PjwoU4SwWL
lEp/SONFcuem1Z7XQWoYboWuwBLozcQ3vdvZ/hiD5PzUECGiJQSbl2o7BFQORxCUcDkXSPveymTp
w5Sol9qwhhfql+PLIHHp0obx3txrrlgZhmJGScPG2pvPdlf6+aT/MfbZW2M6yQtsxp7sEVErikfK
JtkfTTXPv9X4FTcTcsfKiJSAM1DbTTrlt6IczobORW1c1O6xBcJ32udeYo6nq+4yaa3dwtD7F76m
Juvu5a2xxlcCJGivqdSIKX0y55h2JnA2bbzfjbo9ZfVu/GrHzX2qvYHOcESi53TpyuRJtRcrsFT2
hFOtGY9bJS1ur2Sfi7q3ImYosV73TPi2En4Lq7lu0BsYbljktz5VL6C/TfIBK6BMW8NgX5uav6gS
00LJpj1s8qxcp1ReH49D3hFU2FLp8mw9JtCiAD049fU13Tb5eeiUz7w/y2WbKxqemYGX/v+oO4/m
yLH0av8VxezRgjcKzSyAtDTJTDLpcoMgq5iwFxfe/frvAXvm01SPYkYLbdRRURFsFpOw17zvOc9p
tDvUE0+jPalQIxqwsbZr+hpDF3K6epHSduLGGABZRF1SP9XXfgL+64IBOn7/pUxReGME6VDNQRea
8y0FMvO1tG9ZAZtvsg3Lm8kaXYSdUXKhpfOqliI/tPH4AJKzZEgd1LVOSYQUeCgSal+fXEqOpyik
ghZmFUCSOOzigFlSJ/NJH2RxEKEtcXBgZSxNab9Rv/rSFKP4McrphtCeCEyzde+5uCr++WTw3+yQ
Kb0sDFcVfJyOffDXEbB1esUWVkNsQjTpp6RFJxPOGMtdAJ5vhar9mGe4XqWSWhiNFPUpZfGYg0Fe
E26h4I/wtokbRwDLTvzRBKpMQtB7Cim3//VXu3yJSZquPc73rREmT7nUnIuWYQqWCinW7dB5J9oh
X0Pp3kfWs5e/hNOLk7+k0Wv8/adqXw0bYPXypxmIzt4K+ZbJNzV9n9J3Q3vrx/f2+089vjOb5QyS
QyMPTi/rp8byjv/8ugE5/4e1Pst8JJ94ngEiQt3+9cINFXG51oTtsleVh9qO+82kzva2t7Th3YXd
SiY2fOWs12CMjjmABocaqNbfdOmxLl14PDUR4pop15CUoZK1GrygCYh7nMSfhttExzKN9CBCZPbQ
dA4pjgWM51qFoWhZzp2tG+O7NRg21B3dLyuuR+ygFSc8sn2MHOXigY5hxcHONdVFS7iq9RXikg1m
G7apQnhSpjUH026ZpoySdaWsjZ0VCu2xFuHT3KbGa6dPO6EU6g/N/XRVB0yxO09kXPNXK6vpTuS2
Q7a6LvapRl7XlCXP6InjZy86tYnI2WGR461naWCPdfHgdYihCwJWg97uwFRY9nCvJqO4o8semLr4
ItpzPDciqbZWxtRIv0juTFeJjhrvoQ9lEV2YiUUbvOyt0ZXzD2nKS99CnKSs37LKi6m0dU2zrRdv
8Sruy6BT0KsGaV4Q7wYPviuni50MEvMChbQRVTdC2u81yPdftqanfjagkfxXj8ofnxQwDpjH8NrQ
lyB9cikv/t2ukA/vysGru8C0x2o3hcqL2Q/XeAaCSah9d48iQhKxt808ewjKDmHGPz+Af6Qf0BJh
rcch8LAy1/1hWxqRM9loYB4CIwnxJkTWTetUGAfbJgTEgeWgsCjmpyXL0oqRy3WGVdKxR4aIVK0G
PVr1hGmjMXHXbvcuWnyOOWoTk2X2EP2AiyngYk7lYzeL3T8/8n8o33HQDEkOyzMUV84fVW4xisxe
w/kfsEhFqmYDEUpE6HeuarHFNn6iVpjulQ5j9ffv/fcf439EX/L4e/mi+ct/8vUPWU51EsXtH778
y1liRhT/ufzM//83v/7EX+6TH7Vs5LX9p/9q+yUPH+Kr+eM/+uWT+e1/PbrVR/vxyxfrok3a6dR9
QYj8arq8/T4KzmP5l//Tb/7b1/ennKfy689/+gECu10+LQIY+6e/fmuJHmO993c3aPn8v35zOYE/
/+nu6/Oj+G9+4uujaf/8J8P+jVFH06CjIYcnjRNF9/D1/R3rNxgLRHSi58Ygbi+IuELWbcwPmb9B
hlvKJTTCFqMtz2Yju+9vGb+prMlM1VPBrcGa9f70tzP/5Q7+1x39N8LNjxJgV8OpELv0h/fQdj2H
YBbLcEl/NAki+vU9RNXrdCjMtEB14hm2NjrZTlr2D80R+lfrUC+shZfcW3Cr2H414m5ozV1hz4+D
g7OjUMrpMFapR8bAPEnfdgr3Nmqik8TvhWuJgD67yMqVoUS4toU6rzQiEcmsruuNHbljYFqTDGBx
xgdNwLCyoE+sx4WFBn7ae8477adMJnL6SpTnNXNKVIXZvTRLKB5ILP0UrfWNpMu87j2VTIuZvi+r
SFi7sj7D30gCAswgYQoMvICIvJs2D+PANhGY2Wj5mFyWooOqvaOt2VWFiR5UwIDxZ6e4Std7aKFN
BS5RswrhFUHUNJNvR7UGcbC9KzpyXf1RL4BlaMnit/YmG86jVn4WRQl5JGwf6yKiWmTp/E4tEvtu
UQ7ok/mUupX7opW05skpdl6mWThYNliysaJZrBBsaLTcSnxnql7UIheHPmkmfE75g1Z1cGyKC/zC
+0IJM5JKSQVNwb09CJLNdlkJ8FhvadapQw8qu5sRTWhvqUJ12azGF3eCYRWPz4lVysCekXTBbcWr
E9H3bJL50UzKcVWR6+0XCNprSvS5QC0h1XOJFMGfrWHnQrcJbLjBiFI7hHU2Zy0i/Xk2m475CGqX
qiQMSAkNxIr1HUQKsm6zIbw03nSblOZPnMwI3Wv3UQrDDRKi1gHKk0Q0TcWT2w/JcyGtdzfHogAL
YaC40YWrQdBvZYH5ZVXEh2ZDO/ikkfDc4m0BmI0aWalXxMfed6mDBWpJoYhJiY8MNLdFdClU95GH
DZMIslqSv8BXmgrGG8/CK4XWB5WCXxjs1GtP/2GylltWDR9dWTFBiznGtqJvBp0maJ+ELfQNU/iE
zejgGOpLD/twrSE6oH6i70EVUUoKVcAQcy2pxTXGYx1b7qoWCBj6eKqgUBo/CbO/djrTnZrm4+0w
tO2dMSbdQ7kEpHllX69aodUkzNc8uk69VmgB+6aprlPPQeWOQ8arDMLLOzNwjPQLSfSpyjATe6l+
HBCcruNQsTcMPLx9HiFrNbUduMivo4g+isUTNA9hctc5SOITMbwZek/cUc4vizVlOsnRHvwkovjQ
gMjVQLng6rPBo8FSjew3mfNCRdYgucbIeKIx/WKiPvDMP3kS9DvzUI3yyBmg5Q0OTi+vuY21DrFd
y8s50ENeZ+hJKVipTpB3brRSzTm6EUn2Q6V5T4HL9vaj7kEojsEwp9q09METcx2FaYZhUNFxYpT4
Lh3ah3pkT7d08aMVGRCnkFpqOQzVTYX2cZ3lcHZnMb6OaZGvSQrbEBAZoSpQsG6jANcyuMkV5oHR
0bUgHLVLXbC/7ayFG4m6z6nq1LdnA3Mrmb+OCqWrZm2+K9TmrHt9F6RGg9dPk4UfKYqyAz8e0q3B
L+yZ8gHQQBEU0XJRHZyeE5akR2vIQp/EjYxTNsnnG9p+5yr4+SgbgZOALhggpM4/5tiN9lVTbAx3
fu9G4W0SbTgMNofD0gBuLoTIyszeRDpfCZpgLaz2b7GQ10GUV7OIP8m7eei+EShyJiTF2AmRrmYH
3q0i1rIeNoMR3kSUMMK5OjQC2q6hgl7uatJf7KyvkeBCIR3IuiENrVDiDyRf1KuQ6YZ5aPqjO8JT
0rtny6HMF9rmSstTVt5lrPiNap8xxPyspHYhbXQnXVWuHDY8a7VAFCgEO/ppkEg5dO0TzS9ZBRQh
dtOorNPGYgVoA8qYpyLdo8aqEaPQWmZVmB+aWTv2BKH6g6s/phOJH/0c9ndish8byyp5bvR4J3Lr
kRfxLRzRg5HKji6ZJntgT+4PoaF4yVGqJbp+E8Xq06z2F02DzBYOKGWnRB/8YXDPaBdT+EVFQURn
/T6UhkD52h9q1GTpBKRiyLtHg3e9L7OnaBRvRdKAFETOSZ5Sl/hhi/ukJhhJw7aEs7XNt6Ou96se
N9BWK5qn1obfORn5eJhzWGVUGyi5euLRGfUnsoEHsGNALMh/vuvs7DHKTfiT/eQ7SDHwdMssaKri
7FIUuQ3RfG8rrX1yKn6sTE13kyrNeynddyWZEx+acQTrxzzHZhkj2BsApBCGsjH16SOOishvK/Og
5f0TcVgqHeHy2YgwGdtKgShuhFWv6wknX6kvELuFz75cWeuNQ8aytasqp1jb4CYCVy0pkgj7Ebl4
G6jEIhAIBHkpqpQk8Ey811PSnovZhGtcw29W0mCe8hdPyJ9MkYxL5YoMZzNITJ20lNZ+aLzw2Gj2
rofDRrzLi6v2j4R2fxkdMqUu1z3fiIp9p6VbU+khZuRwjDK9Pk2RNu1iC9OhWTp4Z4dTh1i6NfB+
DN2nHI1L2I5nVmNPrTJ9hqOLIXE0NikpNZ5lb2vbajASDY76WkS47Iu+9I6JMaW+4hoJuzd701UK
VXXGEhpSKbmhTddskzTdUcB9onBAnm4YO0FDIw50tAkpWSnWctHsRsnJVMVzU9vYt/q90YXovPMj
+ak7x2wiP4wEjJIRG2emnvK6e4gMpzxYCJO8oUr9vrDpXCWL99yOdarNdE/MUYWWoc8vHYGmQeLM
zAVWdu+Oau/XZvdsl8adrqmbQm1XUWHdde68tjLUFHS+my67pzdH088oPtHK3SAZCIDRBWXdHgzU
AZKnn0QOqLMUSbX2piCuUF80w0Q1OOxPlVpZqXVxZ9CrxnmDmTlhw+uKVT3b9HwH/EKyIbSa2vG2
1JnOCqLo0UGgC9+EsXcI8V+EcMR6B34Mc6ewsl3bem9hFJJ63CS1n/XL8xfbTzEe6iZLToMtXgxi
AAXvUtrMW+IW7olzRJ3RgFZYCHyI84RHzj155sq0joZxpem0ucQ47tTJfuq0PhhSpIJOiacr3yga
vbTMXLdavouzegUZbjfY5ibJaidAI38/KaVcGYbitzPQrTpsTuwmbzobnSsYpe1ULista6A12G/H
gcobIwOc8/Bs6dWOtfdRcTzb9zxvHVVZFFTVfJ1FfDSFfSvRLUZdGFRKuWELcMjQCLqm8iCNiZMp
z1acuUGdu++52Rp+E1uIQ23WdEbHlGcC9QJ4byWshUpgsqRd/HDMocMlT9qBGjo7aY9fc94cs7ba
FwVjddl0yLysZhW26X1I+6m1YeUSdVoyAhXArNxxpnxIXcHFzZ4PIAmdlDVXT9vToBqZU9VnJ/0y
UbmOR+txhiIlovY+r8JPU3pEi0/2laAlC6TdcDbyrMY70cZB3jOEc7F7Jh0lQtQdPTPErtWRGJ1Z
uyFs4d7A+Lix9eTVsfJjHY65X4luh2zzx9CgYxaa8tAaDr1xI0ZKM6x1O9sTFrAqEslaLmaJmLjO
w0CVHx0aBh7DT+1TmI0rkdxFgLCE5FjM6nmwyRyZiBUomteQPPl0ScxoipBpOOnnFc369TAhXcfR
bY8pQ372PSLahfXi0fwsMufOrZLHSH0VnbMxcHKEltagEebYDITZPK+MtdmmgU7QwvBexgy1/zkt
/j1RwHrC1dlmu0kLYWEzHYyPBd3UsILoM1ztpbKv90E8IB4OCU9xZaDSCnWdGIfXY89k1yWtn6sX
O9d8Iaa1LU9SetwY68tmbB7GatUv8KLiSXoRwY3YyIWfOS6blMrX4mLN80s+Msaa8NOO6duiPhXN
ecJgXWZLOrC66TuD4nh+l9jaGf/pakSub+rAjeOYynR0mzQAE4C45KRFFIs1lNUh9qZVrMu1ydFJ
08PzjcNt1vaO0f5Im/J1HobVUtlu2NYhlg7wg+ylB39gKFkJD4BOyqAhWtyNkRjZ4SpksefW1pmw
R98MM3RvUBlK2lHhz7iCDmv190WjYauAMD7mZLlKBTpe55NZuWWEBbhzQAa3nzsniCPV9SVJM90g
eXiRCtTtyeuv0q4/K4bMdDaMlZonx1iBmOAZs0qoFKGGFagIVuA5U4PoX72anS0KO+r/Qbvg+SBP
1Dwmqh49EXKyyXIF1ZF3GjqY+s8DsI5sEH7PKUGwvEhC3Ifc2ouWrClX0uyfEAOLaE9d8LNu9FU0
qu+WM+yyzNrOJiolSKCJNPaenm3UUt31jKReagR90oL36FcCcrJlxjwYFcgPm/9TzdAFI0Gpk1gY
Y4NRYoMY8hEM3ZYbpwZxXzypLEISJTsRsTQFc1Va/sQmiRaW+lhz2h0C0wYtdmvEhMZVTG0R2QDy
RhrxaszcU6HlSCdUQp/cQ9rbBFiKrdomNwP7q8kej3pswsuIjZ3dOJtppHBbhM4YuMLjwci4EyU0
iHF8Y62/s2YpH5jRLVAzeWAyoU44uAotwuivaJ8tLe3JbBHu6bS8+zSIWXFFIqFKWobeSuTqsLOS
PNkXahY/WKmDtlSrmPHACwbKmJ0cRVVXGhVaYURcutDK17JXHvpee+jLT7Q1AZPHTrUZ2ZsEIByR
ccnw2DhKQ3WUaBGybC6UWjdRVrO1V1G+ZZ2y01UWGtUwt6w/0pXn9fdmhKbRNqqgscnRMptp3dEH
bZRgwlgVe9kJ0pjfOGHgxe62qIgPbJ2VYzyDbrx0bulHabUHoHBbwPy3dSxYUcPyzqJrWTFwkLbQ
7BuFkL65T+pVwlTkS2ltaisOascKKLbfOyTVBuaQnmsLv0Icn8cknG7Mrrrv0LVDBmRpYw1oVJ6p
JvykEsRkhb64XJl1ci1VdT821Y1o1NvKG9FNQA4g3waMUPzeE6I1YgZwsaakFZkcMcpIxfz0ysjd
WqL6KKroNBvRDZlXh17Rl/AfMi6aLxWLMW+/yZBBXQA2fsyZuMrPkGr80PfwKYHAAOdfwGZf+pRz
j/WQVYfQS8bo6dhVKOEH1zy0TYohwYT25BTUZeDZbw0Px2uIFYYdgI5VutEaNvXFOVWd9yT3YIHO
mrUqjRzAjCeb27KNmo9xZt6bsoJCyMhyg5QR0Cqii9emNNqd0Tak2SZIX5JYoW1Dc3AaQpCVHutm
bWiLezkn8gHLSfiqZ2W/txT7oBEWR3yxoW6Ixc0oCav5pnCooCip2/gVNZ2NNMrO1zTJODDHOYAK
q3ewSA3jhjAsrlQzSp/V5rz471kna621cRtZBpaW0vPQx5TQZ1jRSmdV8FxwJqSurvze5P3fruj+
X6rVetRX//1vFdF/qNWeKN7Wv9R2l3//e6XW0qjUuqbGeow0pb9VaS31N8ciQAjCHaoI7EVU4/9a
pdXt3zRq6taS4UEBVfP4ob9WaXXzN5Mi/ZJ8ZJvON370b8f0P6nS/kGbgpLQ47fwH+oUSsiW/muN
Vi+rtLM9hFFhp2OmK1ZsBWJ8Gh+wQIiJAESi9WSWH3U40pjFGc0j8n8omKiIyRhhS3pmIfnfEAZf
zNBofLfo/lXrbzmGv1M8GuzeLdu1TRtNMQf8R0t1NkNPVTOzXgHrOE/TjnnkmsYHb7SsQIbuPp3N
Q+JEiGAohAb9mJJG+i80PH9ojHwfAu08g5vIvAqn8tfLZGZtD0hErVeV1iwZoudUc89Nj4tTj8Nz
PSCql2OS/d4W+aUr8vc1dN38hzNfGkk6RRfgAzaQiV9/LVtuMMRlKGFN1CthhhuPSOquQKU1Wit3
UDaZYmJLM9dhggWKURJ4IgFQL7o0AzwtOK0UwFqYQOvsdYqqdeEmu9FULq6X3ieOaFepHf+ru2Wq
f/BLcLFc+LiLcZuiv47M59ejnotxbInqLVaWW9Vnt2zBh3rRpTXAi82qaR/NOY92GjojcNRNFnQp
oRTUWsBr2VPxygvxDk3E+oJtJtk7FZa2tKIOGKsImdJv6HXuZ5b8cz7c0jW4l651x275oEwtojEU
yNb8KBJ5VCaU8FZysNEd6Il1KdUSiYy3IaZ8T91746Ln0wEJiHKjRcYu9PS9bT+3/bTBkB8YVJln
uY6ddIObse+YjlFWtLio3Kbb6xYgEHtcE8EQOFLeaQMMTWqzdpXuQoXYgxGNutnBAwpv0kzdYXFa
TVeK4JvCjh5KfTpo441Mne08qdushK41aOslGkwDbg2nOVCeoiZ+HEnTCkPzFiPaxmazkSf5xgPK
n8yhb7kPFfSMmNpSQ4qrj4yEHYU8EyG190pI9XO8ctTiPCNSLI2WcLaaSSyJSFA2WNU2T2o9Pi2h
eRbiKKcNL53GmiAvgs5MNkpH0p6pbV3hrhx9vBWqs+8G7amcM5ap8Y2TV4epcqFCWyslKc8lromq
mj7N0N7JBeydNuwpJsrsKC4zX4luFBm7gYJ3mfJz0MYJuqlFsJZTMpyDts+COR33FZNdwurIQXBZ
WO954wV9HR6aAgAeQsbGQ0LrGEvKW+DlOn0IAGnhBO7EIvckDjwNWqzO1h1N4tZJ+n0Ku1dLpmcB
ZczskteqMrboIp7jqoRomZSQ3I4G5vSVOTByRDwKvpWw5hib59ykCKI77Y9Ix2lV15dYdhCKvEpH
MemsvGE+DeRIQ2FL7KCVSX1jK/ja8rB9inLkeO62KZWDq4ek2Fss4wm0LCByc4J2Xjd+bGvPautR
yIHLxWfFdf6jAx3nkFtiUnLM8vFUu2VEmqF7GFTx6uAuzwpjZWA5o1WS3Ds218pEeWZdVJByrBNW
ODTvi4kPzt4H4a2MiHzHEEpj5M4em0biB6v6C0LQCgXMpmle3BThvpVBfx12dntVVEQNyxKsFreD
lgbC6dZGgr/FMjxodty7vlNcv6Nh5xetvAtt59x7zkdEQcJXZtcKDLVcF5NLJjA7dBe6aFQaW9vr
bromBPyGIt8aTgqAHCtD0+phaIQG3Wl3Vp7sdMR6CWtTzNPHxjpbRgUpZ9656DpZR63aaqTsjjEH
W32sxyi6oJNYU+LPGCalGPd22q2tlEAjTQLDVTYzaUENRpw4704RNYUOV23YEn9AcnLVmls1nXcc
AjZ08pgUGCZ3SMRqmdzpg+GXir4zvSloLfiHrcnANOy9pr+dY29TkUspEA4XVQcRbNor9FisBMcP
91dgHy0iuU+SVy1md1GhTkrp98zOISXpp277G5ybPoSh1yhXW3+0nYcQYF9KkmFpv7TuT9RIxFhy
6EKsXKtb17HYLPeIjf0mSyiVSIWla1v7RimIGum7edPa2cpNx1M4IgM0c7xb2wmmniatLWUbdK9z
0HsGg8cxlOMqzcxNyWvbTi9skg3Z7nVSAAYvfGTQfayK/Jon3MrOMH8OrjxpbQxPFjQgIpdpYwie
vshyX0OzfjJa46S2lL002SAujrKvmeQiHRmdH0XVQNm1U4KCVXPo0bNLMkJTVcmvKtS72R1vYmrw
KSwvp7RoLsSrzMVk2Xl2gx9b+eij8IlaypGSYQ+NcOix+ilOMDERWGNxdeiurCvC2ZTywa3NH7Y+
bbBx7rQkfpjYeft1BDqtVYsnzd7I0dxmUf6koQTUhHaTijFIDGLizeiEu2/rkFhuJjkQeSV7TVT9
uWz1vepA7FS7IEqLl0bJgRC0+YGupB/F0h+05mRk4202QLWqimZVGN1brJJrAr7ITYdL5SDpYDyo
dCxDRcrapcyS/eQ1N8PstqjVGh2otaMGaoKDFFb+pcZ/XUVn6JwyH336qipIH7WfVH+EsU9efRe0
BF8FetVi0Ubtjg8jaOLGCr5fPcUgPjuvuYlsExqFUkKG/g9oMK2+c+8k11DkF6l7pC9IwOdVUNXy
xWnKizHT/hkKTCTZW+UQzt1b7DPUdJn0CMQNbT4qWnBHUay/RxFWEElMkzflkOYjG1YEn2GlAxtl
RV7oNl9oUV3q7GOK4ptcLKBYwTmwr2+Ad7H7ocTzgE7v5BQMuTHwNkUVR9v0zq5Mr2GVruVUE+KK
+JTkXpvDGY5TcgNN+4p7HvkDudFL3SlUEnqcLeWjkhbzbGUriCgx27z3Wma3iQbzUx8QRnNjoByV
xYVNFPJzrrGQh0bSj5TXDDaqbMpguVKFQXdsybOMRiROkcNjnRNT6KcFe13PpB5p5VcDOETwfVn6
mvOnGLvugWgpku25DBkfEx1TmBNRwY/W0Szh1FicJdnizywxHvJmpsOQKC+0SSgUiPCVt+ezGpH+
hC3LNHw7fsJSTVPozzfd9Gj36Q+nNedg8tKAbV620S1BCHEB9p1gg3FKrnbMR8EKbGjHMDhrLlzv
3uIK1jyVoZzv3ZRW1ZBwP21tTMjIawa/1vOZxkTF+gtXdhdt4oYg8nYojk7BOc8CTQFr+UhjpFds
eaHyq/gmHIREd39qiXIXZXy7q/nQtEuuy/WTJRsE25ufC7d4b0RLBCXAuiJxttRqdg2tplx3fnqJ
mQUiFBdAb/e169GNcsQxdije0M2yRn1neONbEYVAW0z7p1n2x7JJ90Ulg9mMz4AZhc+6ZOOgEdiO
HlGu4bUaAUeolSAZy3tKeHci+OI+LbOLN3FFXGjr9aicapt014601JS+X9BVz4Ye7njxaAyRVanW
+Z1MMxZBKG6nAgE32j2BRMHsQ4p1DHYwgPd9voRXFnAkebymDt/IwLJ6lWO1TMfiBmkncX8pc30s
zIFa3vBpAVRMSxrTYpypEqiShzHT8aK6hzzCalUaPYY5K7kxmV3ghn4MpZ35Q1hvKpMjKGmx+Gb5
6AzDh2Y+ZzK7fr+faR+eZx2MJUHzGZYwalOU7SOAV6LnK+pdLGeWy5B0/PX9NPcDeYlR8RjPxV0c
c2H0kOtWaQZF+vZJNeVx0LKrrOXR7HvfkcPtSK/Y77xweZR8Ix6hktCZ2i5bn3b46dhesarqilVd
bT31zmlM63iltVp4ozt3vQqwdkhvCaTguXa0HW8lI4qW2Cu4LPsqkQ2ul+rWqKK1qvQ9rQqW93Yx
njXrYqZMX3ausgCrKTr3fQnnVmbrWvJcR21O5cw1Hr3GhEkUq5y8Hl1bzE/oh2gwmB7dTYFWHK6L
QRpuwKbgZtYCKQHW6iq4E7vHH4VAnX1Rfm1c91PmLiM4zwYqc4a8Ru8Zbz88DQIimuZt5U09y3su
rDHQxi5AF5sSoWSfP08lv2WuUXigqjuC9s9YuEKs6SCTc4WetKlPtmFfUPlTZz6fy+wtAzG1MB/y
fmAU7tnp+Q72OLHC9b2GD+76A47JaaKQPFCNI4qk5zHGQ6/Ro9HoIYdmLAJETRe1CLGJEH5Am7Q4
Ejd8jdih+m7KPqVd91Ue6LaVs1iGxWxOy8OP8ZLIg0PuIA/1qBvJuM99o2E+0csUsZfDu6RwsM5R
odQJwo52WKwg/hzv+x4XgXID3XynheGXWiYImeJrpA1wltgAjYhcVq7d84hr9Fmm6kQcCjZ1bUIv
RXLeQvxngn+Ae4YgZrLPemofR1ZZmS0I8GMKge7DI0tdnit+UZQEgZC4tKNzJhXqWIhW/d49qPr4
0Zfmzlumppq2E0OCSfOzOwzew5Rz/pPLRNPSAVUE84oBpCb91A0qBbw2ecn/9kxmo7Daq/mwzh37
rMZMVOaE9smmZKZl+6H2XEqzyRXlU44soqeZPDIIMcygGGGBP8WbUVLfIypQX4s8uTa1d+7JVFHb
iazS6F6X1k5lumIvUN0pOUdp8aiEDcyn5SzznKtLFs9Z4DNoKuwHy/ORN3z2xLBOHWlX6vFlVKhr
aHZ6XV5Olm+Xqgoflpc1NJhQnfq5jJpDmbpnHStuCZb2+6cNL3nqIDjZ6WW5S7CV7hxmZbNnq1I3
3FXM195nkXSY6H6/wFHLcTXueRkdssk4Z1DUlpE/Snt9LcleqlTCUsfPRFLS7iSjPwSe3JdJtU5j
LlesEG7LxWmm5sET8en7Clvg1H2tF1TTq52YKNeK7ENngFvpanJJwohuN2noYf78Pdx+/4xDDqC1
iP6WZz10irtRXyLzkqtRcGmW98fkHiIKQKKsnLuQCVkjnSJX5ZECCKnNywDW8Dxl8lKPHOdyX6id
jr6iUBaoDnZsf8bYKGjsF5eqKy4KOhu/qC4FdQIjDW86A/pa25UPnBiVLqIaw0K5Lag0JEV5r4fd
hxBPrJ50n0Ld7MMeuuOisq2uLJrs/QeQIpx0rZvQYYJP7b2W2fwa6+rm+wy+TwUV/zxUu8JKb5xs
6VPw5JU2hwFR42d6EBWPRc8jXM1vlm59JjMTxfJ4fI8USlRcOotql2HezOQyh9pPNZ8uFetLU2vf
5Gwc62jae9DPhMG6J2H59f1CDBZjzfJmykJ8NvQjLaOngEaCSssxoJlCftfjn19BW70juntXz8Ya
g2EsvKBxkTqakvPCkTWKLpC9hj6QoCsq/YRkkj1nI/GEhWUXna9g+/Vp0N8PiXHVKvFEFX/t2d1X
Mc1nI6Y/3Nmn2dPWGkWLtrmbE962WrKQLKtj6kVX5oejxrJIm/Q19YW1a+EuZIqOwuwSWfndslbU
XWVtWo3h25ZYUyL4XuH2yXSdUf1b4nZ5/78XRskyayYxx1e9yD46C7VFOOmRp6fNmLiaE0SO0G9w
w5b2iJHaM1lu1/OuMOhzLGsbtO2+qBl9lqlvkOlFKOnVsskEyKpTy2NkiehKGSUY7PxOTbNrpJC+
t18e1lQ3cXx53Ln80uTLAFwvt8PhHZioC/skRmLvkbr+EbK0wwvF1qRufoTZXK0cTexjlA9ZM74J
FG2VVn0MFiNX3gUmFkAQvt784c7NKW9wpOrDus9nEEpr9HaXZUyV3P6ZwzFq9RjCffoeM9QqPCuq
8lVyiZd3Y3lrMwGZP2r46ZG6Dk9ACPjGycdHt34NedxqIe665P9xd15LkiNXtv2V+YABDXDAHcDj
hFapRYkXWEkIh9bA189CNMmuyiK7jHbvw7VrpKVlZ2VEIiBcnLP32v7z8rjkfgebKH5YBpd8pim3
NOSu7xwn+f0y6tV1+rGPmeSWYKvbxjHeCzf/qJHF6fIwAoIePeP1en/7gZGuwzqDtoW9NuoOSVwi
mPcNIEcMyMsVnLv8cl2MFvn0JZ3oMvGAL+c/4jYpiv5QZPLjWAK6h2t2J5c2a0EDZirrz2TLpZQT
GINuk0R9M2yWiFG4uz7vtLwEw3qxdkd2qnkVfVyuliapZ6pwjAZm6a7GpjlaKTFrAENxsi8o7lZd
rGI6LwPwcj7GRn+XtXvL1LQZzGCLteoFHB7tr/Rjt9RK5mF+Crru4VqZnoltZ6JU5xD62HKCrjfI
MpuM4bsgpcVeiWnCvlF97QemUmT3/FPL4zSR3BPnzPk+yo3VPAdMKAtbCWYMQwZqisjkrjL98imy
rAcn5O4aRzgpy7+hbo0+sd/WmCa9dV6pGYw7jngJ7SVFjAykLOKseiZypZR2NggksSjwzrRnJ4Ak
6phTRlwZnXqtM8QyneY4SsPYRg3HKAd6vwQH7WHG9Aabpq5htCA/cdoazAXrzppftc0s2Ea5vnNb
sDWgMNk0es1+AhKGQ0Kv0txpGUOHaLOM2q0uJvy9fHa/9OODbbSaV6efSm2w15XIh1TVUkMcmZlE
hzYpwFabdOZDJVtkJcJYO3UVbYOW4tyHpCICq22TfJVUHZ7bYUA82un4XMmCbFvmy7Fy+5epql5k
ONaQbWn3UREL8vG9WZsRo5Ownhs/w6rb3wsEYQ8YfdIdyFPvJqMMDIw5i85m3Bhc7Pxbh6XvJkOu
hiW8+WqPiXMzLD8a1UWQB3dz/UnlybM5SGvTu6VBLS2nFvFD7+nvfZ4fOwdvETpLDZ7/w7uiWeG6
plq0+T94YALDc+Mm9mH+UplN+3RXFmDWVIAX2tl76apkpGduPykzgUQakFD3oYuqvTGIG+mZh+vR
/N9uBv5/Z+8QS0Pn37cMX/K4/fb1v/6n/vT5v7ZZXH9qvzU/dhCvL/97B1H9zaYLBOPCAuihpKIT
9IfXg96itNkBYHnictNJ5F/+7CIirPOufp7FH6Jo/v2jiyj+xr2BD9v26fz9p13Et4GU6KOISzdt
T9L58TxcmT/fbbWQPGY8lOztupFlgD7oSOmT3WXFKqfFiU91/HTNUo+i+aNffjDyLMa3n1LybdUB
HePKpND0mqKiX8VW9gkp1LhrXQ+Ub+eSpCwEYrzGP9EvdVf9IOsj/spX39fRQaTI4cMCATgSMOBG
lJS3UTF7N/jKyVLBOfnDNfoXj9YvHVM+Icm9UjqYT4V5DQr54ckidk45GAZQiKHpwsIbDqiWUMNM
taQfP537btEMld2D61fxb6jI11bnz61QzDmOQ9/YWbIOnTePdY2gD4imKLHbgSmcqg8jZrBaynCn
alI5LI+VSlARVNNwiGyWguHik4649UMIYzBd//pUvIVdM8os7iIbHzdWH5800p+vu0uhVQ9TXzL5
WeCvIudWlglLz4pAsxgQVepB4AJYZyK8TajG0qbyKVhiOp3/GGL+bav0Xw14nlDKNYmT5yZYHpAf
BzxF2bmEvl5QCUfPlDvVTVLZLZONfLBZLB0QVnk7sJsw97J3mv0z4FqveQzbUCMjbHvWT9VDWsLG
/805euNbXUZijog8F98xUWVeOdc/3C+ktWfYSBiJpU2zUMUS4r3Swb2VzoBlrUeDajo08XNJ+eRi
S/1oVKHzm/vmX92zLMCFLwX3zS/XqSqESlXhcc9mwF3a7FypYnHS9Puhjj9D+LSgYiZy04hcH//6
8//6p4H/mfYS5GcRWWsuLe4fPn4faD1IiTQ0bdCQqQFXUJnV1e0cgdtRGi1d67gb0+5ehAqy39yg
y/335nFxPBvtBf+jJOS+GZcK1ycR0RPdpnYmlGC1/XlQjXn0Q3PBphTdb4BEbyJUlsdB8XC6kutN
SMBb3noQCq/MzajbFCEmp5DaMhKp8ksnzFfRT5cgZKHy12fX+lUhwDDg8UeJPsbv+jZXDgisSzej
7zaWjTJiFhS1auRhK9CEd0HDHjS09WOvbL0dQnEpKPkWeQGLyMDeFJSorg2//x26/1+c9WWI9Eys
rw4H9WaQSovILmdu5w1WIXffdkZzHirBlyxxaJbAz0vKca9lyONQoRr0RvuoveYVTUH8mE0Ian2e
zXtMSWiWfLpJHkb48zg5qFSNKNjgzzd3aenVh/4xSVH8rQbK1lvVNd1G8ut/fYqdRdvx002kOK2M
cspEfw13681N1JGG4jgT0N5qbmhfh6i9Qswwuzk34lUhZP5xXL6b4QzITM/nz7WkGzwinc+qkZQo
lMTbRgn3NCH557N4z7aws7POT3X4HjaXBfIveqxIgzqYSDjCivw8UYhnYzI76tBxuUsz1a1jn/wL
NTj7yFIhioUoWNHa9tdRA5EnytFnT1IlYJCIwJCuBjAw+8mLVU9f57ihzFAU7zszvs3S+XexzIue
480JIhBLEafg4xtGRPTzIy7LPJ4zjdtxnpp+V46EnV0/jRsIMuEcPB4tlPy1h+ztN7faWxjasvBg
FubBc6j6L19//tNO2oaMe0SBWTIpdskUfYOOeYc0JTuX+LCGvI/AMS9U3rkd19YiR850m2yiRqFq
dcNuQ4cXImNJDHlfkthGxMF8llGJCnoe59sw4tESIqtR1Xp4KyqYUyzqWm9St5M1vCgZAMHHBEh1
yei3OfQLGnTaOZKkcBww2JxLj5mP8lNGDtpAp0pUzm8WJL/Owoq13SIkW4ZZBvfl+vwwxCrmaNK4
iIWuYezfJN2T5ZYzEWWVs9NNgOYGlNzKlT32Lo/MI8p+8abJ0pKkFPpaf/20WL+MgciUTJ4UIaG+
wld5czM0mNkTIjsATI0W0cVx+hikeXWPnqN5ly3T6xwBXfA64oHKwvgWiFJDsAk/9oJyYkxNJR1S
gzYXYqre7b3fzMa/DE3KEfA3HJ9lAvfr2wDxyXXiqk99ouPgpagU4sJscZPqiNZF7+f5b8YObxkb
fn40OBHSAlJHeNwisfv50gR0GUcdMC75YFaAxB79cSYTDlDCAwrjGOmyoDkfx/qUgMNfZXnebXu7
cckaRF9vLzgTqPaH3nNfY4w22MDi1WRjHoES3qbFTWSI8qbKgyPqlPomDqS9Zw36HnUGupMwcbZy
UKjuA2mcphkyhMQ6zagcsillZV5G3a0khi/iFnoYEB2gNdKvdgHp0WmtddaOwd0g1GNbp+Oxt2p1
HIDKkMtUzC/ZWKK/IBSZloJyGNvjS7tEK+fNjonBQY+KDH3E7LOy2B3snSm8rQCaoOMVyaGZzfKD
i8zJj8Lp3hqHS9yX+ZNj1tuxjfCEoD7ctlYut4F4cdU4IG4THfE6bAjmxOwBkut0nddBdzHdFCuL
gwM6suW+Dfz6ga3Ktg2j8jy7NgZSLx5/c1nfBqsw7DgQYWz2TfaSTvN2xMuUMOYBb8imrLUBMW/I
MFyQREn2REp3Fmqo6YUn14dPlFqYDutAqHUHibyZQab1kdXeaIEnKonxFhguxLRAF/l9i/T+iz2e
krxaFDZRfz+M4AP/+gldZKVv70l0ngwZDmsyFini53uS/AXPii3C8CaQGHclgo4ySx4xz5p4CkOU
xKZXHz3ZfDUsEnPQFlsvTfbZLlMTYqTGyVjNQBTbKjyNpH2GJemvaRYqENWSPJGp0kdKnNkhib4i
BTIuiNMMalp04a05raFdoNDSRfc7avBb6Mb1mijp+qbN6osp4c3HStE0KNbvwyasEqzsXn3xFOFB
C6qXxjO6+KXdYkPUiuuXMJovhBbBdgrMu9rNjmghsWc0ml6io+Y1CTlijeDMq0DWxr3/0Yd58S7S
9meKg/n6ry/IIiP95ZIweiuPzThaV9MRb4AhWRXAig+YjVLSDY913AIPhD1074kq3SSlL1/HUWuG
b0DFdGXNtaTtDICelFxib1Uz3FrsVlfKaG5nS47r0LE/4DKqD5aX3HqtqVYAUchkKAWd/QrhHYCB
pzzxMd86xuekMGMyJQqU8lN4lxdMjbC0NoSS3IfLo+2TlxhTu+Uq0pGOp2+hMk44Gggi9zH+6+/0
Jm2cBMG73q5enaGyCK8Jvjmp/3muQ2p8vfgaZ16yCwa7h6VeffcGZJ99RI/JCdpvCXFhrmUmGwQf
eK4CDNMZqQp9Fa5FkT7Yc3MXQdDfFjm0vNo/IhJb2MNgGD3vIPv8nZcR/qiVp3GnTc+Zj3XP7cyz
NoJ1guwLcOFEBG6ZP2DB8FaTYw6byEQF51jdijUd5fqKoNNUknmK9ksN6U3QRM8p3ohd0CWXprNY
eZVLeAoBNKOSJjrSnLLlB2DH+W0HNQzz3S2sBt22eEH8Wa4gdlDrrRl6Wh3ktOexaEwlhe25sWnd
eMWHORDVtp2IiiO2ZqV0xlMB5DCZUn0win7tYcKiAk1UhRvvBAK0lYN7T9iEH0kr4FBr+TUalout
25NrOdmmtQh5kFUfr4eQ2WNRpfAgtmvDsvJ1YkIqBiZ+SNHJ6d4uTz22kFkm1Ek8vZKhqg+qg23q
gF9sHZw9vYQkWU1EbyT+ALsO4Un6zAwCKdVzU1jb+thQcl7nJZ3GAdgClttH3ocYBhSzDUZtGqkf
3EMs868ZFoOVh2NjlTr65Peq24oc/DD34i4Jje9ZPG9kA+dCZPZKU7giedDbFJJloxmUIbFfPTSI
aoD/ENNib317V4rqYocZwlbMRge5dMfpu8XQMMeAvn06KChLkv5hyOpNkV6X2usJSdDW7et8PdSP
vj3CyRT9d2Man4aqPzsJqo509h69CMtP0ZNy26j5U1YnwUGl+jWX8UPmiAn8Qd1txnI+9tH8UJuQ
F6049iH3EBDjNwCquKBOAsu7C/qPw+STnOWVCJtiRLX4kw7YZnEPxeciqYm3mogI9hN1wAqcrQ3D
pvoMEtyJ8F1VURlstAKUN5psYnOXfh0dqhl/+LppR0CSML4c3HdFJXltgZMtpRu2ShPxpMM6WWsa
0s7yJvlEgGBNlCl2OXquvjZ45C1jD2MC2HvWurf18gWD9tPUm+/dMCDCdBDdHRT7nDjlim7Vqo2t
z4RygQJStDhK1Hpl4tIKZ8zFF7Qi4+iABRt5UTGzghnNNSNvfEoRICBrzhHb0vZsKBBaCGfXjShQ
97oeuUS5f/RG/8aLWJj2LrV8+3sR63dGZTBN+tuyCEvceBl+lzgmMmZgdhIPuYucljwu6uzdIRsV
KgYLK3CNahZhQ/mum3Nnxx00r1RQfcEZnrIH4MmjC+2r8hgDWMkXa2Nl9yFDKefP7yCAwy5CLwP/
14yJ5ERMs2kbrpJqNwFLChreIZbw2V6hSz6Jhpkeb1a8Ypv2aZT+y1DCekxLSXZkmEMTo+9zEH33
vCuipFx1tILwCZAE6XXtpVLtq5GLry4+yXaiRuYQel0VVbVShC2tWDJgDXesgqYFsVGjd5qMarmT
b9FXw/KW9OPjsjvi6yU3scI+6BoYJH322FgYkU9BFimrmc10MM+r+h7GSr2a+pCHichPH8AvoT2v
Rmd3BFSzFE1JNFjbXWetRYbRVdNhsToishLecGCk7kPrtXUUAcsYu908SFbkLcSbFN7iUBYfWjPa
Ip/cTUKe2R5lq6lEL1E0GPz7lN2xzN/JojTWovQfkkHeJqOjaEgiIeLw1rYDJyNiiqia8pwm4YcG
HQ8bhKZeCQ2gV44fYxMBtPZB1cQj0kNT3zLo5XvRzE/ZHHysG7LJVYMiI2i/1C4KH90jQqaju01F
e1NplOtGa/KoZs9zkgarXPNR02A+F6r8LolFI2jjXTjLCCy2hXY9VkRpzxaI9JJBHDQW7TEXzy3Q
0Dba1+SssJxOXWLq2we4Pij3guQbALivpQLR2NcP9uRPiwofE2/P8SJDQ/FK3ILbwwVAVyz97oL9
TANv4Ql253vVuq8NOAkmW0dt6zpLyJKknuGTqrwZpcE5Bfo/hBQD9PgR2tDKi/OPYbbkYkoMq0XY
2ri/gOuGNOow8nmS8ca9MWrrLKsiWZGkRzB7W9wmLd1oUwMCnsfHblCYY+XgYC211n2jYDLXPNdS
vxZQBlv7Mw6UGw85PJmWAy35KV9jPNQxOjhDpodxzL53HVhN2/K7lYlW2y5t7HlegSuRlAWd57fK
M1+nKmZYfKdqzq5un8YxRiOb5QR4Z+9xMiKniF2sAk188Tu16LhTTCyBB07CX7uh9c1L8AyOdvfs
zsNGlOK+nKhvdVjsp6FBpIZ5EZRCepe0vHGw5GpT9XJMfdLteEBmtLEGl7nM3hAussrI61uNucBa
bvN3bP9byr5+dCP2WGTx9gJ3neEx5Mga3+RQ5utxRMlmyo7nqWLsRJrIBsq4YyyGm4psHYEncTAk
VwUSNUUtX4UfvJ9ceTcCuFh+Q4uxWSGUxbDq48q1YpbVp56P4I4AMYxZNry02BfD1K2tVvXAPWbE
jJbchst8VA9PQBu/yBD7leiSu7Bn/rOe3GYUzJpWSvB18iFrZn/dagkZdMqP2omfnLl9HZ0ImOTY
kB80f4HsB35Hdu+Ck9/BTpLO5zGuEI1m6AkbbSHLGy6j9Igc0diLF+gMicHcJB+B0derKBEtOq2B
6A3HWKWkFKOFI75HNoepCQJUz+ODA8cr4OELHQA9M1k1G6bELy69fkNn+Kd65h2/eXHzhj1rJuqb
wRwxZkL5EUsE6fVL63kvjWNl++t/oU+LGCRCKjcl4F4VJeapCa15bWk3XKTnJ+o/MzlwWtL/D6Eu
VfQrVhN2doKCm2dK48Ylj1MPLBfV0XZZCuJaCwWQ8hChzCDzg+ikPI7EYK9dJ2Hgc5GFcZ7WnYcR
lnhrhRf5rkJyKQdyARqWOeF7VkPfLYs4QZVV2cGOOuI0F/VgxKOymcIJeTRmhY1bjek2YAl+E7T0
l72I55R97Dax3QBBg42mHVkEe8lgk/UsfvA8ZXi7xC42GKmKDiN0hCSSCCtST0Ca7dzoLjTiT76n
3XNNtChjsfutDWuPWLIZkDAe7EOi8YbOLAC3elyXI45PK1Fik4sY3ZCXugghXMQJaX/xXseQGAiV
xZA7QVkAcUkAD6VizWz6UZL2uHfbg5NY9r0d5c5tYKUbj+S6tZvBMKzB9nQDj9SsskuSKajBDbwB
v2bzXSF3AOPe3iaESu4LB5pC4qVnG1kPIjhwz0N3dDR/TdMfxWUPeKVoTUTdaebtcWSnK7YM4aEY
CGBX6khA+7LJHiiouokisLG6cyJu7ro3gLS7w7w3OguFR/gQ+uO3Zhxc4M0AUkTThevEnXZ4Nsi4
CQvzMjQxK+qQn5tmEYELNxe7hmrPIkyIMJ6Ik83S5qHNggsdleeyRR2Wd+3wvLiL0hA9rkrp+wN0
ygvH++zUIOOa2NyjUPJQFkk0HZJxcjYLlG9RcOsDdkJBeho6zyNJu7YQ/ZPtlAXF2armfEsdQ61F
HLUXgcuoF6duKpzt6FjRwWYXtW4YkvYjAzxBY8G6z+uPlgDtRCX5RRRsdHQ/fAgt2NUqrlZlmXxI
LJGhAERSrvE0rbIhIqM+LXZRgr5dw7nZRBLqlWrmo6cQuY9dwtQ3lGcj7D8ETXr2EqYiUFiArhfU
VI3/JzWr7wsIrCnTZmvwMG8RpYMgmIZjBP9kP5hT+GqyT9DWsLHNI+BzIj3sbnohw+pWBPNwmA2T
wKPlZm4LyqZh1ngPPRXKdYMwf2VnWj7QAOuYQ4JPEBu8O6A2M0oQ1R1DIdjGCemuTevWKLr+QIV1
ZP1ZtvhPAb3VNRq4oWLHH0ThqYqslG4XM4hVERvrmiHCFLwhJ275B2cg7qWxyd+eWt08G1EfEd7n
d18lBHlh4YyJqpYlRtQzMjJOPSasiHcqGi0K96E8D+FcEpO5+GHtOLpXpR1vE9SIj25r0+DUBWJJ
e8jPysQRbxCU7GHshmVlW9CmMHHiRFtkykhb/DK2nqsixziQ5dSxm3JbZHp4zDOMDaz7T8DiIPz3
oU9+1jaas/kTdvSHWhgLHCDtDtjE2w/A3Ffo6ft34A+aAgBt1oGZ0dpqn9l7brPZM06ZDO8w2vpr
UynjUhGqzkPIcqj3xQ05sHdZ15cXalsOgvxzX2WYU+oieZiLyd2mrUt+YBy/KAdD2SD1xVA1ddrR
LNb1LG+qCoB+U87pTo8FEDv+1g6kqX2YNDkFXyla1BdnhL3e9OrYNqpYJxU4G2Bg+jL1nrONlRwe
iim58TpoalVPAsaoW3FD1GG/kjn2LLpD9tojEwuOQS3v4SQ/ERlb7OMA9vscJ2daHC60kdpAVMDV
dHJoULV+5PxFD0mUBTgZ524H08i56Ubza+LSdplmLGCZ68cvRZfEL1bafSoxMFEOMacTq0GwQcSy
Zv34hSVz+Zijz9gNrkVshmeGR0sCV5yEo2+SKU6J3mmKrdVrvDBpL0+OXXdIwlSFUanC4uE1u04a
7CpinX2ReXBTwffa52TT7fMQc1UYMQQ0BXOxMBNWFl5pE1RA0FUSxwkIGhIE2rI5utLw7ycVXaao
ZaVQ5/aLEREZKiK8mPUQr4Z+8j6pmKW3l2f3DfawpeqQEKShSW+hKbgRo+XcpTN8P5Os223Vxsnt
YBe3wnDFKRNI6cnMS466qk+V73TbroTiGUTL9liOkBPzjDQqWn97j9l0O+i22w5gLlqH7U5jG8Zl
CrMvKFIeE5n0dxMENKEvOnLaE5vcz0VBmacbGv+pVO5wlJxyBpnB8T5dQ85AeRU7nZGpPqGt0B3k
bj159sGPy2oHqa1aC4cp0DFSi/HR87dNKYhdyq3HovLcFx3b5R5XBXuJqbxLK6lOXeUD97E/FVhy
dsWU0iXrPbmzHXTGlsn6qu6tgwFG7VDmTn3Pastcs+1JyUGH0Qm8DEEHy5SLBp6wFoL9OsMFS5E2
R5vi9C0jach0WsiHyI3L1ZDNuLWFbg8guEEedXawlk4pjy0j4LkyEGqitZJ4TrJ0r1zrM/vymisd
qZ1HFOiu7GglOdmy7g/WWUauW5x2z41wUayFvXw/UUNE2je/xEv4rGu1LXFXejqWsh8vrYvoMbN5
UqleH6BTd+ums8O7MKJAGLNOJyGtQiZT2OmHtpq/1j1uXdDn1lbYPlarLh+wMXTheUiSZz8+hjiU
H6EXw0yRNTZE2fUUIrph6xN3ce+L9jGoU6avsY+3vsGUVhYD4/VYOXs4f6zHEsKgP46teBGaqJEI
hClIc31DfKxRso/GLV1daA0uBprktio1dsfYoP6dJXjtRrM/qolwWjec8KB05JjpANCFNRj7nOL7
pVoS967fwcJ5aBVKjzCYsxuVA0CcbGTfGRB7tp/Eqg01dfrEDWO4YMHGXp6BVg7NTf6u8vTaj2O8
np7MSV+o7APcSawIrNvW0iR1wvbz+3yiUC/Lms/ITc5MHh9JCy9vfDJQCjCQVnWpu2m4m3HlUT4Q
NSrBdNnN+8bJGBjNYzS753qevQtwUnNtS4uamzVtpe35bBJ1SBk0BDvqZOZZTICXPe2R7SOjz2U4
6EtMLcM2cIL5MtcfkFSfQpWrr5rIFMHqZE7y6Nh7cJjwuIibCiCW77XPBcvuMUESq6qp3ojJazZt
2uq1p+PFA2FY93asHibPiy+zlTTcwhtyC31A/pz/XEb7cCQDCm1luUrKsjjKKaEcIpyRUnqH/6tn
aewMjE0lvqpHMwQnN0GLcfrnkKf/XjV+8jBBZ0VSnSQvBpoDmJdfPcdrtrSHADI2TvbgzRFbTfoV
G5TgagdbuXqFG1ck4XDqTRA3Rek8Osx5z4QQHLoO6acfs0UxtWXdSdNfpyUgH2tu5FM32IchqyKS
ulK1MvLJvu9jGqC9MUCcSTDDD0hELcYWRI98RDH57NnIKtj7xHw+5v3LaLTRJenaF8Ve+cWoSpZQ
1jwclZVtDH62wwGP6iqrHujkfGVTjUmuBppUS2fXOMG73FaXTDsj1bch3HnXFl9PClquLZzErBHb
mFVFEY/dvpp9Y+83Fyh69nNhSqoIMMOItiZVPrVckD9zG58zNovcPNHO1Y3zrmYX2AM1d1OSQrKh
BdJdOfOdQ/BWABfi3LgTKoOxvyf+oN2pLmZnPZAB0o9OSipAdWfGfn4qOgfoArJ+0gnbR63tfZS6
CPLTnF15PvaLPVBsrKVZO/XEWEJ2A581z2pXmnhekXm1xz6OXv0c62XKjpa7I47WxtQZd9PYGxgn
OvuBle2rI5qLwPawyoKg2aHyue9CNra8fchjE2EQbYRxBBTFwr3pI9DDm7Z9AiT8qSXjYm96rTw6
1QiETCq1GaumWfXZ4JwIOMOrbhmfhgADH5nAw73RDzAgPJ2cC/B0+Jq5K0dh3tGEP7FLDe9mMXzB
EJ6eWT1OD0z0+YOgztRX99j436s4GKjcAMrrc5MwIj845pH5oR9YIxBXItgY0q61QaocSkIENpGR
tXdVTqXKKbAAdiwaqPRmCFRCAiQA8G5zysA4vnlVlWXR3khiBwN2+rDAwzfOjPvd1KvrDjdKChog
hhlvSXTwuUY0ei1BRWLuTuLceyFRNhaMS5D/1uOEkY8G/xqxV35vF19hCTFPJYLAsdq6M5QdnOc6
+tSwu9u30gM3MPT1tu8GxDMoE2i/m/V966lPhRyLg+cTcYaXA8NYrV+HZaIwZgrLrECD20g+BS7I
p8g/wdXf+JGab65flvrPLinJMcw95yGsTP+IlD4hl8cm93As8BY6Xnm6fumbtDr54WCBbHCWoMr4
vgF6+t1kLULrJP7S1q5YdW4+PCkrrHZ1qHxyvnPS0JmtWLK5/VNAr5vuho6/SE5DXcXD93wM72tf
Fx/Mmv5qjvvlfgD7Re0hmY8RWu/bMTftDd1c97XIjc/zFPM36eWgnabeQ30VRqH9ImeMwHJqzJtZ
mNWpCBIqYG3bPpBQ3a5LSjEf4yk5X4+4UcRwZYHzSQweAdnj0D32OvZ3TFYJoODQuUzx5GyFpBEF
Kbdd5Y7TfK1p3l1fbtvBC3uK6L1H9t6GRXd/h43HPaRWSLYoD8/d9R+uvxJG0Wu3nCXwpZjP7fYr
VW7CwiFUPcN3dbaeUzpsuPnDttfDNeFxf7we1vUAZZTsr2dpasIzxfbho5tZ7Rr8Vftw/YhZDKDr
+rGjYsi381CIlzBOADaqxvlWa/Cj/PHlvPnLCZwcgsMkiYK3KKKmY5pk2UGZVXt/PfnanYoPy3XN
9StbeUV9PRwvf3yhjHVhgNHdii3/SNA9X9xp/Jrh2thF9bIPuP7i9R/+fMn1O69ygi3+fWTByxte
3+CP97r+9p9v+Mc/M1vMk3f+852u3/3wN66/RriWC3kZKPwfb3X9Ybwc5vW7P369mA1KELX79Oeb
/fkrbz9O4noHcLnN8V8e1fKB/3gFdcxkk6JWo0n0j1NR+gmn5s/3vr6Fbvr0ZBHz/ubnPxzgD0ed
io92Tl7c28P64bft0SQCuMKW/MfrrpfnzUf+85MumqVUVyw5lsv258/fHI0b4eUA17uQEv7xcX44
2X++rlEtixR66H/+6Prd2+vZonDZ/HfiqNTJjZAl8tRHJ43E8baiDcfgv83cIn52hsesd4tNQ3/8
oGuqIq2xQAaX/4xmY11P43AYmu9FgyPNpWC+qk0YtZKdN5Aos8KJ389AmimyFj28q2tD/z+yO/w7
sNlP6RbP/weRF8vR/DMn4/+NNAuh0C38e7vDh2/Zt5/SL66//3d/g4OLQS2JcChHmUXJnvi7v8ER
f0NoY5oulQlb+kj9/ulvsPy/mabA84D4hwYCPLR/+hssXiWQyvsuCDXgEcRc/CeUtEVG+KOMCw0r
0mkJzIo51vxFw43jYbJzRftATcDpjYIFkDurcI+KNr4J6UlGwLamRRHlBJNcsxETvxP5vVWuLYeg
hDBRWnqWtM03KtSgGf5+CF4T0+4z1AYJaEehxNWPtlXvY7bdgBvm9hSnebeb4/IWGQUhckFb7EWe
gz8HleabPYGiBF3/cCHv/zgTP9qN3upX3h7cG5F3lRfoMxLc5H6e9kgqwvTku7WGFApRrkxAJhuu
7HB8Dr8RgP5iiEB9hftPYk4VoNl+ScMNRTCGjg+HgiU1K6kmiO9UTPykiqnCOO1w72gM1MU43aqr
lsf7OgHXeJdn2M6GZg5+o+W5guB+vlOEsgUtKeTPKA3fxntBd/WijAUjO9+qOudl8jiFIUbRHK+I
Y4h2O3h6Os9heNb0ZkkLFgT1uRWuQ/O7pMDxLoXH3ZjmsDZHSYmWi4xwrNvPwolog9LdqCHWH+HW
klVQJIQqubZ978B5+esrar21LSwn1jOxFnF6/SVL5meVGBJSOC4L5IW/+Tx48PkB2PQs06sMNQo1
eegIw4puYXdMvNbbgCcOM/U7afEv2tbrYSDytSy0pC42ip8PA2dC2LP29Om6wdc0C/teoGhN0Coc
UlveLsVWd0zSI1X3eNdk7IAyuvmh9Vtd6yIfe3NhF+MVwxDGKYer+/OBpIrigcqgg7Slemr8Ut/M
AVQkQpyaneFrUjkT6wIO6t2MfGHlNIAyhiRsVoJa4dNfXxvx63C0GAxYtvoKqwFUyZ+PpaOP3QyE
/NBS5JmvQIzAwEtW5ThWd7lLs8Af+nd5XNuIbo2OwNgETnttfdP2YKyhMhFEMFrTaoKRtKcOniPX
5s1c9g2f5xL6ePKbp0Iuot+fTx78QuGgTwYHiJr+zeDVlSpPBjp6UC6o+1DHN8+OLe8GXAIrpxpG
4jb790DqyjPKxfLc3/stXZu5Mo7YPQ3wXextO8LL7kt28nsp2nYzZeRi9E7/KCPREFGNL3YolkoZ
C40kiVw6rWya3fl/CTuzJjeZLYv+IiIgSaZXzbNUc5VfCH/lMvMMyfDrewl3t92+Hfe+ECUJURpQ
knnO3mun7u3erFPxQOCXJISl9NzyPEyIyMq6Q/DtVc5xICFlBNxwckH0LPw+Y6rUqnyjT/1Xp9Wg
wTLjBIqBVCDJkiq89yF6oQ6VJW4SZtiOKuPRrfqvafDzAx9mfE2TSKMjnzZwVnt7GQ6wOP79aTCr
TP/Pp4r2FNcHJyMGEK50f58GKbAf1+5gwFOR8YwE5GBZig3CBtrRxOzQwSqhSRC2yEeuKMpm/YnJ
OnCWOHBPuQhfck8cqDbBh7Xh97qNrq3CzIhBw6jhYRwvFaWrLRx4Zx+CopNo6vKs0H5Sq/ANpa8C
KvybcNReW6/+6JRmMVDER11kb/j/B8KIg42v2umAs73ZT1RPoh8k8xQv1lBPm0ALppUbpsEBxeCp
jJvXf//x/Is1BmkuDnoW1y5TB7LB/xKEamErsD4Tril76xqqtrk0LR9FlxuE4CjXfB7r6dNrBBnR
RcSHiMd4bZiyPcrKgVwiHaQntvkf7FD/IvXkVQnU+pZp2IIr+t2T+adYvxSkTKAswyso6/DqKG9V
BdO9wp77J8MzxHogqWYzlR8JQLLvtWpzwrrNTTAawdmuiw/XgWajDE5oK7lo7ugSgQQzoOJPUhp6
SOKa0NHw1u6JNjZdAV0/9s1wdEuEOqJXH4E1dmAKXfPiQQ1dNrkjYO0T0axRvvFUPT1UfQ0xkUYj
sB7Pqv+DF+0+KfxzMJAM6UDrdejTBsaFf/Ewxk1c9JVnclE0BfptkSL3htwW2wCte71C+Kz/UFrn
HVMt3TatGe36vn+LKIaFcs/yzj6acY/hhmI2v8fYDHY4HYZbMYrw7CeGtcIre24rKFykWcidE4VE
g5mt2FhGeaENdPWBjZ+m0FjNzxtl/s3IpHuIG/2bnUe3No6Mo+iNr0xM99RuEe5jFuS00ptXqwNa
aIjcO3kBRafGI3LmDoZwc7MhprjBeBVMy6ST+aKvwBtNcfBYZVIdUk6FRSnH4cZyt1s0VQlFYcR8
H+f6rgzQaikrdSHCa+//4Wfw18eNN9jE+8jlApuYgX3pr5+BDsyj6gbTYpTIfsRYwg9k0wIeitx6
Cw2IxJDIk1fUTmLbjwjW254YgSz5zw7Nv61q9zP+Plbd3RdCOHdv9J9nfsTpCKgz5cynbz7IhBSB
8T26q6BoAFoLxBnpnspjCpurFLSaifAJzZ+TNVrAIGt9j5LiP4ygf8/W7qcipmoAyzYmItJF/7qo
R8rtpGYUcAHALNITEd8zLiBLP6qH24x5Szupb3F/OQuJGmiJeBydTcN0pzYseYw8D2IkYQ+GJcy9
YgKDeBiNV1sKZJlOGeGnJ5mkzhpnWw3+Q5xNwWpMHpoiQMn6779nIeV9vP+/1wOHsQ48MYY1PuG/
XQmw6JVeV5m9GD07f6DCjj6wGZFLi+lAqX2GJw6rOsV4MJZpsEWcVW6jrgVN25gZ4oKeE9BR71ZY
m+fCSeyN2R9pvDo1CqmSJvYjy4eNSrXi2mrYWKRstVPUlyu7g4tDEfGSTuUui1W5KUPtgYjWYVF7
3YMTWaQ7FUn5GFnIr0e3o5ZW0LCACfsyxdpurODcUjVHnJKmeLkkKhq//GH69HCIqLgLL6AXuFCt
TnGgUN5YXOOJQVvYYW+/T718pDgV/0S0U4bfx0a6n3YTRYwvNTp1i9TcKsyfR4GZpqO4nmjJWTKM
HDjNLKSyAcJFvahJ+4VcwQRwr3ma+PV+u4XLibOXOokrIfRCBF4AOlJV2MuqNptz7byLGopbUNVE
yvjppY9rta+8EozG6AFgkQg50QjdswfCa1Uh4gUtaWMFbuJjb16rMv2CIldRCs64DBn6K0PjgtLM
Y0sv/z3sllYqo0swoH4q7CTdN+X4WvbFCLOvSPZVYjz5eIS8O+g+q8+hRFHhUXde1SVe2oQww0OM
GH1s4vzZtot43RvPhi/jm+MUNVGLsP6CzrBPToOtJ6IeiOUIm9CgUH2bjfUD+GpDxVkaKGxcZIAD
oVAkG2DMWlKbD2+xoTXrNMMdZAPRbXntvt3z2RkpOMZhV6j8s3AHImLtfC1TQuZAPd87sHn0kHpj
9IDHoV3EodqalFR3rlkWr7qHzrzwB+uge+aeBld242qZLEB19PtC1c1qmoQBsbILN5He62dlB19t
TOa21w6c+iJQYJ7K7jFu6E4ZYdpuC4AmUaipy1DI+hIz85HRed44E2LpzvV+FF6sLen/FFigGmTv
cGJrQwZfWKvODr/EZVo0+VWzxK4HHfWRUQ/t/JIEpsh/TUAmnkJW3shSCPOha/NB0PYLUaDxc6a1
HqfP3jMxbrK26A5gYvKTE5GeUJpWfkwy98PNCP/Qed4/iJdWfXvCtA6/jbAPVD3yU5BTd3Q0iaFl
bNZTWUanShTjSgtIoWnrvRm3cg8gHZ1OL9AW2dg6ZpuZyyjk++g9KhvTPQmO8uBPENRjCLggJNCv
6rW+mupcHlBGPGisOI9hPRwsvbY3TWsZz4FuQyoJNPdU1RlikbI6YvVUmx6AMz0Po7sjD819nPfP
bTAUl6DuWXpLtDSMEs066+nvwYSM7qkdWF+rkK6pfs9364NTeZffe5YZL+ZXZpJ0spiS+p6vWIlD
bfePjVMhx9R0byUCfCwS5UFUu+PBE6O10MuUZlDnWofS+yFafqWpOU4LMm2TSzTd/xEpNB6qmaPo
OnjQRQSDZnK/9TLSdiwNnEvh0PR2Bimo5fDRyGE0UaABhBswki+R+clVhWcTIRseh6qPHsaoE49h
9TBF9ltMxteJMyR6wr1V7GnkQkIEnmrV5XPvm+0xBmDqD+2LHhKd7FjVhx14wUtCDqrhg1pkcG5a
bXhkit5ik8gGOAmBefbKig1LWD2cEiS0cLDH3NXONbNs0pDc8FAl6U3qrbvtOrdZtik6mZo4QdwP
SiDMY6ObBULYGPUw3CLcCIi1aMi3iGe7aXJ2+BSpwZfdpTRYJ9QRY2Qk9fApcYoLul+WV44EHB+6
p0zFhwRs9sUyv0orbg5ozLw1EtPsI+qpnbem+4/QJF3YJilPMVJftDICHWVdHfmd6/sECvi+J+Xc
6cJThbJ5o5zBexwTUvIQNVLPyNU/Rt/RgXpy60r9xBouU03gcFD+tnK5KLW0pA92Hd7SuPWe7LCz
jxb9c1Q+/9RdYT4ExrYk2Pk05KW3pizRMtiVZ6BNzPDEV6ZokRYgRRdZFpBzVNX/4N+KT73ORa8L
9O9RZkg01+guhemb4HQr9P5MRE6TZWTrkpzmYzx0sKXc8VYSsnNxZJ0QeInGwpZdfoyEBf6jp5OO
Yq44+3JsdiKwf6RgA4+Q6+7RsLRmEA44q87W00fhRWuus3CpUqmdi9KNz6Pvn3uVDGfI1xsaLNoi
55Rb+KnWbugrr1n6WUd3UmKR8XMk/Nv8luph8aQ31CJV5A5rSwCsB73uLqY87I4W4Zy5F7ubpjRu
ZYMMu7j//PKRrJy8az5HN/gGQB9Gck+zmCJ1q60K96ksE2M13MeRnhB1NyiegEZZYE60ndshaZ6i
73YVTXuRa+hhc/fBNWMcRvmkPyXTtcMXvhvKIt7gw6rWHR7QTZvDfi/6NH4OzXrnhiCtdMvZW5zp
Cw3hEcivpEHQSmRuFzBbDvp4WOYKgz0XF8bGwUC4aqLZakTUPLqx3JXpprbN/EdqAWGL+6XgJHhs
zC5e6cJ9iyEeHQ1pfDJkfQWVjBACVsnWraY3EpCBHOWRu/HhZ1cD3hitS/3nVtMhMD7VFlrYzo68
U+vRuYwG2rB2g46I7K4tkIJx41pdsSokyPJyEthVmgAzJ+aqoQ9HaEqY4expyBmUrbsavvG2BGkj
QVDFzmrxZXDGQSA0SvFc22tfs+SpC7LnqGb1rsKEFpdk1s01ZljrJRDiJm2ra+IZ7arUfGdZoAii
UxFXb3RcvtWixVI63RP89MBdZb7Ngk/h3AwKyIXR2GP7BatLRiz6oclrnWWv8kPQ8gVJE5mOblZb
Rpxy0xZk6WTlF6e4tW2iMdyRUkwoQtjQ0k+0dRWa43tdszgewrw6Q9rcpLaoHzN6vUHfZg8y651t
QhDIyrOHFR4X+NVJga91Eg3NKM2AVJ7Fu8B2xC1AV6Cc4DlQDpOHNHqMkp0sg/JaKIzAeUKQcWYT
jFNSDQTbRUpZ31a7lrnbbh6ftJ7pSeP391IjjM67s/1x3jgK0qzuAhJkyrqEnZwJSNMkGTlaPayN
nNxep8jIENXkK97yr0A0YbScOobt2vxhK9wAceoNT4XWD09uGG5D9La3mNjfZIpcJlWNe3bqHi9p
tXBYSTri3CfZvvEDZ1vf6yKG1bsHTWRn/LTmQR9wDGBrd1dV2pAEi6TGTbwH4LP1is5+vRRONz16
A7nDbVqSXVgO8dkyu4ysH6jMGVWsg+tjWDTa/KgpkV3thJQ7HZH+B/nrGPn6BvuDaaGA66KXeiTw
sihxZ5lDAO61Fe7DeKAVYe59MlEQXTos9N1vQVCqpy5EykmeWohL3PrQPL4FEt8Jkg/MdwMvG4Iy
1EhTTlJcK7SnKnWLxZiNYj/aCGE0SZgFPgaLcWhRGrB4W0hFW1nYZ0Ichn0qLP1sDEpu7U7+QFPm
nM37BoSm2pa6854QjmEG+hH23FES4HCAUYd4wmB6sm6sEk8OupBU1TCe9LLSrnoThhst0lFWx+0q
KkN1Tf53k5H8sDK8oqReeTBCUpP+2KR+twWoqxaVrqrF0Or+ZoTcdM5boznDfB5NvhZbs19So3OP
Rtskx9GvvpEVKG73P9A1esig6H16Zh4+a6SI7lG3sUZEsMOM0bS52AD0dwdEl7mDRDLibF1VdQJw
HXZ3qJsP9ljqqzxJ3PVQWd4DVaVXyRUU8XeSY+Mjxi3HTY98NqSU5jvoMHWABHcjLZfqJLK/VUR9
MalB19TF76odxalC/bz3I2ObuVG4KKqYIYnsrdgPX/3V2G5QEC+SauxOKrWpjpKT+xIQnMucq7l0
92AEpaftYzXiyXejRz78OzBcd7ecROVNtghcujC5zLcG3QpWjgLYANvR2EUFC4rWDld2hfxbrRhD
yBaGWOKa36G5lIvQDOKt5lfVeiDTz+yabJ+0qfXUTILRxo2qFWLu8Uj7Fg9nwMdjGcGT7UMfbcH5
QxYbDlEzjg96l60dIiYuXVtOD6nWkaAmy4FyobfOvQnhMPN1aMxtYK5yV13bNMiuWoPHsOlcZOg2
YtpotK71gGqzNnX7pvUaBdw8O7SOBxSHM7izrY7cjFidS29EXFN3hyQtIpyobb4Dza1OdWUgBkHE
U6vaOA+k/5r9RhtI5Qo6rqJOOzCl8jAPUMqMj16e+FurtV4zsEoAedp1gFyRVUyMBZL5xspLqMWr
JugoCETfy04vLrWUaz1vq9udFGAhob4yUS4eekJ+Co8kbDfUX1hQkdBj+ft+0OMj5BjowgZFhmGc
rJU9SZYUteWtpFbku4FmzRIsWbhi+hicDIVMv0YXdqgjpn+Zw8ytnVSGHTZ11z5aQeTiqtiYoq6e
8slCKddZxT8ak3th3AMoi8I8FpG/ZlVgfgpOC8wSfvA2Fl8YY6NV5jjBycdEc2OqhrDUi8MDJdN6
pSRhLYY+pusxsaenVBjaNZTldsx+6spVt8rs7QdRtOO+jbDGIYayH4iJQZ4n9evgtmLnVtQNKlkk
D3hXxv3k4mGExUJYb1u797fdPyW4YhzFkavBWhs4CQmDoiARUno+gIvdDbb5zXCCdm+GWcOFk7Wf
rMyN47XWAwZZYFtG/E4yNt6MgnrP1NUs8sGWLuw2n86un/ETsZtsjY+m5TLS6asqyrLHuir8mzZ8
6UVnP4/3jdceg8DwnuYbgQgedZqrF8MIyTOnCLoQpT0e5ptOK7zVqI/xdr7ZGWTOJRPBW/PBbN3q
jnHRYBS8H7Z0bPeKLOtEE8h+np9Q84XRFvx1Q7T+pQM/fZ33HlGVsHRC5vPrZXTkDjBId9v55vwX
Ub9kEdwP9mu/+zOI6CgOUyp6ige1fWJACvd2LU6kYQsCB7Bee0qWRNa1d8AGxWNdON9GK0H4XCMR
6zxSwl0MA0aqPZsl0VyINjdJWPUP812Dr30vEzWd51vUUcKlUab5Yb6JFwyxeiDr7XwTaTyWSjFS
ibkfLXINm9HDzJfW/bgdVLIzP6af84O6m2m3aEx282PzXYgPqXpMz/ONIbMPtEuq26+9S2qyozOO
v16nE9IWEY5e7+dHM+XV6z4NDGS9/KPK46LfhMSnzo+Wsc8lquztxfxoA072Ymfj2/xmjU4j0sBq
V8poGY9kHFP7qOqn+Zl+rt9iCgDX+ZbN+oeZC9rv+ThEPdAZMvNhNz9KEGSwiaIW5u39NfSFyQNC
ovy+fxSiGXR4sXr36zWwCMqvZtX9enNWppqnkEjT+Zm/9seM3Vdu/DjfFWniTW+95DI/FhJctuCs
NA7zg03qEe+pMvnrO3Bq3dhoZl3/eh24MJo935/69TpSqSbQt6jD5ueisa5v1Mh/fZvwK/Rnh6WX
ENUltgtzXSRCnH9vtIy1rS9Ybk5Oe/rr/vnmYMblbkr99/C+DJ73/2u3RpvIcSUUFxWQjcT1r318
LT9VHeaS+f75KL8PgNfUOID13/6+y72vtH/fbMYgX7sszZdqPvrvA8zHq7Gm0S8k7nl+yh/7pGZc
n/FAzff/fk0Y21yAuugmyV11s8Xv//R7H9sjP1mfqE/qTbHr7eGC0yw7aXkPLN7v2uyETZxNGiP7
mx8Kg4THI1suY9rQy9/7zH/Nm3mXeeffN+e/6jaEfW5RyLwfZL7r739nz//JJNJ9X3ewd/56Cb8P
/cdLjO3KxMGbBstfd/5///r3a58PKcfwu4gi7e6C/5+39/vY8y6//7XKg+Y4ebf5nt97/fEK/ngX
fZWyuspYKPxx6D8eN9yhWwcJafBGQzx8IkFQ6DbB6SVzzAhQxTH02wy2kTSgKWBUmx8tmC2tQgyt
2/kmUjPMhinuvHnnZGKFUt0n5V6d5y92YqIaLsJiOe9s9lZ8qjICD+ZHRWuoCw7H1/mpcT/GD1rU
7ubHxiL1n5R6mZ83b4aJSVxSoH29v8g+SQ/oeI3bryNN6gPrSXyZj9R6uKQMwHjHX4cyuW6ZntL/
+w3g6lwJNNNbVFTZi2mSelynHUCW+00uwfo262zj1xuojFHtNZ8xbX5URR56lXu5PlMVGOO+efYh
HiMj0MaHcDDxzaIi3+WNrd/MocZFPzKPGFiba9Qtv6xR+0pLpyGX22AuL+rxiOG6PuuV8lcUNew3
vzQf5l1lUx/i3pw+bGoPWJVH48KPsj2ADfI2ys8IGYHQTLbFUHxFMNM7K/tha4WzwH+UPHpM5Lc2
fYV9ZvXJzZPhtCy7avxujPZqPr6h/O9lkAavTqAkUIAyOAVN7J5sPK1r2dXZW6SRFnE/PMXIXT55
xTevpyIb0oq9YvEPDnYCmafW/OwJ0y6RrPd36H/G97naVLYPBAeYu4Sw+WWjZ6RR38MQmKXIM8a4
gGgaD5Go62NknjpCwabcuhUJuRpGqQVPCiTTPqEWhLmSnekohE+unz/mxlidgaX3jzWZvHczHBSe
/D0nnYMSBdID1DvZewVQbJRMpWpDNwkA9x7mu23ZBDvDA2Qy3+wDWr8VnO1LQOLrizIl9X6eLczO
OcD+sWky5BZz4Z6Uedl8m7xS7h1s3eRaG7i+4S18tlpJsEnavw1+3G1cL3f3Xe3LBy1k8pLrZf4p
K0q0gSfeBtfGsGVnwSENhukhSILh1zFEZO+FkXtvemnlGy4yySGNrPYB7sFI449jpHQ3mkCvtoNX
uuuksWCXdkNGBJrf/HRwJgdPjU65V2BMo3tjFXSuNKfYFU5+s8jbOf7ecGHB1KsKKmDznRrLmf/+
k8phsS+YQYspSw8leBDWQP3JV16E6LWs7lu76YnLQXo8FWAEura+zPvMGxbb/Wn+a95NZHSG8Zma
rxm5DNv5WfMDvw71+/b8lBiH0ia08TX8+f9+H7Jt8nJnZupHqE809Z3xSc+D8qnMsUCxNHlTrh6d
/bxQJM/E4Zuld5yzqQfvsCqDtzhqhhWgZnfXCOeYGKMz3S1z05KYkfIBLT3dlrY/V/dbQx8nez3P
S9bzuu0saBAER014t8zv/CsakZ+Wge5+6xXOJTJpEgSVgEd/rxDMmxxggq2p8rFtZ8ClF21qWVaH
0WnxcdVhDxjJ7dU2a4nmUQ7VxpFi8aIPJ2sZ2jTM4qqzlmnYeMdapQsuxf1J6++q+AkYi5Ha+kdc
mx2ipRzBVcpMOB2r53K0nUMksDQY/KiWAs2dzIjSBkOFchnMHWEvrwhwTpnb2v/0dkxSQH4JI7/5
hzLHTtHLxAnc9kvcH4gWB9aoqyoe33Rbbcag0/elzlUdzD4I+G4r6uG57MgJwdqyLvXY2Rj+Uaog
2tgjQIbJgl8hFEr2HBLGUtlEm7V3JLz+hOdeo5kGaTFBkr9Kwtccct8xDSfiLWzq02rgh+cU2nuv
WC96BIvvGcEQ3rE+vxeyFkMfECbV1dbeyV2YWB0VoU4/JENJupWjExqeV2RKGCArXEXvXpPVMw5d
fZcnerG10MXh8iUpi8NFJNPs6rH8dMfuPZA+lBIWTWsGvi9y/ph+W2F2c6aB5MPa1rYi1vEowR4N
NMYrnciTRn2kvhhXJv6cVVKlzl6U7VcdshgvO7UfioNy0mSbDVhbporesAUeaonyt15GdVuvkXBu
6D0CAhLtjz4Eu6zq+D0A+hUq41sXdf2TOZRfY6FujZDBIzEQ6ymT482fcDRa2pfpZe0mG71Lxvvc
YRTJCWUS1eoFMBS2LpdlBrW/FxOAQoqOcmG72UvnZ1tzKBhaqWeHfKLAMg/eHTvkQAMZyugdruZa
SIwtmr8OW3II817fgESBYFAk1xjESxSPT5KvHUf1SpPFMxUCfVkPJsBpzN24chgq9G0sqyfD6srF
kPUH3UJ+ZZtDQiY4riA/1XdUai59F1sUYOKDmA3qUXc24tZdl4KVRUCREBJ6vTXIB7Niaykn0AfU
O1eiiQeG8gp1ScFpFhLmKpi7w00HO2vBzO09fD7ePcU+1yzENbYfrJKJ9Frb+SkNmpV1snBLJMoT
P7kdIcCplBjzWGobI83rGLN5q5pT6bQfosa2zVViNJm3OLxPU+bZ1i2IKQ+qj4QzDegWaeaaUX1M
ZUNajrK/lDSonv/vhv7hC6wO8l0DWEqIFlBnxu9Nl32f2jTejqVFqU8ABMytjkxC+k504u01+jvQ
oR0ivIgRJykLimmN/yRNVPpByJSaSq+/YKG1o6Av4COlxSI1yS0dKiBq0tZYMuor0g2CQ91TriIk
kQKSBecp6F+N66DJvZ9aGtNpMkJcYytZxnK4aFlq+CVRrRjL0DEyvlnoJjlU2SVRiMPWacC2mHqw
lITRGNnFjEZvlwbuWiRM+aL6onKarZmuww8IHgcixfJEkjWL+nNduvapzt0NjqVnSzMeMEPny30c
2TpdAfnMBPqpDWlcWVPpbhLd2hci2jae1C8FqqwpDOFlIl9cdB3LgK7CYm8Wzk437uw7h9rv2PqL
2H6ouNoumPqWa1+KNcGUF6t3/G2e4lOyrcLbN2P5Xunyy8velVVv9cy+EHLLQsqskIGF/gfnZYOT
uDlY2XRsTeZH/DY2EViPRUUKzMqn/oQ+bhsWVXBq6v4D7PJR1GDkSke++3mpDkTr/CRt4jxQwFiE
hr4K0yzeCs3+rE1OSvQ22dqFBghSYdcVwQ87Yje4VWdLFpchqwhW87F5VYLTXphjybxsWw9OvEjK
rthNteuuGgfzN5jtr3wYX/gl9nvNIQ3KCHJn32LxpXTKbzcCqbiyMHBt+XFUm8AnbFrl/U/AGk6X
mhch+FMPzmTe7OOgmHbd5LwrnYFNH7A4js1lUMl3ROufWSA+ohQEIrCqr4wkRNiCCfmz7vAl8GxV
0feAZKloynFt2lBvyalrjHYAQxgtiVf2th09cUsb4j0D+nNT4wlL47Ba5cCjFk42mafOFD9g1fZH
4RbNS10zLbNj+58p0N0F7lOAEw6nZt4LRk56jv4/pnlEKSeADowJnc1G0C6uugW56PGzRqfDh6Zy
8YfsYhTCpm597xN21shF4afTbMz0gkI0OoqiJDrUDJh/9tYiVyi47Uxc3CSkMWk1PlcM4Z/NiG4O
nJChKqdzmcE0saYYWz5T26k3TwHTiAuJhtikhX0uW4Ia29Qf1m5HnE3QOAqrOxh+PXHfa0mTsfDk
T9cvt1WamOsIjtvRDYkwl21xJRwV65lpgkUomr0ZpB5rMNM6WqRtMSF9W5t48vd6VaxASNUPiTeQ
yYw83pKRudNiHdmqMyJXaLSnEmCjlqfWspKUDCfhvPUeGdFd216KJG2fVJcXC2GPVyVFe9OmkbVI
yjTdsCw6VnoKtyz1TsVdrtfTJLnQoJRhkb6CTvbWtpd81LBViSE2rGWsimhbZQZ0Ls1ixIzNU9On
X1ipzQ2jcblsu2nZ8MfKiQjDRLD0rSPCkCUilFqht8VKqni8WfUA7Sty5cGNi4J2fbf1K3eve6yy
2qAQy66N5F4S2EXvNzpGDekOCcs46Yf5SjoZACkuIIfGU3T5jf5mAy265X34BeGrWOlBxdw2169d
hFC5BjSgkcD8Yobip+jjZ0uALLJkD3lTllcH0/l1ahvKF9FQPxW6qzZ0JkhfVP5Rx4SxrkiiWpl8
5GQfd+PabVvwcE68lbpWbbUs/9TfTKZAlwI/BkaI1kANAconoN69DyN61aKKRuI/Yb7FfbnOclds
ad2HwOHRWyBRTs+1XKXBuHGEN15hfvk0zht/66bZT0e5V2q75VsCjnszNSTaTm6OQml0EoRMxNOZ
E4OoHMiO7hhLoPqVy8nJYCW2NbFImL9bZAHHKNI/yuRrgG28Vslnow/Tp4Qb7gm10VRufLhtchgT
49S7lfHce1V/ThSSafMoKy98qmsSgdMkOBZSQT4xiZHgF+0B6xGPmoqSR9Q7IZSjxN8EBBZf8SiN
tOf78Fihu8m7ldPSSzfd54JY7kHLpsMknR+T6nNyecoAidh9StHEn2mn3EtfTDdpyHXsCmPBeFCt
eoURs239U+3QdGjU2ANZNIM30kABziH3YLeJyckESCLyTX3bWUO3q2V97IvBozD5WddZcjQUBE5H
KKoHvp5tjWqElAPoaz/lUbyytKCiv5wW27HvabWM+p7grFMvAc0Gzlk2TflYQF5M6pK80XsMCWUE
/CCFfQvLkTkpHYx9EhgkhxLLuG2MBN6lF3n8n6TdGM495VIGO0BuFzMesufkvvyQWXTtEU7DnIkG
puRASxzlOEtoOVj2aQgd6eojXANdSLyUEpu6j9VNCarZZoXoyGqeamYu32hQ2kRoK7lqXPU8qTDc
t3Xx4HX9eMEUxaCEhm8X3oPO/di+qqG9ukbXPEEwXiaVKs+mob1qWWEepmEYaGshXowmMCB5316L
UF/kgQcmQXgxnJA8OpFY2O8HSAxrh1CKAwDPHRCVdhUnUOYGd6jXWkv3PSv5ySCn+6wGPdoFqrsX
5msXYGkMzdf2D707HXxlW5BUrM+pgm3SenrziIwQvw3gANnTR2psUJWJ9tRCNVpbnnVG5GSspxFF
wjRDz/TpkzhYnc4ozZfMuQMLoqZ7ykrO3aAFUi27p3lj24A8kw1e3Hgdw6k5pC0Dr62Jk9GUF1VI
qCjm1ke8hYW5BxMgwluLhhvgbnJFeYQp20FH3klZ3eYNRClWkr2JAIFHlt14X1ibnbAPGYFhWWfU
m3SsAQGXYGl7oKVrhNx8Xqb5EMPuI/sZsstyINSdDEzWHS1t+E2UDFs1aPWxvW/GJCO3N3GDdZ1Z
/kNlXweRRKtWJhoiZqN78S14o7AXw7WFZpEkmOBF6nJYsJ7TX2qneGzjbD1Gk/EKUvRY1XEDgGgK
t00mxMt8M0ASyDwEdJqtyeCDmdCS2JIXFh3WuTU14GNxutQ1VmZ+SuclT1TxrGlptlFgA6hVvOZ9
HfwgvC/O+g3wRf9YNM07Xoylar1mp/TiOHghy8jauLUgPq5glWKLVnpEefTS38MyDacvQAaYr0pr
P5uJxOP2v7g7syVXlSxNv0pbXTdpYpKEWVdfuDNqQvN0g0kxABoQAiFAT98fO6uq61SPedfWGSf3
jh2BwHFfvnyN/0/SKCXGOTLT86sGV7huKMWp4ZW5t4RJX9QDDKiawbnsD6ZN04cWpBoqtq69dbgJ
WniYmwruoJKUD801Xk/h4C8HqeZ9KGqBtN2iVqBqBzPY/yJ6NLvj8+EiIOfLLdH9xmgUyMzxo9Bl
MbW6kRpYH9qfPkY0tkwsJAIqq/5lOICyt9ICGHnuk6yg2MmKU80vb1cAvnC251aqPNynmily0GDB
vPKCWqVGCZprBwl5u4IOpFe5V9xu1hjInv9T1TfNn38plKbsuw/rC8RoPRpnDLX/HyrRs/ipZy/q
IeSfIsdr9toCV3Vzb4YVT7W7YVA5W96cP681bG/jVv88xpTrqDPN2INnQA9x84pc61PlY82CQoK8
4PTPHylYSoNPOlXJNgIE0IgIMKUQ0jumuaunLKInOIKPS9/7vKkNw+gdTNU7UYE2IaygVtZr+aZj
qPygcPO2Ob+pxOXcjinzanUvq3OI+jKzt6Baya1z81QrcbPHi2lAcAay+hLSCpJRpHDp8EKstp7H
RWqDmH60PloUWBW2YZqCPnyLtUrmCLdoG9CJWeF38Kf66dbtZ+NSwqAEl4kd0X1B1eTHIsOuAt0c
6dPyWZTh/Rc+5bg29o8YEAVLr1LP1K87wg2Dv9fCwwqYSdTaY1Y9m3XRGpfg/TbAsb4R8BvcXs08
zrE54mvvCIejcXqQc1dBStGBqim1PYDFVB1DzvkqALscGvmhzBXRFEa6JIBQuHXbAJZXELVUwOIE
ZDalHpxCdQq8gor4g6h6WASVeXkd+3ZFxyXORvlNbHkoP/eO/Yhj6QXduWxbyq6tHiDSVv/j1C9L
o4bxdc5NIHAzsMWqDhX/ZgD6pkMgXUNdoFFOL6DzKLCzbqZ7jWlkSWj/oPLg+L53hO+0Atx0MsZs
D8C7Nc2+kJKGf6OAchtCAeKan3lmWGdeMLcNcJnJuL9N5zks4F007hGNjfoWI++HoFIxyrWs7VBx
+zTv975AXLnbRnntuY9bTSENZaIYd7c9m7hZpg/YH3r3dTsw630JXTkq6tLxyUTdrpVazJgUBgrV
c3ZrxxbBxOKFq/l4zwb363MVv60EkFfDLOe3ikh+cS28PyO+U7c/gVdLFshSF5KIFj3oRCapYq4s
5UrdqG4+ZPJ+3j0Q8r7/2M3P2wv8XIXajPem4W7un0aJBLNZtyoA7M1Pw53Uw6PXAPbXdQN0QEVp
SS1o/JyQQMHa7RGuLJJdcXu3x/cFeYmaNiiavjGqelq6155KV8Y1UZKimpdppE4TTXFIgqwpp0pW
gwa8qYdBsWKt0DBYFzcXJyFfQHsJk51IsoG+QR9/9caXT80Das53vWvauBZlfmjJso0zsIFmDWX4
aaYvh4qe0XFlJkRyboqTqhZwOjiY1+gTjbWbcooswJ//dHX8Q1ACFGDy33/5S8P/n2b2f2v//6//
3zEnqr0+Hb8Wivt/jSewrrLzfwrK2yn7Lv89beJ//+y/YAuYf6MDqk85Qk/XNHp46Zv5F+5EE2wB
LGagYGmZMaFf+DdsAa3/NxqD9L7VV3XQTYyui+1fuRP5lW70ez1OET7eH2j/ELaAOfyPfTvU/Zs0
abGx6NXu/Q8EU6Vxe2eXqDLssWpTKyTc9d4VUzs8HkuxBB5YNHbrPZ1vnfJDeMvkgirEORW0rimA
9BRgEfAFn5sDKPyWiDtQS/2jn3kg6YvGNe1fGLtlK7e1UzvrvrffQ33gQFAaKD7VqfbA1gXZFfF2
t6Z9F5c11U4utLz2dyYJL4iX3ZeNW/mR87bhHhCgYYnY3e6fYv2xFZGKM+ltUXNtbC+2iwHjd0M6
Z5yr0MXiIlebccVtjlex/W2c0UxoYjubtWJPlZ/U5NvmTh/3KQ05DTX54F2OL7vhUaqgBlRWzhRO
HLvvgHorCLpJ7rY1xaJiGGPL3rc+0FOeXYrjYs+3V3u8n5Jm4OLjFHASuQ7DH1V8HRitaIS3DILg
Kc7DkbnX95BQf2HJ5vv7WA1iKS+iEBfRCh+4HrGfroPjQCxW9mI/tVshZ2J1F/vtnWFPw0Tu95aw
w5RB7pkgOxz3pMqvXBqYxDGcB0dLhCzfgwl7iuPZ7clnd+306n/4AZF+VgxnT8x7kHicuYcmp6l4
8sLuHt9SrCnDF3x8f6bulE+4sVhagrs27l2E5+neDcNxuCbox5cfusH6yJIcH2IakjwQIOl6IUjt
ouW5NCUiGB9F3MlVkI7QhbVWA2WcTHoLxvvV8/rHYo/LgU0b9lTRhrlPoKq5SGNO6Ng40KXw9l9j
quk9XBgH6ClpuQ/B6wfHT/AQlRzvx1DGi0SuY/Gz/Ij1uef0HBrgaXlw3u5zbK6dmTMUu5vkIZJx
OQ/nlsMy73zsitNcAlgJGL3SYHb4V12cviu5TTL3xvKndnEg9vP9suwcaS/Fx8cxELEH0N73MAAA
XWJBs7Dd3Fhi7X29Hd37iJeTux/vaV+5+CqdH9JJ9semzpF5nn+BTy8bwQyWrNQ8F7mYzSkGFpkc
zXbrpwzeuCH5rHaph/A5F7x+MJxbDlFlhzoRQerY7h0wgDIXOFM3dmKRuG8BdQR3TaeWoziWtJx1
94O1F9zl3XtM3z5kTVz/85AY/PYapgyxvCC+CIV3D+hAc2CxkFqobCNXm6fT/qGD2s9EuVnTsh6U
Yt2XQSxEX5AqkwFtNULCFiRe6Ap5l8vlS/yAlMP9fmInsrn0I1iggZjuU7EMQu8tUBxs9O1DXKR9
PK/DbmOANC66ITJWkBlFYv+U9u4tAkPySJb5whSn8otwPKI47URuGiKQbCpPkbtJKo7dlNBp7iz7
8qvPgL68OfO9XpYSkH/m/+mF4ylivVxSeyamKDdFdN8Z9vLKoA7Aj8n5D6Cb3cOXP/xjzniYpaH9
9XWVsTMHLlgsY950nondg5kC3EdGrMbF/vCheTf7f3/1RizfwjtBRSEzWcjJ7mvZyUv255NLPiLu
chfLjSoLMQcamn1PLk3MXiISE7gqhel4RAFk6h2g4JYnEAKDp/2WmYh8kNsu5/vbaTL/HSFBF96O
aQj3xOIFc9KIkP9q2ym4WSFmbwYMKPsYQXmP4QPcaQ7zea7ZBihLUhHiuA+ZPax8Wdt9Mb9uHlNI
m8PUT9FfkGSxm9EIJaq2EzwWtrQh2GKp7zLyUFElb4P43sTPwNsZPA4PRqqjgUN2RWx0j1/w/10h
vFSu530uyFDCuxlTTPJDpMzMQbF/fyetq8vDbgflS6ctuyns1gDhkKqsbMDT5d2FA8MFGdOG4kIO
7NGFZx+cyQ/a6c1zxep3/C3Z5ZHYkacVZ5Uf7z5ygh0vFBt2LDQaLp9c0fggvmob2AomXpdfh4n3
w6vNnW6kTiEvcivHKylkLWY7T5xi6c93u1EiGscQJ24vDpkY8IIg8jmJ40NFIb9L53tcuPZx/J3z
pEp8a6LnJuJ3TB07P6ClCtXDSYQjivDfpC6SQPMMb9tuW4f2uCkq0SNQ7Efyd3vbgMdb+6tcHGab
VnzPvl6isiv7NPr9HXdamZQ0muT7uxYrf1Hbu55bSJ2D8+nYStC9aspMfSdolMNqQbxY3DxIqOwb
w93km8zLHDWWzVF3CIUj7UOxIY1nZ6wODTE2bAPim3Sf5GXpM3E42rDOhZyI2Ww8cibix3F8uZu9
5IkTUf/zTqva1UcjfRTbCLX8Pcm38w1vFCPwKw5txa7dXW3P/JrfYmqzUJtqTAW+7Aa5XVxRE2Q1
7V+8G1vjxxfxi6YYiPH0N5OL3/F2MZ6O3f3xuBiNhCMXfi6/w6uYfjP3C0DIxX6/jThAfzXxOxrd
nJRxtIhN1XeGfr5R1sVXj8SjrYHP8XMdivdTXBbgGbCT87AYkwScPkL60k/glExNENMp9xEfr/Ge
NFEhtJOnew8/B6J8v6Q/js1PHV4P7b49PBRhHo19M01DLSbB4nxvYckQ3xWLFMkcu8lv/YhD7Epa
WuTHYjH4abxi2nhDeIuZWk3McrGh00X8QKDCVyfnHwf0S17hI+ESEBLc007yThhhyM83K5vbGAaz
K4sHpjpqeONvMw90TNu3M7mrxfi3EtPYfnmtXYvRbjJxPuLrLSajhfSWzmg1ScTYtw/ScTx2yETO
RzPfHjNu1PP3gjYAxLYWPd8KEDJsKpYNsmX23dPJ7ePbhn1HMPWdMUixgiAvi5nH2Maslv/976zr
+d8byf89yJNOLflfAyeAb4GAM1AxiYd9jF+jC6x8nZYpNXj//E/qf46Gt1tSmeCy0XeravZ1qVJz
rMxu/e0j2Q1yTJPLMnMt97OGVIazBIvIzmx9oh0BUrwAeG4PF5/xMHjUdKP55Mc4mjvN26mAK4rN
jbwGacVYQdTBKrQP3cGd2I+p6hfs9vH7G1gRuxrponYeo/yrCXOXc2TL937k5s5LAOAp0fWpU27u
N2cwHnwm1tOhbcalycjuOVfnHaR+vg5BHObUSJeE5VO/swkq59wZNZ2KJV45poN4ru+1Ueu9J5mb
2JCmBY3N7Hu1Y9qNS3Ox3ftt7OPDMcdHAJ9ZaLFfE7HG3upMbQ4D1Chn2U8qsMim3REf/oRnNzwG
fQl+hVjDCyRCgE1RShhz4dF1x1N3Op2GQTh9CLf7Y8ppi6ZxPjxw7HJ+suT3UU8mvE0YnsNjn49i
wmAnYmGWwhMinLpPwe9i4QZhZ9w8uXp9dvdwXnPduXXCYxiu92vOY3fthTyHh7pL/uBgDILl+cwx
9hA251I5DcLjx18f1y6qXBmXNJj77ZLO3Ul0ypBJOWQ2OvcEDBPnqGEXZi4Wohe5hqDYnrVJTcAO
Zc5hFnCA8fWzm4c8cslDgukUfyHAlg3cdSC+hIP9MRGhO+Ht3b3thkHQHUZL/nYCTHkMn+5CbMw/
hkqoY2y/Jtv9dL9H/DFNtOkbo4L+YA/Ci2qhHiP/E2ATugiJ7SU21ozm5Id6qdosChUTYtvMV7C+
AB4mlufp+TiU0elWC+h/nqROoBC6sK8iuVr9Pl3ygQuX07tFGHT+zG0KBHxlonxHUqGGaZos0vAx
FJfRcEco2EvEqRWbAyfIKJXWtl/atOX620oscMp+6QUTzmbmjJzlbPRAg+vitnwGpqQuysm8X5hI
8M1MPLAsoLpJtsdcFxkn5mG4LQ7X8Wc9cLUNPW+T1Ecpu6WsZybzDK+EuNlB6GKF1x4z7t7cIB0F
qfNkk13ccNn4GJOYDwnSik11cWlOlBzIRMgxqDzKQ89vDBFZupTcsR1+OvPZsHXd04Lup9jdykk5
vcQXzTCO6XwlrSA3ZHaXBj/L9Z1NFCK8+zB0zwFmIK4JIOqMDBtZHo/0KyD9pXCPTOYS/2zdOb5Y
QmwCnMixy+kaqiwnMhmc3WmIBa2KKXtgi/N2PC+99VNy2+n6PL6Lb1w1F1crYE+x0fCiePSa2XC2
CC3vh1XpLcUPLhLO36jdkKKXawbxthnkkd0zLdm0SGEqOuPB3x+nHGpslc7nWnbvtAx5tuu6HIXj
TiixqfE4wyV37QyfZSLP7PIzbu7e3e9dNnuwXoqR78wD112fj+HW7hyzdbg+btn0U3YgP8dN4As1
4WLUn3UbzxmmXu7byfcSq8eb8VYuk/eUrIwXrhN5s7upBOHpj/l8hLsI58ENgp+p69q40TiUDOnJ
a3cbv/F5TMKWcTtfuBTnJc7GMvBYo+B85GPoHbbYYYmQxNxVt9f8W+OYwqKW64C5wf3vlo1jccKb
ojLFkT5X7s/Q1slBtxOZuPPhwXKAN5e7lGu73+HeSjzkcw1RIpu0uyE0YAwKxx7hS9wf6kUxRd/+
c/oKKmfcSqVbc/wgqY4fnRJv8A2+vMhO7MS97IurzIeQzEnSSec7/t9jqqTuE1Vb2SVe8DE96qlb
GSI9ln1JvBYGqBTgiF31JLlp381ZzCWXq6SoR0OPwo5H9+sGszz67n/XcwJ4fucrQvG4zP3+qnIr
3FKLxLo0F9W+dOnWH5tLKGzFPjivzyxbt3rd23qTWEaYbgcvQCLWneqdE2n4ikfznZeJw8nr/Mwv
h/M/FyNHLD1mPuAab+5NcjFhJyyXy91u93XwJhOP7zHoO49sGfzMvYvdXRvMlx7O1XzyxTf4KS72
AmaDgmspuMfXHAHpnKslw+l2K/vXWzmzD4aGJ7jZcs0Co9wHMmBqf1jMgUTAdt5MrvB3Pdzd9U/Q
OYJ8cjKb8D+8MhWTx5MM8SACzwu8oHOTHC9FPPnBcjlxPO8ww/73JiN5mhxGkzUDmE8872fiMC/O
brNaOZPdwRlNluIw4dvZYTQ/EEYWTAc/UaTHpAgOfkxcZ8kzcNgSB4uUOIw8Ye8ukZOJM/PH9oxv
fuVkNsNgmkyWmRj9OjPcj8PmxtmRCQeT1LYXBy6Qu53jHw7OaSQnp6HwBN/ONo6ccQ36eO54juD5
wJvNZ8ZeWex2Exy22QSfx5uJmXM4yZ3nTOaV/Xacj3OYjJzZQYiZ9FWmQ5Wbj7ObeHNHYaLFZAYG
3w24jjkBDuZnyK1Ps1nj4KLwH38cLoydn8g5PnX3mR2eSw+Xqv+VscvnuG0fpsSrJp35g5vJPbuP
dXI17N6MT0df6byY7Rqnz4s6hy4AgLG0xG+aP3FZHbyH0YE7uvzqMKpdPrVDP7P++CaQcco5P5/w
vIPHP1nWvp35A4lvTSZG4Hx5nfU7yYTg487E6yxVzoAvRPcu2bLsecebff3wCoRJxBekhEgHcB7y
jYVc4xkhMD8EH4gTsI94/GQzyuQvBup44S9m3RudcD8YBmgETOVNzA/Ic05MCE/zxOLOv354WtDZ
YGtCOuz8r6XB0s1MPFDn5bCSGfNxGuHEMg2V+7QbuZvXbvdqy4yhPG2Qongh/NYvBcV04RBsOCyA
XUYLJe5uPp+bDlrKWY0WG4cXYcYP3F+X/IttN2K82JEWZsgEV/Sw6ZTUzsGTX638kTPfCYGnfED2
5/NO21JoIa/O09tNkNDUHTmrSC4oCRBM5qQLTDGnifvlyA2y6rEFO7PT6X6Jp6uKYHbBQHBG8yAI
18ESsXFYAedryREQi5CpWLpsLme+REwOKsLOiA8FU8ASMIlI24a59UaHzexqj5DN1e7gTjSB3tl1
F1KBw4Z64MXwaRaf+cf1393GSzZ7sDsdmEdv5+zu8ufnKgdy8vVCMyhOPHUwfGzpsIcPm8kIG+Zw
0NyI50VitHnYKq4Rgo7t7tZBblF34Gp3Saqr93H7kKoc0IjMLeJWYdIw8lycDi/h8PfsBBmmDVvX
dsnysfhIbCSYaQqeJQMnTsOZ6nkeZ563iXmp04gqfdEtHgLykERcukDIkmOYGU1F43cifJWoSO7h
ebvRrB37q9SN5cmUIypR/OyPjzvSiRY0EF9Qykgz3BbG0SFn6X1Uv3wK/yBuVX7JI0E0ODOJjNAo
QI5aVOvXcog3+HE0RLcQvEJz0uUJfUb0j697wItVNu0p91TMI16mmxv6zO1NOc9QLFU4dIE/WuMO
T5TfxH+drutsm43zMSAiCK1hg3fxZx99uHqj2ApeYEIksu68aTaR5rddXPLCHPJFmYPd2gwDUg4u
6HTlI4xtvxvewBuyVAQM2YET5Jz3XrRiFMvR6dDdg8w9P8IDk3jtW/ICA2F/c5CG6uZ9NLhVMYK1
tQqzxUR8DXnbk1cgrJ6HqumiNZW9Wthjm1u+0ZKj34UxJbxC9WsX7F8kKO3fq52I/Q1ndQxLO39Z
EyLWnYfinrFlcI145gDHFft2QQZCF/s3IeBtLbGMfweETkj+C3lAD3ZhjSwg3zgiwTF6E7ncP5xa
vNzjxyWAWXe+b2GTFBnK761Vy5gKFzt1IRh6bS4jUnsC2FyigL8w4x5zT7Ed/rmdzWcoppdt04rg
jwESbcV7U3hleBkl7H+v1xMEHIpN0e9G8nPHQ/V6BElGzwJkYegJgjdc3Q0/QMLc34Q4RxdBYOFq
rvQfIcX+q564OflCE7ANiV/qoL3u2sSJXXVOtGXq93wemYbF9MGHU5uqpSP0ETi+XdRw1a077BVi
ggnoEnzSg4e/fxLFqYm7dbOSswJ4o7iZhhfJwo2YaX8QfPu/Kb9ZKUTWvre//gaFsKAMn0VnLlBL
PJt00B7e+Qlf4wsOXOYBK4wgrQiLz3gCX6Sp/ZqEzu8qtYH0FC+PzPi09WmJtwIwK9ERJP6DToow
j+wKX4imRMLOb/86pdFrOZwT7Ayxv6A+eC5ouLPrE5xxdhI8p2b43r9s+JhfrhWsCAR0E8PDahJc
/kuOIPNmIm7+a1nMXrMu9LKtnN42X190pMzE6URuWpnggm0vxJcIovRkiGn+vR8P+OyIDY8BD4MY
ge/ORUOlDwTeD+EpDHNFHLHTQwVBRPR/x4jWtDeye8vB2l6R8fCGcl+LxXdFgqKLH3VJMKrwxffb
3m55uij9X4KNtECPcvvpE38d9TdUmcPcE0n8wAnJqiHbjNlj5KB+CMpHBNPZ3Wz1Pf7+/uVm4O+K
X9Jb4ntM/g3pnW7NIPEWv5bNvuwujnkIK9zF9szO7f/z+S52aTjgZ0w/hzqSsBZSqegM7EGYBa8J
qb8kUL8b2oXX5cO+n+OdNbmArorCk9neXMW7ZwKdlrxDsEQ9olueLoltru9bmh/It/m9pbV+798P
fM5oqhXCXBn4nxjBL/mOqVARRWzfScKQIbiM7+XY8ikQcguXrUWKsBqnNmGxCaRo45vnk0i0ob5i
l4G2YzNZCKY+N+2Xy4T4ifdyDa8kE6l58axCRw7Aw2wDJf66KX+HXf2H8uj/d0ny/3m2/S/J9/83
0PbV4f82O76qijQ73X/+khnvPvL3pLhi6n+DZdEYWgZxPN00jcG/ZsUVc/g3wPQBuQYd0zTUnkrC
Gjy4V/LP/9T/W0/t4oJky3sapVNdBPBf0uLq32CeAdvToqpP0+Cu+ocg9zWw0v8SbDT76kAFnNMC
LJZgY4+7/jXYmBYkzGkrHQrqwWkdUHukhmjJETqVWNJUYH+iKt+JEnWeAscTt9HNhl9tlhUgV7zp
8CphdhIDWoo8ADGobceJri+DEYByvjakwraM2o+tw4RlFDGIH0Y6b+hz8W5W5AypdwZR+fmS5YUA
EOZApuGVDsGQy650MPULkMl0yhcfus4WvqThxbp/KFBPF6nSmF40yEjEm7UwreEvWCgPd3gt54Ds
AZ/WEnTOjTigblOvLxz0Gow1IL4171pSttauqq6RS0/XSk/PQc+L1rAg5dQdvch13bKGSrm7e+kq
q2ECIICgWkSprFvuX/Rmb0HnUz0rmm+NeAsEfUTJWfSVVz9UNgFj23XqvR7622szhaBjv/3R1crV
Ps9jrEJEQzliWvbgh4Qwc/oxTQK70KCm2nCl0wPgRTTQ6i2Tn4BlGxtmTCH1G0snIU0/RNMXUWwE
GoAqmUX4EBwUWV5ftWjUPkiijdk4H82mI3BV53d91o9j1HjpxFFbOVHDJ+JLq3q9ZvN8abByKfo7
uFNCHFPYKns34J3iay1BtIm8R3NRHCrLmtMnekBk9n7tQMEE0ja7uK8iAyHyRdPcAELy3lOlPLXe
3a9oQLAfCl9V+rtX9ArSPjzV1uua2Re95ydwYe5hRwqTsvzS70MAR7T4HigVpJFsEUINr9Pwds3F
/cESGiDn06hzVtSa2dZothu8rWnXYWK8H705pZWjAZVVBBQ/fq/Ve45aKpwkJUhkGsEE+ANpYRjo
HexytgLn6CL7GijASWu07q2jf2zBKkm3Zts+aed+JXTCDAA+gYHKzqP6SiUTB8YT0JPqslJ7SQ2G
TxPb2gXH9GZVIy0yyFkm3Az2k5f/6L3ODy2f6A3ltMlEMdqcAmoVSX5p3gt4GSYeXK+Xjpmt0dN8
HwLL3cGTane0dG4ZQBv0x8yJ3dy09cVI8mD4GNrQyXI6xNdlYR3Tp2JQZxZZMqnafaKDQpRe2HL0
WZICMl+52zMLCCSv+ZRmXHUEaBls7WAcXPQ8eCTp1bboIqTA+83hQqV3/zMgJfOJLW8YARpKGd8d
WEtIEU0dmHtuenp10KX1oHzapfO4mZ+wUFVpZOaizCrsMPPGiF93wzfAm3D0HlR6OZT1bkpjdMIi
OUW5H1Ab6QxifI4nwLPGNVq8Ls3hZu5u5qyujW10U1UXWNmrA9lWYrPPB0Z6F3nvhYfDQHP9Hao3
6Ntv1CbbbR8z6BHVdGCl77B+UMihOBolryiVHvZ2/QSg6/4kefDUaXd7VDQj9usZaIQI9cDY9GM8
aQvgvvsFmtpeqYOHW74nn/Luqyn1gr20CuNbQpfj7VxYxfHWmCctu3+/Ka63KWcduO2DvMrgaezN
wdOpn/fD4GV97AdU8PJtPlK6JNsKDC2TBEj99NJWNWZg7Hht0svoExzkc2AkOabj3jx+NdZ0SE+m
fCjm1+Xz5KweXDYXWmfA6mydy2N5f6o14zXJxpjaORl+gE+Irx4VhDHogXQB3/rJNn8DSJZq71Vt
AVZBS0XiGg0swsOWJc7A/hn6T0Mfohv64JtdyjGQ6LsKyO4IIhhAtgp437/7SZH59bXVJCXlBYCo
tDLEkbWiZxho+8+8SWhDuH9kv44wQ5t23gyplXwOakSt3t8GlwD08zctmy/IKkEJ71EqCwrCxy6U
y+Z2pPckHUU3/RcKhFHer1a3x1J9aSq16w86SS8WDadDOma0yu5fm1XyoPpZuxk0bZvR1LplgNHR
ppI9Pti2VYMB+67GDSj4dt0UwGxdNBeG5BjH8AqwZEfmXQExKqh9hchLfS8+eUJPrNnOLpf+lQLT
rHBhh4PL/AcuuvnQolZe11f9d0W3QqUen00Y9/KCRMG1GcNzKu/QSvraHeR2HWVRQURZxIDzlm2G
+XhD2voDZ5C9IDHXesjJQPkZvvu/cR65Oui7ralNqvdjcVO1QXeQ/hQgxMAN3t8ZwFw6d61bzQf9
2sbgkKB/xLN8+pGSasEAtQ0gRDkdNFoi3wYwju96AN/nIB+17XucPRdlLyHvayXluC2HB5D90AS3
ZV1Fn6lGFSWdRMaieenU+Vv1xFCflvjkxdnMFYjLreP92hTAftAhlCl9QGpba6MUxbaawpBXSAD6
wn6lemqCF3arOvnVZwkQclQUF/vykWXUOZNeHhpF69Qd1H1CcU2j3YNbCk+UqUa0I2fPCNPC8Mw8
+THLxNFf4MWxme/jolld02j6uPdO4FZmL6gcaaVf9qp2+S6H4X1QBT1NOT4UZWOk1x9AsyJIgTgz
ILxNsA6iHDBE9QNbWUnv5XvJ+9Kd16jU6lkDDINk/YmVhfam5i4iq80x0Wa9U6y0kdAh0BDpQACV
5LweQw4R8zHB1PD0nvJNkwGemV4Hn7idXjliJu/6CkrX9FnFMUSnu/zeMY40yfyN313et+m2qD7Y
7zeD2t3owTV17mpFvOmVA0JwL7RQU/fnFOF7w88HxDNzdS3oIqumg9Q63PsK1OvUH9sP2OyvddmK
QVwS+7+QSKfRFBjVW8+50eBtPy4JhAFqb2gbfYXLPhFV5A10ai8gh+8gWV4s59IoYUlb9pXerlZ/
FvTDg0idRwv1kUc+BOHUrbTWni4fENpQQ0k8+NXTfgHnLCwfd2M9uEOgnDWbWusDeTTcYL/RqVK/
KHd8nO4x9WlsJjBHF+owOijR226HL9IPUV/CdA+cjaWq9vCVU4YBQ6tMQEqN8mTOuQmXDWmFVOva
QpNlUlutBC17qoLcWlZ0hQFqDUxmGjs1zRWu9jr3opKVMaB4eUDPXJvAhdK5oknlRo03aM6Yg895
lME6aBT79lKFkA7XAtEDTeMC2OcjS+3q2gCQHCVgJ1Y5JAIP16DxZgiDsHfLXpkwmcfXY9Er69LP
sdRZ39a2IjIdVlZ+BP0ez/ELqyy71Thyxadj5DU8vbormMGlM0jan+vAuHvxRSfoVw+pGaCfTyTl
MyE1ai3L/AGPfE8jdgASmKNERh/7cwD2tbVQPgRQYKfO3YtFzEt77co3eFW3wcdJqtKlo890G9BY
3NJQnHfZa4XVH+BWxt86UHXTd0+d93v11iwhBVeGfVR970aGPInXn+Sp+1Vfl/nzPhjDBEPUTq1d
atA1ml5h04bmSlS0tGxy2lKGd3qJoWr149v7d6g/YfK8PEnDlwroeoZBbfkAdxFG3F6Naae/Va+6
M1s1tlWrKIuiVAP6PJz7Da19jz8DoDZaclzPyjaGqumrpfbTFqZTK+R+nzVNZXX/BpHmfXnJH58Q
UGmIHeL9APBt953m6ujqJAPK3N6kliMAGeBIHa57kPE494Yiv3uCydjLjvkTStS262BLMdyzLAv6
adwfvWDmgC73ao7eQ8vDDLugx6qJUhD3g3LYgx0Kwt+KKpe78fPfmDuz3siR9Ir+lYHf2eAWXAz4
JZPMXalM7aUXQlKpuJPB4E7D/90na8aDNjAwbMAwPA+FHnS3WkqREd9y77kDTmcjT+oQnp7aTOV8
qRiG3TIEFqzRLT6bpoqfvZwZeGXS+XOlgRMlyjQyTL6kePaaF5gn7rVIPwxtrMMu5qTRc/T3epej
qVDm+xxlJsllOdFltpZBGjSPpg23gXjYs6dGEXoEi/gyb4PCXn7BNuS80kksH8FeE9dA1iIZMmH/
4CLhP362DD+ws5b37dhTIjCCmCdevYnsH2xzFmhuC9i9iq95r0WHAVZcLBfkIT0KwCR+y3MyMBQP
dJDEJzsG1h/hBlzh9wPgRwLBuvD9HzrPKzRPX4aFiNCRJSSLVVP0kiUohYrZSIkMX/RAkacRponb
HmrF615qw7RyCeuGTtd/GjBVgGVg/+JyZBdoG5vJ4IUCmlCGo3XHXVvtbL191qKpIYTX7Da3gNag
4YhtK9876DRvRAS9ubr9kNsDE/Y6gQDWn+zS8/dDhUuwlc9GJZ516qhu4njKVLYbh/bZUFA3pfcK
WeniDSZDyrhNN6MrUbuYkbhTo7YfdJj7aoC0Rp7TfOQ/uynhax2XkYEjThJu96iJ15Y7j2Hhu1zQ
vbbHFXNI6/KYpFLn5+2/fX8gpzut2LG26EWycs2/jrjTqH/UVT2FEPlPcD6KkJBXbnJoFit6cIuf
0tgTG7c3JPtbSMR3Wau+mqX7YWkg66PFZeXSacTaG7EZkMC8szvId0bV5nt8zpkGPNmU+JwFOdMr
vairkF97EbRFdnLc+Nq29mNnTKAJU/qDZRqj0GJV3MgEu/OS7BLlqFCvbzcNlPcVvkhg82Xn4HO2
NEgt9rJ2rVRdRx3HYdO/NmVqr0zzKTEIAKiV8+41/rQva+fdxF9ieFpJW9WJsE6my2zO6IKmOX0g
tRyMUqq2uEMfLW1oNlltJQFcqGZPpZw46Wvk5B9j3nJydQVCMoEVxerqaKPRdRNPoQ3zeop9Z+c7
Xnwu07Xh47Syat18m/U6TJuZqAjTuqNFrxCuIf0hiubRbhi+3Vr1wczr0Gmkjd0J+v7vPxzTKXex
beTMFBOu9srnh+0mIuPg1L7H0ZutdfZjVLf5WpUcHbNEX68t6cpNjZOeVskPgw0Gra2WCXb3Cuip
b6YXIRim1dGt3lyYAdpJW66XKDqJW1rpWNV7S2K3Nktol9Bes6B3tfoR0+emTm+gU2OQoTRS60rC
XxTYxTQGTQ4mlA7YVEmObHvM7s0KcI1ZR8Q9jQaXorDhyqru3Kezd0dAbX1pI2NtOHG0z1jeJ2Pl
hu3CgZbdrDNYQfxtqruXvrbFaZh6/tAS5+TZOY+v4dyaDIcFS6Lf+XNc6quhaEDZxQZ/yWeyHm20
MX2U7FXZcnTwZJ5+/9XvP3KMoHDIs+9YTtYhvf3RzFB7qADSlcCZezbTItrCN44UoBnrZp9P/cPv
P6BJ/O2vsBKfVef7RxEb1cPgOrumrXQ+PodFkV4TJx1rcKjcgmVEVVqhWU7w0kAurTo5IhcnD2ym
WrloA5lNJp9rRjrb1uRubZfW3IlE76gA/Hqt6292PLoPgDmQDcPv2Y7UbUE8MKUt9FaGt7yjoCM/
4d7WCBH0ahI5pnTveJV4cCa8rlWFZbVNqv6terViLd/NI8HnMnHk5fcfBRBcoDTlvPX7ttnUecPS
oYgv3rwgvrPHuVnhi0Wbz1HPqI3cBWsc87PwKnmaTNYHpsAYYDlDfYpVWZ+kX30lljtuYoz2Rzqc
OGiINFmndheT4GSk7G8E07QxWyARE2pvhGMqJeUkbXhZdCW5Pqm2MrMxfgI9gS7UJL+3cvoXivxX
2E3GydM51CabqUYDLusYlzFaWl5r2Dx+c1CmgQmg4jpoBpcsgho9zOJXD7y9w6ZtG/OeZ/jHxFN+
cYxNDjgYJ27cHEuHHPkJcBw15rpfIoTFZc0xyf3wkA5mdPVUoj3FxpyH6mgVJH3DHh/vofCqY+RG
xLeo+FwNP1UrUkpslb4lXVQTqSSwaDOo4FX1QZcnkVirSd3gdT2VfWX62yYaCe7oLZDWlVGE5aJk
MMVJdnWEXZ51RaIAA5i1LpbuWA9+2AO4Yo1iu9tRlzs7zewLpAkyLI6aGppwyWd2QmPWP1S4qnP6
oa1vQ17K7M69RvalNVW9LTh7qH6K8l70A95WT6o1J2DN+2bdyRvabLRkf5KjrHiTJzou4frYRiwi
3bPotFTZ3smg685VMt25LRjmJnNRJY7WfDak+0DZiv4r6+bz7z+maEhI9quri+MYZ/Ib5leVT2Zo
ZH5/ZNiw5jYZ72SUGXdtrIGyQKCJIQ8HZ/fpWpCsUzMRLxNHN2sHTjyazvxOVY9GrvorAMFiXzd0
oEXb9HedLLc6A5zEfeIz/TUVo7uhJLlNS6dm0028jk6mbXKPR6QwQOV72cd0q3S9pszXWrPUmwio
WPhhpMVwAGFxHDTFia3Ml8VvmJ6kUbfpRhAn8BbSveegaFqsgkgAi7qKyeP8xAX/w297jW7kdjkU
vnrzIf/QSbMOKocE2LUCX1wN4CGTTzk39/0cxWS5+FpovWDbJspk6jHiDnVxLinePNgkbbcrGr/f
qX5w7yB8zMCRNhDZSHxP+43uIk4vPa8+9C1jO6doOZn50JeOxALL0BkxZtHP28e4Wpgqbya3f+Jo
vSRz0BHTcqL13qsMVF80jSpoa6oJ4N3PZJBXa7hdEjRFxEkbp+FUGD4t0/jd1CXDQjNu1wYoM0po
h8WUS+gOXQzyVCs6RFHRXD3Sj2TH79grrpGG+50zxgtiGtld1NIhVpPurVN9UEET3ZD6S9KuQegy
oK1dmhGXNADo02sv53POGno27Mlbh0Ip9EE5lmTurB3Z2hs9+9ncSB8ktbzDHHjkdxLdVZXzoZW3
ltC2cDOoWyAbUc8z/ArIh6Q/Dv18GMyMKAonn/nUn91ZG14NntXQsKS3J8FJ7oGSQH4UwSKdehvb
sARcn4iJqeUsr3sWZpIBpSa7PoglpZ308OMV+qtjRK+Z016kfu9y/JzcztFX7ujzqA3+SNBRndAO
DYRx8RHpbtztKY65dtCZxT2fqMsDuPbtfu3AyDjMsVmzuqg/FkNUOyey2KWmZvzeKDqBLNnHA9Ay
6OHfYBC0xE+2jQU3oZyT6LxELiJ0D24Ct5Nc+bCo9rKrDsqQ3tHtch6TrGICrOWh0Kdra/Lvddp1
nil8Kh0uKDheAkUGfZcvtrGFf+daXvHmDs+FWcYrBaiIhjgbQmeSlBPzaK7jxi3pyTijRnOXa1I7
OKY3rgfXf3UJjg3IQv3FS9yuOYQ0CEWMHnicFyYZD16mQNDZytl2vkU3YFYPnNvdumGhsGaSZZy4
/++B4FBK1dVEo0Q9n9rYmHsNfQLkplWrnGxf4zJ2KIZuhs4gIslwa5TeNvMHH6Rh7YYZsRFD9O1w
Dx4HVimhGWtjWOHwXFWNnW1AiTQjh3RvZcWPiNVHKvpzptKWmnPINmJCL9v37npqfdibOjjiVPHN
RbHRnFjrfE6ev4Mg3X1UFiPtMq9WWuoPOzpnhcKkdY5MJZtDPUwttCG32RXmXS/M7GEEpAxNYXmt
PXskUkIzj5mWv1YzMKWkr+Xjkih1GGyEKn6kWYHed1ZY1kURAmKsWanoOHPKkZBgqz14NqQAOSyo
D17AbKXrYlo4Vgv67GTadl7+AR7fCwqHXW5qteNraxuBJELzPW6HKejROniZhtokydO3qEjux5Jv
sbGmVWY5mMUHZlJS8xhwkRdCOTKTqoohI+2WIOda2Ni8txejWSl2iLtKVhuWQsO5MsZz5Cf2oWsg
7I9muqoUKzhHlmTRjSDsujyrtreTvhDuqx3zxukw1sDn9DPHS/wy17ZzD0sfSp0sz5MD/1uxy5pM
9FWuPVJTSv/AJ6obr6ZVbZYinTfkyozAyhjuR25+1BgoM3oWj7Pol1OSRTy4I/DrykMiXPB6+o2i
05qzTZNZCzwTD2FBnjkb1i6/f9klSMw12wO1spc+vQ5J/VJV/s8omzq4IXa+nyL8DANVqc4qaJ5r
pkfw9x2Rz09DdqR4K6vOW4kO0jSYwEqlDaQ1fp8dW60V70AQLclzOtuUehBL1nbnVHtoArSyEFi5
JpNXpzaQdjYLodI9ZYnVOKFOoohgdruuONPspq9CwasUKE6PwJiyve00bqCXDegpfDGQQkRj/upo
83il4+2oWdQGovvWauPBHiSjiv4y5J1zL/z5O9PbE3E3WtjBDuLDFhhOvK2pcuyjrqXvvWw8N0Vx
nqeCTt0tfybNu30mbcP5JO3vBgF/a7mKaA+NO9pUd7VEOpf+x9DFP/XSYx6xBlDbb+JKHG+hI9AR
EAnrrkEBVO7GNH1fMpyfOeUjT7viyJZfXAgXxjKW7XAm22MwxKCc5nEX2aRrJcm76JkCL0UH+MAR
m/RjNpohLIyUXazIllUhk11UDqiBh4NUxoNfQcyKzIX1I/groNrx2pvS9ygpXXqbZRtL+ZH65eMc
VfFWSlSafQXpCQtTNQ81o8n+Pve0F4NPKLCF/+k6DPqHbHyxvckLRILrlnCsMK+X59ysDs7csrob
79htFSt9zu1gSMVP8Yu1Cuxj0YTQxhLYhxtwY29Z4pO65BHdkY3WyqSwdTUTF2+nv2ft/JBe0i71
A0VoSqgMxnP2Le+gO8+Z+na43lfx0J2rxGDDZTgMBk/LZDLQ0LrPPFI2RHIGf+bzomWHQl3M/rYJ
JOgQCobJoJjfpmJ51MLvjbaw9b6gt1/gVR/ADfbMlsn302akSpUOO3LRgjwaP+doPFix/UFOxbUf
kZe4hvlG6se0ZRiBJ4J6eOVIxl1qkEQa0QwOGRpqPUXyKiw+io6a1I0Is2sLRpoZac7jEhSzxjPf
6jWTHlZvGU9G3BSkMFYeY4j0acrbZysvv3USh2kn91bcdsE8q6dROUcvdrqHxF/e+sTfMM++juYl
1+1fA8gOksK44gksDQgI+eSEu4N7yzuU20/e8OJaUq4JD/LXudZmq64E81m0SKsqF+fv5D3Q9LzQ
x1+cyGBZKcCWTW/liNdE9nem/+k0TBKH9j22IEjM7YM+9sve8yek+SYZGgXEsYLVXD9U24kZ1Gka
mGSwTN6TOYSbfzxq/kDcjmCXZjZU54N2Zz2X/HwFqyiYW5TQIBGDhAFJWrUD+UCRtfXz6mt05r2M
+iPYsuOYEwCjpm9PTHdlSZFtWfNaJJa827nRi14x1vd69dy4/kFElMnuvajMu0QFt1JlO0MjW3uU
FmeZE6AH8sS9SXTmlul0rMc/va69z3trZPKJ/LmLaRig7akCbGkPI3SlzSQpNsBFDaOjyGGNw4yV
67LZW1yl7uKue9ZNU6kB1V9zVaAk5RBbL8N8Z7rVvbmcHL85UooMBzQUiMLo03nEMjuWsIAbeRCw
6LpBPLQThDLPSRJyL+3AI86HAR/iCTnzNf26/h6haXlSuPC1RnryCJYNLJz1DaO7Atokt33OqlSN
4Bw7yiLglGnMA6m+YT7y41XlV+VZeDMhjv2+kM0ZeXPkv0XOEtMf1N/87R+GwdQvs8627T37zrye
i4SSvEDRLWXojebVsuSbHA+daJ/8ur+N2CDRLsYNpax2tmGRdWK2O6In9ZISL236a+s0+3hBEaDz
PHd2cfKGeMUyfz/mI74nUgP9HEdpWzzljv7Y9vgoiU9aW1kFP31aAde6mrV7ynjwU+CivTuel4Fu
Vpl35LxDOxOhH5Mtqgb9woqeOqHZ1Wn8JDMm6Zl8M73qPYV9CuB/eTALOa/1BWOFqQe1bzxk3r2S
6gTWxzZLucndvgQJDOLPuzW6/hBWg3ewG33rs8tTjUBUeSPNDLftf2sGzbFqe74LrWx2gp+kbMMu
8WAHV8mM1gR1bppishsan+Wut+9KOthp9uzQExapoZYgZtYgmkTEch3NNe1B0l6mfohJZ0MLUWdj
v3JisIqy7B6WwdnpLtm8II3atTMzIqvIqWQO9Dy1+l4H/BLKbjiM08BsbZBHFT9myr4WzCjZkfUB
SqQXliUcQJLChe+TEqb3P6Ki/II+cs7F9Iu8jq1tTcbb4lyiRN0IS/PHIPjyuWw3Zu/MoWNk2c4A
5bXKS4lkpxWbElZR4I/pp3NbkAGfjtnzs7KrmYPad0OZmFvXaNfmIF41kXIPTBVe2P6n3nI+wPl/
FJbzYx7Sbrs0/l3PoqHQgIDP2gU2NgExCkCyU5TB+BpXzXMlJPxwknl3ZWdgN8v1S+VgKRvd4tfi
mrc5i1GxVKU893gVpth786keqAkngG/kkE9wxV0e3EprMGH6sx02LTWanzAet+Pls3T09VAYJQFf
xD0K770BrLaprCWIiDUl9hGNg1XqCKuH+UM3Fd5Wab9BYtvoZDEfOAGO4xLhMjQyYrtH92dld3rY
j6xUO8O52NN9klRTUHXpCRJWtHX1wjpY3RCv8058dekLxSXaUjFRxxfKPJTN4K2lLbmIjrYBsddv
sodO959IoJmDATj+KrHje5RMci0ndhX16Og7wxyf3fo2meU7HfgBuTzSbOcnGei8UmUnZVgfup6g
0M2QD0vSfeHgvhNqu9wj9aA6ntpl3dr2Ds0cjERgvrkf80aYxhM0XBn+tub+n8kbv6Z//m/AhP4f
iiBdEzqX5eJKNgg2sF3+9ydTc/DRffzlm0eBsRNSyH/5p399CB/Dh5cw+Le/vH63cMmrvzzOKv34
s0jyH37Jv4omLfGHT71KSp9uegB7LNSPfyUJ8XdcSnEHuaKr6waxtX+XTFrWH7ap+54PNRNuEB7q
v0smLfMPwoMtw/eNm63a9uz/CUnI1P+zYvIffuN/tmcrZoqqKFFaxWUkUEGJXWw4SZinIONQQbxK
P8KFapbP7ASumT28RD14NDY+rbARy1uEfKkeBaQS5x6jvAuusffbc960xbvnTayLNQQZ5eyggTFj
mK2T8xqbKUTSWkqOBCPCVJ0uv+aJpU6TDupxafUBTCq6KGjNyPjKh1G6yOjyJLr23YzfZKjtfW6o
8zR1Z86p3VzUL/PI/QWhGyE8SQyECdeqeVBm4qySybhB7NMJIGk5rgqXhFAD2V89Abuo+ru2JHbU
H6rXPEvkBTAw5Q6h7YSbDWELrZ29CDTfZl4b0tnqCaWc0LkvSVtb82+ca8s9L3X60vnpNdOYJOj6
XcIeWol5Ccu87U9i8CjrhDUGXiYXoMdZHyjX30aRUwYJwe4rS5J0FmW3tTq3kD2Zp5J+c170KbCI
xlhz/yGx1/XvNik+Wk9TrAc0GI02S2UgoVwIZcT4ykXjUEjRh4Y7x6dKIp80WDoRzXkcDa7EVI2P
mnQ+0RMtJCvU07dqm19zb6w8hbpFzjwGTVwhRmLAIt2vvLTJq7b9cIyQiqfFr35WrIkih0xlADNO
VeLONcboODXpzmEmGveFbq+yrMCDnOhjuW7jrt2X+W2b77AbECnZAJUiJqyekuzST96yrVvDfRyN
T4dVz9MSscWgpCv577p5F+pMIrJVm8Z8gr0ThURY2hgL1Dhe2lqYcPhKY8t+pb4rJT+FW3x1Zuxu
4rzkxnJJ1VbNVB2tZVwOBJEwNxTwXoRIbE7+dtOxosp0lFXFznfLe0+oh9aLN5U7hvPEPa/rgWDQ
D7hvW2kJ3PzEfyizHFw0kg3zl0aHhVAi8FS8BXh4LgBnZ+ibJGEWjpURwNweewbYTBVXxA2cpVeS
Vldsq744OhUJh72H5k2uZp18wcYSQLJypLwuQkBCHQnaaVd2HR//F4/9/4enNUfnf3U67z5oWP98
FP/+5/+mV3eNP0CxoQIXsP7Znxjmf5y9mmv/YXOO2n8/RTkX/6ZXN/U/dMpBeH7oyE3f9Lke/kOv
jsrdcFzBVlvAXENS+D86fP3/rFYXwrd8KG4eenlGy/aNF/fns/c2rYrAMTLqtVL8xrMZ34vaDDsN
b4+pix3zlHSrz/HGJQaOpD+ghCvw9NOFN+qlbuxv10GXjSz/JslinM6+rWWTiqGLJHHmWf09IQBi
4w3DPau6JWx0Ci3pMhTwIot3i1zcLB2tv/omuO/j7/ofMD8M9/Yrkn+Fgex//ss/CX4wwZXme4bP
z2ZZNzPAn38wlXu1Dp5ahOY83BHKRErvCIJ5WRQKIZKFBuvB0Pv6SBjyZspm/9LxjRtDqq9Yj74B
mYeyoDMGGVUcrXTO5lD5FPdjWSy7ZkQW1vPamybuE8mKNJzc5jtNPbjWNoMcSx+sVQp88xTbDq21
YJFIDM01t7ufJelY1J/l1e22sViYcEuylVjdoGzzeUtpnTe6mcm1DeqcRHB2J5pB5U5R7b53jnOf
1OwVB2ndSw/1HkFGVtF+pJwnxWScS4uUKTQUIod5wNIS/cjKK94jqJtZ4u4r1zzX7SOn2YYF1QNM
lDtGh59GTSal1T2ICTnj3J9NVVy92wRG0Iyb7jkrKPErla1Sx923TvkyUB2iPqPNGTeehhq5rk3i
PpG3ek/S4e9V46OPVKI0kpN9Ena6U4MB/r0hvTX6ZevXKK9ZNRvdV8PGZdLyfmVLuBu3UIC+/Skz
C+EfwplOvih+d8YC89WZ6s+uR0NQEzrcxfRj3kjjPvhVEBsS5tTCBUKTjAq/EsiBcvNaR8T2OdGd
9Pxfrex+zEvxUIj8xF76R9IfaPnvyspkQJfu3YaRuOHussF9jYnSRLBoH4xcOwxwjwMGYAC8EjpF
Z+yMDQGea7bUlPudhdFqyK8q4SSO4+jDTsXRB3h8kxIzVkPvSjrErCwV0unbazbsZ1Y3aq25C3Lj
mJD21IjehPeZC39f6VYQa9PB8X6ZGcIiMOhfUevcTYnBke4/2bH9GkX6I0HUPypUsC3ZMVYCjalL
WUPMVbqKcrFsotLaJKDadXfDGkAGjo10pqyiXRMLbnJspK5rHVQD2i+yrNDQwazai/7Tr9svBMog
82NWTh5h411i7CfA7pvZYRlWowC83b1vdUGcQZZnw7rJ3atGsupKy3qQzqZ18G/x6izGgMFZ3aVy
WekR1QK0IirPPjrtMKkzcmHwajDgtkQgaL0bvZcbOvftWDFu1RjZIqyEY1VoGp9ROQdKOX7wm0Ws
uQ1KPXqcUW/FcUjwbgzW/O2SV7PqjYzTqczxfWkWiKT59k/IqVuVljftUCsc3Ywhid86j3LS8HIu
SPvRDKNPsjza72Jn5suOX6XYjRUtF7DxHY3SByvYYTsmPWN+TWlEQywPQ9exzCmm9ymt0m2v9SBk
gLrzMcqTm5c0vhZuA4J/w7T0wJXcfkCvJ7AFkQzfYsss+JbMPicwiFs3O6QR0/axOrSJsaxUabyM
swyskSB6abDtzQmayYt4B4W85PLWf7DfakizgaVtkm+yrvocEBgBp6vFsPxAjA3Rsq7aeaX7ruKk
2no+hWOjWQfN+/5NfpWxxTnNWWMpfrOj/QiMOSZkG/g+4R2hOZpPUZzI+4zxWFF30NqL3g0JRsV/
2HveVjoIPAy3zgMLvW2YRT5791u29ZLJHCcGRYuQMab/AnS3mQ8oT4e2ala3e20navstixrgRgoi
s158zz13zUCScNA07Ox1R5Vg25njOrXA/j7ZGfILUrUHZDJrS/fR1txSLjxTgtEvzY0X219dVyEZ
GpKzFAXiu7Y9Y+3wTgZfoMzmK8KbhBAXol913zwqhJTAseWlNIe7fuS3UNo+4nOp4o3np2Q/2cLY
5ZHkktvqXcN8bE5eyzFJt76GA7oj8Fjz/CAznOnSUhr3SXdEk5btSJfKjskBwVMccJ/yBNZsjAgx
Be9FuEZWoiMmqIEMoJ591nQVt1Us46Yvt6mRVuADkSX6SsbvLJSzOvRsyNHKjSgSR4UaDPoB39/m
JgstSmZIvYN5uzNCYWg8XW1x1CzStnT7dqjEJz+2eU5xOFhfTkM8kebCGjAt1le9vUsnpollmd2n
qKrII6Kd6L+1lik7TUC8EgwAk8h/9VyUHmQyPedtClGzK+5RWComOsJG54ODWPMuiMsd3lKNQzAZ
d/0U9y96/ylvASi8gCShI9UMB10Wa3YG2utgoCOQjVMwAusfDVWMoTm5WK2iNH+kKKUKHva//49z
EwhEZn7wPe1NtETB9lOxrQu/OmZZDBrKZNbnlcmxnhp3E3li3/i5dkkc0T3bTnbVY23r60t+QlL5
4SRlGnQLqxCfVOjQ76NHs/SOwkrsl1RCh1wKI1s9VdzoqAOZH2Hn8u8bE+6y1rvMe7MssOJmo1Xi
1Z0t1p9oCWYOlyCK20sth3ORa1HQ2lg+zGopg+wyZg40T8Kd8etABseacuqa7D1PCCWDgt/heBhv
Vxg5DkBl+87YRhjgiAVRCJUiNLSkzK8ms7hPmqm5WkxYMUJ+eA0LPoTLK9syPRxk/PdEx5fTvQ5S
tepw/lU/KEYt+lkeACVygr9FQ8oslCcaQr5kmlD3oPYXTb3s9YRBVcSNn+RF4HmQTFmc5Fs7rkDn
33fz1IZG3j71CSkjgPe/zHGY98K26/sNUvfxlBOtOdsKbC876N4stvbYZhvNaD79pHyxUDZvfbQH
fR9BMowbf49AOcgHxlJjVp9d0blEftr3ttUCleegCRbWs0HNZng1ypoVpYafUbRrK2JHi5YsYo8l
Lgtvml12TYjirl83vh9ot+NisHosTvFHmmZPA/0+esiflkvJKszL3INOn9tlb1qmu1YJqwghAXAU
3dkpWEDKBhVrNYETcIuHqQsnLIz2HAotvZtI6ihoNx3T/xqb+bkdxysarytiFpONEiACWQLAHbzd
1OTj3hzEW4L2jsSsX1Ul8OILohmGhW1k1b6RjYbHQqg9gnhsLsn4PaXabk7Hg4dXgI0eiYKa+9wj
H0kjj3pnae7Ghr9DNC8bWZU8oGf77kQFvMyEAikJkRezeva19GVunKsWY31v5h9jnB+cSoJdQKIy
mSsKyFW9oBMau+VcZ8NeQ3i16jX54I3OzpmfUp8LSpu9kOT6z8JfyEAxCoRrtXOo44ytOYR6t9Ae
Fz++1/TiEIt0VynfCGzZnr2ydFZNXr7jrJvDKhcnxJFfBHOWYVoFi52DyJnYaZJKujMS83X0CGlj
jSfT4TqPAldWGhbpstPM3gyqpXuL8+KXZkc/hrjEXtZp30PaBiQqo/q1wYVZ6qosolZZMU3PxdJs
hD1QP0TFsk5qP2DwOxUJWY6R/sX5bB3j6SlFRWkVHtrCSQM1UaHXwFSJCaCw2Sf4j6WJqyBy6XQW
kQaVYebrhBilfEF8n87TWqCyQtCyc/V4187lox6pj8j1TmXmcmI6xZ1nuZvGynfeor3oWfasGXKP
2/WBoEKHGPjpKWFO4qnupylmazeVjGelYqqgp2eDjfkq9rW9jDXA+tCPDbxPgUHOlpS3UDKeBjwM
PypV8aSO6EetjsU2a4xVI1ISwnMcXmpAExiZotgIJtIbqXgobZYGq9uydzUvYlyXvq2dHX++S7X2
OSo6eTbrmbAtCqB6wi1npLq2tglXKHoT2uRiXaU9Hhob+SI/vOWgQO7kLwPlOU6p6qVv+VjHXRtV
z42Htywj9HwNtT4a3+pK7Tk1W7LqGhQa8+Sv46KhPsCRSpWybHok/ibJs0RGsP0iejItcfolmKYj
rflFeFeIPp7npSTKpKEA/S2xnj5KE01XIinzc1a0A0lj+HT0L1Ls4EkWaqPPLEhQ1ZnS+sq9bNta
rCA6tq8TASoE0/fY8gjjdm7zE6voq1OmyqeWDEhExvTBg6Ih1vvNQsuU6fGbxute6igr4nx6pxgi
sW2Hci8wS7XLlIENMGfRoOcEcmpt9eiVI6CJdt7g2jnrxQCWhxuBrHvYEXM8o0YlODtKu9d4+OEI
jKtVjTWhyVjYSu4FIrjZItkK4zjZUJGBTbTzeYtQZ7dG+5k1o1i3/sSYUVA+W8UVJfKLiz/NVT/4
Io91WbxMnA6xhu1AJzx7ZfjYjC1KCLd56o2Od7TWf/b+vzN3Hs2xI+kV/UWYgMlMAEuVtySLntwg
aOFNwgO/XqfeLNQzGikkrbTp6O7HRxargMRn7j23P7i6uLYNI3sLdCkpNiwn4g5qS2YB2AyagcCa
Mp55ag8n8hl+K8Lu6Aw8xB+FR0XdfwwJHoZ0Es7CNHwgZltktuWJZzGkGu2uW+w+DetpPfsPNbpc
jBX6RNI7K/Ve2+uRUVpYWi9d3uXXECZ/gS7fW0waaZVJLusiJYMvTPLihK133sSy/mFam51DUt/+
pEKIiHUOexfZTSA0g7g/hhYY1pYcvpHePEHajhqnNZelbW6JyUypfsppy8U/75raf3Q8jYu4gR/b
8/0xIr9NdaGWJhJ/isHwsSi9dFUzNkbYZ9yjsfYwwFJ2zGVVrl3SLcG1jaB0YkYKs5ej9c+npZ31
d34Szps2RUZil/rqjZM1a2DzrInk2Ztts+wqAx6n5T4l9lCsuxw3jM5eO9Gx0Lm+xDKO90MUwdLw
55cp9Fi0lSjrg+QBGTBcl7Gl/eZEn/rQvXGut05TN8Em8aZ9VATchdfFnRDaxb1X2DilPUSflb1W
pfGrMsJbyjydz6gwYMFZWHB4S0Ff3jtu52zxO4Dn7/qHvHZbEkWGpcis4pL7LpzQp2nkYafDByd0
Rm6B1ryJCiYUxpBt7WiI93YJ3bWfg0Nhz8begARe8wFGtr7vYbBGITtKJEAcSvl4ZsSK3ciOznQA
3BYICruAIzRkGJKIbD/lY7rJdAGcFLbrVhbZfYEU4xTRseZZ5x3plvWK/Lt2XzQb3xffnFDpqdsE
0XVfO4pVGMsP05s/FMl4QUyKiqMeQ6cdzplA4SxkcIpITXQt7PwoOqn1vWJLCJQ86DBiCq/lVR2r
SDwxmDXUs7tLCX2BJeI7qzwzsyODlcEW6dnM/XobKu/Vxg59cMoI014348gz0mnfTRFMQ8TeW8s8
N4GLPzEYvUdisx/6gbspLVH8ESdGbGVgxgQgk/HblST2Brhmr9qt0zC0DzSZ2WVic94G9T5yxYuv
JHYkPgRVz8UpR2Moa7pOZ56AAfLA9ByD6hJF8DqiZ1sFldkv49y+6lxLekaH1K5EV7cyNIBSTKiw
bfKS0Pc0H37G0Hh2gIlOEml9YhU7nBlErlXx7s/PkI3NfWEE+Js8by/JOMTgFMwnSzwGFfI9z9QQ
jHqxixrh7mOXI8xJTqOz6dIyuqXnAP85ZKucNOxr/Fd6nrv0ZnYxa9jTDAWXrdFtWbhn6QXujjfb
P2rM9GlR3JFL6dLQkSMeXI0Gjeq+ap6xq9EM5p0dTmgyK+dcFmbLLsD6JdGHBw8giI2yFW6xpzCP
H0XvxPeYI73KuUlaef7zzgimNIveZNckwkzsNXwIU3jWEbUzFkpjBD7doa/PnE4siV/sry1gW8Uk
xQUeV6PFTnhOU3tZpe2CE2PEZCPGbRWhw1Ozf3ENb2cGRnpXYGxbkGo1bkeEBWyFptfeMndKkU+c
DKLACx0VT0hZ1gxJ7os8MJ4KNTDQyqaLLRrvMXGjXT+YGzra+CRqUa7HIDg67nwXTNV9M3k+Rx5X
VUQG68qMxMl0hV5EDqNbat0CNUZxAr0xbeuJf/Pqfie9ZlzVUX5DdDbGJNT9kdE42475KrYsrhwH
nUKYVcHB43kQmtOyyfGQpC45ocKJPvEHqxNJNqsKye6qYyCzisf6dnZ8TfopBkW2avZJOgDg3RTX
hLiun+hv3Ujz4vr8FOY4O0iozHgHpseSYmGVGfYzj+9h0XgaTK8d1uvEat4MW88bvCHnpLSatR+H
UIWmAMCPy2rDaaheCtImUy6p+ymOUTAmH5W24m086xey2/XSrlS6ckkz2tDJPQ4Bw6jW8qhzDZZL
Dm4w8qUf2IxWB9G272zmsrsIJxQ3Fo7/XpBshAbDTspVY9vIgg1hgIGgxTdm2CSqH+1tPgWEYXUi
38Rm+lZGCPvmuHjKcvscd2o4Sv8kr1szlUw4MYB+cGmwHiQZa9Ga8CyQqV51NeoWb9mbDJxsw/nw
O1hVsIw1+nPhScB0bTGsZNv+DHb35I00iUbtnJPOmnd/ruY5dJctQYGD454bOeLUK7mgR7eYthIr
ejHFp3I2zEsRGxbisxrAbUSBFOevYSSdfTYWz05fy0PidGdsWITq8sSokNMydzx6nGEMMJiM67F8
wGvY3pcKNl06A34f7fBqR7gd0zQ6tuP8Lg03vUmbfDW1CKmbfgw2YECiBxTKieW6Ww2cY9ujPyKS
TXLA/cnHQiojBVmYJikY2vU3XUDiYeLk+Xaeeh4HIerZP89Y3HKHsWeuifEsuYo3QbtMYCuigYNO
t129rP2RB9JU/7aR7zIM7Sg9GYOeqgopSvcm2jQ9CAtsr4VUq2mykzsEzkHblnNoY4Jju1Q9FEcv
6zDDWgV7X47gyErZtUZVfbDT4KBzDau9TNAy2zXZG4xstn3quXdG0f9MVv0kSq500RvNxjPj8Nb7
Cjq2lHNXN+csC16NrNY88LW+Yl2w0EwpA56kvHMi/zD3aCKrOREblct2x218Z9VJhUfUXYWpCg/R
0B7iibazUVO/tDKPG77LEON6Ny2V5A0Vl418W4W35VWfr3V9smaKizmY6jVvmgUIATEp5KSj2TqH
tO/FNmuYBemezWSBbpnnqD5adhndIye8A6GymYZwPBqKYlAZQbD0i9nfSfzRi8hb9hVq/dhdc76r
lV1wQcdxZB88+ofMDZybaaK5oVq4lHN2O6dqCYSIv104LsLr6k0QTHhrqjTEBICrR7mdz0UcPBvM
Mldu0iGnipOWHrXDzeOXJrJCD4ab27pnJ0NhX6q6wj0262OQt69TVHN6tvlBMRcwwvng5eFdy7Ju
1U6sbBMR38TRY8oG+2ge5uTUaSYeIWaERe5PxiGXw7qq++jQqvpQZgSHeQEy9DqO583sjPfZUISn
slMRIwpdvWFUyFZ9RJCwQB2/6EMDSS4rcCW/uQJGokFPSTPXwJrKAKt3uSOVMFz5EbsQNLFXOVgF
hiEGdzivWJ2ABPQIMMRudmui+zmV3ngsZuR53SwmFs+jv/37jx2AjRiIfFYkH3IhTtGXiJX3YO8d
ytETE9fpBAcIV9cgdkZgdMd2mJfoyi7UgeokRzVuBlUyfh8em5hwc7gIxR7ft7/lvQOmMdMCjz2S
aaWiTSwi99bqgBbLVoAjDNr4xivEb97gSPVqBLiUku2uis0bpN50C1a97ei+JLoMQs2QHKxii+7Q
z7YxcJIFDQ7ROVRXLByClek77sIOHUSPw/TlzTg6chMyT4I7fTFYERn3MokOvR+hfRiPvsGBl9X9
b2THyAHGvFomsf4wbMF4yS83CZ3Oxr9CNdphqnczDzT/WgZBdxp3rd0+OZmaCTwlIiThQk5q75m1
a8VA3Xlk06CWLrOC9WgwTZjtXm38hFVezkzB8lMynl2jeguuLqmpfSmrcJc3Znx2FLsw1x8PbsZM
scFoR0v3nlahv8JpbhyJeSeEvVGAHvB8Kcu7zqXhBzky7fajYT1Im2ahrGJUL4wr1sWU9ruR22HS
TPmcGbV18FRp5gxdUdO1h9uY+dJ141AwFZC/BO11h9GoD0YygZAJB8Senk9qRh3SFgVFveXIizZU
Zgc4MlApdeY+Ftnn1BUhJAC0qNjcdnFQOCRTBdnF8sP5aQA0E3ogE1IrzU5B4R/Gq5K5TWnuSmVG
aC39N1lWzVq3iCb05J3wkVMW8XzsDNwnfVxsXcV4YHY2mWBu18db25w83DPWs+FDW6qjX7Pqv2wb
rQZd87Qj1TSC3RFwmJK1fC74/f6yqP8Xe2LH+89bYl/arACIhcAobiNy+uuW2C5VqJ1KiXUwaeJ9
aT3ElK8ClR2xnU9rS5dQLuOOp2fC8m7oOrXp65awa4PfoHVXaI4IT88GNltov0dnvHCnQLuYd3h/
MoTp3fvABm7jmPYh8cwHtLRU0x7x2Zk3vnQBkT5y2MqJ2S8ha2wOuRaykPlFZidYfIziIch346SD
ox9Zh//+l1f/vPtXpuna7DmkYwpXSvuqy/pLLEbjMcZ3uQLALgX0BJO7zYYKV210yOwi3UW0OJYL
toEAS15L9NsFN7qSPSmQe7smltBTxi6LNELdBH9HlPWfPrvzrTadj5Yl341fckMUHn/L51hOSbwO
bY51b8ZIFLbOXVDXR0ylNL5stu3gpyjj6FChfT9U+ffMzOKL/NY7+7ZGZn/TpnO9Jup1WKbDrFbS
Qq7dBM58dHFbLoYp8tbqaqBL6rI4h2176PnPmzjv3lzKyZWXmp9dnbZnnUtjO9n5TGJtvLK7ObkL
QlPcqPaX05OqRKQjBR754xsrDsqTI6INljvjJP3fWc53//1nYP25wv6qU1Amtx5SQJoB+18IMBD5
+3Ef8w6bWnw2fvlE5B61tkOVG0Yd9VaG/j0q96reZJUObu0AaSeK/08x0+HWXv7bOz2Ct4ltItX9
WvRetpJeme7N6ZBey8HGnOFqMqDCNgOuMkvVZdJG/OiDQln7aUkmUuUy7UADhSUzQQnitZvGlNRr
ZjWeUj2sskpxlZA0uRrL9MsKtUDY0H6w1HnoACbdZP1wMDrwISFe45WS9heK9XZtWBZmRupfc9Sw
M1RmHLC2rbuBOyJCULdKWSeosvDuw1C+55ON8S5PnFUyY/WTwZwQeWm/5VErt7VibVZJ65izql10
LFMeAnbqrLedJd/FO3qjGsBlPVIQHKhu1ujcFUOPqwFoLsKlbzIVbWcb2F1pWEcvkF+WgkzDBmw+
2ZH+DBMl9s40vzdcv0dDtnRMrtXt7bQmV45M8q3dMQO9Jr2zBLJQATyFCVgjWYBqSqZiozqH+Fmb
i7tA6r42EnClaYn1pMUIkBZW9xaLfWRxK3tpxS/kzJcWn+vRsIubOur2QW+pzYhhgNc6e2udj8M6
TGK8mo0s93+u2A401di1L+2Y3v1pY7zI+ugKN/s/6HL/NVD0f6a4/Yev2v6UVxVr889JoP8PhV5o
hP7r3M5/yz7xGP6D5pav/7vMy7ZAj3pC0nhhDvJ8kz/5u8LW8v9mKwcFl6NcEyP8fwhshf03pSRP
d1bvSGj/QWDr/43/hWiMaE/+Kez/VVTnPx0xrm15CvQpGiyTzFDH8q7Pgb+c8+zTRpwkmFKdLDra
Iv4xC5C7MC4YvKB4cCkQ8zvDHJZS0tO3AYaeNP4JdHPqY/XZigaDzIQbI7wIMy2WTJ69pVuqk49q
3VGvRYbRTaEdXF6bvb+8xf/iAW35LgK5vwi5ePW+6XmmEIrnvmUK55+EXCh/Rr/G0bksovxNhA7o
BmxvLtStZEKm4ZzDgZiMgUT6RYHtYFHDCFwZGQ158GNMWXrQPaeJkjDvZlROXXjBT7EuzOEnqPxd
ANQvSZHimGERLEk0x3mjhLVMm/TZ0wHOT45Gied5Wbck5l194GXx5MNDWrhegca0N78iQ+lto90S
+457M5nqDG72UyCOWDoAGsEEMH4ZesYgbda+RwruiuHjQqsNI17MD3WGpEKzTJ4Nr4WzkkLEaEpO
5uvOMCi2JVKnZasV3O7prvPQIetoZLiZYCS3bDaCA7O6Sl45IJ5e5gGBx6ZVsrdA1TtVQ4wdqXo3
y6vXN9rg4kQ77fIMqVL8GqJXN1PIewNHkCo8IehxRiZBrdqyBKMqMT7ttEA63MEnNXBApz2/ZtR3
3toIgweRlTc01jgF6KVmUd+PbFcrM2J53sOmghqGgZ5u2a2I8E6iKyNUameVZvXDIOJoZ0gUcrkT
Y20PsnXqgTuFF7gti+Ccseog7BgqUUmwWsNx7CuSNusU8RcR0SGMFV91/iIBlqDstyooMwa1OFiB
lsK0w75l4P6S8z2mUURtuiA7b3KPAWJcpGGs0a9/Vtk4mAzN06VB7GbMOzKUj0HonDEI/qSyuSSd
XHFx7tqm+TTTXPH7w35u1IajGx3jVfbYFd6zKbrvtmEY74dw8DCpYgDWy8k3Hr2SyWg/vED5nWNj
bwdcRSXgxp3t54xzOpupvGrio0IV2LqfhdOGSxzyhKyXuMuUl78aKYNCx76Qo51BtpgOSqSAvT8M
0/22amc5xMFX4QzYPf37gTUS3r+X/IxDl2urNj5F6N9mTfMSdtMTD6I2HYDczPHL5KSbMYieXWBk
ixYPMGwL81giqNclEu4ETIUs+5OCtwYLoO5YT+XHMjC2HsxdO7fucQxhAeNVLgwLGbU8JoNmYOcR
4VkjijPmCUttf2rj6j1wmh43j/gFIXGObabTjFofo/lF+R1Y8gp3KRBfnKXovo38Q9bRaWIkYUgM
71aGNq1FmVUNp0D5p9QCgDs9903wG2Ema6oqohPm2xT1ZXIHgoABo1XGOzThd6O6RueV0BSAJUD6
9OIlu97n0cuRhSWXyropWloTezIfZMbaW9V3EGqMoeDAy+Upr8svkuqbNZsvSPv67KVi6YwmOg01
oFq0WuLiDPamzmDyZgVHWaVHSuB7mvoX2G3Ac3NCiOz+4uTkyjsx44gSHVSlFFv1MUO8ohh/milI
UuiaqpeksA7Y9m14kfMAJo3rQLUM9NX0q6KGNtLxsanZH21dscBOuUKG6hlJ+BbRFMgsJu4MG7zJ
Og66uZhYithTFWsm3pukL86eDc1vbgf0kSCmdceVaafUTxWqT1EGZ1HYhx7UzSJsHJhbfjotuum2
d4MXY2qPnau3aCfDRdbO+SLqxC8J70MZPk2iBNI/JJco11u/urrApumu7vD+x/lnY+QHqCqPMtNy
GQc1N3R8LmrjRRf225w6vDwU/mOKbSpxUVdUuO2p43NWFgju88A9RkrpFXMc3nVcaNLqXyrH1fvJ
2Dczc9NwEnot7QhRv/pAw/aa4p9YMHF60kB+KJVZnNt8sEaOzuLqGas9HJzz9MHK/SbI5YamdTdA
mbuOnBSLVt4drnjnWPegvHRD9LCT48uOrGYbRNFhts1sZ44Ca74LsNCgpUNMrL69uF7NspYMd2gg
QJBMB5AIGIGTdA/wpbqPjfvEScTecMhnMmOyMQ2eWXhT35kSPvZoAtejtLBbwnlri/s2QYrU6VHh
BrSwTzLlrBG5GXeBbBEVQgGRhIXGGYSFklHaiK8v6FYRFvsFb3W5MvvgSiMhGgS8uFgNto2s2EUY
Vf8WSn8UCcvqFv0SehtoI7P5koX+o9/1NTV6ATLSmI+6nb7dATWZU+a0gKY4GUkmD9yXH27pij1s
SUZVpFbVuE02nohImm0yTtsyQdZaoWS8cgLkTYyLZfa+HXJVmsTcGIH7VCV/7JMtyXJjXNKHEegA
SY0+O57xWbrHuhvIKnAw7ljafhAQzxLVbCYvQvLMEvTQYsjGOss+jtQO0zDWCJzYDG2qMqQaKfr3
sL9lZkrbC/jAqRzAaSy1yx5EC9a8RePCqSxt7xOVMt7xKwfURucbzT1wiOwNGgXXuGbAX4HPFnPx
zXjvhJWTnR2GZwuvc9Xbl7SIbx222FaGAXYafgwf9oFOO6jF/LXC1APTKgAjs79tVbjTzkfiINto
AjJFsXwX3S9ymGwxde1bVbpfnU0Qnlm+s534rrweJ561F33yOTui3oQ1d+5c1m8Dl+QSsYwu5UFF
RFeY7q0wp/Pg1jedg6+6TBGrh3A2+NlYnljCC7RXpQWEOlRls8Ka9utMeJnLi58OzmGYk4/I0ewA
S14rO+VXkYB2iMeO1XAjz2lQOks0epumq+Wy9BABpxkssRZ8WqljhA3Cva9petdmIRpGn96b1dZ3
wmyzZe346foKTPTcXEKRzws8uOal084aQm+7mTXcUOnjpZ6SLcCfhekx1pWpsas0E2+c/pFVMjYZ
uw1qXDb8PkqhpLl0jjx3MwEtrbyPgvS7d+rvQYeXAA5BEWn2QeAwjcl5jYX7ZHUJzsvh3u8A1icm
Gn8dvvR2gVQuZ01SXb8eDcpomnoddq6Ps2ZeVKIfVvAgSZCYZ71QQ/cISfvXsxzkPYED7GYeVmme
PdavCH65l6KIGHeG4DyB0KWoPj23g3mezIa0C07YvKxaAInRkWYZ046q9Ep9cJV7C8M3n5Rh/eZF
1i6nCmmPNDb2gEzD7srvnFkAw9O4YxmN49vtkPw203el9U1t4doppgddUbtOboOqsw5WSR4P6DVq
9j9D/NQw21nIYVp2ZYYMRzaQ3J/cJtM02BT2TDe3YYR4qqw/KHDWqUjJLInwiBWDWjQAzlfjEO4K
Nf7WHRqDwuv3Q8jOoDBAvYka5TdCHXiAtV7MYw3iP2wInr2SGhydbtsU9rgsKrZyjf2FNHw9lx26
G0SgC8DwD6mVv46UQ8t6ZEAvEtKHJTA/x2SDAAZkOaMtRVlQr2wNWiSW4lj70NLk6BkbsBNouuRa
alRTJVuj5YiCVxY+0/J6WqHpJqje8zaRC06uSQiJsXJ4WqlhLsdWPow+JGyl87Nq3xJTNuuqT184
hV+N3HyRkzEuWggYHgsK9g0syNWdzLLmyJu1j7LXvEl+Y+F8jx0hg2UATn1GGV2y47VQUCzGysiX
aSdvam++SQtbLCuPs0SO+zD2z5W1jppkFyf+A4vVd3gSC9O0Pwu7M5ehp7+FGxJBCxmdiZS5y/Lh
qgni3RAkygdk9gTDb1BNsPncR5SdWIhNdoGUvStF3clGptkazRVh67Nua4NNXyG4KI0HBYV2N3j+
xRypqahiVzZc27UK/J9UlI+cdGt9FSpaEhmZkyZosLwGzF56tLA4LBIfbWlvA8MfRzTwzosqJNJ6
Fsap6I5IlcmwyvVn1mEa+9NFpml/iN1TjgviXOXxeziM1slq+peQfIklZuttDoMeP0D2YxT6bpLG
7zC6L0Fzq7LSYhVpHTK/vR7vmCn9zEcyIx/hClBSaVTjIRD7Ws4f9jCj3LHSj9GM14D/P4Xd7kUa
m8upJfXhLXmRGbqfqmsPsi3aK2rswe6tL3ieH6Zgnti1D7QTCAGaBxYaJOJNX22qvvuKqnL0YiAQ
StwpO7VWrafb1WCiM22qfZJ2T75MthppV6g4Kxvb+M2CN5GizJly+yWQiKQ1Mls9XgSUFrM5Vq08
ggJj5TarU2E9egFk0L77SYuKBf/1m1idtwld97sK1ohAYR6k6/SK31E4PxynXXeV95mIytkx5C8X
iCjvZvWOUoJ8yUozNSs8SrsoOQzZ/NA0xc4ysEs2LuHQjeD88UFsS8UoPf8AsykXGs2REbnHIQHH
PQyboYCSys8Hp2gVb8NcLuxBfEEWQtXUx7dWTgYFDhdUBfseDhdZlN0x5SIVSUkgZWKRISGq86zn
J5HBNs+iz3CaQXNUu+uLgWz34qkrmIOMy/HRbKhQa6d4HTLgBFNcUvkYbEw8DP+pR3Gr8iu8Q36H
LsOJju4Qn/Mt3K1vfPvsdS33OebWM+Ls3JXux4BoYdNqMDwuIeTEH+xIkfEOWflb4lXd1Y1d7jtQ
5Fo8gzHOWMAXB8eZX60IKBG4z0UOi2Vo2jM18ItxFa2OIDIC01wlwU3CabkP8MssvHzmQeQ6WxjX
TAFcuI9t990HnKxJWmGn1Xet76HdzF7GKvkah54VAS225DrY1L6EMT6T+GFwUTdRfcaWtvJD+dF1
wFkscLFGgNeCbcLkDGzCnKs1Kpj4xSS1s6ufI+fCnMNbVbnJO8RDBYY7NY0OnZUzBMPKJQOXr5Ks
QhNboWH2q01gyDdGwfOivZp6wpyp6GQF0Rq5LkHLnU0l1yPPjZJbq0W4p7wMuJQ2n9J4vkhYR4te
+jyNALBSbj9MXbDlfxIf55AnFvmhWoo8f1Mlz1UvfgJh/+4bD7oBGW5n2YOsTHJJi6Q5y0LLTdsl
463pyn6JVDJ45gHxQvBFdIzVtZWs+hjxIOHlITePmyf9WxokRGwxPjlOTEOXpaJWnpM3WNRTnT2g
hn4t2U7bTfOB5+/NiOn0XAAetpnzCMrI4WjD+L4OXnWbv/lEgtNigbNlzX+IJvbVIQkwESD2LAaC
OQPc7k3/FEpukwRr8GI2kx+V9xda8rtwRFAw0zCGefJaRK6Nx4tQ9oyMswBzet0fGcV0i8gfkJda
V4tHaT70WQEnSGQ3fcsgHCQDIYVF8kQjhCo06teRGb7ENW9mEwi5bqKn0PfB8scldy5YB27qbWIi
rA0gvesrTWggrljaIMWduFmAljrHo+TrQpS+4kpQveS4lqbKfzYNd9fF8px4YuHnL17VrdogPtZO
fup18j3PJimQGZSdqB72IJB33aDekdYfOqNA1jD4yWaKbrNSIC2zMIt4OjnFQxHfpXQxi1G6EwCV
YZt4kdxXTGh4aUZ/jph1WQIFIPuzaslE8r0Vw3MUhD7SXvvH4RRkErTPaub5vkuWgV9/1+kLX/0c
p9NrNY87T87vLmc8yQTpZo7Fbk4ogcYKZUQsxB6wJMQ09iNNTwuDkA59awEu3RxptKAeLl0ce8BQ
yJ6YjkJ29boAzr+oI3FjBcaPyHB8O2a9z6GGU7zUNeMP8OWVrHi0GrDcRuNJy57P/hrk45XyhVWU
YPbX3EITeo3IhoSDuxphba3Jo3E9/8trFXM4C1elMTfDAlkZdUz4gKVDX98CYjLkBeAf/MOyW85J
a9AdaTwjrFrr2iXCzMW0gW1mgBQ1Sn7ZGvDpoguGPX4FAL0sMLBkEwhg0v6EEGnJ9ysqj/LavPJd
m1sZpxfAKuSI90SpZc5nGLhLBk7h3lQXK7oK3E0WPXVVikVgRi+EzABv4TqF7DIAlEur5eyq+3Ri
vqtFCpg+KI+Nhb4PyVrFXfKaTx4VNyKQZQeZOW+BEnIPv84lnxPFCIlp/AoJIW86jle6ii+Fii8N
41TNu4Ly5Zbl212CoHzhphwobg7efx6d5yyku697SpyQbVvnSshB3TpVw3MfNRtLO3tcIvCaxtdm
Dj9am6Mk8x+VW2wce3jW8fiadlcAEh9elic/pi2whtlPgx0eIy/+AdAJc9/BTIDYBXl4iH0ofRh1
jVgEkm4z7KBjlpDe7T2RDLdjKe9rP2TkJV466McNUR22yZrbM62FZQ5fqmlxssQXdqOYdJn+MeNa
+9ASfLGKS+HtqibvtjGIWox73YqMHmv/52djvKqXgUYyT7gL2uicB3tp3RkVjxlDOXqFU3vbl+5T
Kqb3bt5IbFSiMx8ZxYIIxnNGpFRx4xY8k6ReVb1DiCt4xcjcIaysF1CRB+ow9zr/mx9SJ19V9fQI
7OAGKeezsDp6x6p9TIY3s36ZjPlxmqMfP7EkA9QShQ7pmt4Yn4hu2aQ+a4HCARleMd9IVSEQ+TI9
teNjBbeiiOZHIdBRTBJfV1LY3A+BG60NtA6DCxouc7sjYB+gBXGIoAnL+8JsxtcsbbfsFpBzjbxX
8hch2UEEaMBN32Cga9xpwt+WaW0+UaMU2y4nVtDErjWxyF00wNhjwa0c6TpDZYjms44Wpk0MhJLJ
Y1yMTAMC/jypSCjymbAPhBdsjFEyzsPfU3b1yeg+B089VDOftxCoyQaJo1mkaPKhTzHDGZgxt6G5
IkLIXk6aAXMzZBtTcHuVAzkVMwP9NB5fTDWSZjUyapvs5CbTVXjy3HlTdyJk7ejd1YYCzpCgvMLs
ZB+ut5ltPpNvtW9EfcJwzuXPsGQZGfRfRnjWjExM0W692D33fnOys/HVU7FzCm9jWt9GXVQCOYLd
9xanYbOyRWRv5nCfi8S88SLx1OG5Y0RP+k7nHwKTT+86cQm2vYVzlhMiL7s7dhrSZApZNw4xACis
oNcv+tTYJgk/2o36s+0Qs2bFySWvPdLrKoJms9l9sNubQHF3kax0AbeIWjENo+VQzPeNNe15OB8d
nRfLUVwPMxJsclh6S8MayeRygPlSkxrZ51gUTJJgX7M4HcjgrFDV9ucge+qxIc4KqwOq41sAAgud
e+e6iy6sbhZdzeJCc03D0evw1077RN7MRXRRV1lQNFOl2g6fTjvdVkxHbaMXq0COrz0GyUXpGucy
Kze93b9OrloGQ3nbMt8YIlITmsrXm9ShePbwzcy5ckl/VkX804nmFJkEtlD4c1PBkqoHLpVxjI4z
d03pO3vLnl7rIjzGFVokAS08vJbtCnq1Yx4qP9tF8/yW1dBBQQEz4y/ke1Isrt+4i/+dvPNYjhxp
s+wT4Tcoh9jMIrSkCAaZJDcwksmCQwsHHOLp56Dnt+npNpvFrKcWZZVVlUkyAuH+iXvP5dHDutS/
m+XICHs4NAb/x0TIdjZAAyAhLwbenVryGc7ozgKVPYTDm4dgCJanBg0FVThOIhYPMUPhdB+W3rXu
6O8bDgu+IKisl0Lfy9n9Hsbh4KC2qdEEmrb4jkzxjZHrk0AQ4LPqMS4fiyF993GgGOJp1Orgmv4n
Oy3y1FKuqnAZAXm+fJb5poW/YpHsEAZUQBFJKr7HF12epJjjbejy36jlAC9p4csAPxCfCO4UDiRr
wZ1jxUOPHO5QxL0jff81fbxCFPzrMpPPaqEujPFzbgxvjq1wtNtHCz0VEmmEz0wRDY6/KJ0/O2X+
+7ubKuyKcjtiUaMY29UYbdYGUgXKKeGssh1RJYS/Kf6TUSYfTFH/MYjFgZjDs+sVgbfV6GuTVADS
jw9W7Mk9esIc9BsON8GKpeTqTZeTlC6TVArMZW7EODJN97I2P72BPn8Uxc+U8WkteUN9ypUxY12W
v1bRtrWb5ylY7tqUKsCbcvp3IfdAXn6iMDmYKX+6FacnnVYGRrr53Uu87dA7JB9xFXDI4UgTApE4
+wggcFYof7FrBWsp7J3hYXMMlodS+yYWzil+CWz7mof8QmdOsjG6a1iJNWzv3zCaP4ueF0/PLiNk
azqVicMdx9dpxG0mSQwHO0vUxVGr5S85KzvLc1jkOEcnat46HkfUzXP2zb2Foq1FBGof9eDzhzeP
ZTreuB6F8+En+tjM7cWq5KWoCDoL+23d8xkyhgM72S0A6bfKYwtTTj8ZwZW1lfxa9XwnDOitCiAz
9N53FPGooYe7dTC9t0iIvtvOfdcMPHhoX9JEYploH435o+vQxDvurU27P14bHwYOS0MMQCF5t7pk
hIw/vQGY/+m0e0W2C7XEi6+J52SkSzDuoFF6KiN5NqN+uJRZjF8WOHNvNiev5kX1x5x6h+sVCeuu
8R17lRGUkzv5xbSW19yGoUtG13a5Pl077Q5M3J6lUN+Zh0etsuRvao1vrSluiGO2BU+0i+EnYx1t
avygw6yPy0sDE/wSNDw4zazfTN6jlVsXT6mOb7lkt0SC272F6mYZ5r1MomUcYd79qt/2pfXp+clO
G/a+j0n5nfimRp/XbjmF0iz5YAqvgdXKtSWDfIXf8AojFzTtNN9HK7jSOvwmvXMMW3FjmbiWBex+
zkr223yrQGw3afvqBOFt9snFk3kFOWR4C9lyxbSI2gZLBHDENlkpLIfAlNvHUNwrTGghiTm2to8q
hbXYAd5bG5CRgqJ7bMvhfTkoUkHRlzrTvfTie9QcLCWfGy5CYOT/JPzJirytbZ+6t+Uny2fzcx7F
t8phWHUZwmf1yE9Cu8JnLhSIIdHp04d3j4Jl+obwnM9W2JdRsGIvZhukF74YQpdn40BhcBMsDqT4
IktvJcbkWSg4r9Z894VxQoG5zuLhjWHXZmq+VTcqdgTuzYnFd9cW1caxaOjMGQm8frMnxsdJI8IN
VODNUpo2DQ9t3e0Zv3864/i2vMK94hVlvcBFhTKJmhrx9Ip6m628jM9RhPI3C9bZXFXHJi6uOsb/
Z4qqA9UhwMq4G5VQdOoifJdN3DzkIxnvfbYpkyDemCjMu8nud4p9/WpWnrpaKbeGiH2Kr1IZOyqq
R2Cn/6HCWBQ4/8nTIR74/9Tt/Ldf/o//H/VAlgsO6f+uCLokEF/+uyboP37Pv1VB3r8Q8QgaQAtt
EIii/83ds81/cWb7WNYs4aNrEYha/o1+Et6/0LoEWNUs1/QWLc+/wU/C+VdAFFoApw/bjefYwf8L
+Mnhr/8qrEFSYzmeMIUrXIIZ6DH/qywoAG9rd1Jp6BweMDLSqNSXV8zZKpLui+2blwhZetxgjayy
rykK9mNG5qs92j0xv9RXSrQnskrZdNIP0EI5ZPQZ8wWp9A4oSrz1vd/AB3bupLsWkgQhNk+VU/A0
+2+obJF8k2XlIkJo/Z8ZilFV+Q/M7ws5EExk7XTfXN3RJyzZf9bAWxXSG2twt3nj3pBh9uW5D8cb
dgsSR8s7y+JDNYB3Vm590vV0IU7y1IBrQFSBScX5mGCqoy+qqUac92bsXu302TBcTBfRVzOoh7ZV
+zSPTot1J63Bh0wGqZBYgZ3gUZPU0qBlzgqDxIe//qPdE/2eijNbUQTST6m86QqDd92fmBgcMw9K
MHITus2H0I1ZsmIe1dUbQ2pEK1G+BMUqxAWYYsHAxG2KPRBwoE4Ir4mQMAbkTWAZ8IatqTIY78VT
swjx49Nkdc9llz0u1kpVejALh2/0R3epBInN2bF5A1nR4FIbSB4pKkb//a6qHfxeDaKA+nkK3XYF
5uKpTaddVuas/8EeyJy0BnYuBTWliwELCyDRFwptTIQ2XXzYktxzyCizZlebJ8daW0gGWLNlOcZl
Qoxo6u5+/pHx1NSscauEroZM3bkTWDNokdPAm+ii2CvkgnQGeyfC/DnTPAF5i9hhaK4CDNiuQnjA
xPNvtfCOi+SVFeqa6RsCaQb56EzTPxFSTS9Ij6BRX1SLloOgAaIM7h3iVGnItd+r70qCu5B++UAI
3UaFuAQR2G6iID+PaXXSzGZbmR+ZVGwnc03X9icR0YNQWMyxP1vhI6iTrR20zxpfmaCiVrU4mSlw
i2HA9BmdU+erFcW+yZe9wVetss90LKHb6uLUWsYBNQCiGMZ0jcbmFrf7hCWtTG/LAq6Gz6Jy44zF
C7+peamYv7kYUDfa3c2a5ahi+jP7zOvDtLt2rKjSIWFHHd11CzOibdagdjcVve2cNXt3TDaiYRjb
XGQEhKtntFELa4cCddshkAvr+OxV3z09KLmLMPq5IQwjfZTOa6gCpvPTCVuVWjRzN4mFjGHP05CQ
23Zoiwa5duEdmZZuVV89JFl+7ptgl+btlwQiUvnqyZfVTk0/Zu79FQmbtxpNSGIg9VbRe+Ex+0QC
tzgVjd3QYFbFuL3qbJkwNECCi93sdWxJiO4jqhH2jcH0WnUJc3t9cVRHB887a4p8407qxESa/M0R
Yli5zfD529i5sDqL9woFAYlSRwM7rY26nwrw067fFDik1kuZbXdvDQqBdR2O+7Qmf8N882bj3IWP
GegPY35KWuNX4o9pHPyiwKH71ELOAeMtPQS5hG9mM0IEpWU48bfZU37CHpJe/Cs95CCDJnVpxJ7d
JvoqIu+18xomfw2QR2QMuoSI0QLL2IA8TggLbShXmxClFhtYkJRYbFwC11w7vodO+5XkC+yz8Yg2
JiogPda+d0bTkK1Irt9mVJpTzhBD9+Jj7tU+6dQ5d8gJ1w5T9HTqD3Yhub83RUqmFwKkfJsH8UsX
lZi9/jpRhohZXZkwdGvzJFrrj8qy57BRN3+Q4QYwPBEK8GPwnLkj6T8MVbHN7+aM9Wxav059fkP/
vCVdZK+HEN64vGXk36K1Oti2sTK78NA6W/wcX66B4cbHCs6u1reTZweQiwP90zSnNz+SF6fKN6TM
Lnbc9QiyZkw0jO63DqrNxvMSSBet87eELYGRsDFZCAG4MRtw13jM8Kd/lVbHAUx0UPNdxn9Dzba0
OqKLws53L4c7y2YA3OPWMEjGws0P4uXcWOUJKTvqj2WrL5+HJmxXRRPOq9Q8k9VtMztuF1gbW3Ux
nfL23QwEoRSfmpNNgJ6TNnRMh4A0gGpF0+97mrIWjc0wq9M4i70n6ks3mh92iooNht0Su3lpumjr
q/bEAPil1XNPvBYfjzn8rlFyZbgZVMXFMJslbrkBUHaUThuXR9kHW8T1y3h3JPjJV+uJTFu7wEkv
qz+FWa4ASh0GTrbQJmQEH5hbr5vJIi0kxk6N48yndMWBguLrYcFxZzOm1Qg2Hk3chxNU/xh1/kut
+J4O5QKJXw0ZHW+XNS+MX8iSlPmn1ZLqmvM6OrcoQSWQu9nWbdlaEKO962T3VcVAfbCVbHyia92E
dVHCa1wHGAoH1CgF3KFxXttViZtQbrrU2A/U0WBxXwff2mMO5YV2bm1g4rpW//QE5gRm8ayie5bA
VZASsEdDEvEW78E/ppHCJ6Q2aOQPyniAee2+kNN3MXzUHf4poXdubO9ctfjK5LYZWXWoJgUrH9KP
lW+s1uzGRTgG4azBwJc+zj6W/KQF1qGML9dn4KcOMp8xQ0bA57IXXBDEZKmfUgCyjWkjqsC4QPDi
64CoYlvsJzLGCNueEAXjFW4P/jirtavlV2Hm27qZbs1EzqciC8yzv3xy4GxX/2GT8QD0i3fEqN6M
3DqbQXqehEv4ZrFRFlCqqsT0Q/QHNiAf19S3QyrTqmrE2YhQUKDMJjAHl7HqMIqVMagedzzFTiw3
tecCgcBMNzTiBaflISirU0kTyRj1sTUdUhuLx8hvF7GKj9p23ui2onkwurMbBX+CrgdN/7zx/Blg
SHAq9XOWHkfb33sTo4WmPbOE5flFD1onRHniYYV4aOb35SD3hxe7RywQ0e3VKXuYVBLrpI4lQyN/
8I/ugBYyektGe2NG+sFqSIdueIzTZUHE6uBqkS2L+/OS2sUHecKsuZw7G89PSfYTkzNIAMsxKY3k
1UO2QTQBeScb6tkl5WndIKuIrGRdhq+D66+XlKaRlC0zPIbFrxfU+wTBp9v9IiADhAEE9MvHHj7N
LTdX7pPLMO0Lc35UufXoEghgy+gQGhM/TZm+jSLeyUA85fV8xP6fh6/NlL2iO0F0Bj3Oana9jnjK
gYvxMBUgbTpejDm7M/F/AFL56jokmGGVNuzuueYiUUZEXlt4LYvslBCS9WJ0e3iAB9cLb41L+C3M
uj6e4lMF3SWpnmLZfbh5Sf1CPqVHKeW3xSOs6w8VI9sO5F+JJvkYpkhUUCyt3cDYdsMuRLzCQVN9
1zbxwmTdQUjWeGhRy5BCPUQKR42/ReX+yUfDb7NX3xHfBUEUawfjjrEEU7vznQFNgyy5sTdhwbyZ
b4tblMxss4d0n4yvYd28eqy8bnruTjJzNq4DMyXSUPoccJOlRe06OxA1lsTdhnUiYRO7skiYe9fN
AZUVy6aZQ86HaeCBLMX2aI91ti7mPbFqaIXMGCmeAxBLwY9z0UiwwNhMDJ/XwJHv7HnWiDgvZlTd
+tziIaicPQ6Ba+lgsUXB1wOg6OLNaFDiKhtsPZ5vkAzQk/qcqntMf6Iy+s5iccqsichTZSCX0PN5
nDASB/ovaR6BxHsV+c1Ln4t4qxwzWRd4wZVl7THAH0fLWjs1MTa9gSfHJlKQqTBjTi5fFIPRk3WQ
fvBKaoCxKTp/Rz7yb+OTMKDWzThdDQhexYYNgB2egdc8T6JfIfdjPvJPw3UT5ZR9IGbV7CHTb/yj
4MxBgGb/iGkA+hK0JTibZus3I1HyalyN6j2U2bl7Rxx2mzqScQpxS6h57Vbe/SC9CA8/PKKD2f/R
GRPL6NXogZkN7PdGZRwz2+YqmJWziVxM+SM7YNcMxvdupjINQFBOzqmwvW6fDVBGkbKz70QEp98j
h7wU2izj7PC/UNFt8bJhntI4kWuKUhiLZtccuqJE4aW7E9lzxcqcuy+XOUcULDNJtY99GgtW2D6E
jToKdrY09pGLLXUMd3b4bnXGToc/4ywviIXmxuM+Cjp0A1RMIyotOAKuCRqk3Ro+l5nMjI0q4leG
NocZ3uQU3cwpyngM5/zZXgjhdG+XItJk61QvWLV2VpB9ZM+xrAiMj7LnWhNWwtT47oYzgotqSNe8
hHe/RYkMzXeX2DzLiCi7/kSkHQVKFAkiXb7nUhxkZ/n7cRTHdHqzZzwYKcMzO/RuSwqt5g33aHJt
p4GACw4SgBLnEey7E8Et/swConvNY/vYhfLoZi8d9k+05eLea7VtR7DK6Ck7J3sMmNvqot7nabvN
ceTyuCpoJ1gJF72AuAAFgKQ7H5VlX73RO5oWWDoOa5hWxqXz+JJUw8z4Htz2TS0ZwL+T4AMADv+f
QacndHvniAdutiWwwwJIzqXR10W4bnMS2iyZfSW3pvjT5rxplLN9UXCIEy/o+F9L1aHRFU7esBNk
Mg763pDH633nvnny0THLPn6ZAKWSOL52++lQWxQHOVRBvaCBmK0CVJbypRKAmC0039n0AK7nFgXt
S8RP0A8JXSoAMfvs81DNlBaie6OJXuVQ1LLkL8DsfeTXl2YUz3KUFw8pB020pVm3izOFQb5BSvjA
nctxTNY07SeSpz3/Nfub+GN3SOF2yux7yF6cEopzp43n2FzkwfOxFmZGrR9t+lKT5cNKCyk2GWzn
oiHlzXE+izp8HMbiBHX5XgjSWGYk5KJqPizlX4QkOjq2znqszMfJmXkaCvwK80R2eUr6Ldm6vImz
vojU3Ggd7QPhPEGXALsmnEczQNbYMzz05791Pl28xr8zJxKr0Ew+E5UeVTJc+9DcKpvZ/Ojm50J3
30DrebuLHDGjjLkM8uDEz7IxY2/r9XgWO6de8TcgdVS2HUIvBOu9rI+gEO8tOwJXzITmkDBeTM0f
XZsfxIkA1XA3lpHTpmbnwMApThj4jPcfWuDewk1f5e6LZ43H7mkqyAo2o+4x7Z2zlVPULshL3b1j
/t6Kked1qBd1mdjYrfOhnPJgz+iWGhhIRd3cGtRmJRKpnNwa5Mjdc1WC/hur7swq5SzIxlSduw6j
6amD4YGwx3jyKQhWBsUgy53sfZD2PZ5IrdSwKvYuKyxLGsiQiJAJZHJiPkDukorYOLv7moVZLE1W
8x5Vf3eaR49DFxTVmTkwRoDAfNJkLh4Slm8X+BqznAir7LNHJNeYOfYqJbWplSQspfnJDHOLEu2s
qvTbHnxy2Ka9nWVb1PGH2aLxT/Li6vaCFVASb0VQPJl7pDfU0rPz4M/9QSfSoLD5xW2/c+ecmKIi
2w++8xpXfz1ADE4YEuldH6RELRbUn5aaNnUi3pxU7YEFISQKespHVJvT3xgFW10F+8q8tN2XoXKW
48YtZMlC3/OWosz3BdMwSYJn77roeBzrO82MY6KQ8nL3r0wUbK1kdjeKHzV27WakP1vZRX8PVUsr
ah/RnV8r07WumWl8IUqsKUZIh8KTYwO0Ew5KXfeq+mRjyTeECZs05TBy3zuFfK2gz0mS6NIIFEJs
yoZLGsod5f/Wk/yQ+XsdfdbmnyrTAvBi+TJm9q4dKnTkhKnbBXsMl/2XZVoTIhl08UBdAocwMHCV
TCULy165/WurS0JDtbqhPYUAT0BFJ5qrldsXoZpnPSpAfrZ3shIDERDtxOKgG6Ls3VHhY4sakAqH
Ztwgq28Id0mtLnkU/TMeGyYWRo/WxjdxbVfZfHNs+QM68DdA8YpnCkmAR8JhlHBu1aoE+50y+fFR
T9RTtJrl/E/Wxgz6nEtfP3EuYyN4Kpj0G+CxgwBFsaKdZro6B9jmoAq2fvNE7i5n8fTF/BaWIR8I
nkiqWUhyU/ydQ65kc+UUySnDuVFmO8eH4Er6a6/lFU/hHZX1QwFDK0jNv2lC8xtQ1eAHxUmQBtaq
N/V5FAnjuZR1atxA8qCxaSt5Shp6pc4hyk9Mj237h7f4ajB9yOHNJwHpTll1pqYLqmHbpM4eC84u
quBSeFT9IHcXHp0Q1xj1HNfR0zzjp9KUEYu5h9oy+ck4/1PZPiYljn7MHKAfdLPJ2QqtTOuFaY2/
mjk3XBjieqgfCijQ2GpGH1njAvOdFzgF1p+coQZiqWRFLiRYTjLmiscCqLqdu792OZ7CkdrXy9B1
F1l2jZgp29N4chTD3jrmXG/ItyuCmXAW5xdopZyGzRi8B7CB5jSCymoffb5kJovt4DfEuPsvXXdE
Nkomn0/horYkjhyyh2TmedhK79rQhyElf/JRWhk13WVB5qtyDia1YmMgDBcbo77o/nXxBWCZYg2G
hLffEjQ+4T3L2mMI2LhnkXugBltXA7iQvoauekgSsCxztGFvugkh58MzWg1gUPqerGPGaEbDiYMZ
c04bHE/yMHqLQ11tl7RnCM37uV1bEPkGEqUWcJZgcOXUL1bV7zX5WAP8eXOvTcwkCK2YSHCj7ZfU
8REZyTQ2bGcNrAJYB+C4dAcRGecYYIo1gqlEQdEWw34yn0bMHnzZInrPOjxzDHMp2zeGMHnvoKmG
3xFElRSOSTwEjwie0c8gs99NiaLE+MYIdsw9tI9zUlwbrDKjwhGCkUGVzZXqfIZ4UOtpbxJ/loZA
63VEAis5W1m2zz2bZ4+PUUgGTR89Ws4/qsSwldxVGhzi0t/SYiB7AjooX03oB2GxqllwIjO6DQ7o
cd/bMZE/FTI85Nl7A5vFxzzBpm5ijp1c0goGw4PRvTZ9dmXUdUjyp0Tle9Kd15033zuzW3XcUfgo
HKKj0dHuveyAQA+AOfh+IrDt8bNoJ29vxdmZ+sffljghdOtCr2OmM5f3kU2t7zuY17KHKHMu0RBt
otYYt46VhesFaHKKU//Bsh0PJ476sLzkwW1MezP2HEf1lP248GtOcY3WgM0Ottb4XjG6bhh1tRRj
zhQ/kPgcseCN65MiJR3fJvU+YiFfRm9w1b60BOhQTOEqar38VLSEEeml2YuKn0VixStM8Z0TMRvF
0wF6A+UVedcX2nSC/5A6e4SQB0BkWXvMbI1mtuEp+RUl7lvgR4TURe52/CkwbsOj2M7pZ5USDBQV
O0iou7jrQCGp3ag/kDYQ97CrSdqDcwyIPto4/sEBuyO93VyfwuKAXGTRikGvXU8IJox1MaBAtTB4
3ILPRLxTRhwlnZBW465K6nrlI4ZeJgGmEe9n2PM2k6U0Bxle7EMLe074x2qBOGDXiPHuIMFfa8vf
mcN0TDzWuZwrZYwB0SbgEMcc+ynhQYgNcKilUQovaJkk+nJCJ50029ZorkmiIEBpQ56E4bwFnrrp
AQOQ31r3BXmhmB2eZhwdZ0r2Yatj9lfQdqgjecQtSzHMa2fFrsendUS2s88jUFuEZ70RZ24xSjBM
sgVYAqCnTNl1U2IajWltosbq12E31JvOsxkHxDVCe9jfhyB9EiV2mnmsvqu+3+BhrC4qFYz+gNn5
EdLlsCUHuHrtBdJDPSbTc5HZ98Euv/VIoTyp0T8EvfT2euKtT5rhCYY1pXPGgVXExYlwEHZk45A/
A7Ii9hgLIR/rCX7cHbe5eoociFrGURS++EXRfE3DvP3wh/xNuuIncDdSK+SztRPziqUGftTqzu4/
fWpr3m3L5iUBa/41ykwdcM9fwrQvHiIdGTiSON9yG3Za21FZGNFzWBGhaMEr3SbS/CwUtH09YK0P
GOWfJIt/D1VomAvyW7t52mqvGjA+UhDPt6lNTbIXaMedRH8LUx+ppAdE6jbrPS9uL338G7MA3Qsn
/IiIXGEaMe/QMP/p1byl1gcqrlHXoRVgM4fxF4AgC9OWJjfQctV0fbhu1HCHGxets2OokLcmKcsX
aR/8nmioMjVPRAhjS+6DY6HHP5OVnKw5JgUwCa2Lik/ZNWsWCDoK5u2sf1w7JB9TuQq7y98oKM/K
TIEBl6RVd5jVoo56PSO22TPFxidGfD1CGEPFxl1tD85j35pyN0yCT3H7IgFUIwFiYo2GajvOWXJK
o3iv/fCv6dQUYnWRbbKsTTamp2+FWwrGlKWx8ub6U/qTBETOZTsqfZ+N1N9N03Jje8O4cv2Q0shH
Gt4m2A8RchodtZeDObDETqIBMZxbs7ry+kwcJzHpmD0C+6qrrK2dGOlmsOaWTjyBY7ooIwocwQkO
dZdZIfg+NOgx06Q+Un8tYG3EuHoILNoUpj5KNX/YMXUU6BWj30jzDVqqUhdshQXtLK73EYRj1O79
kleJvSen2PPMs7YJItrjYYYhOWGAZisVronHQTWe8/tqBpe7EiNg0E7whiuWHVH8q9Oiu1aIp8lB
IoNGjv/I+ZJgOLCnqjgX3qhXQOZWcTotfG/yWYqhHXZeHt9sOSEaKve1CaLYYVpG1U0XM4UtYyyE
20H5N1mKpdboN4rneDtTNhtmWxzqLj3jzwq2bqeQkruUKhy9dIJfcQHqY7A7yh23bk5mFl5Gb0JX
zQu5Tnw/oj74MWYa5GImC9wBR4geKEADy4/XU5kTI8XQJ2CKQnFLTuGRufh32BSfrRdd4pAcDIUq
M23sW9svM1M9XippkKScJiP+DaRRIUMrhyUxdTwZ2ZhCV1mY50s43lvrtOMxM02SVW2B6m14tgLH
utpEC3xiguSTr/HWJJAmd6QmJCVErsYz+QkDotvQJSCvMvazy1nhY4bE16NefLLtuDq5ECYzJ062
7nZOOQagWd2XMU0sZluXhAkjLhYeeD1KDMuh8zRZBJIylmy2A/+IQ94Pydcdsu3AXGkTkbV9bpA7
5cMAMlW5u7ZFOzCkpFhkDr1INRg05YJBFg5jFpYdfVTG7dnP6AOcuXqgjEc1NbroNLsX4jMQtGsD
qrrPVhjnEGwGHfocWI06moVlrn2LJJjlEAhztENm9JN7vM9z3++8sByPSResvL550KOJIwrofEcs
6MZIEVr6drHG1pIyZMHtUjAhRKufWFu01Ns+QSseOrXHZP9PaeIEyuZHK+zxWnWvWe38zYLWWBN4
+tWkAwuYiOwRx/3NAO9xGjvb2u0/yHjZMm8zL+596gNxCmqTJU9pHQM0z9JVwT6eZxeGLolJvYIa
NmcYnTm816muBTh+w3/GJuY/d5H+ZwohCHYhQFIb//VBWjXmNOKd6/KQOT7SAxV2Wz9VcDiGDtiE
niZAqXxcJzO7pW6Uoi8o4NK9m5Y9X/u+sR/Gou63zE4FP3vf7genumB8vwMGAUFViwPJeSSCdCre
Bukw7rwBk1hIf3YQOtq1fT9esAKOFw9a4UU7+p/aA5s/OrDgTCM5FKFt7aZRbEyei1smJ2iIE2Y4
C7R/aY5Ad33yZNpuRktsYS6x5nVeY2grKuZ4uZmps5mwkEFnD+g1nFhMxKStW2geQnIDgOYT0aRM
gOe1bsTe8Fr0YzGEQhm89tSqTBDMkE+mzwtCmdEHnGnY+HH9LVkyBH8+TBb7S6gBaLQF6gaN5Wf0
HyVJOGj/WWS18HCMFl9a1BTVJcDYwsRzZC+VBNV5KB77pLOPWeqnW2AYiH9SW7AYsn4rO5kQR3xq
ZCTnCnDHmByDDjgbIzD2mfo5ivWpNsviiNWo3suY0WMwhBpkyqXJ7Wrp4PZlNx2nvDMpsxPq6Qn3
I8FFW3xSOLVMlHt5bXzNlVM+pNaXV7XOJcvEjoflHDbAUzx3IrijY4OEqRJBf3msABFyvdAWuV2/
zDqjbB+ND/Bjk8dJxHhLbUZYhIQyIYK1ThYAIt8OVD0mC3drJdS/BCxV1xAsqAyot5dwFeLX6L/R
lWx1SVYN0fEt8hNl7R3p3EL2W1erjI5Q1XDJhtxVTrUcgvN6mAom34HktwzsxwqRO5cxZcQVpBwu
idvF5yxFEmN2miEu1oKasHkzvQxoxrZkvNHRNCk5VSX/cuacXxJAA3ubiwQvVBd3R1BKwwobgn91
ayTWXVwcJvtFo1d/gkUd86N47akrzwBQaC2KmbQLJhxjwFJbB/1L7niXDM7RQdTdmzV+kjMqAIf8
CaWZHQPVQjRu+4ciF0eEyMM+T6AjEj9Ouo2QkCUNEJgsexu/ImE0xN8BKOICQprRfx9Oy44x3eSC
N6Ajt+qMMQ5PhQkjWOgRTRRy5hViZjwdRUxuwsBCtzEJ7JwhhObqIhF4rZCluHs/oC1nCftKjPY1
nfkUYdhQ6zKy7wYJHVyXOeGacffRFhjzY03tAk+aJ7mr4SdUzBJBLOkckf80eluUM+GzFQVwZB1y
HpJq6DbWmLifDbqv1g6C16HpHzjoM263GcnvQKJqi75E1+R3eenw5vfThxVVX47l/wHT7z6W7fRI
iNyKqInktUuGd1EAyR171tBOzWudesyjRh0FLM1J7C5r1JsjWP96ROndMt/wA7xCAmuZrYiFNaR9
y03BIdvpXTBgo7Bqtkbehnj7m5X4ckPoUrYM8hcchk3qCNx8QLo9POB1zki3S/2a9XKzVkRDrRua
pk3lJgBZUutdM7I/isji90Q/YwnaPlfI//o/ubT+GQx85zjpRZXXm8krbvOUJUxTGCqNk6Zf4Mpn
o57D0TnaYKTOeY7mm8v9yrQgzvx3htwIhXSBitCpqusAxKkgh2rrtXKEkLwYKPNdTz/DuM1CQ54h
A0j4rmtUYmuA0TwlBiSqia00GqTSO1Psy3Nmvniyrh88V01XiRO0ob8KYhvE4FjZz3LibxwL9HzZ
F8ry5tyYgf3qOTAorYhTGPwgQic7ehwsRrmtMRRfmcdMuZRGvol0Rfhuk0Ukv42EPJULKU04xT6f
anKG/MJeR4DfN4vP4xLmvrzElMD/65/+89/RII3nEQEKL9gFLvqFN1IdnAkPAYci7VjmN9N5tLgr
TPDdDON48GOb0ApnIGA9Ga2jhRLHUOirTG1ePQVb10xa68DGntRAd9u7VnsJxfRVtnO0rRKRHlHI
mGwRrh1BMzeTRbQqy3dj1hmFMMHFTgNwQP1P9s5jOXIk3dKvMtZ7b4MGfNGLCYkQZFAkySQ3MGYy
6dDCofH086H7zvTtthE2+7ssq8yqEAj3X5zzHS9B4lyhP3NXSj5bPkrZFznZfBXU10ULl7ofT1YM
qWWxnJULpjYQv/OdWZkvSzo3TK79j7XHPzoJEkhCcm3MAbA9+SXPUg13RUBc29QP810TKeI/7OVc
N5MJO628c+JuOhtmc5Vx8KjtSd73Ix5716JxcGRSnwHx7iV5xI+1N1zbpGTvabDVJmkNNKxFql8U
LdPVxvGKIaEXgXmH1UHcDR1kApfSgo3YUZcOSUBDcxoKtuMwjwRGA/Ii1A3iI2OsBUGc45CrWxfE
iulu51kVYg1Grxtg1av5AGexVzmY+Ykw2hcAk7fL3A/n1NFnLzfRsru8WeVHw8ZemKoLQpn2woIa
RDvQHUSGSdKG5BcmSxk2Qf6RCSrqeNZeaM1hQELWkkTOZSrI8es7/1p3RjgRk3PES2mTgIgL2/i0
+i9LwsjMAgPz1AI5wCBvGqW4e6C0jzf1GKtjuaYTtnb9KgxDIZREkouPwjxmFBGbYWiax4jZBOXm
azT540nH+nXCDx+2Q83CqZ0aRi/9R4Bdl+bovjTa0Gha/5Usi/KuN/gVy57hdIlnupwem1KR3Zoq
cbWERN2JPTqd3SdHEo1U9Z/FTIZGz9gLGkbAMDvPDmqGClaky51rCXT7KCf73Ht0TRCkbY4MQQx4
LJao/rkglffSeFeZ9MWWZHmawoFLtf3b9jlrmzF5M20HdI/4JVrvdWTm1+gou5sz8VsK+2GRNYha
V0Hnqdxnh3rHANTsdv3EdottGlOZrWxGk3Wm+G7gwbLFCojHbAkS6w55RmZM1FksjRrErRbW8o3n
2XvBkbsVOyPJ+zObTrzEUPzjLuZ2VaGspuQgF6SvsVKfOI0PmCYIvtKFvUsyaBTUKz9kvgYMtqRN
I0fe9BUHZgthP6g7BMUIUZJlHLb4nAu9XZBcDXgjqLpTZcP1J4Fl7zC8b0sUQU5Si21Vtp/uYK2m
K7krSgSIhP+hn4nGZk+6OOsdupUygjru8jVox1/2fIwX0TgTPhEDxJA5os7wQdVPT6i0R/wtE9FX
G9jvtwlNrr1+MR4QitbZkPTKmou7twEnk1o8QblxIxVi36b9w+xgx9VLhW3RKn7SI/9uidzcWdP4
ptqR39tSfcXp6LO5pPWIy5uZ9MbNe55AFabeivonnGHngQM+anIgPH9DezUfYkcjFjMhDXvJeKCQ
m8iQGXDkm0YomvpMtoY4RA599ACzA28GeAyAYK9BBBnV6YtdEJMgMmNy2jojpyKTpSsWLISmi76R
tR48yw4ObmtUR2FWUK/Mm59LBleFYZxG1n4D7Y9XZgBt1fQALI+9lpmefS87lZl+52sCDdkgdapj
bz8n0FFKDEdNXj6XNpl6fiLbPTJwtDV66rdaj4LBJYqKad2ylYPHSbFOyRhWBRpwTdwAyK8kFJI4
DnUJQVrGuBjTzjpaI8aV2qrrbQ6qeROL6uwSY89Tz15DqBgV2JQe8p5Ump7me2cnD2XijkxEzdeW
J9DqcbS1TsJtVUEwM9AR91n+R2fERkWtuxwDXCTM36ezTn8ZpAbtVZx9DLx+lhNkMzoxOH2R3EBd
dhXgQgmyqWW+PeSnAB7EEacZHu0m+yUBPobwFpn7BTUWy3bVqFtbo7SmXXyOEzb/eTMigS54QVHn
3UoCcvAowf0hExGnJ88LWWadf6xH9SQdiJlO9+TbvQmgN7/y5jAO9jre+/VQYZ9Sr9nIxJZieGsG
aXZg7MKDMEdEnPIjxpNAnK9BLMHCWqe1GhewVMF+F0SMWdcTzmKDLtFv3F2GVduC5/PMjwKwi5Cb
eABiEJdo82AwXRmsJJmQR8Gp7S86ODq9jdiTN3NrBQLs+S2b0vpI+KMLraKIDz0pxIz4QRUmRnOy
HWt+SPWW4K7sqtkIZ1xWXxBgN20AI42Am5CFYlf6t0TbHO3NS1dhZVv2pfdeC8pp1mvRTKAvlkz9
bKaUR5ylwiUQhIUatGTyUcg6+dTRJ1jleLFglQDNp/8X8jvKEVZNe18OD2mwUN6eV1plB19l5Puw
/e9IPwV2DTDkD2CUTYZJXUZ/KrZ6MR9GIMlYJBulbNtzq9JDXDgXr/WxLWTnwuz3AUK6Jm5Pj33F
/Z/7h5Y3PkRsUCqUogfkBR7K7Hz+0VXOFv5p4dt7icIf6BxosrOfvFsrpI/uEpXRPlLWh2+RL7Gq
vDOaJKd+WTPC6InuA9d48CbrVUFzRpiAn6uE1DwzTeyyX8LWMOiHnx4qApg8TA/irzLtz0H0MHTV
TfVsoibjtCDmLbLq2ZPMV0kMG3RY6Ncs/w0ENWETIp1XWB1D7bOqsF9rH4jHyHY9L9WDmdkHSToc
jSGc/O1AAHieIntGkUymTRu8Vb0Ks54Akw4QhZFdierYzUARpyYAibVanuNebFrAfon66SOEaTP0
MiQdaVscZPBnTJoHlfc0XcmmNswQiMeZOcAZz81dF7PyFMdirO5WE4XDLgO2x/p7WbghsTagOvLE
Hl3CfUs5OqWPa5Ck/2sxur3Vo0nWDPyXhACUmJGh6UXPmWYA3MGJCQJ1Yhr5gO/27DjDIX7OJ4p+
UgNZUrpMDOE7GV0S9nN3XEyXmV/qfXRBd+HswcFeiPsyxh8SBRQRvShW8Vc4SdRW7RKwLDUfSWhl
jm0IpBMepL/c4oNbERPDgeLBYBHdscokjnCx7Vtnmb+8hiNjXpEHrHg9e7jUmoDbtPiMEH6L7qdL
CVVTuVnxnedUd1NtYl1ZdybFIUd3UfCb1t7B7flHz/mYSoTOVjsANYOgxjp51xvlTyXyz7GcH8Bz
bse1LKFVttr8l+jTczDnRHHIsDD5YQ1oXhPvcaBCVXoOrTaeSF5AgAR7ZBR+wKKUE4dd4AX5EIAt
7vANoiFsH0gCcJyv9GD52DX16phHhd3Z41a746mNuKUDdZ4Q7XdzdWNKS/RBvHWL+aGN4g9Dzi+B
3+8YeGAoICR+0noFqPCgUe4RLrhLkJFottPWpE712GxrR7wJ2X6bBYJRkkGAuDb4SdnQHR3dhHBK
CFzmrybtJe3TveeCMqHRB9MUti1nTD9AGEbAWmlxKocSIAz9LdYEUb0U3pn57aUL1AZP6ql0E4ph
VrY93I6ECrgY/Fe7pM6VIJe061477fzM5t9pGe2aPD+5FutFGyuo+QM3+MVwEObO4j2bCoaC/p3g
rKcH/Wm7cbxJotg8ggm+InfcFnm1I7+GkA1xIQjxAH3oYM4gnV0MlKl3dmyqyKEb7g1ux21Qhmld
fXYTW4Ounteb3NwGbfLzPzn5/nfg6TX84J9cfh93HAwL15SeG9g29pF/C0eo8tSa65IQWrZSU5iT
GxbjuGkixFqVeMpw23YOXz6jXxkFuNb6O7v2M7KGeOKNOflHUMV/OTB/zPWfv/3ld9WXnZ6fWJJV
JVD1sksY+3397S/kdfyf/Zf/vfyqtP4XIjt//h/eS/OvfmDgVZaGI30XB+b/8l6af3Usy5AYLP0V
yx5Y/4pkdwO8V/wr3/67xfJ/ui+htaPYNtb/EAEMgYkx8+9+2X/3z/7zn/9b2RcPFVqV9m9/wcr5
r48XJmkLUjyVN8EPJlCaf3u8aHhE52gisxpxxXZe3ZXRArfUsbEkIh1mGTUwqEiIOVwMiNetzquT
256hNSeP0SJYvuVIFVtrD4z17JD3cL8CSlONgEfXXGj0kbgrSXVUCo1eU1+MsT9IxSwRPOemqGHL
2ut6HJ92sp+0M2yVu9wlKUslCHtsVR0J1HcafheG/iAI7Jdc7tPGfR3E/Ei7MRx9u8BmJBE3BEmo
iadD/oW6Ib2PRpdQzBKZceUi/iBP5kubyYdwrGPpOYeZMJDtqH836LzG9Gj46aPhrZbD2HkcKKhY
VuuLGTBnaJwKs2i6rT2zv6e4+0NiEMGlGM0qBUCmpm8ccuGx93T2heWLLXMdYystziwLlcaRj32t
IeAwkt29jxAhzEn5i6JMHB0xEKsSzE95+WVUQwoBH2JMBX1AjiyCTU9c2GyjKX/Ja8O4V1BCDoW5
DvVdAuKMrylSaDkdtdPIaLZxSuZn3OPrHjusAc7FxHWh/Yk+GmbPHpTTvovaM59JBpITuVfi269J
8EO3mP9qPi6wocURWDrDWaN6kkv1YL6Yif6OMlYyI/6MhsOcP0CH0SYuOSz6OKVgMLRkS5/2E8WZ
5SKOA6whKysP04Va2jdpJ4p6OZMTUl7+/jv7r+Po/3EcmfxM/y/nUd92+l8TIta/8B8Hkv9Xk9+8
JYmDsA3XWy+Uf0REyL+6iJINbhpM1VJ6BvkM/2EGd+RfER4ZoJ8sz/TNwP+nHdzx/mpzxDm4ym3f
ghJu//8cSLbt/lvOgmHZBh5wVkGWdEHV+Ktd/D+lRKQKt3uwrNANBV/eYG1zqFlULIJ9NHw7hpsT
2TDum4WjtIvm+aRmgcp2uhBcgqbE89D9Vs2RRsvbdOCxCDb/sIvYOTo1iqc8KEk25/jxiTuvfRNG
RYIvzV7cEzGCN4RjT12fBLvKtV57N/9hQGzp4HZv4xiBEYu+lW/QH5RipjKuwVh28jg4xeO0UAIo
y6LESfrrrMbPKMDnaEERIbEs+whEzfJ1bNLtBYSX+1AUpse0HdVjL6sNi0EQlrp08bZDZO40uYLm
waoYhhdM/skD/w4ss2OAwaqFDgNy9LbwSvOeTA/m3ZHEmhFJqJQa025NHMzsSLjPfofWDt7aRkra
K+pErV7gy5pB8rQ2i6W8gUpHyyQ99DVx3Gw4IWK/a+7aemHwP995Xnw/ucVrUTbRqg4DUQnXze5+
Oh6DH4Gl0vXISsO8l2xyk9ADWIGHRHswgo3niZMccYIujxn8rSKKfpneQDfPENKt/WAr7KDZdQZy
H4FQoVJwYzvdYSWw42jropHYwbhhXl567c6xlms9ED9kdbh38hyJSJ+UIRKfXSp9BtPYgrYDLtxr
VwCFnKmwDRs/wtJVAFOC+XFgdb1LbOQOsUB+0H2VTNVJMRPf9gI8HAYrlxuj+52e6dY89DZXHw7g
vuzSYLeo8neSQLubsyLdUTPuXNlPW8aAFFo65poRyGvs6dykEVaJAYk+ZfuLXZT9LksQQEeVGZot
qDoCZK1t0CFjIwdxOQ4UwyGXfaiJd9dutbUWgZVwTouNFZ+qjoszGDA8+GlA418imPFYRt2bcfpj
iuQTlp4nP+6AE2Aax2jGPouEtn4JFYMOyYIFr7eHYwsk84Z05sfAKuXBxrVf2bYKW2of+jwkj1hn
Jfh1DbK5jKHUrUFwXvYnsuR8ImSpQbyZOKQoVe2xTOpt10n6qKx0DkALCTrpBnbnjn5A8Ai41aKY
wL9PtF0gP9jYwa3uCSmSS/oWr4ikPmLjL6+wzP29ZLWH22hqdtNEKEhkrlHLpDxPKG63vSQFsgEl
swYrebj0eTw3ELERJROGNhKRHZMbv0WWixODWlg6BbBSj5BwV+Mh5ocDyqhJdwOrr13DQGQKBnWg
Y2PnxRxekE+A3hD5VONiOsFrnk9ULXHaQu722x8z1Mse01zfB8HRzNJdB12dxEWbYLjS5X80hKCv
shCH8D4l7s+jht8Ib6IYG4Eug0DFvQ5ZYNOvClxsh5gERvLT6s5Bu5sjK4XOVoul3rVADtlt2MiI
Ub4ESBDnqH6aFh2/eUaGmhpjEnwZ1gtG8ujpAQYe8SkbhMaKOoS/4WX3is5qUmRX1L2rjyS3EhSA
tHOPf/aYLT3S1iwDdc4x6LnK2s0+ENuGng8sIujqkoEQ9sPPWFJMpXbxlcN/AlUe46iH7sBXIayd
Lc+pRNVlRZG5TVnnxoFHOOaAiUQ3T0NDJK8RM7jP/OiuSd80MrRMp5jIrfjL9uLL0MAAAv6HrbSB
gOPCFvJV+sPCb4nMgB1s1NjdNgm8e7NwDIZaI/4uFMWlzJIQv8erU9kRtwI/IxTpOKqy9DOCmHW2
YAJjT+gbxNgJYh0/RQJcDfOBN8lCqTVv6XQgy5qnTIBnM0F3IyoZEBEX8VueWShJge9FMtI7nHuf
fRSgIrX8VUGu3pqYle5ggUww4qepryB7mSq5Ajei3z5jTL+UhoVoBdc4MarJoR0Q5VRY7Bl+jFDo
QBadp0hjtBW4+Dmkg0AHdIwoHpuRaqsM9DZPmO/lXXwGE+CGxAKhWUNrhH3IZpLqv5kw5I6SenzV
EFKd1ygZXNidBHtoMwrzhsGP7sy7AoHiLsiH5M4sbtojvFgECN5noHA6sNFAOs7RiJC7JCBMLTdv
XxPvzQU86hCdhDi4KU9Dlx0TaNeHblbXZu6IpoPLBwxLQUN3n6qh+TYalshJl5iQN4zr4JQ5GaUm
EE3xq3IRHTCF3bQpdW9NLajdlgdJ9g9p//cnC0uK7QLFZQ+4LqtFybVpuekNzeOmmccwEss96y33
eeyuQcZMrUtnHlfLYuyMoqnrUC8sNQxuZte8ADhTeLRBZuV6ZhhkHy0SjXct1fyBttzs4MhO835B
xIGYkZUc4JcbPwcYMpH9jTCYsYIw3+MsGXe2U21VWz8meiFvMRsQI6URtpPxSOFzzBrV7TplB7ti
4eZ2W4jUw/CTpTsgyQEBpZ24xdYQDBUiiE9JGheneiGOkoODUoTld8RqCkHHJa7fxx5TUu6GZsWU
tzA4GXrG3H5v9ySqMirtUlxdeYUYXKO/LHkK4iR5iqsyPaOfaA4uYpFtlCA0ZOSyJDUSWdYYOiCO
w2wfGfxIMS17p1IPqknBuFU7s+hfnDoSpOBlR2h6v2y3NWhx6Osy1RMxNzTFAXIinUI2nVmnXelM
X6iyGGu/zRECiJFvIKaOYFgo9rGJWNlwP22XkWuAOttvCQUqg+vErD6cHBGO2EV1EpxyUOERQahD
bLGJFtUDnr0rusk3pKwSIwxSehDbwFw6f5+hUSI79N6ucSsmnXkpE86AMQIWuUK3MnLpN9rB5IKr
rNoOa1bHPN3gAPXbomMyNKQ7UkAdDLq5CrsVuTh6D6hRSa1KWLITu3RsWIXyBQXWAQ3SppyI/yY0
Y9+rPCBV00pOYsAl22pBqeSlYeSTqQQpPE/CVSBNknqB4wJP8pIYV1cRa56M6lVHZn9IixzBYjS/
U8Pg9lVAM+o0eSOqcdeqmQklbu5QrClCSVtSPJbf1jA8KwXr3LLnF6NtQc4ZiuiG4QEO4IKlCDp+
ZoxsKMkqtDOblWhTAwUfsQrnhXL3DljD68IDNlvdclaJL/YjIQQIo/hdjk5vXIsp9ULbLNQdQt+L
zhnJIUjaNjrGyKWKkXoDPfwco70GQjRgVYDXMBVWyIouBuMBq27geKCJEHdNO/fbcWE/bUUoHOjc
t8TjyqcIpr3TwzRzSvXalcZLZ7wahWLa6J9kh4okHVG95AyACZWqcSynTKlREMKjds9mi8aMtOEf
VUsFX2ug8Tm03wPzD7IGOIN3tPhl7RvozeSrVOOXmNTVYSDA9s08DpMskNLnXCBLaV9SgfSg8Yg6
sJza3CDivQmjOJZYzosjnoX51gL1VyA9t1PDpL3dJarNT8SJ/FF1cNVV3W88xgfoZD6LzohCv42e
rXgEDs14vTK8cDYiSLXafUNwRxp2Xz64TFe27uoetZeFYoP4rCgPFzd/Q8AhqE6jZGNoB5GBMRyl
mg6+rIabw2yDhza7W9I1jwk92sJRa7cIoAVWavyJzJl7aXK8FQUkaicBXWRfSi73jRI4gEdOjkhw
+Zuqtc654RyDDLM5NZltGuUucyZOx1Sjz085HkcJRreLsSUHvv6dOcyUxbKMt5JWIfF84C38q2JU
TZgzmT+idJkNgmfajD1C5JH063jV2VkHKgR+90xZTqPsQ2HVwO/ZTG+Njg+NMLh9S4FMQCfom3GI
f1bGCdBleejaatg6pf5O3ardJMRGngB8ShRQ1rdLys/GH5DDdDpDNMvRl/UG5zKhT6hatkVZEHwE
wWbPjuynMRQjaRARjKXqJtoYxHG6/FBlG2DUQrKWzCTyrJ+CxFZJbqpPKEB1VGV5GBv7dyfcH4VF
2mZU8Hp9Id+ctPuVNdyGIysQlMyhXUTfa52tm+47L4E5TY4DmJBpxq6KLTTqMuztaCJ0HmKjG6RP
S1dHoTWyNBBw42MneLWaEXFD5J39me1UUw90bOYzdoRyz4J2jWOzHzLxzSTyY2rUKaU/8HxOc7vG
comWd57mY1Bc82rIwinurnyc1SVAMV9oXLyd7XwKOuS9J4OTnyrn0I4OQWjqyfapZwedb812/Azk
8h1E0xFOMDJPXXkbRoQoZSsq8LKqVz19vm1s6sEEiCmieFaVODkoCmebS2L5yAcRmo7I93NvnrFV
EnebomvJ2JunNb8yjXe/hcmCpIiIO7Qwa7aNJtG6+/vOzZTYN5unltJnp7r6Fsd2EI5WHFaezxWs
AZ0b73bh8Wrs1Reb8C3HeC+mceb/W6wwSJNQajyrM9sbcl68Gl1bMccd2pq6J57GYC2J5dmlrVVt
PxxKTFFRUS6nSaVf2iA5xx8tpvl+TE7SLH4GLhD5lMBAGyM5RzD/NfY0g+pQA3V9GBFXn1XevZJ+
f8tRQUSmgSmOA2OLVbHCywdpnwtnAeITZFrsM2XWe0a+O1S6qHDTckeyhLctEUNvLK2B7c90xelg
ZBftuZj7+ulrjnV19Abr3uzc7FIgALEGNTy0VPi3ZviBCW6TmKn4MfJA7Z0kheRjT797P7gXjvnQ
amcDd7hHyGQLYBS5qqC6+OD352h8soXxQqDzbxTVuDEazpSe4ywaQmGAL9GuJuCRH09QBL8rX1MV
5C9iwbYMR+WVMgYygUXl4MYBOXbrzNCWPru/yV8v+OCE9HnZiWW6sXlFh2fgCnfsT0GbAf48dOM6
TFlDwHQvDjrnSy0W7M8+akRX+DtzRnfWuvnZNqqa5XsPFxeT8cVa7U4OnVVBNhAMPl4rs+XJKuuz
csr6OPUs80yo8xttW9ho+uCZkBisK2TjUsqJvTazd+CC9amvkYekyQ8xOnaoOvvZAuyizAKbuj2h
wiZ+k6AIvDlTC6q8Nu/i6epPrBPVHRJFXg5LKEg/8ppMMctp7ZuH5LxEuHaE0z02yWLedbOHxoHG
keQcvJVYNomcIsWF75zpUXMyvlQcrTy+y4zXeJ+Q9OHFeEMQZ+Z7xyXQuFy/FC8JXDwHLLK7kho+
yAr8JzkJegns+3is74xaX2zUCmmFcsDI/LdsZvubsi3gokSpoiQIeMeHETZO8R7/gI9yAI0rgD14
jldU0a9yppJCm3jUPbX40Hh0B6nEJtGfEKDUB0+oEEMUtxTYDIhsDa0EQ2WQth9YePd46tW5xwoU
Nw6BgkhxNwv33caiwxtgymU5FIm8EazYR/0TzxbqtSkBVjZsc0NFpyk4CNfBBhfdKa/9brHMOQZJ
HoMaad+YiDt+QVwnuLKkOeXDdA8AmlPfQQKUd6sBII1+KkImWM9F83bA5mb7RgnLQlxyT372eX+3
tPOKMJnOfc5LxgIQM+5kDarfCkIwMOh6IviTVUyeExIZHBq9bYU6fSgcecxrU+0k4Wi1KwfCBUjJ
IzTmHJhIAPwSK2HTWiHt/UuP6qRNwpYlwM4hyxn/uf+IQvLcclyRp8f+edHNbaQAXh0dE6Puydq7
asKkLvShkenEWI23FnGZixhnDV6Epy4AEixzNgDZKlQBarfJMvO5fExtHqfKTz/kCH9BGFAGApfo
GIxZ0NzfB4XNp+eOQzI17mkSCXgGBrlonV/GODtE7J82i/Q+Xfc02kjr+jgsy/7Fow2hUkPTVpkn
H95LsqBVkwXULkTNm5ErPsNRtkX/RndofxU0UvQmydL9ZF5ELo5Bnlo6nXl5B7JckYo5AV3x9CuY
R8nt4SF2c5mP8izRaBFkkVs7NK4kiuAv8QQbV9DIG8fNIFJwihb4/72eOErRW8dWpD/nNv6eWY9s
epF/FVHyBge5P7uB+y0c/ywYv02ohTOZUUSS5wXAqE03E+Eku6kOfFrPyD04PWYfkq82RXJB4TZt
1IABJW7wLzslInCvjY9Fpv1NzgVr9Irgzyx78tXkIPVRZztjXijrergZVMfLVCIWQE+M/qBBDEd9
knrYXjoTKrCvbmVAJ1c3LsoTE9QTwY7RRhPkDdtpN6icRVFgfKasZnY8MgwmIlSQ2BAM64cvENGP
FQeARrocdyX1FgCRjixZyOGBx/4lPrkLSIlBPuYVylVHjr+zBytHTmtTVHnxk804ikwFg2V3XDz3
ncSDW2SgO6NXZ+RksAKSHUsyv1WARVMaSMVbVSPuaclvr8lfNYEty37YjUFQEUvoncaYeTMXHWGk
kjAck9jalOSDc+RKAiD4M0v/G23mqzVE0RkYRM9srzHXn6cXf/l++Uxg7S8kSqsin8+kiM99/NqQ
KGpHxpGEd3CacIVmKvw7Q35DxvL2Slg/sUszH4OvXvkszlTHsxdgdMR7tO0ngV3M1VefUatAWrj3
fRgviK5wk9TlEna9uY3EiKZbA0MBpCBF8M7L0Ue+/J1lVkdwXxyzSu59xzzZpGhhqhZxa6BHw28s
elR7pXRX99146RSvzzaDq+mkxc5oeJoz+IdLxYGUWB0YLAR81BBfmVpqxJz2E7R2JKF1/01KwN/V
RYA0fBdwGz6UaWmOJoYcoHcle09c9UaTEpfhCpJm7TvSwi5dverYCvk1KxsK/IBXexwoFaMpJBKY
cW9sjI8k01hnfuXFpqicnwHjhXtMOeTYAhZlotPvJSRYk9Fg6w7NuehRa6xMnbkqscaO75NuPjxm
9OK1wXMrRjIbSI8LW4CwS/IwCDCXrlrjpFAUFIxR8wjKDi+CGfhP1SPx94NfKMXf1UT+WpFFL5n3
OnQu5btBqAPGj2vRJY9tbzf7wQKlJmUJwAaeHePcbQc3eEORx691tH7p+k8U20xXOnYFhYG1HVBD
78Yv6SrktUYQa5F+x2NKJg34S1Wg6W5JrMZBMSpGF+YjMuUvcHbbwrGIPyH6p0qPHYzfeTCeYo3D
IareWgdQ59BnBpIstQOMFSoUJad1PduUEA0Y2uLQ0Gx8unK8OHwaP5zcA1aJF4Zv58yMGcZ6tc2x
/BzatLE3U9x+FJNL/4A/dFNJOhui4EZbLpd5xI/PUhV1LXtaGFDZgVg2Y9ZvcArMs5aUt6aVPIrS
e3Sz7BSV6/frIl2vvOmeAcWyDZYi31noT6cEHoYtnqyi4KrgONm6DI+mrNqnvfsYPE8V7G+ma58B
qqbRnD/cdL4UHDpuFh9XX58speLzfx4boBGL/ZCbY1hbdP9UonbvHDNGN6irgk3lNfdtvEuk+rOe
P0vzTb7dXo+gDqVNQ8rc5eSa+mJxZ5m2vFWZ9csDMj8autgNZncgavjgtiuIDKjgZrgfK46HrDiS
wVg9d2VLOnGqBvzI93kcjnnB5EUx8DCK7zyYsy3zBFjW6MLoNPNrEvBWxy4MSBC7+UvwHg2SLIUR
9nyGcTNMuT8spinPpWXtFiZrR2xIwuOTF/Ycw23O5GmWN8/pkXGmXn9wKqQdfcV8SlHcYNqj5NjA
kMN0rFk9D9TqE5QZBpnoI1n/jbJrsHgWL0tk+E9BCdDfVcgHre6hYUh+zpNVu1q05TH2l3vIUj6D
df/dMqb+TlfmUbug3qA+b4qAhcjQpu9jt/fwxnGwwEjPK/tSBHxNxvxD+4NNDh+DEG9gQd/yYbS9
EXpj/IzQrNiCwr/5tSKV0nKuuOkeMLh52BEQxbbAM6JCpkf1zsQfcz4BzzErO1S10y9EWt+VaZHI
0U5hEY1vgW53QW3/CcoBmR+Gz75BrL308b0i9Ah1dHpi12Rel6l799v6LhsLe5+r6WMJouvijxQq
or5ZaYETyyRoULG1047eMl/DPxBn0Jyr6da2DGowqR5rsxz2RepG68j0x1TK+KGeOGImbvSQobZh
INxzGOg+NQJKTgolyyCwfMkuiqaNBSxO6D7DKdjG2t3HSQS74MFBgMmOT5HNKJ29nmF8TqvCStnh
aMBDFPrFycXnzMrD7Is/xPieSFgNgUKSXFbFR8OAdlHY1FQ1oYInu2nUnlhOd7egFEY/ljNq5nkd
2Hb9erY8x7/gmygOlT2eyxyNRAl/pK6TtTZyYOwH0w7HqI+AlaEwl9HDkCZITlRlv6f91e/hJsV9
8VgXY7kBOco+lsUvqU5EBQbxnT97T3kvAO12iou7q+1935BDigg4YF36XfbVpzTAqXrk7JJ1gFMr
zRp4nMNAS+W8REYHIGaEFOIUiY36FYeB7Vm/sRMM+ySfrSPJJPHW8Kf2Zho+6z3IWHlhBnuJePmQ
tu24Z4S8HzToCGMz5bzK2mNDu4zNgOcDoxL1uwlb0zQBlEyrg2xIPgcXu07P7U1rkL5ZjNY3ox13
9IIACHVBIKAyfs8V2ukUJGKr7epIuQ07KSl58l2iANLqruBTPJGCHXYuenYteSfcVWIngGby4HEG
ZkYYV4S6YWDY9b1/aJoouY+C4JRgozbd4M1VzRUULCNgK72xP4Mpo4qnzjXuC81poqfxzJmvd8Fg
ulj4g8/SG92r55R3lRMTOGTz7k0NZ2dUJO85FPdwzCIpTo6r7skSY5gu2ivtZXJKFCOQ3nDfR5Mn
WGNabfDU4DDPP/nt+AjbuVJG035EX/DlVI3Fs1reyCrsKp7/xLL0uewXfuH/g73zWJIcybLsF6FE
wYGtceJmTsxpbCBOwsEBhYIp8PVzkC3S0tUz0iOzn00uMqskwt1g0Kfv3nuuR8YInL0H6076tI3i
cU5tJIIozb6Bq1nboEl5MY30FRKwuOHTaAHQJDxmvYQoQw5Eo5Qe3cLB/SgANC7g6OIJueIt7OBA
JJqVm78wg122j5vGBLuUGItrv2JZm5QAoSPUJG7IjEmc0gUp69wCShcI7Np0Xpj2ndXq9rFM6N56
VMk94Sk6PrhfiDwjMgR4aPDTmwENayl3CPfafTRcg/sLz6htFsFKWOSDkf7eBizZm1azDI1RDxwo
ENwewCuXHXVRjCHmWJm7wM3fp4RWTS7vegOGYsdQ7d97ofWOlhhuOyjkdpE+9W5GvUiPp7ax5uxU
AbFnxTiRdY4LLq2SErsksh/CEOC2Nj5UyHtCoVqtqVDG5NQmj6Br04d0ZNjLTcxQKV+ldZr8piPF
PRFOkjGw/3hW2d+BIl2s0dXn0M/ulsZgVKMZpwQbkRaIUrLR/HpxoH3PIb6yIhzuUkNCBLY7Gkmk
/R7yZLQOeBDFRTQNx2ZDDVO7jVMHKqVc6PlI8n4vNqPH7cAQ6NFVShNmEn/YtH8GrCra7OQF9xip
WBlLYL7JNO1Ko/mpBKMY9Tww/x0CaFSFs9JLNIwHr8IxbxD3qZPozuLsImG39VM2AwJpuqhlcg6Y
YkIHkk6uuDtHgKO5FmmmLqigUAU3TsbF02+8XQApP/fFsWjsbN/n8qYiA3m7Gqme6cNVDg7qAHgW
M3UbRWRtpmc7AzbK369c2ibD+hv69DOAXQy0tPFt+CxMdrzCpWRc3FqPKbsdjO2Q0jRYqoI8X2Zp
/P7s88gdAmQhQ72RGg286IyXWbF2bEZvqyfYEkmW1Fv8KSw5VnbU/bRlvRr7oWY/wmBFpC/d5qWq
N03H2t2LBHujgDCdlRXHKJfe3tKo6i5WZ7pI+6wTWEpSAPX9vPcWLF0LzYSj0B3KrVBevnGorZnc
x74rx4MClr5VFThKA+ooNtpq3s8JfWBW2ItdEcfzzgzx0CkDhrRptOzn5cEYq2+t8cB5xhSuYyC+
KHqw1ZPFwE5m4JQLcBx1gM3GLhZnhMPmMcm4XFeV/KYlDuSkM9COtBiKhqlln+zsTCwLq9ZcGlcX
7TFPNk7kMAH7Jc8nvO7W4z4X40SIHPONgq9uJfEj7FIdF2sf5OXGyP92njmCZyHFMzRf0cwzqev5
sUbiWY2da150Pj3SbMxAfk40mNaBC4RMvac0tP8OUR6gY5knqztVc0apbGF0m3nxIXRlw3W9iMv7
oPJ/MPToXRW9pQbFAsaC5qVWlzrwztnBqupUG5yoSwS0McwDAh2sgyjRdHqb8f1kRcmxKfvtpJiK
dMJ40/OVzAz2/yWBX8tn37D4CuUikMcS8BpLprb0eec001dIO3NiFkSSl6GkGPXdXBmUeNTW1reZ
vBJ8YxMCP7dK48pH0JzhSjg8aWHC734e5tOUU4g7mLyTK9PZtk30mc7rjJrOy7gk90G7cyMqJ2os
9dvgL7kd+E4kgGk9Ap+00hadjJbWUG0LmyRLR7EHSh72yPpRObj3RV6fZtdJ97DK8IwMGHVk5lvr
oeY1RWEOz9FumDzK6sUA49Bu3xJOA9guGSqnbdOBd6lpnXDkzZ1ZAFMVxZ6D/bLmKch95HBUTHAs
Bmt47z0uUTkLqfAAzNkhc7nUSKJf2NIohqNkOkS52RAKgovWq/IYxsxVbUHaPSScLakn3AKrkdun
MGrbW928aGncJeBunZ5wkMRPFsv7CazDvjf6X3ZWzZYAJdtgm0E7z6xdNkU/pYICrsIRQCFROQfH
R4MsMsiZ0SVAPc/yiQ+HUtJtkrxbnqvOfsGJTyrCFSxpOpfABjf87twYJXG6V7OIujXX4W4baB7x
zEzdI/6Ik7+vZsE4hiV2BR+CBXEXPLWeerIpq8ty31n3nK1bB3cNm0DgOcWuSehezlRINRkLSg9v
VRLLx7GTCFQmmx5uCmxY6uwhjAxKyJD7oNCgCtqokAac/G2zUPPQVYuNCGN4b6Dv8U1s2Barjdqm
mCqeMhiLrnDgxHgG3CWu6HQEwwRM+Zgx+u1T33oc0lGxwQD3kCbT2eQFZNbNOe/nS6zscj31hX9y
E1eidhRPGGq9TdDMn6lVTfukAnibl3eJHl3IAJ9OVYHQKcRt7MPxDh31iK+yo40X0B55ZGQsErCz
ZTjLUTfAUmOxaTBXR924bWFd5E53jmvGBxwVi0yZDdvAjDCdcL/yS4OnYvkKOSYbNcPNsWTCxghL
/5XiRgnKCmSda9RnERc3KeNf4hX5ui4Ha5uZdBJGPS4SPtggssY/uLS+DUN9Og2/ZFHZHJU5/ASM
dp8C05d2EntrxRJnoPu3tfNuQ56+XRtRAZG/SveKhyjnvGeT71x8/VsvvXiMvPDhOgMltW6mncpy
6oC9hgVHAnQqbE6Dq+t7KNb1ygv48LP6UEzl0zQMezA/OzqZv7TTmpxR6TNMzFPAvAp/PBo2tkdr
j5vQBNxGgDGuYiBFUnrZsCnMaGdlnnO1kFVArqXmeRQDU1s7AMpIrD9uqYGLtkTxFi7oaLNYjjzs
ch5kF97Gq1qSm/UcxcnryRcYBkR4SvfWq/4AkwHO2lIEmdlgt3NzqZrviZqVkHVkdR0iOA74x0CY
GD58XRvyWM5nEAA6PefNyHffs0+ZeFQpnyYSNDsiGfv7xGvPDcHpBX3FkByMcA0adDkZ5i2OCFRd
tvYxNT7OETGXkghvyuEdQJmD+Mqz0gO7SYCVZJo8qxb8uxkvrGCEBIEvnE3dfQ6jeQ1ddvxJZR8s
j1Dn4LHac8YK6oUTv1SwOD3v5Ea1JMWW4h/qRYmHTm6NYDbvMqprevBTWxXw/6LYnaufDb8+szeS
0OfK7OwPrylOwONXWL++J7EgH0u9F5UTnSTDG4xEJ943XndjdVu9WSZ7ZFyWYNrbY5v3N8yOOyuI
SsxN3htPQLtO8vkHYsqDH/c/jU+7eSFEAlrxLHnvXricweQtxOgfcMkI5oPxkkmfpz7hlmgh1NGv
QpSrLN/G1DvxU6CUB46L+xIVusvvAgK7zAS0WgX2vWGhr5mwGtsAsSXoWY4X1SGKs69sJoVdAxGq
6onpnOL6lZfbzDJyM0s/PKYji08dct5XCdldmHHWWrER2rROA2R+uSzQCMmoipbkKU0IWGFP9gNy
FboGNI7FDEBwc/TBAEx8Hw5mMPH6IH3b2ddBcvXGt7GIWv5nrmpmsBm/AiIvd+lSfHkMSkaVbAjx
1vTXpPDSy/GcqCcC0lu3hXjYzUkAf8k/xKZDbL3nGHeiGJ+fB2FAhOdgSmhqLYMHX1qXqdE826bT
3AFg204uxavzQ1PIZD97lDkpxb0aOwPNjXFyahO7px1neoFwRysuMxoHLgUyO2D/6Sb1P2UOcQxD
MsW2AgBO1LhcKolatBKdtvPqO2uiZ2ps2nzbCygD+mNI51tRG8PeNbF7GxSlgDccdh1nesZtbO+b
TrnFXAt2rYwui8zqAxzxsIvMM2O3Xo6z2qj6Z7mokW4YrkYzUxvGv0dYfKx8WEEjPaRgoROSirj2
DvaAoc8tvrp8GUk9De4gjOiMZYxbW8TkEaE68NbAojXyMelMeFcVkXM1PJah/7v8hyLL9CEf+r96
oVDEdWCdEmt8DWfcIXMab2Da2iAGOTBAZmxxL+KbzDk0gnJt1vZfrLTzvtIaw4z/mQGZx8plVUfU
R0x0TgGDYnEFBUl4ZT++LuiKhXRh461HevQA7Chayr10eDepI1veN5uaJxV4KrS/mgB0VzrgbpuO
p6CE1dFO9iWt+TkChIyq2BgC4XOeWrmLcUvDwBOvqdbk+xvuX7GujvZEvBK3vbMb6M3lFhVfiqAt
dqPpPEfpUg0fx/a6dawz2/UaR6hls1twIVSVKfNle5VxidIS+REn/olg9NkJvFusxLaavesEwIud
atOjaffUPwXeAe8HP1xpyV3twKRsDABsNjztoil+UnNfWCo/dtrZUVeHvXbWek/UbwyohKNTFPid
LYyd8M2DrgZY2Vn3TJMQL4omO4C648oZ9yNkUrQJ5nJeEA3JetGeJ7MHodi4p8xdWrcZQFeJCi1Q
8ylPhFXsqCW4uZpqmQn//w7wB58JyYC6Udm+HYY3PFiHmAvcDHF2Be2Ova25Qds0je+88ppjY8Wv
RQroOuKnAzAN2hZ+lpULpLwg/LQiaKzSGDgEAPud2sjeTrSnIteEIAWta02l1R2P72Pl5oCqQRts
3Cnc1WNlHWSPgoy2QHEsu0ju4uFaeV5zYZzFCgHcuhvtnARXhjoTctmgBy3eRbMDDxgBDkXmO/Of
nKH803UUabpxhZJvPPZ8ghtsn+SuaUDZ8F23vAB2LTdbH2hBSFUdPRYlXHUvwjlSHlMbD5nyj3Qm
yGtfDpI4iJHsYyJTCX/7XejVHdex4olDDKiKN2ynWB6BP54Suvc6nb0ry6QNIAg4ypoJZZ7VLt22
wttYRffapVxKcEZMnCVwWVFN6h4TmXStR9OpiSBQvInoTR079UYhMcsJCXUZpFm9e2/9Yg+YFen1
Ho5NCzvPtqwDekW5Uq0Yt5FAexltTjiv+eCe8SMKKcF245QV1ktUIUKnpc6xoMxQ0wh3MTy2Ww4R
JgIHWmdQzt66DeuJNlvsg1pgK+YCeTdSu7NCuzNOdpX7LEDDW2VQ7i6bI/c6k7/S+IPhGUMY1SBT
wNKUlVDV0j4xWaRb8vE82u6DNIiH+Sx3J+vZxj9D7E+bVx+k6AqgOEqIpypMjx3mpcXiMwb5g8J5
vLYKvkseG4/S5c3UYbuMs/FPlyvepTYOLny+gCf6TWQbzkMmGwpLLJctQGTzoqram6j6N+UC3CZS
zhLa2NXF50ILZ2/R7GXe3qVhqE6p0Kyx4ulCQfOXSdg9qhMg6lbxVQaSx8foj16r8z0KUcOKqSjp
iGJXM+ccm7USZDAsXOG06tG45Vkf/YBbFpISs77t8i75Uyf0zeQkDXDvYbjt5onAN8Q1Xjd15jUb
mD9gHzrqduaXnu4wJt9EsYq+jh0xcJIeV6DvGNar4G829gmECq7R84wNJoGjs+kMuotGpC8E+G5j
1z/GRHmvI+gyd1kYss2drY1bKFghBX2UqY5oZbDhYPp4L9pXpiXrwDuQ5rEAcz3Hs63agcIhsCx8
KbmrpwCcsGQuXbJWv+SNbI1UNhJSrtPhmyWWuy3o0SgowOY2pj7RvwVu/s9iBokzgsWj82XkKGG1
2/f512xE2EmM5IOyO5E41pHlN7EYDluOlDNPmLxnefrq2d67BVchDZqPlOKhWw64czXxHdu3OaKo
+RaPRLCilGvS0qYC5RK8fqh2I2z1TTihekTtqC9cHBKurWnqXfwIPnVYls1ep/WwcTm4I7c8NmwZ
For+IcckrseWpzqHgOeyp9x0c5gcuJ9VJEWX7RgGVKxi3dUoGchMARgyDIhKw2MjRm5rEBKmH6/Z
d7KAHVqLLzy42cLjt1uNbJBnrO+kRvS+XVYc4dzRhD5RC8H9hKeqsDD2OeRWidzOVB63Pr07fc0q
6csrHG9LzzeLlQSRrAnJX5mu6I6VUV3SnM157jjcFRuXyyi8GmwLLMKa+SdStsmlskWjDcWefud7
pwDVoFOhLvN4isHKcJKS9ZmibZm0eydavh8BIABvrCQES0wPhhWfbU1uqTL7ejdOkGrTLyvp7T1V
B2wD3DYDalsCFpWsk22zusYRCB43xyfV+3cA5uuznSHiDhFR2LjZDyWX+4ReDdZeKjyO4wRikpK4
Wg/F1pXZL5Uw1Z4ewPzOnZvoTIGZO6b+faf8t8aCLNd4Tbrr4+Vm1/LgZFn2GsVkozyd3jhT+De4
97ueFH+h7XKrq4RtpuevO+murbZvzva9yYJpvQR/xlKWB7XslJz6FjQQ8d25/HF5SN2gKDaVGXLt
u58ms3iIDXIBkYWhzKRxLU0ffDG63GfCP61RXOl+A2wHMZAN56vpqQddiPYU+yQGYiG/nZRQSRb5
t8hoDrOXZ1sxCntNb2ex1RGgxSLmVKfyCiq8cH8Ep/c4simYGo4Xh7LpbWLonJV+XF78HxCXO9V5
muLYlmr5bFXPTnThGJvrsD9FDibDAqQZWQuMvELchQ1SLJe4hpdGvWMtqU4wGCmG4qqOTRSzcUgp
atnT1AJNjRK9gixRw141qXGxd5M2D4VrbHRVhafK+BEGttV4QIv286F6Gk2OahCkhz4HhtNBZ+nt
sDhUE816OI5KRNdnMR+hoz+WdgJLAhReZozHLOIjtsJ6m2pccmRhUPuxOh66bDQ4uqB1RLqm5XZA
D6xCLYgqCsT8fto2lHRxADfN2TQo3l301KztaqbEKjmEUbVL8vLASqS7K1BnoZNF33HmAYXI/unP
+okbGjAr4tbcoXGLe3pxtytc9cKPq11et9fan11EsWG4KLeIN0WBamMORLmCRlwsU18YwF9ilT5I
ietWsKVad42/5EgS1sd9/dCkdJ90Aa4AD/LoQNWcVd/KTEybieC1h1WMEBczlMbWoFWY3HFHY0KN
wXh3kqI36JwHDqlm/f9Dzf+AFP4voWbrfyy5Xv0t4rQv/yuUYfk//Eeo2fsX+WO6oz0rCMU/ZdX/
EWm2/uU6julBX7CWVC1Bnf+MNLvmv1zhOrhYAWsIwY34PxuuSTujN/qgF4RlOZ4Inf+XSDOp6X8D
eIgQEdsFRQdm3yMi/d8IC4KwQtGUS59mAUkRE8E1b10e5eIZMuUpzJybC+sd6Kp7/C+h7/8DOsTm
J/jf/2TPDCxnyWdzX/n3JHVKpBbdmA1xOlIYybriOTOyZ5dDxJx/pc0Gquzu3AKxqXZY6dlvYpg+
e2e+1zFTRngqTymWVlyNwym0xwffHu/P7QMNv5egvfYWqm0zHqnvYDYhWd1ypSFu9oC09/E//yC8
sP/7L9G0Qgfnmm16LislCIb//qP0Uxx5FJxZq9lZ2LNmtqtYga97b37LBmViAAy/hgp+aOsPsNWX
0jGvMvYtGj2Xpq/RClYOX2Ear2trvfYLiivpo30H3CRpO9C/Q9fTPBtJeovpFFr4YxdjJuNHdPSQ
LJldGdEpFiWohKWJn7Q4p7b3Nw5t/oWmW5qq642rwnZjN3m6C3TBzNyFLrbQEbRZQoALCE4QgwEi
aOGp3F8ZwL4Nf2D0/7Xf3epxFBUlGQE7YRVyMrr4oHCRMzXwF+66Plo7amFm+6sByhbDE8NfYpz7
aHyoeVnNvZO9IjLn907W3/ftl+6w0UwFRbVUgRRrxiFaNvxbwJCKvbkmYxX+8nU7NsUMyzFe2oaa
8C0c1EeDCss+K30Yn/DNrsu2rDaRRIeZKRVuRT+u26G4EFZbdwxFcI3FWUAbwLbF/JSDwL3PWrhy
wUBnGbCVtSCrymMfHbg+8PlleXhK1ThebV2xX4lJ3rI7UBJVI8RuuoDlVrGTO/t+hgBURAO2c3JW
/DKObk4JJIPFXU+86hCiLF5jK8c6SSno3ikdeL50v8eSY6hBZ9jmbGmooY4gNc2wbFneN55JjiMr
3qd+TDbSQZ9z1YTQ38zPMv0CgImV0I5vYRP1nIvMP35gPdC1tBYtiryKo7UqHSotAGXGYCstZe+N
WrACZDdSh0TWlSduaU9zsK+G4DhLdh+7Hbno7M4saTmcAxL6cRJSlkH5QDAEmKKQWQhFywMjBPWL
HjSzKXR3sOi4jiICrgnDKAonx/m50kTLEHkeIa/foUViIQ4+ptj4E7lsZAZHbt0MWtrkTgfp/kqc
pht3uX4NnnmsVf3oqJa6WMhxuj8II7evLDNwjlUzf4GueOi1PmLLy3aOnVxbGZ/oC4HQS80cEFdy
QM1NgtjCau3SNu1Pv023aMqA4CcoRiv/HnzMu2aTt2o1uZ8NzrtpFcYRg+bgM7j3XLRNDQEaebSS
3cB6dM5hx+A/iBvvMpWMzP5Ux9gBerrFHesUTfPdQIvyKq1SykSERfoF+m8ciV1X6eFBk5yhxClw
zVOg+g+ox8gKrUb0y5K3FIT2atTFp9s6QBmhoY1leeeYYbGefPEeUx9G7g2L/dgenXrgdrdY+q3K
2sJlf69N/177HrhhN2jgy/BMlQUlDrl2v6u8r9ZeQ4xa+NVHIeyN453nzl+IChjlCPuAjucu3Ylx
kwXNnV+n+KO1YR44obCWYqGvWkV1c0mUG2TVLgrmEWOgumHQ21KM2eD8Y6h14QHbdU9hQYgRrSIb
sVq+HTmwdCzl9gAKbNz5JJ09uDHevDKXgV0oBJBeTFS++dfexujjTdUtobvZr6LfOWaM1o75U5Ca
hXiFQ3pIKO/uUxVvmkHt7dgudtoDEupgcB41N+Q5AnrA7QqrMyvGEmCeHbLy4p4d4dBPbzGsParJ
MaZXihpoY3yIaBH3xXRrjdI+wlje2vQd8WTM6zqClW7ifhOBAzQcG8QIzHTlSZvhIeo2bS2xuwRf
uYll3stM720J2eifuhB/JAXrfP06Akhlx3667e9xNn/ZdvQRKWw5YolZxm7UbrQXgT88OcX8ZndL
5Wcm/E1iPLrp8MWm3nryvOCTQRNoTfSSOnzAJaB5nG+dtZPg3LDDvygD5ns3VESUvQspT2iUHvdh
h0RH+W75ALkCSOQoQNQQLF5wKfHORbXfAYNICFrNtP7NPaFLgrGzbz7mU/3m+jWbethI+7A6TvVZ
dQNe5MQ5Ny+m5OHCeT2a4WtpB3y2Uw3Hfon+SkVMCeG45M/BGyix4AE6xuzk1YAoX2Rf6jWhfirN
E48Fr/naF0SyowwTjKkbcxe52Z4iXQqEbHlSgcvtVOgnQpWMzERMdM70obrpUNTRYSjkh6Klmt4R
406dK+qod2bCtXsk2OlnzW9rF/fNxC0mJhVClzpzglM+NTX1WHP0gYXfPri9dMmd4bOscI/ngfE7
puF7xlsDkN18q4Y5OpaSqlx05hnLBAN0a7HMg1MPTcA6B3NUn6jeJsItqKdp+g94MR89AXracJnf
jdI59p3CW5pjRHHgzqHvo66BEi7r4U9Nn8Ex1MmjhYdlDzHpbiLMvxXQGKH+n1R5MRJfrFWf6XXa
pG9asI5IyOZs5BjtMjIqfg54ZmCRKEYNR0SVKEcESxPD/kohj2R1fFZ+j8mZszh45qhc431ap8UA
qhWXRkuCm84FCn2kwx5mIgRSjf4+Vg5XpsBmD1avHfi2j05L6sHrHXAALfAThPlkhwWdepA248vZ
TieIBw7WTh6h2p+KrV0/LC0mZMTMamd7zbDKmugp8I2vLgnTjTdRCx0F/nur/Vs1EeQqS2yvGnP2
8Mq8xs8iJyQ7+MssQTfWWIS7uaH0NhigZcXxkfaKR6ClCEBl/ZIsSmo3feeWPx8LxXnP2Xbtm2G6
pBqCjhpzohzJsafRysz9TzO7qwfRXRp4O7EwH5TmvZL7yXWu2wgc1gzvN7O+41TmJ37n67EhpNTa
fXSlSuYO7P7RYk0IiNcsqEXpflmD49OnDG5jGHlMqJTDIhhLBYAfKmabJd1liPeWte+n8doEvbql
mk2qwKtTmsvgYuXNYSS6TmbPod+hwHDmSmbcZLqAuKhZXROVZoXDQuUZLfVmKBmwvZGvsoajwbts
JZLu1e9pz5oj92v08YnKdoeP/B4G4XrU3bfpazrLLLbXcYIVhd352s6rP66GMNGnIRSQMaSfdMam
JAb51JCX9ZDOtypPIRvj6O4xqWFWoIzvCC26WCxl4M4W33Ew5k+uO26lnti0WOl1+cugYO6TFpem
K14H17oHBvOmumA6NIQoHmCTMMrMQbDNOLAYXWzQrJT7qUnGZ1hD/b71OMeEfUvrYD63VTTsp6R9
aW3kQPyAhzAfUmjzSX4QRP7seDVp2e9oJqw2e+I/4SYJeLNIFca4GfJ3PcKwVewwyGZvXNeAAayV
e3NMAsWpzqwLb5JbhgKLG580TC/HI8Ad2kq6/q0tRA/GGRqnNptntozy0EudXbyScvkpmpOzFf7U
AbZQdu3Qn0Z0vhSrN/mK3t4q/jYrqrmxjTE1UuzVAn5LoMWRz6OfxkZ6tStnY3fWj0V442WKftvB
g15To+sWPU1WTKjEVmIkSbenYpU6vo6WGkfF2ZqM4HHs6B14ZuI1nzmuj5Tl8aghz9zNBSYDSuOe
e8c23nzPA6LmtO+OUwYbiAashrxeHfiVQSjPqUhhjX9OsoirlLsG6u2spQb/XRg4B8Pqo5LYV4R+
65IspKixs7cmf1oUxl9hT5YKtvA3elF4qOxZ4YyPMA+W8i9Ig+6hyMMG37J3MXLrkfNufm9aFr4z
a1VXLuuMMLTXQUy1j4e8U9ZC7/XSxmuGE98rkbRbdiiHKtIj+X+TUJQZMPfRPe2I5lOM9sQNj44v
TOzMQPZ4M7V/kVZN/tDFtxH3lB/ZMVZao6ZqEUvc1rDXNUeTP+4z6p9TVLAsQj+mjuw20z52cfvx
lJnWH/TLXTrjSGpE7K+IBdN/wRX80LAWX+zJxMKXdssZ2APslO9p2Y3KjCR4nQfvNiZoDIAdrGGM
t2WdnLnkFUZ8Kbvs3Y0AIlewGqzFkZSIxTprMNT98w9vog0ElCcNNCPxs1F4D0MOjbvLXTRiImQt
a1NPfzhdO239eOLWnB5CUb8UU7dsiLrgjCU65xICtmky3wUXh10eoc6jDT8rtI2dchZZcgLcTB5T
9tliSQUNRlgnPkH1btYmf06tco65jLNgBHRLpkmQFAKhfnVF9EKU0nuaavVCkvhUDwauwsQ6+sZd
XBXzeZy9b6Pg2IkNYvRiKPAsAMbiLU9/wABVIC2nH2NJNamGJFc/p+FpGFV4imf/3caytJMAtbBC
K2qd0nuSOMxhzJgaog5Rk/JMyA5tkiHvH4xthos+Iwa6NfJ6LyGOcnFkC05jF8Jb+FCrxFoBV+ec
t+TZ6UHoyDYV+1bMH32U/NYTU3INXZ97HLifmVGhVm24JfB5R5NrsLJ8SM9DO7rrBk/butCYzW1H
XvFa0/lBBRMIIG0yUM79OQ/8YW8ISx7ZaoNAoHP7DHP/TA+v8S50Au/NGMzdYNsK6HsyrymYQjHE
UIA9ggub45EQzPos2cpZeWAKB7WFzsVA/Y+YaMp9zNvY4yPtPSwGDURcQBy2vx24maiOpas5wTwh
vXp1EWNbIvwW30n2jcQB4jTbEaMA1uFRwUw2BSlMXY0weLYbowZy9GXGqNKYewqW+IMTvplT+u3M
Ij/gfd9Bp3nFpYoa+N3IhgPbwPfMMchXGDGHEPKDAfvnEJQlppygIroKVgC+CniqZlV2prfFyI95
hfcmbr89eXg3Wrrhi+4754O3+oSJb3hGPfXvGfFI7vTnfmKf3VmQ1ilOWeWT/eAF1WcXUug4uEif
DuTRWz4cR4EBwkgxOvis29352onk3e0QAlvLXHbWh7FLxL7sizun8X9sonfwPJk83AYRQ5nuhAVP
nLAgHPWAO8xIBnHNB89eMuQF7ZeTjR83xOpP2aSbShxN+PHWFZvgrg5JgMs+3iDn4nrMBE4VJoY0
lcSpqv6jxNjEQQRV8mZyZHkNVUN6vFEUunV6zuxE+ScCJuJSLzR9gq+23cPD8GP0FvOd1B0bkQa5
mguecxhcbGM8DCvsBNneKKL3yq8MFBhq/owsvcqsg8qegH8wzfY0+4Z3jlKkPZFgKyv+xgk3PAcq
g6kaeym7tFZBlaVYkCE3d1Idep9RkgFaHYKu4lZY3eeN5njIkfUSUE9ttCpq69aYEARrK/ulxfbZ
pGGaRSHfOSKOBl/VFhf6EZukoJcAX1eqQ3lqmuyqGtXel517EDNlQZ2J5NmbQ0xBLZGWsrFCaHIU
IIsYXRYXpfU0SPOQNLV7brApgs1ynjIsb0e3JEld2hmjf9E/Ix7Gz1J3e/43qhn7h0AZ7pFfFhXK
Jf6/uZvb8z//o5o7PblceDyRTX1dMsjy2lbtfjDx3dZ0msXm2G7ioex3koJA3w/CB/AzLdXOebCV
nf/sqzA8U0iyEW3FV6s0wyNwib0Tq9cenyxV08s/Iue1k4RdSBoIizxRYDs4BnK4KDAyqFipOUCs
Ag78YO7rEOsuloHkGA3NXzKG2OKp8jJDt93TufSUpT4NV5Cz1kmgn9HOWCdNW8s1lwKu9ML4Ym8D
o36XNl9+TH2gkepW3VP6fjcR+5lDzcXbadZza314Y3dxE5KHoYdeNZsc43lKvwfzTn1mIWKtMuly
SQb0Lgp1BW4JLALPVd48dMr7rfvkxdXtiOpDMzkgX8ZB+6Gfm3mvYvHUVueMypN15Ds/uSxd8Glk
ZdNLLNjp1QtaQRi0pEXtdKhoBNoohyGGQJaoP8GK0K3ON7zyxcGd8CBObcHdsoNZNwFk4MI673Bu
CZhHMiW9wG+oHM2daZj2nuxxt449TNclihDVNfsC+WntFGl0TmvOrqFe+hjzlLbBAXWm6gCMOJXm
PSEOYS+zdblg+wuurzjiK1wK04esIU8kpSLjauGzEtMX/0USsG2Lrd8kSwM23J6ar0ha9l+UeqcY
wsGpzOWzleKJ0UuI028I74+tbW5BEbUrw3Tdbbhg//Une36+eMwmUhGJDy315A7Nt2O6y07VQcWq
vKOamu+W0VdZ1DwrLQ6FYVgrWlabbUohEH7TA4gQ4HQGLVBpOe9yPLWkbK2fSn5W/LFX3yOnU1b0
QxBRGAn6cvli5/FQxNmJBafYRfjPeTnjiKBPdWzr7dnUHXRxNkkQmbe652vs8PAoGCP4Ltk92Kb4
X+ydx3LkynZFvwgv4BIJTMugfLGKvjlB0DThfcJ+vRaupJA0k+aadMTr+8gmUQDymL3X/mxALmRZ
6vDyDx7nrGDKpZOvlgn2m1X34FnBvIL0w7/Vxbdoni4iIfSiIh51ZyYSRaBaOSK3Xt0RXKjXfxVr
S3P+JBbxBgyQP4bRwMRVGeY6mngbIq9NcqLso4KgbHwfvK5zPGtI39Zx1Xf3kgGcIkfhWOV4ierE
dS8sI/fVWEPXqZhIFpLY6ozxO5pWeoUsqfbKKjAnpPkWpipJgg4qDScB36MnaHliJFz438vAwFDJ
WTTTUFRebmGUIigIv8sZgwQ1PQ6CsXyZoig/ypkLzRx+U2PCCx22r4bQHl0V4Ckv5NoZXY2JsloU
UoS+zXZ3jpDYJEkJjqeuD0ncj2ztg3PMimQticCeYxyVyWte0vuNLexTJx52Ob4B4TKQCYlBCOM7
0tTHXmJXou88eo7bn5xqp8bxa0DAs3aS6dKXBOtYGAP2lm3s9cH+cJiNZZHgBRamjygRqKNwefEC
wuqcDeDDMn7eqjVmmpLwGeMwdqKvaOStACXiQYYDOXSgJ1K4/Ws7njH28kHOmDwdItrsNHpB4VSi
/ZbXGkTTmkIyycW5LBRr+naXmFGxww/3VuXeZrZbSkoL/EeWnS2ffFfdx2OmgwFKL0MKZgyf3KEs
4/csM+TBGTUebNz7+KdODsHGG4OXTlI/SJU91XFrH9s5vYMWye5lPl61RsfITRZG3V2TpLi1Kj1q
oDzbyPPjMKeEtYHppPOliiaNAPEfDPTwjARmiMXT1ehoY8jZRARkLLi3ClKKhGYn5pI3CHqiVcsI
ej2FXrqmYpQKRVzOpRraNvTjoPvujHznaiZvAc/zPZofTnRW3ZHTk7xCzoW0kEGlGnt05nUbb1xy
qRLGQygDl7ErKk+nZhPQQ4Lgs2IhTXRVhGwlPpUGTn+SfEzlXgvL+o6VS241UndGMRBohEPazIL9
k5Kau3QctOcYUZjH45RMTIpBqIPGisCE0ikA6XgwNawgR7XVdH4fdP3Kti9OTQsI5YxyF5EwJKaI
fUOAc68v5z3qUPvsUQgmWUzMKJKdssy/YqI6fA66N68kMyQYmmZbAHxZ9z06sBBkcA3PZEU8950j
70sgtmoG4r/na167+3TWizMpUiBHo+6xsRDfe5xMjf2mxzSyLMV5CxT2b+PMOy1O4x33PsOmkKPB
Tdg8wfo4GDMNKmEgK2EkmP5s7J4103Rpd8XGDacnKSd0OjWvuzZ+nGasUyz4FlX7bG11u9xLxgEF
mVVcF8LiPcnCHm7hWwE+kyKSj2/xtwnDWE/1vtGQxKYDCjTIFIxIDCP39QKkRtM9TFVzraoxwmA1
/8HE92u13isA2k2FumprSJoDMhDQi+Y1EPn+zRuM1y6qtux8QDPEzUNLa1Yo9TalLBLJZQrXoFGe
4nB8ZoS0dzp5MFhyrM0Av3NuE4Cd9eaSUvHkiPIl7YQGqvbHjYx2Q7THsEuFfkuW5qJsu8G39Fdj
zqfjqM1bT/Qb8mDWQqB7VRFtcojsjgGndgy15sOQMH9ijElrUHtbKh5qTLvvfCUn4+KuQ5/OCYSz
jCPQ+eV1ztX7TA7roSMqKpiJfSoK/U8QW9W54y9Myccw0XODd6xXNeZ1wCFo0Eka2dpm8tUoLLmG
tLwN1kRnMi+pkNPRgow6J7D1XdkK7iXmm048xeuy1j4maCcR3+gYB9tJVxmnR/QAogc7ayqdnZDD
lyOH/jRColC21TEPCTvKi+hFS41oGxRbTDi/TWV4D3Zh7/EyUMKP4VVLe9YtpcmcdrFuS/05TXgr
2gzCc9wJnIWt37kjyU/sRYKga1CPY+CJSx4wa+BCx8ztVl2VbjhTmQ8t2G8txhNmYBGokUVPpeue
FHMejpeMYew2qpLXfpyv1YxUvUrDdxIIvAcEWHgbSIMk6Tq5dAvkjJE1lY9ubp1ofE6m6jFpTNKd
ZflYxNFj3FPrm7qGyRGJ3Yj2Kk7BJlPsfQU2nkjmIvwQ5UuZICG1uOiLj/K3cORtWqLrQ9TXK0Vn
P4Q0IFHgKPwnLqInJ96R7okcqZ7vFVK1wKPdGEmmPswEsXRteYaupq0H9m8rkVVEToGM8ACUbWMH
uZHtgqOYqC6SkAcmWli5TWN9mXX9MhjLbKEgTXB2Rm4oQlXmnNRFLzjOU2LtWSzcIijFaVjQ2yUj
Q+AwW+SsvbkXhDD1Kj6R97PXS8ThwBzjTVWfcbg3W0syjhss8uMmd9c01clQCsQJKY+QSzBLxNkT
A62UADiho1dKycApNZyfBbwvqQLgdCLaOXK8eUPx4qWkImqBNUI4ICoscX2VpREF9j4fp0dWeR3Q
5u7elyziVPwiXOdLL6k1nNFAMOckDEJRWFUZSTCzlWCvvwS5pe1rGNdsc1A29B0uHa0tHrmPv2I3
/O26q0d4O0bcGfEfDoMS6sqGGF9tVdTlqUJRdUEZW+4QusIKEM2PzJD4KkQNnbL4YN3ycaZwddXN
7PpoOxfDmz6P1abpAQ9b6bAaLw2BFmishte+JlgB9eQdDFfFKLD5KU3zOdMgyC1J7enkvEP7i1im
ZttZTPluqoABehk1Q56y4Yc6/ZrNfXQoPF0gQSpx/IamH7Bqx+dZHxnNL+molgW3SmW7MEHlhWCQ
s1FYBzmi3oc2A880Ma5QNR+8dz812fhkQRdsx5jNqUx57umopnXtId5XbUuwUfdXT/iBgBIBeVXj
R6NNTzkDKMCFXfCGJYjRjUFJprmPGJHj66jbR3R9MxAw9t5MB1O/sXAqxVXxfp9DnYqrN9ilTeOr
Xg4WyVDNTowYnoMK932jvfQtWm4bPy52XNngS6we1ageMPB91sup/f/yqv+NvIou7r/Jbjaf6vM/
8m2unznRN+dPBdbhv8ur/vmCf9dXme6/TNuUQjcc6dpsR/8zM8LU/+U5En2HkNCwEEL/V4iNcP9F
uC1hDtI0PV23vP8SWAnxL76HK6SQtu2g2TL+LwIry1p+k/+hdEI6KxByWS6MdYsfxfmf8iCoBYop
qwet1p4xSXbVqdEybDxmNjKXVuFJX+ZLDGtWU14dZ+8+WRnLDBCKoN0bfPLq0HSHgPf+0loEoEhE
kdY+WFFcVUiF3bKlh28LvKYYh1MPJFs4A2gxOs0kWJSBmeFpzlGPntGq3ognMF5Rmj/YIfGtRvqO
Z8Pc2FAM/LSjXV8CImAoi8zBI7l4QzrrLYuhtGVhtEd3oTbsvepJgKoriluEwWoCo3yqE+siU41J
vPOWmTNL4cZFYp8K44LM6Nyn+Idsj2wwrSZ2DBVlyI4L+bpBSe57jfUu2bX6YoJX62BbVmxQWwtC
eel9FXH5OeefM/VNaCvfbsu1xf7LtmJfaf2L05BfPVAdmJEl0NunPpbPe2xbV4elSRVkf3PjD5on
6jRv7pc+CE9bz/XPgs8wqmifvqKCjG0tuA4mdapG4R/NB7X4hao3KSPf1OnjEVSk0vVr29oVzbhx
jWnnsOi3ZvoIe2kg3QLNhHVuDfzrDQDkogTMR9cG53HnOS9aDSG8XjhqDVDkvHV2icDBEPRf9A4Z
QqHBaXw9Zq3JAmXn6flrXajX5MwM/i9H/W25yE1kbxxv+kK8tVHRdESY4xeoVnp0IemExoKpkWY5
X2R772tJxM1wkr19QTu8GSRz7miUb5lGHoel73CU7JlIo5MyD4207j3lswYDbONSXJY5NCHuOpv+
1uXYDGE1YQQ4Zvyf3E6lW7dAcmD0QNhxeCB1fUzfvOKlNjjqOv6d5JYhhwhR5LOJ3/Qm3yhztAOF
yQEF/dLV78CGhQk1mjHM0xaX+TqRS2Jw8ZnJGXOyGDfJ5D07WWPiedR8sovcTQwXnzm9cephz/T9
AsGEBXHNMQV1rfrWPaLDGQVPzWdKNZqO/U/zErIQV+34XOkJ5HsXSHlUbrSKYW1v6a3vzMmD0Ltf
VkVbOlmNCQBJu04Jzb1ll9BkoG9JvAsUTYcd6rh5likWdkekFHr6Ho2IqhvD/miFQUJgD4ornOHO
j3W0s22ETzFz43XuSkrtEtRTZSLl3/VUq2ihN2V+1FkXD02/6dHPdD3M8g+S4vrgK24R3TBXPvSR
ZL0q8nOuG9ZhgM+8yrt+uhe11xz0QlVbFOnkc2fkrBhARPTRvOhtqnPBARq2YHaumNhfdCRoz3mo
7KeuvCrJwsGL+ruCf6c3RDiyiiAWqjIeWYFgAIhqvj79wPzaOuWJwPDTSFnCFPG5Y4If9dF3Xz5G
+kVh5S6mZQScwjJ29uiOdfjHM2gnOuiXkHQQvmjpFlaT+q0l+13kAg7Wroh5JhRLATJjsWYhAT+3
gBWawbwqPnscl8BLySd+R3Oyncwjk09MNrtc6k99P26ygBRD8Rnojd9ldNnpd1GUjH8550Hj6CbZ
EnawuAzZJvJypG2cHfIv24tTDdumjHdujWXOQebF7LrLnwzGmeMyFMYtn8kE//J9LN4dSqUm+7DK
val0bvOaGPRnNZ8qsIkZN0yiX4NQv83FvcUJzuAzi46CFZhtvGh0WSbVdXO1BKufGD+Joe1g5+1y
Qzthsl+XFkMzeng2Rlb7J2K0OAfTnY9pTfO9qfn5YP6oHZZlqnfqlXuku7dSZ7TNMh8rBz6DCUgA
g2qChN+KenwuaY2EHP0xpchR1kYLic8xtLVA82FpeMoUoZ5TktG0useFnFeAiAcMH4TTa27s+3rc
zM5va/dHjQ3TTPddJzDRVbRN6BHa4p31IDCMN8wwSw5Iwn+ArbEI6Cvs0nF2BbezHV36BuJowyFm
4+EdyBLprGOcftfuVpF/OidilwvmxBNF7WyssiFatzEogqZdcy4SsYHov12moaiRqOtUecgUCcfp
tioBJOFoduMnBRDWgXo9m+GfvPvMYdBGuXlwnDxcucbM+rHaWPY59N7rsNz1MZuvHJWN8RFGv/Uk
1/P026rku2ajOI0O/fc9NuRzgxpLjdGq98x70xsEH8EeYQjABw/ODjxJ/9Myb0cSgYYtoW38nS0W
zbNYdqosUJvuarbtJUq6jasnhxrOBk6EzRhtwonAaLkT5FuuZtMDNZ79+efvPILS6oDFXlLfHHaE
9rVZWK7sXcnjIGhlXQe0bznQMXjYbHFTxhHmQLqPFr32swXLr9lPUDPWTeru1aRYo6RItoOdlqfX
AbvB6HwExp/AeBihRJrFF9uxDVYSJuYNesUSu/dXG78WygW5Fa4Eo6tO4NXHKmx2VcEwDNGGUmzY
GFQ99UQGeak4N+Yj09hNnr06yTtP0NZh4piqGTwwpT+DiugQDiDSjfIL0sZOFMrPvcXliigpfg1U
fi7jcTvEJoapYjcBd+vFH+YO61zn0jIC0kGAutsCQ2jYFA+ADrjpkfAhxtPyRUuYpftJ5sdmtI6V
SacccpASdmO1O9StPvvwB32yN2TBERV0arUf9ioLdRrv6d+CV14ZE9jeWv7IvN9qpvdcFavGJGmE
xAmPZxojpou3MczHLUueTanX2FSLHYS4HaKTfdY6flmmlGxi7YK1yM3+YgR8bHqTfgXWrq/7P0LB
5F7gxSXSlbD3Hpl7nGuHMyjnYMRXX3N6JiVmjdz7De1pHwRPCWb2Em21k5uPRIHmkGVs56kNvM9o
Gp6xgXwNHTd4ZNS+pKWNLNO75ClGENCt0I2eMpcbFYkKipQiT9d5rn9Qx1BIBkkIK76l67b67mZF
MDJLNNMpuBAWCUSDlCQiyBrDTPEzJ+MPZLvQF714qUP7hq92M3IHuPq0B5wNdDoQx2VPjpsvwdTV
P4ZgaQzmGhPD4DA8Z7KJt1nlvmtkTGDLc/aNO2/CESM0vpwOqFjnYhOmF/zJ+ha/W7dUc3BnPe/F
ZLRL9bgPi+lR6tBdMu8JEe+6RwkCuMVP4+REQnc999daPynL/CX15EfB+ZMkM3XNdGwG7acJeUsS
WlbVdOZlzeugO5XViH7dfbcHHOjUNXB/5quoHIYqbOZ6Qo7a5FskZLMWmS9pUw23fnPSn6639lbN
xhfqgMnseoKZavd8g27cdsROl9nJnoiC69o1EWD8egOvoodx+tJi7NLRnSSvXVBUp87OCAkbfWxl
Dyz7olWLHnAFzgQtaW/o+mJT/RN4v6VXnqsMB2cab5WO8EId8qndJBH3BhutsGhO2vwaA9UY+KvZ
4ZVVVXte0jwF7H0QpnhL5HpgXQYCdnN+AWTco1ntWJJs6vLJ9Kx9qY2vQGtJEAlIcNlMuruS0IoQ
gl8iy1l3r0sAe+/9xIwaFqFFywSSJKljqH/UibMlvo3b5tl0iQCooVoRtF0uEk0+xtyFEdP3nMTZ
s8N7g4yeVSw+y8J+Ih8NqRvI9MDZUHuvCuxx6QwySII92Ev3eU4Lri4ad4Lko57cisne9gOJlXH5
HNvJkS/0s9K5MzLF2WXj1ZTTuupQLelqU9vV+4DFLAi/eUwZ+mvrlnlyN4AroIyPLHX3OuqHAGyd
UQm4ToAkdZbCjN//poPF1nt8zC2xCgcOkzhntaNTxYhp3LByJl1cA4HVtTK9d/HU+7EDor+ceV0m
mHyOTqa995X9x5WQ3jngbwQVPCUOMCmyMNkBMgaqsxcXNnTQUop8Q8tb5fPDIqqr8KkPjunbpGt5
nsakTAIMeLUYYpfU1mX042C/XhzfFDkeOh0XXsRy7Xh1rifrLpZkoIG1mfZTpC9KKqCiBFzXCT7U
6KC7BzSo65TTy0RbSQTzp1IMJQObM8lYwZYw60dCdVTPONwFdVuRdGOzvLPPSQevuTjBI7o69a3W
UziWi8yChehcPg6LDAqsQaooXdLDOHirVO8u3O3bsuBJId6txVbEdgM3LWT1+WQqYJsswLoxeAG1
4c/eQP4Q8em0uCYY0GguHmTbreNe9+dYXfKLq1ib8315O2dBvNed8DTqb8pZit/9MKvPFE11G3SH
eBofQ2HA5/kNWXVBgu6pNkoONcXLoi9+s8+ZZzPmF5yXcDpWacz5SCRlvJQzDnUxFICDx4iu0XKa
/R5rCiwSHqdEnFogsYYDWpoiJZ+PcrBOmfkaO/EeBoVBs5QFXxhmEfz2ZCaJF13nVoViY5a/SZb6
cZldowIvQvFouJ/4CXAAgiuxvpsCTqX3WRinKXB3pJgDCCb6m4Xus6uLW5Kj004ObELoN29d/1pR
gwlxTmukHg25ReK9DxnxgbrtUNbPiqsa5OtFsOu5GDGctbs4A9VzT9msE9YQ8qpotScBMGQY6IMr
kwDpdN1rXF1WU3r2NgNQGJBGL1ZsgCTMKGlPyU+b6M1Cf9Yl/l7PV0DwS7iddhr6TdTvKkJsGveS
65icyFVYYJRTMW9TIqgpr8zpwmh77RjPAhahbV264gv7KOf5jyUcHxg45ix47s1OxvFhgoc+M94T
XnhpzAGkDKTm8jEeOuD6W1GihmRZ7pqKoSjSjxGF9vwpKeHNzMCklu8cCixZQEGL0U+7SxogXU/b
nh0gxAjHs+nsFo8i1vYpZFynCmHN35oG6YNpXQ1BUb04cSMPQXe+GoOUIxk9JGXHoiFxRvNqTo2f
8hl2ZXeYu863sleTBVU24xCxWbrC+I6sTWyXFFvxue8AFg5dqbaqTNj/NOQmRAV6lWBj9dqXSOJ7
pqEjYj2/GjToR8KGj6VpADtz92liVG9G2m6s+zcpeBfUXMEM9W+VzMjdquHesJoFLLh4fZX2MJEz
ouv1dy5f4gK6i3K9bWnk9zQMTq7Gvk3pL0E2bXCx7Qy6l7HLjwSNNcvyTE1+K7t74qlbQ8HpMexG
K7DTCHrHpTKDjHsYnbNaJF+uYlkRc2C3uzCmv4OzXyeMtTFzMDa4T5w+zWAjXaT+noo787LV9N2y
NWDuQnJJ1iqym9hs2rydS+PbFSAY0+xoTRSHRXWAF4skfPwDBwaMK0AXegRPnAzm2vP8TTYFw+j8
aAc5Z+fnyL2hc92q4qRo6wHhbSo0Ho1lXXUtf+OdsGqmgxm5f0viIQfi0MjGRC7Q+0aVb+YeyG+b
n6IQA5CC8VGhTzKTbmXC3suiazC9O32ZrPpZbGDcs2yi50GA2MJQsRM/lGIbWtPznLuHyGoWZShu
9ufM7XaEaq+G4Y9n/52yn0lPdsGU7lsh7m234DESX2AWK9hghiCHELrJob5JpkHQM+CtuZdYI7XM
c7YmQ65VPxFx95jp8qHLVuawLSFHxMPnQPfaGI8gA+qjhrwqrWC3KCJOFln3uiqhocKBA0T/i9UY
B7KqnU2BCHAtjI4QNUM/XdgPJ7gLIVLrh2enfknkjz7V23Kg7GxMrormBFso3NouMmeyrDxj74Qa
ZHwrPUdu/dey/1pslaGhnyWt9qhAk4DBjkPA6R19v0PogZfKG0QYMmPZYcHfiEvtVSQuJwOhaTze
I6dDg0uJwKxuOJQZESs106yaIJDhUPVXKoytzgrDyaed1ulH4Eyw/fvfCHMe0VUHUCNgNMAvU4Mx
DB3yW1zbT7WVcvGeoC3uDecnScWuEeyOHBjZMKAgMbv9H4fETg1unOfdM5bDDs/BaHPIV6g5QrsH
AFZeO8KZHNoo4ejPAVQeRDQwjzz3Y6qJ6QiOOktYW5ZHlcw/C6J3nCEMD95zQ45ZSyyDuXG6s1a/
VRz7gfbrFO05D95NLfJpsf85KWHzvEFb3cU2Daee7REBcwJTQYgvM8bJkJEUOfxFsU7FKKkS8WfF
7ex39u/YX0iwgOQwLOGxQKb67jo2y0CWFk3O7wHdM5v7lWHmG6AqULbYcrePZjbZK3O7ZKVwN9xU
lTJTi8ZPCJQvoYaBwyQfEJCZfGnS5tVK2s8mHf7WqKKshs4MwBoTbAunpsg/zHk7aDvGgxszCFlL
V75u2Oxq9zXPSoDjNQaUmM75cRAT+WD9ivU1spoFLNW8FZV3safqxJef9CR9HWgZdXNvjt7e8Viz
qbOcGFGrywjVcTJMCtp4U+NdG+f4bgdPuSCLgho4Um/pFoc/5XQtcTLn2aUZyJvAhPWD9vDaN885
oViCnja3KZeXJf5oP+XDxaTZIs/3ZMa4VdKiJieVQNcpwHPkVdHeDHuUrUb6grGUZlDcoiY/mYg6
7AyhdyG+kFOftMzbIDV97sfsp2Lio2HTLzwC5+Jw2xI1+t0N4c5geuZFcuE2rqi+IFyR9rDte7nz
8nbNhUCmPEEvcSny8A5MHR8aBaxj0cvCNk3udvpKOM4q66ONWb8StrkPivp5BFynj9+5+GjN8lpl
f7gcrJh3U/Eq7JcUSVpJ/mwmP0EQbifiiroExkRUr1pd35pRfwnB+w7eeKBLRnj+NKS8J0qb1CiM
CClcpcz0/GT2rm4geXN+JM49n/WV23wnDD2SmTiRTgEmq/8KAozt7DgREjHAekY167eNexYGegs+
ItN7RGiyjbXhxUIq7aVguGGDUZwgcK9CB74PnVXMvjD5CNPXmZ4jEh8eNIjeNe6BBlY1+VuwUEiy
2c9E4XchGxE3evIq/QcNysHBIn3ovGYElSqaTeq46ylPoRvJXWtgrerS1ygbjxOcN2r0WwtHC2Sr
xE4V8NhblXNsia1eDeas+VmmYZazuFQGsbN+kS7Le+AqvWFdEle71qFLWAZbCBpxnr7cfmhgC4Ki
u5R9S1YHGL1zp0F3Au3xZiSqvCINgJlSvKPIeVXdPPB+KW526o9THDHImD4H1ERzUxw5NKd7uxD1
XOIZl1CX7SwTylHPOuSZJCN7GncWejo8y8rYKv4Bt/6nnEQZwmuKA/WmlbyRu8iPJ8JTFhhwiV0o
Jhu5W76aLWa5LRzOmjEENedh/XIXKxc6Sh1PLRMnrYDfJ6HZU94ybW0bhF65GvyxQw3MTE+SimOC
KFcmvMEiY1zRzG8VC+Ex0qLTP38wTUUxnOjnJPDusaVTLZhnAb14H1pEl6Is0ChGCQT2jWC+mEEH
QS7yycAbOPFZ0yAuaqpdF0FSg4LwgFjpeeEPAx2RJEiSPPTlkDYGCadd0YesrSn8TRALBumpyov3
JoY6piY4fdQ+THBNRqJkLhBVEuWc3sn4Mo7umxuhWjV7SsDJLFZhVRG5wtBJtXs8Vb4ObpfgueKA
3pyKlIPVijbteGw6jrkmOUUOr6BqXLfBcObCnydyN+P4vWDj5iUEUJb12lpytjqwtQyfTe6WWu92
Ke+hvkcF2/ljhvhAaILmJyspViceCEY8l0bGyUFzO7EyyfepaJatNA33bOKxeBSL0ae/G7X2E2ho
F6uO80uLguAsgxKqifLOga1np04OD5Cd5n1gICIz0ks+GcbztDzFo1PsGfeLTSUume02zykasoiQ
IV7dPYs3FH1CC+fD0CPCL0cwAbi+eTKywdnjmH1MwoXPlRNkPzEwnCU/QBzpkR+eRxGMW2zw407A
skqIFpjDzq9T+U18DeJnNkxX6HUw7qGOFudp9MWSEToixICs/1Bi0RzbBn8DoXxWDcFkaOzTP3/o
JY+7VtP06Zl61HHknJw5f7HTF6jLSDrkoS4XgmEo7lZkJzuDIHfHuFhD34MJ73+VCclbie6QG5mF
jkSKi1sD/R66Ya80Pp+atT7y1IyDEsrAEame6Ss8AKuJxUZfp8ehxxzRugXCZRLKCeCBVytzFMh4
vo+pwsXuDrztzQheQcApILkWa9vmEqbc7aOsXkQk64PX1+fUCqHIWSZPr7RxuxPJwY/22qkOuVUi
tpXlWqtEYmDQgmTFDc1jjXwVsSVmAApw2M8EkaRNDfZqXlyrEwuWus9BRqfJqcy7QybHjEjpX7ck
8YtQxZgYYnyo4Yjmmu0myRLVBqgW2gugGSJX7jHItPigguTb87ghu5YLUfYj35fb/oRT9D3HYn32
liFURsGnBrIVac9mhpikqFErpVSbJbT6G0rJ8hAxPA/cUW7loL9i0oI8QAzIZpSspgub+xoW7b6U
EZ8coTNexVZPDhk4vOUpRQK6WOmqBBBTBuOSiTMUItUBvYi8FUl/8+mGhCa6AtLYJcu6C1nslzN6
lh/U1k9vfvJReK+pOy5LaQLtCdg82+FPFmreE0KqAWyW6PIGKnj23lvmReKusNLq1e01ewfi50/c
G0CyO6fdmDY/UJr0isvJD0oc+Q08BJvAxE73qcvmshsBAKeXiNYzZ4jhJfI1zmGBaurUS/ZcjmWQ
rNpmr13J1wU6HPbWjeJtmzYn5CPz3g6MDUKjn7LNn6j0PVig1GCEktxCL/okb1WjG6qwXGoM5mru
wtqGnQ8E4SErWJyhALx5+QzGYEQcMJbRS2916IA7QXqrCG7KM3nvJ5gKrSWvEJgcL7sQQFgri1sQ
IgEksOATlHT30SKDr0TFllqGqKVN7d2SCoK2oKR0zPQ8Jt1bIVPf7DCGp23EUzc7T6krbhlStvVQ
YB0Lze6QLHxJGbJ8byBrrCqi1raik8zBdM9h7zP9Bsbs29z5h4x0TX3izYJx6tdmRU4lOtxCSyv9
ql2Q36WinWEc8c8fFtZoLnjNDNe+DcZon9Qy6+zi4lsL21+UX5H1NLWspuIoODZNTVl6oHeI9lY0
0roHZH/N6CMLBV6vX/LeSVnE1W/dB+0fBA7j27HGuetsOgxyW9dFaA9h5Ia8nByFRJZnwldzg5Bn
Xoe0sd20hkMdwmQPtYOWNoiJbLklCQH+L2q0jN8HZW98siAglmMd7DWn/NvOo2QoV9SPbof+N6m1
44yajVafBGzdQf4bperVaoKamVGKJhnAaw10TGPXitOMpkyUw8aB1TpU3Wae8NMUtuC8jfNw5yYh
hUoHobKIN/xWya7U5pdS9A8WtjjOkxq7oKaf+uaEyKvwebfhXiaFnIlXfuy7ep805Z9AF8PiPP5i
s0TNQaSZmefbcLIlJrbwM8dvBxaivgWRQUpBF7FQm6ErhAKmY0EjbVrM0LN0yY5lR2Uh0tlA0/CA
WqMuDNoWBWvlIvAnyaur3HLb4LMjr13gggrjd01VKMy05tA07tvIqGmVmm657zjJcsRhDwYqFZMx
xCZV8ikc2sfQzhnNYWgJ83w9S6ugfyCgKhwcx/dKtOV5bjbQ7BO6xRFFY8MqfS9NIF8qvrqpOuhA
iE9xDPnIgfHMs2sZz1D3tk0wmAc7JNRcs+WTphV/NaJkH0sSDFgu4SRAXGByXaTn50Dnnsw4MB4F
DcwaEygLLrNz9nVpAlQQAvUeiVC21HYToOeMc+Yaue0LEYJqXzT5hCZZEBPkmfl+5G2LXCcXWAwc
bdvChweLKb17AroavlqE48Q1nhtUUfSB6UNt6vZWa2fxXqC8L4Pxj+m1Yo/YsFv1Vfkd9Hhz5yT/
0MofwoyjyzTX0zNIWbVOUayTvSJeVd/IZ2vinR30EcKa5X9WE0btbOrUVrPjpzi3eMNAINu2cVvt
e8wOjMRYz1Vt9M7T1OywcrukMDrFc7zEe2Zw5UKjrY5OuoRhLexeQ6/rWzXCGEgFGJnQMuobFTLA
ZM5Z0qXiS0RW50Xk8AfBp5JZMRU1sxcGGghqjeM/f2B9MbBb59rBja5ClPKoN9h7sDsyFiTLzTdy
/Ss3S8BGQ8HOpWUFMLnd1cbatE5BcnOoAN9LzP3I3BmAOW+Chs0WBhtDnAhB6aGqb/CRDbK44A+t
L8byx7+xdx5LritRdv2Vjp6jA0DCKro1oCeLZHk7ySgLbxMmga/XwmuFoqWBQh+gyY373nVVJJh5
zN5rgzwY1oAIk4NMuW17Ej+vnkq6pzGWgAHC6Wl0kNe43qcw0vhJOqAMFGmf2E1EhZ+zdYGvZIzn
vco6oUjA9zm5ej+67XxTVs3dYBn+1WVtorudzG0bcjhjgamldUwwdt/DUd83XYmHtmkvWZaeavAe
j76dbTo8KkSXpbCypvzQ9sNwdeju9qLJ3mfGa3Kyi7vCUsi1zLi8m2v9V9RxvYlyAutkUpYvcwTi
IYvgifusCY5RHPTbwt4RisGkz4/IB8Y8/1Q2zjv4mQXq7MJo5hp5wUEDsCHtrKMHRdI0i+qhNdL0
hvCyX5ho5UOwAP5Yyq7xTqfr1jHbJfvBfwq4l3aiR1aJlZHhoxzzY5V4m7q1kT6ncbNBsdXv8qQV
B48p7K4ClLcVGBtOjcj/ZocY8LQ/JKZT3iq7wWc8zKAfSKnxQge4/iTvi3G0d1px+9RmzaqtGuJr
sPzgDeJj1va0jVlLqdaQt3PdGLfW8gP8moXG6jyntAboeyt9h6VR39mpx+yJTZIjwvHun/8f+Piw
68Gdd+UETrBWmY8Rw2fmZWYIr5NFRj0MbnFBtXbDe6HvPW/Q924QjTekHrzMKiUf0+QSyeqwu2BO
6y8YoNBEFUUCF1Kto9CYANb7TEPqKjybWa9YAfTFFpqbEuu0FzmZdrB929kV19CbBDNiae+80mRv
3032SytkyHysOJR16t+Jyfj1WZhya+X2LSAID5keFgExVB8TI+imx76BhQgGe9idraakH1gk9lBc
qoOZzfnWM1V/tRJ+AYfqKxsGtRvtyXgnYp1BgbpCreoZ5ChUbK1ic48+oJERzHTfKE5apdFT37qI
iCaX9d6cX8wMiTfKA4Zqk5tuDPT6hAbYR+Iu5Mnra/IMTPHW6V7dVgFzrqiA/aijcjyX0KRWWLuK
eIMA0ifptJmvjegPvQPwM1HpeItr0Mbg3CW3gDw2GRFIGLiK+TOeqy0Ht3xF/4seJ0NzyOf3K4o7
yrSxus2kN774M9cIN9AhFeGSW+Wilw87n/wNBtVRCi6rSaGaOyj1niKh3Uc7BwJgQdaGvX8Dfj14
KlPnkNkbVG/mxVUdVRkCsbWnBnrfHkhWUUHUDUwd0XQHTYAWbcig7Hs2M+GuuZuGsTmSRoamiRyZ
DedYdRJjW7+1S1MWsu6GVHIh82a68zOmGPyV414HMM6LBEYsniTgxC1JgKL9IJlKAGNAWZn5wJ3s
MC2eZeK395TkTxF2L3JGZ3NXyyZbW2Wb7zUaMjjEjK0nKW+TkZIUh9ZKN2Wy9QQJfGOpHzNb3kcB
DHCXzKgVMd3OW5LYIBaYwU9ordFN54x6bNmyEB1+/Cb336JwvCjp3Qaext43sOOIdJIdOk0aVAT/
c5c35NZHuCfxEAaDs8m0OeziLvhtc+ehcLuUGABimLAEbwqu9FWl3bsxnF+LmtYV53G9HQcZbIRR
EHyi2dt0KChWHffiLh4n/Phj8swfXLWVeVsniXMLEuTVltVnKc33pJ9eeIHwTMHxYhwvzlOAMCSq
WI1V+XgtieF+9opuE4f46qYBZjIzLx+7BNPyqOjDe8/0t7PATdtXNZwqVfP9W5h/gvlMPRLvhiBh
tT0M73bVz6dWLok0ufsU+wNeduytrMq8S8rXaKQzudNgW/YgJFi8WueATKyNbsx/2MQefRHDi4LT
wOzlQE9G+1GXcOa61kTXZpvFjevm+b5clF9ArOkVeigTSlSAxoaw29fUsw4rNBkZ7FdcbPEZnME6
w22ns3rcYwY9ghG/qmAY+d9Bdszkaxh27n0cfSKlfVH+JA91H5wnsxoeQzyl0FlwIUQm6hbgtHq8
adNUndIMjU4PLeJO249wH4uDA8wo8Tv/ggQJM9FcdeC2ChS6EIG3GlhByBBRgJVCi7dqW0blUciU
MOvOQcFZEchXn/Z0bfqZ2E02gGHFPn6bm0y4Qa6Kc1bTPOK9H6nQWoFpipmvC+1VVOkMaB6lTimP
ARKzC6Lhh7hRFtNMmvW+zMdtGsNvjuA9IgURLQcLK4MgfmpbWS3Oa0B9uBu3tjmiKIt7E80LGs4a
ewU2GB7nyYJeMUXpbR9cOwBqe4fRMIA53BajUYerKpzLY8K+0iWn4uw6EwYgqDh69okGAvnNF3xO
rM+pEuU1q41PyHSLP8EHxjX6WFywtuzyOPnSORk5RTcdwens65wBcFee/TEc6O+wMU5mVO8rE4A2
POmTGO4HXUwsuB04d82x0vXnvGAnAv1RLbKZrLF+7dR20R0xw0xTNJBd0tn8xlszy+sbQ7JFCAQo
DJud2NlvMLPlmFu3Rq7bU6jbszmEME/M38406q2cWOR3DCz1FF5zBy2fG3MxIo9zNy1OYybYzt5j
kINHq2daFAfPsHjqtYRKU+FM2Wddh/2r0/jcE4sXzZqMR0ZP0OYmcM6lk6MRqBbNQaZumJ9BsK6Z
5o6GNfPsUX4zGXH8hM3aTIw4MI2UcGHqUXr2q1Jzw7bH20gzhNZNG30wtPB2jaeeWw05sO81IYmO
PkM/42e2satrMP9NBIg8o7zf1SmBdbFDrkBgeaQCJM2m8MTTIAAfTn27dyb6GcjQXJ9gja+zZc8X
lb05Id5jR6Y7bWYP7AyAPw3TdNuOHXOClJiVSoXdNhU+sBqGdGlpXyKrvoFNrQ44G+Gjp4pgHGf6
I2HUv5/dJrg3qtHdWSNsrcHQ114l0XHEm4ed03W2Vm4GewYZRzKXiVevCRphuHkST7jzTeCqBIU5
/btNJhKKUAsOwC8Heblr8NsToKo/U6AK67QWP673HIeaZVTQz7dzcEy7t3gEVGNnAZHtioKkTSw8
7hAgPeAmyCPDlOoOulNGe6xNZBV+GTIR5wpvanXlOMeDWurjxA4dElFxmOV3kFfVkVzXlWfBVJ4L
C2yk3SjG+vTbtYxfhPNquogm7IFNWu/t7A67gcMILwEklPbNtfBQQMyZpmdtEUTBFaUgW9yeo5Ee
U2HhS00XFX4rsc3O7k5X6A2TlCPQaIqb0VENOqLFmVimkvkmDY6VNwx2VZ6QPlY5SAXSK2fXCACA
dbc0ziEQppNVeI92qYN9V5NCDD1mF44x3gxRF+emUI+sP/Eqwk5buRHtn0iwzpEgWntmgxSebwRu
yuRRRxIjbK4JEUvvuu/e2TFPty85cheGtlghfb03jFkfG696CRgp7UcbhaYA6eEg/ubVWC5pCvdy
RklZSTzuXe7qc2kXz0PnPNhp0t06OCPJULhw9n/Yav5KzDk5Suo6nadntbgTLMUwN1t23FllEJ1G
segt5Lkg2TnlD8essW0i3Bb5gOWYpv5cMVQ4DRQsyJ5ZukGeYZy0wTOAwcseECSiiEaLk94g1i4O
E/Ml1VqoD0wCa6fEw61W/rTI++awJfQCKYtDChLN3OhDRdj39YL+yKOHfGy5vIgHYYepkm1IpQjK
ewB9U7HBT8jBns/k2+o/f3gve4vOGBDjhTDpqJKMF9uJSi82wZ3Z2W7MMSEQTAeXj/pzaTIn3jJ0
/T4rBPimpJUH93GRJ1TS8TPpf/S2NR/X5Y9xRJqqUudwyNiPCfmb2CQEe+Cb6E1Q5qS7eiQ32JyF
3nRS/YwR7MTatgo8yQZkvzkBCgX9J+33QZegVLLmdmMlkBvLDsj66LNrjNk7rSdnnij6mktLTXUD
aQuNj7OVeBnWTvrUJCSLhn5EIi+980Z5vPl6Ats6Gam/G9XwZDV8gZE/4daf64+2w/GAEgU3ZKgf
AnZmm7EmmirziQhI5+h3wOmQMxA5Oaa1tT3iZQhDbC+qfRwDHniG2vGu6N1b0/Py7WiiDfLoB9ex
h/4i6J6JSm1QRNBnmQNpu03JnGnk2gh+BuGDRiB8ldPuu84MtU0bhBdsOui9k9A6QwrBmGgli6j0
tSngei2HAIQakw5g6WcZFkMoroO42pmnakRTg7/zKakIxqA2YagpyK8tbERPGbp4RSBJw1EMZY1h
X9EA+LTmVzl4vMdMCejf3o1YwEyIfpUXtWfDwKHukuMEXGw42snw1VkejDa4nIfpwa7w0/fwN9Zx
x7g3gIYNPqi9ROyesBlXp35cqG2qoiSMzQ/TLggDXLBkUt43XYMx0o56BhG83eEggUSmfUGGcHce
40wdAhecma2wFdVGuLb7mU/+VD3B8TRQ/AteoEFB9ECs57jf6BBekjBv3yv4Kk7hE9YgjWMoHsO0
UndaSf+Jwd3XyEF1Jo161mN+7xuRcyAL82RnQIN1MmaPcTPe9bgANn4fQ9wBx3hgKhbh0im/iKN8
6nUy3XcuNVD5HLTZRIQQW4eQ3S2oUvfBT9rqXPb9hnFK9eWU5dpP73RqzQeQV8NKLRv0oBuRPtIK
Asp1WQzzueQtYWwXFpghhGeYTI4862C3+Usm64CcQcPdOyGAJxKdUF5avCT/31j5/2KstN3/m6+S
s7JMPv/ls/z5l8NvO3MWDjis/qvPcvnz/2mztMJ/82xg8Uy9fRMpQvi/fJaW+2++MAUUecf0Ldgw
ANJLWDnxf/yr4/4bUk8QqKZLpBCRmZgfVdX/80vw773AE3g2/f9pwfzv//6t/1v0W91V+RRVpfo/
/vtfyr64qxIYQ//xr7bl8JX9V5+lbfmuFYS+AMduEpDp2v+7z9K3p1zb9KbY8Q3j3iz+ZNLX9yQi
PFvEEi2CiTf2ijN1Xi+PdY5aYRzHhwFX+sWU7sIHwfuvFKgnDVO2r5jERlm9jAzAJvXmNwozspnQ
sJ3DiQ8E+WiHJnTThzYUDZogeEdhEZm3/1DlRk6lyXQfRg0+MxFCk4rW3saKG5qB94vvZd9tyF0G
N349VLdWN7mPedt+NfVASteUiWOW3yUqGx5VFUHJjWuURGW7M6J4eHG6GCtzpQsm2aUAlVrfaRag
NzON9wodszyTew5gHcmOTs3h0YvZtCM2xJG+pAYFQX/Et+ef2qldmI/90SUYu5yy8gap/XRL6Nav
zhK4KMzCzq0VEWqPyoF/0VW3XY/7xG1onxyUs5BsP91a/FZZ9DrX4/DKnAT9rQclJvtrh/rCzIi2
waEGC2bs50UEpT1pPpGJQ1ufog5XCbDvXgE1w9KTFW1BD3GXYHfJdGQ+F+aRZXQH6HEp0nFLmQFV
WAY9bk2W1T4gHHOdsHSlmsumnZ3T67X4K0C1eNtUJc8O//TKCMKnIlQZ3zn6QM+69xbzA3rVYzoF
zcG35u7ogBla3HuodrOfKpHoavwsP5sM2IJxGrd+jjZ3DA6K03OVRYneGAsiqvRzSebGdI8qIgaC
j8xaliPYzbBFdF8jN6B7hG22ZH4XgVIne5n9AeeH9M8sXX3LURDpQ5Y4FFfWdlB5uOaZgi1yt4w+
wwICNOOGysmfBPCCNtGvm+w5tR4sDtSzVbfAnKaE6Sf4rGY0nwztxTdRVIdbBlhoGsj5ZQhZnchH
XtYVqBB1jfdXLLEsnM9akE0ZKIrZesmwsX2sZnB75E6IPD0IjdjYqJMJUKar0P/prUjzao2XgkHG
4IOKThn1DCHpPA3zt9vYafK16v5KzYK8NOBQo7tEONZri+15XZ5TePvnimSoXTlU5srqs+DOQjbA
B7s/eR7AJImzqvURxftV+QnEM6aUlNMNy7Fqo/r6js3neN11MnQYOQOoDZUCXNXDZepRWqyNFo4b
r5G6CQp18ZfWuBEQY8k9QESAkYbUvyCDiuYPJNoAuMF0BwAG0p9RE9XXgDTmP7LbAmHdjJ/nWAug
+LoZn/JuNHbdaL/GdWAe23kR2iFdAtu0zCq0+xwUjYm8lT5gxKq3msMwO2JGew2j6dMZqFOMDP8x
QPSPvMbbV6jrFPnHqckQUbLNKuLcYxmhN0PTfLmyRew+3pWdOd8hVIFXLLa1i/TCr3t/lbYOBayR
3qtoSj+tsUQWSS6cKJr66JoBWDpxZIFavzi97wGGWRLDc5cdmorupkibyEJXXcB2hDXJEkjkG/dB
Xr63Akq0L+cft5gfnLAsvqwy/2X8TlJk0jxYjGG3jYe4LC6xWEQI2GOpjlCBCaM27WidlMVHIKBH
4uwI5kc2v7gM+vrigtYovQGzbkveZRahr5oJxNgFcDsx0hCNo4G9cHZjAJl9dAYZqehSICRnFcfm
IK+wlRH0vaQNaZgqnoxYhAl17ymy1pLW+lVCvAAJnXYJRr2TV3UIxUecg2+iNZqTJy1IEhbTobkv
IFP+6R6FWWvCv6zC5UxICR8nRZyipZt/xuZaZuOGv23rxTUAsTl7yXyfcGze5TU+qGHHIMqs8ktV
hN1hCgbCV5GFEl6MoLYFTt0k923khFvCNAkhZyTdTX+TnB59N9mYksEy8J5DgRwqa4MfRycJyuXu
DV8fakPvMQ2th7q/zqNl0uKUm9gjfXkiz4dQRp6OFqmqhNY8Ogf6P1Th5dJnV2gH3bh9MgXd76AD
iwgG5lww2uyNNY6H2ELVCtEbxhg1a4VlFph934ZvZokIksmpJMN5IydWhlNDipxA6IRS7l1OoUIh
Bf8FBBQwUJQpMe+2ZX0GMa7PcYkIJvEAJrbcl9RtZAF611ThSCx6cQi75IFsUY3JUUwcg9nuyAcU
Ge2cnAzThOfY5oecINSpZXJmRDy+zT7SHMbWq8MAFeVaNy+KtE96009STW5KB+Gt0aBLGEXxrVoC
N+DvuiuziKMdAkDoJ3WM8wusN1J1WlA2+asxs5gFQ5JBLtHcDbU2VnmL4k2PX/GokU1ootEJIbyr
KSxusODejc6AnQurl6GS+Ril82+c06SY2Y+wCmMD2o6jimzHodDlMip5rQ2xU838mLrGAm4o/poO
RLROvuzc7jdBGB3rslSsrOUndtKLG0iIe5q5ggd3wImR0HgGYHdarld2zUdtut0pf2dW/ONBe77M
HsGlvEQIEQiEzNR7igqcCZdL36y58ZKmvh/Mxl5bqHtWQ2PODBzao15G2a5HgEpBcNeq9ny0RuD9
u4zOOanUyfA6KqThJBd1KUX8HtfhNg9QHBb0DDbUVm/6tt32rQ/nhBlEPx0bafyaTnwntTinDdF6
CtDGhn1lZeTF0eLTurHMTp0ZpLZk/4YaybmUxvNcA0YM3fCF5m3Xog7d1EWfMlVPIYCW3SGbEvQI
M+HUM6NVtP8z0b6VPKepMKkV+Jqqpty4bfPCKwFcPDdhcTnfZT/i1cOHUY5BfRDkHqxoyMmEmKps
k7viV4ewZGZUCkx3p4M2x0/LDA5D6FE+dd1f3gwJOnr3sTWbk4/je2sJ0ttsmnlrKt9GWd4Js77K
BrUbEaQvQVABbYvN+bHBwe+0/VuhOokpk/CLXjLNtnimV7IrI2QbXbTRA12R7rJniU8K8ECs9iwO
sdy0f10NEl2V6bCnxsJigUsKksfkqWw/tGyuBOiAoJvQvbsY55kWI7ElrTMNOJS6wvWOo7b3CeqE
1hWvXdp3p7EXSDuq9CSCAWO9LY6UVTCox4FUQSiwTC4+TGARU4wHobHa35iciZ1n/o5Ea2A4Joqm
zYR9KiD61Evw3jjDMeYGbHey7D7y5XeHc/8dTsrYkY/gzMW7pCDTWPYaaTakPLOVs7VF9jGdYVFi
cPOBVW1kyeZb14A+4Wx9uU725cexfW2K5kPMwUGE+kK83082AIsuMxNAUonubdRPLR87tza+GtdF
Qgy2Iy29pyBG4NZbzHpjN0E0bnY/cqh+GPiwzLSW8Z9qnp2maE/TjBu8EATYrtzuLXPcZF+l6TEI
9Ksr0kd5VmY5HJSvbo3Z/ssC5qWGj2S54sEV8j7wTJKu0bg6prx6LXMgEn8q7SPwkNElNoJN2IKU
8IYcnREp7A7ToXIcnEuPOGlgjpfiCykBGQRefBln9C7QLb/CyGczPKPFLdO/vttEqg9XRgwf3QMy
R4GUwwxbV9B6l4b5rq3DW0HBHY/BBCSe3YsZ9Oin5vsy88AvGzsvm7eaUxQEIY7IlhCUJrU+FH67
ZMRN3zWE40X3EVGBYK9WltPduwpolgi/MeAiU5q/xg4ZiWlgN/OuSUkWCvKqeQNUBxU/WDkBwIGo
wa85BpA6uKeoLQA5RwhdvCx+ydR8bzTzJSa8DlCkwaTQJnaJaEV0HcluirvbiLKy4m4BTNbjnSEZ
p9wWKL92Uzo/E9tyIeub75+dW13uRVVX+DAjgvUqPlB+Wt8EsFr48mKUZSm1vTOjMGS8v8Sx47dO
nlDcM/UK5TENcUDqWsIbnD8GSdvUlJ/kSn3pJnnyHeBOYLNW1EIJR3vMm4lJmlPyfoINgvC1AIKC
AqiTnns0u+Cj91VyMuVHmQp9kyODQr6LrJ7Q2i93grjFwU39LjfuRE2jm7ACSgjna6yKVZmga6GB
xSsU9xt+818363M+wv+YMrxI+FjampOAxuzB5J7fptI64cqltQReYuResnEh5I0BSOMWWz/fONYH
a/rMLVhqAAwfnSG7sTJyqXGrbohwtkEBIAKxoKLVLX/zmHfsxScu0Ej4N3GFTqDpn8cChnhQqkMB
wnnNmNXbyqd26q51oqwbx8NPmqa3keYWTf3gQQ9qXwgbEUp9LX3OKAUzbSweBfdmMBUSQTmPAefE
dZzwaLVVSR56AP2RYcBVSujtZuySvy042sSQ5uDv5pcsU3fx1H0JDXlzHvynao6bm8gOn9tJZesu
6pnES6CbtcE33tESm2GxV5JxsaN7vUOQXKXN1XCwnFsj4mLFcXidfIi8wfg6Z978WOVcJFkbXiZ9
nRwYcax2SMmM4WsrdHmNEXkHJdw9yZcjmn3YdpYDumJYEiBHZBPoexcsSxh1qIPD39KOnJfRCstT
MafcPJd2NvSCmBvxf+oY2cRSvLZxvAJbiuythSgRrxOvag+MN/dxbbl70+dz3gXWTYf0dCP02GKP
dP8qTL99d+10Bqld1LiPPbCRU97tyGhd8ZVtUl9eghK4Tlrhi9VyCXnoj5OZFIfaXFbQdFuBQIfd
PmMjpsjLAnyTBBhoUxtnIIzRyoa0uy5dgtlSJIRz0z64PfXowkHP0oMU0bv0CUWzEv+g567D8Rr+
APJE62uGm9Tgai1b/MNumJDbg9jftPSPlcTQOOhOcFzDxPE9QVcNEnWI5y/RcgH11Mfr0XE+7Cks
djFjG3ro8q51IQMXEPq3QVi/GahJ+4Z2K0c6WttqIQYwfqX037UkWpZF8Qr4Fo9ii2GVIz/M2gPo
HdwjmCYcq/yTUcdd7QQQCyZKNQzYGRvGLMYNVhjTX8XOsvFYrCzyiCiT0KNqdhOBnX74KYZv5Gif
FuAsX5NfHU710XRB2DOcGYj1dY9WwyKlbnpnY8wMxl07RuzLlg5vO1wvlP7+R+n4SOXhUj2hb1yQ
ITQlVWGz9M2rZOsTGcQVpX6i2C03M+JRE4ECtP4OJyKLFjK3lp85M6arcrrp6Ve4YqG/6JtwXhJ9
jAXI4YePAweXnXUMbHB1y7m9+Nw9q6aQf2Yr7llCGatGwwTvUXE1JOLAqMfTmEcmPNmnMoOo2iD+
p8Nu3jzNpKJbSNcdttwV4a9XPdc/vUf6+TASks7iG8MFZjXKMXICzoQTcD/phHvWf/JGllNaorQY
zG8J8GpV8WdKkpdWYgG9FHa8pymmQmaxrNPihLL6FYovcX/ZdPEtDlkV5qfa1S9DIS9hnpI0ZOMy
1YZ47dv7IbMpmawJx0WpecIDnjDwMiuO7ze+Zkz0iU36QzlFq66TZ8xJoAUgrNTZkLKSQitmTGRt
4zvezfqLledIOAj1adkMNy3h2ATPrtk9A9TVGaxznyiiYGRvHGfBtuns6HYYvj2POUTJcmaBdcCD
QC7aoYtZyfjDl7pjmjHqTVyzhDThBXT6zyG/B0UpFZ0wY3TpxlNEVMSBNUlmz8fZ6PbxSPBiJ0iV
8V331NUzSkoL51DR3Netad5I12esBUDBjspkLUcyzXqZOSeSc0+zsD4QQOn1wIvMtcbbiO1vF0Lc
ZTk9R8fIC9juLvsdKvZ6cyZYMsJeWhHYk0N+sSA3p9yoe2+OMT8CEyM9A20DG6Ndpcu/YP7Gyqi3
Wa6yhygctuwbGqMZ911KE+CZBXci1PiNn+LsHuRTIFqb5j95F3H8UKDC3nm1lxwxra9tJvssaOBL
d00t18LfyVZSG/M6rBqZbkmXw151ZpAUMmpZYvAYlLJJ68hSpniM7CZguJdsWzv/JEIIFVLdHk2D
NjRgKr3pY7bbVR5+ThbPkp2/WJNL+PeMS2nkq0yt8JUWjOK7OHb5QoPsYfQYjKrs2Gw3yAVqRBD5
OSP/yZeooc3BeLFslPSG5exLRWSKmM5jGP80ljdcy/63HxVFlZc+ik4WLLLQDfNR3yYjIY15xdvR
cVwOSQTv4TbPiEEmdn5aU424+NRYBBcshsbPCBFZ09FDiCR47hXfcTuTqBY7+Zs58h2XRQ0cwN5a
7vAYDApwcniCsj2sTc5luDgMG12Sk8uBVXKfP8xhgDWsJnHYCOW1IL9kZ/j/UKzvAqyau8Er35PI
/0nANKAeNehAMEglqGlK9pwrfyhYvObqlskv3dOoTFhQ9c202Nxlhzer9Nhv9T3LX96gqSgl05Lx
z+MOCWmivKg44I/bT6j6ts7A/swPlpEh/xgiuvrgF+UOrpW9CQTw1q7A7l5y8XIBI1Nooyem/28B
T89GFdNH14hXnltekAKVTj3DfXU0w7fJOpUywlgXqreeos5nuoQisiALtPzEdYFQpOYUMO13M4pH
zjb0ZD7VnJAvGdz2do5eHTo7O36gA5153OkzFYlNpVOQEVi4K1TFtyRwMTI3uXCnEJ1dB/Ia8/46
mNS4GT3s42UZp9yZ/aca9rQPIF1sfHDx3AykabhvVQR6S2puCArKII0V6D/xbhsUH5TTgHyH6b1t
jCs6gdsK4wspmmcMN1daHLSDy3MadilCs2BeDSZlWK1Oqgr/hEE7HnRWv/Xx84wO3j1m1rvU8Il/
jkW0SfGc9XUk0Zi732TWA+Mwp607RbT7ARo+23S/k+zJtCHWWSEFg3Yw1iGwXks8amDZQf5G4+mf
H1KvwnrPx3+TOcyhk+Q3XyYwjZ2R/64kkQ2vRs1fnA6UcJrpT4S5Y+WMsUMyIw+Mzfmow20/AO0v
SKTYEIUoSTOtGEjNNMAh0MCu2lVOxoXcjDdh4hN2zVm/KUr7zYeUgtaHOCUA0R452auqD8NVHLyi
v0Dj4LFeHQWJ3KF/41YCZ58NdZGlIYdjfdNwn2Mx754Sf3xEmbmwsQmEHKKT6Qz0cCb57Q0+BDLp
/0wYW0wj+R4GaltiJri3qCXKQH/r1mcEHYSbKCXniQCUr8bk25NkyANluIV51WxEm6KyU+FdPKSP
CVT5Dd1+Tk79nciiewJf9+yVoO9UkVp7IQ/jWhQEQJRFBTQLQE3tdrz4EGPNQaHMQHqNkAttKHzx
FmFAZDMz7gZ5CkqDvAL2+wjYDNyV/bpJ/lH1Qc9CYgMZ3htMUgVr/4D/896u8hnRzcznxzJe8G/x
eec0m33eLCiH5doyCRlkz10vVD5/poQv5gHDrXoB9fQQGfVPkobt2tdUIoq9VR0IBIp18oj24RG0
90lFcDB8XrfRxYjr1Ht/cH77ioV2xic7qzL+xmLgvJ6ueE/dldMOP6QSbztFTTrZ7WcsXg2N1oXG
8xNE2w1ZKK+WgrrEsOeT8BN7MU0fEUYyTzxkmlAdxoG/dQBDo8b1lNLrgOZK7jE7bosoBN6XoQTO
oG8S2biLHCzT8Jrf05rvFsLe3zI6cBiYrtL7yGW06bBGQGFLPyrdfd2Gn2aB5mfosgcJ8q5xs3dF
7YTegJGJKHqeX3o5lmZbR3DklF3wAwmuvptG3t4Ik5ycI9gDkmus0YAlNJPLuvuUOQs+h1cdJCC6
TKffeYoXTbFbBxPhXK2me3Llg0kVg6+OJ7VjMoKUEY9GMvwVSzgcZi6WiJ579mDIrWqfi9AV8VZ5
/Bqam6fRivEeJh/NkvvR11x7As/W1BSc0/J9ClHY+02Qb4ATAJe8zUMg+HHMqUpBuRkI4INGHXwF
Oa4zjzFlzb2B4z5bQpQYb5MGNLuQOaRys90csQky4QbtphnQGW80tfKDl8s7inEBHCo/z+2HsHJn
rf3sxhuRX6BTQX2KL3jj6/YGytLOncWPyUaZKSDah1TL0xhY3c41cLWPiYNkyL83HW45hIEW2hh3
j0J+prBAqhjM1aNhpjBao9tAQE7rJu5JK0WXDPfkklhryymfq543WLnFXyH4SYwIn1aHNtzML27E
m4GEnDN7GA+TMfx24fKhGLlQzdS4+F362Xl3vLWYdjsr3xotiplZxPCx8ldW4Xf/+fkRSMzpPXDF
sTNoyh9UQEhv1JissUnjJeaOGiQuVsSE6cIS04qySGXAVP7aKPnNJldsJDY90SRfE/mSRu8/9lH+
jlUz2FJvefiMcbNjKVkGEoHPIlkZFZnagCjQkXNYxLzKIZTeJlqaZOMTdsZtz+OzThL01XJh1qQV
4x+nQv2l7Ct6uFuV+uCVeGkhmXTLU8gBtrxZbEIB/tfvZm28TRYi16HEzWIvaYDALSi0yWMZTXCA
RnuycuCfzaIxqpfnGnARzbxxGYkNNufwHTEKTx+7BmRPyUn74joSZjDk+f9g70yW7DbW7vouHhu/
kchEN/CkTt9UyyKLxQmCrKLQN4keeHovgNdhkVKQ9twDKe6VRPIUDpD4mr3XBnLA17HzSJWJMFWy
3YnwsvHy96sJU6bJ7Mn+MBM/tjNwNsKXAUgzml+GsoG8KRBOqeVuEHo8sSzADKxe9cAaq/Z6JPY0
cEMFDG3mZ4uMZIFH5U+5PfXMYCk2EcFELcRXnqSyRXmWGuZXE4X5jUkgLMYarvPAacVk5kPUwAxM
OLEwfshtIfAHLnysjH/CPZzN8htNM8186gEwIjhtbAHeLf8jduw3K/DZ7jac8GLi4hSB/z0bnns0
ZevjytbauuldgIkuxk6fFaqDF7J07Mc2IpQmddNoLxt0nXQKoJUWHC2TcyZQcD19qDUQXHcDKLsS
Y95+VOXeGNBiAoEGk4f0bxZIXm3fHbdkRol9k9HvRGV68l/tGNZfLKMXPc+7ku5sUw89CHs/e0Sq
fZi6h7LglA+D8CNUjEcVOe9mGnyIMRx4VolymzglxgwWFgrCIsj52JHHGW6Uu7CljfCrI8EElrF4
E2VsbGaS6RJMpK4JYKnpWyAjAZonVdE3eeqTY46EpDohfA6zImag6RLmOv1bh6DRZO+wh+nwMiLy
x34MCIXYxQrObptIsHMx0F3/otxhb9WggQtlHrEWPbuYhWNyl62CAMK5Pc59ck+qz1MbpzWcfYIA
gm0+BQ+NT42NVnk/Ut1u7fje6hnJ5yq6zL1/G9f+1e0X4493KWpeh+l410SgNmLrtfIKRinEjKWF
deEdtqtz9T0DMn4DaG7YiNfMM5jjwpGmRn3tYFdtIv+Tp6nqZmY/ZkOwgTXxFEc0jWC/vKw2Dnbq
HAVBJjc0eXzH9MyFVdEwgtY+tCk5m9NNa0T53s97ZMGNvGN09a1mL7VVdvJhJqEH6BYjiW52v4h+
h0fyXqCVol9gH2q0HEYi6vTZElIfHBSoKmlfe/PTQH9PUG1FnhEPo5oxp1X9scBXxAXNHsbBcs6R
ybhDuSNPJ5VaYhGaKECHCWE9CBJeiFrBXEyR6qRU++58NrDIb7rIwOXOIzMQSXmsgWUzsGw3jqae
hlb6gb315zpcgFVISo745J7QEaC1K69NTkBA0kzQw5p8E3W89Zcz13QA7M2x81yhXSgjyECtPfZb
7CKfUd1qRgf0jo3+NvoUK4g4263rB7s8yIBrIR/H/krA1ygDFpXORErdRxMF/84vTRpyRILbVuw1
HEOAzMdMcuLpSOLAq8E19rN5T0bIyeiX9WY0gjioztXM0ExPalMAPSw6mCl9ATSjgIgJX668UaXx
tVlY1w2OOCQT/Ps0JNY2Gk+Nr16ShAm+NOCLjoRr3qTxK/fKxxhyKHqVrNib9A/Kh2mqdAmBQrnV
duio1a0AQ4MD+YheHBiP2Kc5FmlXEuhUdneTL3kcC48nwNAHBTaLFj8jLLL/Kx6Wcjdgc6UV8bEB
MqYiqYs94ZWMAqsZzAiHoYTC7gwGsTquAjPIG4R0TxQ846d4isU2MmNO7Db//6EG3/9vtHcOoQL/
439r2P6RabD9XuSgk/4utlt+wX/EdtZ/eaYwiUtxXcsS/yfTgNwC1zJ9MEo4JG3XE6jc/qO1s93/
cm3Lhy3meraDAI64g/9o7Wz1X7btWcL3sdjjF3T8/5dMA6F+VtotQQumcgV/lPAUR8MviQY8wX4W
mDmaWAPuWDCfurl8to2KKht96hHv3j70SbmdZOtxtJPSOqipxHHenUnrIWu4N4abv127hx96wL/r
/wQ/HMuTRSZ4ev+f/81dPhMkbQLPXJ+rwsX5Wf2nSVNIal2iMjCZbUBO9arqJDwxPsThEuyqGPzV
gZUvCxGyssyCsBsZPLMaIUxqri9/+DgIH//lAzmW5TpcKAlV9ZcPJNy2aRJzHjcdxdMTscD2LkPt
dTY4cn16d5oRcmzcvGF1agtry9vC/NYTpYtnFeBrRDrCocSoRabxOG6HiP1yXfSfGl3Ne+Rzt5kI
7mXjfi4FEqyZo3Zru6CoePXvEo71rdAAjRrsXCdccI9YR5utDL6FTJsgJhBOW4/Fti1mLKgeB6Cp
CZIWxfeEkhU6z9Du+CvA2sDYwc1DhvozvL+i8Q9JCaQOV/3nqdX3FUlu9wsnu5Hax2rGAibo8NmI
CMEgZTcpNUm4V1r7l6ZMv6Z2ZF6IZsflyfv7efLdj5VfOJdpDvqjTgaCt6KBwnhoz0FlkhJs5eZO
NCiwJs7aHYZLUhOeeLd1H0cdvtuo2iFpJOXFEbLbN8LFY8qFUC5In64XIAmcioi4736YyY2EB/PZ
6hoC9lAJzuTHAZu1dOTcZsP41zgLMpLd9lL6TBs6IydhHSTahd36Ls8k5oK8L67an0+TDSTKnRD8
9bwkHlQonkrtmztaEZK7EbQbtId2gXWpqGFn9mwRDiROMJ82sjfVvJGwBqEshL8Ocim5eD4ue9te
tDmWkR+xavxlKDO9tQfrYMONT2fHP2ATY8mFp/aeOGUE7biYa2diFMFOlf/jb5nkeNsoVj7keIuV
5aSb7VyA5ob6ul9oBHcLKrKF9ZQ5c8vSTgrEEicbxWRUd4eRHBSMbCPI1yQBMUhAUVufmtp/Li3c
JENeYscdfKQufbPlT6b0nqmwHTu+TTuo+4MGUjjGpcQX3yP9W/6zJEqAPjJo83MDb1T+ivx1YDDB
sDiPEKcMjcSrNpW3Q6u+UU3mB3BESFam6NI7xlVZfYxepo8OvnWVDSpGXr8tlgNhjfwJkslTr95r
24JfaGvmYwVCfbOPNilByLwg6WwGp3nRESDykTWLbfjtxWI2qAUevEayLa+AWS+3uoxqeVMYnneQ
XuYfarJ107p4q0XiHxz+wnA7bxvsGRs7th77OepZTGri/Ebu5CkccDzH6cbN9N36Gxuzr4gQHs6c
R/tkiKyrZzE99O1g32rWF0Va8NNIuCz1PD+E5tm3kvYwdO6rXToQI0aclAstf2S9ood2n2TWg+1U
Cbhq/YCgyTyLCL5xbMCpclISqg1hYoqdb+dUNYdidGwo/fIZx9IhzVT4IFHs102pt1WbgpB3QrXv
an0cbD1unMGuT1E5HvsOOVYYAs/oA0R6rODMiWc/XmaGOsRtmlnglzv1mijGDHYPGpoGLkQZ3X2K
Kje6lyp4y+UdjBqSYfGt7O2UnqzyMwIWauojLDinBuxRYWFl7TzPOOUGCKgkeoLHMC822kPgOPEF
2vJH5CQQvoaTYi8MTbR7C+I1YLq4VaSTlgPtQpLdRjFEWq3GBxLb4BXM4QfD1gMEUfLrGnVlWi1P
wmbcAG8DK9QHackXOUfRfamMTVhlBlt5l3pRRoh5hIDMxODGAwS3t5bkPNudwhNpKC81Noh7cIRO
HXWEy8Ls5sN6Z9fL2huoDYeMbu0aEo6dWWH42EupzygqUWiwrI1EQt7ZNFxLEX0y4QzsRLBre4Dt
bgUzTOViuvTdN14IHPkOWjVI5DOdYWg95X3NaSvAYq2Hd1sN3/qO1G8rTj+tD7Gu9PcZb4/MKX0h
VYbsT+OrgwaHRYv9ZhpUm4sw8HAsZmbCXpp/ZTPewvcR+1aFrIpSVVLAe+Bm2aOXUE+FWW0bA6Ea
CX6sCfKUtADUb/vR41mJhfdMWO21HCrvaLN9ZZoNLs8x653YiVyPB5N5Wtf1HdCU9hTh4dzlXoa5
UffXwOth8IwWUdvhx67lqe0kDsKB72ETLVulauZwX95Srj/hlKciXl8B3uCSogA3ulfhFmfBfnGA
oofFZkLg6MlxZkFfiPqiWU4lBGISPRg7ME6v5efQy3/YtQqxTYAuwvOTO2yrGL+W18sEypu1sHOY
8yKBBoFUmThmIwfZ3xecBvBKeelYDonVnICnQpZfAm3Sczv6rvMTcZ6rZGt7PFmY9lnFKGD84EOv
jt1/10naHqvkvQNnFqAQ2KDxAsPmNedWJ7dMvEGTkX06UB0dDItxYKMzVoCAJUMfuvwEgLjFEYfF
Ntuuh5yfs3aMsbCTi4cZFWbwNulxb1b4arQ/3TpMEDHxcA6HY4c1H1JtxHR3Q4wNd5WZcy9ZUX7f
+4jBTImVNZt9VgrIdW7M5XI5MX+DGbf3BgbGlTef1rPRstP0jCjEvaVOBdrexffCR4eU5zliJDbI
Xb/UEJrACuTHYIwws84O7aLdFK85m/ETPruJWTjPUgciykhKsKDL6mb24ve5U86unSvCpipPHWsy
DiaTIM7I6i9zPM5PqYfwn6ecI585YravfFdt6DlBO+XyYi3HNQquB9OQ8SVLaoLdpEYZ0S+YHUx0
3oTYgbkjQ0oXqMEQAZ5Cr7HRKjm1A9bgChnBtlO9PjZpy/FPv9110ASD5zYdwaw2NiEMIdbtzr9m
lTHt13vGnio2HLjmWic/sRFPIfwf+rR8z1NgFxI3143OqCyJMGh2dtV9tBVDqN7ddXOUbuN6v9Y6
ed4i9hlhDxXgwDUh4urR/zCbBkkRTUE5Zc3PAoTiYf2O1xdnplPojokBNDxODlVD/s04EEhj1c22
JHmVTTZyCW3lh36ozrnHgs/rUJuO9xQlw1kIZW1s6eQHMdXhvrCQC9lQe4GzIGqqEpbylrgrcijR
VdQcl4KDLHCWEoGXvTSVKHjHOx0Q2PYICIIRtWYiZ0r9aA7lm5EUp+UvbbKKGnLpnXPZfEv5S5vp
+GAGxV3Ga43FnMXeg7Oh8ZNXg1323llu7SQ48+WCLRqMaDsOp0xxCSBkgtiHunRTB8XyMbqZV4Z5
PxCjzcXc0cLChmvH70U1kZDEOqAt0ZsyPhi3rgK6TVrr8zDS3cN6fe4bSqkBbbUxqfcuF9YhtEgv
0sKLn3ogZX6DVqiCLO6RIu5YS1TR8lA4XjzdVEZd0tVEkOA4D4sE2RRv7L2ftVyiAYh6zpThLrRj
2DPz8/rrsPOBHPUMzDyzcRsHHj7GIjiuZWUUwpdsXXaRc6bymyySBINlyzDDZMlCeervYk9GROt4
8dZ12VOVKnkMvITKQcOaFrPeJ1UU3/rS8Q6Bb3wNJ3CsGqn5TY+bcZ/aCW93N2Q0uRRj2LJvLHPI
N35gOEdvJ+JEPeT5DHrdYMfeVnVwRqpcY+txNpnDytuOF/KyAe2BxKw7GeodsZe4Wz2Xd3mZUJa1
0aFs+b1HW3DGcs9Kj6k9IAyq0uUU8q1NTMi8QSTEctCmPYKRURjb9Vzxq6I+oUU54O7oLoSF34q+
I1N2+S8tski/kEl+XN9lYT0TmtTIXZNFu1A7/U2imnbX13QckzeDXUeM7aUm+Q2nUlOotjqUW7sH
irF+O4WNYTSCVLP+3m3HKZIk8e36NHOkeaBBdqRa8xoKLnVgeAdijnI2t1DnfDve9Rm1ots4p9mD
7KlsY1+y5bypIXNsTPBZGyJ25nDJMXHt9tCoHFsA/75p6VoW7SgeyDnbxkO5dfCbIrBGZ99PPDu+
7587TrO2suXBHHVwjlVByhOIJtXco9MmNbxYpq428WLYx864PakE6AOzRG3cmHJzraVKFGoD0S5p
H31QPJ0tHx0qY7iDORFt1SSB/IbuaKHpHA5diTSsIMfiiu4quHFUlpPIkZf0CeU+HXHZJ3hmvL6l
2I7IESJG63Z9rryEpKnerOcAYCnqRleFtwLw3dFaiuylLFu/VsB2QB8yxWSS6bZjWxX1bH1opXHK
xs7HiWNt1xtynLjt+twfry6h3bau1J0zAJIetD/scqW/tmGESSBC99iBmUmT/IHNIOdqLN6RHdsP
li0p+t3mRaSc6i5cko3ys/c2/TDZgSL1h7d/SDDgtug0IblOd0Wy17NFmuvT+gk0r4sDW67Zc0Hi
1iUPiec/aOVekc7XJ5HDHVR+cNvr8KkZmvrkTfYLrBZStyyzPskOAT6RsaWU52lpakaD/RbZ3h8G
ohpOcUUcORqXLeKCr1jvj4k5kYI+mnepGwAmo8+fC6cllzohqI8sjPXu5DXlHRQDk6ZJ7xDMQSlO
kg+WNWYXAtX2kv3kxunko2mrlyawIupTh8g5H2p7INjGNDFpshVwecflgI3tiWgDk7QtHfCdyZk5
qEzJ+EM0KDdVRdwRuiGmxs65ILIXP3eCciRZhHflpbX0eBfP/fPoxOEFcw17nLI/CaPq9kZqjycm
KowWVcCqgAh4UHBcAiVIu2ldd+Oo2t+08+ATkMMOB0Ws3M9+BNe5thmELGUoE43yOPsSkAV0coLO
Bz6BjYWrGtW2CaZdK5Fx9QlsYuY9pCowaic1pT2yXSgQXmOVWt+JLE2dvRw0dywWisOQMUZh0Hys
e/OApU9fNS1Mqoge0Hxt8Ali8rjZpkXYutGr9O99iB09LSmQlnPFDNVtYaoL4SwG3SgPeKM69CTK
Jagjms/AA16MMkKyM5FtITg31xqz8Oi6Y4jV63urd+eHDFgQoxbc32HgPU+qz6j9gwvzJ87C2mHH
XH7Sy6/vpu5D3LGkwc9YbgmUT45pvEA3qo+oJMtjKzjKYctM28FS6S39nThmg36qgoZGdbB+HAPO
6COSpPS8g+LMyDnhNZvixjkIdCI3j0vdd4hCqK15y1qvQ1/gOTzcvo24x0FPAqV2uM8EUtKGYRt+
RJzjThCAYhhYI5Pp1YJceUhZ00O0olG3BNKiygWlCVRmPxOx6CeWPBT0QV0HQX0tWloQZftoecoL
ApLsARss30GU0O0UCcK5OX4rA5rHqUwupluDyi6D0+9Hceug7dfJINpTR1nCMh0kLz9PBrOsRkbW
mrwNC6R3XUpZEr0JIVp4Qk1wRlRdQYheX/4sfmm+WLDx4neOhOGMrLv9VxQlGV4vcleTTwaW+qPD
+3hMWvxZ8U10rvATxjnvRjPsnV1UsdbAB0mPNSN5ayyY2q1dP2QAya/KlH8cfP7b5NOXxAyZTIPR
n/3y86k2c8Rgo4oZLfBaSJ0Qlc0nc/CeE8GLSAmJcNZkHOvNGVhqOG43maluSyFr5PKc6lbQEJjk
4FTokRsaHnWPWxv3g5sQ7KOa/djm7WODhWAbdihb6yjbG0fbaV2MDxOxX619QuO/tTTwmbWGgO31
COscgxwxjlWZe1ezvsS2hQ6MGdF2aXZCGgNL50/MHsWpzQvAxVW5ixBp7DI6HrN2IWil0C87x7mb
Vcei3+RLGtmtmT2aKIuE0YBpA9nyOwOZwCYx25ssb7qDRm+Pugliakp2YjNSwJm4UBGt402N0j6/
kMF0LcZFBwbf8IY3Q/o4NgarZZfNuFjEfBYPdeM8G5N/tEI7OvohkPVGIt9ee3RvRCETeF8RWHyR
i5Iwjbj8qkYujbgnuOJN/iu+xwKV+8PTAJO38ALAPT5Bf2FaXq1oSHekNUQ7RJCLNJX0REEcRl/P
5o0UARjyIgal4E230RA7GLhK+66SnKpl709HED7fOpf2e71lQUOfmM0YB9EzyysQNUCgwiJqIO6J
e3WwZFUeFXUnrFdjOCSclW61hCH2FNwhMQoqJKKR6Osfg8E4jiiop/MgUkVc2AgDGLHU759Iaxl9
//JEuiC3JTet5Pbzfr1jc46hmLnpZn2FMHomQcifSZM0iEepFXt6UbNLs/kogKWDM86X+rT+tEKF
p2YZnZZmSxiF2+wROYtrMvYH6F/kYNR4h9rEf89oFQC2z3r3+88uxbLc+PnDe2wZaBe8BTPgO8ty
5O3rU1yEYAnEf+f9X9DtY9YuGdw+RC5Jy8HUU1P7010DxD1rPP0hV1Q3nUEfyAuE9C+Pt33ZMmIi
vmJtqLjRjAuUonCTjeG7AdGO0hK1t2fiFFTT+NBlDC4wYLt7FLFPAUSuI8TldT/gNTZ5xV7s7Jph
mHcSYmQhGh6l+RxXC785BldsVqiVw+XCDU72xZjpbukeok3rmPdtxVCzQexH2dVu6iwZedcax0lD
JlrU+kb14IU5htQUI5wOPyaW98Vr0KQTMrxMUzgJMooh6DTBIa18QYqOyLctjOS/HApVVCviQzS2
sMT0g/b1Jir4ombcjUuzVBWO2noYkZEoE9kzoH9Rk5MxIv9UYrobF+llUDvfq2Bmgjt9nZFmMS+7
JSX7JdEDbc8JnkS7+zH5xVNYppl1s0yh922F0AQyFvI76Lc888kyu5LVS8aTvLNrNHtleLZ8qiCf
T8K0tGULi6kMq/zR7sEF/yjCAL4z5es2CETGTQJWjSEumpyloIxFfSqTGhFJK6lGpuWAXUaQlc2I
XRKpzfYXyHkyMDuoCmSsrfEuB+w3JfTqbRh9L0P3Fbjgqc9Ix6JAHO9m2gYRuv8ZrqdWwnLBno7K
rl+i1M13a11tB2ZARCOjqjRlhhozJxsa5M2qip+6ZeiTIInXTJQ2YnAhpE34IJqB+Www9LQmy4Wf
io8Mp8DseN6W2XpMtESIxdKS06WdNaR59Igych47Sc2xNrBEZFpWSSbm8suLKij2WH3rqOe25wVo
KioNk93FRPee5om1mzG297P1xUuGGoDponQvo/P6q7ULOCGr++eowsfN72AaETI4EIN+AQVuwMea
ExXKCorBCvqvPekxtDJxLOgPoOTZ/RWL+Rm1w3DSvAMJA+UeqGpNNMOC/WepsvPr7AlGGyO95dAw
Os5DR+ZoACsIxs1VuCCoeYBu65GDOGHWQ/mByRRbIeCFxjmsw9FkuW9coXlxrY+h557CNjzCUPKo
rqhbUlLdtmaHcNBHpED5jmcSTP7W6IPXcF627boJcGyhtS6D2t0EtYju9Nx91tJ/7sH7ndabLBDe
xJsVR46CUUj4CX2vgzoFhGJPLFpPbBnDACdTPxrV9SZYR5xmSiZhlYGDW3ddGIWR1kLOjfXyG4KK
a2wAjOvEDNciXPagvQtajlK45GDyDP9hDGPzYEEvwgCVP+m5ip7mIvhohrSGDaSJfeOQhtfa1Zld
DurovgRQ3HwzRnxGmMLJIkAlS/koOMx6pkIPc8S8T2o8D27fvONSTy8NnKS1FoANQaZr63Z3Udgg
GQNWsVbtVezgmRTWEyzhj00wYy/Jtb91phRLksScZbfcvVFWDzu7Z9YZ4qqoG6+7B8dSkt0HcMnV
7d7I+/Y2LCJAhbX9oZwE0Ixl+FipYO+xPfxTteX9c/ftS1P6yralsk3bXNa+fzv+58oaMqm5XxHz
E56zjG9T0rTuhJmTa9C1uEI6v9nny5aDoLYvkZb5s8Og7cZMhvOgaarIS6U1460fEoj8LBTp8g2Y
jhlhDP1NYl5Sqd5cY8kXjcpzk4qOp9T6SIjmMW5ZnBkQ81DsxNgOE2bP3mAurDvaSMMB4GsX9kfD
+BLGJK8zTHAJwomSfcGY5VC54bWo8rveNnkJWJQr6eye25KuxZ08cYxTuVsf/DRSam/U6EOqsFO7
BKT+OhlZ/6Xq+fLDPq3PcIGfsEF46OG576X8WA1IttchnWVn58xg+tmg0UPYimZtSMoXNdOmrTMC
dMx5ZuBIZZO3EbHzpVw6cGQFUAjUDZzIJ7bNMwgFfucqs4Gx65q5Uzgd1vNkyGnj1yF+Z6UAX/z7
hlYY/VaBNhWCdgISOLQp7zXC97IDpiwnBGLrmGWY3IDGk9yREmv6HN9ZNrPM9XyXBXlwdoAXwCq7
j35S9Rc3eOvER53y8ojtHk4I03QwDHIZY+v7YinqlAIXgEqZmoDc3cpi7NIyqaub+WWEHo/AG+6n
Z5Cp2/1Y8oDVGu8ASHaXSUVkltBIrxtUo+qHnWWg44NHXCU62qyCo5zwN7IXkbROTPU7tuWwXDmK
pg7trtUgmRtlSzAh+8nQbndFzowlzbtDqIjJ6Tq2suuILhwIFPFIWbM46u8CB+1lGQXZoTbLPbag
B/a/jB5jBr8M9j3kvEOFxI2ZvpcyZh+lvGpT4sd1aZWbsX8f6xgtRyiIUeu9txnjD2HYdbYpMCLu
05hxRJDqd8bHbCICLs4g8QrqfD8PozwursRNrgv/WFdOev19leZBnPpbkeZAV7bZRCnbEShlfKYD
Pz+lJNLBX1ejuTHmeToTI/FpSDK6AXJZUNL24qiN+etaTAGuO9P9hshInynx3GMNW4KWijGiWd43
SEg3E+nXxYBzw8uCfq+QO3f4jTcZU1pSkYA5xFW0c3QC0yjH5xhKjISdXuTr+lD03yKat41OvXPv
A6RtSzMncf1FOixD0EMCzWUg0VcT3vIpfpPFp2X5OUFHsTzd7giNXO7o8pLmWGmbxrG2yNnj7fqK
S2vSw+LaIw/EcuetT77deoPbIJxRkLnsa2RzXl932u367x2pVjeAfsgvwQzvdR7RxXcoRsRVJHhU
WKzf5NnM/mYRW/SJepu6YnhI54fC/2Sl8TO4Q/Pg2tK4AU3QHqYZF6GRBN+tQZ5iadBJLhNkewQI
2gUb222DB5O2zGNCwDzUevj9l6x+bSNM/F5SOXKpxF3Pct2fv2SjAWA1zZaJwsa7hNy4pw6kVqvI
tCLAHDZrkty12BPoIS+r4sBJgyXRh7e5Sd07lvjtqLAvYtLJbuiXaVDgyWM8yS9JEfC+zomrh3WP
NBdYfNEET11FliewnkfG7/hOlrVFmyZXx8RBh3Dj6lfGl5ZgKQaD9oMzs3+F5uCQGob5hki0AA4P
I8u72M1efCer/9BXuUvf9FNrYoIbd8GwOS5iKEBsP1+QltefkZk0+W4RJsSIZO3WNtiAZYPxzUNP
f2PI/js0R2gQgLo2E0vGH6P5GWC2BkcJ+Nlut7LFtzDNZFnxUuGFz+M+kJGDNB9TR0bmSIumwi/C
CTkIq1EPp6sU2C2MxS4DmINyjWmi9zyUnDzr31RO9DGhQTwgaa/o217moaQiH7pwM4U4DC0ytInv
Ree0DEbX18zgaMqYJUIdW1KMLv5Hfca6sTlQoe7gez7MLi6NdUGtUEBbczagNVLXksEpJ5QMttj6
37tU1h8idvS8racNOurxyrYy3QxmfRiQQK+ziHDMglenr0kz0LU+/P5Otf4xouGLQZsmHd/zpG8v
FLy/Fw0KCmOG0IjjdBkUA+g1dq1+jpphPlY5dJY2b8RZEQl2qWRzsjuFQLNpNmsHHEYm4nkfb5I/
dIcyC28HU561MIIHVSLrJwuAcIOZWxubS81dTTjw7z+++Pk0RVvHx7cs6dmI2fCxmr/065ZTkdgz
xHqznpgWuROY6FWyHQsAEagYoULhR/5R12IsGe+wpibEPh0B1XG+BfmDJnN12/TpaSJVtk2Uogtu
25MDcfP3n9VeHvqfnwGqMssxYQ7aixZwOTT+Vp8lTGlQ5fSgpMG1c9gy9uoEWtyyXBgq7qdhWVaF
TZPt0MjN0AmPrqVf11Ef6wzMA/o89+a89+Nq0V4ZEgHjsrYOCXdlWbiVNiY/XUCos+1Gg7VOSWEX
Sb4lbahkOjaxNcNL/ZoFVX8gJpwkZk+d1pUQQ+n+4BmHVVgzoChkDcDsqEU10EMdnfIvbLccnG7V
k1gOUiGLD/0YzwynO0Rf2UAPHLVXw3M/rYuxwnLao1ESCRJGt0ZPvpzwMDQDWM7/VPb+Y+gBWFla
bNilj7jSUgt78W9XtR+arsrijKoX6Br69PQv8umRWsUjer/HVGYUjm1NSF+BicqbAT3ZQQoVPQvC
gzS+B2Y07dyRusgapj99NriTv37jzL5YJUkTTbf49e70ZnvuwgDx+TRy0VbRSDLDuEG4sJmpiM9N
dA4WhTjzQWTXMkU/ksr5S1bCaF7EMt6y0cV3c5l9A1+Bvf39LSn+5ZZkxuWq5Vi2fAZeP1+8WDlj
qCYXJuwiOtEYNThPAROSzbszcAwYCkRUX6l+HyBdjyI2BnQf1pkFIcfvUgAvQjzXK76TO/paYZX+
wwP+z4EcX6+zYDqlgn/rq18ecBbcQZMPQcc2S9/yRbcc717DjBC0Hs8Z1dKw02YzEBVifo4V5Spb
8GkngwXPZgh9rNjYwl1K7kyLG3wiqnLbRI6/d5KPIaKpXjJotez50x+u7D80tqbNJE4S3Mtndx3z
1xeePzHBr1W3cZ3KYFxDKIZyrduBTDMqsAxnT2X12yowqqNkJov0ofX/dO3+5dtdRNBCMBF0pHR+
eTR0NpMG2DFD8Mvn0QZT4i4yl6oTz6uax+msc4vioBf1VZfyUJEuidqixQ0HY4HNHiW3V2UgxaLP
btaOD647BOdVeennhN24zUUonB3JQAQ6W7NWLq4JhWwz/cNP4v/zalIue4pnnCtqAfX5+T7FvDK0
RcZD7iXiFBU+i8VF8AtD8I4Q8zeqzZODseCgW9yCuAxofKnq1znc+s/7lIAodGUPQxd9ZipTbYqI
s63s7HeDIxF9A1X1uhYC+QgmeZkqJayqAMAR+wc2YiPo3XgcDsZYvbUo3LGbFc7GCdy3ukTb0TA8
EZmnrgyP4FO09yBsBioDCpQs1G8g8qPNXDI/GxN/s0qeJj0/B1MTPkYBXPd2bNS2LqvvqI7g8zBD
i1OMJFZhPq+PmQMWMWuG9OR6UYH+kdYnWSZ8cSbxqI4pMRgW6ut8mD8FvrevTbKApQrn/br/zSp4
E0GN/sIoH9dNEoIAmO65uzEMC69UYH8peime4kXT14QB8m6kYOEycc9svtUk6GF0d7Y+oBxcv+x6
BChTzfywvqwfyeOy+fNwjf7+MVL/8sVbwuRIkZzwnpC/HFBc+iSxagdf9bLMMHNcOgLFtkF7dc2/
h334xPiOaR8YJXtQ0dlCJ8B0m65T9ntsSe0OGu0NiO35VJjzM05M/Kku0ueW68Yy5RHh/ud177lK
CVJ+AkqiYasn8130REwVCZyeZeke2OSJ6m5uoKjMAKsdAg+DAZTfokXtK6QnHk1X6TMbJ+RFgMmB
3vP7q/Ev1Y6jPFdYnCyWq1CA/vwY+G0bln5ZMhhfuvSuYQRrS30Ht/HH/HtVkdVD+BX1WQe4ghGk
M7rxxgXt5YGe21Wj/RnEDfO8ZYMR5+7BwOpqlGDx//BRl/Pt52LHWTwgnrBpdv9pekgzdu2eD4LK
IDHsuXLEZwoi6mXu2c4hgiDUmNGHEHE6cGMCCRMEV8iyN7EH+nSwUVq4ofGnQ/mfXYhDX4bLRPBq
WD7ez9cvamTQ+STjbHpK9I3gvY1WwoYOHyMgb+gdtv4sPg0eI+TGjXdJnI/7P1wXczl0f74wnMkm
1bbwFUeyWmqGv9Uruimr0TMbgM4JYguToMTJ5q3liQN5yUQolvLzerY1tH7MJdTXeCx5oLPkaVhk
RY2jupOAeDdIgDuY/bdVlU23wRJ5m/dxeMhkfoht5Oyo78qXVNIS8we8ovnDsd8QR9HO3syKe9oP
aem81HGJ7hQJgmipPlcpzWzXf3U8YJuQToi1XP2E6u4l+1+Undly3Ui6nV/F4Xu0kZjh8DkX3PPA
mZQo3SA0UJhnIDE8vb9MdthdqnbVcURHdalEiZt7A4nM9a/1LTq9CJ9i6ZRUTGxxn0EyrNYjh+un
0rDOTYWX0utBgpXtrXasD8qjV7evtTJkaileC1mWQS+p43wWrv1KKkZQA1Fz7jfrl6Tz31cR27sh
mwAjtMLlkDhgulJRD4cmdATD9UrVS/1hdYvy/uqIGYBDgAemFG2nqj5fi3d9L89RZhxsqocCO31o
a4vQvDcFV9+fjzXlOYbkh0MisPexaL6kTb/XRhtIAHgVBkoPcsMIzhAN37olfwr6ubwPkibdJq79
Db2ccpAh/wlxMji0iY+YsgZ7fJlfyOVXm7++Zrgy/3TNcDN5gpAUIHEiV789yAsWAyeaGSitw7hs
EddbjHA8ccNgwk+DgzNx4vvViI4CP/glgxQ5hT5Iu2bFh5aN90VcffvYfTppf1MY5c++OGpFxLZH
xnDrrYdoesD9D3vJgJjl+MuP2XCg3674k1dzjPc9/aEyav0trfO1O7DUGaYHoip+1o+zld6+w2Su
P2MXHViHDQTOr65y7o0U8EoOhGjrrTuvH456OmCE8zcvGJrDsniEG83k7FTG4eOSy2JQVCBzKf+l
nzCnVJJCJZiWHrZ2qyfQ4Lo4MQEdPZo21hN1/wB1nE6QLtudXs2pGCKqnCzGbZw73/2xoePVsu6n
aRbXpd6rcdjsF+mVk293MKZgZzrFaWA5u3olup8ql4JkxMkZl1JXfc+sYjynuUeZMgUtNchruJF4
aJw6LBl9R+6ZnoXn3Gjd7eoV0wGTPBIsU4+cbTW4RDJPVv49ATsKhFM9Lwruk7E0vuLudi6GXSRc
j5xU+txddrkCiMbVL9G7M91wM2AVu39K1DhnyrJvRpH/sLhXzU56h7ZIF4qCQhAHEkc4VpjPHGhf
p7xvMV0QgnXTrtstk3iVahRn1wpAAfh3a/vDUavQiTHtca4RdB4AO3sDsHMKxl5MBwWNekDsTjzy
9B6ksgx5qLCKKdut1mpoT+j3PrqlmxIplWQ103hHcRqug6Zmt559GK8J1SmbivMm1QpmqQGnPt3U
UC13wwDOZ/ZL+maY1C4L6xXHtb220ecD87F46dGUOx87P5e8vrWNysAfHVIYqTZCfuRQaMGuZ+1T
uubAycIGytr9mEUXMXGiaQvrIzqg3Z8fE0elRRSutRlER92Tehp2yo0uAh6W1KfOPIJBY36vE16B
Hsmi0jD0Sn/qMZ6g+m0TmMpByPO+d7wns5BU78xY1ZTFkmH697FgfNIBWaGmhn0BE/mwZwn98Lya
tNJxKOAbdszrKftjegccKWvpspaZeWplznswYpvWt1Kw2q8cZfON7U3NfTP3P0aPtHUjNGvbOC0E
xbVjYeTJD/PDuyx4C29sd7BfSTZcMxLxdB7zolM+zqcKjeu+Le1DOwX3pG7KJ1cNxLP5B7HGK3oK
Ao5jttvcXelECakYIVnm7j35GC949PjBi51j52+lMkIHa3uXy1EcAfn07LlhB2ZrdhgJ6O+TVBXs
Km/7LHrm3cLdDNYgL0bCfAIDDBptw9Xt3eSS3ip7udcisT8X1SGM0owCuElcgXR5jOXF90WluPS4
sQxIKWbpjO6sZt+GHJIrfbUNFyoSIvSseOtkIBkhiCAthoG3aWvDvsW4+eKnOFIyAu4UNOEbHGJV
CdDz/ZZG7czjZTvOqu4XUVINhyCBqcNAmTCwYfk/ucByIYC7xjYmMVMBM4L+6Xz8jKMyL6zR57Sn
X3NM49s8sh60EVbPRKKR25+GZAvc7/pIG+fPcbGIcat5HOqusbNnwpgx49AIzJ/Vm3yACTd6pkDR
nb2CtXEYsqTbUbnCtFdjEhgqpW3ieUp+OgvJJ4whXMKy/86Biiuz5isd4+Ln0V4bAo2gO49r45/D
hjmyljSlAkUzoyfA5wNYcMr40W86eA8NhLactJCylrtDvx7NBa1UPzcJvZjwSzZtH5RHPcaRNU9r
SfvQMobODkpaeMD5xnpfmN1VzPazPQro3vaGp/SzVlF99QIJ82EpX4ZtI8Puzg6Q+2kZypU5gtHS
xjBTgU3L4t22lq9rydN2UPEX6omewhkEiCv9Y9ysX0xaBM8DVIKNZ8bzNmzxBAqjfw8q/ynFiYIP
jf1ugEeL4T+tFWP5OfXSr33h7PRyVvfBrWORu9JPj3QVp9gS+8XxKIhSN7ReAv45Cb+vIOxfGJA2
gLgp7NZ3dMU6QEEdRVAJvvNKjDRzmuUPrarqjQVVjPGCQzE7EF1e9oZViO99R7pupmtxxsitFzu9
ODbSe8lxs2+mXN7rrb5VggcuCvutSKrbuiXWOQY8G5QzVLgl0DkoiaCLIVggduoVQ5tHumrqTimO
Wi3TxCTzMJr2pFGzeOPWwQ8d4TLz5IWKWpz2SDmm2gXqlaRNWW0BCqKslJGz05PRlhni1FIeF2X+
gdt9pOfSwATGwK9Q5oTRl59mSvg+VtuPD1ilGPWaKWm6NhuBVUy9oYNJxNKcqRIbsDQqrUsvztrE
Rmw16sKUjABO4RYx4pSDxDbLQ1J38pyFEOfwT9FMZvSXOSiSbWXmX/WbrA/GpjrCzxngaojLX4cR
/gM/it66zot93wN7P5R4ZfnWM4wwyzwGBgKhmUHRspKWyYiyKWMEbTeGx2m7UYkXO/C3ZPBob63O
hD7or7IpAfYLH0YOSh4gNsgGRX1bhO1+gbJ+LYL6Sg+C/2AN5Fkl0zCXviOgpFv9VqIILixqS0ma
2T9OFgURUPH3NHzi5mbDldy0ffoxqJFD6+xJKNV/c0b7N9oarEgrhLjGR+EAIP/jUQTYqOtmpQP8
SyLsZEV0mf3ll1M4j9NC7/o6tbSnM2/T1z33wwzS5NPQ8HmsEliNNRi/RkwoK+7/2Bk/DSGSQLWS
P4S3ee4mL3vyMZf89WZYUQR+Oz/xoh3EytDjdQcKTPCv56cRJikQKZaNuCYpVnpMpYlSoZ3i0TGI
EURU+1wrs/6JEhDziEc7GBmN5TFo2L95KX+Wdz1aD5CdfbRdVMrfjuOA/6fFWSbl+1RMwoUracxl
uKuCCiZJ6dKy3ZiQxwHLRkZEgBrjz7Uzm2s5prcpft/bICXiSH33BiJnuS8zGdzYpEX++nXqwcIf
j5wI+Y6w3NDmU/at344PNdYMHOoJGqo/p4e141Hb1S3u8aL/EHOw2ULFDp+NOEP988x6O9HMcmMY
Ub83u2Y8TD5+wYVxDAMslqo5ISTpzzwXRzr+rGAl4V6gKHmr93F39y2YrMidnnSq2GmcH613aTr2
lmkcYGRXq0wbuIPqP/hQ2xov3dkWMRp8QuSQYeI742Luw5rbLYd5blfBCzTufLuCcGbaHI0HO6WG
nrKwGulljd8AmXo3EQzC87TaF4ejwKZfGdmF5Kf6zNh5efdJP8FScP/Ax9CFIOZvDcreJgFaWbru
jfZZNbhaRBPRCT8XhNU4Mej/jFmoQh86/PWH82dihcl5zoGbwQzDFXao5hv/ogdE45RWSciHo+fA
tbJq6KXKnjK2yezBSPBgeD7N5ffBHS9iRDLRjgxI1V9pTnz4m9fzZ30CxVoIjpQWZjXn97Mm89ky
R4iXtDes7jasZwNsaH5a2ZDvCR8OcCsr/AnjcBzTgJh9994T6b7FRrWDTX87OXBr2oS04l+/rn8z
qOR1kSJhgOYqf+tv933re+1MRwrd0g2tQwal4HFc07GszNeoo6pohCCGOnOZTkNVR5h/C2o3Y6BW
lAcSA1hWY/sV98ig/ga5Dz7jAuAI3aHTpgulgX2Y+xdM6pey4YH5168e5Meflq3AZ+7NyiXCf7PW
Zta8RCZ7j02jjPxiypkulzDRpMp6u+YJcs9dx1c99Ll969d1s3Gi6MlInXRXuStOvyjDUllMXMsy
QVaREgELH8YtdXgvokMBtCune7JJnp/WIq/oq1XnwU4SgJibZ1d5Osi+fisCSihnYLgppv2jED17
5qQ1bmreIcjX9ARhqfnVURW+YU2n2Ub0yQ15LCTTHE9SIViiUpkeo2KkmWB802mFdoWv6gV0VwXS
Ng55XWEDScSXDlDQOTema5FhroqbAVBVRzijFKI46aOTPoIO8B+kZ72y/5e9+CocXLxaiWIyBW+7
ch/q3j1xnGUk6Tf245ciuUVOIJVpBxcbLtcubcELFAYj3aBMPyU0Bp0mtIylg1tLtkdRf0Py0Gd/
xFGSTzYdaIBmOaqaWxs+xyG15JeOA/hN71Nj4aHBM0FdOdjFz71D5sfB7XjvV71q0SnO7EUz/gW5
N2pdtnKkKJadMyfhRW9k+sB6T4vlTf8i7NY3DFnvWryjvPVFW2LVY5NnLHIfySz472weI5ViY+/L
/d1t9BQizsk8eqND0IqPEqv9F7cNH3JQ7sepMY5i9l+hneFLJut9k9sL6K8Ewr2zVhfPnFB/IG33
GWNetTUD5/nFFUvFloa/LOCzhNcotoEt5t0sxmcdfKE6oiYfm3yWmXiaFoukamT9iDM0YjzPHXni
5m1Oo72Th2e9Jhr0wjKKQb2b5rvcrV5UaZje31iVYxx9p//pGrNz/Ju7yf83g0vfti2a/bidCM9o
L+S/rJogJ9jNBhbg+Nr8JJB+QjZ5WLYLWCa0yF055UKkDkJG2uFAlywdaxiPh7tPphTjnZ9+NSNq
uXNMr5g0hqMlRHY/9P5HANA2HXLY5TYEqgceFIuumrNnZvbVXOXM9CU+jZPHR9IOpzRncKv9Vgiw
7tA0O/2Y7LpbQU8wNREXrXY1BAA8wpaVBVuYymf9dn4cDozV2IYNI0091FGYAbYqJ9KatHUN+Tmr
GCLaPQhtXJ2nqRO/6ohCiLKGIabS/PogBzYMIBnRC45n8UMVI+foTW8zjTkNudOTDNd7PdWqKMBY
g3gA7D+Dg2FZZFPCYxmRdGv18dMAnkxNNDrfvEvTJkNK4RXpI44TgFGC/ZNdZys/0Rs67cZ4oHJ1
IUvQWHdWSiCMo3qYOuU+G8SXsLa+lD6gUunH7T+frRmHUdjiu3GkL0Oi/wR+BRkJ1WSr3wC9FV3x
Zczsv2/WialPZ4hxU4XdZ9p5j1M63JIDNPYJpE2fE9eVRp5wNsLHDHy4dKgFUIFhE8Rg08AG1QpR
4WGqWdUe307u2bOLq6kYN00b7Zm+9VTIcwjRLs8pTM/pal05v5V7ncOlvS+lnJC7aJkwlrv9Z/06
AS5fZpvNZZ2sDYZUHj5hDOAoTHtWznlKd1pftVqj241TAzchpHDDd2nywvT91W3deCvcYgYVOrdb
HVEkTUwfU1Ugmwr/q3SQbOoe/nMdpzvTDZc9b+NEk4+1n2jaI7cbVZc8jdkSYdmiujrFT56BqSHV
Y/pdRPn4wOFVnnVyqOuJNVU4mGN7jh8tjpubGI/8wYKDw6pNxkd7xgKqI9qJTq1WzOZ+wATjmfTj
VIm4gwJlnVLae57XpNk19tGaHPPJsuP+ecrzPcXm7n4VqLtK7hEJMETWsrXYdzaqbepIxhLGSL1Q
F1xgBoXXOFyPq5U1FELnV+S4bpcM4AnBTm1dbyEiU4U3+gToSgNzHAiBTUPtHdVKpv+xxhgjQcuR
+HgpeX7PcL1OXsehJdXB8Q6wONV6JFf0HYn/GYehxTw7b1vsNezvAsN9XkBcSziJUrl2NVoobpJT
2YBENqcpP+prQB8I1eCbpnA6QAg8bYaW50PYw5bU0pCxjPthyRt4JfBM/NAWKLcFtZbqzYgJ5G3i
nPmIPkmtYCzAUW+LTrH3EDDNoHqjppHiDWW39XuXsinoMmg3x9zJOICrPbdFx2YhzZBd8gNBUrhK
lmnRMGcfcruOeVEOIT+VWzbWG2bVHbMlwBqDChQwFIDwCBrDGXjl9Lucamuc7mByuX3TP9LByNvW
30wkPTapSqusWfSIaCYwFAqwIXW6GUVC0ACreN3w/NbPEMsr8TDLakOpHKeBIEI5k2y6aYUI0fND
BJBsYO+4Gie08o/8SvTADrr5iNlrLJLiI3VmsmVjTBWRn160clQ3wXJJu+89aMCrWwUbR5013Ipl
OewwKKCWOQcI2mc7VKHW6kGL6lqoy8qaVA+5wOPK/N7KAJSpgkPtu8DAx2TYy4o9J5LwxlR18OUv
iJ/gwn0TjbhaomPGiCNvJ3mDzURs+jQpd/r9H3MTo2BpvYQuiQ0jbdadYVMnGFXBZw+WGU55QUtY
AoOdLSxaF8wT/fDQC3GrTALTilZJ19prbUvY9l3tH8yUPppeHamT5c5dnOocz/4Lu6Uf7oqVvlMQ
A88ijUQFZmaz4+Ch6O8dWkpiNiCMX8AjGcFLbvooHB7yV8gMEXo4qHbCn+b3ooQ/k/eJf15H5q9R
XJJjVyp8E41PeKepPUFL3yYZlAAFxDJterEYl1PcQstP0nhnz0obZj6B8lVi47aGe1EKOhrqSDFY
uyPHNLYp01A811hc9TOmEZYHBgsInMrf0Nvj4N1P6JbeabhGHlhgrd3k44mXUH90gsfQE2rZzDld
mjHIqq0L18pbo/qBwqXIf1jyn0PaJcSaPAJofv8UR9NrPs7rprQYtmfUh3xsmgAFnGUpmru2+RJ7
pjzqW05GqMu1/FkVc3KE4GJfvLCHv6LUjYaV3JoIEoO/RfZJ25qRz41JK0t6N1pDitDll3yoavSp
Pf+9mD5NtkVfrbov9dI9MOPahBI+f4gWoiY1jbdOu8bMT9IB+9a4hFx7VYrQKh5KlqTfokp9Umm0
0R+HAU28N2375Kf5Q7e8ZUUc8oHGKga/0khhn/1mYD1caKR3OXxPxvJCJ+FrVrI90U9nN8mmTe9l
HJ5bohdkEgkD+/mrZ/Cf6hHkhImb59YJqPuqKN+opHl2phIkTViAI8xMf2c3VoEgwEPTXvoLmaWP
G92T1a/FswLGcOivYmTPVCb4vyCCLljots1kI14VUfc4hr9kZXJNxOxQljl8ayPrrl9YWbOQJhXb
miFXKIpUFxRlB/0csYvB3qNThG85GPGzVb/qY4F+husfqwHevCHySNfaatPMVaMKl0bv0vxDolHv
oOQ8N6dq4HzeepS/iR6bujHEDxFmpoNNI8AR/H4B+6MgzZQ4psH6/E+OE90uX/mMIfr4B2HX0y6Y
5QQCRuzWDA96BpfXY/p8Jwvx2aB27QwcHwMpO4gb/bEl6VQehxgppeUZ56HTR0D56oCDjt8BKhOU
IPfkGzslpk71sm1TGR31daOTgnq1Y5JPgAPxjIQDbw8PBL110LPxj0RJAeyDIiTSTZ7wDt1R32Xh
fYfBltI4yhkzUXzx/Vdj7r0f8wQ1ZwkBINMC4iHiaw1GCwt6nNKAqruRE4tmRy3SGpvvLonYmxnz
LDZkutQ/ZjDL98VvGdfUyL1QYO3NTAfrweTFwg5CM3QFpgF6BE5ZxXNoDaubzmM8o8fMZsOwx7Vx
FY91eDFdQeGbAhclFU7dqqbUIZDyTY4y3/k+TgynZB6lf2ivwvRIkd6J4/IX7GvJjqgbPB41cqx1
msTiJNoZnxJ94deEI33rW8KNpdRrCsIp9VrqYxHgcdH3IRbub3Vi/EgrGjx7kI+bRk1XxjIVOzkl
x9weCcItw96a71uPDIa+z42OWxiFuryZ8+6pNUe6tJSIXJMB261vjld/V5mwjVOx3Ojfga9/36Y+
tbJScKi0rYP1iXx2eFVeuiw1iWxuaQNiXFYmj0x9KZWqacesZfGA2DJvwBhiXONv0zO1tA4fbIsi
Zn03lL1xoAJL0IDhUC8QVe8Dc4uhJhdVMTvZmZP3MlFKYhU5XfVO/eIZ9TlVJIOVsBOFFVhq/kkk
uyZpPQHpTI+SxpubEcsp0Bg0p7Crf/qpJMn28SkyHTKn12wtAVSo+RPhAD4Go3nJ6199DqlT6xiz
WH6NyQI6zeVBztn5J52tKbUXpHIaBrRUFDTPYs7u8iFl4TUCXsjKDxnEDFg8IGNwzqt24LpS+6C8
GO/napmPHEjZFSmR8OMUQ5nLjUv5LbGjXa92NJNwvysSuC9wpirrqt455crwpFbSJg+Gvf7z1Atc
hgDxwVOJiNiX31uPylY1NPR77HFoNnA8pELhzCkLXA4Ay0/Ko157sjz86ZY0mlqQIVhLxbazxnd9
S8J4/O57QIsa+uVuupFimoY6uh5XNUe7+DYq5zOCFV4wVo3DEEw7KfJ9OTT9Zztkh++O1uvCzl/n
k/SAAaN2fuNZ1d5hMg0tkDZ4ZS7RKwRAl2uLvnlmTZZbyuw+MDF5AuA5MCR1UHVU43SvvBu90ViG
nFAItKjEj170FjNVewe9GW2Y6V7wACKdf80wHwVGftSspD7FyN/E/ZniP0F/WOtDE/SWz2ZT17hv
8k9ApYKT7Kaf+kjo+c19RJs4SkkQncMEVHrXQzuJKXhwmclEKG27Og1X1HFlbOCSCZR/lLLbp6Lk
SJN5WG5WBlRj1L7RcNFsLEAOTJOA4XmM9HVcIC1RzEAzNgJerx65pc2uIFNGhLhn39En+3SlSRaR
icGXGizpNGCx0tYJyOsS65h5RSFHNtSnDuw5fEdqOiJKnZJe4qixugZLLE120urv06L+QRs42vJk
bGk/7k/jMO5igwpzrxM2es/07Edxz7EfZ83s3VJARE9XJ/nIzOjZEo08zV34mo6I1K7THIAATpe6
gpvKHzCm+QAVc7ikFsQ70j8Nc4KWx9XR4ZMeE0w1rkgp0vbhFztVcKP/YvpuVbp7hn2OhXkL5J7n
p9oDjCnEPatjd9uP8SvFQEyOFYUMAlgKbI4g6ChNwPF29qbvkTWHWBYZ4lWrS40x/kgzarUDebQW
RhDGoM4kVZYd27x8/jipuDSpdsbwGE6sI1pRdJfyjh7R+2nkfGgllPpgmnlyhmzjrWAn0ro6GEEp
rvEhrDGPU+IhgSGJfGO2BliLsKZgPauNDkygca1jciO2azh0Nw/+rdlwiy0e2eTdyiW0q20eQAJn
1VZ6s7FbVwS6dmT7QBkUB8mgeewlvVu52zXbubCyiwtvDW/kSwquk0cyhlgjgUEVqdKgAcXYCgAH
B2M5btoFb2fWrdwGysOQkTK7xq485mM3n3IWv5pcAHWAvM3SGtjNdt6PpfbUNcbEF+wvO1R+PAid
8kXvG+umfMa4QbvXShW6HZFVljI/F5Pz4jhp87kOaNoBeb5r10XuFznLs2G4gNzb2t3r40tjLXyc
LNvbLofz71cFWcpyFnwjPCSEzQgIMIU6yBjIv1eXQAtbrJ01PVYyyNMDseahoMW0VcPkSXHO1ijJ
toLwOgUZlbh0YWbvRuRMpVmQ+kTz+eRSj0E2KXnK3A6KoDneegsIUjblNwXF6iCV2+B+6d1vrqQD
AWHKQXDm98ssefBX0dN9xdM0n6z+CupgioPgRB3Uz37IDpBFYJFwRezNvBXkhAMLAkLmXZJmPne4
jiNZyPNaWtcaRe0I/Upw5E3fvdan39Mkyt6uNRCXFcgBSI3TcFoWp91aHvZBIwffYNf8F4ChU0Qp
nx2Q5bQM2p5iuVBt7vZ7moO3dZF/n1R4QmSDcwqZ5i7L8pLTeLN1SQycIWCwjN/aosv3UzC5R9oy
OAlQ17tx+gpNraqne6OXOyJ3VP10U33hA4bVRQrSdy13Z69GcSlREWY7JFjomXAsqIfhxD9tpeB5
JRIuYloqM46Xw+PkdKh9XTfxaSiwYV6N+zL1eOT1Ew0VYfep6SgCxiK7s6IVlinnrsUv3M+M48r8
cxHmw9va0iStH4wW0IN28Slzs+D1D3QyOdk4HwYb054wmHIheR4No833flN9ZVrAotFku3FJSgZJ
RsBWDxnKIclzMLP6SsfYW4Qn4LFUwmdQdq++eHTh9O6sdcIHQgX9s0llMvmVa862/jaJhvJ1aLHa
+a5xKXIzPpbj6rygQMdrxoG+69KTBtzy9E22aTEXG0/632ZjSB5lwFKAtyPY4FpLHyaxdXriHYW5
xlBhWIzznIU9Q+RhWimjSxXaP+BO5vtYVtlFmgwYE1lj+SS2DmnlkgOs62N1M2eog96cHIIuMV5o
KcHJZfPt16F4WGrqiq2qvsay7w4FbadUPJTy0KDc3syxy31nLe0ROhp75DULFJqWMukEQIqXPNUW
fmaZT7fZSLB9pPj6acJk5mcnmhXTaykYMphe9MVk1b9ykKp2S20crWpI7otoNW9UcmsrpGPspz6d
bpw8m49mPZSnGToYfSI9warJZNRHqU6Aqwfrr3dt7Cba5Yu1QI+bPZJCo48HcDiiVvT7QTTB2a2H
Lz7IDcAMvnlomEkcA5ouN7G/LhfYIdfC8Oz7BdGIVpHoCuNXZb9GccuxRH6aZHKN0yJ4UNz5FGFu
aerwKqfMoLopNTceQtChztnHKZGcKA0lvWMSAlXtcv+s/+HV7d7qMnkscssn127B7syZGKdzllLR
tFLmm6kejmiNLmsGe5nAQnHA9sti0sdXriD7qD+sFcr1sYhTHt5tX55sw5/AAiRP/Ur2aeJ62FdA
257zguylMfvyWK5sN+OFHkvPwC/B1Eg9AGjm5sD6GNEeetHXjnTar50143SM6aTpBvNnHxqkJ0yc
FUzrvX3pM0gxYne6A7o43xVjIrfapeTFI0UtXAOjYxkPQW/Um9UM17ssS4gVRdFzmQXmW8P0M8zx
KmVRKe7WLnmYWi8+SdK/TMKV44aXnjhwaoJxcI9Bunrq0jj1adY/IB69DAufSRxn1hMtdctifVvx
l9zrwdDYNemx7cDSUidKgyCxok1WPmeEmBhOmZxMJpEdVm9gbVwVxZoWqCsm4uRScEJBpROb1gys
1zmrXSCV8zEG1UQSoNvOddTs6xj4FCAHMNnKm0M+9YwuvptSNuXgDfdBCm8+HozodvbN0xDSD9y5
nfEgzRSOTPcDjdgmTyQ25uKnt15tPIMtpr09q28XikkeMVQjIY63vozW27KSdFM1LeSMkWzAGnA/
tI558avcOiMHuABDIAzFFfyKPoKFxfTgqv+trjh4dkWSHypP+WS0RWYyMQoHbS9uac0Wt1b5ApOr
u2SuV15lZ2MMrGa+wG5BcSZJvIJYFKzdnAeuHKn3eCWwIHiNeQiRMC5G23EYwBN0lB178Yw2T8i0
8wMjtB4o9WlphmjnrT9c5tB3Y24MpyqGfTF2zlXgsNkn5OrDePzWmGt2X0jfIh9SQnx1hX9HF1K1
dbrW3/hjBGwMSiK3oD9fMfNPQf/ENmB4Wpt86xs7cy3G55nyricjXk5EJhRBBQt1X5f+LTnIhBrA
IIc12EzQQad6PxmxcgDONJO6kTxwwMjvuaoJnFEzOUVudSzRge+wmER3tkJkJHk9n9p12A5eWzxQ
2AQmv/byi2PgQ5C1O+1ha91DcKo/N3n6vXRp853I+DD7p0YhjIipq3nyNJOvTicuTlPctjNBxiqZ
87vBQmvJOeR3si432Gk5GcYkaPRuCqo2XYXjhcBlyJEga8phq3lvpUAJTb1qW8zejJmGHTFJRLmh
0YqTBcPb6lqpPI8n2Q7r3alOLDAIfGmnzL11luFuDVHNsKwZBHXM73PW2J8nUvNGzoDYtJ4Sz1cI
iGDcGUjyOzS/a63gSGGbP/icZHr6IX7yZEaToIaACEqrHLNasWua5ZsTyOBKJX3wMdoZWeA3XXjv
KP5RDrMNtPkKXWIwQsg6zRfHqZxLVqZM6Dig1kt0Gqyy+saYMgHeRY9WGZyBOAA9DLHVTCAjB/Iv
o+yrY2iYJx4HLec31AN9tl1MFRxDOyE42L4xpiKZm0F4TjHuGSv2YVG69aZJjqMC0VXxHJ+Qfrd6
Srsa3ks/q/hGaPbHvFkeapiumyp4sGmyEsb9aL27wbNdv2Y1GJtsmNlUgT5asCC8yACuu5xOI4DP
c1IwzeNQh9OiQdoaFifA1QjWuKdHGRNuC40RpKPjKmrxmtzHAcMllWFtDH42uu1DlgkuW/L0gqPB
IIi/juDEvZnMKUvwqcxfMOYcAuLQ9mxVt35AQZjHuQlC8O0cVAfBXutRcZxZDIpoV0uTCr86jq+G
A2DG8u9hJDYnSu7uWwrbD6Yp3+m+Wtlj0EprModh6kcvuikuM16+Gyodok3SyGyDRPhWBvmwTylz
xEWezgdhVJcqHtOr/gfVgOIgZs4NMmfMhkd0Pxo4kDvhlHeq7HPqCvMSe7Z5IcvKPrRx3xlrDecR
+cXoSG/P5C93/oB3nSLD5jyM4lMgivjBqkCjoUy3u3Ee00NZLVB4AEHfxMZkPBhsnYvXfCjznRW2
1d/M0u0/ZaI8zw4s0qH42EzfDn+LVnqJNySJk6wbO6NWz07nfZkrtGbl0zrrkzShg+Yz6D/aA/P4
2fIpzVC5X8Sx6FhkZneobWevrQ44IOh76n4mEqudy/N8E4R4lsHGTcZZ4Bhi6ItCqL3QrJyoFtBg
pOvwlznrix7A/bVP4N/xNU3gAKhtwPCYzf5m0GsTJOPUjqnW8uVt0yQLW7w5fUzz7GdkGePRtL9q
1VELsvogqxeWlAMuLdfymsL0wt/uYXkXP2wMqDTU/5qj6LuG4TY1GlXs3luipiFRSVZN862o5Lle
BeWtSlUrqIq+6UJK1ZmJNH9jHbP+FI6k7Mj2+eyI2Nm0aP/u60MyFklP8VvfLJ9yam23VjfRTDKv
8cFppESagRI3uAd9FNail45h+aVi6MRdfMrVcT+nRdVBmCd8e7AVKH/wsZkTjtsUa/JDfyT/48f8
P+P3+uHDddjrZqkfNWQYKv2G3375ny91yf/+l/oz/+dr/vgn/vM2JTbb17+Gv/yqw3t9961873//
oj/8zXz3f7461XP1h1/sdFXW4/jeLU/v/VgM/9qI9V/9zf/2/l8q3MI7+v8u3Dp178W36ucfCrf4
Ax+FW4b3D9OEDhsGPglx2F6C35re++E//jvtKf9Aeoci5ASex0Vg4x5U1QbJf/x31/2HHYAZAmdJ
wN+iI/j/dm6Jf/ClZJdMSzh0zfnu/1fn1h8ZHC7sAAWbRO7ge5Cr/D2iH5bg48N+IFMdGNUzJveH
OVkpgiSwhjffdi/69lrTlhGd1eI385r0joKx97gslGXAPU90Mx5iYwQL6eGU7m2WCfq0p0Pa/c09
81uSXL1YADSe5QiXn5woucqt/otxiLmTyV4zZ0w95/dQ5jFMJcXZ7AOXIyUD83nMSZRl88OUFD47
7gVwPGcNeAcPc8RMUQ6PkZ8622FwvuqfazRGa+ObeGYNYR3X2HuImx78PP/v0lfoZrlzY0TCvmRz
4mzDkgoweBbjIWqPZjW7F1ISu9Yo0fVV2nKE1pn11amxxH1oM+sCS9vsIyP91Vtg31MemZQs0DJz
Y03QrYII83rt2pspK989hefqvGk86h1D691aMz0DIijiS5pEOGpF95kymP9N2XntRo5kW/SLCNBE
0LymYTopUyrZqhdCZUQGvXdffxepAe50z8U07ksD1VIVMmkiTpyz99r91gAgde95pveNSt47zjr+
cShIP7xkYmIWWY89B8ZTiBghq5ziynGgSvCleNVUbpppsO/kiBY+nSsXdGPCduqQPtHB6LNkKS+E
5cqLXWX3JhHncIgnBYrLzU5LLHdRnudgPGqJcF6bKf+hj8m5bz25jzt4b1VS0xEPov+fdnS96a7Q
bQ/yFnI+ivG/3nS86o7mJdx0A33hBqsJMhpw/Ezjwuay/scsmXjCZDkHlV1eyIkhx8HC3wJnf+tG
dnwMAh2WaVK/61EoLy1fJZur6ITj8YY8yLwDk4qm0AnuCDf4J/Eob+q/Sd7/9fFthG5UQCbDtb+t
85UbRQlKGYQtBgyeIs3nqyNjdWVaAFFWgtZVAp8nOp2pfyTazTtEbkLyqWZf15Y4wZkbTubYoTqw
dlUBfKkQ/+RSXVah//iUMOB1/NW6tNEz//Ui0z6vJ5PT5Has5getynFe0keleINEMJnqNOofs4Id
go1VESR1yo1aXoLSTq9tBVG+wQSUhu0zde81JXjiYgWiPf7bqvqvzecvUXz/sVTBwWClXF58Xcf3
8LfP6OixW4H2K0hfiQwfcOyH7LIAiZKe3LXOYlw0GCGMvJK4YCMfQydnYwf5KgOV9VJOCXohl5pR
xWl7CCuUVJwgc6ve//dPupYm/6vZ5567trSF6YI2c6hg9OVq/9s6hTc1tDxjpIcmnM9qKK2XILqX
aBeNdEAR1u3yiQmqiNPXpQW0W7g3BYHHrCJ4R0NazMpoCNXuC/xJrv3HmOtPafVIeyAOEWdqtd1N
LPLJ5SYM5rIO9d6ClcWSGLeYOxqwCsj7CnVVObFTkRs+67jy9MBqDkhRmU2UQLPBquJYCFK8Y1H2
kCbd5OdieMEDIh69ZJAP2ULXLqyj0ZHY537K0Om+NREmVClieYlMGrLpdtQoqv/79fsbC/lf14+3
3cOju+yZf3vlgSSQJrCok4inqw4pPo6LqzBkrmu2PrC0ISZ/wasGKT6tjhlJD2Viu+dChNlRl/C0
Zyxje+E3tTZd/+HD/R+PoTCWHdOUptD1lZb2bzfX8zSay3TGtzm5vUcrN3XqR+FuWGzv3LxnyxnH
Xzb9hF0EH6zMzhNepBkG2AZTizj14XAQDXJCslbBj1pIVXtAdrc+xhn/3z+q+dfjwXoduXiewUtD
WCQf+a/PIfTxKbbGgK27CX/DWspe8l6g3TCJsuf9GN8JPKKzYTLwjdte/7nahcdJoPtZxGxFNWp+
XURkgLg7LyaPOMutc16TgJzM6VvYeek/7PB/Mwh93XkH5A1bPcx5XfzNKEC0rRYwMiGVOGeczR6c
nhCUEzhp3PqcyOpeh9iLds53J4eMG+G4pEwk7f2U0Nf/h6v3VzPF8llcQ4CtcXTPtAx4Y3+9ejR4
SGgKdeZeneZsqqxWt9lMphPQ59f1T22nmxdtjI92OU10TgyM4FJ/lQkajfXty2T6OUwxIfcBlMhU
pMCRdQL+9Im5JYk53SV0h1MIanHX2YbjD5V2FLRM/+GqsuQsRpS/rkjQl9hBTdNjZfL+jmKR5Ka6
aOfwrZdF6LekzECdlOdJ6CczQvatiDFkGIuUJG5NbLC6vJgSuaXNAX9cVhirnd/TMCReg57Zxhpk
QmOyK31y5Uw08Fu7IvMtnepL3nVQhUJQvbpRPgxldirhwLqlZ176ordPpVeVnL2pu9KWfQ4/DyL8
hFy3Zqk8LKVeJAd5dkTxK8xiENmp831AO0kxle8r+6OpAwYeARqZaAx/mpNFRHXonLBMfvPm2b2J
lrN9WsQfpYh+QY2GleDmVDhRd7dq2weCVZgAt+raxCy5eJEQiw2cGaUXm75WTZw3GWcGbga1mpfA
drTye+Hl3+O+iPaVS3MxadRTNQLeSgEVbmq5Dwjk2njlIC+T1qkr5k/oM+a9RgC3SGEe8276uN4I
Y1YZw52BNnFdJE9rgTpMobrGQXNz2FXIjVFv0dSIo6eMNzgIGtkEyHvDpam0XiA1A7V3++I+8Ywj
NA6slTrgIkC/cAmYOq+KpyFPPgA/I20utRvi3Y0DOfwIdoEyMHMerQWy7njVL75DdJrnkXP+iCE2
IG8la/P3DOM90kzGGustdukLU+niTHZZ5qIi/7l+kmGw73FE4bihOiS4bN+lyJwrmf8UQhsfCg2B
covs4Iv25NkO0rlZPhMv012gbKN/x6wRcM8zFdyt6w2uynaXBNWz1Wb6kvGIBrgtDPOgeVjFihnQ
rouumEZ7fURNzfxSFjE8TmbnOIgRjw894P5lI42r6WmRkOzSNntVJmDkSjHGFKOkNw5aeQoc66mb
xzsnHU6rKIUv23WI5jKSkPegbxAtt7gB0QPYx4QrGcrad1ylrsiwSj9pMoQjK6FCusa2YGiPnbqB
TDdWJ28KNL/MYkbDtXvsLEtB1R+5GaRIjCMKV61swvfhs3LKcKvzZhxWtW+PRJVeTrbrNLQ1qC0u
MCdxbNkwrAMXPyKh9uUhq2NxwkqEvjOwuLbVL6en976lS6PbipOANH6tVWSMRYa1zdqV0GAZhQ74
9fwqK/JlAM+Hmd2fRgO8Y33Ig6Aunmzd9SO4LZcZi/l656fEPpcBLQh3uJ9DWJ1siuCcmfFsCDOQ
F+xLvCC0PpFqW+huliOkFjE0CzN5GNzpzax6nZQy41ano3PKAu9332fTxi46lMNRbO+TiDPaZOW9
39nvrcheirLGr9u434x4cm5ofBWodoKU88N69UuR7eYyyzdwbupDY9XBk1sVH8ncXws7FDS9nBrf
G+AAr8Q+5NYInxwmw+HsWOe4DAEYWbzwJNiC58qerdJ4NWKY9evzR/7PszfoguAFK93kSGK3KW3r
gxUGgJ9xATSqOg/uEgtslLcx3Gdx91YlzidnhztUfDlicQykmruHKDZuXdys+AVCqlCgdeevq4PD
mrBBCCao0SCMCPPVBMZ1S09IQDM/idR1fU2JZIIdLOuE0AId8D7As2HbD3K+eL8qpW/aUcUnZc5i
j5YWfQQa46X4pZsmL51OAg4hSHSbp+LJct19lWfWt6lxr1i6xoe0yRa8ImMBM+BZjuoqIXRtoCeb
/Vwv/7qSzYHt94tb3SkDnTcteOgYO0KC7wHuB8i/Nm2AyMG04+GefKEhRnLPchmnWAmXh8j2Ari1
Tel/vczEgGbXBgSPsnmAQcn7OciZIgMCuGwj9XKexXy4rs5oynxotO4+buIfS1jgLWZrbZezURNm
106nu7pKq4IiESeUuDg0UZE1EBCWHZfRPkgEczoRqcFMxmbz5hDZnRDBoTexGGiggrcDRRsYR/65
qqYOtlUf+HLGesfp5uaxCW5TWEX+DK3kS9mvCAg91hJtSqXM4wpSWF8kaaGNswRoYhEdnJqRVelo
Z6j7TTrJixoMtbONmulOUk/79a9x+BAbr0dA3qCP2bthB+zMn8KYdaVLxclV6ecUG3uR4HXnLLXu
v+uOaZfErfUIT9zJy3ZiHvOzcul4OHQEtZbxO7GwOww6iGbiAEmERA3tqidsbGjP1zW1G795C318
DMhiDHnM4SziwEOi+ey2dfaUTb9i4oyCYopflZyfk4ayWi45uERQm6gyDRKsSnQsJCl3GeEhNNE5
lSqXk9WagTPAZtfRim1K8YBCpyferribks67xerVDAfvvh/h0FYyMB+dd2G2KWNLNC9GP+gbI8zQ
/zWoTjTd2Dm1xt4eLMl7CXBeJ9fGjedU3L+FZ9go8RFGKVGnFYIHL57HezXm4kQ/l/RLy/ul9HLw
bV4bk2BMO5qDvWWRW7autaFQiH3avCelrQiOEglLTX4nLhBGsjLtqZHXW9WT90jWLhF2VR4c4hQq
vsGaiIhBHDOPhX0ckNFUJc5O0WTlKV1eISczj2M0un7leGi5DL6pjQ1xLLUAU/NMOZOUlEEdOL4w
xsjKTR4QA8HaCO9BKamd5gZYxA6pZ35osS6f7Dr9tDL4qITzJLnef2Fq1hP6+kRIXuCaicodV4hi
xmtO2MCTsxvCACksDio2I5I2o/vPTjGdOuTgTNLqX6roiSQnU2yPCq8/xeX0TtSRyWR3vk0Akw7r
v742AQpMVMB2QNUVAaVhOQIrGYxD4rr4vLqQGFxtAplMv2vPdPd74TDeF0FytOYROHM3tt/gfek8
t3QVSg8hBLiTvWB1Pkj3NKg43hoR6/W6T0IiVZee6Xw6ylOVN+adkA0ZTvFwKpM4epor2I4NhKM8
E2Rg1uEPHUEbuJjkrUtZS9KG6jqxc3R4Jr1IlHmPMjAin6xmpnApiB1cAswXyUSD8br3BEw+0w0Z
7Cw4rTa2/IQ546Yz8+TGaHwInwhOsciiItvMtO3XdcvWjA/TI4aO5i4RPNmyoVb5bqiCbNuFs/Jx
azpfMQ7r65u44cy8dzquphY7WmiNyxHfaoadZGa8KaUXEcRtAmXGzAfjQ9HObw2G4Ev1bPOW96hz
fc3RZp/TSnUqEE3e0GJe7DkkfWu+FTMbW5Thii8KyVK0FCtRMEjfhb+/CSxPu/9at6s5+iSNvtwA
ia02eesgIJ6mZL8uxLonAibq3bVuWC1Xyt6ypq7HQxTRn1bUa/fFAoeCuLH/arF6BP2QikuEoMd8
WNrqES8YEjgYnUsxZhvum4dmFXkPo2OZcmiw8ruxyHFDM6YHT0krIhge1j3YarB2pJmVbNfNSU49
iIjOOMyNcyJyyvNbc08IYH0p1EOQ6tn9+hFJvbnjeMV4Sp9uS8M1KYqLGTAx9ppm3pVtU50QkKzv
fkP0rU/KMgFthsBpnLTorx9N+qFX14a8l0DpWRaStTWzPu5F3ckdlqA9Z1Y6SUOEbVFsnIgyinFb
fc1ndR8sW0bbhbesbBBDvqyFDcKG5ByYxW9EJzoNSPXg0G88yY6Q1h4IJQ/95PlhBvQqLUDndU19
35fzq+am1Qn19iaycAAGGuEwIvVznodtKyTxgC7up9zIS3+9AVU8baqe5AtDT6xdZuDew3oYIpsr
j2u5u9odpqk4NIEOPSGvaFTTfG4RM6mNYWMDpg/NS0DAK8krvToNDUSeylrM7EQqNKBRUMP9Kmem
kFscjVilaBmRU5/m72KWaOfD56mvL1hHgpcxUPfGhHJyDH5ooRP5Ba0pA4181OPW68U3RmqoVhtw
9qACmHI7d4FulfcMtm4tCcgwsbllA436jRi8eC8wZOxbDLqO/cOsqFgJQApv0n2uKvLJOXgcTJw1
m7aqPmWC+TxnHgMfH+KR1bcgmziaRQ3SCJIhtoZe/yoarFKzXZ44/eCbAwfk54w9oBM6vtX1tV8r
0jtJSdt0iGUGcx/rY7G1jO9da9PoL1DmrZI1La+3Mi4t5AkmPCsrL3chrq6EkyMKSP5KipdgZIb/
lLZqyxhbnfQA3ZKrj2+Qq5qdcM13po3kTlsi3qNE98yQ0rGH78bgW3Iymmgu8KI95Q3+fsTF2Jfl
T1lRVlbBZKNxw/Jn9vk+sSuYJTYhraNVvUVBHp37kiSfLIBbVDrWgWovXaa6ZzRQTE/iO1P9KaxL
StbktjH5y5qyq608Omns+i7HxFBVAQf/RG4qr6Rf0ctN1gy4vorwB4aeTzH2zUV1I01XJLC8Ex6y
jmVcaiz7syXZAQOFeI4o7KwDnSscm+RjUjiRo27sOiv3Ld7XSIR3malZd1Nq0xvlmF4aQbIt5MRQ
pKoZ+s/mvDVAabbJNxoXn3FRYLCdmh4pcRYQYaUY2y4ZuaEL+gTzE2zjD9edmFyT4uyKXiNL3fse
xRP1nALTX9fyOFg1T12tfLRbWGkHClZr6C527mJWQsbfcVBHgdMSZ9F8T/RhN47Al1wsqpCk1He7
11+dZbTD0SqgaKHnf2pzaKzmYkssIgt/eOKxUXLmb7Fp1rMrtvUcvSEmO6AGmI5zlfqIk34q9SDq
ngBTrTI2jljkO7jijlYDoIgf5xAHjlWhX+zIMXZZE1UPVq3IYyw+Oe0mF0I0/TrOb4AV5b7V1Z8V
BTGk3rZLynYz6jDYxgwtZJUuI3E4rabkdhjTD633Ugpd0jxlNGwtOwbZIPndAx9417fuJTei+7Sn
v+uWhzEkfJt2LIf58G3gu0wxA4CC8AQOZwjlWw4a4tsstxI3IarE8qyGT+DIB7uuHxEebzMKh01r
FmKHb/cS3UPDuDMMTb+jt/xkeyTLeqdoZpXosvnTgexIwy0gMsSWT44HBDFP0lPncmOqpDvFyGAT
J/rdVjpZTjSJTPgZG14WD54jTYNa934OUrxUENi2Tu++lQYYgTDey/S7lCXNvNz76NLgNQTojzwy
OAUZhMo0cU7USi92uxBM5/EZ0d2Dx6YUZPEjBea9KsKfkydQFAzeueowEusljjCD4DjoObAWHN2f
3ajZdgFetqJz+VC5fB2NGM1r5/cOx6YxSW9BVH6ydd+SDKkN/SObXbjJNybaadFxr7KEdjayoCQq
HqM5CtCye5qfjqTJoUTY2Yku32qzgddUYCTgOxapCHZZpjJektTa4eDYpGqotqWkuM/N6sOUhb1n
ZLDAFdRTlhNRktSDtjAvMMCHVGWRcF+BSC3BpIBT1XiyeXLiwAVqG93VQfIpPGR0c2w81XHkswaf
WuKy74vJ/Y13BsEUyYhkO+efYWIiPCIxelfIBqyWiWaSpzkgpwfxrdK1J6ZtsKrm+kJE5ITvubEx
QdRXHJmnmXQVGFtUM6VTyr3M4UHBCEvnzNm1guxULXm30HMBhS4p172BTZwyISumt2kUE9CgdFfO
wj6WOdal0Sg3jD605LNeljJ3yNkGbCyebVdcudu0ZDm8UqIYMXlCEl8DVvNxPSqWKM4Ctzxnwzmm
E7EJWhdTWDbvgiZ4YSJPqmGl/CRLjX3REk0X9dMlD2KLohSGSTaX73YnuiPl+6dpPplmFbNA2uZe
jw+FU/8oBhD8agntSKqT3gTMcTgrE/tbTH4rxkOeDD1OHDFv6iy8JWhylck62znuOxYvnWGrwnuC
f702To1lPVBvDPj7SPSmkDx7TgRVabLu6TPjNs91ipJp2DMZR+GSMuMuqge8B5zeM/JS0feprTmy
4dctvnzkKCze+afoWzSI5B7Sq4HolOMg3+HwJ2NbZZ12TAmhZI0enlKHJGnPnQrSF9+zBj8KZ/Di
ri9GUJ6corg0JcsbbFIOUJVi95KHXnYsg958Cr0A51bf/4zx6pMk3p/7gclN1n6jj00uaXtEAZPw
xHPkTmzTF2EvtkrV7ybvahKaxdlpVX7EVXHUykfivuYjHNlPpzd2xVR+THH5XLfqkyha/KYwr86m
tpBOPVaSytQBJOsGW1Eqy30t/tDZVI+FI50tHDnHplem0GjGyL/O9PqWQl0DghHbH5nLijYU5jdd
EUDvtp+oC360AyTZ3qjBDtiM7ATgzQz+yHYMtPYydNV0HvMXTwXxJYhuukdyL33ieT82OOK09Mfc
ZuEO2iem6WDstvbYHmAQjqgmDQCcidlhTQhYPkyTnXi6JFVCsCspwaMxcNiWwyN7ZQj8Ub42Eldo
b/cUUpk8V4QXUgyzugjm5VPY3pWujmLO4VNLjFRcd98O5wv+8D/D/K7plXuSuvs0BecZHQA5OsQI
tngFeVgUAuUoJaGq2Q8IBfwk1eW2vDjoB+8y8jE3tDHuNUFZY+cmliBsQTbrHyOPFAIRPHrVzncC
s1ml5e1uSuIJj6tI9oHIAavo896x05ILBqxfqzHoDlA3CqxwCLDwvln2Yy9udn+sCb5KovZPaIrH
Ke9N0KDuWzdzhBhE/1HYl9xmfStUBy5kyMBcTNjYQnM31qHuuyWMU9uzmRzq+iZzN8mNKKHy6mnD
ooDGtGQ3SOVsauat+a0wAswDTDF2mmbAm+BAtY+hfuzkLWL3Z36M4Y3emHcf1UjWZRT5sSKzJsld
6rDK1s9lVP+GcDH7NIofsqocLzCiH4nYJU28RhU4aN+SUpEmUYnPrqPgCJKQdGGgF4Uzf1A23YLY
JPbFrd7EgOs7i1u8/X3xp3Ya+GeFDkwMwXmO997pBooXLZWHuMff7MWDfUqBfsAL0D/iLpgPmlPd
u/NWM+UOHnkKA4D2SJZUH6V7CgxwMEHrsHaHOqREYLnWR1hmJGW6Lc5KvUcAT8mJK89tkDKnR6wO
v+bKfMJcQTkTUA+FNAGaULJYsV47YfPakzgURk/xWJ0FBRiWpXLH+R8Xd4XeEvWb2FilYtUqcO7X
lUX2psE5Af469I1gPyWUrAG5TufOzm5jShROyotAHvb3KFInWKvbCln4o+09MJN5MaKxPBdQY/uS
zFvHnGvU+mhBLZjtuwSqJDMBuybJZrB2VV87z3Mp5bmIFKGAyx8ZlGrXyK0e1x8yWvae2vjOaiq8
yI6en5w0mh/W36wLyWkDPjD0ghnUEIXNQ7P8p056OAuFqI8xxtEHy5vFA+GEoV8ZzX7E2U2Kdeo8
50M07LCZDUpRKgINphWM8eXrHKunLHGec+85lr9E3NZu3J1ZnAfMxkDKbXIlCD4KgmNDv3CLG3c/
zCDSetdXcShO5lS+R6Q6+SxVRA/aIUTt1EnYf9HcxqW9XU/13eQekqwcbkEnnU2TW/TvrZJHYsyz
k5G81+24z6hKHrwek6yRTsRfLTKB3HL9L1UBE3pEvWQYsiRNI4iALB49gLNFdUjAvu4gWMs9a447
si0BwWPiUqGxLiBD7leOdDJ7WJ/5X19qp+xDWSo+UOImHGHmHuyzNfjGTEVsMY5JuIhggFCnDCNR
HKKFosGMBsJBIo5z9qcFQPPCxrRqz5bjfzZalDJBWvleiYKJuPr8MBjz9z7mW9Oa45T2wTFKbhj5
pHQfBqb2xXhJ+lH61hSiYQ4X06/NTt38DmtlUjs5SNTHkAo+mk5zC9cpryjy8qBXd0dTufJkDxGN
5z74M5sWO0ZXN/sQBjbFIMujSIz8LtLybuNAkzw3Nh9fZHq0V7inH8xaCzd6ZDc43L7VqXRB4KHC
S9v2heJNEbG9twYIPjkmnjyd1Ks7vnEgYAIm1MwgK75HXP4bh0W499L6XSON8dFqebbXttLCw0nC
8DVRdo3U3rR2ujLP4Wy+wE7yrmUVVQfbi//AwBl3GtlKW8/pgI6Mb26ArG3tmhAOLbZjRARsIpjQ
RIEXQhDp7tc+/GRjCTeKyDmt/Yi165Mr1ChOEI8HIWD2IJLLwD7o16KxOF5KdQojwQBw6WgbWcMj
bAbGrUmwd3J2ABFkZMfSCEc+xVB+PbZhxNlhEOBwBo3k0YXWZXbvcefVz23iXDlHOvczmzjFqKKe
9j280VNm7VIvbA5axbBttvAqmcGnR2v9kjM6DJlzQxeJ6nC67yuXpwCSu9/bbetHqPiwRXL+D4fp
jpI8OpfAidPlYWYwNz4kZvsObOI5sF34ofM0H5VwP2l9++AWk8s6qCsRWvspmoHKzGOfCol9cmmB
uqTDc46lvEGn9xtVk3WqqcxR6jASx+zM4CBhRw8855QqutRp14GSakae4ujJJb15QzQwoMsOY5bU
aWOs35q6eVO5TAWh06X7orTjfevN5AuXDS8her9Suh1Xb16oAqUv43jmFxKOghDv6DrQzdjGAEgA
5/RgSxahYkHr9eBE3qYSgXtcnwQymV5JGZbnmklpq7pvFJFEsi0TfY/rcdbycFMOBsOsMRZbSzam
Ty923DUzpQBeZZihLLhgtOtip3AU44ciOrHu6F5q4ILYI+pNkBIer5cKttnEnNfS62X3Zr6OuADl
BFSLCBy/HyTOn9bQSUvXe0xBGc1TO8d+1yyPeMc2tMhxhKeGXUhGcx1MdzKZR9/V27cmL0qmCYRn
t5H+KJg1n1Loflvwkw8tKsSLXouraBm1zIOHc0qLcOtCPZ57hU23T+xvS1vUjOr4FCU0uzvQPgfV
WJ91C+LaHrvpqIiSD6Ig9su6jO6Qq37H0re4iQjjMt4BlZm3yYTj0HRy+NLf0IeqNkVb55z26WEH
oZI4sUtJjK5Qh7wwjnY/ESKugf3iuHQMpqL0K41NNC6G9EEqu7/iVWWSzOrrJbEfiy/UCRPdksAf
NvQZ/KLEoO/k5giJlR6v8yNiVHspTDK1C9e5qyuUZgmSqnawBct5fpaLvtJprJjKAVMu4fLtNMSX
Vp00180uHO15PDwXosBCroiyG5DyfSwhZPZWJvdTYz+ZA81St6p/E2KCb9rWbq5V/14fmm7Mi20d
Vi/07t/CPnv1ht7Zfb0JteceglKr9nUdAmmIyrPonGukaiR01TWPnprUIyk9Dd5EjSkDy5txI1Iv
3FgIbo8jTYBtZYk3yw3JBdGmyid8pfRba0EnjKiYYmKwg2WW6TUUpKrEBBFlbLY2tm9UbkwvCzeD
XSB/msy1L54dHvUga04pw8k0ER5HN87cHL7lQfbkgoWYvOQEabIug59Fwiu3NrXzBPGD2TXhzSrn
x8g2Pwxq36tjqO6cY6L5ukk0TQ3YBb2xNRiF5Mu0Uszxs9H2+b2d17+tRh2Vm34fCkbfBENCYu+q
kwXd38dpbm7rFMx1I8zwQbXFbxd7ziJVmGYIbjVCnzuXvKe6n4cj8F+xmULtT2xUJBa75iM6k8m1
6E+qAc1Ipm3CgeZAWJfQaFq2yUl1zv36VULhFn5IBROSUuULF1i+WVWEA02xfaxoBh9l3b6nvGuP
hnT3U5XX+7xDehwp7eRaDPP7SdyPSaNdHM39KDAZrk8B+i15gYbzbhbyeaCer0SC2CLJfob9kOyT
FoJMR7RTUP3KahKZ+zifd6D6482IelK39OeWO8TV7HOkvAKpTReRFosAA9JeslURAdAaLogCw7s2
bSzHTV7aPrjLLSYUZJTuDVNPLqZ3XtcgAuLJvQzmaSedYt4lZG9vTDX+IYHws7Qja1uhHqPoZuwc
Ic2A12HOm7WCWzc0ILT1nunQiWTA21qUFI1Wn2QJzakrlgTfEHF1BjcV5GneHpfEd8iXLromNqRa
Bfe6N32GQxB+13mVVp3nWiity/y6XZRd9Wm4bv8wTIxKPIHzzw0eMwFt0Rp5a7QlGLPr5CWpCXP2
cnqzS/K77dJXICdM7WQQU96nody7nZlt0rJ4HyGaU1Rj/HewQJUy+t7ZOIe4vnELd6bsx916rzJ8
jMeoC0+idAdmwtnjulxhCKUwsPJd3mrGhtFHR/ODqX4us1PI6GTTS9JtBzN+W/eRLwE9yijth6GU
Bil6/j4jUKCgwz64XkdHuiU99kHccs/87k301HSvOw6Zlm/6WmlHSPN39PbDc7wwhTV4ooegj36r
Tt/UqjOJG6qvQekm1872/ri2dupj8ayZA2+8MNFFJiXpvF7V4dsMO/y2rsAksBDWyBhmDFWz4g6i
Y8ZMZSaCfnpVCSvuqtxdVXtS175FHhDKka7MYUin8dZh0Q95ytibebAwbBL5WZFMABoiCH6kWvBn
nU92y9C+HOrfo5LbYXDpe2j1XVhiNQZE9NAbC1RkVQ1RUBBCAxa2wfzpmAamoL6edlauDadCD69e
SI5Lqmn9ltM9gt5FtMYeEx6c0rsVw5s5NRbaMRM/QE2UvMWsUnhM//M2LS7ItBkBLjritmuZePTk
bLbJBK9juQmdRb9p8MQLdMFNFQ/1fijhc4V2c1h/vmyBMFfKkAYYFuvtel9tShO/dgK1R/0x7JZ8
nKs5XJL4EofmYpsojv3COeTEFu3XUX7aUeaQ+HETo3MmJQ3N+VzD4cCJu/6LIWKoQ27yYC0kNEcx
5CmqEH4HzpOj3UyRj2etDNBPjEWScW6KgOIZpaDeZCegCcZYlCeSflN61cbpMMyVdkbFcUVn/mKF
qXcMC+1BdDjaQgnqBTANULw0Oqw32gYHceeMjGasZaEbo/JoVlOxNUwLBKBHvkFh9vt46DWKTDSQ
PAjrKWstvbk3WMOH4kO6xbDz2jGls1uhsJQUkBUWEyrhFvmH914U2VOH5+KaO8jQqmZMgSK0xbYd
4TvrvKYxy8EulVWzRRJY+6Usrm1giR3e3f1q3ZgrSs9Ip8WRVs5FYy2+pjFPIsey0h8y7wxuNNzW
NP52690rrJYfZsG8obuf7lZ1spifgLCPDzkftHMBQAQNOcLBWNFMJ0MPoDl7GgHrDR2Tfpo0wmOi
s+qNk66gbqxzxhz+EUIZVIsl7IAFKLKK7weUnvtCqLuGJZPq08UwpIsu8NeraqQpyPqxvzmoS5MF
buGgsHNnoUMEyJBYGGI6S5g8HHkJqym1x4bdk9TH8i2Gkq3a6gemz3tD9ORfLW8ArzcENSQwe4Rg
2RZ8TbUR0zqu+lHVdnRYf8vjrKhV47+UM3FKE1dODHIpvEDeDk9eIrSvIw4cHxOehWWg7B1u6yk4
7PJDJZOO/o13Rx/Hu7nxo0xw8mLBo2ELYHTX0Btd38gJniu5XtvCksH9umNmp1mLbUKgKP7DuO44
n3vNGXefOgRjdhEVmdGjB7B1OZ2ObGB0GEH6T4MbbK20+Bg0vuaXkBZAi5W0l3XlWvcRAJDyoBdM
qVdi9QCD3NYrjlawY/Zp/kHf2Dp11TCxR9Bjt1R4NM0QU33bDf66HKziXJavg17pe2HIcV/18pcb
lnuCEE5VrJzt2AZw5MXEYKEYcMSnhkClQZprHg3vgFY6Nprc5dB8GKexOFlY2fDkMAiPMrRPcUgR
khfuBMPZZcSoQrSfYfhGDoIBhYiTcW0jxuVZtw5QLq6xVT2uT7JeFkez4FMtsXpqLqv/Ye9MttxW
ri79Lp7DC4FAO6gJCfZk9o2UEywpU0LfBXo8fX1AuspeXn+9QQ2u77WkpEgQiDhxzt7f/j5qhVq5
0R1V3g3q8j3YxiNKSd/dVj/U+iWYDFvpW++80jEuaKiCDXQbzuw8YqgICelVOd5uN7MPmqTT5gTV
Cf7ok1P3d3kEKC8gfGXrxuOHEJHcrypYpNgGPEsXa7DFQEFGqOMy74IM9g5ievC9tma6RjJ3ZcD4
ZXlJHML/JhcSDzGzVCtJxjNfEHamyg+96Yqj1ujylmeJXy0CFysD7rZwDM0YGpPVGe6uCKPyrEvm
QoUcbt50kj2t6sXvkS0Vs7Oc2tcn1U4HEjRMOn0OrI6NnTpwrk20ifVy2iwXMZuq4yP6CGMzxuOb
FyK9Bw4fH/GRpyhHKEemYvjKyhrBpEWfTwmacaE9HbJ0zP/Sl7dAx/BfxeQ9MIdkkfQof4Om+GNl
JKNLZnsMwyb84kD3+DQAul6jpJ3ubMR2m5ITD6Wj43dt82t9xOyl6F72FTj423iQvypWoJsCM0xz
uK5+khgjLvoDNTHC4RqEYJHgtOihUvnKmb0N+Y/TZQrE1mEtONM4/qFyGFtW+Ad9LrPfkVcFyXTN
kS77Uhl+BKfwqgkJGyZUt5gksqoUn6EGzV11THfWHX+mn7AZQWORNkBDFGc3h1WtuI2Boy5yJD9G
Fz0I4Mp6RG77AqSeEe5YTlsI2jgYMgQ+rcoe5jT5ZAiT3ZW1CvZlTm5BQusPMPGr4ondD6r0GMWD
H7bl2Wy1ape6IjnqHFE3oRSfiZ3QMEIHTcXnpH6WuxlnYJyJcEKtuyHwEF+ZWDlT+2+BGqkBqb5r
7IzdvAzoOS/y70WR+b1oWPBV82ZU5OCKH2bGyIZ2nu0bDiOvpouEP9Ac57zI6hONzKVyXXjbcG6Z
MXL7I/MJFlncuBlotvq9Slkm8CAvKmF44PiwPCgH7qj2DST3XZSmw7GPgPNidM4WDXPYYkQfggw+
mPmZj4F3rxktzRiOLHjrNz0mfr8ac/dA3xaEV8f57Pu4WKp/FRqVF39ZgMkeyuQDCci46aMUpGTx
VUcdqTxmlBGhFdJKyTuiQZv2cWrnnxpRd6Si0ZEyQOpasoueWyICwFr6a12mGc1eZowx40VB4NkF
0ySRP2VRq2872Zr72sw+vAHHxgwzziRorlV1eeu6ctelOR+rg7M8oAKlk14d2tyGIC6Gqxwn9zzX
04+mLKMbJQlMNTQ/dfRsnvHTuARgpgL5rkLHNiT7Bgk5YCoCWeah9aVBt1WyNxGiYR3VXB0goD1O
EfanzHmchAXFyO77w2wMTwYL8l2T8yFETJYEX56WhIDKFcIZuo8NyNGWUzPSVCOoOUkzV53Sud1K
qsVzcq66hmRQ7IAsQiysrK5X6Pad3Z26yAof8Hra1o1oyvpUo0SD9ql5G0HqX27BHBHAo8/fOtM1
BRU5FcLDftS9k1UH8blkKKGZyBdj+UXn0dgptlBOrIxYmFkhB5y8ZZGhUhvTDg2T0yIpMqazzmUE
Zibcc4C65mzH9lbDA3muyS6/Gl6JI4cKp5Xjsx60+j2Xs2IyZ4A1QsaxYWiPr6N3PyBfZKdoZIvl
9vO7NHZvXcmm7Y7hOZijW9t4OSDoNtxBMiHwPSl3DOAJgl6UbOvWowrVnC3O4lu7hQSWLKflyPoF
uNW+1TSjQQWBBvIGVNlFnvjrz3h0LU4qRCC83jUj4AISmyELOR/fDbIm+AJ/dogRKl3Wcrh1+zPy
TM13FbqKeYBfbNsgaq2IYW1QhV9e8IBQMD+tEsLCDYnw7uf4Wo/BY6pP46HSYZJlIvhB9ihuCQRC
nhH8FnqFi24Sx8mx/iZuLC/raXOcjXtVlc5DrtVET3d4LBIE1KEX3rdvZiHrh/Uuko2HslInJUS0
6DedoEjOmVNh4qFZWbxhrv1AKuE89ymdk7En0ts0m2Pc0FUYqz9aeRmgB6GBT/NTSZvRdJHFO6aJ
PBNd2l7FrUWzw7N8vn1VTN15RM5caqNEI1Tuvu9XlTMRlskNpBAd1ND46hajM5yaH3kvax/Bh+FD
Oz3MpOJeytR4xPzDKQLB07oWxW3g605o7iWpC9veMN1DRvVF2RqgJ9ysYu61Uu1wAkPHCF8bs77L
LSO9Wy901HUBXpH+p5c6JIhYcX0dunCbLLr7Ooq9S0WJQmJy/FzW9r1NlxSg7UlYGhKhpQ8Zj5Y6
MDF6Xq29Mc4hr+Uwi27/sLaudQEANC1ObtnSz7U1IjCWk2gRo/xFEUtjcO0neUgVGCYdSOukmdxn
8yW0mNcK8PVrBdDWc8J5YGJyH9ndWUIbd/SGWUIG6Q37HFZ3M8HEIabTMimR8KI2Fi5uMrJRnq1L
7Ppx01Y/j8wHd5PU9KOnWzvkXilwXAsIFbFMN9p+bzW4HL6k4Yb6c1gwtOV+zmVyVzTV65wxlw+6
o8nbPaMUeo/GpaTnDLVrgzC6N+SXnffGOS6zzyGbU3RZjCkC8Rs1W/39ledOkuzVADyKVjIIIUDS
CcM+n9hzmjvdLyNHLr+Wd2kHJsYTBAeioQQvaXrhzQrL8zR4xdXGq7udm+iKvdBl9lEhVpn1+6B5
skquHYg3aqFZfMQCMxxt7L5s5bF3VbFdzyZ4FbelCyMvWgRXqWIgtbSiA3SR2wxh25EQAwIqtS0m
iJ/r4tIu6yut345fDxFCLweSMv0RTVF5x7+xcbwQ9l6yqPOwNDlm5dWOb8SOdSIX0A+dQJ6r5NuN
0aATBP9deD7DysLXM1JmPYm6w9YkI/zgul4ABAXx3fpfqtclKB7OOz2qe3uBw6GTf/Y6Jz0DD7w6
wWBebMA/l7UO4ERQXiq0R1vISYBEyj4/o9i9pGmKMHy9H+pe+msFiuTRF0Y3cdDvCGyJ7fI6m+Wd
gdeL+DYUNx6j5pPnzM+qAz0girNwDFrHCRDDdWaybrEBXJ87QCw6w5TE2hL18MUjSeJ7ng+nNOqv
pYuUKOKqcoZDRd9S0ngVmp/Kif21PeBlrCIN6SK03Go0e0z3LFulrNQ8Z0UE7nQtA5E+XIn0CEhp
1K+yTZkoWqSGNyh/rPmjHD0wwsn4sxzqTZzo05bxWXIcPEKCGfiSgbKcy2JGJ7QBtmNH6pFrjX/c
MEQdyX1UkGGwDcbZeawWabtgj0yGOroUxApvgmGeLqMpD1UWN2BF59EPPFNdkbz7a3kfB+CepMOs
Lnbm49or6JUl7rG/PTD194hyXu7EwGB0CiS20z12Ui2JCSlASFP3k9iPZldeUCXEdzPHNiQjKMrG
QpqnYJB/1hpLq/Xi0I0w5wjfaDDDt+k+joqHtY0YeSRZWHM13fNwg68Dr7ueaOq2e2OI2BwZNXwg
KKmY3Fj0EfHT7yzmcwi2IcEjHxAbo2v1fRRZl7BV6K7gOTrQPOuez2N3h9XXYZfhJ31O4zXtMzrF
UJscqKFb2cectPR5ov8OS9GYm3Md2LAFmLwQvPiwNij6TmsfxrC/r8bWgLClxTsxamLramZ3cWYK
8dX7N3ldgfu63jS1Z8Emwxs3R0AVF5dITl/sOCQxkc8Tc4e4GHalEcVIm+hbpZl551JFWXNrvHo5
eKpd3TlsWMtBgyVM7tbfcfK/HgwzqKYwj0sMaLCnNEi0uLcjRc667tIOfpRJG6LZpmtWjjW/wDzE
8MJjE6QMh8SID4QGQhGHziWO9eTJDAd33yzzlyZXb57Gutw1w+9QaPjoWlb7ECE5guq8Rz6jZb45
2DpDL2b8qhE0JCm19tqYvURN8cVI0iKTczo6ZJG1A19MOQ4FpRaK96R8xyBOgE6hedci+l2F6qAc
nhr2Xf25VLn+DDp+zGloAX73Np0XUnQ1+ngX2N6LpcvhnLYUZ6WOUIGpClAUj3bxILHJUaKr61gk
v1bnwBL5s/JFaiOy/PWXQqzZyNZr/aJ0I7yLaKUzTGUJXurSvg6fWuzeiNmwEE+Vexd5Dge7RZPe
Y5Y7J1bNGayZPpphhgqc3Vrb+7ApVjeItYCyBdmP0e0jtFQ96bV29zGEZXsK+2jYW9ESu0fFzYWA
Hm6HO23m5GeMkoagBpC80e3s0FYgOVd/2TBX0Va3GSAaoXKv4PTavZVLwsJpvRTugakJ0a/VlEEB
toZL3AoH0XDyGBWJd5//lq5eblLBtNJktiFNGJudHVzil1xN3anSYh6MFFmEmcFkJAbuR2RWJclE
8d+ACLsdsQgIpfiKTPdiJL3u2x4J4jhfrCP9YveKacgHvfdMIuxwqCGl2objPIO0qk8M3m/rvlo3
lXPJdPeBqVR4o40ApcFR0BtHj6GZbRybWT83Irae1puuGKZix7fwnjOzvSonMs6WJyqfKCLhg2KJ
OcQVRMKWEoNQsIHmys2e0V+A23bInOluIQqnItfPcrLhFFPJ7cxQzDvFdOYRoN9sUyuM6TvCzc81
BbFHo1+F7nR28goMZ6dBsY84fUbaDmUaphxRNRsYxjRxB1a+dV1rMl47S0g0Wk/hokblK4sZvia9
3vV4atlLuFbJxA+sRk0Fgl/ATKqzi+rXKnT5ambiI5uq5wT3xAFvT7yjbeVtgoRs8VAS4ztYBkbS
JnsTRG0Lq2boVBufemQmx9ZoR16l2jea3T0wlzYeVW8woxTFzhycj1Bzzys/I6nMS6FohcyssCis
0TOaZaIwtUnSKWb7TELxvA2nomBRxequ6TmGp4koJAOFAk8CKvyFzIOFjKlNwkQKbMUcyfA+mcWn
aAeUjCnihiX8E84p65FN2ypiyr1WIoVCcux0x1LngGPo3mdqTQh5zeHZnbbSRK29FqAqat7d2iFD
2iQnw0bmwc+pRxKIhqvJDBcg2D6e8ozyCTYqYULsb6J1mgsHpMd+aoaDXeTwfDMwpLmMaABilDg6
M6Jygdl7h0k/vVgDVEQxErDWFLm6JlPwFJ/Mpe5STl6f2a1wlYOwxLMwIE823Een+4UCqTzgW5G7
RBMXYGlXF2Qeo1baTyuIqciq1yrAfpqwufpVZDQcUlmaiDKm25OCH+RzM2REPJa/ZJ47nuYOzoKJ
lMBxifOaEmv0beiMO7NveafuoI5amKJgjAEko/LF6FDRqc8qs7/X+irwBwtQ7yJHkDL54yD2PKdW
/7oOBLSBx7ATDVGwdHfLlgdPx9vtSw0Ir2Mbp5XV2QCBYaysdTtB2FQY4OTFo1fyHIa/Tacpj7NU
PV4xmnZFLGhCWv3fIeNtMU0gWV0L91MhBT7gvQER6+zNiHTA/8NBkCz9dZ3fkwbnHGRVPK0ueoFN
fD1w2nVwT1pd+pQwy1+2MyWrw7BMB2XM4DSfMrnHS3KlOYunaLFss1Kid2DKKthIjlWal1SrQ3Fu
UW4zsEa92iY/vCTLDgkRCQgVP9cfy43pPRCDfi4pbwELB3eFhNDUEza8t+u+v6E/JMQo5JzStsyf
64I7BZ/9GNkc503VvQ04H7ZxVjwHE9NaNMwsHJlLQpKeYQrs/nXqHg3qc0IF6m3rkeNcQQa3OmzZ
6dQ8Z9Iy7+wuNXZDS34tStBLiYb/FkS0n0l/HTm9+oeAmf4NeytfSF1Zl6Zxr0v22k2Zg7mNOuZz
OVDHQ6QTI7HuzpjcukeRH9yiOzcxXzDJ7/LC2PAyyTJ6rjXtGkh6OAqU+s7suvZhWkKCVOCA87Ce
ggZuiTIUkM2kZzpjjw2NNGSaSk48kogNfn/vcyisMf3XQ89sAHkFxLfv/aiYm/4wLi/J3t0xz+9g
DDD2GpD+7MZghgU9ia1cFE8mT61MQ6IcWFSOGsQXHyISoelLy9jVH1fyBrAU+4Rgla7V1JoQKJLE
t8EpwhsOM8SIG6fGiJbpCOSZaKUnYsURb3t4Mrw+qY9YLnIbnCzSoMIJ9Ce+tm/FRz8mZ2Hq1Vlo
7YvqXewcbFp4kuU5cxlXTT8IkoDorquntVIO6NtT1JI/FGphdUiDwdl3JWDNaEa1lEZ/AbiRdWTJ
clfimNib08YctQ/TiIFgYWtixMn06h//pvX9T1yphYLz32wUz8DQAVePO3Jlp/wH0AegxTAqNvit
AYqRcsykHq9Jxc2LocTnQvXiOS7dbYNe5dDaiDsmPT44wywu5Tfj6v8TFl+m6s//+scnX2W78BpD
oiT+E5i4QJT+34TFXdMSOvvrv3/gm7BouP9kS0McYVquYS28qH/8C7BoiH+C1XQdj4rU9SyU6//m
K3r/tG0PRLQrAHQRMsY90ZTdil50/mkJDrie5ayvxm/9H7Lkv26mbyTmv4mZ/wktMxbU179vLtCB
DmNgMETCAiDEgvxfKKs5mhMtpUrzSUjjONKjnax6VIs6RLo1AGs0OeE1SFKz2v3T2OOrqdz3iC4K
mwfU36K37iemUVBpvHKHYYhIoCWqak3xE+S456TlrGdr005PJIX3p2LOroFJHQcxDqnaEtn1H1f/
f3hi2GAW+Op/fixpCFZW6XgGWpAlBI7f/49nBonV1OGCDHcN1j3Mryx1UYk/ew4g+pIrZAx4PB1b
IGTBN2AmhzZ2Hu0GXU6ankNV5M/D+Go75avbet6lXAzirJdHvS/pNFu6eVn/J0QJtp0GuMQjYJck
+sgR5d8LQMWVmq7g33Xy2DGhWmcd3QDKMGAPHAVt71PLIIrQr3nKAFY3AsKNnU4784YWLdpPTprg
t8FSKnL7GIeIsaHiPvXZYPOeSckuRsiBfa+pramF86nBzjeLniwZAvb2ycBJ2nTVS2ndujijb0l+
HXZHx88mIV709OaJFgOppuZj6wz3nqlnF1Bh3pWJyY6uUHAtUaYTNpe0G4JVvoTVP5p2EUKVjDko
qfDI+dzx0UApY7LIcqiTE4T5GzLg0BdZOfKuLHowWaT7dUd9zsibnliq+YnnnUHrHFJdOystOyr6
v/3wlrvTocWUEHtPsamQ6GHDdIK90Ob7tElvLZQC4Qdo5xf1bRwWXzJEJGl2f2cytikf/dxDlx5F
UOwhOGBu/etq2ksSuvdRt3MGAD2SGTzBrIQNQ8twIICXEQ0UnUYJGI2R+VvWPhZ417cVJ+GI9kE9
EWJLiEwxyfsmzo4xnU7bn5VBHQ9RALDtlE3nXPts8xOzSmgaTfbhYqrYoNHzUVv/SBtoNU7xDj7A
i/zpVeLbtnU6GXqcPy+WnUQI8iiw2iLijF2yPEKSiCp2+dK5qYvxFyb2nT7aHjC8h2hkvu1y6lFH
3irDvBvlWt3E6Pu+6qS/YU6wu3lL1kuxq2CC3qbk5lU/hk4l1MnyLiC9Q8L1c8b9ch2z8K1vyWq0
y1NRLKR8Dsyi/+sM1XEWV4cTnDE7ILOWPdY4mgjVN1HMuAaQb7loADFF8TcyDOT2LV5TdcgvWukR
FRb6XsNY4I5C6MomezfRJY/IOEDRSm6XduQSo6lhSw9wuhS8pLA5SGBV3AjSa7wxplXteLewJmQg
7i6Qj5iq2pcGIFXKi5e1+dtCCqKRUkGKAhiQr55woSVCfkJI0qfew0wo0UiFt6ut4Xk08V6mBAs7
ood6Gvl4/W4O4bttNN7bRosHznoL6nCnx9mFt/UTEMiTxafNArAf6QNHO1T01hvmmR8agJ0+cY/l
4NobtLEHRFSXYqQzn1c0tnLgSmlg4sApoC+Zx9GO+FPtXY2rbnTnc5TT3bN1A9eHgfIBKArkfD1n
BkLMNyr94VyP086IsGpbqeAy9NGxZEzcqdj3jPqJIcToRlcrG/Fzeo+hoZ9y94FyCpJ+AJPkR4Hb
x7TKp7QkTc9If+qmdgUohPBpoNsHJgzr2ojSSWseqpl0LY3I7mUKrEA2YsVF7F+cR7s8BEVBWl59
TMvm1jKLDMPHOKB0RqFaueJQ1/sy1q+RK8mzSh/nMnof7eDBKzqcAktnQNsQQop3nG40dlB4EZMW
7FMaRpodnSKPrqmGcTqkIjUgtT56Kv5IK/Hbi9EMmzqZJ5VHTutVA1iuL+Pe8rmElyaTnejfZfRH
RK+XgvT1uGt2i9aszkxff45d+7EI/Xuj/8VbH8kQqGS5j1478zUoOC86f0tzoCNq7LPwOEMTrrqS
eHJnY7RyV11ton7JRdi4t5ZuqGc8c7KkPxxMT4b61KsHnSaIZkAn4pFvJ0Y6475iql0whwqm7JF5
CyCTZf0Mt0O0rRcCbMehj5mrN1M1t+q5S+xN0cGNH5l46WA+hkPbFpfAuxiKtgcxpOS2QSeBF0C6
PVG7LnYA0UJxas6KB7qiJ+QISEKEkqb9b8jgTzQYL2TI75l+0xYLLouG2HUkBw3nGFX1PjQfZ/k5
ojIZe/VkMXJrmCgz/dsMZoX8iqh5y0Xu6OLw7a+uVh6K8G9NescYX0kB8kUvUOS1JG6rvev8NBF8
k6wHwI00EvzzoUjBodw10EB6q0FO2BN35pB6w4SRQ4Bqiq0ePETBLWvksRYYZ4yU4/ZBX3j5bvXQ
MXySdAobS23r+XdfGbTq1IlxmC9tE3kk10Cl53FEw0TqZaRV28GhwvWG55xgN3Zx80CnlwGa4Z5U
yaiM0aEmZj9Z7A5Ry1SlgUsFCQdlNQ0G/cmw3pN4GS+x2vUIwkIEj3/L+uItKwk9l5n5juN+cZzb
GmdhDDRJsd6mDY6fmBNivtCVPjtpoxEpL55chh5vglyKmY9PKIYY2vPQ/yrs+RBN722MECndyUDD
MKWfnPGvVZuHyJiXnu0Wf8J7DLjAsgLyh5qXjrcowjLEyEgCqT5iq26ezGj0NWLGRmBf5JvsJlG8
hvr0rPSAgyIGRi7d2ern86CNu2u/NGXnCbeEqXNKrxMI+bJC2KLfg4TgCFYfwDxtddhkptscco2u
b/+znQMDczck2qIaLggQ73VpfOJpvYK8OCLLZnPGgEQ4bCeR1XmXAJlgIR3kPOZDFaWfqG/pKBEz
tAXq/5Y6AaDBUeD99E2z/DL1BapBip1p8Hk6533wylcn7c50YLD6pc9zvCBt8mBL/M+D8ZbjorO1
p7kdfQJg7+jsmX4Vq2dThA+KDgBRy+ZXKZApR7j9CoubeW7Sa687R1kmT91w61DKRPK1t7+qvrgY
nN8zMmoMUr96FKgtkxI0ExtRnZvivcMJggLgEBUGOyfD8X47peUv2Ys9+IqfyrV9vB8MUVyQcWn6
SKef2KaLS2uJoKKj4eQPkWk+YJFFITn7SHYeCHANXNJSrV3KeuYtyZyXQutusUwPNpd+GZ+EgPQ0
6mwSyF5Tt72WENYog6zfdev+roPubM9ljJwWw3GIpJhT8cXAabWjapofkJ/vJhWKJ8+kjwVh5ufM
0QNXNGVbD9vyMTGPgj1o8FI4XGJBShg6a0sifrfZOCUMUrbMKhV1QCTvQsvPla3/CttpT/sqOI9e
Fpzh6AZnkpQc4DuFug4M/Fk7huJS2V50jqKc4JhCxKAMwxrGY6A9K3ecSQrpRuJ9VPhi2znRe2To
+evvovAZ7jlnn2HrhQ1ZgPQpSZNjL+JHA8sD9VuMYIOW/wsWTr9Ucso33384mf7YcKD8PpMteMA5
fSErkw3YHbOzV4dIIaWQdIoZ9TUB7pTUvtCFLN6wLGbIMXBHyiHP3yAwtaRAVSPgFhKJA6vVtmNv
MS+tgFOsf0SJBtsOirfD+gJk/hUsEDNKnXHO3xzA6dsG7Nd5/V05xcz/ByxY6+96SUObnzyaJSg7
BfkcvHulsUuHWmxMM4C1YuMZ20zDMZFUFMHPKZh+NzrvvljkffobMegnSbvIzp8SnDc8DhoQZqva
dM50rHogTxXpcj0Ff8+Qacg+F0RF/QiTrwEsQhQk3Ci2rH4/NLhGAdEWrvLNXj67ziw3jOJoC4SG
9YO8RgsPYPw+NF8lqa76WDxHbkBWTsdKyjACkQlwtwGDCzXJJtLmg6nNf1x22uUfoWo06S0KIrff
1zr80KwC24VGUgCfA92AU4TQNKw/0WAMexIqdlaBedztiGqZ8M/ZE6LXcY+YBEd0FL56klmE0ewK
jBCxEzzVOFU3UzKf+xL3JzICDTt8gURokzDXbOfuPBn5R6Tvg26290jbr1EDBZG2/NYtt8SgUerh
R3cq/LXgKYhFFoTND1s4JDdnk3oJ5BlDq7DQhz8xV5F9CU1nTzacD4CS0aA73+H9/smac/aG4lHm
cBCIj4fupzwfewRxKuLoksTTIhOITVZb9FIPaCUMfeg3cd+Ei6/thvufyRANuG4Av5lpXXLWo3db
uez8zMshbYyfnd7KrUy968gkzmZSqtUPpddyW5TzodWlbzaK9E9ayWPlECeHMawOE8unhEc7BFIR
VKaa3D8F5YFXM+OoTk2UPSW5e8O4utVS6y21rF09wNghlncw7KuypD8NxF5aEaKL9tmssaZ9Vbxo
WJl/ULeCgA7oMDoE/bSvRZHvjcQKcGFrUFZUtRmyeucwGDGI72hbl2TUCVRjW85vFiM1pdd/jMUK
rJwEYSm13aB69DOLi9bkgQ4tpW2TqDhlbGhml94NcVHurICefSmrHyUbIcom+aBNfgdXKXCz3WB3
PaAVKpug91BZICycm6d5CpFKhBku9ujVQc88Vc2ZcMJwS+KIOFRvMtNMIHgbNPnlHT4Lsp9Ij0kN
76bZrBG1ms2bjYuhqx+lTeCtNVkwKheSJ4cMnfgiguntmT5A5teVYV+EVkFIWmanrWjjgyDTDRdS
dGJOCbwAw+vRLl9pv40+cURPZauV08kj6ISlCCCLQTpPWk43UtPHuxkFm6/Z83uAbuaS4efcBKE0
d6pwB9yjwXmSmN+zXgW+kxr6HTMZexvNTfCzHjhn50ILL3omtxYVVXzISpaFXFr1behgAn4nn9NP
Gogxr7SzXLAIYOE4Q07B88xM7RCKqj5Ch75MUx1coHJdhNG0nNki7QW3nDy0tS4vRueyb3eQQQyj
6I+RoOtpz4szgjYXGgznnUCoBP81cKhQbx9c6f1JEb52THMOaUd93uMev2o522Kcmo+DoA7qmDYd
J4tmPNmc8qCK8LJe087Y4+rcVDmg+840jQMywmnH8Jtmb4rgtGpnSKkO1ll3N1Zeue1wAKSwjlrO
mk0H65LhFceGchtL7VfRuI/FFHyJmBjsyiPPeUkhn8OCbF1u0vVSVkzQdxOdltJ9WxtVcioJGHWH
1zVPfs3pGYjvOIFHYrRC+jrZbkfTIRvUHtqdm9oMGgON8CgOiDTcT98/UfIw1PYod7aJbz00MxzF
qfdz6E3KlLk59fCDd31nNbvPXJbwTlIp/LnM+3OzZEbrOGm3IcS1A3K54BxnOY9h2l8w6x8zSTys
XvJDOsoaEGHwFWyFLKRqWCNICG6Y71+9eQl1pScSeUewMm+5o4Ex0RoyQBRSwNx97XSFycpWCMQi
2uqT4ZKUVGHvWnOXqHYOXoGdwYoYyNpAQtfPi9noD4rQ4gKQ7rwK1VFdANLQxj8Oc0omU7hG4oVp
u/zlBV3Q65oCvGbDzwM6mPWTlzlxeRExeNkapb1cSWPWtS103d36vhKj0F70cLxZLVMlg4DrzMXB
xnKyXS+w2eL/aog9Neil4qFWj+xPzEr1hrPiw/pHIiE5h7gI0dcYe40GCOBPfEVhNW4dGWEBxjFm
AkrDoJ9ssqQqfFIi3ls4GSDUm8e+Q1RcTmSOlGRkDlGk9vFwsjp4h2Dz21oRhja7L1nF38NHmZYl
LBUWxnIYVrJwXyoh1QmN7CY1UxMpafPIoJP6ebnmoRH+NPLmsCasOXp11FOAmCgSt8qDOuKSV+Ig
vfY7SD2kFuvQndxfrYz3mmK033b+yDKlJekpXYpahwJlaH6skeFNJ97mZr6gHM7366+g08JnDrED
JmTzvgbPz/OTbSfzTQCoWT9iV6MMJ6Ma86CtH9b1CQ46N+FYP9OJsBdawAvOnK8+YfVfrxjBEeow
xAjg5mzer3FbU8wlC2eyY/opo5FjqNMKJ11Dqkid9SfVcIjxdCBg3H1rYh1BpxyIa9qDTjtnW01w
TKs8JKWD9aZpXsjrcT3Xyz0syTkBIqQwX4I4TRsyim7vctdj7s1jo8HbY0PVgcEDgDwEmTFtml7j
7Nfl17HDRrzGg1WK/PbWjf6VVB5o818YuwUNL+2l9xr30BjzQ6ESjeNi22+hnZRTds/k3IDHCQyi
r83TskX5qFe5QmHsl0TWbnqWEQ5i9mZcIn1wrjbfunTqr8ZHKAbDRA5bZOPiuvbLg44npyiiU6+z
fzIuooJYXrW15KsVK1bA5TuhE83s1XVO+oQiaZGISlkihDJoAVCJMM1gFxk5LMGp/VtGVbtTHUAa
QXt6u377EZxTbkA/inpBC0c7DEubXdhGtY1CXHbvTdxUfi1w/ayaUlsvl8i0w6BtkpXgHqbHWOUG
Nwz3LYg497B+D2NnulsVv6yLg+0tZV1Hn1pp3HV6cZwgyjQtZ2Izpqe3xOwieN2ovsf8p7sn9PLI
Dcp2n9XhJRqYTmdyJpdaesf168no0bESEZXwvQlLoyFWG4rp+mxbFTU7UETgU7RPvbHgyQ61TSTC
YWM11SMppiV/Z2g8IURglWGZhkdE5Ni6ZKVjBa+SkAMMDd7YfHVzbm0brmXpeS96Z724sbPHK0op
7HA4Sx1gKVo6KgJgg8M8EzAXDGVDFhKvyaVUHEg2ZMHyZU5ux7E67fcmC8r/XdocTye3nZ3YbUsF
5aSjNhao9RjnbZPFW7Au8ih7CcNunOaw3vAK3wXisPv11YNYN32rT5dxu41GoKeDjPzmKyzNn0No
a0DhYPssw5YkgcphDjmXofwt5HxX5dVPQdMq8tSPMmrYTAyLIAAB4CmVzxI65lE363DThJWv6VV1
Yl6PhnGJkqzzBedOquzyfP9rX+qMk0HJud5DOspH4IHwKLKk2ytqvy40boDWmTYY5keHpoqWc85w
oBoq/3urbntANIVyiJTiqVYjS8y6TKy3eWJQcwWII3RX3Nk9AZwRIlq0PRUW/wyNJzwJpvD1LciD
4oh5kyKOrcOxx3sT4VdWaRPRAnClmoJDDiYuFyN/VW3XJS+Fwes3jv2/OTuvHbmVLU2/yqDvecCg
CxKYvklbWZUllVdJN4Rc0XvPp+8vIme6t0oz0vTgABtHe6ukTDLMWv/6zaGkuKFL6lYCReOtjZE9
xEAiUZexwQYcywviK8XR6p3PtSrkM7/F2aJjk43ibZLPynXnym7d746B22c4DV/QwR1KT/l+saM3
DtNqUGWcghAPQqxZPMJhAqvaubG3F56NwdhKK8EMC8gtm90j2YyMTtQX0dtfb0LT6PdzZjE7Z9Ea
y7HNlqsgqir8lIn7K0ak0XXkEucCT41E8/aUYoK8aR2W5Uxu2z60v5KQfYSLg6e32rdoLHDwwOnC
W3GzGQNgd7Ybz/MbREPedYCxtT4u9JGn34tVoqK12+Zav3+cL36QPOZeit+kYEnbXgEv5nPpTejl
VdXY96Scwhvf8F/lJROqUp9XXYaea51q0ySEMU5+ep57Lh08ohEYPA+47QImu5sZislt1zUbV52d
aYjFUlIC4WFLpY9/fSGZGfTNKMATho8dW26za68Kl6fdmDheE2VfMrOp1NWF0IV9qRjaxj0TlYeE
wIrBMMOD46bc1pQ0WeZye8WoYXHI1M/9ckjZAYyMxYSWbLDZZYVX3lRQ1EQiNy5PSS9OSR28w3Yf
PxxQmeuhvdIlJZZexNiW0WviDm/6mtGnTtoH9+bY7C63z36JYUokSN/Ae62Dfs8+silok8xfN+Ua
eIeUfEUs8cimtZPXklNU32r6DeazTfGWx9/KCMhR371krHPIex+o0h/+6zLuQxXalIzHtAVtle10
1fBaT3YMwuVlX/ALxP64MQ4rPlIY9NP2TdyLbuKcF1omuvxM7aYVW9TKuVVnpOyi9dAg/oGbz8+q
tWVUPiS8KL3OgB9CL/88qlTdgn3ciKW80s8KJ3cyBObwpDf6CIbGuemt27aBEZvHDlxj7I031sxs
TmfOt3g1EaM5hLtQHUZ9NZIcsQzP+lc6oTfHxWfrte5HEUONzxYWmmbimOnScVRjbF1P8ioIg51v
GzdTaj0sVv2kjza3IQ3CV4Gx+nbJXZhgFgaGGOYMcmxPfs2Ltqf+B6x+nGRlcatDuuMCuze0WjNP
/aBv57UdQIrNeZtU+GxKzhqHWI6DroOgDHXU/8ZJ7zCUhPXe+j7UKZ5CYfJiG0TmjSnoWu6jQ7MJ
StMrQye/SMExFGMAeNSb18t5Kqac7lJs+BISEjakDz6tI9UOBN+HjjAUB5/wNQOiUQR+GxNGSgKY
7tEUbZMlxPaYbf+f5YLfeafV9VEDBftkzJ/5ppiXOt7Jdeenbk17ygE+phd2nxa6bmj0HDDUfxjg
YjEUHR0LXfjYokU1qu92b/f3yN4zpnickpHvNUeUPh+gG+4DgUXqZCU9i+BHqXYpxuVwT9WRI7G0
AKwBZ8pe12mYrqwxI8BXtRp9E54TBzNH0bNMURxDxVYLLW8L3pg6EgMrx6dZRivaxTz8TOR2tbTr
EYYCs612+Kn5CkMsMfcPUdvaJhEOjW3eeRL0NHVjRgWth9m/vG1C1mplWseurs4ZdJl9mnq7TlWH
6ivbfW3BbOiB7dQT7LkJo0Y+uS4JODLst/p5O8HwMnbKqZrvpTYJmi801KpaLaMnZ604w0Rr4MXy
Ra8MXRroh6AL7V51bXqnLZX74IceVF/1h6grAVQPZDrY6NPJcuM3D/cL/V/CBRR+Qbkaj4244obC
iE4daphoqL5H3QQmbUs778zAQ4DWP5oiPqbYIe1Hysm2NPFPaIc3o6IMXTCpjqJwOE4TQtIiTLsD
gwC2MHQ5VSZdTjBVwfmDc6gGtDyGaZ2bYSkP8Odo61rG4rDfsNDnYV0K+wmqSDT05Iely53uAxCp
YyFBNORG70B9hqeySPZNfyn7ugRrxi7sjmHL5oQQcqbBO3tpQZgNdbDuIB0rfUEBxPzJI25rGMxk
6wmOiEl4935QvlZZfwYHuJD6GTe+NuTCkN5DC0l6pj4d+qH9pt+cVUwP+SyusKmX7FN2VqKqKFP0
p2CtyJHs7Z+6rtLHjq4jUrjdOEf2H6qOwcPCgFyhD446UNele/GnKd4kEZ8+VU/PxRwLAXO50wuY
bs7e9GMDYcZsbnRfqxe8vsDKKrpTqvXQNV+SACux9UX/0LTS2sCAw9Ahdy4HwhQy5uvL/TOxZ9am
VesnU20oCOwxswucRWx4oakvzklnfppCH/kzy9ez6GmQb9roEoq97tzjkA8ZmsVdGJRf1rJmc/Z9
cMcYJLKffdXEJyZkxLBebxOvf2DJ15vceGsbplEmzaN+j4Tv9PuIEB/sZalUjEuTH46SipovrJ8d
AkToc/cIysPrYTCKHcKVgvHEJWhEHU21aFE4ZZAK4uV1jRbOEkc0pBLF9xhw4UqUo10hGOxGf9XJ
8J/sPH3xcExHD8D0TP9dVZqb14PrYcbgcf3jE6PejQKaevONEFJaZzBrffTrf90EEZVrKjdedeWq
Y9AwjHRnjM6rkd4Yk9lc6wbLnfOzAPRJVwLdQgfAcaigS0yQQ2Bxe/p01C9LnRmp6gW0kA8T52Ri
5tU60WMxr5h0qo9iWs4PmGDhRl/u+mAZCJkAh8jeACRvYfOUJ9PDFUnffKqUXHBt4zXVDD8sB0My
VeLwZCPDABNfCWst1NkbzjZBjg0TO9x1zhk5k9CSef4RV7YLZ4Jkh01YzaSYjY8j7RMobpnue3c0
Ds5YP0UjDgWhLx781RxgwqrSg46SvmVA5gffmkEMpaY+x/Wi158vJTeIMpEGxc8csKi4ew1rTGUX
wPAS78G0d35Ga/a5yUOiJKYjwUPof1UXRb7j/bwizvQJcyvU2T7BUqLNi5TvM66V0sRg1KVw8CBO
qeQF3IwGK0E6XuB6hxkI2pm1z2E1eCu5V06/M2MXlV/EYMOvH+aV5UyrMN24OeCqflmeAV0GQjSd
OkvOdVRznarzCxFM5shbfd/2OeVjGWIFWKEbnRA8tKv91DjJc9xZbzFUb32M655ZYia/RzO4cKtx
fGDXUOxlvN7kKad35vMtnA4ywJIZd60LzmNk9b3r8ELyEmffvOae9DALVjfi3DBj5+Z10GrJcVOl
3DFYfON+c5T1S1wKF6/L5BiP/MnRAORTMNfU9ZhEh+sHQPsuHA6cBIorwy7QO47dQ9rLR2AqHg39
ah4O4cdeUb4a9OeBPU4bgwFVgYDjlAKNrdzFXRkWOxvPXKb0ZKSU9uqhQMY6255IERDxcBRQAw9y
jMjLIJjPhVeAhfKQH9qCQxhTsIPtj/UWUj3DUekVe3T6dznizQOD46/G7MhDZ4H0l5IYLuqwYkq/
4ROK/47bfJZuiy7eKq5HODADccD7zMiIfmlvcsO8oeXiuPOJKWRS+hH7nefJiLNjjN1LivbUbNNm
E0d9dExttpfhuRgPwnneoVpYUzy5Ul9idJc226UZmpsGqphXZtdWCwacDyMza4j1AxF/gLs5YIEf
Yb2RZnT6a/PgRx7G62v7c5rw8mnd6KabuuQmjrDoXMghyrBmcqW/X5OZIZZdGSeLlbgN8b+OetFD
cUz9LYAUpgg1vtNxT/dV33VFUG8HqyZBKtoPk9nfhjacdjd04X249zYKJhp/0KW5xOylp8HYCUyP
rXhGDzbHV4JQKXI5l9W49rCHwFjAfmQ/RN0bjtPf45ZdMorZubEn566fm1fyEs39OKFC0f+oQWCq
ruYUtoyKnKvpDoQJwHqw31ZkHldZve5sg6S4UJqHohNvSNkougc5MIzm1XYFvu88mXKXlbgfLpE1
nOYSl7cYW5ncd+88x3/s3FoiUkfVtjIf78fpU9MV59IFHLIk6vTOMl5rGdVXlVvP+OcpWzR/+OIH
zdcgwgSilSX0ppxabw0YsgxZjMPTkF91gTUwISTvyx2AHEjEwO46fg4WxAA+zBAgZuuO6PkVZ6X4
Y61t3JslZG7lbf25XpmEU+YzfvoayeiekThswKXHKa8rEOHEP+xQ4Mg5rlcoaW9aP072gWlMtCJT
vvGR4ZC/NdIvpESU9TdxMYIXDgHjZjdCa35Mb3ssZY8pffbeTvECjVv1c01iqxnJkUwaFMAyReAl
jG6XBO6AZ2z+mWbDPa5D+2KAs66Tc9u21SuGT+0Bnt4B2h1AV/BoRz8kZIozQm7og/58I6cueBms
r0Fj/3DnwD7EUfItMWfrNilWtNxh/OElKdcVrS8joCG59bMAaMuW1a736b2jOYZkQOOSccrDNsJ9
gP5tlRYlrIwfB6YAK4lWu0ki8WyEhfNxZQc7JvMvg0Bn3MN3LNHnYLSW4j4sIH22YtwsjRhvBVl/
EwbaWYpvRBpjdhQgkZa18zqD4dyUIyOcvmNEAtMZeVGYfg9yAylO0fvX0p7waIR7n1BFMWeg5cCi
qqitaGs1wHhmxmA5rt4yEl7Q7w0nsLH0Zm5wdB8T5DYNpoKAZspOzFv9veOXxFPD1VJdQVUQEMz+
TaELmueKrFLonORT9IO179zhBS8pAgU96RyFTbYK2XpnH4zIiWVzmmT9DBR3tBEMbT03nLdFSPI1
qGWEGdrU3aZg9EZnL9eeLHo4YUzuTdCO69Yv9+PIKuRwg2NB+GhiKrNRCGlFMMLicXkQdRBhKmHg
ulKpzkg2zl9yi6X9q5RAsb1tk+tNSNjRPiTyd/G1k+ybacZdf6c4BxbdOXVsi4ZB1bH6XneNbjzT
PeNjiSOATV6pKT6vrkyPnPzGrinfvEpgeUnl3Rimt6lE8qgbtBHlhwoAdPeXelnVwn5h3S4Sxlod
YKo6x9W2qEEdoqqeN2m7EssxiuggLQoNI1ZHIxdL5uACWEaS2Y+qDXSl2fQ96INCDb2Jy7QacatR
KLms5g4T+lrucxNpsQvT0Ru8FsZPuB1VH2bZI75GzWRemYAAIQPeQxkpk4AwJ9wEGqrXwZrMzIDY
afzdNlbTotiJO85rCFdcZvIhqAPn1Mzuz0SQjhtjYH35u0k13UHDLre6msgVDgHd/Ij1o/oN1Mm6
ppit8mc2Zp9j5avUwtVY4AJgcMUaFmq+RdKND3Fz39TFJwu3KsOloEtrzEVchvG6/9KFV9vVNRJU
jHnWoLvGhfhtTPdyMZ7W9gXK2cTZh4TvBusZeH+ipx8htw7EkZmWemxLdw4W0gd1m4OjG3SFtsAW
S41E4opphzBy3JPTZYJJYE+0guOjuRpfYuyJ900pf+rXkKpOsO5oDGMFGeG3eMN5ct8yb94EsRyP
Zp+A/qi/MGXuxOWIM4aCKXPHeCgxxg9Hn74oaRSyx+tLo1YpkoE6A5uJe9zWN3mbUZCL3WKSeF8G
43ddJ8uSf9tZn4igGjZmV5g3bsPDo54/Rev63e6MSxswVyFq2wkBLspcb5tOSlqqam89dyrn4pko
pJaWgglVahK74Aj7u35/vpV+o0/6trhshGBAnpkxZVS/TxSA/VaLxL+ZGFcosChqrJrAmfG5kMwA
dIvbAQShnwjIn8+uxdp8T7zoKcFXKJhCHEURau71H6SHAuaA5TLOH7lCrs0ufrFg9m6GiXYKuiLL
2u67m7aCpZZWT17aX+u1TCbPlJYfgnEhYXaqeAkzDYcGFfT21aPgS+/gQc60hqMGJjS2nbZUa3bj
s2RL/vYgckEXw7NM/R96SfQVLHUMIS+oW2qt/vGbxh6cAthFBdVCjFcwTpLvNMqoG8hq+No5eCy3
Cr3Ra7XrCJD2h7v/+j169aZq2M0UFquCiA2vX76fIDYwLPI5vBM3CGM17vpDjWa5yG17O/SDs0NT
fafra0hJLoapmJO30chSUY1/EtMcrSV6uv/sNvX/05PZvq2HjZcEt/owChW+r2ES/Vfrb3YZ4MKI
gE4bknCVkCOtQFDTEsl9Aq1DLmZ4XTXuw0o0CdEG1s4zW0NdCMAPVFB7/dv1Hy3hFSlXtWGrOtrV
PVaZ3CAxXbAFCQ3Y9sUPI2qfBpsia04yfHGB1qT6EnaNcefsMQnUvzQ5msmGtAhVnafxyB2kP3WM
LXnkOiuDvGhPsAADrHywtygMvoUi/bQo7H+qniHxIVZXe9oTSrQ84a2gmRJGVcEByr+VucEcZICg
i6B1k7QQCKwmwJNxhSZE1bJ4JsFJRXWayDJh5gZdp/DUzHzElQbBzsazPajydXVBhioTA+kpN3za
0mPult4t8RB6YjRL5PMzFgsaWZeIASiD7xp1dNjB+DUjLStXzkfhJy/kzTpqN+dD9sww8Ek3RQXJ
OzQoZnuKGL+xdpZjlbjlgWpEEOdxzjErjZf6Y1ZxoqTdTal2IoJC7hzRibNejKLtTn0UvUEp2sXo
hc5Dj9OaE08vXvKcNkQ4lHMa4LXVUwCxghvSWFkIANBRxPhgztdtnGHky3Eyig6mucGIG+j8MOKc
qszeFI+HpixUhTq9wic9YpIVhj0yJzlY4QFuQQ+wGIm10V/eqI+1oeBJ9ZLqfEqZPkPZuCxPgAto
TwGZexXnEKeWQhVmNVv3morswupaNa9Rx8WqMVeNGXcOHMGyme9qE/mlkvfrKc4s5WWgXXQGZfHg
fShbVlo9KDyoXKyHckpuHYeaTV1VLR6j1EfGld4Z+uKamNhtBpdMHS429ffqtlqDm4QumRvAiSC0
DlLxQCx2LexRcav7ey+a0OLn8IExkB2bZsa/n7RKBtkbuEwwdhQA/xXjBshtCuRQFsqrRQiCRkVF
sJJzyQUHWyjzTgwKjt5A7Cty+6u0xShdemQTMmmIdn2OWyhOCAmq/M66i91b9m/D1gCYGwtvPCGl
Og21RBHTYGWoXnHtFemJTHK5qRpiW9OAeUrueE8a7KuW0byylEGW+q2yC+QmbYoH4TviegLQMxv5
yayb9cKAyZvlY5VOe7P5tNjhdLVgGMC4F+W5i/ZkXq4gWjKbG+lIW/Gmz2UDT+xNOUV4nm801j+m
rFoiBgmR6dTUrR5HbOnIrSlMpl9G1iPnr6HXWLwjjQ0/TVkJ1QWLGGdFsB5VK6lxXKeEUCh08Uss
uFFE6k6nOZGowHqqjthMcWqqiidNsekch0re79KbjjO/UgRKIecbUdAbzugwtolfPJhO+pDN3if9
ICrPxeB3Ec/67jNkTNIexno4O2ve0JLzgEMHmzqNtOgnWYbYg3ttfChCnb9k9ts+Mombi+fX2hoP
YkBeYqJ4V1+Kpd4dRT0zbYOWx+sTaDp4L0nBNBcZG8m+apoomV60FlWD+hlQz36v0X71Kz0qGIis
dmNM2FUV5jEo0Whs1kBAi2PlA6ag0MLGPqwVLkQQfm6scTjDNleXCHoT6v8XxwzdEBZita5Q4Qna
HZ53+VUVrBy10LA0ROanNl7zDW2rMdnDobT8EX6oeSerdrzBv5vhp74FpeRwTKT9HHWPiXer6Qca
MyQpUA1P8LjLMMxhOE4F7i/PhQ37IczgQei/Rt+fkzprLtN5bDVzYkJcaW+LiNiPnkQTVFKwt1VJ
7mYQn7AY74ize+ym5UPjt98a6AmsUHLJjGkfNVMG4ejBtOlwk87rAazxq0VpoCeEQK/WvkiSt6TD
z3LO6eF4UBbz+K2dJrcauterYlAw4TR4b1MWLEQr8it9lLglieN2+6Cnx3OaGGim5rvG+bHEeKXp
79DEtuY0dQqq1adVmBGap88ezQqoKPBidajX3+HQwTNT14OtKxFu4sFBrKQvCX3ot0q8OEJ8S5Hc
X6beIErrIayU/V9f3GSKkTHJ9bOfxABfakZTVzRADbIvOTjXC2wu4qVDLO14238Ror7vt+i2LGl5
jrSF8HwplUz1HzLUsQGMJGYQRxlVQ+mF3Mz+Y+SHcLkM51O8ECq1WCYMkyIESice2/TU3C2JT0EV
gZc78WcDLPE6Nd23tbE+Eb7Vkb4Ap7aPyqvIbD+20m//8rltJY/9RT5rYtFCho+wHNtysYf59XPH
JeqCbBLIZwfnpi5KcDuBMTSIj3rxByNYrzMYV5Dvb3Q9X8fDfdaw+7qeyW4dd+vRz3AlnASFhosE
rjOMW/QSHPfuhJCm6DYdgs84VQokg/n4oKiRNphnRmb8NkvEI1t33AVQz7hvjks8fNZl8Up891/e
kff7d8UMyBe271ooiR331+8a0Ku4LWz3nZ4xxorjYKixk3YJNeopwBDCoIdVn5cegbaFCww7rxCG
p4H4gzstM/EK7uqUoWGHK1MBZ92LWmhw1JGIxaor/ebVfInqcTv2SGqiksBRNWn587ex1ad99+ZY
dEKpngPP8VCH/7LiPDgwwbomIdDcrk/ctwHS5FZYxChE5JAyx70TLZCZ2UnijiqidPXBochZA3op
Bqr5x8ScngsDoZ7eZXpv50YwXXlBQ0a19Zkgsp1vFgvlXtQclNFK2vXuxp0qom+CmbuVCrXHiGKH
D6F+qKQeOxgyHMf4+1++7m86b9NzpQUS4wkI266j5O3/2GBQdrN0xBRnj51quBFyJMjno43MpWuL
4abCS2hP4ue+SsMPJHPNlMfUF5bA6VVfh7qAU0ecfhWFr3yIGV7jea4KFuYIanDdKK2HKgwIEkPO
ccUrhiyQo0pGzwzZRB0wCOyXLfSiRwuF2eRbb3/+nuK37yn4hgJFu49zrun77xbp1JuozKzMu4y1
yOjpd/HIBblwKzPozhHaj7SU8XiYxfUSZI+TES2QE2GnAne+/PnT2FLhRL+sMj6OBZzkSiEClto7
ef2UmDJAAOjsAk/8wJIrPiarAaBXqxo6nLBzhAeBs8y8DJsMzJjYmmU5NGXkwff37qBa5TgTiQ9r
FIJr9CY+ZP7Sc+/Np9Bx2lPs8INjd6uPzTBLvnQpJXBpBmfaVKonxQug8/RbMmJ1eTQ2yuWMgMLm
qCewdY1x9zCsG91b6GrPwODuJMPh3gla7gdVdKdTdzRd4vcsE645QSSwyviT9fb3QVcIjzFbbEIi
ZXeA9qLZ8scRCgmLInPoA5NgPED8QvKpWmA9BUwz7PCjt66cH9g5N5deF5EpBdk3fY9ropCwGIG0
JBZ1M9r9yOOqGlEqYy+u90uriBvNrNhZwl8O04JSpFsn5uNJeK29F0wkkEfHP+sHpEEGa0wewop6
hJA0iIkRXkUNcGc/Lg1kDNi1dvDENGU/29QdYD6q2YcBvYZ8EmPm0FMlUTSl063RNlCTEDM6NDZN
173oRkzjOuXofFhTOgnNjp/J3gSrTH5G6AUJ/v5su5giZ4o+2aUR+X7Am3URYkngjv0xq2D+IIw5
RH38HHlHgismqgNK4LkSTGKcb5o5XpiLOLdFctdGJOCQ8ml5S/aAmQB+fNmCgGIB6qtWnOMVtGR5
6RuZIjuTTNepda/j3Il3lk89gc8AA7N6ISN1AlpUTLWCUn8U6xNCKI5xuisK7vGKdEljd6F2KUe+
ThHTFuNkJHhRYtq1zUdjOowdvBeHfoDhqmabuwtnt/B0+GPFrCjZihoahroDchjNG0aoHSpBKOIY
urzou8SbEzIB1/SHPnIzuYApoXbVB6zmy/8sWmA4mPzohxMuzk4SkhKazX1kJE8yITbdxvB0M6/J
ChdoeYiWRV4LRghNibzYDk3OYBc9pXK2xpwbhJvJVicwa9S31FTRsa1gbvrL9h0pRsmcHuQSzNeu
P/pnBtSqikwMNUPErExRldXhWC94V3acraTN3jAjeXBUvpjuP3MTq2UOGqclKHhekPMYKdRWpg+i
J0xlgHOiv58X9x9rynL88qlfNAmBUwV9AQbjlNgxf1vlW8eSlFeNq2RzQohvOJ6GqnkM4sw5hDaY
RNSmxGqoWqp3jA8pUqqLQsHwDfNU40G8FGV4PcUt5nzkkowi+1k0q0FS1STO4WodtO8moYa8GsAC
o+Bqlk50S+L3VjPidfeoWTmmkgGpb29S4e2kQCaqWBNRRQL8EEBshfVYJzdAWBH0KLILZAeHvah7
Rv2KrHSZJDe0AgqBvKC4EdcRlLBPooGOgFaXBmexSWvE2ZDRsOpQUgomStz6UIvgmd71lCsYoUqD
+7pyVwLDQkycSQzXnYomlhQJEGyPLbxb46nX9WlxwgPoaBQ4ZHotJOkpMPjjXJSjPQ5a1IoasXTa
CRKlxFADVOZaU+sMOD+4xscXXmLmE1ITxEi16gDbjgsrZAYvmyOoBqv8GKT9neOWbxpmJMCyZ7jh
HCO/JaHTU5kfI4RDvvqkTgkyjssrjJuPwowwLWJyolfXZLfiphvuum9jeOen7TdNMcUR7dOc9Vd6
1erKUO8YLGEZFNAgbTxrdg6TgRLP9cRZN4JOnbzaTsrUq3G/DeuYH/985wnlxvP+zqNIDKgRfZ8Q
1vc2THZJKo1VEsi2SFNAZMWO00cEoJrTvkISoD+jo64cKw/PzLuiyQJuUi8/pg+vMHUhCSw2z+Ge
o6wCZiej/EIh8pkEHSsO6ZUZnZeQTWr1GQvqQ0PjfVYnd2swSlvi+qyhI9znsFRWCWGBoLLDB8RA
gKY3Whk/ksEZaPYt2BkqBprxQcHtg+I4ki+2DVOfoBz1VqSBl34x477RCBa7KmWlqkkNPz+KGRW6
bvNKBpdc93v8neu90o5YhFVvHesT6hVx1sfAPLtcnRBjhahuZ4FEv+ieg8R/1mCSXcL70IQxvSB0
DzYD9+xcTK0m3zc3hmMzX46TW2nFV7IuToOtzJ5z44g4bYBJgy8C8LS6otTTcCbjNUr86TJE+c//
dCPAXA8a0Q5yKLaJFNsLJjxEsCcJ+NKvI2kcZVJC8md6NFUxTHs77SrX7h/+smZ+K8aF5Ut1Pngu
hVDgB79Wp6QcYW+dR3Jnm0yqdIdr5cmjJM9FFY167eT++GU0l+/G4CBlGtKbie9DZ8TZmyBYo3/I
T3/5WL9Xbzaca3Bk0xG+FM67KSCJFPME18TbNYyTtqQRMZt0nhx3BoHUK0U195Sj23zC0hDB1bSb
LWv4i0sTBfpvO8o2Fa3e8dBrkWX0rooMYoS0uTJVbxXxtMhurRRigDnFr1WCrYqiIOqqA5NZSvEO
VVA5ICaDp+1ONJdjlMXbyRWQyxljqRJN/+51Fic8IV4MH9sjJ/5hGLg7L272pTDXeJOzPsRzmMl9
h8GDNX0OFUBjLBOXdxQyM6sfvAGGieBZRLeRB6jQywr1hTGjODQ/aGq3SKObsRD1B8yzk5SwENLQ
75KkLW+wbCUS0rwaB0D82Zhc3CES91qEy/MgTE7cEovAVBr8BMiG3rGaVZQ2NMETOIemFyU2o89g
+rbI3sMTenmZC3h50WcMCqPLpGVUws+qTB9m4izhe/og00wvgDZfegg3G7uyP88gL5c+VZbHvONi
uoiAcG4vZ4cphRqczCqoO4uJX8uT5aGZQOUUzRinRqRUqhoYljlWly9KTx9qj6I9Lnbm7uzGPAjT
/EnFcU6IciyZeUzURkf+BTWeSMODHq2lIfUStdrlfPR82z3Ks2Z867OhTqInN+4+56Vzr7vkyxat
x29LJb4qcAao+qcRXemjQ1eAeuyLEUEAfWGnOfFGKGGAyQtsrndVFF9F9bky2VN626kGt1PiPV3g
65bNVGfehLc4nFpNjtXSAf23pd4Z/0d0Ou0VzOGqn5IPekPqCaj+2J037dPWhW8JDR7oy/mgP98g
o2/u4oBucFKpMW0HN/Uv4IylWvhfmy9bBFj6Wa5ruh7759dTxY+DaB0LPIkjNdVwvfR1zb6QSv4p
VctGy2L1q9VXhR4zaw2FXmz6U0Zr/NOa3TNG/v6Lb29/rVfGAEEXwYWf/nzq/OY0Zwtb4nNnWS42
kaQOvcOUwlImEGlGNBeVpNtQB43VufTnXn0TYCo2SzxzLtMtd3hYegVQqMsVBTKznd55sIZ63ccy
fNI7pl7Hm8AN28MFUgUelpBFNq46JRTnvA8m2D/lM96aez2oZT77N7RF/H7AO+pkx3+OaYbjuO/Q
FmJXy8FzC3QMaoSd5ZTosfDuMHYHIpogTWUOORkalu9K9zjNFHu9cO6yEJ6PnhcZi/XcIQTZ/flp
2+pp/rpIHM9ED8jy8B1QvHe+fjKvSuJmJm8XhdWzw1xtVaq1wNcTciJqcXz/0DP5hwaJq5jqN9OU
QUym+BK8mVWpdssKlamwxalgnnzM31T/pC8IDQzpKWYtu/spTm08f+Dx61JQo+bCxVzNz+AcQkI5
6+/23zKhPP6sPnwtfnb/U/3U94oOhDiJXhsh/tevnphqVMUff8tt8h0WcfXWv/9dv/y5OCr+r0+3
+9p//eUXe8zO++V++NliG4lr9eUzYL6ofuf/63/8Hz/1n4Js848mlLzD/7sJ5SEp86/lj19MKPmB
iwmlLf6l+D7YUJrAZJYXsJCnn13/7/8mgn9x+VpcxGZgc574wKMlA+P43/9Nmv9CJGAq90QMa7jc
+E//24Qy+BeOkdL2adk4iVzh/XdMKH/bRqblSXQt7CRJJijE319PtHTAyStlMrXX6RSN69NYoBgU
GQBG5y6felEz7nKcrWE2z6kBC+SSLByNWOcNuCaHuADC4SRu5R+P8O6yX36xx3x/1lKfSGlKj4rf
ti1O3V8/mSk6su5EHYMkSLmL5gTPiyi4670+hYlq4yZoTD8sXL62uMwFsWLyWhsvLaNhUxjOcY3H
4rmz/AfITCc/Wz8aRewdda4FaWqP+S0Eoejjnz+z8x4r5DMHvDFQUQ4nxPa8tn9iosYsib/DnGXv
dtdWWuBINr72PvZ1cUrsNjZh0xmXroRmY1wf4d9v4u5EpyCRg0q0jZj2e+36mjpJ+NDH8ieln3nV
xItx26yreyaodPSn6GOv/uGEV9VMJMIcPJY+u3GtcRVkenc2iT+/asnk/gDL2NhMSToQphfGxwCH
lMWHoltEHULyajnHWClpYY70vB5yXAms16SXM4PN/3/2Of0NQDVZ/Z7P87D5H0Dqu0tzGmfXnk38
FgJzjmqVt2tj/Bn6MNVbscG2FX8Hh8RVnRRrzgEMn9DO4XB6/VXIjFWxY83jn9+UBuP/eUibng0Z
L8Cm1HQc27XeobpR3aeNOzTeLvMNSjns07AoT5ACK1pzgRWm71vMo1fO4gXE9aq2zFdvjZrrwC6K
vy11tZR/+TDQsgPbtF1bOJYA3P112QxznsWou/BCM9Nrt5/me8ICPxYEj3YY0UD04TWrQb/dvwxu
UH0RXoJcs5cng/1qxgF2I6jAp2a+zesouary8E2OZnhb2RJ+9TwjnFByIXMgd1Y/Zctu0bdF9EHx
ON/9+dHa77t1ui4pbM8FNJc43L6fYHnw08fWpHD38UERnTOcR0IQC9d4Nt16/QQFFsvMLr5bO5Et
m7bhXizG3HgsEvRdoYCNWY0hLCz+UQb2d21UYpCY+FE4UXXvBRhGE8H7wpwMwUBYV3fOcCyYqpJ/
0n030tp7nhZAAn/d+TCpr6YRdXYa1NbJ8wl294fIhEuNQVGCxRbjb0jcc4Z7wp+fwu8HK5UJr1NN
H03bF+/HI5VppI5hMnmNgCG04zaU4gHAfpPDDj3XGflnVWLYu9UzXpE2RYRIgHR1lsA/yAD1IYzi
gDlKuf3zB7Pet6CsfEYZUJ7Zili66GLxH3MbCGkkvhUr+o7aBEImhmkZ0nOKo9vW8cH4yrDr4OzD
fk8SqrpyKqAzE0S6mPUMkcdcse4A8YdE/tBVRXRrRP0xSZ34VK4W/NWOWWq7xp//fz61LXwL62XK
7+DdyTrOFqZNNWke64pkcPVyB+Ihzl7R3BOKxGzplIpsA3w4fei66Dh5ePDjY/Mw+QU47zIDwmCP
tAaR/dx419BfvD1zpZL0wNtG+f+QdvfXEvX3G4wrmlXgBK5PP6bsp/95GyR15JSjh59SGzJ5jfEl
1npZHaKq24SLr4PduDeT7GaGEca9DrdYaJwOf36A4rfXzq7kuKPUcKTHgfeu4/dRYw9ZlWZ77Tat
zxQ3csu7oMAiYYrDG6cs5tvB/Q/Gzqy5bWPror8IVY0ZeCXBmdQsWfYLyopszPPUjV//LdD3IZZS
9pe68U1UiQOCQHefc/ZeG3lVbB3SmCK0X3KG/nwZ18Pv70udx7GGwTYnY8fipvx+T0I7lqasmmxj
uTVptimJNMNMoHyXxPlWjNPZ14Q60KLZOLImjaAY99pUPtWuuoPMlD0oi+VaI6wE5c17mc9I5yw/
BBM1Dis3B1mZk4wJpGftcHhchTaHE2fsv8WO9r13pRO0+ZAi93bdlfKImhVp+49HyXDK5vTBTbGO
IYGYn63QuLNT8fjnD3+tsz5+eI50fG62Q5fD3+8f3qyFhUdl+fDd4vfyQc+6FtazsSgeW66OAAU7
e2mZhYoCL2foRsSSVuajlGI8Dn6L/CoGDQcDwb/xGEFToMF9Y7Z/NlDV3/QNgJi/XLLPJf37kmm5
6g4buOFwBrOJ6fz9ktuSAXCXT2D4VdnBicAu75WwuvvCmf6x21Htmzo9Xr9MXZHgnDY3FoLy56Lm
6x0AJByqMrqvlZhu7ZbAzIZGKihCvCqTt/PNVuKcur+mKjEBItPAirSgrkVF912c9RimWFtjFf1/
PIr/eQRgrCtcS8cBCFr5948m3HRItVanF1cgOx9bhMSqSPVt2wKVQ2Ts/gr3Q/AEDY1Q3n1fZP5m
zOPsUNVF8bcN49O2yYbBpil4RzmQc1D6/XJIBTTo9Odm4ACJ3Ywi7x9GLf75Kw2iJnYyzWr1LZJh
YI34ew3Ow5Ny668OQVsi6sThVx4kwbwzs2mCUuTYT1AvHbbbPz8U12Psvx8KJCoWJxW2NcP3LGC9
v19qacnY1Vldg9DNg+sbOWsVGNDmJYnBkRaejU53ro+9ZzmBrTk/rZrUqC4t1jWbIED1AKubDOyG
SJ0/X9q17P/90lhZ2OAA1TIhdz6uuSR31jLLkVs3oe+dIe80D47wHq8PaOOtl7fzkCrZ8pA5zXPl
KpCFwAfMg5Xm3+MOq+T1X/QGw+NBgA6a5ChwXZIXgWyCXK8LhNa0dmkByfHFXCKhltf9bFSxdybC
g6ArYyJKLSHDVIHTWZV1S4pSGr5OLoLfRiceMIrSuzBMH8Ko6fZFYnvnaEaoNOL70J1ae+5nbKOk
WQWJwfFhDv+56m/odXenMNd/IOPs9jPSx7UxjPXGQTd4vma6/flWfupjLEdkl061bThsGOKjnqXr
1RwN44DwQW9+drIxj+Ok5esUmWA86M55Sn1mk5qItiYti6BCD4loyX8tmuIRh451w17+rAtLnBI6
r01KjxtdaIHZIXvRZiKxGTmSk1HB/lGt2NvaKHYDd2/VZd0UEPV2TkLWj2uOkZ0SofTnz/d5R+Tz
cTCjSuPkbdND+v0pJgeTCaCwkLdfvfR4YW+uw+JUM9zTiJhEXyIBcz0lUdMtH4SgG+s66f2fL+O/
zmOW5zjCth1Oizy3v19GM4z4e2ZnacVD2U2tF+SZ5HiFefqoyccYJ+zOTxv9BuLSEuPj1RtZYsGu
K2b4YjCPuk9cYuKTFtPbqDTSCd/fWET+k46f/tcyHRbJ3/aFT2eb5ZHgD7oWxnLe/7AEYEHRQeBA
biBuoV52pBkmJ/uCwhm8N4rEDcaMIZyeDvMzhjtxE8/aqw4i7YIc44fvDzzCaeae4yUZybDb8Nw5
I6nIKBPXvquRjhpHx2RCndIb6stfbvmnDh37LEuXTzg9CZn0Rn+/5aV0DauPYz/gH6tXY462oJpL
O90U2Nj0Gd540xcPUG+Ipvemk69s89D78EJ9y2bOgCYcZ2U7BGCF0Xr7GVmOUZKc2eCISLLVPpPp
5c+X7C377G/rmkE/iM1Btz2bQ+XHc1NR8f4Usxlv+EIELwy1OmFU8dYRtXNATfbDyeQKo1H2Qq9U
7RRiCDc/Oe6cnTlV+0QvCGuV+6m4hRLxxaC7f+tI45SrIjsLb67WmaHpT12RvxoqhyimfOMo9MxY
c1FIHoDGIaueyN/DGZKsG69UNwWYqlNJkCUdWndlTpW1C41ovpNHYP3FXWrKQ1R5RL2C+l9Ld1pn
xRge8oYcXo0Uym60T+Mw2CdXJinTn6i7zWk0oZ8VCusrotxyCvudq5NfYPFogGp3grxeuv8sECvd
7u775b8z81atDG7GSZ/THTqbbFstgSpkI2oYqU2y0CPrpza2J6wiFfPCV7NFcj0lpNWFZXMmZHZD
nmm2yyeLHktYgZxZDJ7OlOxKlfKRwZShuahmebY0Euz//M2anw/mPm1BT6CC9G3+/+P734ghskKk
DFARmR7pJSkGvb4PFZMlCQwrsCetOtc+OcQog66X5YYJksm5v6WbiOO1Ii92tvSNM7bJQw/l8Lmt
rHPayW+DAV3ENxrJecsz7qsYO28dlwCpYLqLFnJGRGD3T8x75JpDd9LrUzvY3/7yCZeTy8dnl/2D
NY5i2PauG82/Ks5GVMMskB5t8uthRJ/dPtDxwN8Z45vIoDBbo33jN1jFJ78FK5bWTcCILq+qfu+S
TrG06/sD03EexFoxxOtH8baUXUzVSsqH1Hy8JnrOPUtf3sYmqlACOa+NAy8x7u1CBAXtwCd/LLLb
a2Y1kaXz3lZZuZs6gur1SBO7seif/vzJ9Y+nZ1pfFmwtH3mkzSf/eHo2RuRf3TKyy3RH3hkzaQNu
OR2GPrEOyVi+OEvNNaug4inz6HxE80CgciNer4KXbPTVt3REy1MDHDcKiUUKb6TeF95fOlD6fxw+
eU1wpyIoEfTpPpTX/RjyJQEqwZZJzWfmr2VnTScPpc4aRs70+qA83OO155j3RRYaATffPE4pRk8W
ENBNBcYE4WX6TULA2bHODQLGUutvncRlU/n3g0QzhdAkWhYukyxODx82ncqANadU1G4MYMHXbmoZ
DzADWnIwyaH1OcG7neG8M0BECIVkxTHH6mRZogGuh+sEy85XDzEG+Kde2+CdefnL9/3xNi4XyNGd
Xh6f37aM5Xn415OulQY9rDZuN5ry1Vo0U3iI0axu65ls2nyAlihN+wlbQHNMwya7TWgFk2ASak9N
36xdUHzfKpV8U92wLRZxFBhi7y/rzfVY8++bSI96GR0gMV/+/CSmqThBJGj3KLBzN97KkAo5Sf14
R6+xYXSX3MU6cbShDIeNOJawfe9V396WxoDJZuzOZhoX51kUIRhS7jnvkH8cLUsiEKtQDggLwETv
b2iQe5t2Qv+Umh4ZAx6uGWXgrAybwr/tIoXC03jsvf5NDa6297R8UbmTC+/1EJsx0dmWKLYLcJ7w
VdxEdRhadPFSY+8sC3NO4YsvzdoUGsP1P3+LnxuYvLVMS7lB2O09/WMDU4cqLcZK2YGdj6CdJzgO
e8gA7Zn3Zj+xSghSCeIBdkepkfpU+fLL3If1LopLue+t29IZ1M7r8/hrAw3Y1fTuiQJAJ6UJrbaz
/NwyYm3dL855incwEFkTSKuzz4l0vkOc9Df88pwNZPFMrpmvEwmVF7Cm3Lbz0heQXvYYacaxbAxB
ezpxbssscf7SMTI+HTloFHIqQHDF+XS5Eb8/zGWRVk3SCgJ0l+mO55KPTBb3gR++QtKEM714frsO
m901XPuaHC18F+cLeVcQNA94sl70BJifMehEptpinUeNTZBOvNLQUJjeAEe2VPdx7Y3rv3yHy4L1
21POg82s3mKlcDGlftxzFIj2oZ3ocl5bbtdGmzaTU6OcXD839TI0wWFTafKpg3qQVSHLR+z7NyPH
jev+AlfvMSTI+0xoehw4FrAXCgnjiW7yhmSy5NUVEWR5ZwwszabFvdQQXkoXJtbb6MayLhbEy/WY
xT5YLR9echdR+i6cxMJ2o1PrzQf0iOpG1/Nw8+cP/0kjTuXG8ZwimOE4E0TxYRkq89Krvc7+X2XT
xtlIyZrg3stCiSojJl0q1CIY3OQ4/oq6jcwopgCJBKLs+jl3FMzUYoAfEbuGeOtbEql1Ly4DbnV8
LDT8+LYefo2BLR8rlZJh02gjX/rSa7CxYKQim79tsyLhzDn3b7zyxr7Q5WNemtPFMkZs4hgQV1bZ
kMY0qa+V456qcKD7VimCser6a2pM3a2edgIpj5NuzcRpbrpcu63DObpUFAirNifBSW9IZIfMyeSE
3NxiciE4Vx5kyqa2boSSb8VowVHg2B4SpRFuFYmaJ8/KEL6BW8Ty1wAz40R9Nsree4nrCBGBebb1
qTjOUYtPdRkjRG0Pd3Maj3/+mj6pSZYJJ1UfNaag+vx08ovNQlZp0kJz8oV/FB6QF21ukNH1wAld
WvQExvfexuWFi/gS10Boxi0U2fms+dh1uhZarabHt0R23s2bhp3puTLKTZaw6hKQm54yLcFtWIx/
eb7+a6K3FCHLwkAX81MzHlZRjqQvcwNfowOg/H8gh0CJmvwJ/izUHSiStHVDTtmcjMpHAH/ZipTg
k6c5N/+fUfGnAyazM9ZefF70fbBrf3jeeZ3tAmBGGJhJKUlezUy80kMTUE7BNPDCU9G/XF/xeHRB
1HrDa9chewMG6gV5fJnyiSgv96pMnLfWVQtmiOLg1PFdn2qb6yVTp5MZone3RVz+aJet7y9Pw6c6
AF2O41KQmo7v0lpYPuS/zg5wLpUOIApjYYa5u7Kj/jZdnNB0L8L1sCwhaWWPm2vOcM3ZKvNHe+8Y
ZGddEb6d0ZeHqMOuHWsmRkNVxhczwyKcNPXpOuJwh72loVT783V/ehhwx1g2GoXFCoS48aM/ZkzM
JmEyJ0DyT8Z6iBZ/qJ8BkvCo6jRYZU5cvk+cOYjAJtRRM16vzdyGQz+WV9sK/nw9n8ROXM/STGG6
6yFr+KTRqoQAOyqIck6GnGQB/gkMre6KYFwjAopH7U+7hCg7mCeMt+hsKI6JmGjZDOmbwGmuRvmW
MLHdt6kyDkbT8KksXIGFrx8lrsFVs/Sn64R0OLN842myAnO05QOLWLhzRNhB+8P4++eP5X7c0JaP
ZSwDOzpSAuXohxlxEUZaI/pS0YrujnJYcoPFTq+a/EXGDNUjIwsyVRfVWnaw3E1nPEQweu4yjCBR
P2zCQfO/q3SQAKTZ6waV6IKaogGc5pD74Zf0vpooOxZV9qxXJQxnZlrr2SqBG9jmtKltoYgDUVO2
11rYjlVUag9wLQkFrtJ1XCQz0eWDf1tpw/a6Rnfu4K3UHIP7m23zhnM9U9+ljWqnzEAB/bZnrdF/
XvfavOmic4kZkZIf23JILHqqyDvRK/+2sSDFYX0+GtjVj8aoD2vPYHItonLYehhlT7Zbozi0p1M3
W1/1MolXdZKaZF05tFPlO/CYig9Xfk1oPYDcxRSD34C90CXmShROsdN6yaioRztpkC+yigq7/ttS
/3GFoiAwEABd566s9s6HFSoytCJiY6LJi0N76ycEZlegAyqq7WC0/WcASj4OHU/bmDg99raHJTMU
4/5a12p02e1ILx+KuUy3GgFGQZ2X7LKV8SUrpXMyShmobL5L6zDd5+T4XFKjI2uydau/nI0/tf6v
H2SBGHG6shliGb+vUr05zVXb5D5qTo7hmefr2z5NvpuzeOkbso+FRTLCaLYEGZYGG3XxHom4eWaQ
Q0WDjw9n1EvsaszmfVoXf35HPpU2XBxXxa22EcqiWfkwX3O0qdfi0eYuLyfWKBx3fZU6pzrKsj2m
yPtFhnobTxbHgCGBA649+bPF7mD1deAXhX8YuuE9K+MnTw7JyQsVDXkitQMYg9UNPvlN7nfxpZxd
6yxjusIzbJoRlM62h/Fz6YlKHweGHM0yT+iw2h/B/2/cVhGPxC5KACKHxaJxALQZUFF6ZPC4dJBC
N8k9HCFtRx460Gdr8mnqMoyyZPKXTeaTu5jJDRUqmgxWSJdu04dNRhVT4zsJRJWezPbAgQy1RvfZ
nK/0TFgOOmYjkW6AaVV3NrKJYSXrsaL3XK2vt6OaJJk4oZYdq04/1mFpn7QUO5+nmcfZdqZLFVeH
hgDBNEK4Y6u4Pxq1RSbhsmHiFqFriTwqECMdbDn1+i723btwsIlu6Evy0l334c/PBE2m/3j3TEI0
TDQ21oLg+tBgq7K8y1qxDFeU5WwdyLSnYVLJoSHMgFzSoUJH0xTVuXG98tcvZeU8irbytolfUhz0
IDNbSK/Xv4uWH13/aorSN3MO0+OcNTepnMbHUXT1yYLbcUR9JTi93idOdWNxz0/2MPR3Q1d/cftE
Ha8/ug7itdH5NpraECBwEaxZclwNHHHurvVEbOVyZ6mG5GJpIJFaZajlyVBxC/wh1F7L49xqNvZF
S7W769/qThiuxRg6ux7cEKRA8dB7DnmRRj+e+owVPm0mKNYm/cai21w9t5XCGjNZwBPpaqQ3iU+c
YTsjU7PYw/debcpTNX0ru6kOGUAMNx5m0qeZJrhOMO7ul6rLbN2QtmKtTpqu1MlbgjV/XagXeqfI
Kr5pvkX8iuQRQwFbrrUEQH05uDuDemn167uYjKo6tLGajrVFJd2OJvnRwj42QGo1woxuNIMM+44I
31WcleTaF5p5N8oaJqzu9k/mIrPN8+yJbiO5UFOfPDcdgJBatv1DjMGfd7m+nyOtuti5eo3Q3T31
ti+3WBz1/aRXUFcrN6IEct9jy1TfcCx6/7u0zNKrjQkoaR2DoTxkFtohy0WKKCIwEJkuHsj6ftOQ
VOBBX3OgL56w8RvMx/SWQVJvArfPki+23T82WmE/+o39Qtt9Y9HveTGGOoTlUqh12MOSiRBOPY+U
UVMXPyhpETncheJBQqoO6pGoPHd6TCwRP2pIiR+QQLtWT1QR22PfNtWlSaPkTPvY3Wq9ZX5xkTvR
C1tCS+PAzCZgIEmcbn0fl3LRhEFu+dGFWNBkDdITU7mDQ5tCCtyQHpZb15UCPK8W36sKyKFUSLYo
pCFrDqx7rVOSL4ORlia7M9KFFUHr6MWtGKPyNhrrAA+dD2EJaMopT8ov/eCDCdRX1+qud3IiupZF
djnWb8js0U/XX5pJ211fDswwBrY1PQYVJHdtGxWX2H3ue0uc3ZFCqY3JF7uedBtrugdsIw4lTClQ
GwNjRtM5JapJtiANX7yy/jr5+Un4qr/Py/LmOvPLcpzjumCNavT2FDd5tSa2gWCTcHjW81GupzDV
z93AdmUtaDpLnyTpnP0LOxC5Ikj467AneBal1/Z6rLr+rt5V5hj5Akqjic0/M4x24zqltnKtkb3J
qaFR9jLbLomVBZaQSvYZkwni7WjlRGuXMOijKWf3Lm5hI5vM8jaRW1l7hIhMzUK4slFcpO96M+8d
Ob+OC29vwfwRQXIfO5WzV1qTcnSwsq1JMCwE6kSeUHG766jo4u0vY5wFpwpgG3aR2LjRKnPeJstf
TQ6pO5OLqTYnhmhlW0RiW+T87MblhY9VzGbQYYX2Mu08ER2JUizG6K47/8gylpdivlzbgkz8nMu1
74HTGaEnDXsCFWgUh3jHkyj5WTh6EgzSSw4JNs7hAFxzvil4zm+qqFXHgjk5BLfY24gZDZpuw6Oo
k73ltCNtkwHX3bIcwBp+dVh4V4rm+EZzSHv3Q7yqoJbHp3xa+EQky55VcovbyQJOYH5zp44A0pm1
ujQZgSTAJyKQsF/VdFGwrG/iXkdtO56NrKluNBBASe6h1gc4M6n2Xk5Rebi2RFraRgF2rhFXN9yq
60Gc/m507Ao7vJfCJiexKNlepCdXTT9BQ892NXDT99Aj8Ewm0nrQ4hTKWJ1sOrvoUAXUFuM0WoQy
9Jp9XeTe1onHJwo4+jZzeLr+gqktW0EIWSzoCRjlmuz6oocYnvuq2Omz5BSBJBidXOzIp4qUPDCY
nDv97Fsel+IHnd8flhsSMuD7454FnN55T+fKhOFwXT3A+1eXDNvx+lf3U7Dc7eZhB57LvKM7AWNx
ef9ql4xSr0bN8EugAufWPjUe/YC5cx4nkXTnqkjI/GFx6QoiYq40ntbBxzjKcmJhoCVY4foMAIBH
+9JAAscYaxk5b6dkjg9opyPp0uAt8/wgzaL7MmQHEtpWadcmbx4j7YCYxzuEo+BoTdq0IvLVie4/
mK2qGTelprnHZlK7IfHXTsz1aD7c7WomW8vVQC7pVfhDq5+vw70qEeAbGuLGfhVGo0UUaTxGl7bH
Xa3kgEveTTeDUzQbMyLvPNf5b3OyLe9mKGz7OTHW5KBmq5xjzN1VsRDCZb6WGPg+262hmU/XW5Sb
1s8saXX4LWkOtsvdKtPRTtfnJ3FwXZNb1OLXJuLSg/zFcd8pmwczUvYjvut1rQfX98ycllkhwKUD
0qp9WsXheWqyLLj+Pp0XbhNTW82V8dYOHaUOPMX1ogbCYY9gwNXhOBix2FvYu1cOBKhVk+AyM1p4
mCqcz3lOVCw63WMbJUfsilSDDs+HQ7akpeojDlkX5DEpOS2evnaAJoe3BtsnKhsqu2PpHCYiizXr
gEStby51+0QxuK6VH9gSCY1zGzuQuuL3GbatNz7F8p/4jdqh4nfkZWi3WPMDJG40DYBP5zSKfzj3
ZvmVNYoOBPFy4aom/3QopeB80BpBIiDFWfLb6BE55DbRO5tjfCsUiVp+7jw5xlhR8if1VsO1FeWK
jShN4CrZ0VvXpF8zb/6eMbsnQ2ZbN95OD1lbIkNRV+nHOAzgS6ezoW+bzAQ3XcfznZLdTSvFtBnD
PmX2ynzOLsP6MPmhuytq9nDHhfTuwS8+YvueBvdmZqTMPn+QRBVtSz99tbr8piElbtcq/G7hqHZ2
FyFLTFJyWDwV00CmcGizXC4R1P0OREyU2/MtVcRdvjRW3Uh9KUNl7uRCTQgB20AOr0MSNztsizqJ
9TFlTd1vJdeTOow6i/KsqN2zWtBMzMxug0p52vUyFS/SKJ61Tn/p83HrEvSW2Q3SJWdNF1Db2YmS
+BDYBvnWI3SJU30j6wSO5uycUuTXKonvWJC7FfzM7aznZCl1a11X5HX06Khs5w64z6buRv0Jg8PF
69yftjOeJ1Ef+NlP0aBihAOgp+2hNtp7jCfPBaFwuDSTu8iW976hmpVjM06o+5GBi3pvZiithFCP
W6NFZuIS9Kn5xY3pS74hdTbnkqSVRjxlvVmsUcjX4AN6+DQT5u8o970g7O1y7aBX4zi6TQjDAb5s
bekLPqZV+ERCwfP1QaGXSv5ml9Ji6UUI5KT2jr4TIhqLw3XkNcTtRrRh0jvNq/ZpWRFuEJ5m+6dv
T0++dO9bXIkkxNOoxpNJsG5i3BoQZGShNvPIQNWCjTxpq8YyijWyQ0HziS4UYp7Z6OQtX7uVktRe
ZLYLSoQ4ganktpjGOwoafc0SpQdF679lyfw2T/JSqeFhEsaza6QI5Fv7Seg4QMPhAAlXv8COqU4d
gLw0J1upMzcW6CDXfbV7vwfsgRfTbjznXusHbdcQ4rkeU70lkqjqdqOhR0QltskXLRMbx6799eDD
ORGwMOdb37m1qp+4DFde+eZk9jEZNDTW8TfZ5NQYhnXxDcytQ73h5LhPjHFvNT9UnYFruEd/ZWvW
ufXVXYoTWDN+9uo0EbRJi9ssy9NM8syqzLMHx2Sj9/ppJzuLARpb3jAseQPknRQGwHM7AQ8zN5ch
TLW9MrwvKAHsTcsYL/ZzdSBzCN/EUknlQPfAZKyHuXr3mXl6tJTM8SV67kIsNjcRgytoWQZYeCDs
5KCJFdCiTTEkQZiyQHAu5/VcWf5rnxX+S6Srra8V8rmgVXyKGl/HP1JMX41QqdUUKZRPbOlaM/Z3
4I2f0jrrv2Yj2WqJhmoG7H1xLFsatqiTz1nL/jk0ZMvXsxq2FLP3ssPuUPg9mir3xQb4VwwWLGdr
NyBaDm1oy7AOswjKPsLg9rURZWDTgjDJqWhD8JnS2Uw+KyTTmWnbkE37qAY+LhQWXSex5AvaXwj3
veFv6PWl2zQC/82At/PYmIy4fOLg2QOjr0UQko6JeHkdT9xEdohyJ7H1w2GyDmFnZ7Do3ZT3xzuK
KgTJ0FnJygVuafd72c73fduzwaihOGrcvNLxX6DQ3uBDNzejnb8TjXyL4hU3UsMtJ6badvdhlQQR
eVa0b3BXg6wmNY9mII4RDkT9O92vrT0j5GFs5I5wWyRAdyIKPfNJr7+Kiazq9BlnUv6QNJh66DeO
uNCpeG+9xHofHSS/zbB/S0stsJPyexj22ygs0h2RG9Y9odq7LnfEsy+AgEgIVLr/PYOLGHgKPBn5
EtDnKURXNgcBiNGqPY61OGlmNO8akf5oBkrueQ855KnMmvAyxGHOp0ZC3RkEM5NIk7aPPDBO4PEg
u7RNlbOVSLAPZV8RbDPL9Bh5ZbmxkpJ8LprOqWG1930478Uw87BFFIuxI9xt7z3ryLP1muWmInnT
QWdl1MOhHxPvbFc8HTZnWjRM+Hn9wZx2DjHhbk7Y4qyM7Fbzivsc+2lfZ8a2qqIEPkKl3ZtVe0a3
E5+GjZ2e3WZcikD0NvEFfchDOnqcC8qndCCn1L3Q0ZyteJ33rNFVvIJ2DL612vIIBD3PoMYaV0di
Hc2QPFNmoqG/zvSjhxnJJbeZtPhtCn2AM/Tkrho9b9ZRxaKtQBRsKnNI94Ysx20SF3w1bOuFJrbI
QREWkNk78tRuaBKn5FPH5FOPVfLsu/k9hp5yR49ZbXPd7PY+embcNkZ2wuKy7urE+qYjENxwZ5dB
lQcthJ8vIRL3bhxdEh8cAbVNFyXqpZTAO7Qw+tHBPlkJUJ0BiRfDFsnjJbJZrtmAHlqY1Vr2Rfwc
p5+6d5+wtkfyLU+jtVDpeoCUYGPtJg4Evxu/70Uwxn9SGatrDDyreCmGfyqNNHV2A15PO86PVNAr
s2sYBGWcAUnyLN301NvJCg72Arsbm21mimoT9w7EZOKbTjIbNlaYZy9uZRuriP5IeMkFyMZ8JGpO
eh15Se53ACL08ekJpA1ygjaYxGUOL6nvnEzYOuCgbycyTSqz3I9OlZ/L1Ly3ZYyoo462I04aXdst
l+VJE4Qiba8vZo1sNWxqCTTDtu85CuxKWr4noTj1T6g/iGElKJ7syqfSFGQVSfnutNmb8EYKi17u
pcER0usyhlZkjpJ5YFPxmN1Nir6CLrbVinWNUg109ooalvMqmSM+crB7BSujhyzZjs+9+9ikL2n5
nhavJEy6nAjIrSnkNNylWvzSzL29VlhDjzMZk1/GKb2QEbUb+lDeNE5qPGY1ngveedFz+mLPzxjH
GhcvdQbKTTLTOk8YX5q4v7O0c2fkp3KWTDOib21HJ7f34+eEEA/Ke/IPJ1B+SXFyMpxVcWmBenEZ
TcfzvO86NojF2iiS4kCqsFH07hYh6mpSQY4rJQrM3mdP3EjtmHFCKTbTFJDwFcnAkeQrhI55StiG
uA4sV/CNGqSY0X1DNoPO4T7uXDqrsb41iPXMIWMfS9VsfaOsN2Am22f6vhUl2+C+a84/NW/lT68y
n6gKqYyNLyMpiFaBWIqic83GOTEpIkwBvUfKiKigd8EVjD/cZEsMSVjijThK884pDr52cPXH3vTR
Lj6K/GcEKEPD18nRhW4ESLfpVIKB6reTm22mGrrNTdq+TuHdaNJWYecyyBc2dhp4tXxL4KBZPUHf
JEIboQXUbCU3C3s4CsCxrSKxz+MClCgSrtFcR90/JkEKY8VW3f5wHeZK7Dz6rfJeFU3F0v6OmpyB
1BL6mcG4JEXiNESvhJ/TP/U3XQ4BYcc22L2EaGW9gDfQbb/QmABulYCnqJgZPU4sufnK4Xb7unY7
O3HggjfzfRZ/YRJQLi1EisN2KKLsKasIGhrYITeRGvBBlN5rbctLmdTWRncLZ1PlUQf3eE3ACDm3
Pd9XRcVVGiw1Ootjd5+2ur5T5DONmW9BnyqMF1hw76VYUgxsfAtzVNSrrENKolU/8n65f3lB+KqX
Hfo49w+cdZhHKmu6lVQq5HySSqxtmCcq4KByLT3/rqMV5TjnJbZpJL8T1Djdydl4a8Y23fZ1jwus
tbbxZCfnAm/2UY62vTNlbN3OskOsmNGZHIbHNiRcLkHbf/GZ/O1GjUuIWXDWA7CTh9DCsWpZCflI
tXfCht6sNVVfzEE/CEh0SHBPDqpH0pbw4BGlN4hdWY2ghQ12p1fpAL9C/QTmkGOmPg7bOUEhX+mE
mylqhacanVmYf2EiuuKKN/SFyXYK/LYIXPNQjCTWIqYgLI8MtI0xihX/+op3e59ZpFgASGni/MRh
JWd56dJ7pKJyFTe4EHrkbUd3uKvkPk+BPMlzykDjQZDONLMmdDt3ICGb/kGK1AQNH7U34Cvel95m
xmw9s657pJuNqLYwDiyw6XMr6PFhtt3YZtJtxZBTsNeU7zL39CNeGvLKa9BqY7l1GhtEVLPhuyep
Nbu0fncgDwqFNKI4wOim9DaNWVY0Cdi/ov0A0dnEn2nGVUA6xHEa7Uviyv1kPFZhuIsHa6dCDR4p
ZWwKd5Nde7nPzCMgShmBPfL80Z7y2eKH5Tvx6wCdHoG/gl5wdCol2T0YUAv8ncna8HCpl88Fic/G
g260CEN5A/x8M5r6pmSZ78OCgr/cGS0QfZMqgVTMeuD5THsUvJiSUhL1SA6IvHNPjC6egaDUwYWi
L5flPT3bjZHUZ1g/FXI/A3h72+ya2jqyU4F5S9cIw2lYX/hfUnxL1GNl4FONh7VeziQUCDoSjwVi
xqLjWIlmn+HawIh7nNborVB4W2tvqonfwlQ+DEwpdCzwxdaIE8KhkDY6dVDr9Br2YfeNpPYVWtEV
2nfe0m7nleL/2DqvJUeZaEs/ERHYBG7lvVQq3zdEVXc13iYk5unnQ/850RMTc9GEpJK6DJC599rL
wMJ+o3ZnJ7K3VZKe8u46dFl4SOOiecrnA5El721wRABrbtKgOBI/hOi06Gr2k3ZVeSEo6RdQh18o
Vp5Ye2OWswsDQuE1PzHo0kb8DnN88PvgoDvk1GTWUiPmLKmY0bnYAPM1RLDLDJ5ClhBr31Rg3DrA
Q8hF6O592e8IzlwJR1uZk04i3B+JbT+ToEmFqyICwiXO26OtmzMCJgqxKHCXlmttOq6RKPy04pcU
3WUT2Uv4EIu8YIBX5Oh6JFWoiyk2jAP05GR2rn1BOElgr7v2GkWfsrg7frymc18W7rDKxcsswEww
9mSxXlZmBoXTWcj8m0UpFjeuA3cvQmKgezLHnFjDo1kjn9hqoLhHE2ZreXOO+CHP81aP7SJBZob5
W+t5BWtFbJiG1F4zwNTWtav5i1HkLXZtnTyaVcbaybOsmwymDMqTF9jLDl5WExHEdm3z7bCkFMJn
LOAudPWZktazSgwCI6XTmfvZOhg9SHPOUyQs/ZSFdGFsH4NrncUYhj9Mp26jO1LAZuMxYHIZLOoh
x3m3JFITl3217pT7TDrthbt+W9VbK0Zf23Q4jBcXZemnookOHthZJ+NTCUQ5QB1l4gPirNKXoJk5
cAP+bHlt0km5pD9ic11dZS1fBdlrT6ZsSFuyx0s3dh8QJIwXhXcoZIFFoz83705XXHGvP+LnfnHD
9hhof3o/2lhWvoV0tGV+fdS6ANuu31ZMt4cUYCq9tZWSO6fjXIforegNCCPighzzBNrPevPcJGJd
dMSKU5eBUTHBuY71nzCJIJDctTDd4y6Ld9gTfA5Kd5bUITjQxawHroBAPYHF0Bvsc22N1xsapgos
HE77l55u6VkpR7EM8rth202TifPXTquH+CqD4K3uYBRbNDNrn+TcRY0xCZEj2aG2qw/PTeTeJh8R
+SvaOeyMqKW98Snuyu+8w2xVZWF5Fcoorrlbl9fEzsM1eQIpfqO8VpX2gOWJN+GKWexR1doHGbTx
pWJGFjI+PQ5EluqUdPLmjxNBwprd3GTJdBbf2y1bW/aOlDWEzetXd1l33Q4JAKXAH6/2PIydpbH2
Iz6nSWJq66T5FTEwuCqGC29mecsGV7zyTfOjrLJb6XG3CSXjq+9O+jKu5BGyun3mGkaHOl0Kb6pW
RV8Wt66EXJXhWBRidPjqjT6lUPoaAjUcp66Qc+OMn1bexgT+ud3amoyNAxXgYyi9V2y54kjsw8j8
VED258CWJbAOtOSgz2osEI+eE5HQY0rtnuVlsTFCeLqeDx87wmFpxRhXHAsv+/ufj6dJdMHjEWJF
Y9vp2k3cjBghScPeb9eYmnWqHlaZEDRISJM6kqKc1AE5dWzgy2unJ9XZBv4mn3kgRKSa+BNgwyjP
DmhZvcVHUy82dHV1Wn4VSUEJHjs0evNBm6JtYBCUbCcWtVqaFadI74oTECwNubA2Y4nnPlnGEUos
kRIHKNsn3dVurZUZ75rddvtO21XMze6dhklUkIp4bU8T0Z4RidNp58eopJKvCN0lg01lbUUBRh7m
oQ4sRGaCLU4RNscrrUUlxZyFvncgN8PFHg/yPIUXgbvexJmovKUdSDKm+nanD9UtwSoU/kSELrQ2
pw+3u2Ray2/cvPT0qechdbAp76ZrVRflaUp9qFjGcPYioA2MOSsjfxJdXC5E5HU7adGO1h4pWrbU
xZL7mVizDsVaZVA9dgK9OzawNlnA898pPbDVlKj9GQjZsZe+T1l9g4c7qs++bX+iakoxWgv9VV2F
4znrIp1QCC09QSMG7xL2G974GCn0zjk03KPox68YeIiqkUBDKO3pQZj1H4RxwSHUsmLhxQOA35wH
1yabpjPxMi2soD3Ah8CeJNrImJwW3J3+9kkg1mrMjqUmiHbxTGLiegOUKA7yw+PRv4MVuySMlUm3
IbbnEAdufQVKVA5xJhRCjkFGE1TJ2EK14PpP3AfEwYgwWHXu8E3cUX7RUptIP4Wh/mCT4hNOdkby
ZKO9hyadu9bunMafdl7DwAiE7oqf2JwW6LEil1QvFoVVpIm3zNvRIMoXI9DfwIrMdaMGi/PsGxe8
B7eZjpHLFNjJzZ3M9lK5/P2ZEtzG5juMiB7vEKDsiNa5lxnyI9fxGKhkenV4PBJGAnl+IrrkQRip
hZWscAnNVprdZ2RWTPust/ydHA3vtcfZcrnH02QDk2ProLfAjcOuSnRcAhc5YmvHX2W27xMsYt4q
jfCQ2l9p2Rr+1koCGQk2+2QwV2WL6TR3xkZmSfdUDrHFnu1GZEM54UfFLMD2huYX6+G4ORt12O/d
LNpPflsRLvzBAIOIC+vFNQp/YzW1OINNkhXkHXN++5NQCnmLEOVa4eFK/9a1mxQHzhO8qpBEM39a
N6ZXbYVPsqqbqQPGJT9uH/akkEf4peCjfYe0uvZKzWdAb2F/n6ZvRiPt41i4F7eK86c88DN+Z5pr
wRD+HQQZLXb15gMpHGfNbI05r4cdm1nd88zPX/KmKxdgqyQnGViOG1J824nHPIkgQN8vp33sbibl
xMch96wNcp9yHU5X5PkzxPfaG8avcGeYOMyBRC3zmlMK/Cj2aqymt7oMNz1JsEFsPOV61F2wTjPP
pGQSG174zVtsVHe4sk+mPWQr/JinXYaIf1lbWN8PFU1IJntwb9juADPu+Oz3hnmZ6844zA+cw1sS
xNknS+u2CxQopA9nPCojuopx51FJbFSGkSVYnE7SbVm75SUD9Vgrom6WEwAtQOD8It/d2fvKurbS
IQg8+z2q6JIx7DMbC7xo/vDjIHUYErLArhrSXBi3J/W7aPK3ouWmBR1a1sEane6HXcpflavJdZ6Q
WZ8tAitf2B3UgrVNoaVcBPGTl607q3DXVUcsEhRUyA6qfh9D73XIsLlwelLW2MVbFAd+uTKhNSGY
WmRmgItzxOBuDUCpE+aqNRhPDpcor3uk6OHPmAUrGbKPV8GzSTWISGzbdHW4VeLaM1Xjo7T1rRkd
hiT80epmZ6G2MREXYitfLqfsIVapth2zf9JiHQcByKQB/okCEnsWTA2cJ8tgegl4FxmkHSJ57Vc2
kZErDSPq2nEZ8flnAp76jfQr8pbS37DCrnlj6K8WBUcloXPjD/8UU483DmSBRieMClWgqCK1cElF
DIfhty3mfkoHha6RM3gZJCOkvXYSc4ILbU3fT7ZtuazCZOm0TUiaLaSRtHyC8+4s6Z7KhQbOm/mw
ESo3OQ3F7LLbb7A3CirtTS8xJJ9yJSkV8fNPfQbxdgVIkqBlIbQXhAPLwTcryatlMkWH0XI3vWJk
lOWXHI5eVcTmC1sOQ9kuYCoZNyfhQG5RScliI4sP5mQGs3HGfbC7ELxF08ox6QBgVO2ILAquleo+
B7pwK7P+EmtiP/n6tB6Uhccwdseeu67HXNs0JAC8NXXDMJqpicZpnJi90+KUpr42OAWh8RGMOlvS
b5v5gLA+Ol/u4JqupWUvyIhEqnNz05eIXjbKzrr1rgNuhIgoXQbhiXRBzRmIY7U9mE50cBheNEH8
05acF524BqRx+bHVk/CSPpH9IxYxFulUEL+6/DseJqzKuD9FEB2TK27RCcMjQhVYCK5+5mWvYaEO
Se+haC9i2nomPwc7ccutX2uncfLFBo38BOJIqnAvTboIhBL7HOL4ApeT8B31nM9SNTmEDNM8lw58
rKaqin2vJRoWhukNyNpVP4WcPoF4liCOfDDajIw3bUCdgLAgPPdpvW55fS9Evsqr7zEfSeawNmHC
uTf5QgFK9iYCEqrj3y5/jCglvlu/j44P+fPRCU6FDeXilwwB8WOUXgF6PGQ4aCW6J8VgKoUG57AL
LEwbvt89qjKwGY3CuCKJi3EjKxUWggUurrW2Lx25NtMbXjarjuuwyzAlABjhRhLZO8mHi1as6+bi
Y/tbll/Ss3bKE8tighEOQyez91ZGbGysdPfWJIN/zreuzabjR2H61XBNeeFwj4coP0P6ggBS+u0q
JTrvKwy8vRKe/4q2udtPKfkhSeuu8jLSfhlet2ht+BKkgyLZh8UQ2QuNbiRC/p0rfZmC6IQpg85b
kL57217dtXrrhYc5M68gZswSVyYHanxrMvfFTgJr1eQIEWtHJxm3vCRWRupKv2qc8BOC374O/xZQ
3xryoGpM+lvjmwtWG/9MTKrLeNHnTOjAelWMNJtNM2+CTRlU9sr0B4Nkw7bFyj+BnRi27rbNB205
iVreteAlK2TxZAL6nrW2YqqaJJv4iLHVyA0VbPJOf271+FVZRQZEhpWzmpT8tid7pTUW0wYck6tb
CAthgQdFQg6NgWkLBpBARvHwqUbvJ4JufavIA7iaKSOsx+txhE9Sz+x6U2fPWl+f1TwIxdEK0ZLe
f7ZwZrZJ3UEkmJ9y8x9gjXYvhhLWqbEIxXi8PgpYJJ1kwTcq/zSm4Xgj/BSBqMdIgsAQKKKp9ZRG
w9MsPVWxjxED4v4npyefodMS9YsRh1wm3QgO3FwaP2XIUTHSf6NPXjTsb0DzNnzRlslLiflI5EKJ
F9kmNYoVbB8hFw6O/wlSAB23BMTjSy98GQUVWvjhj28kgrlJsJw8FmD+NQZdIJcP/jsht5mAR2Fj
Is8pIRzl5Lhng0FxpYql0TOjSd4hHyx1L1/Xfk+tT3NQ9WunpDIsIRRCz/JPDRM5jXGxQQuiWqAJ
V9HmYYvnr4ZmIN0H+l69KsHgnD+zJ5vdMTdrQRqrEcczABiGZCGgkBbFYHE3ok8sa0A99GtG4MlE
XocQUbES13tYegBJuBgs3X5axj+jIJgo15YEzC1kx3AiyzZ1rK8m5xoVc1AGdwexpU5xbt1viFqr
egwPhJutXN50bCgxmpg99YNVMjEuzPYXUntzwL08yi3y7NlZiY1n2tA1z1YGIADkgI8HsPXfkrsk
qT/a8qvzNYZU7RJPTEMm8DA97GGuEJQ2o50vJ3YZQk9ZYXLyUyDGmt4iFv9tgbnrLwxuJxlUJHJA
QG23Fn07bFeuuGTVscjP80a2iZXDYI6OdCUtJCv9CwyWgvl9KjsQeCj4xpOGJLltP0F2GVmXgG17
boTlnAtnDfEMwi/sOl4Nzt3Gq7+z3x2Bodhec7lO03w3x0aH4bMrXsJULXodRKR+5i9Jdku5MCry
LLtqOUlGOB5XPaumHqBOsX/BN+cUdig4KjQy69JbzYPTMT0orm2jOxi4oAgICIRbsFLebWszi+kU
v2Sa+ExG5bKklBPp36AVmAf0GCeApOCa4/p/In51bQByme8nBnX9l7B/WeHvrCEJh9iR165lzKpd
vAyv9hnSncuEvy69Nf+PFDgkWlBSmxuM+YWovuqChJJsY8A4ohhdaPq0MimoG+87QVY/INdJqz+N
zFZQMhYl9APN+EFZD2fGWw3Rq9IItpjId+YERDlBLlB9qD0WCCIXMhqgneDz4X8H4sPzqiW+CADy
1qaR68mSG5Fxxcc9TLIfkhzTgRGGk69IW6ISN9c6uA9FzjYJ7GWJZwjdt0oYclra0uU78EPGJPtg
X7zC1nYRWwWFRrTyvfsoetBMBnhks7Y1EtbCZqCSw77akF4f7QovyjdO4V8KvZWvpgGfpHPngKo4
8D6D6o0prQUZ/u4EOczsWtEMmT/m5O8nxi4vqAz6lykmZa7u9/Dgh1dzMkkmA2XYGgjC34PB+BVw
Gd7izm5ecGVfd07yjUtseNPIXTk0A8PFTnTnxrZ3akq0PYvxpY389K6nqc24Vh71ekjvSZ3rT76/
gtRcb1uBNQSTfoibEb0ZeIHrbnvcX++QCeM7hMW9GYbw+jJyLGt7iu7VZOoXTY+2RlxG98dBUYGJ
lhlGmEr9LGRcHU2hYe1gDP6L0UxsVWzKPxTA1Jgi+M56lS2596hC9aHbGQA/O2cwvVvkmRWnru2/
Zcg7lKg3cb9rytI4OIX1d2pxE3a7JmZY5qAW6O3qrGO8szKZnTRx7LzW8XBN0jH404rk2ndcqEzp
s23Y6+L871DpATTjaIN3Tv3fy49X/r3Bnv3SEKsPy39fYG+H7QIwDiJs2ed+PkxDtgv7ajo8Xkpk
R87P4+FQxOC6ZvrxeFuHAAtM/zeZjiWDzFA/W67Tj6xE3scw1sUu7s3p/PhCPdX6uYyL7zoK6iXe
TjnUt24PvTL4KNNB3xJd2GwMJ9I+qi5+kZX1Ox7C9Gg4YF2YhQM6GT3UpkYkn2SlOStSTMjwYX6D
hYiqPoldzLnNTD1m0W5lfRgj9Zcf4dOpNfe9uKrhJ6+Cn1BFFfr72N5lV22cpptRyL+2K9vPVk1b
yA64q+Ba8Wmy+/dNc7cJgyJnJ1gPY19vBk/jzzuCs5v1U24F996GWgueJg+JBkihYkkSsAD2FJqx
LQTwZRoY9pcUEqcagwjKCMR5Svxyp+OVsIUS2H+Yfk90fHmQJeyKRBGvXlXyCqvc3RL0yxwHhonu
p/VXotvrSI+oEMnjOqcamiwzNW5FGBDtg28wUGq7i0r5M8hO3TEnIqoLm8LdHNR7ghExnaIQRH0h
BxXuqp1n9nctRwqqe/AASLxahDXRvn1qgpxZflwdFGqRLfrqnaFZy6arUubD9TYrGvor3plM7hoJ
T7Qb+ixezNaqaJ406yII4s6xsrFXmWOd7U5pO6MK7G1bSe/8OCASA9EwEav3UHYfcNDjoAUx6Iw3
ncBKEY8FDqEwcCOcXdBiWmvOsBEqttZbTOkjWkx34P+DLD0+7GSgIAQjnSYyqT3KV/6vLOMbKdeo
GPzwvjKaoH0WibZtCk0AItjuBmqYx6oRD+ifmTakZ7eW+Q1WMRdb2ZmUvdrRLhvjyTVsqGy0t26r
biU6iZXMW2PNbKdcEc44MpH/MzT87UwVGEs7SvZjq/4WgsF407pnzYmf0sTNyIWGkx0PeFR72rzZ
T8XfcH72eCls7367BTO07macDYSuVz8lo+ST7HMoj3k97BDGxCTVFcUuiyPrpclKvKzbBOXK/FSk
cGwblxHv42nMdXkdfeNYVQ7CoQp/0QhE9dlrNlHjscf3zVtbKO9oOoD/Xjzln6NR+wunJNbC8Nqj
I2VzTfAbxlegv2gFLMWRfrN1c5iHMfLxfHTfw3zSEKYsMgV4PXYSntngbuBnavSrunu2lNkyWrTz
mygSEkzM3r5HhvKWiNzYgP0SsoTXqw+Z2ABDhOV9iRKScVH0bEjhT+KJFSpPAKcys86uLf2RUgo1
VCNatfeUeZHzs8dXESFCjFAdV57fF/CcsQJc/V+fezx8fJgLm+Swvtg/Xvp3ePxfmmtpB4jMm//v
R5Xh5+tQVtXy3zd+vLExx2sVZtG2bMOt59q/SCqaQmwWI3fda2SYhQyjcCnBIp4/HoP7vr7OFK/r
JO1Lw9p1eDwr3W7mt5CDzQzCOCZO9RRGvrjZxSl2J+epDIxs51TAApHVWMTEeIzm6zHZda1zL/BN
/6V8DMZrVrJFY0VUsuWUPymjP+tO8TNlGHtEtd9C4+L2x/vqD52kPBB5i13F1EoU3SkmPf4vaWvj
oevOYohICQstwUgfhgYLPRzcOvvd2BT1jm5uXXO6dLMg2WgB3ipDahs/7Rp8aEEtTNNeGTOoAcjZ
Y0RvQ3wistBQqbW09OC3SNKZFdDWJ1nH+cKfKrVukOodOg30xRnrcOUA9Wy8bhCkmVofcCm1DVnK
Jzi6v3GYC7ZIRDzUc+2rGSAlRn4eLn0qQ4twW0hY5t4z2vYYR021M5v6HKRNc41nhzV9aqZF2WDX
MzZA/IRHXQe7rM6l2ewCaGHbsIIVFocSsroJa6cqP1qW6I3rV6fcrbYTk9NPz4LHaKVJtMfrIaga
dUJpYJ9sSQIltCpYJfbAZhPLS9jkZCymyS0puZs7BT2/KkM8r52wodhx8nNAhEBZBjGkxZmR0LfJ
KpItFZwLt5UNTIP6Q0QygPvSjT36OtlS/Dbeb2uAH+IIwG/G2geIVOROUXNLFw587B+zCdJoQXJg
VJPpLjQyqcgLWBOQSe5c5u6VoskoshpSavhcw4xYsEv9Je/kBaJvsSkG6nloYgvC2xdRju2Niw9j
oo3hrnZq4yAb/kMzUKeo07OLgyqhbjlZbdNQHlvxNjYmuZd44KisNVadRexdiYyEbUYfT7JgZ0y0
AL+K+akYAmCA+VHrthT8/54jTtZX/bOZJ0RpE0O61m312vvQkai05EZOcHU0lXzVrTktWaWbhY0Q
fpWYhb/KoQoOWaWdqxG5ZNP39tXs7LVPOLlDfvF1GEXxNNBiXwzJ4Kh6Un40XC3gKbx7tKOO1/2C
os0kowRrGI91/qWQXQQtCKlVEqX92Uin76HV1bZUjAsH0aAMpIhe4B2YQeUbNpnmpDdda74qhvl7
myz2caxPaeW3ZxMFYedF46EO0u6UA1zsYaYhlS1eTJtsH2tg5CUzZAd9l9LUlt118q2tLXMdh0v9
o573S9eKLsjqF6pofgUV+9egwTvolV0eC3pi7FJAKOIruZTPuvKzXR+HzGaLZDeIemHguXrF1VBz
+X0aBgP8uDTWtoNmRfTPdrg2RVjeq8CUa0oBomubbpfNpl3NwAjOYrHapHpwC218IyNN0jJ7iF5q
Sex5V7vjKRHs+AtGIrtYSe3iT/FOSQuycdC+xVSji9GHdSDY4hYh3TSWafNO0BxJCKPUzhzi7BWI
Ul/na+jLGu1q3zby+FlnKTntGvdxUhXpOg3wmmgMwFkxIHoakKM0oOhu6/4VQa6foceXTN+NtPth
hp4zKZrCWFsXIfY3atJahAz2n7xPsgPTkw1xj/DF4P6UHUQuLzPmnFsZr8ywrJct3RDx2ajgAgx+
oVpBIgFLjbtTMYp7UFveIqVAnPvUEk5ZtHQUupyhKMPl0GIUMME87mrD3A4K+yeYVj7Z1il8I7qS
EHBGN/D/8md36Lp26JuneINmg/yDItxD8DlnLg5YGbZEcJRxpoxlu2RV795V368xAsLV333OsewY
ApZ1lI/79mtQo36Wo3Wn4i3eMzg0JBvJ+vJ4Whgfbump2ZgYS1uSYrNSnvPBb5+ieHTOqYCkNVkv
quydt74RIC9xqW39wjwwZQONQ5m5ivENN1FKLslI+4RAhLbaGz+sxAd7NQx3ZSrOuB71G9N99arJ
WURNdsYAjhvaHK6h1tgIS8AyWkhyVc/FrCd+S8esn/IQs48W8+15hgtET2T80otS9pE8v+VOKZf+
4L0VPQ02g1Z73QMV5FG0bIHTsGHx9g694MpsB2BEq9si6EF5GYmXNCTeaZz67zEsXp2uIgGj+FJJ
wzgdcHYBh3CZxQ1xj4T1MssIuXai4I+VZ+XOnqfRmfeMByhxXtO+c7pxFUHrhv8egKjgkeUWlyH2
uuOg/KfQl5tO+6pZAk9F5ZjLCZvURYFF/1gIAyHscBXSErfCctdegsAqsUFBVA/wMrSGuWJhGAyJ
TbB+MVAhlaClLibYS4w090j3r31skHbcRM+GmL7jyIAM6+OXCW8pScxxx/28a2M57OGx3Y3mDxZs
GbYtwBR1AxyW2/To/WyjMkQkxxIq3pa1sZBj5+Egz+gC19cJjG8w1hLE4mo03jsiee/AjjIcpDa9
an4IDRfRcYekfnJ8hZYVQ686R4OpF3CnG4wc+yndm9ovOx+tFYGHhV5+CpLojiTCvJgNoMFogxfF
NVEuZdX9tc1iulmEAWR4Txtp0x/SvK02dsOMAOPZYKe6dE7bnrh3fOtsjrH7pCUsqFpwLAlcJYE0
cG9pUnu3qh7+4voV7OP52eP1CTFwDl2iUfXJ9ZMMajYLc9YCRrbJ/xyq+ZFA3abQlIAUJ2XPoqoT
/jDOhyQK/+fweO3xVOAVszeNjEH0kB9korvLsSeVO/flixYb3Xowsy+/yrwni/bEFyK7thqMCkuO
e1xvupWnKnVMDZyjaPyA1XtjV6ecjIDg3h13tp6ISxrp2dHMIY8yWOFhTkYe2oYygio/q0JirDQC
B0q4kwFFRD0TXQens3PZ2WigTP7IBcvvQYThvRjwHslVVx4bF6RM9slA1aHJc9ka8vx4hIEYe2vL
pehZ7QfCg+SddX+Hmzxa6wQ8B9oAceO1k7wZ3DU295PF8Pcn5+enCAi+FbqbdjhOnjse8wSn3NE/
mIUdHIZMSei28+sIjqf/3qH7fXPQEzqKeYeBZZ9ehbGYDIhYILLZ9d/LpV/fMseTh//ndQxfHGA9
HC4enx4HNyOaw4Ee05nv9kzaTJp3VI/zmBN07PGyQLC8JWCQJLfAEEtDw6OVjk8/PA6+FqHSCHQd
BJZzClDwOD5eTiXJcHmdgilOQXT5d8inNAG7Y0/Kfb/QFwr3E30BcSndN1P//Hhj4OScOlkQQdOQ
Ids1rLrzH97DIfOY19rq8dLjQPA35sopDDHELfbCE57cVWy0Ech5MsAAHnz6Aq3algVpQQ5UEJin
9mueVNqpE+zHBSbxH6JPg+VoTeFxBKf6aL9R6Q5n4vo8nJRfgkCTb1SfcmNowbeZqv4IEaZcFqEx
vnu2OzAG8gUWzzydBOMClLHuJcBw5K1HLjQWIzTk3jqPHoTU/96FWA5uFTOeqrt5JtZtGA1PkOkx
UjIqhFhWP6ICqglNwaEXfk3ZLpWGBXgxBtk2mULjFQUqhTlFtU2HEFJXXdOE+s6H0/0p4ZEsB5Gj
N1JYrEci3Dxen8B5tr6Po1GKfuzTKNt1ysDmxS3fddRWJy9u/u9D2+KUEEcOfI6ErIzHV41R/9+3
4L6brXLLZBhPs0SrzIcf/01TFle7ReLQwo7sWtsF8ki9mxU4SLLdsl+l1JenvBi2KJKhigdFtB3d
fHzq50MA/geTPt0o4ZAF77fOk9+jG3GFfBIO83zd8Pe9Xtx9b1YXTapblO1QrrPaBysHbls56Sg5
m7b6Hcr3uO6CryQfrqrPrh2BAk+TFkCTzGSwzt+laMrjWAb6MRwNaKSeXj0BhIAXOzA2kgGhAdZX
7uVxoIlptp6GYsnrRk7wfPj31RJWsz4lPTLy//3Af4+6SK2igEXs3xcwSVMXPyMzOo7uLAPRfWqz
u6O5/ambn4F2NLc2k8D2PHu8K9HZtVtoUUAu6t1OoS1lqnt2gqEEsUFcIQwcsfwOy31NVukqQcG4
gplY7yO/2zwIRI8D0JdEFzoMS61y9T1z7WXvbgjqaa+Y4L96dZmcnZjqiYBzAtY7PBKIgT3xW+fr
wTDbrcioX71mpvmDQmhKEf2hzGwnbCjcdUPMTwJ3CEPNeqVcJj+T73F594nDUL3oN30z5Yu2h9mU
xQkjbF+9Tbo5cxgxGXNXUZ+2JzPj1oVM6p5Vchu0HxpLfQtLI1v6af+dtdavBrxho5E6hFmliduV
X4ijD+XESbgGWmLAXWwP/SL1Dr1ECllDXvKGFkEw7gjnUIa7LMy8g51yl1V68ZRQmMHCpGBnoHqA
u/7UalhKlIJYyrQZ5mFYhwTbZqNLzRpzztmV2m65HPIeNMOjf17gLBAfUPV+WhG2LTT0Ww+7csRs
4KpV+8OUP93Z8TVNFbINWvQ1NqjlKuLkLj1d4gANKHcK/fewF/ouop4Qc0sCfvKFk3eIg4UVrqI8
Iu+8cNamFRh3FTGu6Or0TyxD9eIxMkpE1CDmRzCnj615stGGHQskUWbkjbty/K7dZB/oPhHs6rm2
rPIoTCRgreFSPmfpskvkxtNzyFLS2yopq01ZkaM9+ol+MJL82aUnXnPC+x39W284b7MjPp2xyvul
V5Z/h0gyyp8Mhih1+67T6saePzOxdWfZqoFguQrzu8Qq7APGZkucKr0jrnqAGwW2Ef1gZ0cjhGHQ
kYzDBjRPHyCxHAgmXPZDfXCl423HjlUz7KN2WzSgZCq/szjU27Bkd9eMznktbbnvwvobE5pykVU4
kQVUv8yTNIo1M/3dWmKisUcGL3qIbWnynJJgcDD7GAYYKyTEOkRo44iiQU7hJkhYKMiHyBbK9Tc4
TvCuATJqzoJeMpvY9jaG82XG1NCLd2MGDau1guMohNoRJthQRg0fcDdSZuGWvqmMHv1hOu7AvaoF
fm0Qo+uxXFEO0nuvBnhQbrIlzcU5l7qNcQUSkAREY4TvuMEuC7KOLt0rvvO4o7hGstaxXV27FHBL
+EHORUboYzpcctYo55obYa+QVpGzbxyMsVDJ8mOidLEvY880Cm7eosU2bxP0xWGiMtcJ2llX846W
uP+HsTNbjhvJsu2vtOXzRbXD4ZjaKush5mAMHEWKeoGRFIV5nvH1vQBW3+7MvpZ1X2iSSJEgAuHu
55y916Ybl2UErjVtu0WRWK65lvJg9MmZEi9Zd53QdjA7d0MIx6zmbEKXKDZgYgU1O5IpswxdqndP
YJEJsqH8NrUjTio5KW4ritmxofVpX1IrE3f1GL9XSZ+v2xp9SIZclffaPh4SiPAJnjMqoUMAjPli
WZa/pTkGuNZl0bBjajPTZrSh4UbTChPwaez2+6zlXGOgH9QiuCE0stAPNomz1qpmvNZMxCN70lgQ
XPdA+XWYeg+hbFCjdqQLfkdGS7auZJPv28Chfh/1x8Jiskx54dF+pIfeVYjwY7JXBmWABRLaxSRd
4ex2lAJhj/sY5eWdRpQiCl89XbU6Kw9SH9hBTJzRbtwPef2hSvc1bybIid9SHXG8iQNkZcGIUO5T
UOD+i2PXuURZ85Jn0GHsIEwvvu2/9aH8ruo430uME5eJxVWnRnqw+9mrVKNYyyoSM5okcU90S9Jj
JJJzadZgvoS/Z2dc1ZyBX4FC/8Bt9I0SNryo+UPOWZuMG2etm/TSDAnSZaJpURWjiSkKQxO8nJ1M
g+YIJDXdmvENbBgG+5mPPaPnOxLEcFAJFt1c+OmtgjwgGrC1rm+Dh+uNjRrtn2YpPiP4jsz2wrXp
xi+aWeZ3Tg/bIwiGq5xeBgfFUSPhINHBf3D9AxbM4oaTJJW9AyraRnx9qEvaYHWu5ahbpzumsR86
jCCaQuIcjuAeRoH3pJj8u2AEgN1aNVfe1vQjvFo7Bun7YJ+bQC+vvlXjL4Yp5PavnV4iMdXQcgGA
dKssAh+OHLvKI+wPL7YcG2TV/qwoQ0yV+zVORw+5LFHuOwLO9UPaOD/MabRuivGQ6flAtTiP82np
KhMsazSThPLyKXZiZPIoQmtkYb04TR2imXbWlxCYtC7huPB64lUQGj0HInauAqbMQcT5prSY+fnM
vVaVqkk97YsLGYgDpUtjrBsXW3AWVD2WZVrPM/MiTDiye+QHU9JlNzj63ZvC4CAstP1AM/XqMfxW
vOOvBR4qPTsPpSePo4kgJPODaKP1Sp6s7iNIjeJSiho+fd3HG8VmtsG+JFdOYF8CH2V34wXyQMBG
gDy+3JJQoDaOyF48q0L6PI6vbV/TkQnwvXaAeHBIFej2wbzZbYwSIQl/omfqdoqjNxtEXDCJH9Ot
oDqlSRUNM54ggBTY7AvSgRA+Br8aKRv0v1WO4wRXcKDB04udmnT38FfqR86u8IcfVAb1ce559/qc
mWW1jKcS7T7HGrVvGxxPXed2ax+o06bWw/vGFD8UBj/EY8VTgj383PfZHp3KRyiGN3gZey1H6AsY
Um4q/OworI/JaPf7oOsKim66FSS0wtfIj3VCT1RHfb7NAt3c11Nu0PPPSBfM0PUVA7+Ti2aVsaP2
pmmBcdBCy3wphP1YmBFellwDnAFn/KiENe27ebZNmjUDBt/xbknyxt5c2xwGR3081M30TIDUnY40
uPNVsx36mHW+aWbqJqkqBaoOOtCM+2nqbpoik7su2oQBIUEYmO7Lpn60+r4/HqiwATb08ZOb6KDC
bF5vdoQ90Kh4i7RBiO6jTJD/+3SxKZ6e1l3tq5Od1DD79C3cO/tqas5PJ53UqmiAKZZlr61j4Tx7
JRqAsNBs+izJpqfJ8tBlBETmwWs89t11wA1Ne25a4yrRT5zunB16tI2lkU7EUexJYAaCrTLiWhzv
9DSqdnaf4t3GJukML24WlZs01hk/gQ6xGf+sKjm99b4/rrz6ZYqQxVlxDOUi57515o8Rh9IOunO1
Vr3E6x9LgD69sZ2C9mFiTMeAzWrXYz0PZHvDWJlu+SvCZLTSreKzyFkGRIO8uHozDCbnyN3rnYRP
T1uPxzBSzVnLo25lWAUiuTCwj0a1q3UDAL8VXJkuviNJnLYNJ0EjboOzFzlHOWgc9FIHK5fGQXD5
oHw7uXN98VlIYLdVRcO2KJ7B0X/C2tDWKo+GnVPLvSQtl/WDjngrNVSleXjwTJZlIw0ZZkQddgbz
OexrfhkOYKiL893kf4ZW014GQ+MQKrhCM+Y1RdK6T9DqyrTTTgkTFahHRM5MLN7JT9V7+7zQOUYF
2Zvq5BunkHAbYVBnNJb1p47Ie7MNX81+6m4rKgxC9fyd0lR9ctvwDNdaRxzHiarze/J+8ms/EpYV
V2b3RIuTSbE/7mxzhKcOEeNZJCa647r9JaM23qTqklVld9E01PbUC6QVa3j6pvCCaX3aoKKKsCiQ
IYFUZKMnqYMaxfyI2B7oj8Hwcbh3RknbRx+swyQLaDRRBkOsOfouKEakoONG+CQhayXyTy3Hd5hV
3BGfkhyX7carMfG4pf5QuYHcMkQ/9KXvbWdfbmVE2sWz2d6BoDHHmsNaw3c31ScG8hwSbZMGMFBN
bFI1ZQJL/Mp2ykf2AjiKQLAZmOePuqcI8okIzIhz5vq85XNqKTSqlKKCiaoDZC4Da1PnOmbP2tOZ
HXYHCkaGByn9WNK3kCFwqK37kTgmy30pZNfscm1KIHwZx6DFWIHwBwRw8O6F/bSxmnJGs/eY1Zqx
eeilC0R+7PZuSqQxytT2UropmnGgYTYZbDfLB8aaPyyZmPs+4kmd6RMs3+IxzpGGBxOLVQwmLtec
EnMqVH6m5DGuA/r78ZDKdWXC3sPsgW92Jr0Sr+HuC7tw9qaBV6+1H8gLF48LGK3uFL7v2GRyq/xs
F3CO2lu9jv5upOutgvinRUTP3nb7Y+4z8U1mVXPeK/2GBL2HMTGIDJjDFiTx6Juu7I2dQlUeG9a6
c3HU+coKL2mG9WfsdMgRKL1bt482VjRot3bCDhkXRvLslx+DPpiPvlNDJfKA1wFXhMtkcHbHNmCt
stSwNqFwnXs/oRHSzT9Sp87dNzayPtnXtxImddIFezVzna2MIc1gBultlQBzBTpyyw6W0lbMgjuS
Ln5A67vtuO03PbX5LDpbCJd2I/KNgXnlluCpz6ZyOzbf+rH0k4z3Ql0/Ll9lBtOwQ19EIDKm38rV
KCfjGNTzUHDu0qLbBfs2Otp1oRRahrzRmUcg29Sqy3LTl9AjV9YI+GZwolvmGoQlYq2ygGZ11hYv
TkvIthvCcfEK7541tmfW42+zxEDBZGunKo5DyAUMfMqCma5VlNem9q0LzWcQD3AQlhySJXmLVs1a
aTAiStPL16UsyjVoNdQnLYLw+QRq4U41+e3WrJyUx0SxXSpA8H1dqpNWhLd+b043NZVnW0Ap1owo
ulCt5kcPq0SkiKUgK9xOtuWgiUNf2CQ76x5ek7A2vwLNDGWeVaUxjoK0vcpD71nPi+k8oVba667z
UhG8cROCR975sSLxsWiGL0Zl74buHnshnTh23fPyJy/A/VFZRXo/NPbWl3b3xJcvD5EHDh3XHKe4
5UPLQpHl0aqckeWydh7iDGS8S/dhNXUUs8QURDzAQc1U0i42noZAttGIMuPMcq9jNmJQY4lHzCDY
zfSAIOyU4jOlE3+aGv3GFqhOJ1ynx6lygT5hm3JYTbHsPJSuIZ7VNB4HXJHNnBUQalyaz4RgxIqw
WqjnkArHnWhQgaQS3XODcBcBdjBC/M0i91aLWoiO8QzYskd9Nyis9aXrpxhZ2VXCgegsXyCl9qOP
L56nNJ6rOTp5+RDGro4UdmyOAg0REQ3YSJSKNr7vaGzvHLudLnzFkX2rGRqyNd6Dl/lvQxv5CKKZ
7Y7RCGAUOWM5VOZjPTpPLqTta805EReneSowDzFkLjZtS6sEc+xAgTiiftIwd6gUSowAXH+Hin/D
k4B8I9Uceqn8d9OIwvciTLZOYe50D6VMqkX21ysehIFLIURWkWCfcKM4u/qFJ94HP2EJQai3nvoA
nIRyf/13LLkGZj8cdSakSY3Is9TBYI6B3+0mohLoyOTpBpCac3Awizxz4qFNOpCOusoKI0PfGo17
TWTTPiz6p7YWN8SQcd0Gys2hJ00zYnZ7oRioDqEoj03dvhRMXD9Bqa09d7WEVniBb655hZ0LIqpx
K8XAORhk/v1XOkTX0HudI/qWD8IYh1Vq07geXNhGiQivnFk5XI/+AzsJ9FZvMtgw3eT4df2anzwL
9VAyGuFsiUDLJVTehP+6CRpMsmgEeBVr0tfTIEoOA4FhKkSXh9462cFWqLZZP7KMVBqKuqo5WNnk
3ffAmlI8yObk6m+sGwwFJmPcT4752TaG9o2mPhCg+X5BZU5oGvMMS/nohrl9HxN0EST+URpwGTCT
lci78bO7gdoaYYLQiJn9lbn+3byDHxsfNFbjomXQJOZzTzM5vhafpatwl/MY3y232867+rC83fEK
M3ScWzkmO3nBfGjrScbOSCNs+v0pXjrUo4XjfJvcR29sg43eOzXZ50CRviIR6Xi5m6bW7P3X3uYh
YMnXuLLvqK4Dci6RnddS2ds4k2oXmzhpCgZb1NZWedD49AHZMeASWFbrtkDVHE/m3k3wRa50LfqJ
5TndAWLZDJTiE3LayknoJbT1tE9RFT+lQI6P45xPBSIXXJcQmw5zE5r89E7MARFL4PiyA2iy58Yv
izQ2LOOmd4odyRLyuvDZ3Qof22BLc00kOeEJpXcwqkbbaGHdbSZs0bdurX/y06Gtch8ETR6AC97g
W5tpzPUnwA50kyuju4/z/Mbv9ReLhum91iIKyfX+begDwoPoLDT2yxckWc1nqynM3EvfjOYJQ66L
Bxh5gqSzswNubN9VDSL2SEvRVGoMJl1LI50bQ3xvqQObzHuMuPplGuljY93wqllIBYZ1Xr0riYCT
IM9vOZOSZmalT7hZGalzdMb9XK0Cw8w5yZVhfo6jafxwNG3VjjJCnvzug0G7zVo0fu3g22evHlBX
tzMnzKvPsW0xLTf8FRnI2sy5hXaFxrF0+EHRN5nDC+G/jWIX4h455AHDZp+y2mjr4X5ZO/EFMWWI
ItCChoaRZ2IcC3DhLpu3ZBlGzSYLze2S/zeEAKGCzNx9PWuyxXWdKvWDRCob06EB7SZt8KE0zEAn
c8Qgprn9Ycjkjzbsoy3MC2Im0vYGTx2HDB8nl5gMdRMY6D8KAnBXhkZnKQrDn9xo40UonfKMRHod
ok5Bz+eoSbM9CJFhpo8VWPuEyRXmxEx68j7LiLSrZZXfd4dMJBVn/3TakryB0qBVK2Nq6DEYZobD
QGgHr6NSznsNaQtl57kwgVrVNe+LQYlu0xvgQeyuWiNiGK6WU57qbp8Msrkl1SFal2HogK7mpJTi
l1nu1rIU0hAV74mS0cadVwZPT7EgWGZ7Ew8z6ThKt8XMpaCv0qFvneSHbwBr7TcLu5iXnadOugFq
3iG4No6EPNbhn11uW4yrbGsbB9JEi1tHUH23vrHNolo/2MtKVenNrmRivSsl3hxnZsp2hQ0H2fTJ
D3Dcg6gyYr7a97EhLYZs8dflp+rSdPdKT2jC05F7RvTbXmQpicfkXVvoenVM23jaVaPz4TfqyWid
9sHqeBuEXsCMF7Ezp/GhvsWbOkMzqqvsxqMsMmuvBjN+H2tEjmEW40/tC33rt0lxN2YIjkLRmte2
8141mJrvA1xitAyi3+s8DKu+GtIdwHvgMvObZ6BkwhiAlzQq/XWQ98lDXMwJ6ai0MrOu7uuOCaCe
Wg+OPgLVnDvDZFRtCifzzy363is08ndNuO2xAFBGkxsEeFtANiF7ZTMBODzHilxYcqrMk9Gxafcc
FjfSnq055K/eLbeGESUKLBK/qnkST7RPe4gxsp78mKNQ5CvtkMoox87AgculFDhpZn4JSuipQ13f
ZuCvgYBxsQSozLaGC2aGTQvXcW1GRnlMdZCnVQTHPpmzYCbcvfguoGUmNt8iTlG4qEmER19Cyuiy
BHfsnIBb6vYboEj7sTFZFGQWzPNKEOxWrbOwQIu5KfPAwiBRKlR4hcs4G3bv6GYKyArSsSXItq+t
aeU4ZXhuUtx6Uk+fzbEe3pYVgOFVcRpw/G7bknfGqIpuIzoE0I1k+a+jgdgqjDh4/KzkWqRBx5Ga
tSvpK+TjhjHdAFJiTZYo9ozkdejQVliIFDCoJ7iPsyw9h004wdgYUbL6/V0xm/gy3Gkb3Sn4Fq4G
takvs60T40cK8mq4RL8aFlMrfrWrsb26YWavs9hMD+D2MUizra5crMMPyiwvLoIAY8j1q0L/tc7w
9ey4RP1A33o1lv02sClrlzteBSrH2o/3vfD7+IwWw9pNmeBUOvXWhd4mhj2B5tChP7Mtqqo45tX4
k66Nv871rtpPw0/owGgZO9IGTBA/laO5W89Gd8V0vsQolWHl92t2C09bCdSd34myE/thCDs8nVPw
KmB0ITTggeofJpLfHwSms13eyeHu625lHREpSzFglC1WGSABCIW+SljAseQ3Nsho9QOt/4EzAbST
QmUHGAr+KXYURyG9orRkod3UHN23y36Mf4pvgrNSHFrkrLz1qC1NZNnNWyBo0gbzcVyYDSbXWkM4
WlhYLAeiWEYezSYxH8PSRHc1mly7jo56XvMAflfiGjZed6lKNOUuLIAlkmBSlNZTUQC2AiqyAvPD
5IViQcn8lg6Zu6lcTKUaX7E19D4ALz1TuoR39gs7uM2b/qAa7R7Ma8T0q4NPEiJ+wTVEWxXAbaGl
6jEiFhLTUUUUUJC266Xg7ILo1gna+uzXJTI9BFnHpUjNawPxqh8+9uPt8qxnDq7dvi/g/kTDLV1S
+7SUqECpkYJZ8uySHnjLO03f0CSuSLAAzN/bGhvi7BTT5gAfpqFqqzWYE1y8NLd5H2yawX4yeBs9
qC40L5gBHiqht8fO0M/0aot1i+DuZoIAh35Rq0+t6T+XfrYtzBGLd9aqsyPN19weeCLmI5RBPBPG
bP0EraE61dk6q3Gc+YpuJIgRKh8RwDvthpusdu5MYCprRYjoGjsfr1annUEvhhfYfjQSEP+jlzMx
u0g8pGGlqyti+A6VaKwdCW9RY2ueg6QsN18dAoZgNhi0a9Toz+GYAkXskvqaMd+9VJ7V3Ayv9FNy
tjRXuw0mhZnCmJ5lh3YdBQeIXatFbFb6DTbSO7/CsO/gSvATuekcGAsovLxTj0IVNXkyv7KRRrHM
b0yuw12T984W24xCiNVvR7AdZpVod4lUvCyO5a7DwaxflqV9aprnIU2PhLrrtwNCv3Wq4yotpvzY
mKbxUJB+tbU8jj0TLZwb4WsfTi5eplAE76bDyDdrAfWgrnlCG1A2yG8sWNi3oiy/UVgNZ5V25d4j
3AGqH22iMQLioouuP8parcYaF/aYQuz8OuBqefiq8R59yUpnWoVxbV3ogYIOHYvXUiT9dapaG4ly
gHze+GZ3gP6bMQ3uMCraW5nQG2sn278rT+l52T56B1LO1+IfW5O3N+bRnNPUyWX5U93iMu1wZB68
oFN3WpW/tEKG32s0pPbQ38YK+SYRhfALAeZz0Ro/lzjcfDDp/MGv76n2d3zFzuTAOGttwxP+wgO9
ofzQwtk5DYEWnKh+CHhA5dLpx2Gqwgdqgeg5nqhaS/Fsp9YhBPtmOBY52ZLuqk/21XqM9eHcmyPy
hsEf0K81T7WjQ2rpy0cMKcwR8JpCs/D7Z1owWJyr/hh5AGeW50T62NibYWOVcUaYQgIIvCOHN479
j6WUUmH1Hmavy09Cu6Q/ZoolsW8fg2iSLkvcEF3QWe9pLukbEueYGGgMHDIfMpias69pmw1fDQQm
u0A4eNhWKZHkZ70rf5U6ozhfNtF1DIul7KHwcHQIfPYA65H177FDurRNYq3b6cPUPXwtzIG1lgbO
4uXh0uCTJij2+xIHP/pewz/qDacHRE3pE9ZpxQF3LopGd5JrjiT+JWu/MVtb+b1HbZvoP4IG9Lk5
FD+t+W0YI2Lak0xgsNOSGggDg4isyjtzwgLC1bFlB+VxMHHlpaX5kvie9jw6HCwCXk20B7F7a3MU
hR8n/Y8pepbE8PycGpYQ0cTZgzPGlKVTEB+WxVEQXvkyGtmzlQ/JfRFY2j3Asfs67+vvUcmYHQuY
v9OxWnwPnQEhmSZCcFI9dSMisnkPR5d8iQBhjUuBNn/IAZyMaDaOSxkoJPlFSWb0Fy0YQTm55bOD
F2TZZqYI3rVSbaURGkgMwVfch6PESwkwLo28ZusmIfqxMcl3Zs1QiAJyu4ReJE1l3uRD/Sj9xf8g
dDxeGO66ojz994ciJbFAMOg6oQS9RZUi6VME8ZmsNn0fWxmL8whwFojoxvEYXC4bYzVq8sppvDqk
hFKuU2Z5n8R3ASwbK3Dj9QTgP4Cd6DBWP4tchQyWg2ofubxk+GD6Gynm+qpGVZu7IRN9elyUTypf
21OEKoLOtH2CDebujaa56YJQg0RJql3GGWI7iYyxVYE5IRRFvM8UPYg85/DvzW3VqDdz2lPtXeJY
ct+5fDcLFd1KWkVzR3srvxVVy+UNfvgjmyCTaR06RJrMrDdG8xBV1YXM4ukWWDdg3gTfeIhK6oZp
pnpi3/E2roHkuHVN+iocGZbSx5qag68mcCxirA8WNBMaIlhFct8aDnWP5aNIuubUTk6wme2cmGoH
yNMZeQno4t4rAhvXnUWblGct/tYmN+4SX4SVE2hPZEMRKhRmG8izfqdNxyLvi68dXsuQwjZWjVNU
6p/Lw1RbEOCijvefKbrqPuuij4QSdWPQhGNBMF5iL4BrxK1lZ91Ehgi+j8CmAmP8znp2CMwqWvux
MB8Nf3pKwBDc0L6rHtGQejfLw5daYK3KInmOpSmhq6PV0zXX3FcRMiuUwq0UP604OcCEwNA4XOZW
4ddEAs8snMfcD451pfSN13ESDuOpuRpRfe8YeXzU/c5mj3f8i3LA3wC6dU2waR0xy2sLkwXgDaNe
pVGdXpSHpAfyzSXsc/+4vAyVhuDbHPQzEzTm0o7B6aDqoc3QtSMe1duLPvXWS0RbEXJAo4XwBB/K
3uOACNYW+d5MSbC0kOZ8EPhCgqBJH+qJOVWYi3vfyqyfwqqurQEqpaEBt+HcuaZSk3exg74rzznk
RtS5/hBrTwVD+lU2IK6AnXqJC+euNDpajCEtsKWXCuMwyO5UPQTbMet+ArGaMZoNMUwBjihkVD1y
a6LZ0qS773OqduB/MTIzIb95iRft+CVJI5m/hyPWvUEWvNcZ36hBfsYpXWQk8BO4DQpzEWp0dt3W
Py/13FdnofyRk+j2UCmygmYbu5bK09J0NTgAz81Puzdnr0/2i8ZmiwrdcC9jT37A8pAtp6JlddSU
D95Mot1a/i22SzouiXU/lfbLEmioyBs/OjF2SRDAO4qBZ4bRDjfRsK+04cBjVFDCl7/KkARj3EVi
ZiK+xvAIX1qKUtyU4w3SvRMG3OzOIjrmTmezX37e5IDkDSNVbrxM9HeWMEOkSQQaADanydaSwmNF
Y/gQZsWdJQNMhanLq1XPqlxRb4QVNlt/7PI96ot+RWjEd6TyuJlG9vnlHW2W5qU0yA7TJmLCW+un
56X3mK9bNn2SiwvrVNid8ZJP2QMWYFi3vd0xIwEHFsUNOvYoK4/mGL3HTZ4edXgy18ZD48TuccR3
CtpW0P0gXnDjm80vQUfuwcFtuKpjQyehhk7U8hIuP8vsiCzwqC7OgS268/InZeGq++p4Wui5scvU
tySHo8+StH/LTH+CreJdSIqFjukxcli+wkSCFydwMxyfyj8k/w3RFU7RsJn2WoceHWh5ePV54+5J
AEAxNS9oVhK/TeiwljipifiFso7J7kMi/N1GtzRnelBDyqw+LJecMgA69NaNUOG0+3p7+jMHv4K/
WqRdvF6WdxRNxdkY/fL0FVyOBFOdw/yzsgPnVeAh3hUI5SWRMqCF4l0fyeimS4fHtB6eFUfKpYzJ
knG6dhrK8mrntyU1qBiMc9DlE2UMf04l89L4JQHLfEEU9N4baE6/jimFW8DbdMP+LhO8X6wm+x5L
pOxWSN2oRbAJl+Mrpl6XI4Hd7Zrk0dAIpyhnjNfyjssoh/HF06Yfq/uOgcBpVONHiGn7DhuTfZcm
U3islQ73OB7eCpFcQK0wV9CJ0+BR1elw8sHESX7N24G6113JzpLfJkfcfe32ypFnA5ZMR7F7rTNV
3Vs8KWvpEKWxNM1Vgna8Z6MMU+fUcsihcwPbg7ha6/avozyVQbZsnox+nh1//v6bLQSFgGGiirHp
DBlSzgnaH2+8f/z699/0/+PW+ViPHgNuORg2JKEccgAVxdkP24fRGA8xs+TNUn1miHA26MDlxUVD
3Fcx2KrmUjC5P5LdY6/pz9sH17S0PQV3QiKNGT0xvf/pC8+nq6BxioMZetM3gb2CF+nsa9MKH1th
730TehA1srGJKpvqQ1OMLTTSmsjFKLcsRq/ZaPykz88yCs65mmENYEqCUR1kXmI9t36VCtG+3f+L
ZF4p/pwQLdCxSn2+RS79LtJd/3h7NJqGQRpbgpCGVUOx8GBGRE3FDdgnBrRqHYl4+hElxvd46qYH
lF1fXVSLK8dwFoTXgfa5PQ9jNXOOFCinmGOSO95y4M64Ecu8WKf9a7l4wcxMGN+idlZGZdWNVVik
crUTgZdDVjCwSmcnEvcmHqfkuQ9b5vXGapkzIuV6x5k7HjtGUmsIjoRTcOJfFVgbUAX35dGHbPQ0
FHw/j/aTz2n4SjnAEHaZPNQ6Ir6lX2R5DvYVN4HNHhFLzPw/hT3EElTussKtznVQ/yAVycZkIdLd
6BHIqIYpfFrq2zgzOF+5oLWKVHpHZ06IcxATuVb/Uzba8ErLhDGsVM4e0RHlqEoh1Gdlvic1kQMw
8wNSf/tz41h3E/jtjEcRJE+4l2V8MaAeXTW657uhhYqPdBvTps0T0Te7sUDcVTU4XRhhksDXFfsi
KHroOIGY7eqXJkZQVZQtkvV5YKzZnr1r+felzs4Soi1TSFEQTMXZizUSXNS17HjIHJ9YiJqcdSWL
F1npX9NZo7TmEDWexGqOLPz6Y+l0mFbnU6MPwmMVRBgEU91m/k9yjGV3r4x9wKVWsXtwwQods2p6
/1rpTVOVsE6TGjoLmrS+wO9kki51lsp1D2YIKTikRHoCNmluEs59Iv6RjZSAbuxLQB/MCOQAkW6y
iAJq6zHcG2W/Q6OZYdEwyGzp0BMvsyoIH/WqNcPwva2mZ90Wt8v2b/UBtmR3qm9bZFWgcWmUk9q1
MVRYvAyhh4eGVZbH4UXX4bzUwGRQ/gw6TaY2fWrNSdyG7fQtrwNK+lDqp6DBn+owMAP735DPUg3P
Dj5uOvJddUPu/Y0cW4V0FWImWqYZlpR+Wn0+PDRRE59CoA2bxHtQPaGYUGG3Ferm5WSU4HMj9cUz
1n0Mb8JCtb3WB/mtbwgzCY22P2dKviy7U+0xePHhn3Dwd8/Ln5qu+dUrmz7hXy+i8v+xSlhCMW1U
jiHY0f60iPo4kcZ2IORTCtr8liTZOgiHNxk77YGp6TYti6+L0vDsrkwn0jZFxbgrMZPmMeVV8LV6
JKZrrpmTJPiRR/7Fsek5LyOTVz9txjNrarPJlYvaMPZ+SL0sHoSvdv/iN5mv9A/bgSXJc3Zd3Xal
pdgd/rjeMXM2bI7YahOrcWOW8NZoDL9PtZWdioQDCUfl7CEFnH30zAaiEhOXbYWvM5jlLgkebyb+
9GaHaBZr+AcnTcLDFFfazsQXxiYvnkBFv/31Rf+v/HQWaeVK7rs9L9OG/acwapULO2g8CXU3NWiN
zZHpOfpdTiThdMoIn10vVwzB1n4sM+9khvIyueUGRJPz7jd0jNxAS3ft7Frp8Ols//r61BxE/8eb
KizdYIeWCiWMrv4UoR4KmdA1b0kCKktJQgC1f0Kxb1VjjIe2h+OjQcGm7WUA28LNuHzohXpbDtzF
mI/Hag7OBJeWrQsVK2LfGeUmNimcbCYvntfFp2nU5bFMhrUx6Oq2Zz/aZmlhsNRjewDaBQNB4U7p
nAqvrkKlnlladQii+hRHqMi12tvPNrFNLHKSoMcb8i9qILvUKUuVoVxxyexMu4RMwK2eS53ykbS7
pHuq+sC9c4jkRFUchv/i5pn2/7p5vLKOgWV1jhpXfz6gMM9MHHCP+sZAWsaeSmvVKAi3HTsTQYAF
NMhnc5RaoJ2WT84hYiLunVfXrA6jYFajmw9fsas1UvqDmZruzcgpsZtlGL41fsD5xVhu9vWhKNij
RVw2T8u+4H9TqmEA0lnqNMSWAyeUHJhW4FnNRjveIY3zjgGDkrNj2MhBTHRIGwPjyw5nJwKi2gNs
FQ3qfUpHkil8ogPJHTg43vDYWoOzdptRvGbkYmGxlc8+50cLJNrJrzpS7hqw9oYk3rNRHgZ9T56T
thq3hU0v5q+fT31+/v74fBqOcnk+ldAVCr/5jPg/zoCzXG/Ui8neFNnoHDUwr0f8sceYfWLNWBzr
vSNZkIOQM0mLB3I0rbscml8VF/bKFSCGVnmUR7vRhfGWIlb5PlClx94sSFku9d8/hv/wP8EpLgfT
+h9/5+8feQFGDpTzn/76j0v4QTpi/qv5+/zf/u+X/fE//WP/mV/f0s/6L7/oCSJSnv75S/7wbfnp
/7y6zVvz9oe/bLMmbMb79rMaHz7rNmmWS+D3mL/y//eT//a5fJensfj8/bePvKU3zXfzwzz77Z+f
ms/pDkvav//Pb//Pz82/4u+/7aq37OPzz1//+VY3v//m/g3oNmdXS7GqW8I1ePH7z/kzmvk33bAd
CTdcmLbDCsXrnuVVE/z+m6n/jYqDjUCYuqkbli1/+7c6b+dPKf1vhskQ1FGWwaJmW9Zv/3Vhf3j9
/pOw89yNHEmz6KvsCxCgC5q/JNNnSsqU1x9CqlLRm6Ann34P1QPMdC+wAyxqqwfdVZKSjPjMvef+
+/P8n7IvHqCydWtHsV4o/372BFem6diqwdvNvWPazj/ORnxJNKM12o68GOf9YJCtGDI+56XT4zOC
4/icC1ZSFXaqR7Yd01h+/LU0cMga9exlme+muR7PFeuR//Ze/J+vTZiGrhlC122ud9ddj6b/eC/U
At9GW5Er8NdB2kP2AjTyIONZxRMBmZFdLzqa0UhpzxebrRrOqLJpFN+dHWp4ldqw60V2jlJG9f/x
Cf/rB/mfPzjBJ/D3HxyXHj9/zUTYoLq29Y9LL+ktG5o7cse/DsKfdiCKqktUm8uKHjK3NZE0UnW6
IFkTxoucq3pA0O2TGTFup3zWyDrT4eoulNJLSywDfJj5VGbEImOc+nIbeLwIXcwmaQ5EidoXoeQP
RpZrN6wYUAPZMbKDLFHPAUHCDyZ8V+RB2jI1iXUUC9hms7s6SY1nVcMrh3SZtXCnH37mMPD8iGtG
MiHj5bmNy+G+S+TGUY1kG2KkCn50nW7mxnsGUqtigi7IoNg0EGf8lx74n/WDrrLrtjTXpurRhWEZ
/2jy4AjaalnDxGsWDaBar8A3y5DQOIaBBlGHWGJbor05LsvM1rUVFp0moTO986jP4gv+o6MnxvXn
K86gSv7/H/T6gv79gxYmqAcMTzTo/N8/T+dKioShckYidL1MnrlSV9VlaBDnYZabSZpQY9jIsMSy
elohtor5mCFmLsUzAIjqrgcVlAPtIZRSO7NACIVlPAOHqgJbk/JgwE5Grt9GBzYuuKfGmNisfHR4
aNR2l5uRbytMfYyJcb/iKIeBtNmNNRQc7RqI4Z/19s8vCBpdFuYqvh1e6v/ytGt/rwI4GISraa6q
6sKkwMPB+fdX0ah64NoRRpW//mo1Ug9GFUxrSxKv5IAGQDC+xydWP8azk2qoaKRzUMd8Ofx8N0XL
EudHxJulYbwVsXb7/z8m4Tp/fyOZvKIBV3XVxpjhCEO11L9/jbh6LXfC1ehpI2ypebIMvALu3TTp
V1KuYWHDr/KKWei7ymkDhnfuhiEkbjdgBB1DMjhoimYZ57nWPhzyDkQ4FJda/GpsM7mEMY4A5GmE
WY8LzjicnewyTK/XFLbOtfbVREwDxUSBYsX6n3j96SxMXcEqEs+69CfCmwB3iWyXlSMTFBYb6LFp
6C2JJyJeoAGnWAX5t84VE9xTn/dPsaJ7Nklr/lKJm5M6zwP6AT1TPqS6WGwKdGi0TfrcdCviTB6N
fkOaa7yBlWYgESruyCYG5LlpaIU9uGk3W80uSezUoPHtk9nq7GooI832Fhcjr8+S+zNbSt1awbeh
gYXQIe0zfQYC/5jF0asSThB7vBjlqee4zN+aSHtus+bR1h6XOid52rVDHysW3oo18FNPr4U1fFbz
DcYioi6e5ZbN7X0R/xnGxHxZAf12oa2IJHFCQvuAVjE9UM+4Psxp4zAmCPOHSnQsU7tpy/4LF2wF
GxybLmdKehPZPdufbnkIBweKNa0x9uTBqjdayRfBUacFikKmRWM5IblfMxruaKwedEyltaN8joXq
bttmxt8+6/eAp/71i6CL5OdHgG2tV3ubPCbwnmSZoJVhQqGbR5MldeBGZnRr43Tc9G5c39tzlNL2
a+KsVa27L2X5QOwClHW6/R1EovDBcYD4arjPXrV4+RPnjvN7dFMfwowoLMb5Cvb/n1+QuZi7aean
HIUEg2lDeB4QtLKcLZF68gcwLPkZzMTrvVLFcGunzPw2s1c4dHj09KI+wBWOftdh/p66ffWRCIbx
WJjMl7BIJt8x2TITXxAgo7fOvVm2d6pKVkfJ6ds2nL5R7epnOwQmaNpPsTq8m309Ma9iilqAHc4X
44RFfHjoiNV+QuMBVkyar5mst0nULTgBDFLulKh9Vmz3pZ1He2c2BN/WMo4fUMlB7YaQAdFruR/o
x7tVWSf7dQnJaCKAFboxDN0hy4PcvsIRZMglwG4XCCnbfq71x6ZjFh/zDKGajT4nW68+Qqlfq1lL
H7gyyGVVBvdYoXTdmF1DeCf/1OIAwh60/lYWoMNH87ioManPiHeU41+/6MqdNIAwcXbg3IjXd1wm
dXLM7fLaV8mDnhVosvReniXiTk+iknt1w7t8ytyNWq/kEXc5VsLtiCCxLJ98jNE3p3LeMpUbeLCn
iMT1YSSq2FSd81+/YNiA/whBH5JgxRBX9t3l37+0ON33Q8XV6Eo+HFiuu4hF1lvYqtY+5UvxkzLW
j8ogQ6SHsQEw0BzAHGrnLI7Va6ryDepAuQ963ocH2zUJa7kqSfdtFwBypiS7Imtv7u1CWieBY5p1
mHbWpKZ/WkTST/HwlUgn9PRuEe3WXMVirBtQudbmGgLBhb3+Uxn34V+6np7WC4j9unxMtHM6AATg
j792WGDahKlkkkETZ1kbIRhfZEBmjb7X3PRPW+j6emtUvoO+oErixxrpmV+uvU+9qNqqOyc65aeh
QS/Z7opmXWNrWQfedJj37JmCUgF5BvlyvP1oCRGZookDYJK79Tsom2+tab+S1eIUG5RkEIm5knWV
4DWHBy9kXnqN2vJYT013y4iq2VmM9ya9vWVKoLade2O9cysNsEuJW3UPOL+6h2ZGt4xkONynbuke
k26NUo/wpZFvf9RoMQgnLn5VqwxwStHA6SNYhuqozqwqyK1m/jQkyZsQKbEARFxPP6MxgoLiNxis
88e2MbrySQydulkMvE3d+o9ZkVH4Qly4kQb5PfR8esWChqaYIua9JlDAej79/NLbtr77GQsbnQsj
vuir89TkHRDgpg0i25U7052JDfixcYzm0KF5xDiCGvyTiq26ANKjnGVzwymKztMaS3WVDZPQ05jD
Tbfn6tiYECHMpRhuShoVoEDyV7Lb+xsL+P4GhHAOEhOaujJgjxlMRCQ/rjQ29RFZzSgmVSrs00jW
1G6Oua7dvkxPCQ5Mcl/W3/7888/vnLJkJ6Flm6nqo4d8RHr8862FbZafG/O1wS35qaXsIR2cv+x0
/DFq9LOoTRxHCUZ8Es/YaTqavjdW9ThvB1oDUhPADE7KtjYIupm4jLYoQEjgzBmCMx1qdswn8OGt
BTaxiZ6Tk6bDe7wZoG5cbKtBrtkXLzIsAZYh7L8SmCLWm+73X+67qD70qzTN5iLx7RY7D/KJ5rqQ
LRGYEuWl3pUbOdbGc1wx3MtL8u3WMbSLoEMTjIRz2HvSdsozqx4O/WU4KshCzrpacsDO4JRHSZ59
KHEia8mA0KCLwy3EBfj0cUTqh2VIrFcBW0DtpogSfdam4GzHktkkvNrx0wIAiSttuKXL0u0KBzxe
mjrXeoLpn6pwdWN2np5cmKWP7nLX1Gp97Zzo1Fp9f04I/13SqH5n/XiEF2Dow/NcokGEKNdsO0cU
pK9DPGN/nN/Zi40QXKlxR3ZkQNETXXgbq1tUfne1Zr1m5lKyBJvyBzwOdbAUavuoiDgJ2Pn/VsXY
bH/+9YLt9jEi04PR//jVa0tyZqgnHzHrfDCmGs5ulzSPBBdvIeqJgB6u2vZOdVWHqQz6Mf12FnRa
vXmfpst0Lzu0CAyCS24VmKIt6iX9t0G01ZMhxoFtAnk0shfHdh7uGvQpZN/WzsXOs+rc4B316LJy
5AXbaLTfcTh0Xq2zuYXF/FAyCzgttYpNroIbZEAh5yI9UqKMdzo+G/S22Vl1a0LUndSLQfh5E9wF
PXlM2WrF5odJtBNCAIe/M6FErBcSEPGWGSPCnIo4lmLCoJMWRXJR8cD6eXMZ4zR7Bld9aYfqykaJ
l2VsIeNihIIeWUFyyF5SLRLnlpbF65jLoizSH63UQAQOf5+f3bDkOFRCQQoViGNzTo7wG710aw/Q
jCCdXowUb5UjIIQgTfty+XOiaNi4hUPASJzzqbFmnHpl2yEHGxDgA7u9QKrduND2fYDIAxQ+OyUl
j5TUpZ7vLYeC2QSSX4LD2wNq3/Z2V+5bAvrYmoXbqRVHAzobR4M73fXRLelhXumuQhFbKpRpunKq
DWfaVeiQCCtx6ja65jZwH4QGLfVeszH6x4msJJ6tP0qqGqSJHUM1PmsGGuKK4i6YMzVwFzQiYbbO
Luf5Q83U9Ea8KPgmz6wgerg2CitD9/WKL4Us7KtcoMiApjh1Wb2FR+Mc2ZJRs2E3RQDjxSMCbmFx
Gzb6FDQn4jOGzRr2TI8UlDqJKskUPlql4uKVIpu0rsi4dfsPAhrg4Rf5dz9Hd8Bx2F9SmDVTX251
E3itWwZJ3aCw7dRlP+W/FxKhlCimGTaWJ/xz1V4C/wymgTOsmyYU3Pm5nzO/LXgs7ZmnneWS5YXp
+KT1bbUR7jsMYKY9Sc1gnPXKPtSq1xTwBYtHBYAxsqcqa2zWzR+N4Y58D2HKffjO+IBTcgSGn7TF
dsnnb3fGVziOpMepGrkpNolNaQJpRqkvvepcdcwyWEHDmghqoDCZixRee7bxEQZjBfxZtul9qtli
Q1jVn55DZBPr6xi2oVqbtffS0LHktulbMivEaVSiZ+e4HA3QZlszhNFQmstRWt3os38bznM+PrTZ
rxF1ERbA4h5Yj6Kmzo66Dq1DqX6ozz3P/d4d0VjAkyeuozW2KuGnYy2X8yUc9ACukAOvqIWKz9q/
FxMQuRnGq5kuXw5sqtZak+IkkSBWEonjpJWbuc5n2mBaqKxDyCQAwsVy2sSdcYN0djQIzwI9C0+k
gCjNcdkdxlhb+dKN7dt5qd6luB9brX4S7iC3ljTuRA2pKEd10Q88zkYDtK4eZsLDNOZ05XyKWJ+c
bY56FfyvjoHHG+f5O02ynY6L4GAyvIb5zsbBdpF4GxL4LsVkaoChYUb2nBQm6aX1sh1wSgeIMr7T
ecQvJsVWbQt0K0+2juyQvL+PqFJBR8jYCsjcvKqgKpaeAJ81tfFYz4ufDYO9V5cRtYWFeS6ixcyX
mgwZvluCXvzaaJ2zW4CgXrSU6b9IW0r9YwGyclfU6XOphO6ji/LUSlXcYxlxiai33I1TfI1kd3lt
tGrWYmYh05x5GJT6w9oTpQqE7FG1+fAhJNAcwzLXlC15ZVCjFh5hl+PIM1AKeRqXN9GZt3RgLWVJ
SR5lPe3ZLmD+6tVqZ7vKZxmVRFLaC/nhsjjlLVK7wiVfiNnjH8zVeIFUUZ060qrszCHrOF+4DYxT
GJlgo2rrSlGl6kr16ZjOdaKD06v8lU36NW2tiPQd2ArCbkpUQFQjIMehDZvlpc0ZYxZtLv1ypJla
xLJDC8WEBcZsPMhfFRD8QKeh4pmcPfRUAJPCpvbsqUr9BCTNxXKRs1AGGWtSmFMQ0JODkdzH3fRL
qqbFgSAPmR21wYL9OmidO5EW6FmG8jfciRtAGUTbCyU2dElAOFVRbphM5uAnKO5UDYKAnH2eEPKR
WI0vkAF9rarOVbtwRJQZiXFpgdWDeUQIzQ1WIjE1VcyfZCEJmUp50dJQZQ9JduWQmfg6+cxEgyvB
UAXxywILYhPB++nEO0OBytOXj1absl2u5P22ixA763bhSwEitw0Bt5pLvymXYl+LMLuVlbWp+9cM
k6tfjBU4uEVcwdsx1aGO8ye9FIEDUh6SAUrOWkLfDTUBDA4w8Ry3JJmugwh90mq/VPkZFG3B2FhL
0g2Mci/HUwsjyBx81n2wqMfZHx0kDkOS72CoE4aEjLZxZijQKiSjZk7eyFheATtfXYhLvVf0rTVo
0mef527hUj9O01IcFKM9OCvBCWhGJL7npABW1vtVGnsWIUbQ7ImZth5tCC843iCPagjkTQORQY3D
X8ajDqj4NdczVNwV2n4keDuWXhrZM4s/yoSs3tldtXrmTmewcLPr+RqlGFOdjPTGAue/p5cpkV0h
Z9mYbOIeUbspJz/OVlbkyNwStrJP0jJBoSmWsK4yCJdtubstpTtkLT0LedPcY6YKN3+CeaLV1kYt
yaOw5jDe66E4aNiYLAvb2DqsTxwZwvDDjSzinMRRG4kDOZTOSq9QY5kFY1z1AewNTV0pUe1O17R2
S2BGskFjGNAUkBCUuNaF2XczcJAmuo5CO2PkbZI02yF22dja9Dq7XPD4Bh+J4gFriqqTZxEgYG0n
IJ4WrhTdOi9mOgaq0XebRqMyynp93gjK2hFcTIRdbKvlDQocUgS44IYhyNenctX1E7c9fICbQY+S
f5TQurdVqfAVCBAJgPcvmL+CYmCQ61iPaMDNremoPS+cDz6XBMV22cRiPdDYDJg6gYmGQ+5YASwv
fbVE/KUqdh8kSYf/2X7sevnCXp9wzqGsNzRJgZj5hMVia/uo8hUFC2KuhBeT+2HLUnPvdKON0Wfg
xiSLZpMK9Utn9BXIRos2rbWWdfhZvcjMHrsh3FKcwtDBGHdZ9VT0qhkC29wxvNohJGbsyENMgARN
CQR5TgcO/4hea5oYnSJibG0NONNUNl5RSlRG+rMSh6vRckFZP9rlpVANf4Z8GGgKOZ7SthWE55xx
BJbzDs39CaVu5q+uHb5Bhvohare2SKINiqWMJFBNhUXPf6MMz4abdsc44r0SJGfCVVkpNLS62F+p
Zy3f5r/ftzjrkmws+YDT4ViFGLQXyuozvJq7Vu0oIYUxMCHnb18AzWywX20KNbqj0mccaHK0jzby
rK5i6crBNy7chB1JsgYDnLrGnGHFLX9DZ9HKxrhL5nfpjA/QblAYM9NlEiOu7Tzdx04Gh0PtaXZQ
z1FvzqGyy3XEZnVmwkDoT5ppCY60rN05BKN7wkwmbDwqrN4VIpLZxLsZ8snVnIV5GncJj5KUyo4N
RRNImykJ/V57VDAU4ExPa46fyDqWuVX5cHtgFTZOeWKfXJ6EDSWwjzgAm9Hd40RviB7oSFRI+wDY
F62YHsJNXFkvmdqQFhChbWrA5pudfJd8PgCXevbQ8SFUymqXKIgPp2zxh7lIjw3q7EiT7zAb56PW
KRmcgYKXXi2AGEKATJ35xWhMEdi1ZviC9hIbIs7qIVIeaC+TfYY5c2u2uQOmEj1wpN3pZXao3BnG
j4VegoXZw2Q9ZAsCETyFfyIL4XQHkgolH7zN8UsRzR3NQaDWG8reO9fh8kOl+tniisMzTwpE2mAw
rLZud8G6/dbK+tNGUOlNW2vF/S/E08T2r2nmfzLyYu9Y88Hpx0M/c1Jb1VMvxS+qsVtG78nFPuTW
d4gal83Ae80D3hrmxomGl1aEQLsx1MsCW2C/fpNgJmCAdZpnt9glRuIhJ3WBRhfa7+mcEQem0R+L
9LsvgKdI/ayRFQhbpg7BL845Y2U3ZT1EWkfNbNL6VY8mUjWNXRDxvmDaKua15W3+ZU+8T0U+vWrF
bPmUDE9dS9sicE7POfG+lAsB2a9BSl3mWQXfJkST37E5MU/UnhiB8dxxjg+FBM0Xlv6oYA6PLb7I
dMbU0HIJQRZDe9lrBDDVYcDQRGbqc1dhFhHq+mIk9+YDURn1MQyr1hvyEI4YsRqd3d0rxRXXFZXt
2Ky6whRZhjOIQyjVR1LCX3IbmA20n7sGOhA6SKB/8IxgQBDj6almawZR2P1CDPJiJwXj32JYLz+T
c2V4DMusuQiidWIk5FvDFlhj8oEdCoyiLRo63R9EdRxbguSrQfvjJqD5GbjAxrIDG/pZZrX7tplU
CMwET2DX75l+RxwdQ7TpXEt4CaoRah1yY+Iv1kkbY3TMe/sXChYmLVZnHmLG8sGcZBsW+ojjGupS
ZQU/OOldTxV7SMcWWz23C4ASfHEypzTPXciFSQETaQkP1tReFLIf8Ne8dMzP+XrqxsuNEQpOFjoc
1ZiQY9H5U1FFd8h+q43KAXatZSiC+AGmdX/Jo17sJP9tN+tbvlusfRUIy0R+4Osh2N5p79UWFB+U
2m8oLFi6s0+kwtwA9vRW0596TmsxxWD5uQlbs9iPDMgDF8t/2iV42JiF41+kKa8M3DezDvW9DZXX
0Mi2ttFSg4VKchTW+GqOw8m1AeIqVZwQuMEIWGL+mfFsbxVQon4Kac3r2DOf2+GZuzxCse9sO5hZ
dvcFIvrZmszsxha4ZKCQvch2JGRIfymdVL1H0kbK+rDmorb8THIQwnQ5U7K10VBwSvQvoId1n1zs
e6bZCeFEn2bDPLUH7+TP0IUNthB2KemJwjEJ2IrzkOmtPLOKRndU4G3Y4FsYv4hM9Q1GIB7QQCso
CWEIQUZ5bQ0cj5+380ia+2/ABptF5stbmoeEsy8O9JaTUx11xor43ezzpKfk5hmMg5tHjM1qoAMG
rxKpPJjL6pTvKcPNOby1ej+c4I7fKp0FgNs6pQ+SueEt9eehGI/wrgEqdLT/Ld6FqKqgR9fVTKE+
0glm+IgWgmCl4MEybIJ/+NEfXQsRU6GNd4OtohV6tiviK8i0EZ5pORyekctkwaFYGrqgayKSE2SX
biUjFQdh0ThILhiOXzOsEU8qH6H5ZkR1steJr/HmqN0u+E+lTQpUpudrmQhBz3X/EONY7YsZBygU
8bwfohPKArI7S1oEWFv3jXIx+v4oe3UbDQ6srQnWWkNseuiA9wXZwc4P6RWtR2FHT2EfvuV2vFbM
4Z+IscyIapX8ldFrFE4WQaWqatdiEG+VuXAXZebkt5iolV7A4YQozxNifhBqvJ01pK3ONaxcfZNq
HEJ8uLe5YvhMHftu2dT+fMUuvGvwI/JWZUbuoYd5M1vmltZFS0z4qTJjVmYwxVrKPQEKMB3mUTCS
IP2kc14ztfuVy+Ylc2An1oAlW0ZH4F50EJNJ/VDmaTAlgHeSMKWzGKhO4FWehiF9ssL2Rk2KhRXO
mFRFuO3Y122HelOu/ZMBe3Gr60BYhcFCdRz1TYksl3LEAUvQoPHQDRTTMGXYeZJSAvksLz3RmRgS
a6Q4fWaM91GNbHQFDGX6TCy8w0ym5NCdMDSfjTa9q0qZ+Ops+xOeG4Kzahmw7MVRyLoQhG3lA6EC
HEcm95Bvc1UCfHglsutqh662rxhJMJboUwazFUVmSgKpO4YncnseCb6OjoXCphK70pNLMxYIYTX4
pJsNClI30LqYsJsqPSS5MWAejBveX8jjKlQJvs08UDnmLxqDPeRwkOFaJo2jU00PddnuIrJPFrvm
hySLbVqDyckZV7tasrwqiFyR0zDz09oYnEPj3GAYfVg6yuOZVTCHJBxoRloevom3nLmyLzoSh9L0
pNnslSdtFVAzSlIxJ2q7WGEUYM1mtiXH4T1fhrPIiY0mHbNIZ/fMILTkqlqg5HJdEXuXkC5yTL70
Otd2taj+WIOOBFFRgVZO0bXnSITnqnmuTZR2162ti6UekMUqezaiHlIwZ2dlCecmIWzKss9F8icy
uIVVXJdQSEeAWJxOCa3YFHeQIWtCVfSJlx/7DJGkS93TdbBLCR9GnbiOBpUIUCjODAtJQB4t8y5q
x49ULTf9yLbPEbI7kip2aue82Fg8Dsepn47VYupgQZOQGFqyhWZrZ9sRRQrIrSXWP0GE86Kp2Okt
MhKZ+I1RFVi47WXJVzJ3v9CPDcwlXMHYt3+OeTMEYBjP1mf9ohv5OV5h8h85m+mXuJAPsi16b9RU
c5cyuNxIAtGD3gCaE6kWXIeEFaHNQZPZ+l1UaWtt/C4Mhci/h7DLUoBNZuhNXfNExQ88a7QGPg2r
wdyASAUwuMGCaeIPK5W7SHXvMzG1O2M5I961NlHhomOJ/1RsllrdZWRgKF7bdOZjacqTbZOVtv7/
aSHpmEcHL3DzqiDyDbCVd17H+kgZiu4o5sbauWX+CGr7mgFZoWRiO8qWZTM64Go0t1O2pKIwkncK
h6UYISn+nLJK76soIOW7pQ+qLL/DcXtsi1cqqPLUj8OxAHZMjDJDh8VJt8tI8rxcPkU1YLhVV6aW
xxLHiwqzeMta9sDYAuno5eBecppHzYp+xTUg9liZNiEQaD/h3gv6Rku2bLFDZNcOcq/a5IksKFTM
b1ruoNWY4DMKqZSrtN7SSLNQ3aHy6HqitEHI7SyTHzqpGRCnBUMz6zFGHetbdl1tVnGU22FZU3tu
8hk5SOsoT10Ywqlzq2EzOyMcIvrZoM6b7zqXjNLAYie4h32XiTT/+pvWOeDbMmXBOT8oGwyxlA8J
cCP2vYfmqc7i+qLX7iHLmybIew0YYkYOU/I55Fg3J3P0y2Gk2QJCgX+Pt40R5sYVvCnAEVBrlJO1
E7G8IH5TzqPzJlsZnXUiE1CGQ6LJZH+fj+g4XOt30ZaQRJv2M3IfkWOnwNws55g3lnoRavGyNDyX
iXBG9BnxcIfP/ho3TDhatVffUr14wXO0z+u62rkdG9/6waTu8sdqzS4Pq98ZjlhpvbYKkpSOysN0
gG/Wy0nNRHru6dOBLEUiopALUfklMb9rw+Q3JDhIwCm4SqumMR9O3D/nnKiYQM04q5O2IW7R/NPE
TnyI8yXCdqf6BI34ikgGOEdiP8kqB6E0PjQqCmnbKpatPSna3m3CU92PzcEsJ1aZKAAMcV92s/JJ
GkGOuZF6KitEdJ3cXeJw3LMgVo9ZkwzHuAEva0wTHjP7BMX0WPSaB3IGYYTZvgLMR3tIIIyCOXm0
qm1dVMa27BMDg48kZzAuIZ0CoYLVQ9OrmgPGSnjcVw2JDhDj0gJOPBLrVilbTMnzNsuNeGPG7qWz
OcoNJSK2oVjBW7b0+lJJDqXzLlkxnrrZPhiC9qomOS9AJb2xFuUPgIUHbY534JkAvsp2n+J7heIl
eTcWGJwJt2E3afAWdSEP7OsBJi4QTmHO5ksVbbvmVGfguqfB8YccZJgruQfAl27zShhBJh0duGd2
l+UdX2q3JQt7Pwr86AQfA6JTGfdaIVd7Sk3bdnnsz1N2Tgt9gt0Jcr19nlPraXbzr1mLQEH34mIw
ycPg7aCWYkbsD+tUVslaaO21RxAhgHsxP6vVdm5YzWUkkqUK9ufQ2bRlRaREqnyVWorFLAauZNPS
xdKlKiB0nXnUEaw2iogcfCfRLNdYIebAkHCaZfoJu+PeZezEiCZiWquze+6rWwVutyVmBbE9lvsB
VDfrzq9pSh/mSiHdkY4PWS7toGrUGLHmJAjV/rKY1KGR29ypinpS0/5oxybrK1cvzooI71BK3Yw4
2lWZRdllLW89H3QVq6rnvtlrLwsVXCq9ZyqGfSmtIQElqjeBtraqXZu9dN1yJ3MZVBUzKX1snhV4
q338wjHReg5cdyLpVpZNgrmrAyEwYRTgQCSno7mYpnvMJ9a2OEm5xuZLp9Xv2LzPSV7U0C8IPx/S
EjtQc+rn1D1Ymf1bmvgxtTUdr2BW7g34iHwEIi3KsP7V0mc6Vcn9myZO7EObQpIHr0mPjOEADYpI
vYxo+thydza52J6imDchzhCkiE1ZIMyGdb8nlRiKPpSQDNnWnv7XD9GaefFktJvRQtqjzljg2JJI
4vSqB6HiHWvcT4qzxRstiLZshhEbUXSRCs09oC0q2CoTa0CsbBU8qQEhJgsmIv07txJlnzToCxv3
fZSr9mydnKKbLjcm3VO/Wl3QwXAZlWyksWUeW1t5aCxtZ03IIGPM2vStLXot92gwRmLcqJxas3mN
IiCqqos5urCdw7xA2MFAxiJxzpECEeQWjQFmWFCHmMX8gvAgtJZib8R7B9RRQHTWryq2cTjo9W5K
xYnhTkgnwI0m0aR741jda4w9Q4CLfl+JepsyHMCDnbzw4QN8xre20QeTyBULTNgEUbXQTF8gfaD9
CMKQk5colNTTiO7YsRwlpzMN/XSSLuvzhJeUMI9ivIgeOYC1fBeJduE8ngOJOJN34CNr7ddOLD6+
zZVbTW/ZEXECIQp0+1hQAcaPDgmmsPnKX04hHpLaNAOSFNCPzQiRyCqVSnoduoXUV3IyUBgyhcyV
Jdsx4ilU5Q9pstYDE1lN2ruCdWmuUEh3TIS1oWI75S9tKGCHFMIrSBVtCm6ODtACQSJhs5tJtdUn
2GrkuvLC2/o5FYCjO+K16OCeAPR+Ln3+zQom9Tql7FGQEJCVa0f6KNgEo2H7alT+lo31BJ+GHbLB
A8jScxfHn66JFCHBpo1g2SET0476fWqBCtAYyy1Ffc8YfJiF3DV5gbaHdFG6Gpzi3z35E3ZJyFFn
aWwrnN70eyeFxcAUkd0PwwgXH5+fueUmXV9Xc/XBqYzUiBrZoLHnDh1Cv7P5mqHiPpP4hsc35vSW
bNeVMbymOl4sfS1OTeerMaZzvLarLsyAjd0v+0ptTtmS/0mkQYwU9tWlO7VxeBfXoLmRuPwu+2rH
PvOdwgyJ0jgGg1mWVJAt0zR5ndL0K1pnBVxHAOiA/QVhI9m8uHd6Qt+q0jLTfy1QhqckZfJfvwKe
+EW+R7kVDePxKCKexnBnv+xMNAp6VezN4RU0XLgZM4sowGrkDnLJBifuaEooSwsWSJ0NNi+MZOcV
vX7OrPGG767f1F0zA2aQ77PLOqqeMbASAkeiV7FpFeaeikHhM1gvkiU5K7K3LP6jd2A0xpErfYgh
K+IyzmCPBYYdkj6WiF2Y4FJ1c2xyNUoX4FTZH1mTcRRX1q4wh/vKgZ/aAQPIsSBPor9xZXDQZevH
BYfEqo1fABFRtZBvhDTIorKcUHsciNugKMaoWnRxT1QcnlERg0sxzdqvm46qTNuwpb92evzd4ydb
cICgRLH/lLYnGh6EvusRGJsVWgWddn7icoCBXrqeuQ6R1fKXWV6bl8L8Rsz03Izq2RqZcUwlNA3b
iT5Z6f0vV2fWHCcTbdlfRARJQgKvRc2TSqXZL4TlgXme+fW9KN/bX0e/ECpZtiUVZJ48Z++1BzdE
Rxt3P6YWUKM7ppK7K4m2qobi2JMV0qLUgzQngXJLhaY2OdGC2gS+w0NTWz/hRhMz5iC+nFToOVpE
tioN8TaPxXZou5p3afyb9CGqOD/5dNJA7bc2IWwow2twxoGD47z6Bjf01dSBtsvlSHlRupt4RLJW
KPWdMDwiRm7+mDGMe0D9thq+NiQgpOT0ufjZje2TjxRR1HZ9sEpUV7SBSrpg4bvf1VuB8mmt8Xw2
PuOXbhrfIWs1W/T6zeaOxPkzF/CWUwv3XDWi3bNH2q6Tbh7pxUdXgubvxhitLR7o1ex2/sdjHt5o
04toxx/YtOGgxFDK9a7+w/T/nd9aum7R33iKApo/i+OVpRewUyKiYLzxvZTukxuLa2gnNvwN2neE
ph4KKQyGgtyAstDT3aw40DLihfYyUk8EDLmoWw2KmYJxgM7CNvfhwUji9zzhjsAf15PSZZIrS2Wy
W6jpFIehl07q0001iNOsfkWvv+Z18btnA1+A3Qv9ncAJd3hfltrVdHFksgwjiK6Zme1Iu/0wzDLc
CKe96fGqcYq70dJf67L8SytIcvf77vdcc+iajRS8CUvNpaiK0zzb2goSwbguZcfGOhsrH+wE4fXX
2An+qqD+plt4HzrQlsGiLa7l7K+0TGr76qLLeGkN+8kaS9/IwDfe2KTDekmrs40U5rclXodCsXPb
DXnxYESzbrhHzs4yVXB2HLX1OZMjxeZ4l0CiJBPrzbah7TZWuHNa36vrCIs4iuuceNG10lMwoPMm
0T6yPH9xCmHTdYYBjLqW7KnqFM8TGhlcpTY/QZWxrFbVOQ9IEBJFGnJ+avd1kJzcmqK4lMbeKKsB
WRlnStJk3ZVr5B5Sgps+Ia1h/HzU+d3PGcwSNRLnmEd02QU9XwkAr6nlNyowltbQZe+vc+avGVMj
xSzCd1nXIujRjIJonWrGuBqJxvBgEp971HJtH3UHiMDLiIgRTC2exwTgkAu6e6dzDhFx1O0Cyn8i
g9U9zEf6Fj5niELZZAPMf82FrIuhllOFW73RgKdnOvNY9+q7amEgyLFGlleJV5wCVBlxvK6T+I7P
5R5xF1G/13QR51cftGBfEvthjHRPsGJdBmbIq96nvpgLWg1VEnxWc6i2wzhfozJ+L5IN89H00CkS
q5m6nWrHOJKGlq4UPgVqFTbXBRKckRg/aYQOxqMAvZ8apJB08KENO61PRY48ttP6pxJZ/xbROMuf
dmzA7zOSIX+X90W3R8S8I3gJQDXBdWGrFjbKVwBbT7NDOCGj8q7nBDWFCPrZthtTQglIGAcZHCjd
vPsWclY76Fm5N07I4nuqULb2VEd3PQU6EcLOjyogECvW8oWHUGANtpEDxPAoHfpMR2XpFzNY07Bm
dk80x3qIw28lkbeUy8GqNtpbKzh0OYwnV/6MvzVrmFq15dmW45cBYnDfYR7qg3Y65Fb1WfnZVaVu
QFZTTt28pdiD6H8pzb7bOmD+QbWKTTyRCIhUZMSkUv8oF2U/Gl+vC0H+4SADjhZ3Xuh069QFMI8r
+Djn76Yk4rGP+UVjNbgpuAC7xCacVea/G9w9KxBHb5YzvzQD5nHDWbhmeu2VHOIQNNoHgn33nKBf
W9N4gVsceHNCoVO07Uc7ubsxqp+IKzZ3bAkbfxDvodV/9FXF2E7XVmOglYdKMV8C17i2Q/vdNrK/
MCy+6JGHXpS017QYnhw/9lgpsi0WIt9zuCFX2sibUKF8t0DIwYshYnOgkK3qo193H5Zt9RdUEa43
t/Q9HBuYrlnsi2yWG8M1QazOTURiYnSHwMx7YE8bJ9WpU3FYOpQQq8ns1oqVflVSHVCSjR9UUiRT
sZGVAbsprCH42rgDd0BPkEmKvwzeWKYAxq0a82MU9UpTkrABELQiotlJu4j4VAn0xwXBwYxLESji
6t9hmj+rxAzoM9Nl7IGI1VMNioGR4cYviMOBzfmhcDdtTbv4dkPKa+nEl9CpDlUB2silmbK3Rkb/
s0kWAJsxLSQ382zQ+J5lXgYfmX1bd4gEM+UpV1FpKG6gkirWjsWqbziqdhYPWA9Vjz6pEnSy8D+2
SIkoV+dynyMkCLSB6RMaEw8ZzC/ZOte445YmdJUu44nWIslYy18YkJ6u7YpCuSAPANI3uzbWSfK+
OpsehDNQvcMvZO+h5z6TXR+p/sb0Jlr59O48Ema2rmYYq15k9F67XxCfg22uld8y69nk/0IRSjy9
EaFX+6GJIxGsfGyHZJDklE5L+ZxpnJW0kUlGF0dHp3SZg6UTfV/zFzYW7QID4jJxft+j139jcMNg
yd60bYI4Mb2FQ3MNW4sqkJCZbLxiTkmfkzl6nvLYPMoyfum16+iOd7sDFldp0SlM8O5Pub/jzGAD
0os+wZQ4h5EQ5axOLlMyc5vWob5Fb2Gf9CKGcmA22qpYJD0a8DwjzHeUm7sybzd5j/mOmXJKampS
WtcUYSOhfeFbrxJiM2EUj9Y7ONFwl6as124E44S0Z5xz4xPUVnTT/KZ6FJotHC1TzevaR1hpqXgf
BaJfm5CpCdUAg+1E2T0LLWbBZK+SCbcQhPZmkk00gpB7wei6jIPsvW4cv+1y5yunPwVpQFhPwSRK
z+5mFBDKWwQ8fw4RYedIdbvUJubLd2nYdPE7SJ5m4wAOhLXjBZ1zliPiKkgKh75HZsPQchOGfXd2
smanxVkM/ZNMERMCtdNEfCDS4AX0DYf7aa0DGHRo9dN8D7PjVLxFc6cx6lNrh/C6M2lwnuhCudZI
WcDu/FT6It+ZFj9rC7pfcYpSikAbWyWbqPGpQGfasWOZHUKoznwNh8i4r1eFLenTLOriaqzMbSrY
7GPHuVRU64ssxjyWy1ig7LvnJEQxyzB1mZZCcGcNIGwCo4SECwjNFzI1VfI4CrnqOv9Hjv7HMzX1
henFRTQ+un9tK5PvLeM1GdvrapisXdohH4jm6aJ10S0DcgahhXhzHkPiVKzVKLPYA+2qb107eMnS
RB1kSX1TyJ8JlFD440R7ChOOz9RFhwyv6CauNsbYFutdjc1gM+QE+Diyq1aEBcTkzRG6d9Ta6JbO
bsTuGC/zSt4wR/GLxg4mYET+1AfrN5ESLTr7eav5ZL3yPaGtJCl0r+jgc8jHkALhsxn1fWOQ947y
ZJe7+a8KC/BhrOUmAEmydDB/4Zy4t1R4W/KBaNtRYFta97O014CrmK3XdoOsmTDO3tXQDo8UyIIe
yWrKXpmj4XJfZpnVVH/XYEHXhou2RFZUJ8RpbdooLj0xfZPKHa8ivFGrClUC04TpyyrrHFFXDTMe
j4bflQhNLCAcbNpFi7OjoAm+aSyS5eKZOWNcUJ5ZaeSfMipNfM5IgENtDV6VE5hLBxYxodzlg9hi
1w9WbkM4RyhMfasVM/mCC7UQ/Mtmbhai1gQMtAD9aElKKgO9qaEXP/nfzIAM5QAQlx+Me90l47Kc
Bk6L/G8rspMueFvSEk2jkRi/taAqvMY/5iw63GvzTpe3gm4f/aWOXMuxGbZlF751tfobJtUNAQbs
G0TyWl/DvseSzaqgDQhM3fFEqg16yRojkrkJG8YaKiTM0R7ai94YX2XPzaPzZXPcnYXfnUGy1k8g
6U3ePkqxpK0/RQEJsXajCy1lG91UN7Gno2wcXwW1noecP1yRJnY3GDfsfNNGeZGYr7jz/sSSXHQT
3xRnYWM3GTTXaabiPhwGB+qUPLm0/wlpI8cA6RhyIseIrwltEM+ZRLXRE3hhgWBkOybhTWiBZe41
EjvphuManU1Hwfiiq5I0dfiUK7aaJHB3Vl/wvrpJ/jz0eEWWtIKegybNo/CI2qT0zM5HwGtWz4Pv
OFRPyXNhthd/nKpT6bdNyQYzvXZmRSQBM8Uro9ojWyz5Lr6GpwSd0CTaE8Ck4ujmGhOkwIB0jwjC
DTiwZhaMjvhPltjRwXLncTlRJntpIS/I2/7OqadGFjDknmuK6EeVDGC0B3N8UoNsrwmB2WCaiRg+
cy+nAC/rX+gCA8I+x7Plu9qNGcZ3qUYsNcur3uq9yTLcU5GU+qWJ3GDb09n2GazsW384V+OAaNIq
kWbVtHFCBLcbOiAoFJN42vSzlh9beKMGSs4g3SOJd7dMMQjRXsjscrk8PuqFHhzr3r/89/laM7Nd
Bj5uH184ZZFzprD4zCj4wRRAnEOEczdHlESJPu7+8cZIPNjRT4ZRFrr+AaxwuKtcqgdU6FhU8dmv
M2F0NwSFDtZXvg7nEROXJP7ZuJYBlZtkQkCACNiWOCiaTP5eb6m5R2cElWmteZ6zb1T/rHUI4Igw
V4DEZ/Tycjl/N7b1auTujzqKlvrHmN9lysBAF0l0NfNyfs9Z3YYoa+/RYKs3g8CpRcrHeDN6hm57
ffyVwhHOeZjclr4sQJUQOoFRWvnRtlAhijqXb//PS7a9q1bZ73Vn9M9ZfZCAFO/WckHQURwQ+3zr
CCXkwiTzdac4SYCbfTAiUxPuqdNUcO2y1r72EsZpPfrbHBXmyc9d85AY+muWzFKtwsw5DmGOFn+2
04vbml5UCSJfZt868cTzix1Zd4lWsk//XcY+cU5QwRF12dG8wTNBj9Ix2wOmPPOeJ526ClvtwfUb
Xp7Vwz5SefpW4m5P/FHeibZK38CRXEH8ySfXScOrMvr3auKNV3on9iDnxrsFx+Q59z/ABhKnMFmp
Z2ZjswVsYcN2L7D0YuZoeudeWplfUun7vwVPr2Om2dEEznJI5sRa2ZWTbmG5txtlOYQ6L1Im4LDW
pqU62cdpUn2VMRuhU2cfGMyOcC+tXYLRg0SrSHxFmMVXRQ5mNMdmChkc1FTgN8yuouY5lc6vBygE
gd5i832LkgKjKpACGyMxrf/JRXKZGFa+r0IR7x/8jceFDBhx/u+lYAQA37ncC5phe21wXaRQKJHd
rH9zSRO7OC7TLgvpw7ozGxKwBERmrBE6Yho1vBtVHaGJ7qqDIpgm7MrulEmruvx3sX1u6rxaft78
IMBWoRH530uwyFMJ2b7U6Ib/h12IMpZgT4B1G2XK0MNINXEUwGKZDm17RrO0IawsvCZRt/y45Ync
A9YxnYgIz3JRjCONSsOzypo9lvRgb8rKOmpNKJzN48M+yr0MPy1EcoARYiiSiUWQDcKCcdGUzfOU
Ir/Lyyk7PtK/NOV/w+Ahsc90xOkRvhBrn0YJOWHj9oP/xsaurXiW22cObOhY4iWcBUlVebam0+TD
5dM1mrP6aOheYeXJky3pnc3MHAS7zWOSUEXtMcOtvCVC94ywvvsDXfNiZ6Z6LvT5szCm0qOlo8NT
mTzk6Q5pfLO2M6yrvQQA8cORJ2+Nw9mil5vF5odIOh3PaopdgtirI6d5CxC5+3McwuhkYRtnuDAx
KvTJ6c0jGJhYCCgbQo4xGQGHuFgO8FOQ242A0cqSyFsjoxLPsPV5NhGT1Mnz//wyAh0JTleN28bU
KT9orZ96Q11Q1BsHANXL6kiPNoqw5wkxN16KXwUa6Ne/xSLFPTBDjH8A05jA0CdYcJAVioK1PpPn
8Xjn9Rn4Wh9HirdQIvDHSlSdmF3Vzd6oxXuCM4nhl8xuDBpJt+GRpCJS1ToZJR7xBGalFocbZwxH
ArJcxodLx7VhPIvUxCVLg0RLYeB6neMcHrihYxFOujsC8hCRmRXcUcwdxjFgA3fn7FKEGkFOmh2d
NFQVQ2fDU6t3pbqqWsClfVyGonyK7AL5cD4gAahuAz2QW1yTjDAs4Y7NPH8BK5X71vLznUHpR6fM
vmWNjaRX7yDnEy52noe4YCUbD/GSFcobFR4DsG1bPAHZ/pEmIKX+vjazlvioiBxZp/Dj81jUFXJF
8yspBxqESg7MndRrrYL+rbSJsVUzdWVryg+ClfAKsqWaudXvQAoQE2sxNmKyELVa924ntHuHnmx5
7CCfciSKlADM9GC18XskZxAQk/FSiyG6ptxEwULanlPzFtOuPQSC6Y6TDMmHSY210aYm3yKT84J5
Tk9ydlIOog623mwA0768dCqn2s8D6e6j9ApgK4dh5gyE3J1Vu8Aj05Hdl/uEzyQ2GSJFZdITHpqa
5m1FABVK8GuKyPOKiYTvpdN/wwWaN9gQELpwRFgzMs/OdViiS7JBrj4YNwkJdmBTHRylNLp2szVZ
r3U0Ks8BCA14hniwSoMTX0c2pVI2gqnGIMDjyFArJm8zcd4xLw6XXLc0Lx2QiWaJJs48hY0bvkMh
1i4Uov2r1DoO1SX4XzJGaBhRmyjSPYlcGhLSHRoyBZbbXqRzx3Ct/WlprfVixr+HjuLXojFdIrog
NgWvnIEQknUixCaXxRx0ixg4N0gHfKgG2RzL4pOAX3gkJtI4fKXpSivRHxrUOCFZO6S104bRVyjA
ph8KyYchXYCUy1Fi7IBhzZR2/8PRxW4lmMcMhzBL9Fuutb9FiiyrDKQ41/DgqRhr62UBzYY4rxFm
gW0wsa7alYXbwx2T4yPjcI7DdKOhsEHpj9HAEu1fu5RosfgpL5OeZ5cOYsS+zuS9J/UEMVeOX6jo
/VM4yEOkADRiQ6aR1wMzUY4OHaawKONzFxOtijZDhPW/QGOywkJmrB9vrO/0d6kP+OBhwJ98NUky
xh2YhcKWGxZsHwORyxE47LRzKCcipsaQNqjeTOfRpAKLlY9koil/NQabfMAh4LFCdayFWyrgv4aI
3HUYO+BKZhuvQev4BxHmmofjiCy/YcAAMTUYscPoi0io4aUIaGBT/NkHm/OJp/dSwHzgomXAslAD
LozdHlHSk9OAizVZ+jRXpjjFxRI3nerHMaVDXoKqGkPAFYKW4GPxn0JSfqyG58BJkVoEbidOj8to
EJ33j0XcupTJiYiY09eatQvN4RMNB+awOiSRxLWgI4UtWmbHEMeQUeJmIvPwPCyXsXWaI8kP6Eyg
M3COtqdjvLT0EhlfFb07RYbpJWAy9MRG36xGXdXHMs4+U0BsF9wl+TFH67NqiJTlIQ0zenVVzyaL
gsLC7Ud0SDNfp2Ipo4fgBuyHVIZAmP/OPg1Yrbcc+MVianwHbmBdeqGa53ze14rq77HkjGFztLq2
IuQqfYIs3x4sCdsqD+vxqg8xemKWol3bOs7uHy926R7TDmMU42fJukvEtO+C8lyhB7gjAde8Eqos
+UXo0OucOLu8IgAspPho+rg9u6MaOIulLxkLD8nP/fBOQVNt03oO6U4pWDr9dMbsou1Kv7G2GEDs
e++wQMzJcqa3Ig6bKlwrZUBpTtUanP3erPvwnvvUDw3u4oJYWPIg63NTExMuF/rFv+98jIYfS/xW
gnz3Nlvk9NmPeGktDAHttKZ+1pAHVzEmNyKax7W+PDICI8c+XV7KJSd60qLKQ2riQ4avKjTrybqu
8hjsBapmYTUdFV+xT5PGR7vZ0hQExopMIyCorUT0/QghY+wZw8fOPwqTRuUYOvIYZyo+8y9y/K1A
/Ot26v9vPGL27uCU2+MWJImpA4PjwHb1HoF6MQQvV6Xnfvga5s5+Igkz2Ol0KgOMek+PZ842SrGO
bfIY/MHMj6FuvNWxcRy0Uf8YEFRt2858wURbkyPGOF8pMF9Upf/iRVWapeuqKhYVL16RDAWyyIIf
GelPW8tN572jVzypPLA0BOPx/PioCc+j+l68QLMKoidcX+omKEtvKkHVV+WnMfUFMp///TTyOMBM
VgFWKOMYP1qbOKnBSqd9shoI91xPurbTIyWvqmUwxklB7uPelTfRVNuJw9mFLtquqeLyHC/cEiwI
/smuu71p15Q8sC3WeV8nMASD5KKhEWQ5W89yUq9kUzknTD/Ki+hjf029vWav22Rurp4dutK7rsUs
UKuyZF4ZkQ5kddXJmOv+5sSEMRAIBHqtD/rb41IJeQn07I+ezs9mZjPzprh0xXhL/dk/9eQCeo6F
0sadylOk2lMRW/mpjjv32VLD9rEZDDOBYf/u1a4wP2GbPZElYF5FmySvlUUAYhUYzhotsEnSfJcc
pGtZ6xEAFLrmCTpR3ZFEP1inf+F0I0/1jPfpVJSCkTnofUSJeAQgleX3uJi1L7qfzCwsFezI9409
P8NMVdVEc4MFCq6Pi5IiuLaBOR3rpD4wdCWmtASlTgMRamYkCQ0kvlF75smjlkj8uyuQ6IkOrW9h
zxUDQzzTcSXmtRa42kbro+QuzdcUYBwKb8V+CC2oZUq6+xe5WlYJJXRiilMnGPkQexTR+x9WUxwW
PkHzmtraLNqrcLmn8cACbgCBsVGUHXVQN8c5GtPzuFxIS/xiURjZcqKElI2i2rolCXQjOozXiaqh
szpGpKPTbMuhc/fYbp5VI/xTZ3ACNJFeHxu8p6to+Z/kIsKr7OpHDmjuZElSoyLc5l5lZOG+73tA
NoindkiGUObqNj52Wk1bGwTQEn2S3gZlXvsgtTZW6E7b2m/SmyvU9QGCSvqx20a9Pp2iDtFWEZn2
rk2YCai0gbFW5+9VVw3BwbJKB11FX3hZmxYnRGIBSXTz4GmcnVZl1/bbks4piZnZNcus/hnbE3Fc
oGGQDhkXP7KeafE0L3KmlxHF6R9K3+ErwZs0aGkKEM9lZ4WmpImJs5eRVkcxuH/jSdbnNqxsHBfM
rZjvzofcR2mW1SJci8mpbmZDqIKOP/NYqxDYxRRIOu+ap8V59pT7lrPWYgNgV+04q8e33tHQpk0J
vfjxEoMNK1oe0udtkVYgQErWVs7BsFPYmvieLniOabcTdFgMlnlKBKHenJuRwioN7bQvgVEu6Z8s
u6AfqiWpJsNmG49ac+tbiGIywOlRtu67NCkryPwc1mJ2UCcsinpPGrU6U66psyX96DCG2Yuqin3i
u9FtzkXwKoeQDaiJtR0x78TCiLk+6WFbbcPQYh7vqHW3ZMWhIgVMgUDzOo3az1g12iazrPw22OGO
tZ59iLyqRKiBBsRzGQT6SdlzctZCdZkHbemnLj9lhOnEYk9ZawJhyNzJ5vVBV6rIyXFHKPbCMs9o
weBM2CaQboN8L9dlWowqta2mm6kS+ZQ4X76lkaRQD55taGqfRh35MxkdK0KaVxgIGbpweqGlQoT0
1JzKLFagI/UOk8Wz3hHHbixdLU4tKzom2lV07Ytb+gkLpvXZqGk+WCGuY/7FnkH5gXOtv/530DLy
2ptpFOB+IejqX1YBWq1hL5hbnkbDweHKOk0zGVyjnH9MJDiuHhioznBvpdRJVfCt8KhSSvWgUQfy
Uv9UXU/CDbFU+EbbZmOlSc/AtnCfDD+KL26kA+DgDFAbPWAGc943LqochPHFeuDocnxw25S0v6qZ
fLEON/amqZz2DOz/PcQASTAjF9Wop9GsScmDJyKDYSft1HriARhADBHQuMLHlx2rRtFyrNTvxijA
LSRD+DJ9d9g5tv8i2PRuPgnVbeyePaaEwzm1QnuvJD0ymE8Bc1Dx7rdZcAOSFH14kn7zqaqNdGsg
OoDHBTrrYUXOpzy8dKxraf6TQDVaHmgrvUZEztN/L7PK7I8maKZ/5LNE791dyRgXJ0/q70Ll5V1b
vgkD7a2ladOmA9LCG2o2ngkteGe4bL5Ngiy5WBJ6+6QipreJcb1G5ZsezEctjFGFpS+LYvWKwT+6
PS7kteUrlZSSsN5ae0MctMp0bm87/HZjvOF4/v4YCd7EXkusvShG2mzmLhwC+kcwrqAIYPsjcglv
ptLcalNovc/7UtJwn6euP/p/qqHoybtu208m1DyrzqfdYDwtUz97cZ2SpLSQc3idz1s/ccm2dKp6
/wgsS/P1aIvlnALsvNAl75cb3Z2MIb/d9K9JQsr1rAGzq5AEOKHVHDunClZlZU0Xjl3BNjALFm3V
+UdE4ZhxbKiGUqs/64DMZjLHsqeIw7GXpoQLZaM5n5LI/0unCs34I2+JRZPFGP2Z6EMH7VCXX7Xx
aA16BZaFcFZNS5kNUQ1rK40MTlOD6ZEJ9TO3K+JeIknQlWk+CZT9wkyw8i+vUgyyUpDQBwuenLX8
TgvV/sotnWbqmA5bOTb2V0dvCPak9UY/DZuq+QEGr98Uky1fshiqocb4/ATFAAwsM88uSr+kNlWH
GhPPOmd9J+V3eiGzCATZ8lEUMyh8fDTQ8sOfO2zMFplyTJzB8+NCciSKQRsV0/KpbnTS6zKXrZXD
kLJqTxSL2b3NZv0WsWN3cQPQlB2carmeAA70Ojqx5TK7AAboRbceNcXzoDJ9aybM/+HYFUh0sOQ7
aAbOSIzsVWyCaCA/xD1k4Sxw0nAiaAeSxixtuBTOeBYzgk7ToBwauwOH0/hEgIFgGMaxx62TVwXx
6AsGyQc+Y41iAERFJNL2kkxU3wPz+X0Ky3drVSjYJZQUrBD2nwqLza2nlC6D37Qeo+fHhbGtuQ+X
b8jOpXvT/442ls9IC/pnS+JJDOnYP6Na5nS5VGXJCF+lEMToBXH2K0ELS4+9SZ4qzARrzrW/hkKV
rwQybVDLFd6Q+i70MKW2eBtvFsozO+07RM3FetbdP2OT5WdpB+XH2uwophCsOnfV8kssCUjziuUh
KZLqmeNV8N331GM1HCj0Cc3OtsrsrYqZ3KM4EMioI0SF4Cr0ud2M4xLx2Njki/IdQoCZLe7TAHxB
OyH/SHtwgz3KwQ3kVes8lujPE7v6THC3eTL8U6NmPtVUCBaJ3Y+k7Ecd3BfN1UUdksM5dE3EW6Vi
o+TApTs/sS0j27VRndJ78zf9qMenanRj1PQ2QuOBVbovsxM1x4mR0BZGrPsvrk/MYbF/bBxNhMTF
p/LepFpx7NNh+jR18iGazGXcQXGRaFpDEp9OqJKFTm8m3oO33reOWLAM/v8/egUoZBjd+tVCLQnZ
JDsZItMAjm9UFQyrlBDK4yN/08actInbRmwfL3sjh6FWixcwXPAQHabpVjg631XZP0WyL96Hpqx3
jeYgw67b+DV0pp+yEda1Saxshf/MvGYT7qYcTc2+mJHsrTtyQjfJpF+YBeMMWVqiVdE0zwtIhnMj
n9OsoHkeDZUeYRMBJotsviRotX2f8XZmWnc23HECLEgvNEtb66ceT9/Up9W9RdW85O6w3JV7AJ4Z
UuKyeWpsFhhtjspdZtAbpxGFY3khqZsNBzJgyLgQJzrPw+y8x5q8dLPKfjVQswLTIDLN1O/U7eKO
mAKZv47y2nSZKJAFHjzXxSKDrNzkpyi6XV9RNOqS6YNTJzOBgjamoyXRNLPHU+8AGZJI6JDDdsa2
lNU3thCcgQQ0svQ4x5Ax7zogRu1Fp29TY+L9YIiLgEVgkQ+a2DjRYsk2M27c21j+cRiBeXBChg+K
ANjUtl2ZO2fkDY6Kott2BnnOAI6ii+MXTEr/ey27+KWmabF/fOq/zz8+KsKWmYoGVsnN/GELzMbC
3aTP1/8udgNo21b+71gLWnLz+MNQ9SNDAvFHN9pEIygkzU4j6uXTpBrj4HemuMMg7d+6n7WBQhAH
AU7Nup1u/KaZ1jl6umJVq5/8HGSS27rRZw8eaR2EJqmXC4S8bps9pq89cXXBDSKKdfd9/8LmMH32
DEKpMwTwscJ9KWKkPIb8XUh8FYHemW9GzAYfkUeiBOivx3kVSb556EabOLm44XFDNde4tAzttB1v
lQ73Y8ITc6+k1j4n/k68w6fufpWT6D0jppsgVJGekFJwOyi4kD29usdl0Ec4Gwhs+YW/0RY4uEXn
XuzlovV6qa/HxvjLfWnugsAo9PW/P8EhvWsGHSP4//1qcF8zuICZMqRvyttoz79peBiHx6vHpSLL
a892WLLTFKLEDoWWq1bjSYm6WJsS1yUJfybygVoeaZs/N4lvPj0+9bikRSh4+MHt/H9/YPvtm1DV
U12C3nYeWWuzDCCupB/OXHXHXu8JlJVqptAy/g7xVH3hXqL7PwfqUFlZ9jWt02V+WZhKHOy6vFGs
0hm2DfPeyJ7T9yzMdxQz3GGaXr5FNtmQtbMtunL6MSi32WDVZrANr+8Am25L0m74Mg8Fe7Q/ye2j
uo7zEyppr4gCeWzTCr1jm5ICNNW+wCnKkk6v6rfphJzAjJzw2QmZBBy5v3CsFuNdXUC3kfWHrusH
LQCe1YjiBSJL48mSVyBHGXoDamKEPmMZW8W1eUtiIh11+XdUH7T+OZoadrxLW1yA1JdIk82Y1Pi4
j4+SVGl+sPpoL+5jRlouOsJ0WVPRqNq0Eerwi2OFjiXfoh1skvWHBRwliL/O4KFhBJ3rrRZ/SybB
exk5gO6YjCNaWYc2JFUV4z53KTcdNHMMtzF0lMAUQbMUJ102N39okTQ1YekVE9rqlgekGPyFGIgk
2NLkaqpcwnXCSHqoJRM4C4s9jS4dsvf2WfkVw/DlL+YgP2lRJBtXc37lS/fT7BDlM+L3OlHD7eBg
uKkaarYw5Iw8BL+JU6KuwN2AP5gpDZDius+rK44rmMa093z3aZJaDBDTcQ66Sg6RCbKEAWh5TAlT
dWCqeE5dgSgZz/Qw+6cM81oRm9WqKucWY6pN+nWZhZvZ4mjdIUdzRQMQE8OLiimg2Ml+Bj5tG1Jw
WqQQi/XTnL585G+rXBflZSqRKgdm2+9b7MjpgC0UW89xbMzseW5ZLiLmuaVJK2yxwLv/h7nz2K1c
27LsryReu/iK3gCV2Tg0xxt50yFk6b3n19egIjNvhO7NG0hUAVUdQVKEJB4ecnPtteYcU423vZ8d
mi4/VEEz2C11+mpWFCgYEc9I+m/ORJqNT4wDNTWA3SK4dIJCOhqpDaXZAVTp2eVHJU5tqhk6luK4
ijpsvKGB7LwrtrEkrouRNAnVbASv0ESwPtFYseBj6tKg0dttVj2LIgCJtK8Avcil7/oqwQITrU1B
OkVGUtphgIZVRyU96or6LIi97VtNbDdzDDxYarYZSo5NEeHQ7JVLyOz2ziSlm1K1o9eGdF0xEC1q
rU+c5kTzeyGKzr6wSK94orEJ8sh/srZVL5/pwaRrhpErAST/1i+iaNtXglOzp3FMcgYweoFfm1Mg
IJNvPoV1Zreq0hL2rBqbqCQx+MPHN37tQ7gcujLazh2sANXkJbfYA3d5i0chiKVVusi+8cpoLfYp
ILQEOBrJYYDIWAct7VJMR0TEgXsJjBFwK+PnaVUXY416IrmGbsDkKuvfwdg9A+GYQCgqrVdW43ks
MclhEE0XjqWEMsuZjPHJVEPIiIlhLirnnakldwj2VBfiGWtRT+E6aB9solxZ1t51NBGOpROimo+e
Oifk1PdNuwxJE0dnE7ySu1LFSpZ5otL7O79CNJkCjGPSB24RBCGjvpkiTsnuEoHRca4ETzhUaTUW
H4TOqJ4xyN1ZQUdqqNAS57L9wHGu3ZcslIWlrOfZf4gzzKL1xKBSw4i5GyP5STCw0RW6dgkiKcM0
hwFbCNWPyDA406HwbNEo9fKx2xhhf1VCFaYsTr2kxmexkwwrOVvskMrZOkhs+5+VsF3HbWy4Emsv
qCiuN7X6aMz+w0+YQhoT3pg+IBOjnKo1aAEikfPXUUsXEMgCRoK6boeouY7FciuYoiK5GjxZRC99
vQUG/DDzWO4JmXA747akf3BWYgj8gQxqAYq9J4eFeogiH+F0PQJQIZaHBwBLlVxCtlHgfVXotAnR
lGifpemqKciMGFSSDHq70ctX8m9OkaKXF8jq9IxjAEd0NQBF1sl7s4B9dOaIdHGlypFqAwm2tm1F
odt1g36ecvVQSsjgmRFdTBlOuWqRUNvKerTIuxe/MiUHUFCUBv2xI9lplcRIv8U+uyYmCM+7Xz73
FTqMqcIE6s995YSy7M51ru6gHyJ6jvc56PFFzXMajfxidW3klnqwTyrpU6D14+ZDuUmGVNjVk+nv
dG49mjrz7GDgH+js1JQdxYDwu0ONDHj9UwD+CPrL2letGaFJFx+4kh6qCG4h2jnP1OGgqI1EUKw5
5OBZOWONVDuFjIpPLVCkCRo8kS57h7kGqzCy8yrATC3J4HbvmxKgbJp1N0klWLvWP1c1Tmt8IqWN
qhQVksYEw0pADo6DcU4riDRTMKCBY93xlIvQ8OygxxRc1xZaSRJmebia8lZphHSLyRAXf1gfxDS3
TqToRK5vEtagXncBCRCQ1Y+zzL0m1VN8FEbhc0zbc4n7bF2KxEdMg/RZ5vkDnRd0UX7yWXb9HUGg
j/Usn5QQLzsWnVJF/kxFuJBOFbg3FpvsBJJxXT2NLWiaThweq0k3dlKDN23g+xhr4dqmVIyzxL0T
FtPuypoLBvGtmG8yg/vDaDdM2F1jiKQ9t9YNQB92GWnDJmvCUAAhDvH8Op6EYRcjCTPjXN+Cnz7o
xnDSUf8T2G3ABfejXWaNJFQEOE1aocp3XRR1XpZzLSW4UceJfYZfZadk0D2MDO9zIF7avjxLQSEf
zSbZVXWw0aNcejAXeQgynRS5dPRsWREHFQlOzL/dDH6Q07RiWUczJ9PCXRVCFHuj4osnebqbpAlx
aXjQDBFxYsEaLCtYlGQVvQj8dEG8xoeHdx039GaM8lcLjk8sdIartZktijLdZrlo16ZM5VEJg2j7
U4C+rNXcDnfzUS3Zv+fgoPRaRi6CZKQvsg9ahP2pb9G2qmQo0MCyrcWOj8iSKGL1ataJv5iN+KrH
BOaPh7l9zUtCJDJd9Rpibss0ePbF8j3XRtRMYBFovcOFkOJTLqrJhoHCKhHWgtDR4BWC1JXxX6yZ
tFz1gnwPpS42i1c5Lp+jsX8rRw1lDZYcj2btgJh5Og41iFgjLT9x5H3GSn6FGwonAjOBjYk9bNW3
FuN9Kyp30liXO2omRsjHCv/LqrQg/Cg1+QIIETXPZFZxW47ygwRdGCt3Xjt0l1Mf8HaeFD6W5/ka
cS0O6iTfJBFg0rA3r+IUUbRVWCCZgFG4sjkgAtNQkGlqZ7fluM16urOGRD6MTyF4TVB9AXMHnuXo
JDG2ckZXV2S1mxSmCGs0Ldi3daNuB6Ff641h67U5H+osQV1VW/pZK+nezucQkex7PwhXGMDdgTia
u5aVq14AlLJ+y2XdnCpk9nMK5VfvTW/4bAOpdWUVqEOLiqRAKdz25B2WMmYVdQwPcVPwoQrWBvbY
Gb/WkUBiRhRJT75FqXu1lgFoFMQXMyilc5n54hl8d2sKwcaCIbmT8sRDTUXpM833ITHLdq0mz1h+
hBtVatptgNhlNfr6Q8vYzkl86ZoGgo4YTSOaGJrsZmpMcApE4hjcJRsGtdCNS8gkvjIO5wxXa5a1
yo7t8v8IBwZDarIgVNrcA2s5bCu8qHFAqs8k0gWDMRdhahdoiGgDQnViYrKgPGH1U271otz3BjSs
UXFQ98gKct5ROo95GG/yyNiyl/aK1GK4wihzEySkKBTztZ74bORVeo7Tb5JntT/FnOmyhtJa1VVT
tiRFWdK1fgrbU0f0hsyeuZrC+p0uJENuLWox8gYYRiaJyE7t4udSfqnrENN0UgRnpgWfYuUP5w6c
Yoq7Hoo17e61X1vXJVu4I7LoZ35WX3fTVB8Bm74Wc94cpRE2Io85oEz43VeFqQrHAhDS+J+ZeEjA
ZexmKRzqagxvRhYKLNrdQVUFer/DQQkjKpcaGguDcm1UsXf7t9iHqqeZWsNGRsW0ZQTuMrDV8UyM
Px56UVGh62Xo9VVPGMS5zrKbiM7hSh+j8hQ2+TsdOcKuRmkXaIzM/j6fTP5TOpmpaKKha5KCoVNn
iPzr+QV2w+5taplKBzz5yHwlbyBI/atO87BHcjE0RuRpmehmiTpdS0r7PE7RgyaFRx6cgteUcAHF
qDhgfpCAy7AW5jK98UzYEGAiPsw4kXBTl785bC4Ajqv4I6BeFi1T1E3ZMHRFFA0agb8ed93owIvS
Dnjg18inEdvkhGMdBZ016QeUZtk1y+sLZth8M1Mj/lD1QPyBcCaoZB/h/1uNrTbQSawnT5hqfTeY
VrOrx95FT5XcqnJyG1hT5gUonxm7dR7PoQ7FZiZeY9IUrzusaUIDRW/Gbk4OB2wHsTLBTKb3vaj1
hy6PB9zQjQy9QgsdrQVqit0KnKVKIENRAEjwzeiAZD3bB8U8OhU+EEo9xe38qri0ndTccAJU0GNk
WAglqLImLpnmS/RYUzGP9hHkRhsFoIb5c4h46IzcKG0csa7Dm9s0gMWg4OHeqkrT5N3V4MpVGOnZ
Lbb7PoetlETSMqKGHFpYHVc1TOBZTqxdgKURZi5QXn6HjFNLFtZxoTTHWS/CtRpOgR2mauvhCKh2
WimQIrB8+PoSEPx9jBLT++NbaZiHHt2/e2gTTPbahEYgj7nE/fovXz//9aNGqJPEQPKN6s/hWV8+
VDkmZlnuDnNdYiIp2FxLgMYdc8oZ0DIoYxWT36qhMS9YFlbV0g6tg8G8ob9FPIkErl1m/5b07QTm
nQ9pAzmj0wIcRXp8+mrelZIybaUeMUxAK8YdhTxlE9ERphLJ9EUK3MVfH3RJv0NRra5xe8UufqQC
VkxlbKxGeGviPsNJDauELMSCYC++VJPoPDFQMhtx3M1Zdt21WrWh20wnWDjNLclesyIfewsxKwy0
R4lqdjuFCsx5qYzJZCAoYGwm/UquS8QnJlkVgDP8w9eHvErBbBgNYFY1FA6ZWFDViy3ZN1SKV/VQ
KncRSEhLiOebOc9lJJGz7ARUg1IYGM+BJQ84z4C4KAEpQ/LIsKytBluPyN5J6dkzpcWjMPFeWLN6
kctjYlrmuZUL9dJMJyNRSe/uWmtnjkgihroFvavoI00BTdmRpwOnvqynw2Xkqjzgsq7RaWsBBISm
bj2GOH63mo1IPbTsLIVl3ItZLd19KUkpF+ghzftRCPITkWgVA9D6A2wqEZdG1uIqKW25GqTdqFi4
YeVJuKbfw2CXfq5NkzWm1U4gRF5Jo50s90m73B25awV6uiGLsHjoyzwhAju/VuqsvFYBI0L6mAmD
WFAIzMSsg4aFwx1AsZIJVsH2JyUNNLD4aEqgO9RexmAGifuSBvgdirwwnFBfdmFRCm+wMZDizVlj
G8ZY72QMwyuyI5qsgY9bm1jBYxQiDJSj3WQG7w3iYvQ102GeVbTI0PZluSLqQyez3IzrrWyVbC7o
322EKWpOkd/ghi3QwvmVxcxn+V7MekMCG+aZujHZbLEJQMNqVhXvq6DsDcE6EZWXcLRleEAF8uZr
ycg4/kjZox58VUOAm+ZPKAm0veEPAbymGktj0mRurWLqnNg9+0tQqFKqbLDEvHEjcsTWY5YjIRGk
D/Qg02O4AN+tIlOhIw6MoKAcN9qIWRo9e4YYDKWqaYWf+I7lDZPXcpvBwXQGlhu7mQSopINYXmJl
DjaYfvdGajVnJao1yu0yuetCbhGh3RVqlh6QR8Ze35jiSTBo1Ji1le4UAx2yWgxHBR+7o6JWpO6M
YfNMu8SM46duQVBPSWcQxCDRl0GxgaEeNYrsd69fTiZyQOdVLDwQmDBC2dqZE7ImCLhad49eeU/L
0NpY2WisI7H97MM+u4rSsTrlkmisWkXpTmgwVXdqleigDcm06eX+qejp3fQDdufRGJ0Ma+nk681D
kz9GKqLjQGGXVA9pQYUFwzPtT63WLfMhoVhjOOnPpm7t/FA6RoTAnH1fFbZTbtZEooQr0VdQ1cL9
OlENMlOc2TdJQy7g4Kt7Lyu65YQuw1YFa51AHAQTDP29hI50iAe4V20QDLt6+aDSA7S7XtZceCw8
QY1K2jAuzG5n+OIbgy0T6UYUu4oPXCqVoSQB99xGJHw4Ag2PV6HfAAnK93SbqnWm+bMdTOitmFKg
Fc+yo8pZeMgGHySr7487Rs3yjyDY/0mS9x+B0d8Sv799+W+3f5na/UsW+P9ZRvhyNG8/xY//+9H9
vwwAtwiT/a8DwNfRa/2Sti/1zxngy4/8yAAn6VuBQW5ahiqiJJKMX0LAFV1XJEvXkNvIoiH+EQKu
6P+UNM1URMXEeSEyYv7Hf4SAL/8kwncRRUnjypRU6b8TAm4pS3zvH0WephuKqvALOUBdU2Vd/Fbk
oXUJY60sPiVQw9t5W95m19IjrVSrtTFXM0Nw35Ndtgvt+SBtOlCJ62GdbIy9tZ8+tEP/3m7LS3PK
b9Mt9fl7/C452ia9xYBrvA33LcOEl8aFjred7Mq1NkAktnipXAZh2/49RHsur+ji79BzXlU7/SW8
qJ/RpjhqBxngktOlxK2s5Pv6FtH0jlLYtc6tk3rgM+10m9zLV+VhcKF+bckpv0ba76aXyeXJTKup
c8zbzI02KnxRLz+jprgbRpt/aa7mA6ybQ3eP2e+afuKbvFPt0BvW7QHq7ImqfO077SZxxZ3hIbP6
jC/FjqM8scxv/PvsWmBq82Z+0tcLTMwIdrChdQDSaNF344/YVTvApRgk67PlaRvxLhjP1a60Lq/d
kSYOvzY48ZjaMeO45xQeeA2fMJ49fwvUdafboqvt87OxgsHhpTf+rbwt1hyg3di34C3czC0P4k6B
pdvboheezFtM0h44elt1IISth4/c92ooA4/apthJnuURILnpjv5VTYSAsPefjU2yVm/m1AH5SKWo
rXwvImLLLls70smDwL276cJjBXv9NZX2Ch2PvbbtbDRU3rhXOC4UzoOd2eZTe0OOpAKpW19pj/Mh
20RX5b5aE8ETb6sNDxY75nW1q5TTEm/DreFlm2Id7OVdfts8C6fsaF74Cw+WB9tPdMMtwgST056s
o7XuGNfKBjNA/L7EGj5Azz4Pa/NzOuJz7x+sa0zWD8q+valZw1dSiLN2pYob5BfMioSNeIo80BgO
wk+bdJwXczftcCfQkXezvXQWbrg+gaaG+TnKNoaHI/7IzzuRLa8CT9/TuREBeK2ideqUT/hRV9VV
f2GgQQCNwjOE8BObeKUNPLNadKRbzKlhDrLLEyO7PPQe0i8Ewa+okp1qDaeSiMbjJbNXwL6uAfqu
Us/YpO9eexsEK/0eCk4ARcjkND1DvghXpuvbnc0c0BXoqnMU1XN2nPe5155h/1HkQQDmfuMyEu1x
O1IwSWemWqskP4DBClaATyT9sTPAXbc0fQmvtj7B1qO00DV7VDajcmxXl7fGA0dC33zD85wwcgdh
mXKHr+JGu0OiY9KiyvZ8D6kcgUrkQjVv2G9WbJZdU7I3deECR51wRmF5DvZAC5DMIKhkwJVfpBeh
eWfyqhD6l0YlJYpDPyS6iI+Dvkm6tRJvfdmBOS8+mdJNB8dblPbWS/C0CPEimALnBWhiIgjm17kY
46vVcGZCg+PDb53oLmbfIDO9oZ2X0BD9oBmIeG1+jlR20mATEEISw/Cw9B4ZSDpdtLdc8yC4JIA5
oer54yWHw/c6cEz6BhY8e41VvUfF3TyNNmNPd7iG10LQiaOHewVG7uziW+CEtqjj+1UiMdzV7KR4
RpEIDjqB8OK/+VHqKZ5yA2swCy/00tt+J7vJ/ZJN/qTuDfmY31XZNnvoHiKYqEijzE2JshfJzRr7
qqnbzwY4nGjV3Cehp+v3beJZ4gMgmgLjA3sPOgEu5DWRALHHzoLXtoYenWwn6wWgxHRD6xqYwM1w
Y9zzngDutMdTe82cD0u/oK/qHSIF58bYSuxnV7TPiGKYhvfQJMD1Csrw8NA8iFf0thdIgUuaI9Pd
dSfYG6Vz8jvhYl43m3fLgXmbiQ77ifIoqC/GkYGI3T1W5w5mYONhUD5KwTUOp3OHyJOAsWeju+sy
eAmALGUYBUUv2OMbvbL10oxdGVsmETbv6fXgTi7lpG0cyTdA2n7L73kkp+8qNDSICV5Hp8wRwh1A
2PIoW0f9lSDUFckOwDNSHmDcdiS627n+oETQxtaV3rtAFMhOSPHvHAci0FgeuDoA6Av3Kd2/JyST
UGfl7Bg9ivmjdK7bZynYGsS5BIfmU2nBoZVvWn1nnbVk39GDP6ji2qlc2NVnrXP60b7rXXd4yxqX
/LqVZMerkTbiQ4AM44icblViFQxYZ9zyCDSYtRHB5Go0WJdwmYGG99pYXoE7I2EoEi8s+Ag53hrG
x2Z+r0aqpyfZA5tS3IGdk9wAhBJwMDD4WaNkjXfddnBopb+a1+YJaHnktMcKEhLpxK98aI/pbjr4
ZxIInOoV5euWP8WbWtq6mx5MYBrgmjblVmdxVp/Dbfdacpftu1flMmzUvaaiGGFWvEouRCBC2Xwc
tIu0QeTtyB6vFTmo5Bnjmk9CSE+bGskCAESh8HLkN61dRlBCScnYaKbLIKYqt5CJ/BldF4bVB7BV
wTtsgtohZcwQMNxCbcBs6xXGehfuuMi4mvujSrYzKP1N5LyYmxDfS+ERhEbqit9esKqn1P2t8w4v
Q1TXX6Xc/+2Sd/1RnF6yj+Z//VK9/tuvX1JK//9QzNLj+5ti9qPOXvLpl1KWH/hRykraP0XFMg3L
sEzTxJLxj38ZPpr2X/+h/RPblY7XzKBUVSVN5EdyFHwh/8TPwM3i/0sMvDVTs/6zjlWNf8qGZpiG
oimaxM9r/506Vl56qH+UsQYKSVk3ofxwXJTbmsIx/NzDng0/wwuKwaajY2b5hG6B0jRUBC/oDZqZ
tgrPocZJkdofwVvO6zg11dWc5PklkMhbzBSvimUeO1ZKzlzlUzdCzT5IglQxvC1l9+tLI/KTdVcP
7z9yobEOO+2gt64wK9ufTvzlx5H/S95llyLK2+Zf//HVdP/2ggzafqaoaRrbBPVbXW4MTYJkDstP
Xhovwqz6e1pEPL9LyzGt7tGU4VHNk5FgTxEAT2P+OyCVGA7+DGSqN+IerluErpGdKB1jHF7FdMZY
iX8lh1ybwqUrJY3VYu4NWy54AChBbR50VTQP1VtWboj7LKggguGYRUVl+3K2Dvt8vvz9yzSWl/Hr
y1RkmT2OLOMYVk2DndPP7xviw1YlrAI+1KILrspKqBG/Zu81qvA1cXhEusA9q4NG2EeZoq61CobB
l8qv8436jMjkoBDOd2xHNsOlNZ14+oc3QZdBO57PZimzacmE8RIbWQ2eVk9BvI55xlANK5rm+5Zd
VfW2MwlNEmkAvJbaOle3uuwH5z7ThA1jN21vTUQCQvT+KPtAemrpUztK2YNKwXak6Xl+oj1EE92m
CVGwBRDAZIAydHu57ff4BfflUCeYqghjUztV34+4aWgGQeRtejTNWJuI9lu+HPMJjJKfaqcwyk0g
EajjFyu3TAt3myj6QweDSl7Jra9suR1PNKZmW0DOxhRVxbpNxOaPD5HU/FgKf9n8/3w9yr8OiZYb
TJF1VVMUSzZ0S1S+vVFItMum1IHajUqbeV8ukrRM+fNRD3ucartDQQ1OTD7WOqMweLDEGQg0YxK6
xZtwGl+yiSYO1+1i9+8Cz+wn8VpE9HLsG/0oxAKo9uUaiATBsoO0iLa53EXkRuAkMqNG2huJQloB
KTXO31+D8q9b4K+XxnWtIo1jC6zo8rdbrRzKYe7hONipqNSAPmAO8szLTkNkYBxZUDL0GI31CD3F
xxs+URNmSKikUCH5q6FRWuJBhYsZAQ4vrMIZZW4WBiuPX+gkcdAUZuMM9C1h+s2MRvqLQzdkhkqy
yFujm0t34efbpxeLtKrwEdglnE2hGnUsP3F6PxQF0PnB3JeQKEk/lCh+ppICnbANVHGJ/ZszqP35
LsY3pzEiUkVJ0Yxvq28zDmPbwVYDqF9Z6xZp/EqdyBGnWXdH9Gh+8BfUf7h8hlG/Wjd5+RBGNNYB
UN5YGsEDvbVjGGjtvj4btdD/8Vmgk4oJdQLGs9ABNqgjrNI670/XDPM6y9v6dy/lr86oqutc75pu
WYqyvNSfhqFNrhsTTuHE7oRyQoGT9HsynJs0knZfX3TLTf312cx4iR1QM22+cEN/fEB3RVM/BtZS
RZH5Q4Wa1qRxDPU+V5kx5U3ym3X0ry4E7nieexKNHMv6mvH+dNhYHhVzSuBGowR3UDE0K5IsE6eP
x8QNYFc5aRC/41PELOIL6lpXP0Uh+c0zS1rWgG+LOdWBvCzkXAPq98V8nMVOTxVa+SNxht5cBW8a
YZ6OnLMfZ50XD1ZA/kUTySgRquhihOhG//5KlP68TKmiqKGbpUVmiUiXf337euheHQhKKJJpqu1D
qWXT2aTFEZPnSkpFn7y25lVH5bWeLCHYR7hEe2W4UqucFKyovGEKPx51zWf4EcD0+8L6ZFaXHH9z
nH8+VTQEFUPUDOZ6dOGWy/Cn9ytXAELI5RJBLnRc4QKe2loifUpulmukqw6VAbhNxZN+wINZF1K4
+/sj+DoTv75ZXCf8aU0j7gHry7cF3RCkJK9kLHZzvZHUIIIHgT5UFe+TRZANW1224ehUNNIIJdFD
BpRg8XDednDuGFMYTULTyYQR6y8ADfAO3POKHLoocArXYpVdYYChd9Pq1+IS+aYaSJNlDaSApnlw
A4pHo9e7lT+VIylJgXJHyoVBsknxIGMOJNWcQFS5Ntidj03ifi3Do942+78/DfKf3wiD4sMUZYkn
HGCKb0sXWTNBAS6xQPq3w9oLxFu0BhFRgCGeQIOjQQn7rdalu65vkHjq4u0X40ySpv2c1unO6FER
ywiUvC8QgYhCJIlGY9u2BLVFUWj95kFMxfztHqNRLPEUxlFF0/b78c4Q20OimP69YGorkT7ZIAeH
WkGNbcbW49DqUIWwy6V1//n3J8v4q7/NnxRN1nlVWar5ny9aPfPVOCZxzkZ9atG/WSAxMxE8dqN0
2S2HzM2EAPh39/RfvGSJwoNmt8SFKmrf3qLWl7Bx5eQeIw5Q7OYl75BfkbSAANRie1notXio82yB
FVlu2ikTDlg9hvUmEv6ypAlmTbZLoMdiqVA2y37kptn3hMP85mn8F4WEIXFLq+wmeBqr2rdnB+lX
QTuWnJ+Qfv/rwHg5gP1RyZ1+Fythhmo7vMb61lzFAqPcQSFVvUZk1fVVPOGcgqQtZ1rrpdH8WpI+
CA+rzuipAM1tSCvB6TPOJB+kvzm/f/Gu4qdQ0WvphvnnpaiSmG3lvp5xnsTUC6IefWiUHpu2Ijx4
MfV/kXD+/kpid/ftMtZFqn2LmovlWubTXy8lmMhzPHMKVwhZWaylp67qUADI45UVokgzkTxmRiFh
JzLJdw0SR43oDpgAFRSY1StEsZdWjG+mJnhlhtryeAnB4viPShJABKqE9cK3rOFnrBI/FGlLar+5
D3Uu+j+9BlkSLYWiUVNZPYxvt0PM29NahG0hEqVunEz1qh6Tcm1GgtfNMc97M/SxS8AsViIUCALs
DFWAzuOpI4SnYK5kp1VdUckI2iF3wdEFhHwzHGFQESHpABMqhBDTTSjBoI3y9FK2gLUhM1fOYPa5
JwX11TyzjdV6yyMS2kLlG2x7KU+9RhU+tBIpvBS5gi4sVPpkn1jtdS5r9PBUBEOmjA/S1Hon3xax
sAPro20bn242ibLo9FK/xbt+XwuZW+WkpEDKhlUvNuGaBwe5W/Ep86NmL3WPve5zxIUqu1FvMWwu
Z8WuEAgMakuLmnZQYw0obVX4imX40WASKBrm1Dk1tyMGRuW2QvepE6SwNuL8TNtdbWC0W5awH0rh
kFd3JuP4myu2cqVbDGXuctfjj21A3pg0Z8VxzraKvGCb2JnDd38JsAavKDd0pxd1bSf6ySZUBwUN
AUnVzaA/ylEKjLbl6kO3nklxvk35s3USAOaapcsoqOVNbqfHQVFiEi+h6ASK0sAjaR4UsQ9smD+N
m9SCF46Z1xUIimL8Jsh8loRmODACDvl1I5U7xKujHXdXjT50dilBGksRZawR08mrQRZxfcQ9oTBl
2fEIZARstL0rWCOq/el1DEcyjrLOdwRETry1rLLGSz0pbj2msjsmWk7zfN4R1gQncNQUD+THArST
kbyMKfSNoF8sw9idJ0AY7pQLb8kwHnwinM+BlJKDgUy5rib6hIAThKWHl6ZMnTqabSScIP1Gg4oj
1oHoU5Jz8tL6FG6EE/hOmXXuKPvhthmjc4eKbGVic3aoCWm2UNbQVkQkUXZbYjPwSlYoQSBY7yNc
q7ZRE0SDLr8RrPdOr7LFaJGtlKxMoMknnRObeWl3MmNzadf5iblEsnxYqXmdEYu2Av647/ZmS6OZ
+f9VUffSMUCmhglpvJJb8hyCvnoNkSxpoz/sZvFD15hQRfIiTwOl6wUjl3iWInkPco0pib+kElp4
SLgKBo1+fuaMKMdpsBOxoM2kbIGgXDarzUaLIjtQe4CjClv5LC/fgphzb3Enr2SEBXZu6jpzByvx
JM42UfDIfTq0imrHr4lSMpOgYQzgSPO3bKo2VhDTHZYyea2RkVvK3OUIriEqz8x2hLSf1347q3ZF
cJld1YnqtjCxN1F3NZDt0TSsJ9YkZW7nYv+RmZO162qW5nVpJDcdVnMw45niLBrvJWstKdFijtm2
JofJmWTAofDpCkeEUeWAoImIAbfyVd/BVCH8ezVLw3tmxGhPVwG8GVdi8w/fyHD7hCttlAlX6wCK
G3pRO9R52Y7FHi+fqDE4iUt1yYDr7JoQR3LCyDWzxBsFuB0FCszDGQk4aFKCUoVsuA3VN7+1qlWt
v9MrhIhoircVKxJqQpPgkSyB85Rg2UeSR+Ie74xf1PgLlHiNfkLcmvOTKI26p8T5q85Lk0s1cJG7
ogRZ8r1qhgmm2vgwKPTbMCcXMImJMovQPyMKSlx/WlJA/UMswMShlQNuXJm8QYQ5g6a9dCO1Qtq6
cNh9qX236ECUGdTHJmc0pqOItRJk+OmtXGxJaXzKFPg8eW8UXGZkrOaEFJFXxjAdP1OkpmBBDILn
LYiGEZ4cDE8kqSYY8sJSeaxB2XGjMVe0+gPSTMbgxRKoykpRcHvOQbtNRkjgAjHCDlWI5kZT+TIt
CdUR1J6D2urPULcyLxzm5zD8DJHN2UkSMXhvdMaFWR9dpka4wLIliFmsclhxgBeIf3wykaCYRale
9LKriF3iASJb4gTlUEaePcc7Nvcjc+K447kQXTfY1f3ctFy91h7beDLOvL+sg8grx5C2pKEljzDW
JALOn9K20a/KtEgdhLtMogt1VY8RRicT9wnIg4dZngzGeEDR1Z4oNQ2fbJpeC3pIBC3poqtZSG7Q
SPY2vt/nLALiatLOrMJzeEs1+kGyXHM1Ntqh9esNsmXGEX0lu2CfCAetZy6nFIZ9kBWZTThgDUiC
vWg0QjBPyUUBYRkw7R1VRtkt0Q+Nmj702pVijWhsxMxRU2TwodFs6wJwaIejXbUIk4wSk8pNS27G
ItVtA1AbnspEdrOO1FWlJh2zz7p1YTzDnQGs0fR0CQ9ZNwsrVJb1rik0H+vaWdTyM4gayNNd+q5a
pXJFf4+mIgbZaYpeQMyAc++WSAimZBqE6Cfse6tKkaMtiakHwkBqT9GCE4/Kbe2rq7JF66ANwWMo
QedMC4Cd/5ul81qOFNmi6BcRAYlJeC1vZEumJL0Qco1PIPF8/V1o7sNUtHqmY9SqIvOYvddWTnzv
Ogo59kCsqfQ/aVcA8HYZad/jQJ5p4900rnnHMYWYd/F+Cr4vXSFzEvqmKoxrjLyaZvtI+DzYE6Rd
dmBvWkAjh2xctK1I+rSD4TEbjI1tsyqqEmresncOqsK1x8SQJZhb4EiBYJsZ3k2GiXRvaWaoM3se
OzK/lS7kKqBeGzGTrQo08qu4TK84Y4y19vl9zgos8+a9sIJxG/dE0BG9g0nqUzlTf2xLto95jf8Z
koauQPaTkJc1DcIQi1wshPsge+ck3aDB2VlybO4jtH18zCexB3Debx1PfE+dJjlxDMS6mKQ8CEbF
PMjixS16qHo8SuRBlgFrQz6j5iQOZVd+CuJEW1Z6RdNwMU29vYUe5W9GnTfMfv0LBertbJGVgMd0
7YwzbvXlu8w7t3g0uniLPbRKhP3OjZfj/0RlktY9EZopzwLhDxGl4KYtwbV0ij/LpG9b2cMpwl+z
o/uQ5+chLdSX7ssnRTezMv3OZ8EhmTLXOBCjU1nlb8q2nrIMs2iJ6iKC0gI41T7o3ju6Iv1NHHFw
c+Mzal5G0412MeFN1cTxNvkAgAN8jXkEaItTeyXIL0yQxcTa5Q4o3E3NmHgbRxzzZnZGV2Su+7Tk
uBvXbiTDi2Wi5HAQ2E5ee6hHPsGTCuIHKJ/PKuXzX1uKHaaL6IbUFhwO4z0RL3BcLTEd8MZpqt7o
u7U9CxJycYii+l7lbMkxud1Qp32kQwHYmf0zcKL3XgMYDSKQELpmI1tSm2qXzXPPe9q0A4oMj7qz
JVFyvnbOdMAcyvJybP91zgylJ5aUqMbZHWySxj9hOWZ7WEbZdoREzTXmbTt7AFtqODcGMWFjJXFA
mgVPWvykO/PgLwFJqYmcFpH1CkYyQFxpPiOZXWXdaJ8r24s2E4HWA3xMmb8XQUx1pZAMGkN6a49i
X5iyu5VN+O4uj0QurDsOU7XPEmNeVW4k6Ivahx582bbR3kUFkX+BefviJKI+KuoOIcyHgSBbJNf+
Ri8WHLOaqZNWtabQHqrkwCFrbEm5x14gGFVMiTlspvKhABJ6THGgbGbHDU/o4I0A7XlqYZed7PbJ
GNWaUJLmAK8NeKOTBls7Nd6zbDTvS/bAXWFSZc541bQXEhLGKccUcp2axT8YsGvcTzwdwDxwdjd5
vyEBaVrRQoMHbtS+xNmBbZKhMi56I9qSKLAb+Gc0NUk6xvw8OM7X+Gf4rFaQCnAsLiD72l83Q0F9
xzGPredfBIXSTH/JknBMhGjZgnehHhSds881Wmhh3mTWcKAreXB8YhLrZzeN4pUH+DRvkr0yQ1IB
UVcX1gczsaVC+0R1162yVxuMyZRR+/TqKATjHABSVPC2cZlAoNoe2wxT5yB/q3kNCO2uIoWALPAe
FVGWHYkde6TSSR5r6qrOVDD0wvZKU5LhNNwZtFKrPOooOIYQi28wn3tC0FSQ0q8FqG1GF6Vd3Hzo
FPF21k1Iomz4+lQxg4sHPre3du5h8gLF9tyo4QwilE9V6LPfD2cyjPlOSyCYx4BnuhfxZuhIvPDd
kO83LK+JDnfeJC6xsG4UrjlFGoojACKwXStb8ycu7ceysXDm+YipgUtEB2VZm46JHXf0O8tWZ511
WNJ6N34Z+g2OV3IPo4qcvRpcteH8EmX9ZZqjJtwDwY6V2niOjXEVBuqWzket/BrYlWqTx8JNblKT
uFWyLJpVo655Fr7wZOQrYEDvifS/nM7dZEK8OfxkCyqxmFgUKPzpixeRHUySC7qch4bSn/l3eYiV
M+y9CdD5ld5y0vVHN0/vSVU9tq2H9pvocL91ahTLUYvIl8s0Iz96TubXPHCuRSZua/gTKyU0NLna
jbaOfZK6XrJfMTeDNcazQQNcddm6MOmJlbXEX4n7JJFcfjlYba9K9H6GAgNnCP9sIVCtlJB3DUE8
mGFZTCuM14ZNjLtLiA07dr35HOL4LeFlrT3k8StTxP9UEk4bwlVeJxH0K5+gINxbl2pRWFvIv/y4
uino7k7cuTtHNOJOKKTtnhGhyqfo80qiZnpAhkGVf9aN8U4cQrotWucXag1YJT47nHNh6VyzIP6W
hEpsuK/vJllT+HZoaeCUr4kvQzGIeDwfIWZ2oIO2U5DsCxvTjGgOtOAIjoBYQVNZezFxQh0+q7WM
kpGYG1JG1EyhUzTmMU6Sy9S0n0l/y9Xt9QNixTCMiI0aP0RqMQZK03odl8FJaQM8IuomI/4wjKI+
xAiGtj26aBq+tmPxo4+l413IZaCNo9SvDoEjfZwQIz+8bDjI6BzGDUu5KN6VUwsBVxKUlivIZxkD
pUjIp4mdMk5Ytg+ThG0P/gz0MXlQxZQRx4Vx5uo4JHMUdU6WCKMYJEkw/Nx8vvU7B7HNlGGWFbZJ
p0T8L2BMuJr+fkrJP4K6z4MX9o+ZJ4aDyDK5HkBAUPjN3EU+8K/JpafNFWx5sL7c9Eb/4PSH2AUn
OhYJkGlU305zggjAqqTfoigOaIF9sTZEfwS+dzIYL7MvJjhFtL+hplpysEJ2A5ZxHV/Bp1LF4Wxf
sSFBKOSEauPm8hcA1ta4zEx1wQkTn1sz1eh8FzemnYCSwLPYBlW78gm6WoGIfsyAzpH62u3rtjxC
CdxkLnEOjmflZ7MuNHQNPkaGijySRuzwAFnjX44D/xQTThX5tAtTE8vtGDvvTsoWeCZagLjL15oR
PBhubpohK0n+yW8diw+KFyGep4Y7tKbnrDoSB3a+auUpBF4hC5ASwLJvs675JpxrnVYpSrbRGvi5
Cw9AX/PghCNJbdLCsDFlq8QQ1yQbzL1RpfamG6D9eT/gQlDoDoCQG9z0dBtpe9SFsZsMScxDVb8Z
ow42xE8R2Ayr368d/7nGFhK6LNUK/TURzAPGhsitEPfXtmnUJugll9s40s5oAS/dOJIFNJ5BU9zG
RcE8w+9IHGfKMsCssdP+hkiXHV66S6PMTc3JjnjJYS6xtJ2B/gkihn2dDD9sO94TLt/Q73o/qkGz
MCj+Wl0aPcIqe81HP0HstBxmIxdVIVHsNmP3YYQIXYV1nLxpP48Gx0CID7a9hbq/93tJQA5TJRLS
1kmVvVaqPuPu491Bu2zY8dW32EzGbn0zfLBQpv11VbmPgYpWkB+IK4d4k9cV4V4cUjIgiQoy2jH1
qy9mBseIYKE1+/GRDPaJS9QIkMtqI9vq2ge45PIDCQeUnGg4eW996j0ORWJQsBGVjMnRPNDoVV1B
dYqcJs9eGjKU7YxO2K3QjtdL76AZkYqk2gEjk3CK59MIpwEmncWMd27ErqbnCMCvKosDK8Y5uSVk
nsI3BMUCwQCSHNequ5jTJxvbGhVpHyLonCM++5mLPWwm+hSj6FZigwdpGJ0S4Sm2px3SMpOCb+zn
VwCm/1rPuTIf2beu+MDhtVAfUBDaPY9PbxlrlqMB90nxk0f93vcY3MkBtfRQx4rpI+NQEX+XnfPL
mVozSuRNQ60j7k061nzClGq7ZBIW9Ws3lI9Ksa/l4wFwKiWptHMoHN2LIBA5j5sG+my/r2Pnkqjw
15iGkszEJTBZRDtt4OeORXtSE9FmeUSVYzK3yG3SGzWsRgaRMtrGOCt52JkHkPpoNNIDetddBsx/
+8Cqn20jUSdavQhoM2z/yl2m6WTLTk537hO4rIyws7VFOBTSReMeiEciJEOknGSPNISo36mKBaBB
AuBEATNMMuCjxgcTA/gR0OW4GpoCmTxjHiO4jGre1FN5MXxZHccEq1Qc35C8vfVa3GkjVNV8yY2e
relEOsI1yK5e/dxNqJ3y2XmU1sCQxVzNpVsei2G8IvBR61BPBAkv3JnRPiZ2zu9E+o2ekjA0YgzY
FOiXWturBPDJKovbW2g2X3YDdkwTzTm3SxTJsHD8mxBTaASiX41AzSWUgiY+MBMHOGS3LzXdWOUO
zUmWPdm1fb9Y9DnwhMn8hOzQALU6qbMn6HZBBH+ikkz+0s48Fm1AUxmE+9wEWisc9AxEft6yjoHe
jqFznUtx11bt1dbxj3DFQpg1EHPWtndMcncDvje5IT2Jn0p8ZxTNUwlImgDwY57OLyDDbwOR8/bD
cribywYPQzlidCDEzYe210hr3NpFiCNr8IKVK1EswF38VtMEumCV7WTooizxcsjm4L1rUMTgzhYk
oLrpRko9k7musvA057AWZ9Unu5yIlb1FuqEn3keH7PbJmltS6Gacg2q+b9UykQyM7yV6sC4Q5M1F
CQm5Q8RZ9UvBVBPpnQc5d3Hdv5m3YR5y8UasUYqMqYBJylpWjd2aWuZs6Oy+nXNcsgMHEU05C35c
8zYseAh43cXIGPW4NTZTgnwg1CmDJRK70YxcVJBSRMTE+bjKHTAgfgA0UbvT3jQhn/Rz8W3E/K9q
1T4af5mVAtRXWcDsILHUXBtAqhiUiYnxOp9ff4Af63lpsXUaK1gnX0Ru/ZS8A+saTMCq9pnUJk4S
rBx3PIp52JNc+ixLxPBx3xJuA34/7/lUCICOZEyntHD0BW0bpvvS/BShmpkJWiTEd+mZMSY1kuIC
riy4yJNiG4FjcDVW/SWqpp0JN/TQZyNImTKomMCCRwvjgUe2yfdZzjRRDnO+Tz1Ssw027ghwmlvG
FuVemsMXAUPRPolnwGR8piZJLt5YOsbW8vwfGitOa8e+1Tn05zQYf1hTF09T5ILe465qqpQrwOFo
0pkrXj2mvr1YD21OVguRWVumuf5xsqpLV7f8N3l+gibx5Lbym0uESUIfT8jjo59g0C+977vHRAC1
YaXCLI1cyerX8yVjyfLq+NTFcfja6PSnMYwPIsOatRGGyIKb8wR4dB/x1+AHierJad15F/vIYbjn
ao5mWu9KMfgrXRtapMWgC1rEGvhO2rNkJJGY1GkAg24P9hKq5noU48LB7z5VTZcgotvR4xNHnsoa
Ao3zbE9kqsupuOssZEA+NLXBuXj0Imsyf7BCP89pDxobtzen2t5I4n/gbi55vezQFW2gHwpCCfzm
VxtY+8Oo3g0GnuK6PdWzeVMp3iBCCDARI4MK4/knxxWska9bObjOucAcFZnFNvKqKw8S9UD+Gy0N
2yhq6oKIiy9Gdrix/EWTs8tdDD69ZGWhMfBvLO28tGNHlak4kbiqW9LtSLD8Be/drsPO+5mYRoRV
ugxD7VuyjEBS62pnx6TXk7RDU8fQUS/xFm3p3lTjuDN1hDy+V8Cdar51NV77tmaB2OJTFR36sIJH
BVsusfS93Oqp/cmN6pWcpUMWpNEzWeEn+94UxzH4kXXF3yN8ZrTzxMK/3BGhfAEO+daFnMxLwh3T
Rlyze+nyfkGmNvGckDAxDfadOX5IWdprzzIQsAfhpu+3QQ5hKB4/FYtiS+NygbvHdLXdJ9b07Uwt
/TCz+8p3XlvysEQ4eycWGUdczvM6LRE6ZulhlGl0k+gCzOZSquqZH7JHPiYkgPssHv4R7muDy7FA
hgztxSU0e+GOE7F6bTXPt4cwZohjwKfwdSZe18oinwpMBkMaaO+mTElRnTkVCTNeEGEk5bIqJVup
0NEmaMDCeow6/fg+AMYIGalO2UoMhJ8CNDTdxtnUqf9UeZpBSzBsY6IfSA3I802CjZmMGmluhsi+
mFMrbgbusyrmvoQGjN+saK7hXjTxR2MZw95JSJUWWT/sUsLjCOEsnmAAzxuHcdd6oNezIBBisqpe
bSysBG+AKstLbAm1IYdV9iV0QFFUcdgYE/qLvCP+MPcAl9UF4c0py3yUT3w+4T24AcGnIbMrChr9
oESjtq1tEu/qFVcmrs5eSIg8ypXZ1qIBX4flD5hEIlcZGq8GGrSVALw7tyxZSK0RCSPxtOSj15KS
Lj0DS4xkeFkgeqZtwJHQK/EpKekIu9JcuAHlCodbzTCkf3MHzvx+Sa0yjfTHm9keuNUwrBo8UMyC
KBU1qYyS5niO2Jayljt6rThXBXsq6I58K0MP64xoDMfEEpdnGZyDwI9xoGDAgb944k3/npr8iJIb
zFFKK9SlmzjCY+yCvnNzgDLlzLC4HZBe5OqBbTQWpAKyRdg4/wYHwk5OXte68w6iDKCSDnqrlxgx
QuMb2tmOnnYlTsUwqPXUD/yxAQAt/YPrGLj2yoYFTjPtiKg9RaFmdjHBk8rTk28xzJJ2RuAuaWeB
K9dmOZPuLPlUNkgDZIcQwykPKUmuLgGFYDOvTtN+u0ybGRLgjMLC/hbRlsBrfO2M8N5XYYcGirDd
kgheZJBUVMBntvUYgXHHmr7rAtQOpWxvYq7bxKjKA33lOVEO+Wd8VgIq/DU/09mr0k0yEYjNNlkx
wxqmH6vlFNGCxmEcXRZutLaaLDx22bcCWsCKbEaSkOb6rZy71zC1z75O/qWBuMppYhYnylcvIBK2
LkmIB6QFGB8QXj27wK+WPI84pGtLIHqU2BF7zJ5sI6lR5BHh9u3oAIASnnnioUsgGKU8LmXeQDBp
roygH20t7kdm4ytzeA2daNyEHMb4u4gHrAlB2hdhsGUMSsgjAbbRWH57bnpCEMCjLuUNFJI1g6dp
3/ntU0/hqXJucdhmwZbBx/un6RvEHI8QPbMC4kHVo+U30+ekDB8nr/5MtKKuDBVccHwcqI861HqO
eGR1B2wn9umb1DjyK+IO4nh+c6eCVqn0v3tFM+5G/XHsg5+6bzeu1Vx1E1oQOJy3ilNkC6yX3N4a
phsmnZQ2OrIe8xy6QE8jnlol7WF/oC6OkvwaNkV18st/mt6fBKJnEzv60U3ViwkDktRc98a0vGcr
MN6QyZ2qHgyqdjmYVcOAvR89ys9ifJzK5lZocn6yjlFdn49EmGMIqp/7nOqEHS/a+QyzAj/Odck4
PXMeGXLhC4oKII8Rnjm/15tQTDEjG2jhfvfbTgNShjS4CAKWHDsvjla3pOsU7X6OeMIHo3hKhYaX
HOHpHNutlsD6FUOHpjHrXZHxcSsZ96J3g0jiaZjzLm7CIuWKFvMqmOdHkpT41KrM24rhE8QFfl+j
PFv5Qkkm1ncFavW9zNrHHmYFkX6qX+KlD0PpY66c/lqbaGOXxMY1zFilrZ1lFYdoYNJPlnmps/zD
VfrQNuqlKbINXYfNcRyeJ5TT6wB+y9ZPqD1gTVP3s5NadTAbj1XRv0p2AoyKipGLEsJLSjswYv8G
PdaTZqOSZwiMe7OYkEGqx7Bh5WRZ9adXMUgsFQI11yUvJ7H1VpXWtBrE/C3in55VxyFjzRkVWJS7
6inFcVelyDzAUiKGoVi2LjqUh5RZL5UGoG4NuaL1zZueNs8FSsFcMfnJlOiBSeBNQXHCcHDKH+bm
sRrpgDx566riAR0cqh7s4g5QH3qAfdzJfRCbOPFa7zCb7EomCi4VJm9p1dAxMrcKnJz5m5TApOwj
YP+PzqI/09b86WJEDgkWDphUVVabEv0w3SCPGSHKUaxYKfPs3JheIj2Z5PdKpgvBTRe2IJQXzatj
wNkb5dmOyqe0YZ8fMHRYtWF26zIuOTgePm8noV2owAiWbG1Tu0IMpfepzbdW9j1EdiC+Bv+/SkVn
p4/2sJ8w/jb1a594ehuDo1uZgNa4IFx8fYQryVNT/STOtCmpsNhduK9UhfFWSXMC0ErmeAdRrqlM
Hzkd33MGwJZQSMjqnDSbhGAeuiKN59B1dmVIwKQzmqQiip2BDJ8f8n1TakazHVO7pvyc2pTU5Jxz
LE8J2fZ648QdTMQX5hiLQRoJeyvdFPbtZPCcuUxGqtxH1+8/i+QbTtWFRFTAniSNrxzB+LMc7T3b
4984XgyM3vDWKt5rcoAws4KV8VT6eSkKn1JN2pdqIgAvtAEHq+atN7sXAiyRQbyiLy2LgCaix28D
hGPOk23ZKIUZlHa4C29EyMzMZnukfeeQBxM1DkDdpG7kCtq8t00Ck46z+yjsCuws25lV3bZf0YAc
CVkYH9cf2TMS0q107mbanaRJb7x4OFGIm9xfUArjPHnNUvMzCrC4u2BZhsxkOT+IcT370b/WqGa8
LwjinACEXMF1mk5TiEeyfJus9NckP1iDgloReoZGMdf/mPV4fX6pzfSUjdR/js89HpjervQRKcyB
YsDC9nNlduq9k+rRsfqdR4bptoM5n2Q5j6PrkBVgvZAMsvFquzt7VQ6jEUUFAResawQSvI5OXRQD
WBctfs1wat+yee1N2yZ0GganzlMycf4kkNh6t3vt0vyNVO54w97gucpmAw0SCukRGxzzGCa2lBex
J6O9m77bkgg038s+5IikJGGix4zh1fQrlj4c3hshOTYLwvCaVJVr5VpQexVjhZJNPMUW6UeVyA/a
Tr5d9fBbot7sUuAyrYsUrrPTa2/n0wPYLN2P57C1xlVAQAJhT/VVw3bmPAPLaXjA/hVCAlHYi/zI
3lS0Ucsj8q9KqjcrwzRFtvtD1DOll0TCZHX/NEI32ox232/QETWQHxvex+bRHKvdVCwHmJEBLSg7
MMSS/SOCnmPj2wCFG05IpGQbMU3vwWyezVze+Hwzt2NSYOhNiR+xBdCBCmu+7+6t8ccvHfeMyuir
BuG9VwF5f+Zs30WF7W+HfmEJN9T1vYbkOYHDbafvALsPM3XeuJ6h5Ojb1NZ9C3BZYuiOa3gLFbbZ
EkAbwcbAPxm4f1lxuGw8ps/B9Lz1jLySsIdgx705rVNBfYXdZWukTf8w9Y+lqdutHcpwhQvj22pr
KOtfiTeCNff6jhNvQsIwwLa32EsVJRq7FMlAiRceoPIqWTZ4DOKSsyXJXsSRgwy7tveTy5uaugu2
CArpNrChfQTiyyC27dSY/vygoMM99Hb8WFrWq2/68c2UD+oJPt5zV7g5KzDTQbUJwbLRBjR/vAnx
kN5bgdswCUahE6WseYqiAWbKxHYM7fsuHp4yk3QwsmzeiaJ6LHNIEO5cbew5Y9OF2yl04/puzvRN
Iri/ezd490OSE82kQpZHU7PTFpWermMm4/aOqN7uKJg/MddFWUyMwmb03Y7NVF/viSlWjMALj3gk
GyyD9WgZzEYdkr5YtNfNK2y5O2yHzc1M+BV65eyxKaMdC+uzyVr5HAeNJhYtpX6dr0bNyIywNUiY
ExKt0GMuG47zr6QsH1PjKS6zm76Nqdd9prp+Yp9MN0XUI+WtmgcDpj0SDIhzF/JEAhJ4kUd0TPN7
ELHHWS6O/2QGywZHhsu7Z1DlgLWW00feWbejwLDYpfO1GYL6xmeVvx6i9Ngm4kvLeVPpUBw83ziX
NRNWO4XSjoXp0zWxyUmEbWuoqZeOobA2hi0ffOSA6qaeiVvhAI0Jmvnuew54qJj3Ep8OZ3AKxV5M
7QZ2hxYPKD/DLQPC42zDldb3IyXxyfIJsHarvidC1L/HarDMXBN7k7rMOF3+hlDK5RDeW0aKDpzU
KuYgMdyuvIOUSG5NGKN3cUgfkoR/xlOJ4F5h5XMOTdbfmj6Z2d0MlGSQjy2oLvaJdnYytd5Z7Xyv
DW2eE6IcVpKJPHVleCoqXPphwl69qrdQWpkZE+bAj7IIntIQSGNG3Pah0PpoJtEzRLOLzZW0KuG9
Ap6khwUCUc8QjZPJfVB2ca5Ee7TQX03pdO87PbmhDTTdMaqPgcHcrM3ca8Hwf5V5JZo78M4H+JCs
Hbj7Cp8snCqxXywBPn6QKv6XVTvH694YWxarHEvCeRgp1fqh+Ec0dLQxU4yTAt3JyikAchCI9qDH
WhwsCGIQ0p1tMtToUiitYGbR8cXMaCvDjdiXIUwGD/c9zvOpgzL1UBLuyWMRe4du2kt+sr++ti6+
dlZJODcQK4FrdnYLL8QR9unvS2jx+PILpOJuWBpnEcHVM8uItzrDHbrAWx8c6TW3lRnvyYWxHrrl
5b/ft+VDJbvprAmmQLzZuyydq+4mLdNDNJegJ2rAoG4dxE8k8OI59QhAraV0D1RQsQVSiFzkqqT1
seIJAM/ypRzNaGf0TP84gCBskeTLqRpkt5zb9t3fSysZFvlOxNibRdBN1b0ocFqEusfN/ZgkI1pB
u7qgQa+cAa/E6EdnA57uK1a0z1Ko8O7vKyDGG5IAoscBakq72GIyKKlc4M5dsuC+/IEITdaq3v7v
XyZOpI6peyuUQ1TWqN2n1pvLp85hYcEXUcXVXNTZXZYSQIWv9GLbcGvNKj87EfxT04LhHDbw3OOi
cfYKfQZiVXd80E+FZhtKpDG4GkllPcXqnTH4cz/UxOpUYbDrDPaWbFvjteD4P3LvM97+c7kjVwNQ
406EtNbVeG6WnebfSzZMbDfryj2mEDf/HJnm4GhYQLz8ffn3UnTOrSlJY+SDxGwwhZNTuMEpaPEy
r/7MY3VtsIaW4Xc1TPpRvHuemz12YaAfQWkF+3TA9iXeJwHht2WUip7/DfatwXlFqMgQZ8lbYlI5
+rDpGRnBUqJy3PL3bnaeO+Rn12ZfaMfV16Cc7K7G2fEC9fGrW76S0xxsRi8gEn4e6Jpl/FqwVzj3
pR8iJ/eJDUAtyL/5e6mbxjnneXdFnftjomJ7njqGNJbv2a91nqhNy+rvIa+GZu815ksYzfm695Hb
4S4qdw5DgWVo8Vr6ERozTHSwdvqa/AFiDubgXjFQuGd64Nw793KJ8MMs125pghSzDBOy0fLixdo+
j17348c2I2SXwYUU9XMCcvnOkppYtC5dq6ALzoU+tk2EOnOCXAiPtrn8vTRZeQIky4x6QfuOTYir
x0+2Rdi6eLgM5z1XRBOL6QOToLGD6Pj/386o7ySKMdcwH7WVi4cEVLkfjFBjehTRIFl5ptBntWu7
dvjAYMQgSEDqF78Ek0faXftaZTHiBcjRXMVr1OPRDajR7I3cKR8n2dEs6/w1rZQ+9hhnLqQunTEJ
Dgy2DRYqcqyOJBbByHXTiyFDWFydDUwJyTPtviu4E5DSoAkd1lncXC2Sy/8xp9UDBqbBJG2dErMH
XoXsFvMQETSZN9xntffLsAIMjNNAYLeUgZKAJ416y31ieJI7Vvck06K6L6tx9xeAbSAHqld/v/x7
+YtkperF9JBmwX4Mr0bsiye6/PhFjD42bzO8L0tLEYhEnnnu414eBm0fHXUfx8OPU4vo7JN0upWQ
bU9V2X6bJruerKE6BDNgi5upey4CghPxqFDKS+I1hYYs7wxueiPGdl9I54GcX/MhGz0gNyJqDk43
dE8oA1dGLHa5E0S3fy/ZEp349yuwrj+lie3Aa4C6y6xOvvBmoSvlbL0Udmqd+nZsKM5JjMqZILId
/xzQz/yYAcEGFmOdJw9Z4t6zzH6PIzY9/J3DQvrFKcI1ttJm7uwU5u+tkUR3ke7dC27P6AEF/++I
eOVuiNtgGwXxzkDAd5YNJzS5CB79hNxTqRZ7Y6J/g7KO4rUkz+/vcBiWU2EeeBNZve8sFDmuyYD9
L1VNujpb9yNEYXAB6EtTDUfLRcQUUNCXRI68hWac7Oq4HvaG1ydvMvHf3ZzADbcRtG/V1JyjomrO
9vKrGFR0iCfgIaLdZ1ddkZJFuAVye2cXSLSHzQRFJPPZI3btYKJXtIvL34stnauBOvb89xU+Ih7n
KN4Qi6H++w9wMcx7H4BtaLNJ5da+M6r90Mrm3gnz5t5LDP8QZs5vBdXfKMrvoiJFvsQ9/tLG48JA
6C/aiMaV4I+cDSz48DjTkeqAwdBQmfaXSR4tWibrx40Q0KskQ8ReE/ftZNV8109sZsyg/HDjSW+C
fKEvp86/XAQ59DoWimt3RN0RtjmVLlE167+Id12FTNhZ2u0a7ndmufZdZfbmrVpeyLJms/n3tTPA
HcaiR47N8m+ColM79powg5ZsU5I7YlbaKj/17mK6ktUFU1qKBqcO94ZNdwugFMXOQu0YcWI8CYTQ
K98OWL8tpuR+EmBll/+k72ROuDYqFT4OpXdldnotfdF8lX75XFrnlCXArbfEEdsOcE1Ypfk6kKEH
RKhkle8y1fk75dBMoKfQJCCjY67iiyDY4WAjpzkkOgjvTMJ0V7J5GOJ8OjMoH1rGJkNz898vB+I7
Mwt82pzH6M+6zHot5GQd5rgZN1ZJTW6F1kIyQlNc5a71mhs+Jy3nZmZTYikz2weNvLCYSHGBsTtU
BePSJpDsinJWx4mbbqn3vKeJMc0d6r/bINTVnvPaWUci6x7cMT0NJjdC3w6HvHfLbVYa8dY2381U
d3cPLQ/GncedA7pef6UtTGljJnC79v3uJh7wzLmuSTwULY4MxlebxIBDRoDA1hL5C4IQYzAeUmMi
BUlNM6PYDrUfDefWVti0Ax6/h66zXo3GZb7bssGeZIdEponhUrPSHyxK4nIQvw7m5W0MV/yMGt48
56w7Gssp7npjhAw4U5lkC3Z3RG9HHpi1L6Muufl7EYY693FCagRHDMudsNlNffpm5eRzK7RwTG+Z
+1M/WmdVMVg32VUSXwMP3iIczux/Nc6aPTDi+9TNuEBc9362a7bPwjhXvemvmjwPt9pEnS4gkjwS
Ib+3zeGWenXc296wTdEmA6x3eOs452zUuUNnpS86aw8Dsvj3PILwbZgSHR5rXjmiRRySNoTv31e3
eATMYzlW7sGfKxIQ+qFirTNlz/GwjNJy0g5Vh87WMMarYjTypRzx3y+W3zFKhqBJhFXjf3ydWU/k
WnhFf5Elz8NrVdk1U8zQvFjQNJ7n43Ns//osE0WJEikPFzU06gtV9vE37L02xj4Cj9EAEiFSBGSE
T48j9jPE6mglxaJK4Cg48zzpJ5vf5OzA5XfoivgJkXw0v/dO27635HmcB7rprdu28/tk60eJXRQC
Jkr0rvbVtc+9tzFhNEAXMF2pb6f9kvXjJu8KQBHGehMTIv80GRNPSONkO4P2WAzeq41tjA7Se7Jc
QOhjzi6iMrr2HpvenwHEV5XJ5Fm4pri1Ah8cV+HT7wfcKg+q0OwzvCYffWGCIPt/FY+/FeTv15BM
eggO/nXSaB9wc+JGzArSQqV/cAuSf0SvRGRN9K2uk72mq7I4MHiVeYjEl0wYnhWlJtAJd20AJMfF
XaGLL9NoeFtXZMHvh3hmzz4HUAqlpW4TiPoot2mCgrlz7jUIPGHQmGfD8NJzP3vyQCgEeXPM9dgv
VeLwGzhnaPV45fxzMDCcUl1c1CjpQ9ij3aUJYOEAjU4MN+YjX4ZD2vO2hOxcyE0Y6nmXIUD/6Azj
6JZF8FINOYmhY/ZVO83VzHkK61IaN9PXWF6TfZPlYr7DAxvs54msm6mGoF26IzlqPrw7xLvJ8bey
bLV0uuVAD7jZFP/jkRmgiz7+HsiDuPPVmh1nUAlWyI6OQmfUao6zoBHC5DP3AAmXFYZUcP1JI7UP
sJINkpP05ir6Djpr10W63YHTXD8zivEU6GVxnbsnRjTefT6a8YPmaU8T4m0zCzx2AGAiByc37vuK
BM2gGN1dt376+7VA8shQcjUlzytvq2w7Mu9zwR9pVz5bc673Nguty++HxnWbk+InSFO/uwzipqXd
mi/Y2Od5FAaqJwfqIrkz54CMzLCDnbXz49E6ohni2m/jaSCUeK7feHnYhzfzR5aTXe6UZU2msWIZ
SpL6RpGgs+P/5CCCFd5z7qpLw0Tvg8bHRE8hma2USIUAfyWAo4tcbX7jDz0IZNWgsj91j7tCN2rE
mnq1F4byD73pDk+tbnLHFqO5c1oEQlrjV5estU8Tnjt2kv5FLG7hbRgPplE2QM90alXdluEc45x8
tTqs3aWcPwYLc1fSuvMxdSb7wW2DlwzbKuSBJcDMPLp3b1UQIJowHBaPi+OqKzPju1lk2NVHV8Fo
j71/KBLraLQS84yh7R0hEpKNUuYkXVa0qzJj+EVSLIFecXccRqzivV/iZDUs040q5y4Yk+WfXQIr
Lacku+NVEazHO/2ABfa+XhPZjS6uoyU26rBBlxGlbumdOxwmjGrggKN5mj8swbY+ICXsRjRWd/Nk
/mircfxs2vjOmIv2wzEkD3Lftx8nuwQ5Us7zpY4ZTZD+ZO6TGQFLKlp9n8AtiRoVjLffP0HnkTcC
Xp+xoakTSVIi9NwcJsB67g2LqS5V/x5nhX3XMQI8OK78SXI++50F/H5dKt3Zp6mL53muO3ZyyJn0
hr001xAJ4ah86gGj3n/9laZkEOogU3C2e+bJRoj3S0bR1hPm909WZsk9JIbXART9+b8/LLL9n58O
hUMTOULv+c9vyVBHtUFHfMg6q/j90X5/Unddk6QpYpvfvxgzikHDmPOz6uIzQQTyw7A4pwoMVix7
SDYmLTI9xySpXka3Z8WPmwcF1PywlPH0UC3drunG9BYLCbZx+Ww60T2QIjg/TJbDS6lV299vdFLl
cAUTruJ4ZnHygdARd3zfsai/NOuHrCZAYPPfn1coAAO3vGmY4T8N38O70PXDgwiYbk5yaFHmosBa
0iUEx/etG/ZzmmG/lTxGo8xUR9+2/6CTwaxvo03xwWVvcxtrvJVHXM6c0gF0WvLJyVDxg6PmWk/5
9OAkycNopvJ50KaPjBWFIHzxmHdRwgPt6jnBO+t2bZ9OoWg9+xq4ebIHauRvbXM3sq7etjbZtBW4
9efZlPjeWCB3lY0ybipdsmWIbpAs7hVxwoTO18vRULzyRGx+qHqCG0XfcUiEQFDu9sZmSsRXE5fq
sc5HZ4u35aibpR9uKw1BNcqdDB+PNp71hmox8BFD69kSkwTQxpeAlAGJmBzyH58hpDpguH2NPaQm
8EOcnQJemynVknmZ3LcDVnGSK7Wdydwv7cbl3GKsq/QsGjtElfoEhaH30iG0W//WuQu0G8IDAm95
8x3WgQ68fjPvT4zZfiydhbZNyO3GEclrW5UGZ/60m8WIhtITxc5K4JzmaP5pKdxI2FOAAcezdiCU
SLkA4IHx1dyWaHHIKNWmNZIJb7nGQjsvT2QxNYzAMHOldXM/GtU5HZhSViYY1dbsDnVSfHnjcF/h
kiYU4JZY3VuGQ/hBH6qrCOTVdzpvK11mVjzC8ENozbFj+ABIAK3SCMl3xrGPLF2i2tLVy7iuUOwB
GZBJHbUbStVe8sU5sT1doHgnw9qsb/VuVs80jvcJZL11esZEXVdPdsMepTcyzDxaoAuCzVaOwMXJ
UTFhQfUJieGJ5WiM0vpShEtPqpcaS+taZG99U712i89cgvSzbac74ZDpl9pNkseuY7Fbs71hnHRm
Dn0bY/wCjUGAl1/xOMclA91xtkOO7vXqhHucCrmLXVEd6GL0sGuMf52zdx2kZNMgSBut6uPS1ay0
4V2Fnt7eE9CDsj4R13jo/zZD9qlhbwRtq+qDk4J31RkZIFieyHDr3a8pJwdQyb4P5ax6/Gc5PNYs
QgHc0dhUf5MlOJPFiaIfXSRqyBhbQ4osoCq4GhfTP/j+jyvnfzzgGRmYzr/2s6v894kpGV4oZu/k
ZlxLnTyPIkZGhfmVp5G9YNbqclpil59S/5Mk0DNwCtyPLEzQzlcfoD9nFJ4qnIyFIj/ppy2CoviI
YCXUuvG7I+nigeUp/+A8n1F+bCmTfMwAHXuiboEczxVUa8SRdb13HEvUm7V0zj23P2rbxAG3oOZK
EkcFkR7hPDDxDpJmYcxoxhGFrE7lF1+ZDxNRJ/s56/7Ies5h3wIdsUUMDDdGQhmPUW36/h3sRHaP
o4unyyQbqNX/BoKRBqth+ityKCKjkAes91W0JEU49sZdyhsZahUZrj5QEdwW8BRGZ/gsOnCEyNjR
vCxvvdnsh2r1Pr7KmsgydIYkSaoWmP5YPznKGY5VntwVsoOoIttpN5Aeo3sFq0Dmqbu2tDkX5ZNh
xtZWU+6uiad3W4znQIKM75ujHCoe/6Iy0IDIfjPlGFNjNAR5gPpL99UMj0DTHtb88bTaZ1rOoSun
BVha+kPiUHpCMlXvxgHDMMmRoUx161joyDto2shNH6woUaT/ENr3V5TWczotGvtRNzIbwnHT1BxD
d5KYX3Wa/MyJWju4Sqnt3Ym4GF0oSMJTfN+1YOJx/TjI3tiY0K3ezf6zFlMVP0HawLEeDDj/gtdZ
jdUmqfF6+crdusH4Eei0Z0Nwtl2blOcBA3DDDpw7m4c4qSfoRN1tWybLyUjSI/nCWWgYcCcmj/Jj
6msdYAAZ0fWMwtsJnLMfq09EMwXqXfuhtVoCzZKAXZPAhWCys8NVEsMp929lr2VhWQ10rtgCRuRX
8wSznAMtP5SmVeI840BE5YUAEN9yjmyAY4wTg+rSzUDWVlwQHj0JNwlhy8GciLMQznUG4no1Rxnl
sxEm5vgqA4t5oMZva7dgIrrmLi6UvTM8Z4rM2qzhO2U4HteRvmzYDZUD2X+DYpPrloIOmcXdluMC
jwf1BNpKvHIjCiU3KU6pbLsLy7t3McvzXMdapIn202cX09VrgiHPxF3BiFvDbcoem4BKRuI0z3+q
In8oUnxo4+Jr1ARfwnZZ4LR+s/Pa8StWKK+ruT6zNd/Paniy/Oxkawkhvo7dRbM44TRFUTozeYYR
EpyDfnwuKu+9mSHkm/K5HboUqYuDkqj0WBOJ9sFfFhJUNbZRsmpB3hPLl2txWBjS5KDbddqM27DH
aMFI6FDVEAdYFlPTzetyhDanybybUB7ZCrLTI79YdRS5C9TBNIx7B3ksEYHLbsnIHXPzKfIcExeD
ne+DxsAHy7FMc6/xVMLpmSQ0A3UXml1cno3se7ZQ4mg4OmSt+Y+GZ7KBx/bRLDqfufcVJ+8uU4Z1
DqAYIxHB1I8vM5qdGSEcBXMd0OP0iForwUrVRlGPPL+3wtZN3soUDW3iv2QaVSmRxAm3STwdQeIz
WRUkP7EtbUgo7UvKyTzAGWwX1r/MYe5016ZTfM3PlLqET6Qp4m+otzz+Hoeup6PN8ExUTgg8DBEY
rFadgQyLAPTmGflHCILTMcyM7lg0KuFeNBiMlyB8NPXWOF3/Npikg4z2UzpqrLMlgN9as/CMJre0
MhaeZPN5rFEwOzk7dH8W19qu2iv1qIOPMRiOGnYqDdsiWt11WfplqZySA8IO4I6RqETVfLX60j50
BgY9kZMaHyQZKwByjYuSZDO59sdWLOAruH4oDPTxjjl9BZnxWAhxJ53BICRo+iDR7DoWgUXusfHh
Pplg0e69KUD14MIyoiflyWM8LMjNd17nPGiFuZmqxWEtC6Iiu5jtQsRqwjU19FloMTrblrGzOuqx
V6ajfg+b5dB+CrfXbjyMcV86sADSZcNGj7ag7d09qnOUb/cgXc0dsmVOivi1Feo8d559ghPdbSuD
AIbF/5bFe+ELUhA1AMeJAqAA8/quRMSJVW6bx3LkZiBnSDcZ9lZNz9a6CJfAK3cG2maim0aduxA0
v8UwVKngx6y1t2rA+9/bw7yd7HjFPrEOkg4jWryOwW40R+w0w3DJxmzc9e5IcIMlfySnAblNyF0s
CUBAZ/uuEvTsGvT5eSQuU5j7pdaflMMx5caxv8KAvDDDFI+fn3rN8nu8N8bWKta8ETlaew1hXuBO
KJIhjKFIqyMy3+xza+efBmh5juVwIXh4sfV3YYK5yO1bnKevOKLzyFnhPDrRyulQHDj6EZK5LIVs
zGqag9FrjuwqACfZ+CeGmAbGQLW1y6SPspnQ5oRogTnguSowRmxpfv+2i4/0omfDnPnmJ3JBYyPr
8abPKaEFJaxDFwJ4qUI/Zxep6WiDJ/moSu5Mt5qNDdWRD7sgC14CZ8uTqqU4RhSYfsrSQcqcy1cV
l4e6aqZj2cgPn3jwHppvwkpnS3tF1rlAcx5X9hHpD3EiE3A8ZOJ/2vEPSMvVOMnv7C0xExFpnusB
PlFvtgjTEHeCTVs4hxtrX8klPspseUL/guguC95zX/sR9dJEeeaDn4F6HecIPtrc/zO7BS1XRdwb
calzkmH+Kspjb5U3GQw/DHdfUk5PzIhxHHXnvm20S+eCnijbP8CyD9JZDgFpe1tGzCSmEkrB+vZR
tosgixdaf1bNmB6zPSxpI8ICQI4ivKFNgR6IZMLPDJUhORopgw/5Mi7gSdvE6tEkMNsYk9QhwY37
vu2xwPQljOO5+SwtDJwKu7+CgdISaNO+EPt3rmeEiTMRY/VR63xjb3uNiU+keZs946HDMyLRVhJb
V7zD3jPoPFhkBvPSb8zO4a0kZcCnS4BuSl6B+bFA7uNZiCjZJyMX6N91kPWt01ysLG77Qg0TxZpg
8+b53La8c2E9vUDOUiuv7/M3d9fO5Fei4eDVPWSUmcUBzgl5LKXbA0wge0Vfa2LTaa0Hr/b/+EOF
MnEgnEYwvq9EvG80jx1GqX+407fOXDk33LfcwP5qBf5X37Q7sLu/bKtn1Y2rVjZ59g1FQJPHFWUq
LGGLu94KQzhIWlStso6+Pj8BUNgAu72PedZu81V1qIRFEFDy5OAgRs4FSNAoEFHTqbQCieIcV/lO
WcqJGorm0oN6YifoXHvZ78eSG3CZ8TsgPcVTmOMkERiXZEJKihTej7H4p3ksn8bWxMoyOHcj6gKD
OSIW6ARMHJBvwDvuxT3zekUj26ZNzkMOBAbdoeZQ4wcofc1mxDrf2JE0aGKIHenCxGlDvORPmo/D
DnsZ23cUfT2zWSo3HT6BgYTJJMfFbTIkWMwOXfLydn6F5B/DbxVAHdFirKxqOmNd2fHu/8kC+DPT
mH9qI5lQCXRBD0Mai4UXloKhV9HQyQwFdbt80eGKTUyEOwwiMhYZ9I67hDdk66PT13DfOtmnEvhO
iuyUDv2H6OhXPG1AlFoWfyH8+JsW4lzbpXeBuHBz772x+WOOOLfYot5nfvkZlAa9okAtOy7R0iNy
Z1fxVU3dKSnGy2CPYjMN8goFgxrZ7J4WzQ5trUE7bsi3BDfKZs7jn2yZDkXK2eSbXCz4jKGLbzyv
fVOBfY1NCvbUIIFwJiBL2klkq2E9m/96aRbK9rJoT3rPqMg0a4p6ROVT8diq4FJa8WmRwDqdsXke
HO+1GhD7LGSQspVEB1aKFxcgQsU4KfvLeNxFmmRCfdKa13airensF20UeA4bxiWmrvZGIAc2HXIP
OoSVUSIaBDAbMbH/8M36MZ1nteP5QG57EHb2MaBOSnh3dzoihsMsllej6utI5zmJd8+qHmb2ddz5
YdsRKj6vBwhkmJxSwd5YvU4cOoqEqMVZD9MOBpteYq2rnRctxfnJCI0UJROeNyf2ZQRraRFyG3k6
VdrcMZmsVk9YibXzamtCbCht+61IWgbPXns/BWhRu278bFPtjalAF8XNRKTSZH273jOKfYADI+8S
xgsjXE+LGvYY6PCEwEC8c6uNqkalm9rDgXHqDT3R96q3SSBKRLXlgMbTkDh6MgmpN0zEExgZ+8l9
XcbxGX0HwDSvfvaM6lKm8S3peB55+peV/njJkO/GnuF5WqV3BWtgICTvbK9J9srvFHGwcCxeLF3b
LGpyt6bH7YThaJ3PBH+1HhNn3uN363EXw601WVD60OfYyXmGy2VvZA8WHiBmC2rvz/qX7YrnCbfD
Qm+SMzPW7OYxTWCnFGmKareGsKH31ZevDcFB1Y7JSWh8aRmrmYK98s6Z+U0DZX8zhmk3sYWLKM77
zVjROHrsabiUAl6GhjQcvCWMVR7TmocgGp0mtGgHNoaxzMDFMCPKbSW0DI1w/G7qOBSSHsNM6zlh
jNz6Rt14Kmt5lZ190CpSL8rg6HvMzlv1p+r1m4lMcodc8g6cxb01zjsmS892gDMugyNCu1yHrSOx
OroatSEJzRvTrzj7QIdsB5clpVsj1RKWGX2bsBhD34IK05Uol8fZ6faUmSQft+iB+rvMBSnmJeNh
JmR9Qw0542Vug60xf6yIGctlNu1OKBkpHp+XpP7GqMJwNJeYz0qDAof9vgDQZcP6ohgr/zmL82mU
4pmmDhaDyndwSy9xP2Aw1nDyuDR/eHV7CCFc9Rpj2k1VcZvp4JbmIXbuSpoi0sfA94etYfHqexoz
M2+POy/A23Ff6toPia8FBMu9shEX+ypjniro8lotf8iREMy+YEjgyk3nzPZuqK17r63/sixod45M
nxLkiwlgcg6hLBRLmmwCP7GOA5yVfPDeeqI+W/R7MwvNXeWZV2Nm2TyislHXDMuuUoCE4CsFYd+A
vvGRKekTeuAMOzaIOYiQcxtT8aTPQ+DYW73mRmyIV6sW99E0nTTsRygNqZ+9ErZZnEXjtFGQwQfV
lcc0sbtlQSw3RNjOYbFwQZbEeagYR8cMgKTutL9sQFv++YOWOoc6EIToORVvSczzOIvVDpoeG5u5
3NoqDqeFe46C4bgECfskzWdnWIxvetUkF9RUIKyoXiANGivvx5lMe9OxKu897d5FeXBCZr2iKQdO
8TELtlbwmjGRCsGZ1Jtm5fV0wZ+0R3ZL48Aoe3L+oeJfNh5P1x13e4TCaKsvehtpbTts3WUNTg8w
lku2SQAnDL61Dz5tHXVE1tzDXidk2UMxDdwWoiX2vZAzHl4OotMyrjI4aDzr8WEdTEMeOlxIW7Jf
MVnrl8U3H2ugCZvEDfYpmgp+bE+hKbLkGkewqaEzQJCgaEbsw9Hn+vbVGdRbZVHIjxWad8wgmLIL
ZgFzxmir84NvRE9gYbr+TDdan6pmfmbw1zITNS+gd/+0NTGBaAxaY5b3Ta+dlHHtuHfKwXe2YtFh
26236zAG00kfrdAxRp43Y/qa6KfYFi9q4urvy269eu9Ss3p1UjBpYvB65Mg67Moi8694fOTGwJkU
Uny9NkLpcGjnyHGX98Q2mSy4cSRH59EzErR9pF/IChSor8vToulnze/vak2SH62zP85nWi6dKXWm
sGTMlNgz1mYCetL7ytW/YklPzXF14hZAC2qPV2Mk8lI3m0slkwO9ebVhBHAzuvzTsTo2Y5pYsTgP
2BPa9acVDDpPBVKFUASJzsXq7RoWcnfwj1PMzdpXX1PbBD5hw37AAzfbTL0BGAuWqTO/KM8XR/wI
MSq1bQ4NZjeYFHljmXBQu7m9c0bn6uIuAK7ZMEd2n/sXLa9XP48/Aa+uLvqIEkgbJZdaMoV94LDd
nUCeJx7gE9LjD3kpovW/fiju8s43rwUm/d1SFGiPkalgbjcfEIf5CN2nD2ISHPaPEQiwsE7tiVKS
e9t0WFRODC0ZmXCeFk4ZKtEzctEgd3UDzUlcRPRue/S0986i/dR5EzYmSE8eNjn+O29dIqTnimDL
WsuO/QDyC5TPxtQS6KAeCnsrDa6o4VMWy7zTjEQj08Unobs1ls9K55Xz9fphsWW6JcZ1oYLFz92m
DCO8pKPpHtGzY6iwIkm+UryIuxmflFPrLWix4a2BLR/G2Sot0k5CeGeTcMak55fUdSwIuaEtp26w
0Jeae98TyYPv0y52GSVWzrP+03as25SMNLnyARx1f0wt/6ytVS9g9CWSWMw3mlD3wZSV4TLYB7xI
413GpZV3TNalgOSd6OmR2NmfeUFeYzhyO2m64KnaXhJdMCRyoQkHTBpMQfhh8u0ObgwDD2SKzf2+
a0T/hRyE4VzOAms527bvnEas1H5CJGRgva1AaQKebIOnjmV701bcpURMbR0+7BdhHORQvA5+or9T
ASZ4MOL73jXHO9p4dakDKvOyL15Z6uqkpU/+KVgBQrZ6spz2kwBkl1jub0g1DtKA4QZDmG2HDvYy
S9LkYo/vZmloFzvtrgCj3X0+pGwV2pbD2yTvteAIDmZcGN6CZazIkM7kcNfn90ayvEkH4plylL07
o2XLXlvNtX7UhSiOdSF3gp0OnS3YIVSzy36azSbUCeriXNmmCcE7wwSUAYrnuSn7f1Yta2wlKl1Z
SjgmIfqFvh48Z7BOhq7iGWRr/UH3cU6gKgkDRWUnbfupzex9ZntB1E3ZPmDs2M6NcyshdTxxbwGO
Hd57DSVzycDUCE2UkkHzb+LYN3VGF45hsAlU9AejNiKMrCfO15g1cpc4bEJBDYDc/SrG7rWVASnf
X16r3w2YnZO5q95d0G20Y4r+lbhp9tzd8mklTBbsLAKpNG9NISfGISRewhA+F85rKtz85CQkVHZg
V7YCf9mUMxEB71riEAXkMcOImrHGCEZNfmuE2dCH08wxos+JtzPS9MHJ8ycw5O6+dxF6ThgiSsFA
00vwVnd9/+aqId3xclJ3Fu1Z61Zta3se8tR+UglchNVZY+t5SMjZj0Yt59LUheZCRns37BvTuzV9
cKcSBsKGnK1zJu3lCNCE+TBoG6gLCagy0T9Pwqb+FEW+V7dgseqjbJo/qtRDw1DmHRZmc6f/oi4d
ajsJngWj0o7jChQsnqZ9O+AsSaruvgjG5hVK5UeyMyzAmbRBCGAZMiftwpNhfEm9AJshVxR99peb
wJ0Sa3OdclSmBmk6rpleDQDnW+GprXkiD4vmYgYR5mLiEOz4UeFlt8yhcHB6I9ny8P5XuN5H3OX3
hdHU0cwyAo5q92wweUPkUG7hHhwTnR0bNQBtj2WCdwlCjYqducx0YkHi9s+E1gMVmLEpQACALjMg
yZ93jphtXOuALTSziCa7f3bLf36n7BtztRGZZbYQgYlwoLkq3b9HOHtxrKyLhvq71QMnGsZVSsNR
UlHmYeTjNHOahm1K2TIHju9zJT6mxHipHZcRJK1vWXgXDT9aAtC0G9iXTgmjauohEJHsKDgbd87w
gWQFhzhq/J1S8nsE5hOaVfmK0HYC+8PtZcriZSEFCkreNi5xeU5teegaJfGyUjEnc3kQY3nLXV8P
+3aVWiErAfE8Fhwo1sArlKFboTpuI73Ojwq8VOUMMe4Y97lV4479/geNyN9kpIRdBldEujnv+4FQ
036CN2Gxt/CEczcNGTiJ6c1e9Y1DF/yN3eafvYotPBt6bc8MRO91yWgHNgX1z0+z9E9yqTGmM15p
S/jT8HAyCIE/6PSxCo7+sjF4Onq6FjVsHF3bvicyrdG7bO/YlOh++1GhrdpCcmq5aeaq/UQn/xfJ
atTPoEh1flm9N/yNWSs0kpr/PNnGn0pq30Znn7LAEVc57es2efS86cB33zS6jl0d5zDQzGwK0ele
W/jvXDWOBjeCxUViaM8gZ4Ltok2R32NSUZIst1aPsOhc0KBgdGbBhca9YhQGkVmiRLBE/VOpdewj
kAr41k8srW+pv/Tw5iTLj8jtQXunQ2DvaoXZu9eM76BAQKv7aPM7a5l25aKrY44YIPiXV4/4Ej4K
qxwY75wbxZLWL+f80GEUZIoECowk49amxpt09wr4ViJ27frlBMmCIGiHHI66eI9Ll1ETR/YGQM7P
pCHhtSpVbJG0P3uZ/m6zekHwYN/cMufhzZY8T0GZYktJyY+Ypz1ImE2TbNHP3FKr2HbtT0McN5u+
yOiLv+Q1slLuRqQUi9eHgXA6FoA02D4UfYbj6XYeLKDoBT3wCChEc230FfX8ohf6WaJhXhjM79MA
S5oJlCVB3o2oLvtm6XXGHopFXtO1rdL8vx35VAA08Zklgq9QaoJ9eTLgdLQT9KF+XEe6thflxPYG
evrWu/4j8RDRMvvp0RTtrUZhIvm+rRezJU0AFrhNxx2Ypx889ycuwgV5CD06NEDFYZADRvODVyDC
wyVOOcGN3oijOLDvjY4iw+zl2QwIYfCz7rZgFYkyhRAuwFrvau1OlynHL4k0Vul96s4DqtZT5U1v
c4acr8F6sclYrbA373oQ2Wg/9qnX7ZIkBzroQqVATg2MsoD0ty7CRm/1xpGWaPr5GcuxqPMfjlPJ
Ojh0BNdAPiprn9pYTesMuNZQ0thbuJ/HdNk5CnJ1TCMEjX/VwcmvAXBtjUOGx3j8UdR4LDw0wiZR
SCeZ7Gj/g1AIfkRXYoWJrZ9ST8gC6OZXbeRF7JCOAxh6CYwJf2vT1+yAGv5Bfz4IVdx7JWWjRHEy
qRlJYsLSFkX3LsGWcpmn8uCNh9YICnYD1mZoC/BKxUiC+wzZITONP2hIsRBmQuyKksSklCiecxPb
9y5KoUzhChKW9R23TLjw814tI9YOasF/ZnkkPHtzrR4YY4m+OftoCN3c/C7Y445JcmBqM208JpDH
2YJcyH7nFCSGs7W8lGzpsuF3MkgrLu/GFsVsy89eGzNiotH6sOzuYR4Vmfd4Su8XYv9gZhzT2lpO
5eLooT1DncN9LQz9uY2TkXI9VdE8dZ9dMhAxj7zQ7bjOKau/rJicAn3V6g/1jZVtd1qy5jMAZIw7
vd77afAP2/z7Au40z62/s27NB2+GpWRwHShZ+KwAlp3hzg+9KUGHMSJoOpKeB6c6xneDXvoPplrO
qneSq4O1K8ToWu76thzPbes8woceHu0V8jN7PY/DRTImV+7aMiMuoOi8NE4A68ew7cg3ajPUDb0+
9w1ZaxrGwbrmJMF7UO0bx3b2E2VKW2nbJUHDsoCDi9p09cpTPO2nDsd34Ktlpwbp7FpTC+inh7Nj
1t5e4mIONS73jaWtFZN9WpF25DqYZ0C+wCYwO25FhiZf6O0eqH6wQXhc36kBH+Bw4nULtppm8vfM
wrYUdUjsLXmoKueJU58NPDsOx+71Y416eeO7BvQ8cF5FzJ6qqbNTZ9GC6Qi+NjYM0DE1P3p+yFDq
DHE1IzPOhobOylwK565Fyxxnrdwt1I28J3dpMcRnNyte82E65RU56l4FEhawA9Ea2XPpszic8uoL
klk0Sbkv5uoxQ7Lup9ohKJlFjM7U3PwOulKQbpXLrQ1jCid1oOYIyBpY4IkZdm3Dd3Gnn6G0r3kP
Z1siG+zjOtvHcfmgGhB2OvfBzsj8f0bSXpSdWjCpy6NjNZ8NePCtz6Qadx7Lbw/1gymMv15sKpBZ
BeMQEWVG6yENl2Y4jR74xjb58Yv6qVzYkvXrUt2i1HGm4DVIs6/YIQrHMlDXBRN3Ra3n5PuMGUoX
zhviGwCW5bybENfZiXM0FpqBgZJeRUNfg5HwQGABsCmZk67u69fB4mij2Abp0usMpV1CnXBgXlQy
Pyk7wyWUfgYJmt2lqGBqpmFKYNLeo4AnJc3dxahuhWsgxp9996QKXOODMV31pjtDSkSdgz51ZGX8
/4eA2f8n2I2IRs/zXWsNIiQEbA11/h8hiExlpPa7KK//g7Mz640bybLwXxnUO3vICAYXYLofcl+U
Umq1pRdCtmXu+85fPx9VPQNLMqzBoAsFVNuWmUwy4sa953yHaurO5TkeTXd6HlFaL7DFH3OSji71
yHKPzKqqtTFZz5QJ3W7k5b/mGHLbFEb+tdFQKsXCYSg9y6xIvjma8GXYTTCjaA3te63QecvDW1Vp
+g1YWos1ucpPUjcBUhElgtk/Q0aa0jYeY/Oc+fRrsxxiEPSWBxXJnEkO0uwCAeMiyIYrzWyzZa4b
5Y6JVn1V2Ou/s2HDBlOULwjHXphjfN17KOJKd7RPHt7I9Z9vnvwQ22br1Lw2iG8pTEu+D4iWPNio
cTS0c2ZpzcE69trLW/dQOwzrQf2A+9ch5kzVaixqJA+FdDcZUloKzPFQxSBKJAM9tHD+JtYCTmKE
+i1FGe6qKiYww4dopIfmPioI54gGmqayRqi2bPOiWJUAk65VW2KYNoatm5rmUeYJIcC9zVw19d07
Z9RWaHqd67Idyo0DIPuT/DXD/RD5bdNA0XUpxBxkaZnvnh40iyBaJFJd0rxw1OSWcc694Bg1WvBF
MfamX+gz10uZyRdYZr5WSfDS1wPioJDjup6EJa2rjGOSBhh5jZp6ZG3KxssYdAsuIB9XVavQptI7
fI2QnuCLoVQ9BETO7DDK19eBxb9EDf7NzEGMxKTbXFBZPMsq+1ZX/VegzDMYsBaroepLvLtMcloR
3feugaavIcctbayVq9ftdhpz467RDGszyxPXPhr2hSnZXGUh8tsk8m85tXP4o8lzIQMdoBRL3yK0
C/8A2yrhDAOMX4OoeGn1C7skpMOY/2DbwzIrokTfI/rHQldg4iniGuYdeJq0AXI0eo1+RT952g+d
ohjJs35Zck6eo5k7pg+QA6fWp0ddUPyljvgG99e9UshcXTIRTl4wHlLCH3alQXazkoOLEth/ys3g
p+g6ZzM40LLqBJGdPxPeM0F++WsgaxKbMcTlDtSLphnY7gzjstKpxSoITfBVZr/S7jVnspQAUkeb
CAKvbUOA/8558ID5gDzILwPFAAeY67eRSLBxY80M+gAGDn4D4+L1X0NmGRepq9+MiR08cnEgyltW
Vdnfe3VhrfoEFtBrwHqZd94xb56J5LkUKKB2hH6FW8Y47jOwVUryEblqUSFHmOqNKHg5174t9G8t
6JKlWdonSUzrJVMg9PCivmJC7qz6QB2Q06mjUUwosq06OwedQOPTmt/svLcp7JnFjPNAj7b6DzkO
xrbp9GHVQSe7nqrvEFMveD5TQguy6SSEX6zdErEAOEFQb3kZXKed/iXMwxi2C3ijYBYtVHPpzHwP
uiWkzJNjoXvTBwaYtazu4qmcoZNFTR8S+jjYkPJRZwmJo+GynL3Q04gUOtYIUaTlshCBLu6tGub8
iOZ6NQUwF5Wc6j1Es+xcd0CjCxzFq8qOdA65nUK5j2HQM3tGK34f4wco483r4vefb+LI63/9F//9
PS/Gijqpefef/7rLU/75r/nP/O/vefsn/nUKv1fgBX82f/xd25f88jl9qd//pjc/mb/931e3em6e
3/zHnFLRjNftSzXevNRt0rxehf+Sz7/z//qL//Hy+lPuxuLln399z9usmX+aH+bZX//+pf2Pf/5l
6OQZ/+evP//fvzh/gH/+xQH5uQmfP/yJl+e64Q+7/zBZKpXL7MbE5Wnzs/qX11+R/zBZSgnjtF1m
YgRI//UfbFJN8M+/TOsfSs47tG45li6VwSpb5+3rL4l/kLXJmU03TcOZiUR//c+Vnf8OGv77K+NO
/Pu/fw2Yn3/Qr8G2wjBdagCbv8w0OE2Ld3nEnW8PU2cPHir9dJ13LoQ6Msk2OeX8DKwDilUU6R4L
r7UcFDn0sYPpYfK6eBc14VcX8zFIyKDYSY4seeAan4S7vk+WFoaSpO4KWye1lO6CeJf2mU0qI9QP
aWvfCkVIirkSA504PZqICbT3eZvYWGqZ7/JBvk1Ty2QXBegij0Ngqw1VnB3y8uTxU1ITgN7Qcvf8
7uqXr/v/dBO5SIvxGBdo6ZZy38Wqdnkb+wDTNGKV14BhyAGoi3ER6f732CO6BQbXrISFnug1mb9u
k+BbAp3NkvA/LLdfmanY5VF43VmfZMySi/r+652zyZUlFfnBip7/HKb6S60H5JpZ49wiN00GEXiB
nOU0s+BCWkLwIYAM7CFN39etfx+oxMWvPwTrxoyu0LuaNy1177508e81dfxj6KccQYt3SezS14hq
jTYk1FvHZl20E9IO9Va1JO5xkpJhFhwGGL/AiIHHF6ZR7SB9xCuhRfmubpE1hQSgXQ+rl2nw0W+F
9bRKI7bgQWb+HlcO8H/brk8W1AODzLjVJGVy7oeMYW2qoOLYw4kx+JkXxdpLO3Z2qp0FCoiUXOLf
thkgASr4yduMoHSWCJyPHnb7I8/YjoZOfBw1rKMdR6NFSIDSFgO/t2mHQlwh9mYjnjYRFETMNiGo
eSNv1nHdshGm2VFqOQqqIqcPgmAtQFh7ySAjOLTkBEUTUDW6sPG+9icIwWU7bpqG1rkGXcKC72l7
VXTkFJRuQpOmJ/GQ1a5Lq4Mb6w/kpOcrDUs/6gF86jQ2qn1mkVeI0PSAWwJ2qUtatiD7oU1lcjJM
gECJDcQ+nmBmmMhDx7JZ+wn2x0DlFzEo/qPdAmD+5Gl/F8A7v5KsaJbUlYThYol3Ye8VyqyA2SgE
eCrXrKsu4NCb29a0D+wppGcOiOnLPhErvGTk4HrDD8jr/gKwsfH1z5cif3cpLp5QU7q2zj/v8twd
R9ipz4mUGWxD7419M4VAwjKAPtkwjvPw28sGyfAFISQP/gPRCuaqxwtJ7wGbAfJuqKohen1JIDpD
wUcSO/wDyHlrY7T2T42Mb6IomnXAxo2iN7orJ+AifY9aDzXyGrAH+3kfEDUYyduQRs1W66tPwtKN
OWn776V83n3s+YYr3SXz2GWz0F3z3Q1ngax02td04nw3OVH3lEftprcmeBTMYNc+eacBTORjbNu7
TpTJNoDHu8HPTD4rWTd/vufGuxPQ69UYusHpx1W6xUPwdkmhfEKnrIWoD8tvhmH8kIEtr1uEqqzj
ycoXVk2+EfouQvmgyIeIHBDicSJqk1VS3NfgfQ90kKZVW3SzUuuTy2MB+83dYlgDBt+yWPmc9ztG
HrQOZ0+NUvMLOal0tFsKSMuZTvaAHGUCTIxy8NGCWbGzGeYujEKC1enSYP2KH8Hr/731YIubsxSc
zu2BkUS4m0C6XPFsI8tuq12fJh4ugB6msXC+c1ipD4UTnYaOhqyGE34Z1+pMY6ZdaiFEYO0IFiR/
/FHAFEfM4xNir/yHYXCuse8s4jxPvjp2cA17H75nz0HWD5KfaF7HWcy90UQxnqxpp6qpuUBqa8Ah
oYlSVcTsEalkhwjsEFQsPHrpfql5hzJqxTqaisccL+Ta8XJ4OQgn2N8Hf1cM3TdjCN1tMt3yV8WH
fCStIR/VQPyHIhShikARjEVwMPUJb4XPWU001kXR+QITQjVyOLXOUdd9j4zMP/C8qXXOUo8Lg7FM
jjEahXq460tRH522vEO8Ut15eAd9290VVXrSs8DecbJ0Fogie8gL3QEA8xfPbwwAhEGH/LmaeJjP
JrYCXuayXUeF0h96QSfVSsxzoQHqblIh7mPKjpUt3WVsQWorkDmsK9Mel6YEn4feD5tLCA3TI2xl
SR7yBiSN95j0gJYRzeZua0NnRKhmuPs+Q1nT2EWzH4d+32i3ZMJ2V8DmvyXcdRI23KuwzOhniXDn
TcV3p+21e8tm2jDNYd8+Qk4eJoIq2mE3GcVOzUgUVsH7JjOuHL3BWu+Zp7ho+HsFk1u34VP5nbUt
0HIu0lqvd2IqSB/E9zKtK8Kd1qytQLBLz9qzC67cKXo2CyC41VAQzNDC3gxVabO/SGvRBz/Awdf3
Qy5vEDPQnfIApQ16yXgVXtC58jvv4A7Xr9AKp1Rf4Jl+8VUdbzp+oqjsl8TT671foDZCmNacAEuf
B2CyEFSmHJsEAmZZspwIgzi7tvfXTj/4OIc17qufBIilonGh6/0L9Px9EGvEKcsQ0C0mbNQGOBfD
4MB7eaRVs5GsTnDxfR+XV//T10lwHXX+ktROF5YfvkhQ1wvPRtOrMbNj/qL5B7935kghJvkoEKP9
yHxxGQGXOJido1A/hCPeFKFW05wWNyfhrGLNrvZ2qelLRPA6bd2qusWdsOHWGjddVbrbzA+snfJ0
8pElsjbl2duyKn/GdbCnA7bqIdrfGG7FuAexWKy1wxnXhblwUcvsBVF54OzC7gVgjPKCK0geDUeE
/z1F/K6snNf1d+u+xQoKvU9QWGJRf7vSdpVr5Lz7MJhqnfj2IaIKDgbis42AmJ4QMEChQowspA74
oMTRihZzLkO3zVIsvIxPUWwhyjZgtXA01pe6fAKt132y4hq/2YQVIgldcX4gIdmaf/3XGtPyhmwU
DYnq1kDmjofyGb0VWOnwLFxf3lvc/sq27uKo8WDKI3Pyw2YiUKEIV3++Y2Le79/fMdOQtuO4nGU+
lCbKqaqwl+ncj2SYN/FOIMHvGAHhXlpjI7TkyWCTvWI2pO0B8jLtL+4FI9+vqS/uoN5RclXNS560
Bcx2A7tHSpUAjB1pnQI/2Rfj/pNL/t2XzElO2JY976j2u7tXOTpc/ZAWKrjeFpzy3DycxLCqWvI6
UpnXK9Msdx5EyU3n+s/4WY9pSS1CfPpW9/Nn8BoNRq2asYFuX70eyCyexXUmEZgH9DMWWhpuBK/D
yq61asXtuAfJli47Jzs1Zomk2fx/fQ+WPn8mhZ8O1NrbRyK1cjWFpsOUAgvrqhi8YYeO7BR5yYSo
xq43g845wxYQ/pWFLx5aGxZJ46Ug3k1LqLk0fjaWptreotyaw9bKZ78jqLb0DLnxzCGAStJ++/NX
8bsHmbJWWqwUjjH/7+1VWyqoUAtJDksFLSJae2LnYowzy4tS2OMqGE1WO0UKYe0jCzACuefNx1Dl
+Mn5z5di/6aI4ciLusylcwCi9t2JckgybQ5JnPNbEn1LAjmEOWfbdWO56qYSRBRplIyiw+LYO4OB
orYvzmGF+pXzrgRYrFYZEdy3eu18Z9ts7hB0f5kSRMQEbEa3tO9uYEldFEaPvyVkjVCiIWoAbmID
liiCL7p2bFwEkPMxYpfxMU8bWt6xSwKzka0qx8Q+xTNbuH3zjDuKdIHSN5FVxmIPqf1nQg94M5rZ
huBC9Mr+sNctt0JMZq+R557x4iN4aTE9DHnrHdqhW+WI9wEg8Dt7cwaaDKnYBE0C2yJBN57kMzHu
OxTNag9YUV3Xw0Vc6i0zuiK+t310YXK4q2i+XAxuAA5Mjs+FIFnvz1+LVB/XF8cxFAcgjvvwAd49
IehO4ATWUPHqeUMl2GzRwnA7pl2MNKq0xjUL9gUOhDnBYCYOZ/1Pc0Lr6NZ408UErUpDW0l/+9gz
167Z4Nl3kHGrdC1mk5BnPtrtcNVi+l3H1oRoVKIOJemKJx/X5hrOGKlxTFk3+M6mYlhiNLJXANUy
PJRkW5LX+cmSKn9z+HBcwT8GLSoa//Mt+XV1x9Pjh5B2l1CvAKhHJkYRXz/r9OArDmZXwYDLp+nA
43azw3Aw0QShcI2hMNiLnG2J8LooWw/C8A6RoFLsnvw46m7jYNglOMYY+Ugy1IjOxujNDG3Erob1
iCqwiwxQaAx0adugBlNZsK/LUcws2S8aOLvHsn+ofVGe/vwlq48HHFMiMHJsVkg6Kq/zs18+sYuz
Ko6AykFwAEzQxLLeVWl1A5vpwCwxPFfpS+YU3T7qyHRyJjSmHaXI3oRI/eDPOWLt9FgagXtGTwTc
WBN0u2OBgi+UwZEp5B0T42mT4A489DXMcG8CHQt6DAby6DNTa/V+Cy4RQy1Z9GtFVzefwb0j5cAJ
KMqawbi9rUMJn9hq4iUeVuOKBvucZhQSW9Pe57XwMFRuiiq89SXW9BypQF8hhM/oO63R8R09EivB
PWKVxgW916rkApaUIoqBWOYpc7EqMZit7E7/7Cw7b2dvd2hTck5HUIvj3zBeb/4vN5cksDgpQ+wZ
nC3CVWhQKfoF9h9fWYQXcXbUtB6RuBBgBmTnLzUnrvjE9S0o6s9eZ2M+qn64GMGXTCfD5rz4rsBK
x0oXVck3PeZ+eF06iMNs2CkFs4SeRN+NUfc7QxAFqDhrF3MGMuUiWqKX1PXbTzqd4uPawp3hoXNY
YZivqblT+8udabWpaxJ0a8t+Lk7HGqZ/xpu2SeZ1IAtqnF41WFcCm9BO4wxCMomULEPGbGXTrW7M
RymNcF9Taw/pwNlfBQE2yQg1uY6K4VCUryPq+jkj8WyrRRbHFshMUczp8M9vkPjNGzT3pmnK2PMX
/brR/vJRXN3T2rzFwuQGKyzHu6ZpjQvfwjhBk/ys+qJ8VN5Sb/R0ZwUkZ2gGGTxz3yq32Bu8TZFH
zQ4kHdOuan42pNIOJRkWKycar310gA8dy5DWZMRoGBnnTa36OSSOfJT+7pOP8qE/rmAmKhY/6SLN
ep0E/PqtCJRlcTfyUZKKPLxRd/tN7ETqmMj4kb0/Dl3/qvLLB7foMaZL5P5t2931FjSekCJSmZl2
NL3gIasq91AYGhTiINpWhWUiusAlEjcIKanyXZIa9ZV0M2C5dsJJywvsz5byD5/FnutMmnfzAz+3
/d8+YaidRdRUVrjkKT83snIAe9P+6hv/QvOx5nkUzWizsm2bhc2mCTyeO4OEp1DKbGPq1bXWh7fE
fFVzYqq2MSg9OBvFu9aL00uPJRBarY/TTHLingIcn/0jKOi7CfPOJmwr6Ppme1u64bqSfXZlyWbT
SYTHuKbthQnX70oX/TYJRueTFd34UE3xwR2bqk5XSOfV+0XHqkcUHQ4fXGogMTWkAtupQBaO+0Oi
a6LfMgUMFGhiY/XqYZngWMg+eSlw/75fbWwlhc4cyDQsQV337gUXEIp7y+/pIFU4pQyfZ4FgJyx0
pn6P/ipce85FlbQXNmKSL003PVSCkqAZhhdLGQ+5m7iPqR18H5iBkhb5BWzXTYl2vMdrt1cK2V8z
iWoX5hGuHprObNo53I3MINS7fQhF/mxN2P5sk4NArxF5Qq092Y2zTgpwELMTLo/wbmIEPFYmTGbP
o5cV9R07dPez94k8MQM/WVqEbGQ4fjEOS38dtfWlxmS7tqJplfShsSHctMQlupee3AwtcJPJxAmj
SmpP5eIRMZhvRwKkXESTdamPxn0SPo7IynE4cdaOIxJRGtf84gSUgjDQcTIhSxEkADRMd8h11p7n
LzGn3iRfhbzLiSBDtJ36UzUSnY6EcRH7cLlgd/r08+gotMAZSeq2EVSx2rxKrLC2ql1Vkw/cGhvT
6Yhsy3WSTB1T4rO81wmyH/kA65RDIGZH6H2Zx+w9I/gBlAZ0mBH8km4/l7UZrUnEJETd7b+iiOow
nTT4TqF96KF1Z1ig4XUZ7KA3pIsaxy0EX3/TpKmx8VE7+WV4YdfhTQpBblf7NPtbnXwwJ7q1ywFi
ixUiIsNPODT1uHOooFqHqiqYKgJrp4Mdayn4HlaRyGE0J9JvhdDPgrZlLBCSAimYSZ54PeZyu6k1
6zCJ7BxVDhR+o98phD16hcMXhOpVbzOsqbIHUy8fQw1b/YB0opMFLucWChD4LnshRDUhxiyuBG6/
yX6Ce4aiA5DAUqnoFgcQIyBhfSsH45LYTtCTWpBuUEghzOLWEo/NioexL8BQ7NDVgIoGjVCVmPqw
tS16KoCbvEpMghcDLO12YyOwECVJRvB88uheVUW6TVvKYG0GqTfxtGtLrg0mynRDB326YTifL0jW
iw5mAzsuCO4yJe0drpVmWcAHP5aC73MoMEbSXMuZY3rDATVZh0gv3k5+B+pG2NqlEMEV+rt8j9og
PfnelMJxvI4KYR946FE15RjWNQPzBQ0/Hs9maMZ1FjKBSaDkL1GckLtmCP/SDXjsY7P4GhGqsuhz
4tYh0c3LqOtjXY5Gi2+1u/OTvNyZBRC80CMbdQjAa0YDvsVZ9FGEyr0KOvs2hxW2R4JBCtBQECIQ
W89y5li72I5WYTlmnPnN7Bj65p00evRVQfqzg9G/dxIzvADKBmBn6asIj5QaxSXW/mIbaXQJGhVk
W8OAXhKOkb6nIbHQMg5+7G1bZXnTDvUVsbxSnsaZcxv7Ftoig6QZR3Y/qGhQ1WRiOOQQ22kOvnSI
8cBGmG21MmvL2TiD/2xkqtkxHceBKgZoRtlE2leJeAzRdbM2wsg8M5K8QdQzbYbAuhCi9tZGYBsA
PcRT3yp5Ahd3r8H4OGQhucUZSNhFGpjVPqL9V5Dwa6BrJFuiAsM1NiDRaurpAfc9Qd5Pg1VRAGE0
W1iCIgqKRnjOKtreHubNC6taOAo2akc3fWul6c+6lSGcEa2A5tGcI1mZl4EhijUzlzvScyooFznM
drDUj0Sk4qQl67kbz4VngVSPFDkVSRMdw74ZF7h6MAM6Pr1lLb+FD9RWUXJid7ifaq8+1+V0M8E/
ZEVs9oCnvbXW4Z/WiJlYto6XnsKueGyY4CImVhBwdP+2aqInMJv0hZD0aliCfcs8RwN+9iyy+MJ6
kh96Igl3TWdAo4OKsSjIBRRFPJywnHJ+5jQ5lNifbPxerMf5l6Y06mu/8MEc8fhmVoBFeSAkDShT
tmyHLN6jdCE6mv8Tw7dKIbOxregdRqhppEfTIWJce3YUoIgB+KlCHMuDdHc1SYnLDrXgIrOiL5mV
koRU2jzRtr4JI9KLaOIRpSZ6nbEZo5WsdNK7cu7XFU39ySz8Q006777S1E3G867DwP5t8dM3JJHF
KC6XPtkVq5qGK2Vmgr6ZUJWdWXrXVkgJ9Ofq0RAfSi7MHUIXju0gr5D6+4aBhf8aMwXKgHAw9aVI
8hxmgPdg1gR5k3dwFslILkxOrBr3esmMZtwQWEZ8RzA4C0C2IWyxHyRvTUZbPgm8LHnkG3QFsF0a
ekpet5Wvm/gmi+8ym+guXc9jGjP1gv5Qe36xJOazxKu/JgUcBg5WeLIsP913sa5uxAyRdiPpXw5N
BYVv4A0dx46AP0qBJhbWvYIDsDSiqyRNrFtP4zQ2KVZ8zsyk6raFc4EV7bGLtYvKa4rTVIsnp8ur
W0BO5FPn64qIo1v8S9GKnlKlmxmE9KG7GCpbreyJscJgjtgUBB1/pv/OVF9kSOy2iP11tGv6I6m2
5Od2MJ7sSt+UAIZXjraHih+vyUxMt7BBboOoOLsuVZCl6ZB9WIKWpg5JHvNH5aO1dR2J169hImKh
AdxMxJBtag3Pb1w2aCIYo6uSHdCdx5QmwEh0ZGTKaRiRVuZAU1JMbfqk0TtNMtPZe00+ZzX9QGLi
rpIm76/ofm5QXpCxVJpPlp0ysIvTfpPVFNZhUOnYuZzynHkx3gC/UqsOEPR2bmCMrdIf63hANZ2U
963eqGOIiiW1veiiTst7B/znYkBi/Um/2fnNMdMyZw0np028ada7fg72P6x7I8dMG+PDglUyXGlV
q462GclVi4ANlAJhSIZz3dSs/IVI7opJcw6E0uMXKgEvlI5+Z048wCAoCNLy9b1pM/+y0+5Hz+K4
6NOw2AtZVcwqQa+40bLpXXjPGd4OQxc3fqwzacrHtT9g0fMTyCCxnrrHEH0DkSpICMrEpXsxDD/9
rImuDUSOi4ho1mOq7cCoentz4MnQU7k1u55s4BmmFQ+QZQAA46zVTgnzmyvfhOBnjaSqkR72zZIV
ygRDh93UFefGwS0hAruDWM5KgyBa23kYcJDkfGlztzopCxOXgWl/XRAyNU2mvEFSy/2amoMZ1Nrj
UA4QCUNwnVVPIY81yDwIkAXrKLTjr2PwOHlgDWZotEXAIUwtCx1iUxEd7bnJcVDTteekxoVEqPHn
Nee3Sw7HHBpY2IUN3X53zKBREGW1EMy/C5h7gL5IivdDlwUG/U3bzQ92bT+WAaw2PNdhl2hXY13I
mT5nrVOYozsjIaezGl8hScNS5LY606qe8OKoHj4dZwc7ASAsaR9sVHSM+xcxKHauVm8/OTT9Zphv
Wg4TBFdKkEKOmNtJv3QSqlQbupTKgNoZNCTRHqfQar7gH/+KMRTwo4Tmzbegll5ZhYxXedmmuu2J
G/CeRqnhY60bB+APpIw4rRGn2/lV5SbXjib29fztdInNtEElz9B6XNCHU7wWQ9Fv8xbnWDgwBqiy
x66R3wTdi0xQprtTGGBDs79qftbtM4e1ZaDk9nrOY7LDN5oqZxsTD0VXd1J3AZSzEpvzMmsIsEDO
cMEUN72GjVmhJnX21WgP6xz56PrPz4H8OAtTFi02VBDcPMW+9/bWNZZOJq5D41YhegsJHKfIcfYu
SYKbxs10uot4g0cyJJg3IQrWsjS5yoLppm1zpBNFsc/j+K4ZFYA73xwWITOjfRkTbYX/uVx2E/tI
q57g1K86pzEfmId7QFQVRzgjwMTVmsvKHUGECK88yYFAUeF8spYZH9cyxRKGVAAQp2Vbr2vdL08H
Hu0yqyPEgYpB2bLv61NUq0cfDsoq7uI7OiEHzY/EttPUyVPhdYPRub8z2+EpJncSTIw7ftIv+k1L
kUtCpsiMwEZ99F59EnRB18uu8ZeDDB6qsXsICtQnFVY8Jw61pQ93aIE8N2Wh6zn9aMCZHReI0JAU
XFhvfVKByI8FCE+BMStGmSPTWHw3seg8JPPklTKJMxARcMH1klNI/+Azj4+/Zh4+Q4284DWfpgVZ
G6zSOWi3jrho0onLHSTM70lNX79xqI21kfZJON0MTNGvK8PaT7HLYIMtvsTUuPY9UurLCovXqEnE
CERWZqG+6rLa2ICZ3UdQcNeBo8HyyK4bUV2/Phz92N/++dn/jWqUT20henSYd89t/LfPPgISkgmS
Em+rZz8BPcmXIylUw1TRlZvFCeOkTqYX9QtVst1XU/Hiknr39/ut5S4M1pJtq3Lbdt1Z016L1gC2
wk8qUjGXnG/bzzy8tq0LukKsb+/7cXVVWj4pDGBbZ+oexV2gq2QfC4hJwMghu8ZLPQyZ6fKYwjjW
QRUNnBWjB2PWLdK832p5x3wl6oclZDQoszA6MQJfR1DWt4kj6HwQ9s2Gdvjk/n68cpuXbtbdzSsz
4rS391f37cktLJ7ycQJpaofQAaMwcLf1SOkPtTW7SgN1cqbUhHdLH6GX5tqSFtrX/CBJVvvkKf+o
YqaQYThFGoVj2Xzpc/H/y0JAmo8SuqJAxfuOv5YdfAOEN1ohYwNlMhgXZNWQ36jZd8kAMaHpxVNo
IwF6bYy/aivdCWGUnWxep26f3K15k3r7PdtcntBn/Z5JB2RuT/5ydYZm9imgM/R7vWdcBPjFXQIb
ligXHyFqMdYdASZ1KeQbCp98325k6d+Purr783W8in3fXYfDiWq27zC1oAJ8ex0WmfWqz9lMCSh4
hLqVTAtAHJdjX00wt9xsK2qDWbty0lXYBdHGMiOIGCV9737qkRvphlzXqrnpjVlkQ7scYpWzIS83
WauYdtWEZ2Mbu3NjFaHRVoctScFjT9lxYEtdoI7HKFmqitOXnpKk3H+B2cs4HyYb6EB5UTh+ftRr
GyJQWsPaI0tjn6XmbSfi6zlAmI6zf5nFxFU70sHJ6bVMxbPizvGUzmHObtaRV5N64BEOX2rEsae1
1A6dN4nNn+/kbxSZYHddVhZ71u877yWwCJ29MEjpYVlZhneaYAD6H4qIP0BFewbb+cqs5r55dtB7
HfJ+n589ThygEwLv6JkAbf58Qa9SoHdfLQM1l4ELvX2etPcvAJm0Tq8DqhyiDpUXMQF5PSCAaSVX
gr6DzIhokfgx1Ad93szjMd91CezFaGYfQXMLnxi+3RSh9YOM7H7P2c2/lpOxrjQzPkYVpGmbcxky
ysQ7DlnqLYNuqHY46M/4bE4xYCyjGcmuhUS1sGVTo3K+yVTvQACky2rO/imHxX+EkwUsmSaXTPJn
09VTekRFfZ2irl9KQSC7CqwUmxjWuD/fIvfjW8h3JVzJBATyzodhXxQOpHTA/VuOmbL3r9ajBjDL
UVdGDVOimMPJOn8+hqR4cSxUVL3JHja0+6SE+Uu0D0pzvFq1XdyQx03QYQXNp5zA4susXrpwaruE
NFAXyjsc/J+MNo09RuZvMnPEAV2kfq1HVFvBPB+p4vaxLYbo1MV2dHJLHGhePZ/HwwGRZWKLE/3C
oDKb00D2HDL7dIeNPj16YZoeO+gqqAKGaBVWqbjpLP7GiBnpVRNNDxMDvS0mJCB0zvijNqctCOFz
XUtr41fGSppjgYJu9FaW0QBXaJrHuMFBjzKjIbJpUSDFOxqieShUtipioNI6CHHC4wF2ydIqru2w
wMfpP0x4+w8lQzcEiQjOZ+CfS0DUhlQfcAtUlzK6FY259JgFHhn5oUx2yh1Q1Oog4q/+9I1hA3sX
kOTNayTU3/9y5Sdf+2+OQ46Ov8bCMcO6B3Pv7aKXm0XkFtADl51/owfoaJzsh8y1q7AzSghQ7gKO
sHaccjJyq4YSJcwuwnwMyVnjt0bTQoVk4iLWJ1wjX7f1cBsOEVBAspZSYhmlPxb714Et2REt/CXI
ihGskj8/u8a8n759vWfViTDYcqlncP68/RCRoURcKo8qLnDzLb2Xbl8l9dYeRHYKoYE4dLGdm3bU
1gC3h0tEeEQ7CQo5dfJDc7jgMl1Q8Yo24pQ/4gJJL7LI+f7JVf7mDSOKGbEipw4Xpfq7fS6oWQ3r
lsclG7B6Whoo3hH9ddk6ah2l/kyRQ3HnTRnJyUzStxlvEqxWbdmQfvnJLZvvyLs7Zs2dN4xN5AJg
zXl7x6zSTIgvTn3KbjhLbr1RdGk/+bwf5UAsJfq8pc6KBmm+Ljm/bOylk8R53NpELU46xBQOlg0I
Qu53GeagOEqjXDNKnV26ZJuFrcWLSZNEhw5ShsnYrgwv+el2pXcR4/2/qMCL7FORHBD8kRoTZIXY
NdLYuhRxQF54VS/8bUeZc2GNw48iRAXU+C02d7fA+gLPkk5iP37n+QyP+BWQjvRlCZyihBmV9O5R
Z3RDuEHRbfUGhVIYof5g3NQ+wO1YUVbJg+huaw+o7Tg04cbO6n7R9/KpNynfjYZqKguh0LnJM37Y
ZOFWXEBILMUSuluf8LCZCUx3a4xWjW49DGE2/d14nvAClaW3CnpGcWPZf5OlbjBxPEuEjCtTReZp
YLgm0SH+N2HnsSO5kjbZJyJA0im3ZARDZaTWGyJFJYVTOjWffg7vZoD/B2Y2jb63q7OqIkgX9pkd
i1jQ4r3NMV1QQHHmmJRcRPqcopV/FNjUd4VvvgKEG3dpXLq7zO7N00C63C5QKkuVgBfjQpOnPYWP
i1neF/760Crrihc2uanUcl0gKcAWlEVEhpP4LjBJIv0AmaR3HatJ23mLJfdK4ueqR8n6ndXpY+Kc
cX01sLwvY+Nnt2OJV0Ub4yeNlrHQmvO7EZf5qY477epKbg+tHjMtlZZxybIOeSHj8wyTji5dErz+
DS+Fc9TW6orhyri402pcJjisjlm053RLzZtw+AJLQD5GULPPgkPTWbEAJ56lHWbTTvgep/L/9/r+
71Vm2xmF0A2+a5yH3v9wbc7jXE0DFaohusKXAEJ+Z63ju3JdceKK1QTGT+9ky3nMpTjEjJehaFba
TbF0zJnlyteVb7EtHV9TAQB3S1MgFpgunSjkqvdr3UHr9/LjhNv5zAPThVPvbSCl6ofKrcBAOvD6
UeOw4FDd2yj3gNMaTkXT3aoxvzjru6+NDHRqQLn6p9GX6ckt3PJo9eZtBgXoaM7q9r/iWrqp1gPz
vcq0jRtT0G0A/Ty34rNu1wSRy3+YTWifgT6FdV7PcRo2tnFH3ZrrpfHZmuRwSSVLKNsyfL1KM+9I
UYP483MLU+Jtrqix/L9N0KvZfAMtvp1RCbGdz1Qy2O1DIdYvvZuXQ2LlQZ4XvNo2MxS6KLsDu3LQ
ThTfNguXv9hnxpuccpuDczXb5EGwnPfS23X8DeMRhdnsNtmuBWNTYLbeSX8dj5nBMH6qrzI3kR8V
Jz67GQArLyUqFhI4dnZ960SasFY2VAg4NlXAjftoeDVZODHTk8zJB5EQclfjc6gjTn6aMO+lrWFf
Gi6PF5jxCUGXC2SVEtNtUnAZoDj9/72KCs/4X0qVK7YVGtlE+Jtu+T/WardN+kXmPE94MiCfq5Mx
2DtVG2+dWQIj79wNk/qTdhjaPb3BKEA5yj7LuKtYpftKym6FDZZxVPGHk5gSIMcTqK81/TZrJJcm
gxgiRj47LfmqY7pPmXSl7KS4FzptpckVE6KivMs3a50Ko/aeAponjqG/FRzPNE5emooM4zrcs5Ed
NMTDbhpnkMDQTdS67nORvjlEqcP4AzVHnvqiDdCHUDx8Hn18WVgpuuKgLXwLyay0cLHqqCmMHrSQ
9tt1jAaclUXDwedPAQ4pCtqxmcNqkdXRVunKNBrSUQWNYz9wvg3iDCtAVz5NbgXrPOUPT3k9rjFw
1CU1WrH/z1w6sAiMF7dsQBPkjv3j0tyyQCrB48FcV1qgsASum3IV36IBOWXYwajz8WAxoCVe7LCN
2UFGmUPe1E9zSeETsNnAcOF9kx3aPkv9q+kxjwwdzYpa2l+85wxjflTZBAyGVT5y54EntApAlk3K
STImO6w80sJoXKmwPrqy2XVGO58oAgGaSMX4XHeAeGb9cwFHdEggZOutVu9b+wmcboadYbl4Fb0M
C1g5DPMkMTY6OQbBfW7XwJoK+zAs7m3r5uesApCaKFkFep58kiK5oZ3tClqZTarhw8GtTMQeVzHO
sfMwYUEbF4S4IoEOQ6R1qphJrGz5ICe1d1agj4WGo8DazAn9jL8VJiJcApdDYe7ucse5w3J5m1v1
sI9z3ESaVtzmAOZp8aLjk6bgu9TUvrCJXSingtPDj+Eu1wU2UN1eq+OQKjgiMR2YKw1MejWcyo6j
d1MOHmDQ4iNh+r828my12TdF4/fYTwSLavZP+n9WJx94SD58qDdBbETK5+gPz4c2TlfAWsAgUZYl
zfBJ+zt1/hh0LHcOnUr5iGdEOD5xquJt86jQJ+twPRyLfQVXIxyce6+n+yPXru3EXxWPhskVf/wH
wP8oaSfGWsO/MYqryP06ZIIGvkWgB2aJ/JsAQQemVb3kRti5CaWq/K8D1PbQF04O2ia5S4z8y1/r
pywuFyp1Ga50fO2i43Hgkx9D232YM4vfhSNLOHu8L3KOz/HMedGwPRJ9q/g1Gxt7gboMvdmQ48Qv
5U5At42aWp2uhTStPtO1ull7nAku4HAp7MfEKLn8eBeptzXTK4bTVJLISEO7BAZ7pBOppkQNbbwt
VzrBHG0NUUqO7mR/r4KfQwqJ0Z7LrI4GsF1zt7ImbkOxYrf6iIZV/LHSvgbj+b+epp64Tonbt84+
IeSe0yV7/u915RsEZsvk301zcuGODZ2NN6nytlc5G/98SIqDq/jEe48QF1hCmH6PZts/8/Lc8hAm
jO+bjVE/RFoCfyOz+DK0QsGa778awkLQ6P8RXcZ+b3BaI/T9s044pYirNfd17/3aoiqRRVNwGhAp
HVEOuzrXK1YTLVC2/NDama+FRhJyMoi6/pfGSwkaDwxFYtEzwjctH+xl0IOaJhEv1f9kowF9ybZ+
HX5bQDFRKmnR8MFnVomfHUaZ7+F7Pwh6Ftl4MCaTTwqSdYXvsMIoPWJgpj5M1KdZWvxl4vnL7PgU
dbN+c53yMpfqa2ZEF2TizdC6r6HzqPPwTQ6M42/SsGJ15nILC2pf1GRFcCUiq9XDwRutf3ZzmG1t
pMijZMFM5JMOlMWt0ie/SJ5aT8Bu71jlvZn7W771qGjNr57Pj6XbvVYrfidPQ9peOdOSJLsx9eym
rfjb6i6fer5yT4x9fntDe20bQZGBi/YNcuvBbNzjMrHclotb7q7UtvDg6vQSwv11zNbA8JPziCOe
BgOJAouICV+pwz4kKU1cUdcKjNrGxvNi6BUS+IJo1YMQqem0KFnhI/rEGT/XkMvcga83BudryeTB
kfd0UEBz0CqG12vx1HTa/WrTHNK0cbvT7DttsGks0FMLpkP1neY0O6EZ+rtFufvam38aqY7kAcnA
jqkM14GHzcjbe/DZf8rjkdVFuTcs7IFTcqY7iqYfrBRh7k5PseyfQR2R/o0bzK8NI9oemR1t6Ida
4gsR/2h2IEqvtlZQ8PPWDL5PYQVpCsqqWmItjKoW8VRV5jsEArGLCbjiDZkujYWbbKijxcfZ5qQ8
M8qpKUBI4qBqQJCOI651b/bpgYoaM2kD+I88qm5CPTXuYTnyZSVtQuGa9aYpipiVKX/LeSa6mLGY
0gM16fSV8VMoSEyS6fzff/B7mV0BlWzliLJlgEyfGKDBM8C39MxJ+sfxWhk6HJjp/FigptGGwyn9
Z2wgSMupuFlT8IEksBacEPibiOoH+PRPfm8MVIXoWBtr/w8ZjGLT+Dn1eJh6TH22xlpQQEejH9C7
NcrhZgIrNdsdYcP0zo31D6VrFusk/Dd45h+IcCinEsXVpUvJUs0bTth3YyGwTjyXLhTN25yUhyGn
57ei9nDGVwp4uZt2bF2QSWElrshOUneYffoIunhO72yz5Xk2kir0vF2lEEx60H3Iv/mjBXUqzt6w
ju6s+NUrsWDOPIwwnCZ+iPkR83Z7S6d20mu+LPQkrVbkzojJ0mn0XsdEFvB/ngtrhpq/wc9KVtWm
J4M8tOKtL5dPP6URq1yS90klz8vC5m9V6ebIpGAgxsaTlzNfFxLSZOjNUTkp/QlUytYKo9Xq4o7k
LoEYVh7jaoFJABFxWP8cqSAx4z2EikRfBCTLHJR62DqwHlazvcxyA8rb8CG6bLjTmtaBxEUegeMQ
uR/e7nylN23hiLAI/1c1cHz8uY/i+L7zSGAXa8rl2QY9P9DVRmDS2vfFI+WO8Z6rxG+hM3knpjqG
Fqw/NpmLO3b2gQPfkwSIryz1tU7sk0VRv2sWFWJ9p9uBmXkvTQ92gNePcPj0BcN6q+uzqwiIfjlh
zZCgGzPnDrLYUwejFC4TaPoJAGpiMetkFhqZPWe42gHsjAMkLId/Df7U29FPf83lpux4/2LDOlBw
xcnL4VAbg+rKgYTmGo+wZOJvpLraxa5xwBG78aXgJy8lgQOe08zw3xJfgwq4OV4XvkOus69Irteq
8L8GHy9GWeoQkGh+DPxGnXqf3HNrFl8ThnANLyB9uwCoJRZ65iHUzdAFG0C0phSBPxtX9CbOkSip
f/NVTL8NcNhiQIZeW8wqs2OEGaxATAD5aVgVXu48fzS64sMV7KFg0Z6rUt+nbUXVH6dKIMVuwsxy
mQ5J85toNIm5Qj4aoznv/fXHats/UWd6JEoc0wtAZseubF7lRGKPEiHc+ClYqw6j3QxinLOiszQ7
31ooBu5Tzi+Nm5zmSaioQsCJ3IwVjQU9QEhBLK6tz5JAQ8qw6AwRrwvjTGUhJj+wp8kQGjS1XUzj
QbYNXlVGJXvHts8dmjqOQ8q3mnoEPFnqJ5uJStYeBYq6qaeHRAozEA7VGd38Z+hbrVvjRIqg9o5L
Y78vp8+moerKwREYacsYlSOGIyK91NGMP1To4XltWuzgwC6J/hB2mWW1ax0L5jUJ3jZVRwbC46U2
zfM0eNN1mb+3rvfIqjDpElaODMPMj9rs7vzYxZIuk+vILTUwFxshiRKfwLEo/14pHiAWSinxuhyN
lXqH/9JRsfnA0PjNp2VpQ0Nv5UPJrZHrr6hqZ8cAh0fvOUKOC/XfS9+XvDzrCjECW32QFX56MDP5
U7Y89Oj2gc8nHQz6zxS7zX4RlRWZtf1czdlvn6dIvSu19hrU6ay7aTCHbn5XAMJOdZjWBtpxctdI
uF1Dqcj1zZIjourf+YVYsiWMy6F4jgvaHDoQAqHT8kTUoASWuH2ft2IN2dsPDuD7QNAqF2B/v/ZJ
h3uMr9qlyF26PtR4QKGzwQLROhdAjxz2po7zyIILzERJHOCWywlrkp9Qz0RQiW4pm6BMwiq66t0v
OAvY45wq9xWKIatZKplU436ms6h+Li1XhQnc5ZlG3pBC+aTEZGub6TVmpEPfOMURW0+YNTonr8TS
t/EdeUsaOttonG0saszy7mv06WSSVfmpdMmJaLvCpfN8IFxAew9E+NI2/vKNdVzIrEXlYrkdlxOi
VhQbzAvrsf3r+jRjL5A7YlxHnefNoNB69T0+yLJ8q6aJKnetj6BVssvFCz0W7YkWa84xYxK4fvNe
qNTkCkjhNHnl+wRgVsQLUkajZX32pU8p3MTBZTWM78FFonKXWLBq0JNtAS5gfE5Owph/9RkoUUHj
mhqIIIztBmhgMcIhaDDxSP71NH9QIegdy3WlwaLMP1qZHx1b4j4fnpZWPc42xTskWcLBphUVVQsC
jD5rNzn9q4tkCpIo2B1pql64TDqgPwFVMpCnR/eomyRj2oz7dN1f3YqG+cyNrwpceTOw/8qu3y5k
O8z2RdDNMo+SoSdKGxiL/afcVQU0LJY7exKw/QHBF4ZnH8ZmPizjRNyDrJq9qgdp8OcYKX4pNJ5S
GROvblUDVBDQ0yG/Fmuuh6PhU9liJtZr48Pn5dEKHFeNbKCCvxelrEe+u4wp8IQQtRKXUPR/NgTh
cB9g/9fZDtoZy2YmCqJ7HtXRhn+1rDGoVKmjHL/BEOHbFrl7axsAt9f/5Iq6vh0AEM/DHM0gRINU
96l3glmzdRn3i6HtB1TsnTDheVN1/JKYLXwb038G9DWHsb1857K7T7r1lXKLAsw/h7g1JQwYp4pu
RtO9dTl+IXEzpBsXMOqWHV8pqGJv9zCRK9dnRSif/E7fcSwPne1/BJRdVIp8g/OoTZxus/yOgWEN
OrgzLi04R//ZENyMzImAJUL4cbLaLmrb4SWpmdQlwr1kywqrvHfDWiFzpry0bQNWKAVecTTLfpcO
IHWtrCQ6vT5RSMWTbixfkkLFTqdxj0GODIu2/M4LSrFSctOagRqpjeLsWXPFwSV7bBt+8kgFYjDL
Qy6GCcQ4/lmR/w0WPXdOSzuPq/U7f6rLYLCa69RyEbcWjQKpmG2fHLWxeNhvk+RnTX1qZCe7DFST
LBfhfo0ET85Siz87bp+nmLGNpbHKzjVdZZMaHtgwP+NNkpB2nXHZsLkkWuqAbPncV953U32tNM2T
M18/pyZ+4GQP2blPzgpjQDRkz8w5D05WT4FYR8wDhcP2xVHLQyeO6YZrL5YtaVSxahmqgZKzfjhY
VYYi6Tq0cYorl6qXSl8m9pcavkXKZ8bRx8ywKnO5JCJBZUMWrSY3UmFe3EzLosRmFgMc+9r1xgPC
2SudN37IY0L6OnXPLJAwexLUQJjERLJ/LQEDbON/UxSzhmvm3Da6drKa8q6Jje8SmkzfJ7+0rux0
q3+gk4njV7FvUq5XPQ28Tkc30xCM6fRZA8EL+ecFrYAKoWzZe9gJDWndC219QPMcIvqlvsCYLAeT
DvWq0u7m0r1vDEznpUHmierLm4mORGSYEMzEdszerQDSh3Xee4nr7Y04/54y0JldnlzpIQgF4yX2
6ft+ti6Q/a0rk7nryu0CH7k8Nb6U50TzyK0m12p2/XAAoq6oGRN6fFtR57jrPGzXIn7Q05ouwmRX
8Oc85MO26nR3tPONR3ZJxrh0CWG5zOknpUG0SN55vgrCXStdVaKFXtZ27UtlzBtpgh4QCnZ/QWD/
ZnbG02uw5pP4wVhTQQDpujzwPPeRNey7hZg5ztS1ox6UUkf4HRWn9mr4zakVc0tyO2X7iVJl3lqW
/I7l+I1+rR/9iuGMQzYOTza4Vr2qQmPm7m8rjo9NrLchp/Uq9Pno1/IDVxtXEC3y1uGHi+cUmdb4
SY5JQb5Jmks9i/pScNzEKGeeZWPT1iM2Mpz+p7ZfrffDv3Zw8qhrBV+pwliiNyFTWjhJffY5FPBH
7YFEZCOUS6i/oimynOmG0j6nDe0nXEhNlBO2RJqJu+V1/kpN1ckty3XnCN5djUNbhVX5AGKFObny
sF2+aTLJ9nZs0WDe7+ZZAxfetF+mroCz0+oVtY5A8SYg48MCxkLDS0n3uDLbPDSzG6NFB5ud4aU3
qVp3QSiSFXZ1IEC33LRA9oPF5YbpJzvH7qa9yOgapgN13hfZSCP3bD6Mg6tdcsrbQioTPVqcbXEs
k4XWj3w4SoVinKd+Rc8Bs1Xc/g0r+Mw1yu+vJp15iNKcdTVzjqxWg23krui/+hM6eKttcXfVZY9m
Tl+b477QOg7APEwnb9w7uKgYiZr1LmtcvKVTf0hQwTS8Uzd2TwMy3uu1ZDHAUQLuJyd4FhRz/rBU
WIP1RMNww6hJlZ9+PFNCkGrsqcB+C1f7cMEQ4oLOvzll62d7UjPlUh39StPMm2bYxi1VPreFXvWH
XMehUDuQ41YgE3mBTsHF0KUvwLryl6ZGNdHcs2m2v7OTF1GvldAqyOaHjFyRUtIaoaMZnMixzW+7
WGkfDDyOrwff1B/ZKm5Wen0jnOut5zwMVvaQpeSXPSxKFWYJdL4dDp8KpYPZat+sZ2X4lJ74y6Nv
NSfXYCUW80I/pYFStsBs2i+S2muAbLeuRK7Ok7tlsIpI0+02SlWBDlnV+adVwbNv3OJFbmagXnbv
WhhTswi33sD+LjgC2n6UefYVl/7Jnt2fgQ612i9LahHzb3IZj3Nv0W6NPMUmom4ENAFOz49G3eL/
SC4mO0fWW/W/fpwY4+xlMX7Cwir3amFix6hR3LBC7j1bzeEAaUT7NJP6V6PwifkJVnvUa2tzlauj
J/MLvNwsHCbH2qf9voOOzdpsw5GboVwjddapxaykxzjnls7ZWdO7gpziymmECQjNiZ6nzqIftw8Z
hcyu59vCNv6JZfjwM05qLfWBoaYvR6T314yH59ZU2VtTOJ9sEFDZfXVXCrYK1fGKOVu1gEDX9Wxr
CDE+onx1PrkO4tlpqxk4IJ3XrBivWEyAj40WHTHtNevSQ9wSdq0lawE9zdWg3bdV8lK4P7GlBz55
AObhON3c0iKJY3OCgJlCjTgV6m3s3+jTnZfHK4tppR3yXD9aCWSwSmHqUq720IxdHY4dv4O3pD/1
om5HATjY0xlgVB25FaxbObwnaq+1ofzTBCFzXcu/Eh2FuwI6yWtwXzjUtGedNe37SX+TVgrIufS+
O5h/nGW46a8Zv8sMczPkgPWPie2zY2rmBacOOxPte51rkXdZPtqFdgIQ93y07OOjL1uYiDQ6dDri
be2i1xaXWPlPdj/e9N65sUaOwPzeplbOHOShu+Pboaei3HsYqdTgvtDEwDNhEQ+UL63TP4FixjgS
2yCcDNhI9E16rJzY6JjgMQr1rU9Kn+FkTG7Ee3pW9qC94j2HOAYZhlyransIjwaTAdgHQdLrx2nB
vaoPQ3uyGwJndPIU/DFJWtG+DHaFI2dQWzl6NfyBzjKrXQq3fat/eFk4tCd+ZQNfrCm6qwxm3g37
mlxpQp6RS1i9idzBY0ccAZONP52+J2faQ9U5GCwygxcyCVUkz8DozTqNVA6zMHsjTYk+Py/KSbDl
ARqAY37xSUrHHdV9wzRSRsqroNIpPqGL31mpcdWF+Z5VQ3NJNaLSje0+aqq9LzprjOitLpjKgIfO
p5WtzS2jSacnjTX4NBrXPGFVNpIFWhs7Jr7dq+avb6VaUO2nT1vz85tssQ/64idRazHNySf9WyEL
Ho3ZyxEnCdsM6UB1iPUFNz07dJl9Y7jTbt5mFXG9Wdzn+dOzxvuhXb5ofGhBaoLGxQEWOKUV3xKf
QI3qAlX3eTQO/tusswEI8Tl0mhYwaNUvTOmPTpnYxxpaDL0JxxbG53npvZ8+K55N71ry7x2uq1mN
fJK63KTM5pSN+gE76Ak7dLvHbHHpe5xtsj8YzJyglP1XS8hpcVbp3or1RzR2Ys0+MZ+jtXLyrGbv
4jhLetWm9dmf2pu+dLXDJDKbXZoe9Db7Z/fG1p1H2Dl3XI6s6y1o/4+ZkrqaGw30Ol5ZMCIJ5wLv
r01p59At/nQM79DNTLYTD5/sEQ+kflCp8xA7aVTM2hQhdDFhcHSBcSjnAr7ccT0AeYd0vetobYu6
aWKjBl1vgNYEReKvETlvEmz28OqT83l0C+2GcotTp3T7Fln0OBhoNPAB3kyKlzgROkEv2J+7hdMz
Hq0z5VxY95ripakl8dXCeOnX1riMqLNa3XHvXutfS1LRVjdg9LYcIUWQqy6+/XLg2AhXDhbmR1rM
49FCdgpoXjw5Q24z82q+5EbJ56DVMNM7lSD/GKEdTQKgdJc7zDGq6Vl62o2W07o0e8+Vz9DY6zWk
LbQHwL480z7HIAz9hCja9Ib3iyUnZ4g/e1vzmS9eSOeRXXI+8UggQozyaU65qhQ8LHwwxHc4NBn1
P48uUXiPAASyWpx6OdyzeTJUTpmmt7F36wwNqCbYDFShASn2wmGgLbnxhlNdyiEsBJKqKRmfOqmz
s+din9V/Hh6PQ0pFDdfY4cfJZXsT1xbI2Z7PjkYmRjrcOdeXWfbWMU/2wmPAbRUEQYXQCIB4UW+h
MBCafBww2cB6EHdD03+SRrzHAwNPRIfMUFFUosVck1Xq/eqgyA33s3BRfAnHReSQfxmPMc2Fl2Uo
8e7rxGqRH/9Su73xyescOQOhPJoEHG3Tg9RQnNxZ2Ptmo7XODIYdGLjhaDVOWC1oAYxb2YjbCDbb
C0k9P2IDuaZJWURARdn3pHPPgesym7y5PX2TB4g+fOk9c0AS9wM/BN3WNbi9EIjisOlRX0qn15HR
GSjS1MqfoURBjunvsE6iAv0HvnMeqmobSTOp3CfluuyLdnrJOTBkFjzQNaveGwsrt1EPc9iYKF/K
P+ocogPKz5FotnpCQpP7wmisUwFFwmXsH6Lg7/CvRB4FZlmumTxtW093/JQx8yOG2oZrvW119JB6
Gr25JeWRcKa1x6zzj4Z3ztj6wcXJQKbMHLn5Hb3S/rB5ocFPpszHuwM9HL+YvTd6Ryi8z14wQolb
8JaiuCJnffD/hh+ttL9upbozS6ujP1NQxNu+GPaB8vCB+TllvmkMOsHiHgoPZC9mjtWLwgoyFPzr
ynnhrTsM+tyEDMBIM80yEuK9S7tnfUCIzvGLUoXB2Kgs3I+4pV+c0sWqbucPkBgnKFDPfbtY5zgx
v/ouOfeSIU1Rz1+tgOPtytPcXlfkms0wRANhjSjEpCpPqs8in6HCGLUI0846ieWx1Lo3DGq/Nf8c
FuWhYzp1dHJoeJYwGEWRmmNlQxFcIGjwrY/HuWk+CowAJ5E1dVByhNt+hpX58pAk2sExxxvX0Ahq
Wt+GNR1yZL9O2XSFrbRWxj2/nsaj39YieTjEKXtr96T8i8F/6xVMpppEhw7dwe8unaEf8pWC2TnV
d5qOUp66VPSNriCDvoohEEbxoLRkN6ByhiCXq9BdubWkHo1a1tj9sol94xyjXSXfNDymDfYnNqCg
zLV9D6l7b5vaIbNVH03T2+wsMG4NbmbDWhxU/y0m3muj6S4ZvTs4kKxkj2b/xAgfQ7y309XY3cBs
rTO6g8i9phAM/FPmr89Lqf/E1ZbAMLwwcyf90S+1C0sV570sf+1W7T33uh/CkdWhq68QUt9Gz3+Q
A3KRjqUX2IcIV9gGYSr4JKzthSsVgAhvkEzYkboYRKgDaKlup4sf5k8Gqku8TUW4JpPpz0OnoHqn
Zs4J9y7fMR84cYvlyqO2FHNMgeC0kEtK02oPeoT3aLJgGquT1Au0cCabDsVeA+7FwBkbedBF2Joo
IZZPO62+ivc8XS84+qeg1iQDTMd7cCfO0eQY0Cwnpoe+KLk0ITYPbbrn52ytTXzFjTUP5AxAY5Qp
XS3a8oPdo7clfrdYNhHUQT/3hqPVlWQbFvy90kOQSmaCocPCXZf1xS9gyLmLyXKN9JhtGiEz7jPJ
SCAkdk2aWS1UWJXyuTDo0OhWeris2HlIZoNu5QEBzRMdRxpxWD3nhug0jtmpCcU08wWm649T1hFu
ZyQBHEA7mqXsXeuv/CoBokJH5ZwsAuhZNx74IvSoy33cYH3xATDa4/kCoN7D8RSVzSvTFoxmO7ZT
HU9t3xWAGKlqhYEByGLFbpNRazjr8mViFI6OZXxyP9L6jP3K4QWchuLsYy3az4q5ETVjr2UWtxG7
f7DMrNUtraS01fUlmCd5p8filfX30BswdOnO+2yEL/Fjre4OByB9jPw9IbLghTWp7EFp8R5HUS+H
GMcIN9NuQfR1MBYMdc4gEZEOM7z9OKQu99yVR6vxbjma9cwLCj/q/Pk6O3SdYQC7lpP/QowLIF1G
rQn9r454bbsR51NW80ctuBNtudtL10zeuZ3eS9JBIc8VbzLqSNDozlWLV50OGD2ll8vYfjPE8e5D
FLa2b0A71YVNCTohJtDHFZYkDIWjkbEcULXaTSvqfcfk2lH84uaN4WpyUIrJxsJ0vGhfDb+uIw5y
BPDWCt1QYadSjjziR+WhN/FTVg57Sa8hQFk44RTglQM0jVt/pnyAS5axm4EZYskGi2LSzZ7MAqU4
ZbOPiXiW6ISxg+XHodWljnuPt4nvNhmqf0JL3ibh/StjrkRGz3iqzevnDrPMDsfvh8N8YdYRVDKq
3JxcvFtF7ezlovYToAgm8Hoc1h7+sRLi5z5jDs6eJegOxtdUeJ4RpgWfX2LVYChTAC2SuENkVyOu
RKfimjxP8Ybzx/mC/VajkSozeQdjj2VmXCSnmvquSAcaUmdpoyU0j4VZo/fw1qaA6/BnMFZVY3zb
V+27m+DYSKTJ0KDBwcY1MMfwwaN5YvK2BC0G2chkKhkYorX2UK35U9tutm8mcVQTSqLJ3DdmILz7
b6n0son33s+DsaGlJE3tf1PeHUchmax3lPLU6xtSixEO1ZdbIKhNY7XtsnS8Oo1s9qV0o1EZ4Jug
P625I84zy2MtGN3A24VklQl7BxqKcdF0Z3L9CnRXIDdw42fp5uRvu+1J4M/gkjaEWTwgXG4h8JSd
98JjzkEPcT5wMFrh5q2om+vr+zKTN31qLxfq1kjVJngcBJ6sqtZ2smRblYrJGH4XDU7LgLhr17hR
TBqsdSK6bdYXp8qot/MsTuz+gGM+DX2FN46bR8TwP7/BG1368oKZIT6S+H9yBt+EMIJBZoJ9XI1g
lsYuU3fs8kaQl3CFMajACCy4StswmySH6qgSQxyZCRKUM8kdSTcu46J90/Cu8vmjXtRm9wv75hNa
wUhDx6LTKHXhgO2cqoFFYA5AVOkYwUVGwXx9TefcCMoWo0JvdjhMMBPsjcG8W+LrFMMJz9KRwJCe
azgaFLhFPB04FToaBftuVwEKKjBhlRpxUWPgDotc9W6KReyLilNasQkpHjOp3FMM/Vu1S4DqwJFC
aO0Nk6kHVrU90Xs2zhoGOjbpndfN6kxH7wP99upq+eDuUxr+EpOZP9b0dxOqee0BNzO8rjuRhOdd
tj9Xd0K21VGmnWZ+brfSYdfkb5a78701zgMd4ioEfN9zDRFH/PSPpomdIWMjPTidHNkTOIbDBoXh
ONOWzNLzVnpcDBejf/KnZNcr/3vjSw/Un08YDmddTBEOVjLHa7Mb4yLSM5SKtFLoQfV41jR/5Iw8
9JSa+JyuDFTWeeTnwa3gTsFp4Xma/ZuC9d8ctOeV2aM9TEwkgG5IKI9ePR51n9QYIOmC6wd3Eny4
DlPsQEocaDjdX2Qn33rwCiEhC30nqwRLkFfdatCNE9tnooEOzUE3PWhuDODHOxnJ8GsvDTarTfC1
i816ZNS/Trk+JPEMuVS2+6kmnLxaqx/OZBf+O95QTYwqkow9Le/tM4/jCrcGKaemFYbtysFUob7d
bvnw4rve4d6lStJL1XpXqYQu44y5bl1QR9AkYLvSZ/IdxqFoGQMU3CzS1EBQybQesCkfKyhtLpb8
U0GOo1j65VDVoGkKX0fpzuY0ku7AGSZmEF3GLRWgQ3n5P8yd2XLsRpZlfyVN767G5ICjrZQPMU8M
ksGZL7DgvSTmecbX9wJTlSUpu6q6H9qsZZJMVySDJAJwP37O3msLUbz5AcJ9m2MrzXIqQDZSRlMJ
vwPtmqx/EnW4s6hA19OA3MFLrOZQ2ETlVoyxRVehSHDNbBXu0VNakOT8h7GmEySmJ4eA4lWNrLbE
MceObmxkU0iiCMgLynWzWScD+4odgy5GBHRfO8g5UiHh0KRkcgK9SboyXZVYTHdmlfPsmOknQmu4
KXH4gz7co0Kg3yLWu3FEcVsOzivHvC8SHlDyMPhbGu2EyXAotHUYt2saoNgDRPmUBvpjEyD8bC1y
CZJU3qswYswa1TeoxcKlDvKLww4tX2Og+SRp1hpmvXWRic/5De2SC9htI7u9hIyFdmSoXBNX/nRs
g/hmeSxJisuSqF4ZjKg5IGDPgda1Qhx95YevDgM69AVHexQRhoS6qn9VRRuckjB9tz3ajw7KNnRj
w3Snucm6OtL7ULdFEhLqRudMhUD+NUVK9IiSuEtT4qHE1fRIF2lc9rIomce1MRFwkZSPdpCdMUl8
hQbdGYkl9NoptkAJTDpD/LzuRX+YROFufYkSqanCcxmmT8OklfuW4ra3xc+g1tMlfn1QV1ZERyAs
3nvoaEe60bRfNXUL7kMeM1g6UNzsnWXtAeR3aB4ZVXZG1x39OttqUwC0mnYvvEYANEBYsQVfQhmj
Ysq7aIs6hhUEvsmmiOxbcAeY7WcPdEecwa3ZNrc9AqQVTqSnBlMDE38UVtoc64FWYs2qFW1AfT5+
v4Ah2zO9eXcFHGc8BhU/BsPBjeOZ/R4rcbGeCLkjoxgemqC4nZRnn2cIQZ7UCOWUCleGZDqbhgJ5
U0OXN2s77Ez8aHnJblsP1jmOa+Pe9Yx9l7bx1mAIuRmMMd5M9gvESQjmuoCL54hZ5Y+WQ9Fl81Bp
2QQChEPKOXbuATn1dpS5s0atserqjG5KQbyYzxmJsNV6n5qspGmV2eTL0CZyzBd/NOQaSxIaOs5s
TBGrNVr/CL8E4cJF6G2/ueaFIJPb4aUoo9nbBwhNS0+LrVUVUjcbehjs6DfTEYsfZKpZ6wQ+7XLs
TOQMTX4Cun9qzEE85leBKHiNCsg7fAO94/IcB4najUH/ENBF2RqT42zsCuRKGGrGHpXoTaR5GmXY
BHOgbCKs6QhpYLU7THfZhdyyopKvB4SM2UDlRVSSr+Fkix3MSREasSLU9sYcBAVUFeVVwyLnZQHa
/8F1AemXqzBh5od/YTFLxxYSb8/e0wdt7bQNeyJEHmSQ4OILg+I/mKLv1F16JZaebsq8gm4Udadc
Ey1TFpp5RW0zSSjETvY2K0TeT2vLiLLHwBVLV7+rmp5nu3bfw1gneSPyn92sMnEE62/d2GkbVRbP
LflHZ1zKdH+UcxfTnkeueNOH4/CA2ZvmKbwznxLj2XLUw3d8UinVF/iGbGkw5fXpyJ9aw8DUCC6m
GxRrgs/bqvsYapqKhlLk/4w5/56nnLLAaLldmqqw116PNH/UPXZzytlXInhISqzO40AKBQJTSuiJ
M0esW4wPgyp6D5P0JhNzRT6V6qh85CKuWewSU7df+jpY0rLzPq14eBURJ0nbvLdMZCUaNurFWOnG
rWtkn+mcjULXFPn/kLbnCntCONuw6fjLnZPKC6nCK6Okg69TGRycWfrIHqbfomeSqDYCd01E6omU
m/SZn0w70+vbGgbM6Ump14oRLZX6gnkfcy1kOMecoMtlF5vPWetYyyE2fB4y3kSKnebs1HgXjDtC
1uq7FFvqymi9eh2kqlnbaeMt6Bjmx8z3N4hUCzqDvcE833q0e4v8dbS0yMTakzB7TBK92GQqoOvX
qmht5hccCt0zFST8YqfCbWBnp95gMF0iCLcKmkLtE4ATixxwMkRDTov+YL2WLZPTAub5gihbd8Xx
O32earl0pJdfQiRwdVBo29IIk20ZdeI5SI2VS/TWFKEh8DRmjvhhmPLRwCFwurfVwxRzqm+buQZy
gEaijrGOOiKFkZPgD5Cg6cIJUqZGtXZu3DS8DXL0Jl3O5tD3ub9Lwa7NAaDZymMss/YncYHB290I
/HtbfwiTlZudYgcRuMcee4rhXiEY5STce7Jb536Gwl0Y6cowy4szGS9THZ/1rEw23VACE5ufUhf7
850eoYPrvxKa2L7b6kdf/1Qwz481ar6pRffo9Ka+SiQOPJauah/CI6A1+Wa6uXmwTaLOyah9TVFl
FzoTTS1Ly42XWp9FNpR3TgNRsXcssR56GL1WJ4dLG1FJd8fepW9aJFp0RxMGp3i80CsvOtCNGnaS
XDpPs6MLQpCTTqL1ggOJBryrexxN6xhzktkOFRNT2HBLwxf6M06vdpcAOLBs6IyIpHfaN0eFOEOL
sQqajnRae+N4LRGw3+CPz3daF8p1QIa23VXaW2hh+Z+7iVJ28X2cO8bCCLT05DRTwtECwLSK/Xhv
wL+iDgK3zAEMMjCR1DcuR7FCuGLLCIjDqcXgqta6Y6dQljacfHRD7HqehZ2BSL6q7ZUqZLQlhMtY
m7OSnUdvg7kBIZ2vitM3P72SUbtRNkzLCpLxKtY9k5qqCE7wkfbwYN+y7rnvxvDOT7tzq4O6QguD
TpXyGXRC98LDEFdwM1ImM304owDnmysKa4RXuac/kOW8AXtziJqyOPL07eyqrfa1xWxAeq64G5gA
Ess2+rduywqSWcMb2eG3BCAcOBcRMtUQiyMaqXiIbtBJ1bucluSRBvx7FEfcBWFqIU2YrWfxe+UJ
k3E39xO+Ffq/bv7haPoTMDoe1zR5rcZaHghHogVn39h62d+gGhkAdM7dtwZFOEuLeSfi7E0z2MlH
omJOE3v2To6hv42a7kz3Lz5lasw3oWscRlJ2T1mOANyht9gGYXUUPVh55Jv5EhYIQZJ2+BBHybgv
e+Cx/pBlt9qHPQHEpYc3nvyBCREtKcZsAgdHYXTBQ1UxYTbD/t6yRHxw4DAdUsmUy6zpN1pZIhAG
YJyKvJJGYtdRYbSnbkLGEAy9f9NCddi6LY5Xiu8FIJuW8Kgs6t1N4NG2d7X3Mk6ZaJTxcBd5ap9h
s3/OYmyUOADmbQ9XTVdET6kJufc7IK5OmPeYMzyZWCecTmPX3NByCJZpUJwCZgELm4bHIsPKGdc9
BUJuZ7vJnIpjlKofA0XTiuAPTC1u5K56l0hAwhaKFVJ7YqhsjnHkSvxoOlyNkGDWtdbG1z56BoLt
YbsK9SVhEh+1CZy2DTxrPdKERXcSUJ2b0T0Rm9gUOdvxKAEgIWH4Gdf5oh1gMHPH30m3Hs7tzEAr
ghwlHsW6w7m2ncaI4a8aUKDQfVUjLXryVLtD+tQmufjMRXgIq+iLnO+WgkQgMk2b/k2M3GZecogV
rJS2fqnLZCCTkpEH7JhPDVsFUxKHsmNM/ZXAt8dTQSk8jkjT8wdHCHkf2gM9EoMrxIwUL1LHI67e
jYaoEz0G8Wsp1OBuRWcujB6lNXS3Fr+BXXa3vHuPfkWjSG9aZI8mKFBdnitW9QUQmQ+UcKsRQ+a7
xYZd+/YHU279SYz1R8BeizfsJcC+8DIM8WMHhPsgEaDhLmiZozvqlWH9akzRFJEsNL0S7d0uxkLn
6OF57cFPPOKz7EnD6scXIWllORUUbRpGjp+C80034d7NehWf/br7CJOJwngU7rql3Xm0ctJLYJqs
hBMa74hw9onID0PSj68Q0dY0cCdaQVEMs+EhMFyU+TKu97nL+DYvdr5XpCfNoCuvO2DJQp8AhKKT
NzmNy/uJ8dtJAy1j06hpaST6GRPDudFos+O2YK8q0OwIxKkDp+FHImKJaJPZqSjmdqF0D4UIg33a
YVkJD0QSsEvWMOcmirtFoBPHZDTtK4fxAFWsCf1vLIs9cMlXL0viA76efFvWdb5B8XbilM9vPfPL
DeKzFo5T0H9nSCOy51AWPuGqLDLMB3CCBc1L5E/6SSffJaSyyZM85SRpcdwvyng9kRyq0ZpohdpH
Ze8eTQJkMJUQZBj4l7yW9mOLrAmxFlB6IxsBCLjTkWf1mgrbOURIpuGjCy5hfpN63UPjeVBiPZ7Y
pu0JgrOy90nP1Bp/bOWN0DAQ3I5VKg6CzFLUpo7DVaiLczJuLQqW+5TY99yx4FhGRPZktGV2YUaD
1Y+0m2Fi6MBb6azMuELbpsuPzGiRqIx04wiZW2h6jp08VJh2nfhRlPTMOXuiDyxeXXIwtwGbtRZC
sBUAWDepYsiFQxe9YHDIYvMH9wXzXNr+kWGNq6bO1jIOnGXdvigLdyngJroM/CQLckDI3muDL0Uh
oVWePNvdTwPIxDLS43QH6B08UEhArlsjQTYVspchf2xB9W1Te3ziuCY2EtPWioT6YknWDj5fIoY2
Yz8LXupyLqb0U+sHwK7Ru8NzQR1unc0R/vyUG+8kXGB/Mdw7thfaMKpqt37D7Tbog4M8Pi6PTv3m
4Lg7K2OkMZuOhxA54lwFR8tSCiQN1ElgIjeapoWoSwAKOsH4NiPR1TirLZqBGRmN1NRC1pH69tq0
0+TQsNlp1QTcqycB53tLTxwGoq0GDqXxdpP2fWSiLEQp8Kx6biLfySJuMgYumk2nLNC5XXvaI9sx
rT96BV6C/uZB6fmj6ZGrq3UQbenH00nX/BdbcZyC55Y+KioUOnkz36UeDW8XpmZ9bIvauGg56o22
weFMtD3LWcwalTNFCcfaOo0yolWKQWDgtLAaIjg4wAG+37aq1ZicQAMvcx4THt2YkzEhQXYkeKSR
Tx3zqN+YRBtdRo1rpw1goEOEUXjflmbUZsuKN35ZKW16EOGInzDY0IbqEA2eB220TlGBPgJpanBG
d8eoQiMGr58CsQ50dUvm5iyjc6qnUpoLJ/aegqo6sw65FuLtOuSQH3CKWRa2QNAqPZtmcZciqADV
tMDy7nJscs1jkRADhnw1GlBPmVG+HhspVh5Crq2cavtUJ/G+IxdRlJ15X5GiuizGw2hHzo8ONZis
3pkOjj9T3NUzqQIcE6UutVNDxpkHPyQI0pMei25TVi9hmTY3Htl9u74kkoTNlHaeiQorjyv7ks/4
5dFowEphJBsxMV6cGEMocYrhCYaFq792TZPdaUUQ75JBr2Y55l1LLNdD70AknAY0SyVdypsqPCpz
WsP5Rfs91zGGfSAJTv9QPcMnwTdE6yfum3n5iDS9PJdRX784iKPgWY7yrgu4UUQDPteoL3HoM1oG
SLb0gtS/E356EFHymvVJ9hF6xqFKgOFog3+vZzRNCkkgCO0Pbz6o/Nd8jW8W3Z9ISMjZdUcjhM/g
zKx/Zyj/AVKEtjR0HAycSyZ5NH+Y9/uZS7EUrAGY5QeOovGWNC0WAgQOBfYNL8eUUI39rtHtXUDQ
7rpzX8ZJo4pEd1kYalu1cCb9cNSZvVlnBzT0op/zvdi/Vg2V96lAhLFu6pqdtkz7/+Y3Uv+7OBfN
NpUBh8Z1NeevsDviIvQopy05atXDYDi3wsVJwqDTAvixjAeH5inb916Q2puIbMNSHW751UpXRkCy
tPLskrvmZWtjiKwbPUIT6oU0GcKWHn5dw9zOJvMJDYt5QGwHZUQMYuunhrz1u27O9s5f4H7XmCj4
l7AYv5spq8AYWdmJZO6D2jfSzO/rlByS1OQ+ILIvPTKHe1eIKw+cTJjAlOBUusalcUvujz/at1WK
f9hEcrZKHcu/CcQAK1UDB1Om2kdnJQN6VSSiCQjHXchPeTBG4/j9qbb5Xieq3tdzZgjD0fsqHocz
Umem1rlr3034TSQi/lPqo77SQU6TPLduOI0cU5nrN049qTW8s3BJ3Jp2K5lPbZSVkQKsjH05QhUc
W5TE3/fl//gx/E//M7/7xx1Y//3f+POPvBjpegXNX/7498c85e9/m7/mn5/z56/4+/YzP1/Tz/q/
/KSb8EeV1/lX89fP+tMr891//+lW1+b6pz+ssyZsxvv2sxovwAaS5vun4PeYP/P/9IN/+/x+lcex
+Pztlx95mzXzq/lhnv3y+4fmOG+Lu/WfKbDzy//+sfm3/O2X5XVMr9nfYE9fs5/1X7/u81o3v/0i
HPdXx9C593UoIcbMuP3lb/3n94eU/qulK0B3prT4F3a4X/6W5VUT/PaLzldh+HZcHhtTOpYBvq3O
298/ZABLsxQva+oE8jq//PsF+NMb+R9v7N+yNr3Lw6ypf/uFKM4/wdcIWDJMlyhYk249laz+L1kL
fRdNGpOxjcv0YDn2DINwIgMAkZvYs09lM/00LVTIpQYKtp6fzHg+6XfUmbjJTDe9ttp41PIBX7/O
MwkfCEKf9uxa6Atc76EJsisqEZpasXa0WZ0ZhDItj/HSmByRZrXbfYsul77tboTsl6DGMIPqoOFM
K7vip1U8kB6DiaVfwso5iB4jD+RVsRS3lpbpR1OWN0kykn85EtwYlPwILbpMUfozIHF6Lhv7PCbj
MQ6Hy5SLZAlWOV7YlCaLag4UJ98JXdf4DEJhXOljczFUf3RyJmVFNB0pqjZSR2qX/ZRlclExV6Yp
5t426Qhof8Biuc2yQ2+8BFyyy5v2aJjdc2gH1xiLkhaLW9ch2I9hR10hs+ZB3/QiOYi6W6uEftDs
OcnG6UgTdIEA42qafGekJYzcJT3GelMn7SrlE2Yl/+g9jdF73QwbQtmP/sQB1GkvhlmcCJ1KQ4KY
8vHJmHMBy+lZc9/Gxj129vAs6vFo1OFVlNau07tLznWRk/as40ybkl6BRMEx1w1Y+eJrWtJ9SUyk
ugze+yC8zp1cx8h284VpRmvXWuaOzMVLyfUh3/Psm/0lN/p+4WTGcxwQ/t1t8yG7MvlFnswFo724
ynl1lQ1HZq/HFmpoSdQNf7RruEiDDTkMgekkz2XN51txbi5k/zMMprNthldHmDt6ys/zF0zcFkN3
rTP33Fr2eWqn50y0l0BrL1XG4zr1F7uuUW5Gh7r/lvtyjoo5Dufuexwm167Fs5Um2rshw31bEz1e
1QU5jjlViBt9jcVwQYB/nqZgTfwTtmREAeO3cuxoxdgowbPE2fSm0N/ZtnEiX+NtzqmSWnId/eGZ
Bv7z/DaSp3q21Ze0sdhoEm1Khg95DC5gqv7xa4jx6CAJt4eb+c3htH+OAu2oof5mo0TQOh0Bnp1l
G30ZObeGNzr7AdET0vyDKArUaX5K3mJ0BS+xJAH52FvhF/ygK23Aq4bnt6j7LQeAjRwi/txdHGGf
qdGeKRaQXPTMFaeb+c2d3yQxYhfiYH/JzQ88/4Qu2ecsumuxkzO+PhIYIcg5ys7YVTeta8Ow5JQ4
P4cQ5L2FpQ0XveLXEsl1KPi/iGA6MgujZx1EJy0LFXYXnxOIr7T7QXFTQfs5/2Hh/X1Z++My9pcy
Y17FpM5KOdO5wZP9S+EU9InMkzAgIIyfhp7e1a/bp6AuGH3GX26sPbOlPNuG8Qylat+5+S4Qcjem
yZcnhotdxVfRYyiM1YefoMPLHK5V/JW6HcaImgcyUiRLB9yabjK+Sg/JYzdx8u/dWy00DloC4psC
+mv+5hNa6MqtDp5Kvqpaey74Z9ZjdF1/car0C8XoqnPTfT4vlvMaMSzhgTK31vVTU3f5ijHIioEi
4QQB31lvG1Sr/vp70ZHz0kV3/kFlxBDZzWVeBubFqyLnEu4eZvTRXiGk5Fpcsd6xTIXh1/zc9nK6
LY3npuP/zQsU46aV3fLM6lgfaj9Z1XF/SUNzJ1D1AGv/78pA8192GclW51rKpIw2IRvw8T8Utk4Q
+nktSgJE2R4a2B9LV3UXz9bulV3tSZKKFz0LVa4fROI+5crcK0SSvd4huebOnTcUojs+GAkge2Xx
l6EJ1SHnHRmq1zL0rqTOVkb10lvDRTqosHuomMkwhNv5ZoCjhpPgcX7/bXxIa013f7Rjvi7Y290U
Aw6v4+TsUw7/0cTplxTVBjc7ZjH9c36P8p6hCi8EPX8zafFLng27NJbP83pZTPEVUd+1dHnMifGC
jtctvp95y5f7ZGJq0TxNbffw/QmelAwFJhAltdccKR/wfdQpSIm43/7jVRZT0+C8FpFJFw2visGT
rhUhCvbwy+Of7/eVBLwtnSU6UPhuyu7y/6Te+09LuT/ViP9ZVfj/Yb3Hav2HdedfCr5dm/nXavxj
pff9Ff8o9QzjV4XRwdGg19sA2+ejzj8qPd3+Vde5/flLWpCN57Ly90LPUr9KoLTwyQ2HuEkKsX8W
epb81SHcWNc4PGlUiY76vyn0TO0vlR4/l+XCvOYQxn8Z0rT+ggz1uZk49QCzT7oYUlRhFih95atl
GzdpUd5mvcUcFtRQq0bO01hj1ySPbZKwPYo8HjZhgR478iDbze4n+hRon1pYuaVSd1ruQfGf3VLa
ucz0bTTggsrgLoyyRXFWggydbEQqlu91WM3KNRonzP+jxI9lN8k6b2YxLp+AvPxZt+J0VTtOtiLl
nM2qINGhQfXoJgSWRbPvq5wdYE1K0YcZs9z7E2CXXOq7gVhqlkALdD0jgZWExqVij40TKgUuswK7
WYbtjAZruQ4wooWzI82jTbjoZpdaOvvVINLjXJs9bKHoHsLhycPaps0et850nzQfJRS5zGAn5Woq
0SMOyHUCJ0A47oYHK0GGRptabOMYG5uWwQwN/fA97J0TDov+SCLhkgY4CGz9YHsoShrR7wbmaoe8
TIPd0PZvijMhwNpTr8x1brm0tiDGMBBK2YwZAyVTv1NB/Jk0/aPZI5vOxxYlJUCdwIZpg3Yep96n
csgip5yeh+NXQjchZkr3C3vAmduQqU8+7l3LJVrL0LaQzkF6+T6S6qGFQCC1t8n+kZiRt/bSYIuj
OENEAY2OeJLVmB21ebuqdNIjUiiryyQ4IKVfFyXKUXd0UHbbCIC1ur1H9bPh8EHyuSTCKS8r9DMN
dYxy9iHcPLQz1Sz+ha3cgpmeUkaJvkkvbwice7NN2BLG7sW0M28xlS6ZxBJPk2LQzKiQvjYBfJhV
c3CVrKjNiGqpMr8sULlLvQqemsR41b23diYOieRHZDYo0DVmH4VS69EziGIGly7Sg9tsDVkMG7vF
4d25sKX0NFlEjQYnp7efXdE/hcK9a4r4MSohQowD05q0BQ89mO+JwOSCN1RfZBrR1zYyIhT+2Lub
yli3SXRyWzSUaRDQmDBGuK2wYZvhJcwUaUSde8bV9oncN15Ntx0a2A0yWmPhmWT1InXByWGbK6hC
T1hJklM1z6Mwt8d3RvsRDRXSJnRqs6JmZWFiTB1YEGhhre1odzex9WZoyP91LP+FlpNjOYi1mZCo
6cu+X8dNzcDGrjaTr78kzMvX2VCT76YaB2cSvIKxKXchWrFi6D+USu6oIfB7RxkqK1cuUyNDolIS
ACB+uh7Dkqgm+n2ap4Stz+xODukm1YFLDc4kNkaAXLYcNM4AIR6FWXqtG2O2o/W81FOSsesG0j+i
uRQGqfpMYrHjvJisRreEiurG2ATk1OMN14vN6LvICl37gwnBgxcVamNrWoSkEC+nAi7Tc0Jddoz0
QLwF3UFzkQCYz1ZGLGIDKI6V2Fgz5UNqnmr3zcBUNYjWHBpgTECVwrs3cmPUisQlFTxbRDYhPKcu
EMlb7yvmmU6LEHhwrnHBMIcMxWLE4563krfcsW49Ah3RCacbNxYloAqYkzJk+FoEXOX59kZwN4+y
S051SQkKASUIpnpzRFmM4HiSiAP0aOsEACq7ju096+kOZ2VGwGQ3r2ZwnUtdW2bEvnN34pLoSO+1
wurdhAa2NIuxQBtLnJ5BCh5jLbrPPSNXBF/MeYT9JMzmGLcG9Bycc6GnU1whyJ/7mEoLX8cM7s0U
0jqWqdp6hj/xbjKY9pCG244qjs2cCKgl7YzbduC33DWON57i7okSqd2UjMSxYHxMMS1GbFlYZ3LI
Ei3jucy544DErEHsXR3nnSqtfdCNQADqhOsEu2gryWheUj76OysMnloLYUkKmgo+Mjjq+5ZB4VIO
aHJM1GnLvKNPB4/Cb1kDWkI0F4WJWWI07stEnIfIhWYbgt+tRPgEuJxKCYG/CvGzT5l40ZNsm/GQ
+kyelPHaGSdTb/FtOgKiCp5v5aDHa/Z95uxEYxPVLFG8OimguShXnzhGaKDKn62ob0JmxGRM1BxD
D8LAyWhKWS6x2mC87M5Fg1w19VB+CqOxAI0w29XV0XV0A7HbYK0mO7wH7RvCVVzyuLwquyUv1+ep
HtHx5gbrgilpYxAP/opJHxcz8luooyCuegdZZq7uhyan69fZ69bM8lUKWiwZ7AfoBvjTlX/Qy+HI
PvlqER61qNufg5dqq169JQTYrxW4gsJAN4tmiP6LFxwqk/sGHhEdkYESPQPUvYyTVy/QH1SEeajr
gdvXGU7zlkR6lpNkBbjoYmAMIjiYziqPcKIBoIy5YiwH3LFD+qzs5qfP0QVyLkjLwPkx6lWEQ5ya
vx2NpY9XfNHW/kb0nCgVlqu+HVis2dOTwadcQJmxKDiulUW/0yxgLsgUULC39Y3u8oIjIY+6hkOn
wCaCO372IMKpiRIWR+mRXsGkIfUPYRHfG7yVMDU7BBLZUxcy/CfnHpIlstaq8Tj8JI6Ey5pvDB3g
Sak65uptsPZz20MxbwCbCndZyi5L/DFQCh3Vd+72Ke7OCZ1k721U0JyUGT6Iyfx0nYiUWbwLXnXj
V9Wrpcig0YzZ+uQ2FzJvLoaGG0ZWtz11Ak9BsnFRZFERLElyysjxabxlYt1wGsMZrRFpB9ZPXw7q
vbIRUfioiwHYBB942G4dn5KJYZGJRLMjMnTEwE4qQZTS5LLgkvQFuvEhq95YDpZ9RyKzre3rtiRj
wmuqhVE1l9ovR7rniCz9At9RtyfjhIfGdOhpEA2Va/Y2D1CSmeRxrYIKd4Jd0KioL13vd/R5dI8j
7LDPjWRcEqRL+yxHqCDFHUQV1v9KPzANK2iyWAfk8tGakC8GG+EFvThBBfVNmVFiuKbn4NVaJzMV
xEHKleUsyI5NA7BJvIdyanldc/astyQ14K6OPbHPVG6gXKpuJSMedxaQThV8V9Xfjxg5iRNYUQ9r
q6KpTjTcL+PsPG8CYxm28kcOT7SECxR7qKNdT92UKswXbvpuJNEtTMIBao48CT8HH525eEK6YZPL
mgVRii18WgbYNoNJpn1IRXIAqhcSJ0vMil1B4BedQR+1npgDeUUqyIkx9shD1s00vsIlZNo5GgK2
ClcCjt9gDd7JsbmyqT9Hk4wJeAyDUzAnz0W1z/EEUC2RVWRDjMBDi5FTf4SEqbCv5jsTaevtJN4t
Vqql8v1n1ab7orQnCg5SoXBsLyE4n2bpqtli6ejGnzChuX/riwux1QBRCYzrM2aWib/IfnChPEqx
GTrvjciraj0W4oAIpVgCogsoex0kgHrx4PXhqpjbUPm4qKFHreayBkbnOQuwWjIKj1C9IKJK4L41
YA4l4oegb74YLa/tGdApYsT2xXCUjf1BCUbVGtQHv9f9tZHrXE3EUL3hngbvETn+jM6Kr5MZbQbN
2NXO+KIRE8DwXD+zSJqLsKpwzyUOM1uZoQJ2E/NzDIpp54YOM3bm4WGaEvgo0SrZD07BXArfqrfK
crWjSzgtVcrc2hmjXWQL2jEVQzUtfzWRtNdmRpOn4Ln38+iHS8L0mATvBB6YSwqpmYmbzfJPjOBt
/cgw/S1B1EwUT7LhvANI3HTWEi74djL7WQr+qnWIeDv0WFrR9eQqOz/ibN4zC0xmAIK7Wr+CxXsI
mpxYbDX9jN6IGgpRVHlbzWFtLCEJ8HyFgCbSFvGPVt+Yg3esCd+EXZkSpeU7eDtj2GtNuKo9+Tmk
0I5MbqB93bMtogSxbWr+RIJiSlgaRP5D+dpPGmkj0sACn6BH6CSoCnv0cD2FEgpVmJxhl4ebvM92
uYbip0+ROun2h60KjcuIQsAS7Ta2iE4HCcUulMf9uqOWNcaghIiUkOaRtOyRBiNadOkr3ERMygGu
oauyRRoyWw1Ouev0O2ha+HsHLlM721HaOj0Gw9FzkD4adX/0AexxWUkwsqLi0BuPUS7JrtE9eMD0
0bZJ5kAWVNNVjjnVdUm9SDjAkmnwquzVi0nlS8jDXS/kOi3QGxj2vT7IrzStHgTOvMQAXkHKEucB
nlGJz2lRRcltzbuwYDrrLPqE+JK46zeF6n96wirQ7no3iNWjVV9z8drS2XvgWFc5LVfyirEShtY6
zXDklYPHXdOcRuUBEJdY+hWendgIIY5yuAzCiFjA5KFLWAvMHKCg0zgPoObugjJ9inuXiJep36s5
WKrQTsPkWiivEWN0MSEEKUG5bnEyUv8YWfImKsRj7WS3+RS+G3yfhbcsPJhqepCKTVp49LHwEdct
z4YM0Qx1tr2QP9PQtxdwvH/WMylJOdODMk0yGBzIAqyCdv+Dgy/rdJw/TgpsKnHdH1XvfAxqsBdG
7GB8ZSLT5MTg2MkKoooD/4F+QOv5TPaNgByh6CjL+tRLtKGu4rkPrSzaO/iTka7lNbDYtl2NfjPj
q4zdRPhLNoElcfn9YKfY3SaiMUalC6AJMeyaAavCfCTZ9cyTKlpnA1xTW9dDSKZBd9f41bmqCrmM
Qluu+5IASWICUOdSiAjFiEBqxoruzb0+Z8K4NROkPt1mHRuPCIpkOWYTt1Wm3yLDapYEe7+3Bs5R
VJUzZAlIfk0GLU7lNyNzP/wX0+xp+eMbQpxXvlotFU5t9/d6hWfTqdyVm47dfmDUTYWPwcqCz73E
c4z+mP4IyknI7rGEM5r9L/bOZMdSJcuiX0QKMDBgevve+3aC3MM9jB6jb76+Fq8G1UglVc1rlCll
vgh/1y/YsX32XptvRJH0D/bsUMoSPRKKXpmQiGPO6tmGvZe884W/mrF6ddif+TCQifsesv5Md8w+
SrNrXdL/yuMRPdphVi7C8K4gqonjaKydPZ87K6nwUUx3gb+qBM0lXDGacWuCN5ZZcKhH93A9svkA
dy+XLs7w2FjgkYx+i6T5MFibsJFPNsuEKvKvyu3+ym5Lke0jATNsNrR/rKQVH+cBy2158k0EHVnq
owY8sJGyuZISe85x0ARjtMFRSctFGb2bY/kd2gDNytSEH49IYCz1Y4mdrX0j+K46X+ytkIbS8W4o
uA4TazGzrWlXMJ+Wlrf2HIz2Z1vluH4DNsliPGfKw6kj/wbMts4Mk2vszqOfPxSU4Rk6O/VDf0w5
DqlH2MxBe1/j45/CR+0ZmOMhfWTNL1PgzfWKM3y/exmiPdVp/kqbxzUeroHoj7bAHdqTuDONB4zF
OORuXuBdeMdhttQuZ58537keVq22Cv84lFiOM4Odrs9poo4VB/8mG5sdtkEHulyf54+VWZ1dVcFs
JWyZl96b5UQPMGuea+bfORkO2uGG6ZQLZsU3KPzjjpxDp5qhrxfqnDEkpPU5svaeDSo8LP09sRw6
vx3GI9vwwaly/tW2RLY2TDYQKicVbMISc2DwkguRW9fipd4QGOz4b4zUydmiI/5QjuljfuWVXwMg
mC7O8Chm0IgeF3CvbE+B9F4ShVeTDnYuBhxb2MTicEVSTtGwYHybsfEz2JynEsb6uuWVN8ufrhEX
VY6XCGMwaM1+U3f5ZaCDozKVgMKkPjQdwW5of458+GXhcd+1wZxl0y7KvJ1dtb9e7x/nrDj3rbNL
+FurKPxm1/J3NhFwPLtfmwY/sruAhx02jI/wXYGF2ZRDle1ZU5HCx2K9yvRsTjQ+jJZ/lY3BZ8UE
tQlluKd4cNsb8UOWen/g/BIpMI5c3HahJPvSl84H4e6j28GxmoGVk0QDw5ZnKclkQ2wFwLopmu8t
3wJRGpPgoccmad7UwvONzOEA8p27Tw+W2RHX1Pids3c/ekyF3Pa290YOHyxV0W+MuVzQ8BIIdxzz
CjL9J1ujTOLdigJyL/ActqAWXkepLpO8z3t9UREjP7GW9ETvyjiztm59Eh6hAR2hpM2q5lKYFDk+
G38dWQTsBbcsE+SAD0wFftaDnRqv+L1d0AiTvvdzPFtNKexDi6AUO+ZfjPK8iyv3rc4Cb5sTTivx
XHBHQQiqQ1QYf3zvuA0T3OVWDghwZeLA36qpyddRwDXKLTTwI2od1cz8yT1xlyYTiD5ebI2FY8hn
vmbxtYeA9ki39KZnp0xJwewe59E62gwHq6D26HZbjgJRLbhbPmDuc+ssfpOVexiX1VrZDI8UtexK
C7moKaf+Mw2/SgldjLLxh0bE5sqvCCP33E/YDEEB5odtCaShRwaiBHcBXCzpv4CyYD3HQckLdCHs
dnSr9cgDdYDirfh3EqP90uTBrei4fIbuXyQUPEWgL9qm/VOT3awVJTLKYZrUJTGNgEzSlnPM23R1
N24IOrAOn4poF47sssJOYdBvkNXjhV/Dr59CP360sizWRaF/rLT+TJBuD5wc2w4bwxzwir/PjIYm
O9BUiWjuJTv3IBXPGmMntUVo3HlAoKVKvDfIysPV5KSrXG5DsXLvmrIuztz1HKplkHMgJcY3STqI
Ax3fERybq+uXLLZTfhS8VvRd1rha+XXc8jG9uRmVKkZGYsikyAF6+4RLYnHzu5RY4PGe7qzKDQ6N
Of7EaHJqJgVYN5zEtbugWdBQccUiJTWaNutO7GPyH8lcnRqG7Xvd8/B2y/6+jr/LvA/xQSEC20nw
k1fujpYOEnaAkmreGYbkUuejEw1ZWN8MYKuMymQwbObaJml+JtN6bhreXKGUp7Lw0w3uU1xby+LU
iqkPovwUXZILRpZwhrgNHpdM8qG6dSchcPICK+h5bEtREcEWATTA0NomxRZoxJUJ7W/SL1fodJbQ
qxHywhDDWJKz2Iw1ZbuCmiaczj6/I661KQLFvsIlvdLpwAgU1xBzEE2GdGFnmBPioy0yAtIzWE6f
IVf0L2UaOQ8GX3A9g+id1I20t17+3cfFbWOsEVbXhUQYMlBlgKJxRlRUChotdpWqLSTXHXoHsA7u
MiW/lEvtSxBOu0zrL5vUmjD5u+ZJkAiInd9OwrzWs5p5mUcsPqANAA6Yt66On8u5yA5lRzC67fts
ZQOfKiekhgbjt2j4RnYZ7Rmp+lPhcsAl3O6IU4o1LXvzJmbR2fjjt6QUAfGBqHPREfCNHbEOenDu
lY/0QelDt60cdUd1594kErLj8eLLOaGRuXXjr1NMDORcG5fLyPQTFMpjepNHSsstLuLcClPMlEjL
t4gFAILHgnpNIwKedD+BSdgUUfdjSXlNq+gObHK1G7riKDl9LwS0T42GuGBkLYRSPPcUxtQ3sH08
UUh82076l0pEF2Ktd2nI4Idf/Ja7C9wWdBpJ7PXQ8FAj/ez5gGxrdlb2IS/TcCe5EJIk4gMYDRXu
2iq7F9VwKzVJ2jplQcEbnpusQTVOZF5QVegJ0nhsu5Mdwf4xwdozawcHbT2EOBH87p6tWbfK+AUu
QPZnEJFik2mXbcnsXEo3/aOICB+GYF/EoBZl8BCDc1kJM/4wUqaXuFvR8BSvvapmR+1hOI3nU9hW
1TruZbdp4e6cKmmmhxRK5Z01S9iwFvZlRm1wQNI6Nl780AbOQKgWWV/9A178jMPiVhrDdCmtM/U1
/k1hoqH6ygdCxi4FYYHSpMnfuEGPAmSXN0O6mMdLyq3sZVT1wWLHYUz9H1vNtYdpq4bEvO+6Ilh7
MdfjWtmwNiCTr3qQoG32REyYTdg0nWhQXWlUVYp8r2CSqrVw3C2W9fSK2foA616eJ569auAajXXZ
33uI/2ALujscAFiDnOy+idILDJqBf2znq81shVCTiiULXE/UIeDj3CfGHK2rnue0i4wHV/Cs9oUt
GHCNXR/U6drtWaZGqfvVUepFbLKnlSr8UgIVHrUIK4FZU7lLfjqkjQMEED+SyGlQnFaGmJxNP79R
TUJlnKptFFsPnIFgUcCXeFWN2V2uMZZ5nl1tRhvOd9cuV4PftJUjiJtsYQh7X6aknWQKOvK1PSTe
oezWc4VCSljix4/GFx0vb3KGQOLMwTrh/B1ryDxjUB/qhFEc8sEHbxRKtKUKiHEHPc4UbGGNZs+b
VhbtOmBfHK+79oBkLTgzI7EKNZ5aTfSUes33FBTxfp5pu5k9wno5ziuc9ncQfBQW2egnFbGxb7mB
1XnyW8HdPoUEiyrwavNE17twWH7MEy0wBEFvCf2ha5arek/p5ovyNAJgL2hgApYwTc7jJNue4zgP
uIbbO+KRXM4SyF526X+mVsPlLuSrBMTChKSWUvMeAkoauG1X9ZVaI8hcDiQecFrYFYvoHAMiIi/G
CoJoSKJCygMs1t+qJ/ZgW3yUg7/VaF2q1+/YlFhpYEUsBZfIrjWbU1K3f4oW1QTGUYBw07zEISV5
jaWWFrOR1q8ehFXEoMXGmD1lL7EgKzYU9Lxsp6K1CIt37kpEXAX4zgJWc/guaG43CmHerR8wd6J0
VB/BkLWvtdE9+5HiSh/mu5g2F778jrERxbKt5uk9hF144lvXIkmSz4/DlB403gadZiVh0lTcSyYv
vI3UxkrD2rGTZndgcldNMyrk/8kDGsZJlpa8mpqsK6i8dYWxfZVN6kQn85OvGgn90//sM5RZ3+0L
GhjVFgY+VTeTJNqjvI+GAXbwy+c+C+9ci1vR4L/Y0NuEM70ETnc3FemjF9EoU+9ym1okPoKt2YML
k7hmkVRJS9EYe6MfK9DyUXnfk+/CSKa0FSZV/EgavINtgxEA73ZtDfeE8GMMnyCTcnc7ebTOlNDe
fK/7UzZUjMflS+r7rzR3LYCVnAKf/kw1Iu6q9rHPSS2VyS4IokPVFFfbhnwY53+07P+WTf0zWdUH
8vSKsrgnG9V+pQw0LUfO1aZCcoXOmV2VQBrUrrNpNR2CyUAgqbItLm7cMpgJ4G1XvM0tVmgRwLe1
UcfmXmSEDsPiITXV6zjrQ+Sn56EGYE6okWih9ZhUdFk1+YIInIJfOsVO9sQdFLJ55ITczchO7/vq
hqz61NmTSayaGRxGuc3pDCsRIsS87VtAaRmb6XWVay6O4LNij3S5j0NzHaRFiSYzYDSCnXqMBIYC
G2oTZnegbE0cxc9NBeWQtctJ5H2wFR7L8xxl6s4qWPaWhoaTN07tuYl8ytQoZA0bJk1JPdTB0T16
lwcTGzv6O9FZefEy59kER3vIOfoI0Whj105xcFOmpCGCuw9+mZsk0Zm37XCCaubv2256hmvr3nhB
7OkrBKmiYBe4QRgSiF02cH43bmG4N8cEEJ2gPAahllHcw5R7SeJ6psaethE1QCvzzBe6VXJr2stp
fPMm5qTGA06CnvvIlmjemTPw+nB2DpJdBkNpswtyhos5qvdj15+zGMte6ZmPacQ9fvCw/MUEawtY
/nwrQdAk1MWBi8NH2e2bkEUg8j17qgG5ZQr6FvMKl3LuDoRwV3EniHDUxlfiSba0IvqwGY68LqhR
2nl6YDlxn1wS1QvJpqYBsx+ZUEVeYEXgyYTBRNJhxOiytZ3mjSQyoSoHeS9OFYaSOkt3yu/eg5Qh
cNlNWW1c3BMjRkEqnjozPlawvdeWGWb7ceGcUw0AtnIku89DwRqckwTaixvsJS137E77OiMlb6tn
pdq3wLKJJw9Ougn9/qGMZ4VYND6zlEGGYYHgF+kOUiBOnax0DzKLL0NlFge/kFiVq9FH1db7vlH5
a6l+DTnOpw5EWFfN1d4Cqrflj8ZGoIeeKzTYFZ+e0R59YF0NDg2xODJ53ZggDf2uOvgQEccavjkn
9hF8BDSVzttARV5HfuvuakMfARFWhzBgZK078agzvcsar70MjrOkBCNsCxi4kNNxFUHcDLcqZbNX
j9VdmACKrJppvomuHKGEhPa5nTlNk87Kj0pae0Hsinucuvhq+EkG9mnGbBIw23cw1xaLEP2vloHq
UiPOlvkwnsdSP5skhwnMj+4pC5N1IBcc70QxsYbIQg2KgUkmSnbZfEzh0x518eqG4wuFyi+icxie
eKlbSgSPNC1yeNtE0AZgUVPYdmtXOsa1Y3YA8sPFxEtoHWNKPqQyviFj93usvtQ0zNydE8UuSdeR
3rlzCEOLYSK3k7ONafSam557cNiyXpLemy+qx6HlCNNg85jOpx74/T9t9homwFaGHbJUw8bcA7S4
Mofc34ICfc879MckaWcsaffQtXkBNk29FWJ6GWoWEGHVPtniF39uyucZldAAVXJoKEBYFWBPM8d4
TQ1vMfyjK44wXFPwxlueq44otaJRhCnZmGPzAm04BHW1GtBrDwHftoP1Znj+K6nk5IDaa/D4o1B3
dnykw9XHCGUhYaD6TOyeDaI1u5rHn8Ff7jVtmqusAphhDe69q4odoV2Dqg0gNQjBYQjWcrI7uqby
O14QCf83fnAjdL21WSFPVy4DbB9SIBaDfeHydfZg9KCmZjdThquqb73tbMpj2y154CRgsgBIxi8Z
s55Z3nuVeQmH4mu0mq2YJDxY7zg5xmHyPTgE/kUwEWK+ar5mkFnIJuJLWZzMVW9srco/jcC16RYe
V4mRvHnuG+w4VCr3ArhlPAntEOyo8l2imECDxXZiu1Tx0NTyTWnVfigytTfz7oUUnaHRwUWp7n1S
5Vtr4Hm1mgeT9DSm+ymmzchtsmZDk6hDyoBciV3tMrdPTorDOaIBkn0gYWEmhJcm0at2tmOgfKJD
9aPXMlsstKUR7NlOHfpuPGbee8KboYoVxwgfId8a8gImHT5JlB8DblCzgffPjt18nfR0Zkh/YoMc
vQc5h5cNFWbltqO/SQEXbVg17uml2IdY3NZRvFihSyrQa3QuiBSgZRccj/XB1K8Bioi/JkjNvfLS
u2hE4CGtQQG4UU1bF90FKa6wEhq3ZbqRrb3HsTPtQtz+2OCR9Sg6QE4ChTZS/0h5BRLeDNWrSybW
p2lCkj29DNPk0sM53ZYcH1cvhpjkDuMNjZkkvISJBccS7ikFF3HCv72tw+aeNRHDonZprE3avZGy
Sgf7hnfc+M5YYGD94QfopssEapK5za82jlX8banU7QuYa4mDEQ7jBJxydYmyoN11LSgos4L9m+Fe
cXg9RPLNgk/1Srxh7aclD4U5OowT9knW8JCdhEG0IN4Q+bemzuJrxqZ305vzlZQp9NKGpG9FWyA1
XLGfHoWTwRcjPcDvFUB77XhvQBYQYYV1lQWMQTeK3EPaRqc0ZmEsC6B9rdb5ntfPvalK0vLMfjOZ
TWad9pzj5T4FNSzNEhmV8bSpMDzV8a4jE5ujjq79vjjnujzxTxEniUi2w8UEy/4QMVGsZT+e/CB4
zZe5lbp5bpJp/0VeCQdbym4OF9/KzqM3v2WRb9YQFgc4ctghejhO44I9u6NVoj8OOAcFb71zhV7C
4KHpz0q4dKzDMc1OFIR9+RkMfYpjmU1LqrtcMMEkoOKD11JzwhSzMXPH3EW+vIUk1DHEIbfYTs2J
LtUzczGsa9GwJKa9aiCMRaF6dK7s6MfUXoyHsNzH9mtGR5kVQWNksQVfuK4eQTzdZbxRd+ymTwJZ
ap0GRrP1zFPYySVmHPRA93ymKtZuG75aPy18LBCd1lK7/l5D2dwyLHYsFhiV4sazNo5g0DMCe5vM
WMgCtrBBbZfbmdwYJZET1OJQQIrlXo1f46ZRCjE0oOVqAqxxjkJQmOpB5l6yL2rqQOM2frGqUL3F
fvFoUqfMv9S664eRHh9R7gMg7wiM/Nq5iW/dkVeTHxXheZZsPRvxD2Fy+CBFBtqTTiBSj1BgReQO
m4mJcN2XPGUlIY6lhmubB3SoQ729hDbvFYELjjvlmVGlXeW93YF3WjCbuj83IfQmLGl6mq7w3vtd
wMbCpbuFqRyBG7TefhyCLbEh7DasCdKu3cDDQRezWFOXYeRunVIuJXshj/HMSTFo95Z7XbYpBMR6
U2SsMsb8xiCtN1lLkC5L3q3FaNxgmZJud4CSfjXwahPdAECT6xGKL0OjXoK7aTK6G7BYX9CwpjUY
nS2pkXKb1z6rJl5/AO8eHa/vsc6Ip3TGMeZQZI2g2MuDkZeguKGI5rxpQy3PEEs+qEHUmzEcPuFj
QHdIMZkCS0abj0kgVw+OupmK1UYxBg+9ZLTNwNXuY/JOTg2ttvGCBMRUu9fhaxHl1cWLUUhEn92R
pzLXscVyDcUkTp173frfZbow1iyMAbbrb2iFYiBJsUMlubFnNZ/u6R/AXVbZ6A9iO9rlc43Gjoup
QCLlu7TKuqV+d1LP3RRyMQZPgRWGLJ60aqiM1r3TkalVUMvOTt4lj0rqBy1wD6s4pX0hAU/VGvpW
mq3NdgFZIgabTghz2sQL+ygg0jWBVreowmyT46RJ+ljdV7MQ2Eea0JDQvpqFzU4U+5n/POYLtb2I
/gYLxT0D5y5KuO6i8fmqBg0Ml6J7nnE9WlgenNTetyYQhAk8/AwmvgUXT7cTpXAt6Sq1sOQBqGwQ
vPj28RvqMdyBWHQBiUQ7HxB9BJC+Xsj03Aj+kmpi38bAY2fXYGHYUyvI6ed/TgvdPixhe44/LdD7
caHfO2DwGV/p+M0w0KF3uwspP5rZh/mnCID+BEg/W4j6S6AczDjc5H5gFwV2P1r4+3BYloZnjILQ
lPFf/Bh9vnNA9gPp5clarvULzb8G6y/GAPfwQvpHU8m5EwSHkhIAc2kDoG/BONE/8x4tTQEGFh83
6l6MDBYWFIkMbwS9Alley4eMTaQxLnsOugdmb+tFdBGwg4ffQj0Bhbb0FCyNBXLpLsiXFoNm6TPI
WyB6NFphylzaDgYblvZIAUJIEULcIUqrpRshpCTBKVoq36hNkNQndNLgRUihwjzgA0X9sLG1FOty
aV2QS//C0jFQY5MRSzNDt3Q0+Etbg6K2oaS+wV96HIh4vBsGYD2HgXosmx/KpnapR/dDY3mfM0RC
DWTTZA7Ll5aIgboIMSiU36i+z2VPK5171y7NEh4VE83SNZFTOkHwDHYPFoE6g5CBvNmWGQnM/KWl
rsIi8BUs/RXB0mThLp0WzdT9UUvLBfUXMwnd32yEpkINBr4GxpHF3gxNgYVTNTBhQlGi1MGD6pus
l9eTS7FGLMNbKPV0sOeR+SDt7p2lhcMHWwvCXr8uik8zZJscFEZKcccQ4XsNqfIAfq/ZvYnPkD9x
oOxj+Kf1Y+n/CAqilIXFKZkW2AyWlhAH5I1LnAYwPZ7L/J8uEUpFQspFoG1eFbf6ocSRby39IxNR
+IwbkOkc+eZqrHE0lWhZf00lO595bI/Cwq/PurE/kIz8hHjFF3e0WXQJyujGzx6PQFLSieKm4pxU
9U9Y0pbS8dGx/rHOCUUqmA28va+zF8L85dalbAUPQLxrlv4VI5SsLmlkcahmAV6gdj1lLXVNa4tP
fYukxgXHXfzouxS7LA0v6dL1AmONZGnT7eulBwauRrpLl26YdGmJ6aiLadnNCUMKXIxI1OnSKRPw
tFeRfLCXthlv6Z2p7Qq889JFMzs4F/XST1PyQJdLYw0eU/OgJlZ6QUljQJN8kBq/ASFl8UDhjbM0
3xg6/nV8AOdLJw613VRPUZPDKuo5tvzoikcUrVE71947DJbxnJesqinagQ0ZbUUHmC1hgNGKUE3D
tXVEZGNFeCY1S4dTiSZEgY+iyKfFBTpRqbWeNNbtdjqE+W0si+eRAiAN9f5EJpl89ARlCuIi68bl
um2e26U/yBafA3mmTdcFb4Y5JzvyQBxm7J3c2LjxG8CSTn0L03nFkmT68pz+nir4z2BpLoKwx//s
UifnyosChr6Pcu8Leu3JWXqPyLaDZV66kOLB/NZOyRS59CRFFCY5S3NSG37aEV2CoI7f4qVbSVGy
VC5tS2ASNrNxnVHChpAH1xcRtz0iupS8mrti6WxKWQPtwrq6L6lz+v8Q3v8GuuCTS/ufoQukCWsV
f/3nDN7yD/z+Q1tw5L88sqVAFiDGWI4pwSb8ewTPMf9Fgo4Qnm27ZuBJ9z9YC45YIniB5TtE6i0h
vf9gLTjWv0zXtRy4Jb4gkuVY/5cIXuD+1xSsJ1zL5sTCbUxyxAzs/453STV9v6oDRW2zPAwPNqYY
QkqSy2Kd+2MDcbxDkypUe2kGiyubFzYPecWFkmUe1yh0l51ZVRAoXZdl/JjLR/wsNITUsrskcuyP
ppPX+9gN1Qaem70jO9GRpWFla044U+whMIntFPbeigRjAJOSs0moYX9oTNjulbdckEOnPSziE3vd
tKRxGsamLOriRAiiwF8xeXtSQkDKFa3GRNeNR2S36S9ZPLLEosZE7AEYGgD97CY7iwEGBN7GMeZg
M2qP+F6KoGY4Q/BTdSWucuHTn1BJHmOzpSaesCGnRc5RGEzFmylIt+JeHddQ3aKNZPfL+JMDIs7m
EtdvYnEMGaKAuuxZSPgxllI7ap5EYstVwWxOzJClEEaKb4bQaMfCcNpaka8PJSmoVdab/aapmmCL
BUjyYUX0bXsEKziXWMwFXXAvQtAFNtS2feIlOOKa2N8NMuQN2QOzn6GUYmLkht3osrmjkR5QOQPQ
uiyWZZUfNjvDm8yHssdipWc+iFg5f/I6SXZIEPreIlOEK4wURWzQSU8MHGup5Ywbj8FUGCmHy1wf
dcOs3yhWIXPLkaZaZX9PzlzscreptrPDWF7wm2V146CnMJgeaGtVmyFOSUhHy98wz5r6dGKmkEAj
/iyzZndlslDPKhPxIOvyg9UTXjYdD62uVeKjLrX7UZBRWDtx5TwrsANXf3AI+3B1JT6oR/OaN3Li
WCzrgQWo5752bulo7pp4Al0D2kOZwpPzOst/d71gOKToUKdg8J2PMSnUtbM5Nxrtlh+jXTG9NOwc
PdoiwR5bRTs9GmmwLNLH8J3GVgwAE/IOfYXSWwhHGTE4HjZmpiZ7KNPYvavtLkXvrgbNQ9QjyfpF
6YDrxEvmxdlwEoOt2KunLJaZhPwrdeD5Yeo6+6x0ZD4OeRVdTe5jxyrs9f1UFcluKHP1dxY9rO64
xT9CkDx7BhFdPNs5FoIkGcoP2sjUJZnEcDYKb95jnsgJjzIL3MxyHu8Asyx99K7dHXRAUqeZLVR5
U1BZ5mS5vksL2z26opquvtMOF2pGocritn4iOtjsoZUVJxDn8RPd18bemrH98YdFNOEEYVFeg7yS
d2mLG3yNMltfCrMfsGQMYvgVTFXXoXBwKxpZhWnGB6WmBfcK5KLu3QvT7MGQUfYWcqMw4EsRIhix
eh9hGI67Oaz6jny6R+icOsMHOEfGPUo5hcOSxG7V19HeU1n3q/MIkx/L6AcO7aUtr9CAqYyxsU+d
x2KPOF5iXHXQqT8WuYwXvx9AyfYNA0Vv5zgH8GFNSAR8ysV6xrXA3Oq63SeKu3pgFBr2k+cWJjER
r7gEST4+2qPPsJNTChxvxjSN7glHyPs0oyODIU08UEtq7Joi8R4ShMFfE0CFx52r5W8Mycq9J3kQ
7Fu+ye+ZLKWDr8S3qpMDxfXHcGT7hxywcYij1PpM1ciXiXRWg7CXEu7hnirz7Sg6BMV6LvDqoTPW
bDxMbAvKifsvLbKFczP79ReBOH/eYlPXp2gp0qqmQX/aOYtDP3Oqn5TwKK1MMX75UjcImEFiPQK7
7X+yxHexlwbhbujFAIePByVdR2UJIyuLwnBbMr73G0tG/kA8jxhCHDTGmutttK8nk86plOhh0ffj
LeDJOXNcVMfKEPra9xNLc6+12RHR8Ojd5SryDoGzmPN9jEAvVEhGoHjm+WFi9F/W3854KWZdUIE8
TT7+2LLi0dBtsYKOD+ROUXxisfw8FrnqA5oVARmhkRvyib+K2p6kkEiCOaU5r2PtWV+dG4pd2Zsw
orWDM2qMo/qQ95m5k72Xn7A7wcz2qgG5NyvKU+RY7nWiGH6bzRlY+pTyAHxNDoKU0bH8ojcXZk6B
Tratm0Kx7WND2LQOr7xY9A34dT9oi3U7Vta1KvtwV8kJxoaozUfCpgpbdB3fAaoJX0ZOLixflRu9
N47Tn+e+kX8199JjXc7Tm82e+pwQr95XpmHdRxwc6PjQaL6NpOyfEClmug/pV9pCZUyJrLfmjMnC
cJLTzFv/k2eo/uB/yX4aPfNgqSm4r5TtrwLyeXzlY+Cjid9b99VQEPXxynCAttuwjAragFr5yZEx
hHSFLXwgPvuWuAlSqQERubO68ODATX+ycvYsYSCcP62hvDdEvjrbNkkZXILUT64xoZj3ijJJKNxh
9kEfC9jqhEonbC8etS+VoII4j5rHSvnZb2u7855nwj0UCKAUkeiu46oE6/Lk24zm8Ap7qDO0XsXC
n/exE6ADJrR/dG4CmHFQtKNpnWChY9G6SE/EJQqncR9NOYlX/Eg2tVSSj8Jxq2pn+mF4W0Yjdk0N
0ue6r/tcYhJQGDLs1HWwIU8WsuCc3LKghqzZWJa6M0c3eSWt2v9EHKY2JptSAbId6LIu8s7426Z+
f9/WPhbsJGcRNJBHvA7+UvUjTOanxOF+wIkzYaU0dMF9lEAs4DyQkjsnG/0dhP3gPg1mRcQb26tc
N/gIoFgHRX4hbSAuTlvPFKKRQ2i5xnLA79n55YTqVYm9PfU0RWyFXRVcAguFy0NMwTdbD/YClSv1
XVeV0alsw55AQ5ZZzsFKbAEZqSW9SQ4k6LjsEH8dVm4T+rgaKqOL72QxkhEkhCt/AKOoT55fDtNG
kToJmjTNzzOfVbPNu5nPyZrK6Wa45fA2JJHi5I9MlJOwps+KRGFpEm6oIwFAfvDY+PltWt5sz3KY
wTpsa+xHVIDjMRxbsQ2zLCGxambcJBcQwNOsv4vwL8/IdS5ocSJQbrvqa+7LNUtBbm4eS5o4rf50
o7Nz62oTktJnn0DJXHlbzJ5D81Tr18R/6dWT1yOuMisSpyv4UunxNHm/TfRo2THvuABBK0OaimiQ
vPaJvMX1Q6OfoOWxyqv/RHa3HgTuy3Y4GgRs/AYDXHkYzKepX6r0llQj97NwOE5V9ia66iV3u7PX
Wic30c+Vdl+8OttPRb0O1bxt5j+Vv6dlbWUN2PdMo/gszea9dqqN27XPdTrU5I2m4GjkcMFZVTHa
khWyViYamRkjL0itY1IVIg4vrd09IQUfkrraSgORyEqY8h1r+LXHod6ExeS9pNjrfltiGRnvbT+0
xy++PGyjIu+OmAxIBd2kpxbF+RJW8bwfCMThHBYRARiGSOxJWFM3sZ2iWejsOabn/DvGV7wjV2Rh
juiJdOdYqlmMfvosTqna8H5EPtzToU2M12OLN7R617jjmy+6+zanHoxFc/BIIeGSA21zaunradpx
C2abp9xrhuT10JrK2rQD/tAItj5lklkAC3+2cfN5zq7x9KuqkIAHDeHNM9wUo14XHULo5OuyNeBB
Qb+57yXybmpy1Hh+xuDZLBVkbEc1/WRbcO4UtzjTd8vNCBcr3WHtQPifKlja0sqoegkzeR1L54G+
4eBEh8+jdgaJ8h+M1P4QFe+G/p1J9bOdA2uTlgom1XzrAwBXIS1vEmTdKp4hYVdl7OK75rRPY+cb
afOXQsroDeeav6sDTvQ4pvezM6S5cricoYZ7vOlF90YTCcpDSdVSzOoJXSvBVjFiwKydAfexwM+B
fGghK6b00sHB3HS5fqc2KaRLWZTPno8PQ7Q4sRQ+Cm423ve8OHJTPdYHLwRKix0XwEXh2nsT9+46
DsyvkTUS5BG8WqzsApqcQtJ0uK2PVQ4W2DXDdNtXrfv+b9SdyXLcSNplnwhlDse8ZcwzI4IUSW1g
GjGPjvnp+yBUf1emsk1lvehFb8KoKikZDALwb7j3XNQa1gWTlsMuKhnUT1drnasVjuFBczvjZKMJ
eGOwNyHdoNw6Mp3ybgOq06/EjduLYOqZdptZebBSJHsUcwE57HadHeOAGVmimTgu65DNR5uzUdqo
Oa7NtyGScctQR9KjQ62chH4BvAEkt2Xly8Xk2699QZ4dICwbwFw0f2rS8ldtR/4Fi0vfR38ReTOo
Mb6Vkp+0N/yESbvnfkVg6p/K2m6QczOBc1nUvGFFHBnytfKIYyOP8OSN9ZKrP6be1BX/Wo4lKXiN
015CDK1vXaHg8FpKrvMhqx22kpP5ypzXe1E6w6iMhwcza0JS1aLk/l6DOSzU2QM++F5PEvy8l2tS
p6TJ43ELoNj+wMrXrKxWmQid3cg6EKuI16NibY56FRETU3TUonPSCypOml+FVp3ZG7adKctXQyM1
ZO+O9tlF//0990WKayuj06ltMe3csqGid0BT3eGyEb4pnJ62uNStPfLtcpszctiPbelv9FHZRO61
FWPN0StQWHaqsU6DO3GXBwwJQIGZerVhW2euvX5MFnXVtlsU3izsR2zOYKT9dR6yDnYRFwEPFjp+
YUNDTtkaW6UNXypYwou6CNCmul706hb6tPH1aVigl5x+CBkiOjYnmR1S4qyPtSVm208YlIeamv1k
mA2iHxrFlRUNnCFj3zhgQNzkIrPE+IjxN2DGF+FPIkxzOqGe66Mm0UxvCclgmzHt+VfagUfJeO77
dvymN3Z9LMcJF2zIIbtUMksPRVQMl8YigBkd0HCPGM/tJ3AaTyby2P00QnJ9AgZivFaTRTB24toX
qo8Jw8FoHXBqlRyiKazaOC7XfdZPgBBRyF6a0o+xIDjqgmEBr2+lTOrHqkvVa1SM9guGe8yKSR8I
Pn3UOz9LT5WXkpS6Vz8bjA4OshEQN+VXzjo0ldjZVcUeoJJFPuNrQv8JiZz+ZWIzTYplCnjDZrq4
LacawVfsBOTTBmxSuGqd0aXUatvwxax9opdIMNJNHgJI+0kfqYZrZiFcFRKsj9PzBhdRYcZL4BGv
ZeZeBjyTC2bYlOZFsWsQIdAJ4NMKALYsbakNCyIYYf3ZwqZfknWwBE/FDYFt6sxfVp80M8jueto2
+NuMkPmK7g4X1hg5DBREQHO79UFJwVorbof+7f/JQPT/J96Y/sdZ5675kv6dNjb//V+jTh1wmLBd
D6aYEMIEDv4/o077X7Zuol2wDbQTpscc9D+0Medf8BGlYAlggiIx7f/QxgzrX6YLgxYEme0ZhuWZ
/zejzvl9lb8wwjM3l4cD3902LWFCtrXwiuh/5/0VVlZNDRGVMPqozBLrY5QQNpOgR5MeTHBrqKFr
x3hB+uDkDlkYSJ3x1tgbIv7eXAHrte3vtTltpj74oXCNLP4yNP4/ACN/f4MQ1TxpuiZoNRi7jGP5
kP4KJEQeNnuoDCjgNu17jK136+RMBllQp3u+kIsCi6T5pI3uisNpH2L6V3na3rEJjLuCyhYVISpr
lrDmPjORxwX8R3Z08z///E5/HxrzBgWK5sdsmrk2v/O/v9NUzGBgC/bTRBbgR4F0egrH4VRQERFo
37a7OKivmCimZdG49tvkC+ugkP6S/eOmWBYKudVDEfHUMHf8WvKrlaZbs58QuGHY+VwH/VaWH74a
5JW5ubo1RvkSlIZ10Fu3i9nFq2jTeOPXCkF6mLYYgKtQkutGKOLS0FR7cdW7QFb6MlRxs3ZEcnLM
0T1QFWjryggYiGV1vZBUgdgXAawJNF97NTg/tQbDyi9gfY5imLHw1N+1uKW3TicSeL362sAkXv35
85wv/79emvPn6THN55ZxhTS4Qv/+eU6aLPWmn4W2pXbp29iFj1QyUiu0YU0OGmoX3yPkwt81Y64f
o9qC25oDhNDJlPQRoV0dRLP/5T39thjgPemohAzDZS9gzLfO398TNGQdq9iIeqDC5d/X2jx4mT6V
w9ScmSZop3xYBil+my4pf05V4rAP7sbPWSHeilYXT39+O//A0AueGrrrOZYQNptT8zdaZ51HqiXQ
l+V5Qyaw04ThibjEfs1SInsSTfHRDOb0DHIJmV6E6OSpNLNmEw056YkoSj4ofAAzJ7G+B5K5Kyzx
4fa9927GBdymtvjml6YNTYoSw2UhvyRHDPKfTMJd25H5puOQQzej0kNuJNH6zz+b/s+PGq6+6/AQ
9LDM/uJh/4VEmle1TICRMYapyk+mCyOt1ElvRLP2FUHhYjDYITM/GF9d/4vZU7v20uHgNdBfZYVV
L//8diA//nYxuuypHFcyfZc8jn67GL3Rt6kwSQ3HpoxSJex0PE8VMuxEZM+mHj+DQTJ3f/6e/3j2
6bAmHRp5Od8BLL44Bf767CPENY51w5mNbPkrFRUPE6PCT9OxPXpqxnbit2g2O2BE/qxU7e7tVOOk
AWy3jtJ3KyXhhqbAuVam/k7utL8L9Ymdr+2a/+UpLed38pdjRPJOJTeEBFZpmI7hzR/fX39ZUEFy
VklYlywSJBMWPBWzupOudx8qx+VFv6ipDVN/A01qshyYV9zsvvFhDbUfmgAaluMYxsgh3wjb4+8T
iTOtEpc7SmXGvi274iyy+uaiMeURr/Z14yWXoRw+eYNQZ1bVxJyzRH+jcR3+y11mm7//8uG3C8tm
H2hxTM6H9t9/uggxFalJDVHmQMh3mnQ2PdPJ55Sd+KGJfNxIo/PiA9u7KxDAR1djryfy8ocYM0hn
/H8Dk4Z7kEvtUDgsyLAMaQwO4GWquqmeCVhethgT70lh/4C0FR+djsz4UPendVZ3ey3q3GtrIdn1
tOLd94p8i2P2M0sT9dK5zmZKoK2kYnj1sLWv4yN1PIMlZ/S2YAdQ68opWPieoBfBdXjPfOPsEwmP
PFsWa4OZ6aqzkgR+TvXxOLkSOxiWWXLSQKIdi4BZXWUm+q5rc+Mls2B5BcZrSqRdJ4zwVGQt9rv5
GVf7TObyCfG20nui3VXf7V0bm/xiBkx5tB27Cq/aXY3ui6vl3joVQCe8yjNgA1WrLqENgU3Z3Hhq
TpfYL3eDbsttWUB64ElQnEtUZWdHgjFI0NYPHeGY06icVQBjcRtbrNxUHwangEBnMol6D/l6F++k
aWD4iS4tJ/dOoxU8lfLmEUNxagUPRMy8JYp+AoRLwm1BtdiYA20zPncdNhA3EsW6my8+2CTFGboh
vMFEvTTSgV4GFfk4Bpmt1rqplfuGrDwcf+a4wFqEQWeU72hG/APyVO3gzVSOysSRBn7Ouzxeqmnw
VppPQTNUebiMmYcMZS5+UJTtc+t7kASfC9kU18wTLkJalIpVUvUNBb+z6Bhrf5I1GJE2EDtX8gSQ
ljRObB7EPJxZJo35A4dR9dG6c0czNcGxYBoeo9ZmlZZOMy+Jy3FUiyRvi2sTf6jey16U7PH1Ph4w
ls6YDx5TfWX8VW0t0qOeeguHhVvp7wFmRMS/9XRtzAYLqV4RElLmct+Q0rxz2LCuHVyjC21Mv9e5
WV/dcuGVebrp5ws9Lczs4mn11veNnZyq7sM0qVoMD1MdvVl1iFtoCFU0fi0Lw/6e4SPBEnx63Aiu
5QZA0LasWpID3Tvp7lzCjV7ic38UQqbDzoTZurWWWm9ti04HcmGRMTkEaMVYTq+IEVqHgf888Ssk
CAEd+T4pfOuQgJl5ArXCfQnjrKkIU0LfLI8ONLs1S7o5WdGtoeCwa6dY5ak213CPfzr76q6aC5tO
D0J7tuvbB80uP2HAjI9tadnrovIhs4npPQjraV9rDQYOvCurCCjMfoJ7uzK8wOKvOR8l7tKDTZEa
9An5IryMoZGshxrnVUCqI7sT6/743qKx7WMmu4pruIlYESNnjAqaQmbYKGWS4QdyChyhTEAW5Ms1
C+Xm9StnSrMQlrJJq+Ff5WjmDrFR2Pvea35EIESXfqAVq4id3bIg6/PJZfq9fVQMhsSMpybHvHcI
dzO9nzamZSenyRlGECVTuTZtFMV6FvFE0RXEpDrcN0abvSSdkd2H6EKTzAoq6Sz4tHx6hNPePdWu
a4bbp0zrIgLfhfPcJkgIgAmFn3JiZGiD9WFlyPYbzT2ZUV2tSD+OwlMJ07TFtXWc0NkzhUy8RYAv
ZOebI6RbHVmyFl4Np4w2RZ59DQrLfEMC/VEF0c7E7v7cqjg5oocD+x6ipFe4k6pi6veAzs8eQx6A
5rmAQdbgbEZOewuIdEhasPSKXevWyAB5sfppt/43NG32Dneuc5nsbO+XlTiksfY57jocyDqM5K6P
h0syOtG6F8bSHxhaOkEfHpXAodQP7IzYvPcfj69gxvWfrLF7B8lDADvQnjk03hxDf/HreHRznJtN
oPRV6OBXtaese3ECD0yIkbyWOBpu3H0fjsU8uJKNtTEiPYC0grfDhAixBSuBXYpV26GeXxydVTVG
xnLhW3a27hqKbulwMBnD18gyh01QauY9HPyV2ZnejtvGOkSVbh0MZLtPsEU4sJNg3wAs2dMascLO
WVygV0gWZTx4JyMKEQyTuLXRm3Ijk7LfMYH/WWVTuQ/ikVV/pEds4n00d0Fzm+MPEAnJXRD3EuMF
VEO4A8HNrNBL4sCrP+EF/uorHuUsdgBKl+gpjLzchW2fswOrw7vO/EoMAyiKonshaNVeW/t6sqyD
l/k6ox1j/BxpFxyzZ79on2uVcZNLxbbcZAfcGROqCBluzEdIV8iEEtwfHRfuLoz3kKGTyOmf2fut
9FhXZykwopDR5267BtdS3Sb4m7Rzb3MAxwapnfQMm1Izzpbo6mvIiQqByinWLWbQo2kdwFv4K7ZS
DLX8zl17ZW8d/H7IFqTAwLmG/7GO99wQ7XNk5ePzROG0dkWxjd0cT58OY7myyLwr2USuG9ffB06D
NY4+iYw7vVuNZIBsWjddMA3ahogQrKRLjo+XHirbIm98BD5hGm4YCg5bw2NfqRslq4C4OJBxGp9S
AePZSiKik626P+3zOFTHcn5heJhAHRtwWvSuulmB56AJ3EZYKxgvQbPrjNcM+u82M/wLBjIuFK/S
N+yGB/gkXvCKoGjy+uAcs8jhMvQufay6C2/QWaumnO56GF1q4N/sDJGwSO8rUlxETfNHpAYUmbYz
YQuvPBTx6FdZt0wHAmWSmwXvAeBNeLd6djNgqYsdfkaUx72GNtPNTr3FmifhRH9xK78kAh3gXazD
345Goz6K0I5ZFcrdYI38qXLrI/nT38K8zs6Nrj1NuPfuCiDvsuzH+jppwSthFAyjvUy/lY0DuTnT
E3y8Ob7KHO7CenRmAVg1UOWhbYkNIJRy/s/ajoUpv22aTT8oba8s/kWZ+UQbDxGhFjxlcYb6Lewp
t8AINq7tos1ufiRevKrJLrWPcakw1Py0iYMryRBcB7HxSgCOvkrL2zDYyZUgvztz42z56Aa6FOaf
DAKK9b7sn0ntBIyawZ9syzZetQPJKADWYdjQKV7gnE3fO5dqqnD21DYUvMEINAlQL/xDfnQjD27j
PPAgTYtjwEUDNVX22Y29/JE7qs9II8xfwdbyPPUsDRxT6VpjzHSGK8Z5Z40ZrnMsThgqFjoTkyNu
k35NtwsymISp26R8jfuvjzaxOb27cfXddQggk7XH1dQVTYwRvjbpQSdoQ6la1Qm3rt7Z8nWC07Vq
suh1GNp39F43t8/zFzWfRgoFe0HotfLGWy3C4BBFLktsgXvEMn2JN5lf15/bOfmPiDWbDgltlkdb
a9m2jn7xr02SBzilNIim43EX7Rnoy03WDrjWJ4ToqTZ8NtRQHULN3VcVa/CODJEVBaO6PF6ClFB2
ywyuqq2/Pj5wEgWNfVUizZbsOuN0+i/Djn/0dDYyEOIJGBFKntq/z7NkXwk4Ar2klQMVm5IteJJT
5G+RJqtTEflnAKNECLtlsCrMcXj+86el/+Pbe8j3mP5ZHvHwjuv81lK6LLs86fgNW7YGAgH0AoQj
YIZxq9SLUkDiMEPSBZzCDQ4x2pqzA9raxa9brqWHnKJz9GnbujgL6E7kkoUaLaRTF2efSNHNn9+s
8Y9fLai0eRZDqI2jY9H47c0GZInjRYHIDUWc4jyZjZvUL0MB4M+xEaqEya2S8JEi5NevA/vAdJLG
21zlkDdARh2bdRaccxHJIxM1c2+yp8+SYec1prdxNQslmurHPYva732ksnumFP0MqaPrUAnro3Y8
Dkn8sSHyfvDGeMn//CPq//wRPZpfJLYmk2mpu79NinttiIcswTjzqChBfgocTxqDJdfri1Vb5M3C
mK9WzUHtaM47KHac8eG/vIvfh4K655kWF4Zr8W0c3ZmnRn8ZNIRtQDNhkksa1jr2SS1mdyuw1ERd
7F5rF1MKFnkOh3jyYHsz2V76Rl3tLVbTWPeq7xNiVx4aUf5froB/jKvmN0aQlGObhL+7RL79/Y1N
HoTgnKcokJssPTaZfixkm58R51SUpNG90NNvrS5p+PIIBWQdmzv2wh0wPnIJhWMU/+WTYojPd/zr
TEYK5Mu6Q8ySwSjVNH6/JsOCZbyP41fGIHwKfOyPGYMH4bWBZ42bbF/prdoELLo+Grf8hh67u6s2
a3e5l+brkVVkETCAA+O0b2RKGBr0zAnKOea3QVv2VppfiQfXcTahMkotkIUKTyrTOe8TG+c95jLw
15qa0MkVPxASJXuAAXdV1erSADG8PEbg9ucuGIozCqgR39xcIVga0lhkjLTtuk3cVhJvH3fGo9Fy
O03RhnJ7TEH49ddw6VdNHLk6nrdIq69O433w2d7ShrFsAQmRXpNQM8KvBbyjl8T2Lo9JA9m36VW6
72L1a7o95WEDjK7UX4KeoGqSOyhU5yYFf9fXehghMFmN8QpP7Lko4VT4uYfawwWkBYdK6Mo8y/ml
IP9u8e9etAuNHUWb9eTQaazKoWGAXQ/oBWuFwbnFxAP3yBm+mflPRVf2o+/IWxFzliiJfdGhCJLm
0rk8TmwPXeHUFrsxtrI3PnT20gAiRHN7/ChC87YdqpS9LXle6Aj4nmArWUv8oeXBbbzyZnSogHwF
U9vyCePUCjygnqhus1t9rzrL5rBxwnVq6v46G+KPirboR2PoC4EIMoTCaiIYwkc6uH12qr36hiNr
/GKOQP0pTb031EcpNKwMiptXq6U+5M2VyAtYxwYGKioLI6jH92CMsc0OegKhw8ZHOl9D4xBQus01
ue7mL2PG6APV+zZMBNMi7m9J4U/F0NYrRJfFW+v0zqJw+iMyreZkKvdgpGFF+tmtzbTh2WnS4ShD
0bDj8epjA/lryS0HwQSPjTcXAEniZC8sgn5dNg5eMBzuxus8Bz9WdopT3B6WLjjbz0kRUZHp37xS
L7ldTRi+BZCdKTP6fY3VkdWE7exM5Lq5D2AU1RwpDzVMbUvV14hhT+114C9HcDKVU3CpIOLyZAPy
kJRnuTCr+lslXPna5VNw/t9/ajJSAaZYgVP1PO8ZzAcNYjc4n1yFS8BFj0hKbLx9fBOhSfGEwrnh
Qh2viRL9qk+LH7Zm4Bbzo+BgDcbt0bn3NL1INSdKTsbESwSO2rpGi7428al6EqUD3j4MnkYHrT0U
/Y5wdVy9LYFkNV6t5a+H61S40coRxltiIFoe3XBH1kBAQqsNzYN9MjegDiTdMvVFakE57HK/e7PK
/jwkZv3sxzmCslh+z9j73fGzo7dGB7qib9ikTWrd4QRyenn69yq2Xmj8TRhkvIgierNZfh8tYOqj
PoobjBS16/SWrZVeBysAgNFxAqPbzZdA3SfIyXGdT1v0ty+u0aiDg1gdZC5d3gFc1ALzNEoFsxVH
3Fof/74S0OCcJ4vQZFRLLj9Jg2A/cQ/l/Lv14cgapQXxuidjWEN/GLvZM6dOxg4AFZEO9wI634QD
QU6YDxGp38JAdYhxBN5as78OhHScHi+qropTQLvMqjCVO2Fn0d0GNIG98D6M8aw9iAnjmYsV0E/M
xVSJv7QNfmatM5xYIcqd7q4tmk8kI3Tm7sT65XEs2w2PiX5wN6Rzd2uhkU/5ePfZJEjFKbLt40+g
3RIfeth8ZhIgENeuvzGlQzSg9PflZOIvncdhU4/Yh41XsJuY0+07p0/Xk83sFQ98CkKdWlXo69qq
1f7RHmcOk9YWFOKvp3WIasHMjeo5bDIb1DdItPmDVK6rbYCJp2CMjeloiIxA3fgQzfUZbOKrsGJz
b5tYNNB0xdtynCV5LCBFYk48tiA050Z9cuEuLhpIcZuB5drSGxH9cjiuRGAmZ1PNwKLA+mJNjXyN
Gxxu4+R8mRwnPNRYu3GfxM5Jco+cDJ2sRCkA3Y1j5R9Sf/IPUCOhQw4tSD6/LHahWefbxgItbzAj
WUoVlEcYccjc8nbcpilW71po4RruwLjkuo5veeHQhjyKkUelPk9zIqQfz3Ezu+PmiVzpzIbIurXJ
zxjyAxywTWIN3AlVM+INoKZmP2DchW7sfercTYW+fm/qBhi8Yvycm8xqwM9tiQoXK60A86h1yRfB
fHs1qBzKSZl8snpfrlzsGcvciUFWzoDvnK3qgZH75VEkhX2sbyNZQehHvmTKaQIRbCYbkzN2HZSl
S7oTJsGg6r8ZdOvXItCbVW3TaJsp/njoluIqGQFCB8FUjtsjXTw6TCMTydJj+ZmObvpNG+sU4eEQ
oCbvaduNECP/fHJ6Zfsu7X56cixov9AVu7dOvAfVcB5UiBSyy766SThijX0Zu+4lz4bmyywNbPPv
eckKEApGvdIeDwkDfkuMVF19NCOJYKmu8ufaURsrh2JmlYJF2DTYiHUN7x16yW3cxgjCbrLMykUZ
RHLajng0Hu+q5ec+6DG+6wDwUh1o9ZHiFl25LPmRe/HNMVN3r4zeOygat0JJpjFt1x66SAQHpyOm
BWrRSkH3vI8NmBPOgOkjj4OXIES6nmdXE1Lnhp0DSUgkWSwdN3RWXrclnCj6moEWEdwrV6ic8zFR
KnAs8zkm067ZAEojQLr78BMrehOG2o2CRWTe6zqR2QG+UDqqRQKp/SmLzW6vFwiURdV/mXgUMljV
w43MLYFwlK2MGoGAVrBgHgsdgjF2qRvtwUx2W9EXyQjwybYXTV1QTngVC6He/Ekg3QmUKOc868Y1
UHqMuTDFFz2gwqMtMxTDdpztIikIYud2yLAZ0RLUocn8gEp4Tei9jbkKG/ejFQsEOV1hy3KTYhVW
3xBextStL3ljHvgNb/p+KhA/BuGx58ZEkC/DJ8Mek1vre29DmnQfY0ZmrMlQ+EWiowJ0M7xagvmY
WXnhvSj96gqMWNN+BrpAG5pTkLIsxehWGu1+EkW/BaZVorVlZBKnnxzkXE/d6JSEQiiiunKMPY0i
cAouWcGUbQyfcx/qq4fdYKHxvNt1ZDpsSTfuU0lo0bway4oBqmubzrHMPEza+a21XsOgLn3TBjPd
t1Y/nMjZPNWOVrxIS+01IqI+MgbQj/2bbkCUsdEDnhxIQIvA6/pdjt9qRKkeGJukYvhhiuRjomhY
U6WRRFNjhovnqqZsubJEWx3/3HbhH5uVDb91E3QSBFzbNF+O+/vwQhImWJs6IIwuKihfMXYOc5dK
gYV2b6c9Zlxd3U4bTR/Hgw09ArKPseNJNh5OarDarxpD8U/kAOOpRx25qLPMPPfhII698y5iUyNv
Lwu+NIJcBXOhD/pEBgpZasu8dEm9s+11MGbNwc0AnjEad59q126Wjz+msvv3/0GPjAFBbz611RTQ
gID2skNfHs22glDnZebFgTixihqZsHXIqqdCpS/l4MBarcL8pUcavBWEEONofDLm80GfXxjrjqsB
x+HKs9lQ0fNU57HwumcJuOaJOMbybmfhZ3B8P3wrmaUeVKhmalRXA3LlrO9ZTySmnP7zEmUxKqtR
VCD5GHEZhFWtm9bTmp2HjiPfme3ofPN6mGDD2K4NQMc7n/Z8oRzXfK1AaThJOm5geTmLR1dnaa63
FSNJTckU6QNxTgcjqgHpzlMb1JqEG/L8nryJGEUbcmrptPpLobvuBkDJsx4WBgcIF6HXC7kg/E6t
cjv7glDZPz9esI6RoqX1iGSRAmMukJv/fDxssb64VV9vH08AqwqPFeX5LhsBoXTe+NlyYxv8OkIE
G2+DEaKAb0r14oXJ8GzGC+2bVcNUcaRfXIvOIno6jz2cQ5jMCvQqWB4Z5bGVYtI/nEj9iA5lQ1pM
2U7PYxh/S8hMempNmV4cwgl+rYWYh5/Z9M2NN1m1RBUsQED8mhFMgyDFOm6vBU7eVe+RD8ddVh99
p673Tj1sLePYASz7rDpMlg6ugKU5opMEcfYCmtQjNC96t4hH3uHLKNasNGdeK74IGfvDwo6rt7Ye
nFPYO1w3AISeBKMtTAjRtEWtzI7qsf/8Hnh2/mu6lyXtuBa4W+CMxnA8mMmesPQNT0U74n4vhHn3
YripovYwmrZi89iU0VEv4cOFC4htbPFDIV9zqwC0HPvtjlXC12Fokn0oe3WZxBzAmE+bwoQsFHdt
cmX6Po3Md7VOjm9l3W68uKgwF2FG44tFrmfWt45HJB6af9fGoyfaXw1V2AMwRLMoOJ1IDLjE8/eI
0k7b80A8ESP5A25b/yawQmGSgnw0i1WSfurvpWu/T/iiLn2o/0xrQxztoEZPIbKtJjwP65FwxKYZ
vP6QBJjP6vkrllzadlJE9DDXDRaByNxDN+Kq4JmdIG13ty3w2ZXUJnUQuBTXFvF2d6pZoLjJyEMT
XseVSDfjzWrqV3iII8cbuBZgzfdE87U3gXXVSbS7F2bT59oyDkOURK9+n+j7CLz5sk7EtmLV8oJA
l00CVcbFVyJ/1ogXg0j3OiGd+iFYb3f5CC9RZ6OhNZH7Q7e1hSz9kyzs6HkYlPei1UuS1ZZiqtW0
6pugXfe4AfclIzuWtnF4a2Phbq04N5fj5O0QgTKnRrG3wsZjrWQ9Alk15jxSAla3iQu9uXd9nYtu
JO2LAeLS8AFhgK6AeY6KeK3iCsS5Agapp7Ap0rYzEBBtHyqMrDOoGXMt2JqmsnE3OUT74Y3kNuQU
T0lVzr+mAFj5PYzvSaagwtv9pziZ1aF1P4gnSsrn1o3s1WOc3jqVvp0yFkk+EZEB4u9nb7KGZ8YS
zQZa10GL4i+4JZqbLXJ1nHLrVuN534AtAeslNHy60yTb9a/DVlWq4VCjSSIapjg9voqkPFXABH5V
FAZprmdoJwHnB+R7UMcNjt7ndnKCZ5TgrBVQmS8ef4wMsBNlkXc7PSkQfzcjQ+K+eTHn60RoM4ko
M/0l+lGSLMBTbilasU+WDAgSMe7C2mleCsP6OlYg6W1X+VehGowDWrUCgJXTBZT1rs6RyhYK6YVg
FOGzb7YAWTDHic9R26LarJP3wm6CEyt9Qpms1sBCl+mfmh6OblS+ybBay6R1V3Xsu+cwi5zlwOL1
xWcfjkHv9XG4P15cAk+CyjnxJkJQIKp7CYOsBVqasTKS3hsNTbobHwWcjZafIHqUD2YQbcYWeV8C
4KSt2KqDm6pWjRP5zKAi/WgxVls6Zi/gputkSfgaT0OJLL32vHyBQwmxAnbha4uhHwMvC9eHGico
7lJp5YlSddEb4XgD9RzvQ4CIjTe4ewJLadfNEOuBFwQ3fYRtKk20D9jeJXCCix0HRwRU44pwDBy3
Ax66JBr8LSj+9KITu6GrztjTcZhLyyb6q3VL3AeTxXJQpeQj1UVyczTdWeF2SJYFiz8k8qN2hg1J
womJrCwuQ3lmbtYcTZ/gykRjves20xfq96e689RHbduczrb7cwC7vgosUR5ipC64iAv7uy4Ni2PP
gWhsNMULIjcgfScRlhFpM0m+1OnN9ipP4nfTkmszZiwvav/wGDANwUMKPPoLIaBttWaYPVd91y5i
GlBtwOTj21n1IRl7rILqVhVI+0H4udwTjbWHmrR47H3abDRWEbaLRQx6atR09zUpU7JQEw1vVKa+
KvDuJAPaWrU2GBVBzPbqq5mIn1Adqj3wur1nJf2ZU6m5YBLdVF5gnzTZfopzPpomIiRy6nV5ySwb
DOvAs2Uhhmxc9qkVzXkGLN8RLq9/9ecpazuaarU0e08uO6sne0uG9+5xB/fUM4BRW4iiQQTpK0um
0+MrFDbcgnVjHcKwgWeWmG9DptZVG0LMUD7oGj/zTiBy/WbXWFa1HhzDeEbHsyll0J2k7tlnbwI+
agXyPHrJu5wLbYqyaefk4RvosCtJAwRS1UlN/pkZX6O5GHa0JqF8tl67vtGWlWfFt8eLIsfEMAU2
3vl/airb5Jmv3isROsuCTOJVP8Y49jwWRfAwLX396895XEwXJdvPRV83VA7qjcPAhwQhGo8VMQJ5
+uYLeiXt8viqqnxtORAmzWK1DjfEaPZ4Ogzr3ruUBX3mTThuEMSNKZaavNfeC5CPoLEijRxlMxlP
NmCtBNybmH9aSYr8LfDCX2c99xFLhgEPnuPay7LsXa7v/1kVPk5km0RrveCEYsH5KA+qOStlGMab
nqrsWY4poqLiGduWQWCB9K+O7zvPenVvSRPdBoOHiG5+uuBIwlamwmyfcmxtRYARseEi2UvwXFjp
+ATz3s42emmTjEZks1742CTpSmLu5mHUxhsxDMlZ14L1L7FcY9lPUzrGd2WDDqQkFUtTTe5Wz3V/
YSjoIhjuravjNdZ1kP+Lp/NqbhtZg+gvQhXSILwSADMlUZKVXlCSLAODHAfh199DbdV9ca03eG0S
mNBf92nkWHf2bW5Ahn/IVZNQKMHNDITfbpZtu18xqNyRf6OpN/OjSW+pxoLIerEGYW78NXtjRNRf
h9kVgXA4kepuJZ5AAB9px2YVo/+Ru/nyARuiuwEiunNaQZ4aRpSvlW4hCsUJzZlWoHy3vU42UVyE
SCBMrwD9mhfDi8kBV9N90hc7xxrTp+l2IRSLpJ6dTPl9a/vefetrhCg8Ji99LCn0wMsjbttsjvTK
MW+Q28QfjdPvD2ZTd3vLXI50hy7Hcb6rKfzkPLSS2mrjgVaeX11pNJFM5B+8rMNReGT6oP6xDORD
ZUcd/2zDRf/OdrVl/59sfVM61eAO5/Tf3LvjaZxzdXJazcP6IL5GnKenzhD2qRy9TWPSuayMYp9o
j6Zc/J00fEZFaDe/P/SZ+Skmr2G1NMvlWLcFkidnwN8H0CqxVZiLlh1Sx2MlqXmYsHenkdELe5+N
7KGNJtrH0pPwJ1UrIit3ApkNy91qyOXu968oy9tKzk2oYdD/fheD3x8MB2GOuUkdGq76zLy0vUyj
mu5UP777VBY+tWxWHG+GRzdneWnd/B7kztZt8vi4JPLvfz7LfOaSH99OJ/hdoPnNJX2JA7ipnp7K
bW42iBqAejZdZWbRrPyJOr1EPTO7T0+jSXufXn0SNLDfbkerYCQEEFhMqoAKo/+YXpbtli5mBa/m
N2vQPWgnzXrvauW0S8nzYlnkH0rKhgK6Qji/dy4XXsAvr7FGdRdkQvP4+1MsTyTdKJouGpRIEi3z
I18lg03mxmuSa6gsK73DLVb3RNnjqS2GV7o8l2eVxvN+SmlxcEVpvRDUOA96MW2zApwL1EADayud
aKy64MV/nCn701Dj+OErRuUDTNcT6eH+dx89DSIDiXETR27bKj/FI/H705z45N5qURUtzru2HN13
+jMMppnSuJuLSl3XSX3FA+3DJXc9OgDz6qHpynRLrtEKfn/qWdaTtEVzaXWMX8vIZdjgPPyssoSn
ShlUyeYVfkIQnETwMM6YmTwh76534ibuNK1NYJ8plsrGPoglbRJzUdqPDODftGWuzr9/q18TSqjw
bm7kWIr/fvOdmNpTUVEg9ftnqT3R4ssmQelDKrSl4BpsD/iTVg0n9oqDKdXnKCl9VNuu5G6GT6w2
BcU+DMSf42Fwrmyuwe/PZLnmzwjgPgVNo2sPu9RfeTNQk+6TStJGCr/y9wHtm3g8Tqt5ty7rye1N
529GjZszyB/NqNSjc8tSl20fn2qK4RerTp9aHaI2ZXTlvPwsObVE6+8hTxpkqX2OHayLg7EzddaF
34U7oTYsrFhsyIiys/9umbIV4syhBrD+bZBZrEqc5+yZkxbL9SiXt7ZomwgOiL1H0lveZnvaLaLp
7qYkeSZ7mFwcLuAB13XtvXTIQy/jou7pzey4yNMK1GdcWWsGQnvZpmVULOwYg27KtySZ7wuiy3tj
moaAA51/NggnBb6f95+OUOcW2OKfsaeLTKQekx2TYpvbQQahr7ty8q7uS8Xn2tMv2HjLcPxdawky
cGsVxRCBdy3dErHi/z9YDDWCxvgU46CxgSPp8f7uVmKSf7pinM6z73bBLKR2dVx+UUjL21+vccJx
jJ0NfFxlvFOHOIep405HfeidZ3uCGAvYqOPRolPFh4xir80/K+2e9czpn8y8f3DGFBulalIqe2y1
p1vVIqsmrYdWzo/gaFJgHyut17cXorj90Cdje7EZ4IxWshtaS11Wx7EenLS0H3Btpviz4Qou0LNt
9ti3eubpWtvDf3upJP+Wx0t9GSeuQpseTmxgWv03CO0EV1mql0FtIE5oRjofbgzfm1POGdr8PKee
BxeQ/ufFKYxzCaX10Frx28w1GcZDVTwIOdXbKR7uh9t83pHFpRh63OiN04Yk1q5p2Qw7V2s70FoA
On6lpmJRSbiwKAPEQc8cMic+EVylf2fJLNAoaEAupo3QMgmiwOZZDi4ARjJg1aalNv7nAkDBDj3V
tVsnc92zrt+7k5k9atRelKOhnjl7649pV++TxDMvvwvz4sZaAPK83FsY/Mgv6effw2rTUwwfT94V
8XFi5COhid7uWnxeTF5vgFZj8B94FMGKl0t++k+p0Hsvv0631WdmPzrUy+0YKZ5IeHb7bkJ/XjI6
X0r3bNtLe+HqHl/NxKgerGmCda/Bfp01GfzO5C2XnGLcDNcS9vWGj7P7LDJ5qEdm3nLMqPyy1R/I
uuPVWnFsa9CalVNaAWqg/VDk855q2vySKd8CI95vhVrnO8y8b9XowbGaV4I9ceVeK5jMsYh7qi7I
J9E75t4YwPGFAdLh99/6/VvZQp1HnjBzZ9sasSTP3H5nw34c/Psk9pm0Q4LLk6K965ir73AmJ8Gv
cf/3/CQd8hdGVuHxd0asd4zLJ53zFvUkdBT+KuQ3+f13GGMvo313WxapZ6WJe3XXJlypEXp1TfFO
DJyBDEV4dyKhDblau1tli9VHK2bz6FdtpR9P1DHqN69ZYNBYuI2JEvW3kN/ctsyAK544pdPWyXBR
gG9wVTipPCyhiRx/LfOpGtJ9NmUfMcUYh2VxZDCkVgxeSZlBXCC8iKHgnOjIb5D82WNcad6ZXN/D
gEnzOHftdOkm7JKowFs+2c+qwGuU9cUa/gr0Q9Pc/3ofNb2j7ArOM95GDsMkyJY7HeszuxFF9hx7
CEI445Xb0b80Z44SY+LcmWbzveaGcZ+kxVenIcy4jZF+2dXCfI29kdn7S8XZkxQ6rKUqJ1EIvR3c
sejYTiQSL8odNaFtumgXVO3YQXj5hDWl7ioMc0GpkmMpFjRz8UVDEA3aufFoTxJlL2W+MzjM/pb0
jEK0jZdY7SnLQf4xwH57+rwbFR7xKqGL3aPgFTNk7ttE78GF+vgrV0uH+ckta4uC/+BbfJVo8A6r
dkMdhFlP7r7kdh8o0YhopdEh8n0yNjY7BYS35QmyF5RrjaiAMJtqt5YNdZfxwK9d7maRF4QdJIpU
Wkz0ZJvrttIKLmnyE2SB2OE6v3ZOt5IGcgEfKGYeps78n7b7d46kGGeoZhdpdwIghhHee/QOQwmG
fxi0N+YZ+Bw8cy/JQh4SWjc07qlY0f0h1Lm6O74GxPyG89E0PlrOlPOkmOFawzE2KziJMjv2BYx3
KMV/jYbz1Zr/6XTEYQsBOLrhYBhffadTi/3VNPdiFreHso0juhBzRiFjNE5e2OrN/IDcFJjr8IdR
61s3Vx9gE0uNQqXCqnpylgbyofru45/Kn6+xBBNsTTfYUEVtWAWzyDDKY9LfO3pcb+NCq1GA/eow
rLecQaz5Wy7QP6k2RQ7fYbuk+w77GzpJdVdKD2bB2zDNNNhJBJJEAs7p51wgspIyXrXlX67ZzcmP
6YxHtEfSpnZ17PT5BK98pZFhowwyPVVb5ayzXrvpgMUFvV9MHBxziA3J+OiZ7nhxU26C+IbqYIY1
zS2Qrjof6/2pF369Y1YxbdxW/rnp7GenzJtwZEqQIAN5lnOqAPaDrsDp0fjovMrXl80qO0T+aS13
1NEjbMSR0/pohJQiEfMyATrh7bBy84AvafZKP4R6cFXS7naz/l3b3nelUW6IbQfuTFrLKOcctq7U
eErG/67eAdBxSRJblKSVmsP4F4a099hRPhlqt2IfvYzwxXE7j116SEs7RG8zA49mbX3kwDX1VBn2
FFaTujLgOLK5zAq9Ku0zerFv3Tpuku8SumnwoXru0Zn3q/BP3eDjKlkpPEzc+Q8stWE/O5xia7YG
vBSNT4ikMilGWNHvqHg5a6th7Ipi+YlB0ywFeiMZiiAxBeKmtpIhiG3S4GzGjrCnS3VINEpGfI1+
Uh6bGoqXGh9iMR689OYaL8nzKeJqLvAPWFESNGXG6DiBMLNF/Xoi0VJA86t2gzZCJGGmZJrEhcYV
9pn0Kz0wOMqEAx54B2aUkzeX3Lxh/Smo5eSXH9pKsHRirTBa7WlpmvPky4Ns+yNgNW6Zt5IV0u2P
A39gDL2sDGbb0Twu5V6jV0yv/ZGuqgN+FER0YqsZOfp+cMgviGbr/YX8W6LNzaxBOjzzteUTmxx7
2RooU6su/gov7bekp0B9IGeyUtHKCUTACnQnzyJNa/d57D5xAmxp9W2+a4dmkGLCzGI63YMxvsQ6
lLs0x3BCDecdpsEPT59uURr5MJYwguIq5uu81d4ZxcOKz5B2d6rTC+ZJVDau5V9ANuvW9h6rJs0h
rqTlfpxEOI/srAxK+rE9jRSdFw7gwyptDwBIiKaV3MiVrePpzwT4vuSJwkkcdln2svRYIlViF4fO
aeW2Y8RBiaz7ijPevRd85ysGlmkU+ZlvvNo5TfavmelmpLAa83A7bzmV+QffIyqbtaqNcJUQIc2g
ZNG/1IArOlmje3Zy6ymNa6QqA5UC50TIRB8OueizYBilFWLfoOp1/kL0uaxFXW/d1MFjmowJNQt4
OSZ4N5qHe17A3AyqtN9VC6/r6j/CNF0P+gRZXu8uBHzbDeLnPWuWvrP5gkxzNaCOTX9NQhfc2eA5
2rP5UzCUDrMcZ2atUekmMPYhSlORlxrDNqlpuXLi2YmG9it2m/p290HFG4mh1sxdN7a3tBtj8Ytg
AiQdcjUtmYtUYMySaadTqBLUTIPCkqDmpnGp0jMVg/84UQronws7xu7GiD5YuYs9mDQm+KIoqaDJ
uc1wVwy8BDGcmk1Sb71wXJkeOFqp2Eq41C9Tb2wLamIaupBA5LihigXz6DxaZK3CuMS8hIPGo9pD
OhdCbm3yT+vxBsS0VgQJC1LYTma3tRrm4SmNfiVlWXZLM0uSvemS3bgzjR07IOUf+NSeaM17J553
71rOmxDJCzbq5t73SiATPDicl0MjhXzhzFfcSu86g98Ns8AvSxMSbC3HV1vkhzRxxJXmZMViRa1N
91katBaUaUINAWJNI9V3NZmYj6yZPXa8jT0MAOUJckbmy0h41WO5jLCSSP6iWEN6oo3FppMbiGRn
ggrqX1yX+IwFwWOO79fCXkKnYKZMC58JTQd/MRK8DIEUVlFm/7UUBwzOyHGYUhdvWJIpV84my0ZC
jciIo2VMtB/ReSQ6Y+MOd2K1pXey4xq8J6xE/1Tywh/7ZJv6vIW33oYroiiq3bhyhZsAJvMVSTNE
tvMDw3h3eEXxgxns0FgAzJaRCWcOgp6zABxCH6gOlfZG3xHAydIyaFv2twVm5C6Bbk+hNjXpWfaF
JQu3rybPc+xTJmri2nMmPiG/O7Z5fy4VC2pfwPhZP4XkEOc5bsdl/dtzu1ee/Cem+0Vk4CnBWJqS
Rpl0+6Er6DCBwVaVxPNwCJImXYYPUGuA4rlJokuyjWKLstQU42+UD5Sd01TaNG0w0LQXMYq3KEWi
DySNS+MOhzyWoPaZpmBEIQ3GlSUejHw6UYBYPFdVX285pmIW9z6xOEVp74WWPsBwTHmqucVoXclK
7D8Ri3UDLHbacW4AtUL6OhtOYXISpwysx7+Fn4m2hrQvhgBqF0xQaq55UBr0/PpWszznZ61iSDlk
DLE7YFPwZQ/e4v5VXf2uT7OKKKjYa904RaaOZ3LyRhNqYO2SPBzORLzjBZEv9p3XYWQjt5dyCj2f
gtOMVsmi1V6FeoFIT8eVpV8xrRsbm9ceT/W2AZgXpjVnCNKOLwAVHFKQFJ3AZYPS6FncU1M1bec8
fbux4GRWH5eFsxZE5orTe2TmwM8URZaFgEWZEkxrYo0nUqMVqNSL5k5bDrI3sNbVBdHymHWRs18q
W/ISZs2WOXjYTxdvLxmZ3l4Em92coh+e8d6/2skt6VuYO6bEHzdNqIin78b1NjH50VmZCarxysBV
ZETuJ87iukbUrY1zJlxTe+nKG5CxKPJoLrLvQseDWQNbI58IGpsOReDkOWULTnq1LUrvRvOOkYTc
rhWS3wA5ezHK/siNyefcRVWabNzPuII0mukspmJpORnp/Gar7tqZyUtROe3B1L7TJtJUCNDKiPQe
HHQ6DyGZif2g1GvTdtkOGZyjFzWmS0+oGsvBjd3bPS2+WWwlQRgJPiu0/ZQyB+v2sHjO0ZluJ+rC
70+cgQHaMTyp2NUpP0ONBI4VlHpLiD5uQjsbaB8BWG24xp5YhLbFYuxuZh4HHBD7bp3nHdYF3oDO
2jJsyw/OsBOr/DuIxd23hruzW0XDq6kIEa28S0au05A6DAcSp5TMZSwF9eqAeoFALn1OSNlJVccs
dmNeeyhD7MF3PXZ21Aux9QfT2s7VUoeDbZ6YJCB85jIsBUJUR3P2WOXFfibNtMbDXz31H/XaWbYF
fd1h3k0HK27fAAkghFlEBVzTBfS27KyVALib9UcPlndo+ACuESNyfFZY9LvhaRAsplZliaC0ho/C
rzRogeoi4WY47ldV9v677mJiGmQJK1GABrt1DcZlR8tCkbgUyXVwDxwQOi6ammT8ksS0apQi7rgF
0V8bE2umrGWeNn1FWXmunZwhi2k9k35Q3ZDGAlV8oHfScVYKKhwKm2cj2Xh6nEYFHjxzoaFSYlGy
S7Wb+Iqh1PlR1Xnp1hnjNCD3dhxrOiS9rqZV3dEeYL3L+3ZyjtK3V45odRnWxNDU/Jqkdg6GPr01
R3XHFNxIRBHTp9+blMNmPoh9/4eDVrorZ/cByX8zFIqxSb1QLi9LWBme8dCzKO88JumowVrUCHXk
476kNMJQsxJfvRkHYtHpIaQVQQ1gtOI+2XjxlEKfWjEIAQM1yKp7o/W38dAuFg/vOyOvYMbChLiW
oSemHNShNG1E0vVbZRL3XTvhcOrwFN/KIc/1F5rZ9kQKaFmqcisYHPgDqsHnuCl6TCiYAPOQOuxA
2njNJ9K/4UCpnZUScGIgem8T2NphLgWRbeDeQL43Pd5HHLRJ279WBD23XFRw2NBES765pBmLekqK
5fY2WEo1cFEdvZKJIX9B7m/+pJd7MFBwOoysRcmAoz7YMXSveTLu+AbXvVpafAr+H8HJ79CBw53c
+Mvtx0MDiydiYkyTJV7om2eTkU9RY9wsNIEbip966Amngakgvoy/yrLsEAU82ZrjzpwoPegoPoM4
kwSg2bnsE54hx78g/V76Pjm15TJEumZXD+1ybjVyZjAduW0OecKSBoAAUL91BoFcRVbX/NRDda0J
A7E+MDxxq3e8fdmuket7zdrCZ+bAFnduZma+NrNnz6AVdSO7R02YdN5znWMrZA209QXpM90BY+K+
71p0tZb51nIp+cEefBno49reEFyBLI3TslLMlZzwH3p7Z9QW4ireGnZGSk3t3KFjf+am0bD+I82y
QAyoJtBy12EKhqaaTskKNFafnmLT88+pXF5oKFuiTrsaWvqxuNbVrdSKCJnm2xhGe+AATASlXUIw
pRJJYDTBZI7nq7W/c1NM10Zz/mDvs07aqp707k3SF4aVzd0w8MTi0SlG6BSbepzDwlambLGjv8Gk
pTa2fqMUZpSxQ8RiYL/czaNW3olKRxFd2uNoZG6ASSeNfNtCI8teO8y+ESffdFfM3NpabCHbzuYg
SBh7D4TtrpjTiVAut183gUc8/+IFpNgZJl/lWDAGhduulXr/gCcOw1cJe12Y+TFOlRv5Zb8y054/
uqp+8vmdA9rG6aSwQndC0Gb+VshyiZJ9HfS9NJkLDM86dIE7csV7ppUSe1/6RwKAJ+Y7QFQ2qKYk
wgaaxYrGxtq2MHqWpp0DfFePNWp01E5fK5bYKC1JaJZVderbcT+N43pvZrzRPpV2OIweGf+QfoNp
LDAdQ5z3qPfypj+ya5zI1eYhoqmUUpomD3WjZGNxrdu5FtcDsdAQ1RyveGmdiuEza3L3bHQb+N8d
hP/50OPoD7CmtxFawN2a6kbYiOTojPTwJRVtQk6THCUN5wVn2s2Ute/N2L/YlPwuhcnbUWbj1uu7
ezepNY4Hy4E1tdn1cnyLVWrsKej+YpCbHNGYrY2VYLNUk41tztSiVYzyaXSdIzZbGGM+nbCrC/rh
fRyr4Tja6lsU2c9YWLwx/siFYR43cUFuXfbPflWLqMDwHFEf9FNM5iMyLzhV25y5S7l4vLMvB/s0
ZevJEOwKetHROdqZ5qye21m6Bu2EkrHamTqKMf9TAwfHcVi3VGSh82edFodyHXkFsFXpstg1jhzo
aF32tLMkrPSm2A+V/5ClUzDeZCvHVfPWTIQg2zGIgDAIUkKGc8Ge3F0qrJwulhmVcFwvegly1RPW
hvYnZFuF1MQFlHGPPmZh17j1Lp6pmVUZQk/bUByl1vpgDuYbtroR/afVI8P6loqOAks+LS7VFG42
v2Dv+9vYKf+NwLNko5PIgcC5Yz4CSro0Lob/di2NYBlW7J+Lv9wtHbGdO6vni4Wvfesc5zsS0kSl
tgiSW9PXvPZ3A5M1LJakEQaN41+FqZa4GYQmYvUbp1j2A8PdTWcM1xh7BMdnLxTZrTNV3sEs1k+6
W32CoT+7DZ1ljmlcRiX+9WmR43rI752x9RE1KZ9AjQNKT0ncIpDrmMRBZ/iYy3Pb40LkTqk67rdp
j/Dlcumg3q1CDYq3SG/DLlmZaApZnYVbXCb13FQUgE6T1uxVzHxNlAIfe72+O12WXkSJ4cMYCw4U
vJ+wBMgqRo1Hs8tQYiAbO+1nscwXlWomja4VKS8Sil7DgNcgjrCx+L9jr7lwh6TOe+QZ4bH+SONu
nxS8+fTe9fUhMxH3WljtR2iyCLMb5kJoQ95QnHVj+Rz1Rj+OXvWJGKMDbkAtrowFfEd1h6XuDy1y
1r7usg/TqmHDjPOXEhUdVy0+3q4fX0bqDs5etrN4DTP4MVE1jx7q8Xrye2oNmzV9RWk0ATWCRokl
rIMOeX4H8O5furQPK2PY1pjzUwy/ezPmbsP3qJ1cvVWvWtHt9Ybu+UlTVQScmdeF/B2L5CM+Ky3Q
xuRz0id7b1YJCUX216ACocF0T0fQrmiwL/RrLuhZ6HOLKeZSfEgoGyZUCOogUJ+odU1iAIKZy7PY
VsZDNlZ0FNzajxerv2hDej9q9beNKZ97HKdIT+ARLJe/U6wTLCzZQhdGWq+pO2T3lN4wjEnMztzF
glhrM2dTkBOJDUehtl0/b6xOqUNp4R0jYPlU0GGx1SbrFXLnArKEntGWozKtqDsuOogk4/Taaf27
VlQ5zZ2UsC5AksVUlE8JnbO5MuZLZRybHs7OKgiCKFoN2eD/9isYNPKmVy/GNdRZ9JJ0PsgIy8xD
QT4fsh+nU8wWdPB15Rh1VQV1RZev9LGdFsi8e2FKDnyZZrDG3dTuXMkHT9qb1MWRNDAdP8WduBvc
UedTo/sDhGGO5tPe4vw0enjgA4O1jj/TLFYBMCricbEmj/PqPE60u2xL2wW+0xCiyYz10azlQ1fq
IQ98dqXX5Glw0eHG5WVRY/NE7pS+pPGdJEN9xlP64pCgmo34Qk3Gpezmp6TGW+S0sO7xQdWG+Sln
9PecclJLfbZ9ij4VG9V5fFOGzmWeFGmRSm4DQ6JHvbfMG1f2+blWLV5ORWkBCBi2V267rNfLTxsb
oW5m1nnEnS3m7sPwF7Tznn+xzAC5KSP+C027P00Zn5QP0jTKO6YGkhKls1HE+X8/8BFvBkY+UbLE
624sk+/ay25nvvSvRQZ9Z8sUPLzpbzXbc8kvcUauWmaQ3e06xyhzEt1+bXq++bzc5RZ3fqyAQGG/
OgvvXifY5A2MoLH+4Jh6FVS1+ZGNPzMiwAYGtHHpx4XN1E1pZ27rr9lS/2TJhcdaMJ1Wf5eEMlyD
ahzgF85bRhddkhvtZrK4PqjC+qhSy4NPFx+MljGTqBJURXTYZuEUmGc7ePPGjpwiVVAx3DwsG5Gc
7HRvYrYgsZRF2FpHmrqc506ZuKA9ruNJBUs+QQJOVLa1RkoIamvS903BUWolhKvjCtiAqedFpL7E
Zp/DT6OFROJNj3sxpmxvn2MXatbBjvrO+hmYNsA0/Zq5Wm5WvY84wBf3Ixop4wrFGZ+ObNXoSF2Y
gbhyWSk1thMqPUXcXWeJjTcLTOjVi2UlL7bGopa1r/BBiT+Zijy9Kv/E2sqGr1nc9kYTv71ncLlv
xqOrZz9DGhdHKOyf3OxevJUmZCyzQA9U/9j7XrvrELKlbtA/MnvokzbCkPpcbMoIdFZ0Ucx/pgWP
kvmTiuEvn7kRuhlyeCaT9qPBy0xHTsxlq+9CknI7f87ElXatUEtXUP/AQtZmx0gJamfvJRG/0Q/h
MrywhP/qs1x18nbdxqJlav+yGQ/O0BxJ7oysA7eRgtN3B9S3d69BZBYm9+KRMnE18+DpXMJ01MBU
gGl3Hc5ILJUFlK+8tS+W4FhgF8QtV8Qh+OQMoqnCzuvhQ1bJHOEORAIRQMfimfs1xzvAeklGARrr
NYLVsYf0EcE3rcNe1GwdKmaYqNnnPJv4aFvKNmSfhjY9yxu1cLPyU/tp9VVx9Iz5dfRSGSV5fURP
K8KWWvVtq1DPXWdLQZlz6RhunZB6QoVZKzIMA6dcv9P1qblA4mI6NoZripvaLXCQtf1KzYvBWiPS
4o9UKCfgko6YLTaOXjB7mysQQXRjLXG6X7nEBzrnXXOm5EtmMBp85eEZWGGzEcs4aB1PfV+zIWkS
kcC3HIQwBrmBO9V3hoVUwJloDgYzveTkfCJLfZmWTxPXreHCzY08pNkoweq4cBMy0sfWMXdMdmPa
1EguDBwZpV4a3Or7nV2XIsjNnMm/eG3SCZgePm/LwthMZPLA3IPcxHpLojpPVUebvPCKA1yrzcBB
kcBtADLwZ8QT70/vMbcLX3fLA909T2Za+1gxDERVDh89BU28q6r5arniL/Jt0Lspaj1a+rSBB5Gi
cd4RDqfKw86hTUsA5jIqU5sNAEoCTTb4+2Mi9bFAn3c9zqVjjbI+rQZQiammNCHj8AkkhP8dqwGT
NEWhIPIMWCNkgYGauNzjxtYv1hVlBKedk3BxHl9L7JO1iPPHri72kxjGSOtiTj6Nd5gRALjI+xzV
gGGxpOW7sfhoVp7KLDbfE2GVR/+mDd5kFKdbSHZMLWXemWcxISV+1Zg6gh7FZjijNlhQrdBz8w2X
3TZ04YCFfO4Hr9IkMUslKR4pz6oXZsAkfDN2kEMHrlJBXaK0oQOmFLAHHlyXaKn5lVyXz4AACXUo
hnjUyPr6HXusN99VToI1SEcoH3C2yGwlSTrM32VczHu/HKnAq5nm9/Yrxgs8m+6YXxBvIG1YNS9Z
2dL1wmCuHNDJJ6erQl9U3xkJdL31dCgGC3gpPK2j5Mv3blMjHALVBR952FpLy7+dV6h2ZPm5SCf8
Q3Edffk63fzJtnddTa0mBLfDHXX1Ezu+OoXFJLtY6fnyzv2sBbUu6pMjtBsQrP1X+NMakE7mhXLX
8lRCtCmTCknY1z4TQKe7FrjSxicWTCoS6VnJ9SSSmAJ20HwGwLJ5aTXO/65EDYpvqESDAwTlk0vn
c4jQ3SNzTbqyKS5e/Xw80CSBsw4NrUtonldrZW/c8muGFxDF0N65COk9dF25KbUYXZPISYnVfbdw
Bhack+FNdGQt4dUMyvTOY9wwu3B5ikT3jAHnZDiJE64rmDCAh+6+BhHGc+PReUHPxZosGz+rrw2F
uaFWcdROBvPDMYmQZ4/eqGlbjjhiyyq36RQE3JF+7XluVoqu7Adv8f6wH9cHYlIQGFoKGiE7nFZW
BGvgEEzb1nyQFIerZfnhKlfQ9shTy+1E0/r57FfLiRivE7V09dgddxClRB+V7MEDqajjouhH6Zt2
m6vq2Wqdi0VR1l03QXFK/In2jbo/lBl18TQ/lgEHE3BD6B7JYD2OaQspoxH5FmfAEAj31NopdUR4
BZzKso9kF3kV5jyOvGne22r60scSI2ZT13iYnHskR86baAZhORthxDx7Pa8M2ta8tLYcg/FOQFQZ
nMzar3+KSv+YSAQ9xbeIyJx/0fdd3gM+u+vy77mYHpAq1LlxkJCA3BOSmgsiNog6mG+ONeDsbStc
G808fcvA3jAxfJ9AYmKxpfGZCBP6hun8Y6AmEDzSe1vM8c4ZrARajfFHy/xLnpUXw4obHJy6FuJr
viYEf2Qmu5NdopUWuvGiJj3wFlAr1aB+RtmXW6whGpsEf6j+He4MjhQLP7XqPqqcSU/PGr06PMKy
4JLug29OeJf27c3V6KwWhgXE6rGvI7NdnntPpyx04FySV9wD4qYIUkIMZilw46geKZEAV5KIGtbg
+hwnKXBekIrwZ9OBDu+0QZH0iOzYFKMoHHvbiSA8O5Dk+pyQICh+7Mp3A5xcH1pdD2G8GlsBxooL
cfJMchZneVHY7PikxXUVkfLqgORPwhHbBHuqlzJoMFyql4UkMBB7RwZv2+Jm3l8YdAzpdDVqjXyg
bmEcSXz3aNWPHYgYd9jlLiY0vBcffq60jbe2NtlFnXJAnOm6ZdycwNk540TlOdbWmv8VOfqvOT7p
ScdAmMd5bjsuVbqVXHPKj5L1nprBZYcUd9YxvmwMX2tCiSF2W/aPjVctqH+Uk9FoeyTKHG8JTWzi
0aj2tSG2ZFKc/f+YO7PlxpEs2/5KWT43ouEAHMO1rnwgOIuUKEpiKPQCU0gKzPOMr78LVHRWZvZY
1f3QZVWyUmjiALgfP2fvtY3JXzGgMZZ6qtIA0MeVnPdus027g61y2h9MZZVH4LmJvSvQE/bQZMZU
SVeaYsXLYCCwjUMvkzMkHt13GIezQbbJV86Ir4WCc4MLridByhjDfZg0YGqYINvdlKytPUSe+qaU
6kXQZoRsSZ54TzXY4R074GS7OCaVEUvI2nHw81eCfnPV5fdD0x37SkPOTvlQ0IRCAhwcUy9wlj6n
dvgNtDEGwrwBpiqziYSGfrkwBkvZKp146SZXhA89zXefH6bzTU8/J6C0BpYpaqqsZFC6W5+e435Q
i7Pup5sOJykLXuXcDHlzEqLheKoXJMB11jfK6RL1yaGM8WyYSQwfAUTxkUxOZFNjd6sUrdz7hoEz
22yOBd63tRWdNOUkZADtUaXPptf2Vqd2WkyF4nNgtFUsbsCA5VCM/A7bWV85F7naI9WqAv+EyVcu
kGSg8nMgUMzGPkhBvB2o4pAmwdcZuOD0YQLVG4Aiy6Xf3F1xXFncsXclzD7p4Dklnn0oyOaNpegK
jRhiK2cfuV5a5tbWU5K1pNVtODyhsrSQcqYM+2m6PF51oSJj6YIkZGzAn6NLCZybACW966MQZ4BP
S+/6bVSH8Q0qYHtx9XfPvauZt9xEPZfhVOOoC5E+o1V7Qp4EgBa8a415iqYgDHleRSqzMFphqopY
nx3/Ma/suXLpvg8ghgzF3qjUuffsW/U9GmyNJlvAfpmKyr2+ELrsablOSAGRvsKJRLAeI2s22+EY
h/ZqQiC1q1C8PtUZNrupMBaDhFqRe9gs/QC6QYCU9wmACueBST13XXZ2WpBmmtK5178sZI7Loqq7
g5cTI6vFMbbMLsgeO+cVNTOF55DXmyt1gLo5XAI8kauAHyGoF5JXxnimdPSv5DhVaB01LNcRKSfX
d8wkPGkPkf8kh348XCWpsEoM94qS65FAEOKh+2u8jimwpIbGNzrfO2ASxh12duLsoLJgFRpDlI4C
PWWnRZqrlfLtE7+WGo3xaFIyz61cKh2qeZzFmMtolragVWYNN00NMjjWV4/v9UM20eQJGn0j2uo0
MUt5GJxNPTB07qNM2ULd3qmEkJxzhsAuQRXMMBVswWZmHa8/3yZIBBzdusgBz6KPDklXko1FjdPR
Yl9dyTHWCNOozwdY7QCLrs+2k5MH0yTnz2gD5sOxi54wc0IKC2JEpld+r9phxATFgR+XjZqaNJHL
iPbXlnrqg/RhD6Ut2jU0OePGV8i18G0ZHfoueezrosfE6tQ47DDixBYmP24enQ2sxjRXlY+skd+M
WlV3ckBEhQzEeayzXTXb7Frg2ddslJRol1Xc+h4FEih2mjTFggi5EfF0fBRqPSwNzA83Rk4CXDoO
5Ic3rI89ejily+X7kOg43ejvtqCsxpRdKcEovBQi+5gJIDfFbMHDgAM3YhojNKLBcAQsvgnqIrxF
pYj6NIDHb05JfO4Nez1GAs7RZD2Iq4myTsu7jM/qClVu7mUQfQgItlRZfW89esSoFYL7TBCDa3q8
dZHJuGUIm+l5iKj4yCfMgq54GqFT8SIN/jHOnmkL98d+BuYnWuYhg21PQ299U3WDE0w7FMQFfjJE
apEeCm8cT1FJmV3NAZ5gMG+wu9f3lUGxeKUnicBskerlKGuTlMjPDLEVS495k07vCv++GnFLYtDl
6kLC8WBBAlgGgZNfNLLHPa/LTxqpi3DlUzakprMgy0SzxR2fKho7xthGYW8VxUcyO0+6tdkZ0/X9
eILFzzgDX/0VDxN2yKnMIDqKJOqES1IpcAF23/AGuVp10JgsuCH4sWXVqK90m9L9GOgD4SvF0xWw
bhHivmNUYtxWXjmxd1knRWasA7pIbsaaVMuM5s04Bsgf68jAGNYLWqadSjf8W9UOnB+jFi4NLKAe
ZeIiBDu2ThJAzPjg9rFFrEPuOMnaEAChfSOoXMN3or3MKIkbFuCTzrx49kBfX1SkCauiiIh2BfrH
tDhASYEtsQpgHOj0m12CD5WtPfbdFiVuyjF5Vgoa6Xio6VUFM6zLh5QldOuun826oMmDtafjdu4t
RVupScBBe35LvKDGsB7Tlef78IYwuL1VlMBZZzMeEyuIGMzimOEUX7eVxyR57Pe5IQkGn1F9FHbO
Iuv77KxElbXOanR5f/tpX1W/gzuw7qqWsQeH52RLIOQrUvNdjO09HHIyQOlCroacqFWOn/kt/7CO
nfLmiqsu57iJLKRhk2a7UJWXPGjWVzxXZaCwvxLphjRFGdFM87oRPAyZVi0cKDjXBRFDJeiLLFmb
dYJ0oOD4QywFh+TcpmeFwbMf/E+UWp6uyrRTD9fNNg+NN9kGHSSPqD8084dWxQMFjVtso/qO0ciB
TXpe3//1Q2p/s7RcvSv6/NzTS6Be4kuG6b0VPUih62eTHmUU7327brecCMZn3bMr3NYNcoSCi0CO
hn5WsnpVNlX3kjXUuIgJ9aOfp+EBDQNf6GhoSERr1D2XRiBBsIfxWWo3Zhc4u8xqPXfy0+g5aS1G
tabCyaIyBU2JOaIl6d46z9a/hVZ56NTnofTCD4g26DgELepPalCdS3hq3oevBpgtTBwApNtcFAWG
OFKUb/R4O6vEVVMO/lrEqAAMpIZXhkyDQGAh6KzrZtnOeEftSY7iEqepfqzCy3Wh9TwngaRWP1tV
pLqsKc7dUHg8iMw/QVOUZw2MRR8bKwi7bPp9mR0Rld3DpFeWhu7z5GZ6pyK8lx4LyB7Ho7fNQPqt
ruiEzu9Pw2xyi6Kx2I2KFTxlo3MegbDfjqUIn9pQ0GWzIoDu8xf12Q8n2dHJtaZUn1i4G6lENzZq
82M+xAW9N1z9Uw28WenAjRaeQFFrEZvSJNWw6aM+vq+LOa3doKM7stPtolGeP9loUQ8BwPdnvEqy
QSICjdujRRCW3V1YYZVXBHqDOXdjytSbzw2/tDsHZTvDKox+SsNDGXQVV7RYf745+KVyDsW8124M
ZCLJLFzboCHrrH2KaDqichuUmyHAsYL2tz74BizJMD5e1xPFzwZodJaBYwUEoUIVski5UbZXQPs0
OtOOPgUHh5YRoxWX4XdwBvcWK9ahxDS4UJvK3qlqXK763oKOgu185efVcCyTH9cKJ2Vf4/gK90kj
kXIdJyIm8rSDLZPH1njK7eLSGdKhf8tqFBgYAxF8lCs9Euc55/fW1iLjHDF7ncyCKBLVGClLfY1m
TbsznYppTaN7eBlGi97j6O24KCu3dbw5mTFAmWp1exVF1V3j5czFZ+A5syT7/vMhICpU0Pt0xVa3
/OLriDhwFtuBdamLYq9Ec6YKKte9GRgXT/GSjQiZO6INgIkHV6hAab916irassXSeAJmxGs5/xBR
KyeSY+aQhfzeVDCipbGHsITlHx8xWqoqfTOgETR1mz/6lXpEAkgid2XyGQW8q+CMf8x6zlYKqdBm
WtSHyMzKO1xvnBm4HVhLxmc83nDY5udk4apqO4XDGnb3Nd0CcShyk3hWtTpcuTGtLH4ifT6RZLoW
kbbb+6mb9KiYmfAzvpElnb2CaJrAeKsZCXBbra6Q35iJkN7oxn3nF2ALUrlD5nMbJUHhXjEyoouM
k98FqF5R+qF1/wFQhLuD/9PLYINrGkxFJe+uD0XQZC82Hb41llVPWQUtxlzaSajPanX8RpLta5fW
9R0uHPng9E+QDjZTEgWvfpJ3bmwI+pOh6axjlXkK/JrNFZPadmG6bmP9lLeE7llz7IDAH1liwAaG
Gs12+Z9HFuwzHQbQnLm5NVi7K8D4uurLgFq59K2dQImElzIExVPCPAYXCOCxppy8ntuKTtNcxBII
x+eTGmIqf0Woab6ZgyMwP4Q/VJB+Ofr/9ZBS0qLx07e4kFG2z+D9zuuNXdR3+KEsE/lh2QyrzmQY
3V25AyJKdn0MRRHNWbiqDSfiXEKJbM5eY0gDDDTK4XutImrJYs0lNIkonMyDcvL5fxWcIfRfqqXI
S3nRbUJhnCiUWxQO8tLZAXNXLXvJais+ZCCsWI3anIxhU1+KGYEpMSzdeGH5Nhh4n660ybFCx6KO
Dfzf3LYexrpxllX1g1xGLKlawodCY0wIotal9dgzxOnQ0mL0W9upEe0Uz3uUEIfuKtaeck6LQY7K
t3b0XfJedT5TqHh9KNERg4SY1iNLGuuRChG5FpVO76Ekui4ZhW2pOyJHlKlBYtoP4px5Bp3UuPxe
lKPCGB4uhwSnuajYcq5r5XXVZPUsslZjJHwDRi13OQiS/tZTCNo5jYPro0pEcIOo1182BaBsacFK
6hXdgXWlbVXh/+hoG6+TMWW4ek326Q8IUdKtg5xnMzrmISya8DFtDlT0xXNjpNQ/lRk+AgSxPtcd
gwtg/slmtnqEk1+v7dwxXG5ba13ZdbYvlIzbydQfDHAoZUMulhVUb7gyD0JlVh5i5L7rPfsHpjON
Rpz5I4NUeKrN7utEIvkaCiOtAc/wHnNiPrvA3EwIWVyU0e0dmeDbAYweAHAmocyOcHomIdxrnwNZ
GnhItVtQcnMBrzTEkVwXFV+12S1ks+TWnW59bWKQyErWW1zdXTBuspKiajQxPcuAjm+WmbsOgczB
cIYXn8C7G0tO9g1rZAwBhplXwhr7ULCeeenUP9Yah1Q7MS4sW9F7mLT3BvHQaEP8PZO1cVnQ1d+O
hahubS7bRVwxOhtIwV1ed/t5yE2bbTxcH/PYPGT2UJxEVdKbFtQF15QTHfb9bmqIA57TRuRsn64M
lduY1DKNmJbf/nUs/W+kxXTgHZ2eF8SyV6FfnXPRa7zLtrOXSX9vJNq2nGOtykK7r3sFE4DZ7UmG
z072dABZ0q5Qn6aPozdOgCKooBKOf3KGi0A40pkszrsexMWzgM6654ZBFzW11Og6uStS7ar7v30h
Tjy5JVGNtmQZnLy5pTAm3g/kYnKN4fqN9qq+rvpcJuSawKSUOHVdK7XtPUfK1w65DaNx1i5Fj4mq
KjzUfnNVEWT23gzBLvTCutez6AE/XANvxrdnsxjLSW0Gy6yFFUC9P9JA7io3U5NdMNRkyrWJd2wd
5EWlHRenxmckq7FpNO5QkAWO+/N5zpr+GmPZdqVe/pgQIOwStIHsW77NSS5YXuNQUkdh+ktW1W6K
sEayP/obSTzAscg6yhymGVgSIKUXXoBcblir+TBulZKIt5nVdhdU6d0nklgazroNYkLWAMHOB+i4
ojUI5wcl0xz8A20nmN0KHKxBXTFVichQKssnMx4jmnB0RBQR7XlhoFG0eFmv/zR67ZOETuPKVJDP
ZXFCrp3wpeyyTZImX1tGnLdKLV9ik75gEbHuZ+IBbWD/JDsAcXk7E0WvCwkt69u0oSus5tJ8jCP1
GAZw/ZtMQgFP+3T3T5Swmt+TYb8wxYPtnYOBmdOtKb9PNs0aN0ZyV+Ii22hlxeZzir1bx34SypOl
XSr9UhuPKFQWlWYuLJz3ho6omppH05Ul6y0pMu4+E1tCgnUQK82mybZ2s2zrEs/6y1jf1+393Oj9
J1ULMotWk6SyMO5yictdSfaCUAn6vP5l8CV9j2lZUnEN+BhD+KOIt8sfUIbCKdwhrNnS7H5RnVkw
W5EBUI/ANkt7Eei0OXpClkq9vmQjhgoRYB5EnH6qG+MB3eYKdxY7T6Q99IPzvdDMVZbDFZpyUrJj
X57qojlogETo4fMojGib4BX18w40niXTBZPLNxRKT2QT8u7OeUh2Jne6FWHL1wz0unF/Dtpm4ahs
+ZFXPXCohH3E1Bh3dOPkjzWOC3BkMf6RhqbLuFKwaiN37r0YV3tAThGkVGEz2Sx1JlgTuQhGKla+
QNSOclPRVVLGbN4+UkS3WfVfZKlqf85S1VSpC1UwHDWEKcSfY2uzqiycZohKutr5sqfddTvOH2L7
FNeU+6UxFgyv+GCJgg+m9fPT67/5DcmXqoMMpkIHf6R7u9f9EsiBkiUkOugq1iMp9fvPDwXVbd5z
7PnlL//867/889vw//yP/PRJmq1//Rc+f8uLsQppFv7p01//o8Dw3//Mr495yn+vv/i3X/THX/vr
MXxjbJf/aP6x75of82+/msf48zksX5vXP3yyykC3jvftRzWeP+o2aa4Pg2c7f+d/94t/+bj+lsex
+PjrL295m5G9dv7wwzwjYPz6pTnHW8zvOC/n56s5//6fX7x9Tfm5/UdVf4z/5gc+A8oV7YuK2lgn
v2QOFjcsiyCR/qNu/voLX9JY+sgzsUxV0xh9EtKTkQkY/PUXw/mimaTAWI6OFt92VIDBdd7+/JIw
WbDhHdjimlH+d0WUzzklfyMPS1jEDn/G1ixH0NT+NznQllmVkJEsCk60i8l08bdKcRehS/cq9C/m
xwyLbLVdbTxA7UuzfJ9kYm2qZ131aTL/vBA/X7mf1+Ff2JlOZMA09V9/kX8KJuLxkLYs5wxgqQlL
teQcXPS7CBrNrzL4VqiYfHN6qNSDTw05Zo4b0CIutJ4+3ptkG4PNgWnhIJzZrRJvPbU/VU12ARp9
jKfvIQS+RWHaO2ZcCwu9WRhJjs7hfSnNW12BPuWYM7zq++hntPip43LA7YNzH3TEC1WXuBu34FDq
9odAW19O5arUiULPWpzjBbYEpq44X8hwo7TKu+86OR5BSy9ioYKySMJg5deXme0O3gVN5yJF6SUM
vOqeQteZOapImcbxcts7rW1dwjLdpt/UUbiQOaZY1q8ep2aGsAJyqDs/h4CfHNV2mWBIMukTI2xJ
chRTxNjBOXTDmL+FccjQ3/ETu4XkbFyRKD3iqmrbZSQajHgshHCTbKGsNJ6UI8mrHt79YVHlmaux
/FIwGv2ymw0BSFBhIOB8gyrEWTglqPTO5gRiVcKt6ffTG5JgjniryEFBzypJJ1LxZ6P1xK/JZxVU
gYApS+y8Y7xwETSiEl9ICNUkMc6vn5/fNQi2bGRzpEqm/Cl9SraoRyA5JMuWuWeEG9oexUryitvx
JZx0XE5rLWpdxX4p7HqRUYE0+YXn7MWnfgYQp25jIQHwP4xhN4yXBJmC4KkrPTrtAQ4GaglZE804
z7NRY4UIwipePdItmSUdwp7xXp1AIQAlpxQrfyNwS3cgpYqXUb4XdoL6TodXrMJtbZmS4DzkuNiH
yAwJhClA7ata46ZMn2Z9qpigYoEvdkAf+Ri7a39lG8oWhNn9/HQnrpfJ81eoFBFzaXj9mkXQ4TBQ
3pPpkNcvfXhwunNc3s+HL8LviNTAlU3GVViuvPKuAAticuTLsvcOxYEYtaWlEJ1nZwunv9OVWy1/
occGxYUbxYuXU31BoIfGc9FlXIkCtJP/IXjbTYiD0AJ7LhPeF1CErqnzdhLDp4RygULfTagdIx1S
JV/r8aXO3ze/DyHGZ7RhdLTPdXancEea3plLwoP9RW9nMWhIInSxUvxgBYxzpdOkmy8Ti06eOnDB
SX8FUnaVkQXs2fFNPmymciLHgOERCqVhBnOkTOx5oVXnPD9DEX0EvMt4G5kQeICgFHyQ/qZQk61B
dapJFzbi2sjxEHPP4rHAIJUsMTe6NSC1sfFJzORWiD4qLuK03ig9rDqeZdh9iJwa/h0LAipQ3w25
+LClzy9lyZkoxUzcwbXLVIzJCq/E5K1yq7htYkYjzPwiIzmU0r6woq3g0T0BYXkTyGhxysPXHZ70
3ADxbxwb39iUTBs9TUPIkC5ppAqH0IsCYAViEB7v/FVVFKuCG7+yvvUFsmAuz0IiK9I+YiKSYwTl
PhjxYgDDgZO/vAgaf0ULVDh/J5SH+pntEbGiWBlzjT7cW8aD4O3KvTmXlwfVf2hNgyqQ8ISUxLeE
a4p3KagZgJabKGKYM1Y4WEwYTQJTAYUZDSgeX2vG5GvSSCyFO6+LXaqytM27RLigk0uXw+Be4VpE
ogyiCX30R1zxNhtU+C9R/BoA4CxyZBuZ/R1V4F525i05OdeCzStsjjUvCDoHXEY5GY4wBuZrd75R
uQ9U3XFVtWGAS54juxNqj4XB6RCe7lIKFjAzBiDVLhVIDiqsQcFdjUCZezEp362B4NLhUg6Xipso
ZC3V0o+RG9CiscSDNfrWrUGzz+s4GmDsv6xgSGHKgSOVt0oUMvjo4tgkHEcmK2AGiMFgWyQtWhun
hVI1rlLela2/dkpt3Q8YedIAAT3A7bWd6es69NdVMrxVNT0PS9PWqFf3PVHtnKzrZ8dUli2ywlmw
NDDdn3VJhDtgMMDQx2MN0w9OndAkuIJ5U3RemNQ653BMW+1cRbw8/d2sP8bKt8SaQd7nal6DYt7j
voEQ55s7rU+2M8gqqcHckIg5b0BZgHCXdy5mDTPxhLImYhJxmOXlDqi0sNphHtuqir4aFNyvlfOt
IJVFbYxDmzJjNeL50vb/i6C3Oev9z9WIatvY2SxofYY15yT8bvdv26CRDr35RZ59oKQOUTDZ7aJm
V/QSZzFfz7+r1P6deuPf+3uCTDkKKcvQdXMOxPvd34uHmQo/II0LIkKO33v1buouo/Y+pDfgd/+B
Kvt/rYD+j8r1/5P1MzXvf1I/v2Z/Ob6OH3+qufmZnyW09YVrQQhH2iZVtEQB9VsJ7XxRLepkimiK
YcARgvL2ZwltiS/CVCmubWmoLA/q30poS/1iU17P15cubJ1j5N9TQutzCf+Hq5Zfb9g2FbwgOdFE
8v7HqygbmPklHR5UnS1EUbBRTyFGYkROx3rKIRQ7GhpiEh2rkuPuLCKjFUzLY+y/6knOrNY4VrPl
uxq8RyAOL15RbZK2XJe6uCvjCYIBYzK7wldGYC3sWWiaAYuqjwS8RjpBHNZ4M423INpuqyn4ETvJ
yfOzF7PcJF50zyn5tjStR80fzpECckvGPxBy3aaImhhbPggTd3aEpaDzgh8ehiUMwYYBqKhZtzWi
K0OfVNq4OIthpD3n5ZuxAe336OvD2Vbq/TRDhKswJwUk30yOgbrNA0AGBkc54mRd+ZQHHJ8ToBqS
3aZNGDZrSKWaY2pInWTVmtp1mGLCXjpY3JwrwESbCabyls6BQvsgseQRf3u/yjvw95k/Fkc7zItj
UvgJ2zIKtNxH1tzEUIh9IhdSyyGe2kxXlj08WwX6wDmwrzcGc81TPTZ15y2ygkdNGtP3wP/QErE0
TXrHVf81ng3+Ms/OPXgd0IYbZch59hpxFxOTeiKP0ksmgPU6MYCzwB52U0/zIbVHRHf68ITSbjxo
QLUOZnUmdZrGTpVvzLKikJ14CS0cqUgqYpXpr6W4o83MAy/UTY9daCublFTduCAwYnqGiv8Od1y6
ha6dkLhZMMPH2ZcQb6NGYV13Gubkjlt2xjtUXcwIQ/qiVW25TNoHBpSYY6nZcuZBsIKQFg83dcPW
GADNl4yMA6YNYNQep1hBOaOqrqZCmImGr0mDHjsgZsTpMD+XNpLqlm5oGIZvxZgfGlT9ojh2vvkV
IHfpJrb/VhU5nVUC4CZnoftUAbFzsbEapP47FNWt3ndftVhTXT+QKHTyAZurUYKxi3MCDFedhohO
jAZMBaDAcHc6SoohuQmxiy/H0D9D4taXRMACYUJGuUwsb82uXTDokFubZOWYuEwOHMugH9/0jiKw
U9WTLjwV5v7eGmCsGxqnoi6WCBtRJJtOh8JUZ6HPufbSXAuZQRvHzEjVdT9Do7UZMRLaJQLjES5D
gKnVQ0q0ODQRh7q+NB+GGn+JQhjRIjJ6eH15uptqNWbGHdF2H6K16atndl5rl3AWoTlcbUfVuRjS
+4r/F+cMZStpF8VF1eYpg/OIfpJOUeTgrvbK+3rm+xTZW6t2dxYLguZg2lcCLA0p2PRNRHJckYhn
GB4v0UQFDgUYwanh74sZYIJGQ/DzMS4D3Nf5agILgBQZIoUStmefDOSFRIo6/28IdWXdTt5JDzk4
JG0TrTWWFqMrnFWBer9IYc30+X1nTGIPz6W/MSJ7C8pQR55Juqkq/Rs9xtmGBPWlbfwflpetLHSP
0khOGKjenInnlXrcxrK3HxQLukmZGhDYKtAbsuQdmYDvZNDhOZrp3Hpm6YAx2FVqpLhBNg3Ak4p0
5ZmYljBU462T+jo8wFB2VhH0n07DJ6PrAEwdo0DQ0qR065GzKpZ6arBYLdRAfcLWgcFasrKNRnvg
Pj4X5LW5slA+st7YBv74JDxxU4wuFh+MLSNoTGylr44/YCepeb2yoYKmbL36mCWwk9OSwGaAty0F
8oq10kh1pgSFxkElKstlnHDyQUQYJ8TIeJ4NYAzDCTvEPk0LmBCotrQnY8TcMhk8D2yjH0P2GldC
XWBOZqWc7zU1eXFyblgtoyUXZM9KSvSaV+goIYpvYWnb/0B18t/r3f1Papj/i+WJ8Z+29x6YV7/G
4esfGnzzj3xWJ5r2BRG66dimppuS4p0K5LO/J8wvhChbxrX/pzvsmb/VJrT3TKTlhmMIUp816ol/
be5ZXyy8hHSSJd4rTVr231WZGHP987vSxFI1w9TVudSR0qZC0rQ/libgp6ypq4oOiSzy44qmHqJc
Yh2jyAQ5S2xlHjmbFrIgWedIR7ndZ70xy6SFw7xxbnXRg/nBuoK3Nk63ZmI80mwyD33bPVdjGa5y
k3sUvxnxIQrnotKvm9taZ6owYMrLFI51agYBLLHN/E7j9y+mTjirKZXq3p70jQrL5lHEOPLT0tFW
icEoqBhCe6eXUz47YvPd2iIqdVcO/SGBQoxjqr+RdNFwLwP9ykqckWC3oBYNKOMSk92n0UZ1S6Le
g6XeTmnJxmxwRseqTeuJWXLr7dPR+WjSAfRJWcZuI85J3XPchbTNsh8DGCm2iepfYi9jnhhd/Drk
lyRoWTXqjKr0ySlJmwVTWnsJJW7Er6qiPYgb+niGXOaNxlzP9pJjWJQHTBNIn/2RZRD56WJQxIME
pjjGzTc/at8Tdfzh6/kbg61ViVDWg3KX5RG+xvyokXLapulNEgw3zEOerA4cWmLbFyZkT0Vt7Ryr
fdMbWmrjjA1LGrkaq4FDdoxHaTxpo4/NDaXjIhqevTA8Vwmn89LHJ+4jHWjsMyyvAqQNPlG+kb3A
VcmLwbkAFExo3WoY12aA6i6LzzbMSM0Yn9rMX/fFhQKE4U3ikZ6cP1YUR4iKv0XjHAdZchrOaWxZ
Ev98C29pYWbKCzNwc9ulTJZDLAk6lLo8DDIcpMaHpNwDtavsRRc8xEHirOtx4CQ6UOvapiIQKDCl
bc3RcOOWlEap0UzxZm8boFkvzcxNVdJNcnhf2ZpVzs0lHqgQ427QOvEC9WIKRdFfAiN4lNPYXJD0
fJugfFmSGGFfPCR+gY1KYQBIlKbVIaFINJAvo43/wKtTUBLommYfGbRgOpe+QyxRh6loNAbGeoIu
Y+jIEIFu/ZSUtKojSeYEgrY3L3TqvV8yB0sCjOw+QY9Qi56RVEHxtlea3ZBeRyuX43ix1EOMhiZN
eKck1W6skKyifsWHEGL2IAgvrelKlAIoJ0BYtpZyTff3QFQoCgjV03Hf0IBEG/liRxa57Aq1YqvC
YMkaZ23mQ7cINfPsUYeKCtohPD2M63H8lI5+sQlTHPRAzcGGAOrDnAk2zEepI1MmfCB9TcJq98Ap
PgLLvI/0kPlbHbzbee5v+4hASfjTcPDZXieBR63C2qrHxnNdoIhRet7XEhwAXUwuiID5+lEvhnVk
tMI1+RYYr+z9odOx95M0heuFzk5TfCtBSHBEKrdJCMyHsnJNToTjKglGpZzqD13HE5zgd4TDKpPC
usVkOnIn2P2Jb+Q9ib1X28JZQhjvgJzG/Bhr2p299prhskVB1eCZHJI7VauqBXF7wTrXrG3iV7he
DQOGfIo9oCEaqcITmD4PQ8tEtqWpVCWcYzSl3ooY7I2PK5zn8b21aB22UdrvHc16FX09rCyU4XQS
4eJrWC8bi+fTRsF5TBiRh8oEjKsuB6JdALjHYAXdjBR4YIMIoteNkYDxCeKDrmUnQYjLolO6O30a
EBjrjb0xLbh4IQx422nMmzrm1OV48dGyTECDJU2g6lgSRM0bgs1rHPdaiLMqHbOHyF81VtSyCmi8
/IR/LpqWS7ZEk7GBhwpQkksJRp65qO0AM2UYI74Bc1plHDd4P2+deEJgPzrwsqIauT0FV+nUNqUl
2k2b7GPiOjOsuIfAy27j/kXta8lkmSF14/TkkhKPJ0Jtl6Icp1JlOlvo9hm3RHBXwobfFrbTkcig
tEtPb3EBq+o+z+Ji3/HHSrRWbg+F3U+IDVTDb1FZE6lG8uKEldfHiFvHzhbL4Js+GYeUdtYypJpd
ZnH9GNQ113ROT1ZNs+7koUw8a9R420llNdcDvHNoECGrfq2ruZ8LDZ1W8pLIBOTecc6sOexRyI+3
nA1PAMO9td9G8D2mAl1XHntrnen6ZIA1hV5WbohYpz1rix7bxcwvLN2qim8jr9dB3Wh3Yx0dMNcf
MLcQKGMggjfzqbotioK7h+OXXXAk4nS1L/nPobfzXW7ROI3T6C5Q7SNnjnf8v2kUJksvRosu+O0L
v6AmDPzgDmPVbppaGnp+qm0sz9pJNbM2chDv+TjKlQpjwRUJ11I2QeVVrYCFn3Ppum6jDTahu5CY
Q4AwAAbtjn5gADc9bdUWNyhSNInXht1t+B7w/CvPmpaDT7MD8ega6Ju66mX41iTtCv3juKxmocqI
e4bmDfaAGmIowr9FNmV07IsQedG0Am7BMCcMYEwntGcbs5grYOMjC5hKRo1hutx1ZGpWr9OUTMAq
wg2k/VcfMe3aSmGeNIgyPSjCblF0m05XVKw1sPNSM8uXVUN0YN4prqwYdUESZCnBkGjWdnnDcd9A
S3E/2U8stQ49a/5WAqiEMoR71TAlwToq5tPJzFDqcfki7AwXddjHmyBjOWC0utQSgsOwP6L8TUfL
dbx+4mBIiHNMabYEYoLpq5l+kAh1JB+SjXZOjbachWxYhABCuwPeqAUcXHMVmzW6tkrAyp1zXVFW
gigge90tEKCRMka7WCDm9fOA0V5j720VB/mgiscqqt9DzavBeQFtnLV2XeJVtxCZHj0zYu5WAUfM
Mcq4pkk/XK5F5Ly3g50vMyLhuXrC702ivmDRgbEBUv0UTuU+8PRlXEMjVuvirSWr0bUqqKBZ038n
Totg0bGM1nBLF5U6vKuldLatEOP/Z+88lmNHsi37RUiDdmAaEKEjyCCDagKjuITWGl//FrKtqysH
/azLetKDnpRVVd7kDSLg7sfP2XttFKQGr243NPDKBaaSKIBpWMEgznLLyaaUBYRKrWlDdnI13y0p
U07dKpFp9kRzYmKMGTlo0A9DTHy6o2FWZYQHK7c4RqFxrQxmmAuvCdchoE6JeM3sudlDpI74zcDh
R63xPBMcKCn9AzlCn6nEQ32Z7Tzh0c7ugnhliFWSz5XuA6vzzzAwRAsEV88hZIuI4xJeDWiRPE6+
1BhE7Gh3ka8WEp5VhUW92LJwjbHtvY6MLvIRejZAguk3tSmtHvBvGXv3hjPgiOfyF02rl8bSZTH1
+xQySJVyQCBxS0etrluOtBlye1pv05gzSrM/1RLKhWprpWeSP5F1iQPCPLONlVuYem0INkSLZSyn
4lE3qfQsEupYfh/sQDjjopcAyTxDeUX7mKxXwA482itlbsLUTY0+6v6508/R/F3lZ8O4ltnDV6J/
JdmnFb2NGMsgp2lsG3GyxdVQcCJ1FQVdgqSnBlnMYKBZNon6XYUvUF0cbN9j9lOr+1G5QvnIbUfL
fQVH1JDSPbQYNKA0Jma4H49ytsIRuZrTXJO5eU+NeFgi4nE1pFshwdKAFLDZ4yQmBVU7Z1lzgZKz
E6Oxj1I4lvabVGFfB6tremtEbjoSfhV1rGyGgTVgcaZNHQD58NjC/RlmLDKD5RuELXR1D9Tkk54W
xAOoHIROxUDOZWzKpvJBUjhObBF+JT0bl/IhMQyy20cb4LqKhbcsvyz5XIMJqGnE3katorafHuiS
MPe8yjMQHLN09WD2u4rWXn4vBoz7yAczrieAAhb5dQCh2WDENqXoxjfld2PiFmF67jOkU2nn+Iu9
a4DD0tpJ+n2ScjKvxwOToPwuYFopig4P8Q2TDshAsipyv65+sTtQrqu32Ia9ZTYeyUo7wUFPeZPh
eeKHHXNp2JVGcshadV90yx4JmM+4xonol1kdXwwQ5gRGNQDQGB2WNj/VN8wQ3YP+i+u3Bp7CPPi7
ojupkvEwbnEzhv1pwKEYeQHoldAtCsecUUf7lfA6MPSGu4CnDHASj+xM98D2FIZNNASVEzjchq6O
6XJ0nXQyUj5QQ8c3huOUKn/nlB4YbFU4iVqvrEonOVmPxZtKYgEEQsmzg2uoQHrYETSLFmRbLh6p
sYP0qTRkOl5gfFvqAU9XDZ9jP5pgmIZNmexxseJLsnDUSWI/YIUtX+ArteEZUB0nJ9z57eo8Dajf
5OlWRtdxPmvLuInFc5kcyAOoeU56cSAku1HcsODhw1k5UxCgIeimY2wegaTmn7wsjW8Nd6N6ZmuF
SBZlfpBvaxqfza6KXMSSnO+PQXrImFlTKoYdN1loKU6RQnjipucWi28tVzk7LOEWHkQIpZNjGnRM
/QO0V+h/aF9qIEM6j6+sWrn4V2LWpR7r1z6+UT92uQPcWK0dBgVL5DXmDaQcKSGTBXwCPe2p/lQP
FrrWp+xhuCK2b97ZWJl8E47LnBCnDD0zNolwhqt4NEPY0zv8iKHwoX7ZgPPQaZcb1HbsvEQKsV1H
pheQTMfTcvVH8CBjzUCU6J/Jm+yzqHdt5AixNRNyc47kVBXUuIY/J0T+eHN6MIIDyTuc0+5qw1MO
Mgg2nfsL4/+8/h7Ln+SdFJiVR+XSXhse1h4uMFRHK55ZI8BWduSHGLoHjisjkwD973jM7SeQ8w5/
WcgMIVUPLfq59itVcHu6c/lTcWKzd1iPcfakBcDMCmwPfjOvn2pp3zKEvrl64K1Lu5POsCZYdmn2
BAQ+g84HmuMBpSW5Hv0HMpK05m7k8/6xRKPujfcMWGae7Cc/mPAEuHp+DIqHnA7frPsSn4YOP3Ga
FhQusIpODAFnesovWERQac7pE/r5NnhoQWsbxx6cvLJNZw+hY17AuHPtq/FNUmVqbqwDGCyDAqfe
GAzz3U5i9oGE3ROMMEjY1aCM8J9s8O9h4MkApgzkj075GSA+VmCMeKW8t7qb9J2iaM7BryP/RDRB
U8PVyPa9hC9kYjXftn2oLSKueANcHIxwa0n5bgPg/JCZ6fnvJukwWw7dXLP/ZJ2jGCHvO2oPGsQi
VB3NTsDNj/cmGFbIZeTuLOd4Jk7zOqR+vMaRO8V3l98s4wC4S42ujXKaIVsXDw1OVxsNEUoCp3qj
dRL/sneULzgpyEmVKVwVLjJemOzr0eUDosuSgGVrqBPgkjttvA/bk1kQverOn7O6VWm8Aie3kr9l
CVP7aNjbFC5P6Me2vFlynyLDNrw+dsoLvxrfrdn6kuHBYq5NZvnUJSezP43ltqyO5rRCyLeJdNfs
LU01CtehOXSxJ9vebDzGwgcaS2Jjpz3k/NqhmxcHGNKT7OeffHFpdazUDbgneIvpLZzQE5GM7BfD
dml3AeXR4gN+YPWH0hM8RprMl5kB3AAHgigU0hNyV7Q76FsWARQqUOjDYhOH+EIUEsvdRISrnK1h
l27L1LNLbLobKzmO0k1hr47iG+9PnZjIih8yfKjT9GRrL6r6bJGGHM/equxoXwiflVRCAE66upU5
D6JtW3gZwThkuOAMXGAnbehDpDIyBYj7B9JXmnfZvKQfNViV+SXNkEq4Awk2W1rizEygzUjyU177
QYndBHe8twD4wY5WSx6nrXgtSweXfGuylzGQc7E0GzutPfK/sicRXck6MwufzlrLGRMDwFP8vHRW
3c54IGiE7OKodFf6HGefvmNpzCj51lBCVh5NI6aCDvva+KH+mhRPqMM6txzOeXeNrrbiNDS1KHkd
DGYsKSqJSna5JxjcbIWf2z/d7GbJU5M4dokt3aGdlKL90zbdayqocJGkFZSAO+yAaxLgGZI7jh15
8UCa8btL0hU0LVVRq+w5uefWV8yflZAK3qH1ebz55CrWxufUjR6T6KGREdFvc2079rivyi0b75zt
uwfU1NbkQNY3L2g87NTRai/3yAsrbIQaJHe81sTTBFfAUWI6LtIhCo+J/ju0+1475NmOmCpbcVvl
kXy8UnmkQqfYdavwO0aOVDlryotUXPmig9xtgyfOnpZzufNoBHMHp3cTuXbkkoUqyzu5BJ+xkzj+
BFFGsEYZyfDo9yAmCHRsXxOcNwv/3B8a0lCu6WsgP7pdzyL0+mVf7G2NkcllvVaay9nAmNdtqQOG
6civLUlnWdnj3Wtmts+tltxnNm+ULdySvlmK1YAwBD1aDgD+IhHWW3nTq2kdGSYqzzyLqdnjWRLJ
XZl9YF0gdvmFlM4Lh68SoBGrC9Q6JnmkQhA1bFCEz2W6D+hvNT5brhp4nNic3uNwh/eEX0PPKTf9
QfL5lRBYTbCB2Iv4Kxq30VkBXoQlJGAjxXLq0EBZufbbDmBbBfsPMc8ZUltLI0e/g5n5ouXHSA3f
QfbNmSvb5DpQ12PXdzJ2J/pfuTOdsme6MOxOrBsOWlYIFYKifGsm/PfxEs7nSr1RxW6ApUnhyeC/
0Yvos21h7JTEn/pXM9x/NRaXTWe4RkD8alp/eGpo51+zEuvP1bROFfL/Dzl8gg/KBNSs73rlK+1T
xF+eXhftrhqXkHYDmxedU2iIB8s80o6hXPtW6vMkdqZ9obyiNmGKzgFtjjsWTjxcK86BP8CqrPqP
yo6q7PszGaMflCe4kJXBYfzG1xvAyTo2xilZ8CvuQu1ccHlU97p0gf/R0NSsjqV+iHTd41YJ8W4K
Twhf8e+WmZcoT+B2aGwS88A7YsyvCAIJEpslLzd9Gux9xn2MW5uzGB5PVNi7iWskoc9/l1DNbG/Y
8GCNbxRXpwO3yxfg0x+g5wv+GOfJSoBzOTnjT/S4RD4AJFWQu9oAWsCZOrzHYDJWmzoH/6Evtnm6
w8sXv+igBHQuF+zSnmjfqGz5U3yY/MYJzXxSWdPfMUgz1CA0imbW+n1XygZbCNf48aK+EJA2nQY3
HV1et+abonNS5t86Jsc5zvWvgjUzKgdKR5u2WUZPnJHzVdaaHoqpr+hXGc8WDafRN0gY+bsisdpb
/DnPPB++u1uw729Q8+LCHV+iN34YjDSgDcPG/BSVSyUoE/NHAN5dfqHxfLDKIz06zsQkuNYX8b0w
Z74FsTPR/TTQFbuZO98BZkJuni+UjFwyyi3Ug/UAmaqdWR4liIWTmLgJ3rC9YQkj3Yz0q3DIiO4L
UUeObl7WyGLLPTYdcv3aPfxlsQaOMmfNGnU/SZbHE4sMp+3tR41+V6GQoDm32bnIKrb7BzVp92Ee
kAM0IDpd+8Ltsq8M00OHc1/xgYCHYNtsEjhBZ4yZ1Zs2PgXLPiVcuNjaunebJl/5yd4Ke5MDWDrL
IV/mrByW1Kd4KogUpKoFfwfYkj8heRT4XMMRfg9vSXxL3gMyAqjRqYQpZov1zZSw6/ZA0pzINeC6
w3bcAxvd9KxFlGalutda1yJc2GavcQrNbYlkbzDSnu2nxVo/koXmUHXn6mEMdbJMMeTAI02GJzG8
lvQbEZLshPoLtXer6isgY3Lr/o6714cj+m2jdFZkNr1LTJDAiO0Hw/ImAptfeaN+tebbEm8jKXhc
2nfiuEL5nPBG4doLrhKNlIGmX+Toxa8FGK+ie1V30qEk7bXgzgaPaNMbzDLCLN+7MgqdHpBTKw2n
2mou+MCwl2abkGQnmdQbC336eyJjrt+UjpiVr96+4D9/rpfhiNeBpBXKyCtk7JpCw/RmClWEqI/y
ED3CIXBGOXaf4gueR6ez0kNfL88TYFwBYMUA9BxjfC2HfT8np7BOrkpjAbPpwTc1N7D7dZ9AjWF2
BSJyCPINrQ3iv6gFSNC9hNiO+X6mG7EGYj/Zri1Et+9gt7dYisFIJ15NRWkAgKE4gCWgTbOCuLv/
DZQWne10A9be+Vkd3OI8Ry9IJ8wwpDc7eu+yoKDIIZJcDim2Kbsbk/kC0w4krYHMYiqKHnz6YBym
DmEm6QiXUMrP1YLntNapaHCDS46JHmRLLOKvWpGSaVfSp/ljs9dWidrBzIq5NmHQFvGELB2pYtNj
qG5xtUf3bjYLZwUKOsX8gUKs8FIYBYmGvZWNp+xDdpwanS2jGfZCqli12tf0L2nzr+WPmSPD3pAU
ek/gxO0W4FK89wPAVynzaPAZx8WkVanNZBeWc8WMJ/6DkIdN00juqUm8r5ZEnCVQVJHnPkF3ewil
3yap7yJxqkg7FlV/7vo3Q8sf+n5y5nLRHJXOJBwhdduDbVHKVrkQKAW9gnUGWwyBSor+XV8SUmVC
pq1w5w9VbtJcDBTGyyacXj3g+hkLtvm6pIhKYS2gLs681ZU5QGEUAyp9ZDMJ5HJqYZvT2pqKnZp+
j8SEuCZPgiFZ/xuVP1ETG49thH9dK1bnt0V7pE3vGXgVvMMlVvBxjQtNd0st/qRRpTnzHBLeloXM
SyH1jajfBwCqToqUwymzaA3kse5JRQcVCzNISkokXVDBKnYDxgugHeRNubFvArIKQwSETGa+HxAv
UnVFr3bUEmPB8Ih74jxz04K9kubDoVeTV2Xl7c6SDE08r7CQm4wN1FxLmODIz0aLPlDrDZ3pUnNZ
0O9qxnfeyRMeV25kHiHlJ0ytNvplqmW7ogUKLMXRA+1DSY0/WYGCGRp/w9Cm+sC7zBFihwOzXbKV
arXf1dXwqOm4/vpAp5nL0FUyNA8R1ibV1C/gZyB1dHIlZ+q7VCEIBPkESdD0s4EbIO7uybUZ6FWj
ePQBSr0oWnmPiYIYLV3d0EufwJKSYxzirHHngAZradPtK9sXC2+nU5acGDRLqy6PDrXZcp5LvM6j
9TJa3BbshmVW98b7aEX7QJO/5JhqAj9EXZXSPu1GrkG4ZBYGPH6RSYsbWQlWIVO5hw+mRIpVMZGz
ogzMDFQ6tlGicjwm8tEykDKBC60IRpiejRQuD8EXP1mTJRym6SGxhAr0VcxuKPIfOBqFLyZo72ob
+QPJqT7AWGqCnh5BYSHuY2h/D3DCUi8SwlYqb8hZLZIiA5ziwpu76ZT3neq2HfEW40g87/q7C5Dg
Sx54kFg4i8ne6iyOuXTIX0QPhQ7AZWhz2Jeou9Uxid2+q101EuolsObfvub2bkOFnQj0o3IrdLY/
GJIhDwsuBAcG4gQ2FJMsMgfD8kcr3VVUfGxyvyaqcAVt4EYua9LZbHZ2ZeAGBvifaUOybefweWoo
k5vkqucqJi7E5wqjc09vS96xCYEUXWk/G4cHK5uv00CTKRU0ejm440xA5HtU4uwFzMY1y+xoG8y0
aIKZjzQ0k6fZyR72aH7slPlrRgg3GiTUgqu5GENIK2VOL6KdfnXBydHp8B769mYsybERRDzNSkz2
rpS/mTGNAkb64JpfOtXTY1QS6USpX4ERI7uKOKV0pNXEKtyYQ5YTWEW3WAgAx+R7ZmBPomjtA4n4
qK9TzHyeXwNdepDq/C1IphbUVhRzAFJZ22dMFwH1GAjtYeIVMhvEhmMWnworpb8Dt7FLAfAPDbiD
nHAdM2o2gVunPjNPH5QItY8RvRli3bUVLMFy1dyXudxCCMVCkz5J2gwnIaaxC1aK1W5Y7Kqk5CU1
Z6BqjtclMGnHjsXL0hnVIZyLl7YsaQvSpun10k9IFNN0XFfjTONIKPLFgkJJzxb/i17SeTcST65x
MqmkTLhxpD5JtvTRUbyq3LoDSgJCKw9pjUXHSPUXzI3XUVPeo67/NMhXTuQWfj31UL5igQxHs/Tk
tLp1SCBoDDrADeZdqQYYb03EOeTFuyaw+Vbk9vYpTck1P2JM2ocGdm+T1viWquoepcbPpyUXH0oz
M6VS3osoDrma2xyzVfo6pVz5C5JgVngPyk+68SHtKTnlsm1icJHnAeXrI3EUtqvUgDtQQf0Nzh/j
7o0jZPEkrfzKB/seqtDC++YcdXBq5JJAGEjzLBmZabNuYJW37GivWKaFz1rwZQ/FqdRiYnTmj14V
pQdQkRYcEP1+zMEzWPm1XyRXK5V0P5n2V9Flxo7hbQlJy8MN/z0HY8fOPXCHTp6YQz6Oc/gt0pDw
5Iz+Xq3S2B2JV1s6AatVW76J5rLWobabR1m/R//5AthH2SuwPAFHFxLBntMFDFmDKe2acmC4acRJ
Gi6cAbNlnGyj+p5GsGAlwie1po+Vh8NF5G2/LVg+OpizPchYuqZN/aAU3cOi4ltX+UsNTZW2xIPS
TeqhFjDtC8nBhBWv7GLuSXljDZBWDRQRYiKCJMI2lUcWhm3ULqyvWX8gmEfmJm9+EA/+OGjatmuq
1zBc/iCpUBmwMLBAV4U/BiR7Wju11uDXX01FCsqfrGPqUWdPqGdokaQImgZbfOYTSFVIc7T1Zr8x
0G1bHdcNhu6nTBY/o4HzvOI3QXosGAcS8pm6poLNoxNjtWaYJ4RakjprWtOzHTKW6ir1a4ygwYm+
+KwRF4FXp1HdzqNnLS1XppZeLgBpRujsblMQm15VzAPjk+IlE7K2UwE46/UQ+pNUXiCAc07W3zI4
UI9jHiavpb/qjX6MEpIzJ4VQhU7p+mOeg23iSNsZJItswLONqB4IEVjvroVMkHACx8oJUO/XUnDv
rSNgiN8gzG4L+e2isRCdiEh1pq5CM9weFaHDo1zAiylNt5DQLLY6neaMwYtmhB9Z8ZObTp5N+T6s
7xEs1r1Uw15G1o8yUHoRKT1LWS0WjlqObYKgOgc1jbVNc86vpN0mPa2/cAKqkxXkwJLWVo7AZ2Eq
YViawYtmX3pvEmEWF7swhnUiK62rytqnxb1XlZTYm7DgbrR01UmF1sgIZVyhv3CkojdbAVJZTuFP
pSl8+aEmM0BcEyJp9kkSl5oTRunQXVKqJa2zHwKrfxB2SNhY/abP5CQyGOVmqQevVmVe6g48NhJd
sbHvVkG7tem6L+PR7ntuMnH7skQGSMz5asG8yhIV6fQEK9kEkpMsO80weCOn7j3VCz5FIHZawviv
rRXiz4zamyv6TVpzH6b2hKf2PSU4eDTR0bf9Ty113hjQ7CeZraAbW+t0SkKiMzvC+HzUB6AJ6jfN
oppcUrUjtvitMgb0PAxNa9q36M8q2nCB8IyBo1tKQn+OVW63xMSsngITCB3+VpZe0uDr63TtjFu5
WF25aKqHhPUuqUC+38flTUmGymsDxF5V+hIVx1LNH8NZZsC3whrgK4KQh0VfG+sRX8qZL6Wpk6On
dLrYlJ2ByjUtICqqoU2Lc1mel2Y6pRN0eKXi8pzE+sdkkl0Tqz1D2uqIj5nhuoa4uUznrdxrT6QS
bHPQ1Js2p9ffx/XTPLV3qJ0HuLnIJXSGRbna+rqXaQScWEUpe7pUvVrYnVWkVbwQmOAUcnCCUDb3
ldW7hsxwpamtY11nAYMWGBElzSCYmbozjlwm7HhHAJW21XAQDEmSXIbW5qwC3ZtLjGEMbT4MUt+c
rDGD6CeIv1p0c5crCGQ6Tga3babvjhTsLTLggrmTzZQG4BfY+IFr2UoElsTyB3JbcQgE5K1CBXzc
ZJ8LUnpXG2svlYK9bA6GLyuQwYmEbNDm8azrJpC2emQ0x3mSWn9pglM/REDETCyVHVwa2hBRfyTM
ICy5n5GJKU/1PpWFOKZdcdPLZW9IbeXphHDBVCp25pit9/Bzqyx0WMPhE+Fh5aBhnXZRD1leG6XO
ac0SIzsCz2IkEC3E2SuhMECynxTnkS6dZeeXNJbbg13ECLIILamM0th2qHClGvhP3TNqs8xvIArh
IRubcZfM1lFRuIVEhp3siKygJFiWJzsfbX8KKbgjtnTMLCRQ5FO7GzRyr8JJ7w5lT6NN1dPshjeF
MzyK5QOStD67h1UPa3PC4hgbuMNNa/CGMgGFSyujHCv9ZurzuEN2nJJ5ormFKKSzFs62b2G9wofP
/ceAHeJbsrGTNXSdpYpsipyjDDmx6pW2uAYaE34G4VuRjvO1Wt/vmm2pKcHvsF/XXjtQKsoB2XuK
qm3//isKwiV82DOqw+VR82FNSRCwaL+CAElSJfVbOG1gA5WPsVLTS9XWv12AWaqgliV+T94kRj74
Ckl0q0EcDitQIkepM0Bi62almiQZ6fybTHRQk8mNN8jtvJ/z6ZBiIoEU2ezZK+uj2dtu2M+GU1ho
DytRUepkAhjtYH1CZcPeOSUg6iu0gGPYOiWAMQwqouNkHoeTUIddaBbcT6ScjiCZtiizoRLLhFFq
Q/pp5bRvUyUPPTitUOkjR5LHeV+WwSU0FkaRaYNZpExQYWRIoWAPnUQe7TFvZqSBcB8bVgnu3GkI
WesPaUL4MEMrRp9IfEeuBsouHyMXmInspS3E9bi1J9+oCJaUZgsBb0bibDExRjMxXjwbtA/wdR3A
7HefbU+W1whCv5fMT1OjHYGF7lNDjpA3aMZaMx6vVpXkxypsOh5RsR2UVD8Oa7xbo/XMr2kvZfnM
FNmmKBW0eAd+wi5rcwAui8X/F2vP8yQPTzHgRXT6VK0ZkhfW8a+YmZ634ldFkY7rHOzxmDha0n2Z
kv0KvIu5lWqtYCzteai1bxIU/XQstpUui6MxYdHh/EJWHR94iOgL6tLa1Nb43BTkSiLAuvaIBOQQ
C6zoxremngtPFTEhJbronKDnsVOroDUiMaQBrhWk80aZGOfh0vs1oWV6UTel9BspnMq+/I0Crogz
m54ftns9ll71lvy6BiWhF06QuDs+by10MBIq+v/B7nddM4b7uDpo1P4OBP8DFNOFZgENsXii01CQ
vVAxzMvGsN7FlO6RKQYIDgjPiKi4Jjr6JCGa7zbinw22Rp8jmSjwowLyZQIFQgXc58K58gX5MalM
CyRs1YMt0WkOR8neSoE4ckFuNot2FDohQnaeT9jdmJAkE9GNgRIx22kBNomFKa9Kyt9mRircpcg3
mFqbdjlcrXBihMJgtdF5tWzc6kUR8Doa2WsbZDvgCcmaNpgR4ONmEhMCAn4eFgnlWdwYrya9Ckot
eOwz1rSIk9tkLhZ0bbCLzU9DXh9aWWGlD4MT2Os/Zixn+9Yb6zzl489cVoL2ao/BfMXHmLd+IOdb
XdA3nTNScE2ahwhXVDDA1Gk0+y3EL0Han7Iaz2ev3QANUymOJKnVUrUPQe/6uiR4+5CepfjJV/7X
vqO1JxgPYpCud0YNxbKWibCHIK0ClrDAlXA98ZCa+TAK0aCMkO3ksai9Dp4JY0NCCcxpORThn74N
8xcOs61ST9ZGFOaqPZSxI3JPVTNMdlnEPFIU3EoTk3dWjI+DMj0X0PEebWt45EejEoY1yQCvfeXc
D597uuSB4JIBC8OGXodfADphxrAym5iNWtFKLOY9OMoyRKOqZZPo5HgPur94mkofG0LxICrYDyBo
8XL1b3aTpQzXIUkMOlM8iJQDhrf2dYzol6eIHLnGVbq7JF3jJSP9gqDRUfhXSOAwDlAbqoh8JAtg
Wkg7HQkJlFpguiaKrkb6jHpeU3moyAPW9DvbwVwtkDFIk/BqlWISBCBKAmVr5K2JXIRTIoBZASyT
FyOOe3cQI/TTUN8UQsZbxkW9i6ejVLVbZOOIW7Op9WM+SoZdaAcEGG7JvLB55rcGjirtR8Srxjy9
knM1bxkdyATKyuZZj3hgMcTZrUm00gkE8WaJc+we0kpRyJd2n1lMFSJSytCiBoH/n1Oh/m+8Xv9O
cvrf4qX+nzSE/bd+9VP85zvq/hRt9yf+p2dd/5dnHX+XpuJLh2ZkCkWzzH+5wuy/8IQBbtJ1FfSS
rGr/5goTf2EEwK2u2+bqTxeYtf6XL4xOAa0/E6G0KYNJ+k98YTaG+X+4wsCUmbJsoU/m78FSvxLN
/g170MujbcpNzbaj5miYzLk99kLzdWa2dlk8DrRpuKt3vT9XWuvpyKlyA1YhRSqzC53LYQvz24Va
s2Z0g1YFb4taaKQrJleCJnaFDIIE3jhRakSUs+wvZatv04VuZRd+xVkBkHPwiMTmFqHHp1BjQ81N
42qbDD9T6BJJx9m2YOO0dGMX2ouGRMU8FHn+Ov1tLcfLu2kWCiKqns1ijGepZsoB3U/sQsMtMuQV
sWKDXics6zFBF2+uHRRCwyzUNoN1C/Py1wp0JuurZXloH/SCImbKM3Qmy8q4DfRx3w/SF2me1B4d
4hlV7KtkTWYTBiE5BtdTi86rlo5bCz7mda7p90UpF0KlnB7sgySVtEDW8JAUMy4WVdqVpUSzgSTf
kKOSG6/EQGhTkfAolSfqjOlMxIuThZPi/P91/H/EbWOV/DfciVM//cm/yr4J/2nt5F/687kC2sy/
DEBkLBQVHyYLU2N5/w9rp/GX0HRjZbfZqibWBfkva6ch/6WwsHRBPJuhAq7gx/3PRczaxzQg2BZs
3WZ7+I/MnYbBT/rnKmblsnbZaQDqYhqV/7mK58qIgCtw6qht122mFAGg2nGQEnW2mer6CPS03CXl
CEfVpE2tlKj47NepGvNdQoHi5eS0O3o0kNzFlG8h6tdPNftbCprXSMkTdNw07tsAzWTfZmvmb3Bh
VIHGQsbjWKI/kBa2AFvNMD+1j2PauYvU4OlT0FsaYM/aYHpvmGPWlfwTrskkTbQK2vBddH5UM9e0
jPi3kKHo98vOSskvUqLVoKihgtCtLyzZTgwdjzjB4JHsZJekjdo1wrHxtLi9t+tIbMC+AJSbqOmA
G3CP4SQLHkSfX4IhS9y+VK9cEd9tQVZHZu9p420TDcpyMZDkah6kxS5AjpseFk24ycUAjikI3/s1
aHXOV9acNxUazd4FFWweF6UXFyijSok0GjYBG7SHJSHHKki/gIakYpopCgpUfCBThZmgKsWPMkHC
skLUH2IhTjDo9K+Q6owrpWzvUqn86scaG5eWauAjR5qzRnkLU6Tz2m8W934pN8/2LH9Fmj5um27c
rxuaNkFm5ZI41go0bdtExyJiKsaoJI+uRWLSteFP1qOm7qORhPlxMvEfrdL0+U7r75Qll3qNpbML
/S1DWBTnEXIekFhW2CauHv0KIX/hc9xEKNiGpjylcf0sDPploC+e28l8kfOQNv0SIL5EyeGFgDgS
lV90bM3FH/vulCrLTxMUV+7gu4a7SEwnDTKbZ2qCB4j7l3Gg9YkbMfix+3J02iri0BDPtGh+6NzI
ME3G2ldk6zXWm0/m6TweUT30IUWeVfWwAyTe+VxdxnPRoOmi8NdvlqxDiOo73c9p1Zk2coCgQz6R
dS2G0Arb6yjugHLZmKnvKXbRznHU+Q0XNAxCMNxUOcGT2qxKpyGn6aZ4ZqugVk0fZYmpKOTcpvCX
bnkBKyPtIlVTyECJ/Ebfh6ONbgNv6zyPbmtUt35S0D1MaLk6+jYFw6R+GbaqDXxOk8ftUjYK2ZYo
4xr9Xk9YQ4yqedFm8j8GqNCb5LsgiFOo4y6267uWzFxy0GgTeRY5cm+8mH35LBMJ4eRacKhH+0TG
1S2LhhcV84g16lhNm+exOq15pXr6jWNFcYZBD/1lOsUKykUggFzbVZNU3/bVGvCy5fWLrXYu4SLK
hkC+XRwglNADEqkiZXjllMK/J+mertZPrVIzJQTF3K3Choi7CxCcQ6q0XwV5APTLF7/iomKsHzux
MpT6eO7kHgmWXb9jMdxOGi3u6JIhrwtqBgpJhmuPnqDX1wkFutV9hDB/eTzuYsSfqUrPscVTTgQj
5Tb27tDKD32HWCsM525T2MpXM6yk6py+NxkUBCbcwWRjMQxWM3u9nfvks0zpiGaT8V2sseC5DTs8
U6njZ2GuQxH7CtH7rVEL1WvT9GyUg0qQSbvvllhxdFwAZje/hSNy/3BC5EiouEmGmzNN2Sc8RmbJ
SfQatdOEQztpPbvp39NShjzNnQd1UpIPD2Q6+Ib0X+yd147kTLpdn4gHQU/epreVWVmZZfqGKEsb
tEH79Fo8B5IgAQKkewGDGfyY7r+7MsmIz+y9dtXhXUB/0kEHa8n8hbE3nUbLOESgPPiACGwGbjvr
4a0z7Up00bUa5ouLwKni+VsMxVH5qJ1pElFvDzbvccZOBKddPez7icgQiOfv2jnmdWCvBpESCc+q
i/o/RToxfDBLX/hO9aKmYcS8EiBLo/Mqw0MYaAhjXYwiw7CXXXId6hYyucdyGHu88VRLhdK1QJHe
HPK6eG4dHc0e30dBLNZKlX+sq0lcyF3KQiZ0BAIv48771wibvLbwi3vnFLjxczGw3lH9dG9QdfFh
jlw1TVA6i9gkPWay3LVJT71QpCFqIsUmU+PGnZhvLIrGpanCn2JXKDOSNE9OS62mSF07deftYQiX
2LDES+47WH3iEmhiId70elaWhkSH4wCVyGY0iJN64zakqIL79MXVSRK8dRXTlUgENxVxIOvT55gM
d11vQafEurnExoSVMcneYxtAZRChw0rp4TiBgo0XdFuHQPV55iyYxJSbwvYmekTmipoOeRBcUfvE
oUytV8UnK21RWetz/DHE+7FCPDyhCwECTo38n2boNsbmQ61Zoio2XPbTxpAforrvn0yo5wfTpBiX
AhCL9NCMekXNKBYBWoMIGgdydkHAgB2H6mSFJY8cIXLpOvh2wkzOtWh7sEPVoTXxckCdIUYXvF/3
TE7uFa56coii8kP4zlsSsSmvcviKVZjtjdL/4yp4Yq9NqV/cocMjlMtRsA2ZjuLM6kg58z/DHHBo
jNbURBn2WmTBsdXaqx0EP4TRPavUWBNXvo1jJtJ6m7yHVR9xLeDGiNvp4eJapPXeg2paZxQtuMi4
SV0Io3ZpfseNpa/iNF9DpsLzbre3STgSHcZ0REqBMHy4+IO7rTi11oQh/BXEAgLYq7WFjw8flUts
bw03+AZfiSM57WZN2mfRQmbRyUTbJdGfHYbvWMJXSee8hpqJAMXsADKgCvTVqRi1YQGdHxGV33z4
QYuNVbjtOnH6W9Yap/9fs/9f1ew2Te//mRWHwvcHHMv/UrDPv+O/CnaT2psCAuIKkDgKYvt/FOyG
8x+ODgqOotzwABs5/J7/jlr2/oM+XKcaMGzdciyPhvy/F+z2f1hzJ+6Dd9PnNln/f+m6CRgyZ3rx
/+QbusKe5QCGYD3KHyRM73+jG09EVpVOZaEtY0V6TBMY8Iai7MReKhEdw/TMzaTCL1Bjb/LbDK+B
gz2jxFaC7ox2U/mgYtsIGWRd9YiUOhP9EX43A8zuwRl1IqYSLiZ/tmIylPKFgOzZs/XEUn92ZtKw
6zWgwmwDlaLC5mC415pShmOf3Rw25wSW+bl+RxHpIBeZl+EFDl5Lumz/FoZHxqtnswFsuoHMkKY6
CNtFaB+E2zrEoVK43pv2gmoQD8WMYzMt8norFgTLgY27aZQwKCMQL3xPe5/M7d2QVnvFmex0U4s8
Sf1apMJuNMwdANF+ikyfVWDlLvczwqLZxTF0/yhxiYUIZJ1J3R3lPzu6eo07XmM9mnZFEugbETyV
0/jO59mR7F0TgV7Fj4SxKUr5F02B2R0yMKkacbihUW66ISItAZ3XKqsxMKb6SDK4RkXOcv6ateHF
8EBOm9Aq6NnZPSOMKZL8vYmKD/htFargbhm5LBaNqUElKbr3rqwVqzVs/2FGXrDvbKIAW4g9VBiY
OmuOHzjk7q/lrcMpitZWiAKvHXa6V79KJGQwX5F5+NT0udHXZPWIe1tW2a5EfytZUK1cyehgyOsf
PQheBi3/A4GVz6OWr8pTn2Mz/oxIQij/924g9E0dDPBMBPVu3XQkljLxR5IOWYHIdHuiXUQBgjwr
JjcvrVgBDVj/lAPKg35uhUpbeLjozQHaXoHSZxok1AB5jCpYXKJm/5nqpJsTHzht8V9NDNZhZTvn
jMYVv8VsDxGd3KbGsG+TydxHo8LjqVsJCbYy2RVhyN8raHCd4HJe9C6gIqBJxg4MRLMwkil8cktE
I763U0oaq36G3Hqee3Wqfg7fSz86c5oOqMdgA5BJZxtza8qPtVRTjm7VexvH6Su3WVkrPafUzAdi
MDReJMsoR4ZUdrm2I/RYtc29q2xrgHBc72Qm1KMmh4tIdpkjGHdIx2sT9dZPw3cieu0iJRMqaQ3B
apgM1rJTVt+soP1n0V5NA9ZzFpcFy2OeD1KJVD4yQQPeuIkHkDV+W79LJd9nUXwlKDCQVTIEHuRb
LYO3qa79lRjJk8hFdJDPVdiJg4XYCY1+Pd0A8VEBawJ8zJhTqonkCfDdcyF6crnkjQb81WBxnnSx
uZ4MJluZcotNGghGVAPWH6cwT3rZneqq+DP69gVNB4ToGB2Y6ZA1kTo9gSr4T3uHYgMF3SaO7YNm
e/me9T3UMnev9Vb85KlyQwF6j5JarrNgG1FhL9sJU6HTNwqHMEeU52bdocz89r/+SynwD+7o0Qlb
KLZb7BkEjD5UHr22BfQEdOP6aP61snzoYfybBancJp1doSllp5b4Hr2NHbI2sqHR19AYIAH9U0V4
6GuaJqOx3TUMkBYkP+slZMlVvw145kFrQsiwBrobx7xMpfNCin28HFtsvUlOpPhkU1HlmrOKkCQ1
A+2gp18A4X5qQG8bMZwmveDDy8RnW4Hv06xyXf0kDaCnniJnFQJftyOjf4oBGzSl/Rq09ZfrjK8t
1B3+mPTgeio8gP3aW7iKA04PU+lf+OnMgtmBMqLhUEbZpRyh3IPfWRaMkVY6EXmSq2npeRLPJ7vl
ZYCvNstQwZRZwEq94UcDQXJyvW7PI4eMJG+hCeOe8f32Anrls4uDJX2Crc88kDhiBUkDqmx5j4z4
n4neRBXqrzcnZIRuuod9AtwSdRlRRavInI5gcs5GGOKZ9fDAoI9s5zUGekaoDAj6TcdamMn3lPiY
UHLi28McVgXQM9aj7M0t1Z3Y7FsLbTVkAgFlrB3p10gzav0PD/nB0k0VkHDpNusRWcLC6sKrMREu
25iE1aF2ZxMeUhSGcceqymKWVTvJewNBNZjoS02J9Qb8CtMvoCOAGu5a8fDJ/t0HYc1v9ZILEens
DScsrh2OpdicZoI3KmNDyb8hNu6BiZlpCAFcYUQ2gy9L4M6oO+MkQ85MJTPcZT5i9rJic+PipZPt
M2kwyV1rsxPpMFBHrAZxkxtMBzZ1b2QuaUjuDXvTlO5rSUbaslEYRFj0ElHOIe24GiRjDQNkUVzb
37Avma5nPfqR1gS33bmo/2MkQKOhPrSOiXxXpVgm7G/2+xVztwZ1DTQDN8G3EyNMKavhXhKGXkj8
RjJzy21kmu+jbj+3DYq/uC+fVVs/HJSOxVwtkEkAKfSgxUOy9KxqnqGx9SwjsaedZgfQ8wp6dr1S
kf+W6TvGLNeeH5h3sztZo/iu0nrn8MPvWAjGK80mLtavv8I2IjfvyEwOpb756YRoalIp3ljTfpRK
0GD4N0eqbi19X61/ksDT9nFnf3lI4M2EcZYXQXNLLMZ4XL5WHV1tZcQX6b9w9MsLEuolC/RF3jNz
/0+wS1ViGitNrC1kx+Gf8jTGNBFCIihvUeQ+R8Z0sc3gzSdEbTeU97FG3ID6PFgyMJu19EBcSFAE
CTfQs6GmQW3gkVHYwQGrakuezIKtuyn7O6ttm8zveBNXV/AY0d6JAbuEZreOJrTu2nQlmvCJyIqX
eHoCH6sv+h6YhdONA4MTbNhoQTdmTxZ5BEQ8LEi1LkHJOYSo7Jux3XlR/azUfMOG0VtBdqPy2W7o
7KSJz17Fqtb2FlePjPxdH5r9rsvIf3GM6ZmEjG6d6rDbE8MeACnJmbFF8rpdP+kjoHS4EMu+YRsJ
cvCu1frdajpgNcrlRyXITYkvkhJ/6qk6pV53NZzix6xjYtNzsarwNPhxfdGm8kYzi7hGTS3Y0m1a
5TaAS0ftw7S85nwdScBYANC4kUXV0uhag1g27Zh0KK/4aJtdHhA8nHvrysLBG4VwhEzdobytScTo
UX4jMsB75cmVARVpch8oOJmBedEfcTrTZsKWgW02/CiDbiVF8guJjZrQ0xLOdmimI9qHIi4gu7BH
x+CkWytENdXVizXYDl4f7KwkBjJibkavYbKAqaz37Q1xyzytNpWg1if3i93gmiJc6QQJjSlmeOHS
I+Y6iJFhhKO1BXuHSNxIUPRH7SIWI/KNGtaOUliraq2HcuCiOSyqkb/VRx6T/4jR4AF9OsVUMNdW
zMEJnC5XY6L9FDl6vMZ9tKO3SeqCp6z68tVraNDNm0kaLMzGxelsrdoqj/AOFQ/kddqi7t0/Jxe3
aYyizeACCSGq07Oh6k9RWjCt5ilhX8e++dI+oIQyYCk+GhTRGQUPsfYvfR5fgsr4KHhJlknWE3F9
iBzlAn4VJW7u+Md2h2hXZL6i0OUFqZIUrlQyvpdYSMhg/B4GKzvWup+tBM/vEtneKZOYJUqKGKwU
oGLHowHeaJ2aDAV8YoetjllvI3KdNf5zYNQloQeEUAw6C/YyeGsNDE1ljGYRRdM9g2i7EHnfbXH5
evOd5BBM3dEfTGmrE+reMy3L220SOswv+oXR4ZUyx/ZTJMmyKu/CgpSGBBQR3IBBL7DhLFlzarKH
XhCDw9EDgzKkYK7Y0KLpFjFaGBfBMDg8xKV9vK7a4BuhlzyOpsswPUVc3ZNIYMXJC4zgVVJxKIyo
BTa1kfAlpgW3O8pNUrHTjYPzOGicE4NHFjBCfCNz7uu8WA4Nxoew6d8SujTOWwvWU1/tpVOjePZ0
zpD0QhLQ3k5YQ0TO8Kqphw60eRkm3bmG7rZQHu0TqsWN5jDowsV1UwNlC2Nayss4JlIG1iBxM+VK
GuN3bM0kTgeacUXQa2Dyefek95KmYUGZ8929aMgW6PvxHpnZNAOtSEf2U/x/zsxFzq92GYF4bIfD
ZDPiK3Nv47oVrGN2JiSjMGBEOzuLOBA8dJRKbTxsAPT+tf7V8sevkee9mDJEIGRJNC6DSTJBX4XB
sNolFXGFLUetKYSXdZMgdsjKe8IeeoUDCW+jV6NBbpslZRZ+e+tCxkW+VPkAR9N8yRsuh3QKMekl
JREvqKPD9qyFrVpPTGrDOiVFjWjSDZOfOM4GgENUO90EJ1i8J+nIZqRmjjjKGApFSWYnu7KlZtPp
GWhxO9xivcNcx8vmx0FSs/c91kF0SHaidpNswGfr1L/F6T9/hV73vwJ2RNmTi1fdJm98DRilCd94
H+d/zWSWiF7YD9mmOa1cVnX4ovGZtwRgbnCSBpZPNC8oawJzU7AHI2HKfJ1+iTGY0cBClkWInh1e
UhOlR5we7VYCwgmNgqGoBGDp8LSx7E4vvpaXK89Bhl+Ojo0ljlPQBPDUs4IwCxp3LHPfnaffqhpY
TM8XuujhWEQYPktojzQVKA3Z3GMHn5D7FEjIM4V5VhXdY7RZzltefVZAspZE0ZNI4mTQiEYcjOpg
ebhAp3rTpKO1MqjYCLebgLt0WG6BdC5NGX6KEVmzj8ZFFoWODx/7c5lSBAUWASKD9WiZBI4so5h2
wC5QLJNmtCEXf3Vykj+gc7+ejUZYofwdJFSLNLorx31m9L0b+3bvoj71s+BnMO7u2Dyldf6Zo/lP
Wc5y5iJKSJFWLBLvMLpFuaVIMyg7OaETLbnIYSEqPCJA8d8yi2k3pLMNedN42t0x3Fcq+WUgweFS
vAYMdyAv0O1gtE+YaoOG/KAZRf7fZ7cCyWRqaTWW360x1bx2UWdtmkxuWaA8Bk//HSPWcFGfFKB0
FcSQ4jt1jVULsiOQMIWs2ZfU1e9A4AgYTeRdE5oEdu5vgwlrGpPwe6mmB9I0IGflx7yglbEIdiUJ
u3uvc7aFh8cVN9EqrTN3HVExeBoG61ZdqyTv8dG0P1LG5EhRJkc8Aej6FmDweOAsvgxA7UzFg3BZ
20Jf5SBFVyFnVNUAu1YpZ90QSWQUyuKXBtmBpIKKgxy3YBqhUGMGngbfJKBVy3EKUbfN8g033CR3
BHZyw+WorTmVVk5Sv6uQQlJnBZoa+jPK2Y/CxV81lVslwojBCvomzCICXTgezGQmeKKyWTpD8Goq
ZS5w9cYrPHVXib5q2Xdlss6ioyaR02EekrjPSaEy1okrIoQlJhYpWiaDePm1eaRhZ0MwJn/BFL0k
RbeO097EiwDXjhhTGyoywdL5DQ8Sfeu0b3k/taC9wFI90x0vpvAcaW9BzzYFZXQOE0BiP+bFPTMK
O/k9MsegQbdrC3WPOqilU3wmtww/qF9drNlYluBIiFv2eJ53qbUM1bXImfQ0iHJRhcu1p8cHnIST
4cqdWwXPpEaN205rALYihByaI8N5BwkLrzQ1/2/LcinXqTMKPdxk6cz08kzq/7tCoL7qES/wy8xH
2sNpGZHb91Ku6uaFSQ0MwIzPsQ+GgRIRjyobCoOMqfE7BPswWk+trXPy1dk1ldZ74rNGHvvaWid8
mICTf6IG3xeOZHZhyYtDnsFaROxc9VBsSpteehzBVBGWsBFCDOtCsHx1MC40U/6qEhMcoDUyO6GJ
x0MIWciV7aqCOd8BWQaB2mFCD2fDoGtfKfRhw3Qu6DnwDGnnGEgfnTMw07+hG6s1zrQz5qA/PHko
pXHApCMZPUPt/+X6N+DcT98Un6UzfetlAsxWpffeKnfhBL3DFbgqC7TTaQuw0R/DU4keFvutuXYL
1oQVomMtHh8j8mQnbQ+DIa5KYquiQAxLFsS99G0+Q3zvaVNum8D5jgOq05EOup1Q+RdFb6xqznbe
IMzz4a3tLeRE8j3xRLLVORvi4BgmwVFV7mtkx/26qlATs5TeBgGLPNuj95W2+zxbhjD98liq+tma
zTa4rcZ6DNZqRLtRGzqh9Eb4Jw0NTCk9SpqMzRI05bQO0/BZ2I6/dwptq9X+QaX6jxmz28qYmYbE
wcZDdbELkjO7VH91uOnJWQgYNKbdXwoLMJXOoxftCwrlaDMy2dwwxXtn8JTjhJq6vSshJ89TBZ94
6EVouJe8MO+sy9bMTdgVDRUsrYFHkf6dHynL32MLkA4D6ZTAqWDjtpTAojbRX/kGj5BCc6BTZrWc
v3JAzV+PiK1SOLqABvRNBwrELYp0WdQVlW/NQsbS1WkaTWPbmEwEpVF8kvWBrciiZWn83uTKYWyY
OgN3K4Jw20PoaebFzgnErS1xhSleVnbB7T7mY2VbpG/suSIeao7kTG9vlcvtj/MiVcnZY3lwSG3j
GQAhigK2kBj9CojNTQEfSgIOMcMrDrxhLwymZwzS8Q5ykePgqfbJZF+6kLFKUiGElrSbHp0YBEsA
qlkP2CANLqjaP2TJlGgsinib6dOtnyltQyuea3749SgFrEc3fK8C4a0TppDrvSmJXGQuvkfkA/7M
BL6GRI+eCBHsRHgmYxszP+oDh2nAdnQ7uWa2Z/iWLnSNX8JkeOs3vAyp1n84jkwvTuScZpD0yarH
aVlWgOEyC5dgN8RMRQZrqzXcCbKKMNBadAKtYHqcx1m1CkoOGVuDGkaQdL0NcSMCUyeDmPcU8kd7
1KILdkmijv3eI6FKP9UaBDbYBVfWbP0BpQi906idsfTvE2nlew+NBmNFskHwADWK5kBW1VPh50+F
hz2397lYdF+7tHp0L8esWzWYaSJJ0Azqa41bS8dfu2pCKKxpJHAG8nlkJabshmj1RehnOIcaNq7a
2O9jSxHEHFVbfYCm17fz9aDL59i0dfLDe8rf4r12NpVI7n6OrbprCV/LgZdzf/asuycMLPzJacUF
MfZ4NPICu13bfHP2LgOf7G+y2LFx1uUt1otbZxtH0U3vHEdgI3LxevKq1OAyteOdReAuowzJmkd4
+caYRw9A+LVlMXE7Cuu7s0S+b2vrD+f8uHPa6kj8SLYeNFaezawLS91hPI04Crsgf+mihB7PAyRV
SJSR5NTEexZYB504DJ3p+JoF+JIiqrLYDxUaYFLL5NCPkHOGwliXIdiaFPO+UfOc59giGjI+UbBQ
ampa99lGHouD8KMaGeGU0BwY4iTrxrHaRWC62xb8v1P64VHi9O5LEsV8MyQr0zLlMnSca10EJ+RZ
FhUMnF3EmsfBePZzQA2Dib+PK5NZIeNwskbiQ6rtSwPS1ZxQ2SphbKrJ/yWeG6RLqyVQCV0k98xt
tTYyNrWSyNXindQgx+KWmYsQC+1U7NNK+IvG9san3mwp2kZvn5cMfhqXIMLBupYth7TpjwczRgpL
17jGa09TopvYGRR1qJCmi0lxk9VY4nEIaLjTatiaA1efCcG6ra7JtE3d0V2RbcLbjbXG0xy5FYmt
rWIL1ONk0R8qC3yUcFn46+1g7kTo4RggcTnMgP3gM86Niz4arKf5lgDE0hQMLqihPD/z/M8xnO2v
0PHHZ3jvNtQGbLcjd9Gyzoo3yNd5YXWoJIZRmvCQ5TmVM2PXd9bokNOlIQEJhRnAUibObeghMJm/
717iehjb5nV0GJK1sbiKApojFtANm1Qqxbl69OnBy/jdtKtsNTjlr5rM74HnO0grViTBpzSsBzkF
tzEhUABPaCG51Bk8Q/+cnMOk2++VMtBvMEJzaSbBG78rSWJ2jgUHtymy/SICcDGVLxG+fBAlE5A8
+TlE30X9gm7CVhdPfE3eKcHfnF4sCzJFyRzG+/CNl5CAPxFcQ+PupGQqb9Pu1GNqm8PCjy0IM2j4
1RMYj+7QOy85GRB0rJDl7BdTv7nRyWU14ITPvbHl9/IWdGyVdPvmeS8jLEK/fYuKh87HjCNdn5EO
k7Uk22DJpoROFi7FwO6rYlL65Ve3wjlP7dosnnOCTdkuMBD58CIEcSjj0lfRO+cgaJZMldZm8JiC
PaZjFEdMGoKnPL41DEH7lzF/yqp/c/aMHL9zC7zYBMronlsv3nhqrUcw/QXWq+2+xzVUs2jnT/+c
nmWec9NwCk7HlkSgAdzsyVHHABASWdrbyDvhSKqCI0igQB79+r22biILQYIRb1H6m1SuR8jCSbMX
il7sDQXmxjd/y/SRwCeEdaeY95RX4RwNjM3Fq6v/zqB4UDIYUZ7G5q9Vj0I8T9YtLP8S6zW3HQ6Q
CBbvk8r/ReGXAmgqKCCgScOIzOFjce85/C+PdPhhyy8R3A3jK2AEFFgPQ7+ZQbExGFYm1YofuoPS
m7LV0ok6gi8Qc0jFEm4nYUaRDXwqZwxPpuPIlsDXsKIMC0xsjOiwkJf/9MZH2/OQ8JrdlLeMcnxw
fnLtUWR7u9gTy7zAtIr3kuATkH2WulXqNOIxhjyWnj3jEfO4WScSMTxtmR/SHp/joTPfVH92OLXT
HLF3tPeSjRvvhnhnhvvceuJ3pvbBdS+Td+mYEDEI6JbYsX2YmXFV7cKuXJXIETUGK33/D3Mse+0e
TJuP94P+omKZrf2zOd0Fw38fhmHIBW0xvqb3Q0rjHJUHk8QLVjoDpCnjKmDm5NJ7GOSyYzSmAl4o
5xO1BBUpj3T1MUBijQ0yNSmlIjdbK8Jv52G7r7mAZ6g5sc0h7gSZs5ypY96ottUMAPa2yXSNsAow
/J+XZ5tJf1fGe0SxcRHQ5tJrVv8LRbQd3FNV7BX8qxiWMEJGc520lyQ5dvFTBXVJv2fhTdq8pPCR
tG+/Q1UJZpKQsuHZHu58z3bFUvtlZ9eQbox3Qc56wVQiShAPGbfQX1R1g+eK/+MQpJf8OcR61kN/
mOQXr4ieHGX1opckY7wM4k9mf7rxk7LOc5N/9ciUjWFDZv4JNpOA6kbzeew/h6rkiuUz4UJH5QTb
le1B/ODi1EGjjl8e4JqIbU5KEmyGvMJx/o39FdEyIkTgcisOPmP8G6ilRUZoG/2KceN+w0j5nbPD
xva44DRb+UiXYzPaolyh/yE4BVp7qj/clfTusfEJVHfNx8ieeMVHIXBQuwcyK5EavsIdp+6IFmrk
ke9/0ZOsoUF5RNslQ3CArb8MwD5iNZyf8pIvaX4vG84cxT8D8llGOvtS7GsDpRnIQav7IbDGrR9u
9Wd77554K5pzVr2WuGL1e5I/hcObFXzWfBYRE+rBfyt7Y/aOr1rUW80qDimlCmS9+TOPO8O6Zat/
aR8N8KvcxivtT4vy4bJzcpN5BEqulXB3Bv16DntsAtZTo/nr6WudLlkMHU/xZ68+2cGvmW0tKAms
2+giqZ4zZCMyhCGzt/m3J1kV1FuhoeCsfe9emUcMu4toevMIIs556ol0QSe4oNiCPjtvDD9j9UcO
6iKD62BUX129U0yBbWTC89njYZsVhEiPg7+NUN9V401BGaV7CZp+afJ3zTncx6Rnt0mZm1jYA8ll
BHpAx43F+bdCD8J6uTDXHRZzXjdkZEUp4LGy3OBqDpXckXS2LnibEJUuNDBGGW64JA9gqjQ8+BUS
nZJKhmBAusZolBR8cK1gEmV8fBVGXmohJ9+NESKFUa2GAIBdTFFAGnILlSJN5D4Gb6fcbjVngPTL
Cp6pT5iBEI/RGGccDI8+ckr2/RbUs06b6bnlRplvaQHW0OI9Z9rAsmjtWPXS4VYNCBuPAkbxHhNd
mH/MJ1Zp8YGu5GGR6uJ1iLpJQNKqdcK/sKbn0QQXhOaWz1KB4JXgt/yqJ6QGGLGdbuOoR+n0EUIi
jdxxrXCxFgwhsvQVh0w73bTmX+ohwEaA7GDmC22kLy89dZcTaBi7R/yfPL3DacTt07MDlO2PHx9d
9ySSS2//M3mPi+6H9JMlnRqmv2Q9UTGNREGO08doHWF/kK65J4RlxzRvxcMfpvpClS3yxFng94H9
A3cnPzAXreAALdESA/BnVvIFB8bBAywYtEoE7H6IzElHMYp6da4RsiRDmtvwa5xVXAL5hMJU4uLv
Pey0TGi6WYyPR9Zxnxo+kcGHD0nwXPZuIuLgTZk/XjWGa6zEO9W66H0YzVIYkxtI+4olyjiHw9Wq
X1Kq14RSyv+p2w8P1b+HjbdgNW6QlNh76INSHi3Upz6PlM06sDN/yhIPqnsPxJewPht5wm9B4Rby
SAR/EnmTydEcMEZuuR0Yz1GGwinkAY/pYrLZNpobS3bR7OMB0WMM8GD5prq1KYL2WaSoqOPpWeOq
YEXCUCcDZlGtAYrN5ewJQdVLHw5PKUm+nnw3ehSr3Dg0IwyJX+34IBrtbHOnEgqyzDDCz8YIh2zO
HD6aFfqHMClhv/fn1rGvrZ/wk0i4akXKHTS/c8ZGuRAKSgZgBuo321lh+ISe0R4KBBAiBIMqiV8p
nSXMhF3RxWfNhdjTRk91KQ5CBrugY7uqvzfG14RLVDF1MyzCOIf4SPzjPY2LQ9HzFI3DFi0BP2u/
BiKI7aI6YBxAv38Le8T5cH1dfePE5XaQxT6yp21npduRCW0423oN6+xJ/9mbg2Pq/qdvx6NGglHP
jU2i2WZCTyeUh4vnhU79yZut7Gi8Cs+Fk26dwmHaul16S7vybETaqQjjK3RuCzN/j0ZobzXBzfH1
rWs3T1gfntZGqZ975nQSn4Nqxk3b4Yth/WdP7jIOEFmJfG3hcbDy8aQn3mYY5pEacThcM4S2wxgs
HmXQ35TIqNpzwlCk/ohE+14ZLttSec6bBgBjeHQrhNuW2noR817PfKt08SFS/6lurBd0kU9Wbm8L
sssz+WUT8u42T1W5b3yQcJF21JPiaEQM3ilMM0EsWSinV8Pyr1ku/oaUrQhNwNnS9KvGWjTTm112
UHX1r9aSP4LXn/I+vGfOyinrW+W4vw3caxlilkmScxiMe11HIlI51WfmM0Xm+MAsfkel5iBZnM/2
3vuoJCHi+qfOyFcir9RNvud9hYGqqL7EbF3vLDC9TwMguqL7rZNj0ByDidSLjURj5TOw9A55hmri
efT3TURgwkvcsh3ZkuGWGPeCUgIsTPoSW98x8W/Yxxd5c+rs95rXRUJ1ikJGB+AVoesx9vHKf9ZC
si6A4fjUxK8wKeEbYlgHYNEzUNOWbOGYqgwUC/xDjdHJO+uHhb7VjQ/mMysJ8yqIbl3+Wy4QtLFw
l0G/NEAIPahWhqvoDrm4JOYzu9WlE22lvMQb9g3Och5LRH/l8FySuAvanYh7aJDNP95qDuIzRpwV
zgXjnHBp64oht/nkx1dnzWRqGzZPvErbiarJ6lmUIyhF8wkJHUUTpO2OUsFDt2SixTDDR2PsLPee
cQBLHZKY+TDqg86ANAWfsu1b/OhL/hObJ8dGAj78I7BwLza0I8Wfmb4RBqW0deHtkB1MyT6qXrkr
FzMzzbl41blegCKpl+USfGN16BfQoOwzp4sH/31lLhHp1yjr9O+M0Qli2G5bASJVezNfJ+tiNfT7
JESptophC31xeYFSelIM8CAJZOXZRNqpdy+lf8CZjfgWwwwkoshdJkvGNe66Uyvth9BnfAh5AwN/
/DK7Z9CTJLf/Szku4ud5ZNDyVKDiH+Ygs6MT7H39AuKLG+NKxe8593o4yOhjMF6s7rWa6APvUvuI
nVf6o3paK7Eb/UdJOZ/r5xpm8cKjndmx2ccicuNvvonsq0xJEVy3yWHYtEsSK7ziSVm3soSTixml
GS9iqVZgBWhExuFSldtOHPvuld+WmvvRvuTe1RMru9nY46X19mKFGJQXgTodutsanghh9lsenHwf
R6eBLSXhTWb+LadfzX6p+k22fIyIsH6j4LXRb1H8R7He+1szek4VXPIbZp7kEVo/PcRu/0EdjvPq
wyGj1yF5+c5hLLxnd6Xx3P+UKxIN3KdkrzbQyt3q/N9IOq/d1rErDD8RAfZyK1KierUkyzeEbB+z
986nz8cJECCTyYyPVbj3Wn/1+V1sQLfkxs+0G4tAsn8kFC2k/KUDjA+rxoEoDin+gM/JubLb4qdX
P8fmXyW4BnFF6lEbtkK0mwgGtMmsVe5temjbnehdMvue4vRR2n7Z1F+FxnS1KcJt0/50DGpGcw3x
VGRo4czuFqkHuVzH1pv3nyIGlNCXQdrMH4Ubr3qEy9FHMLoJtVmcGeYycYVspS2YS+HlPbKV1PzZ
rTTHzM4TA6ux4Dwi0qI0HAJmCKHxFpX+j44A5DY+w2JrPaWWCLPuUrPlyjQlTkiSBHZIVxcJWir3
mgWhvIbHWRg0NXrLlDmRpL4ZpCDvlQzbECNRyGKLdKB7erWbgkqgXF4Yl5ji40Q8Sclam+0Xgaun
tCHyl4OcYVXmYa8eXn0YgmdWv+dvGrXlSzPEegRgr5PpHNn8XYaSoqSLehcqG7Cxhbb4RVU+t1Bm
6nmaPzEyhk6zkScbL1Z/qv1zILcLas2Xsvf2qwMrEXtTzv/t1OWmqI9Bc2xRWPb7XNyN1rUphjk4
Ea8fjHBOkMxmFP4MtBiVANoe/vbCP0rC3MR4jUyYrXJu8p/5Bb7OovyoSnS2SCyH+lpk57LcGLDt
rqS5pgVpuauqj7o8V4xNn6ixO0Kay00tPAKHA9eRuwP7Iq/42HHqxu2ldgidkF65d5CrTyQ36P0W
ZMEumFw4io4BUSOt21MwtgDeUh5+fYhAD3i/bHKR2fSvlFeBs60S1uLS2wTCcS53H9//8dNwejJ+
lrcp7xXY+Ci5+cofbUPdta1cFKHJZw7WCmbV7EJrJZLm7i3DldEwSIdnT9uGMynDTs2UPMet2vlI
fveH1F0Czhede69FwMbAzbCX69uwXE6UBKK5jtQd+DRRZgaK0lzfNO23TBZYu7X8SzvtxsVbLJdI
G1hOtma9SyHexvSzi11vydGK3HxVQ1A5eUqVCvNh/VcvC6cKCNFGsSFo0K5z+7V8nJDtjntBO+ra
Rk9ZebYlW2Sv/rIricGVNA7ey6vpuwV9rirk4c5IdpK3z7WHEgNwrYeMQP6jhu9O2opoPrplT9TA
LspdNP9Sd8KVCg70jKuZvt5mw8Hijc+FnVjvBPbmKPrxp58MX4+gPmflOAuK7Tsyu/iT0xmjrbcm
Y2mWo/ICBkd1Ge9sbY+BFEHzSkOOOpmU0NTc4DjrsBPY87up3BnQfXI+i5MCu9sN95EgFst962Di
TG2utSlcwopGznPd/b3z2RX+Bj+SVVytHGfr0ujvMqe53yOpdrviTHyoIW193z2eedXExNtRsyKZ
jRY9o4D7JpGH525WMbhh5ZpLWmFQLAvrzl/XpAFOj1LbWNUxBVK2Fsw5i+ACwFey9tJ1/wVBA1uM
/daRso8+3/LgNlBB2raND0PoEp3S/SCkWmCBWE3mYlh8m44K6XpijK6TYKEZp6El0AsYfSNYj9ii
ivYcceX4BGau6j0etoW4QtXhQQc5gHXsVtE8TLRnydhbHMQosHgncmLgE8Da02CAguQlcabPJjm3
3VFh4DGeusKEhLGvWanlq2kYZ8HaXQQn/0dDaqZEs3u0GiAsG9WU4yGcV1khY09zQyxp5pJjMfkw
mKjWNCzg5qjZnteFZquQpYioVhWKs7PEaRDv9IZm6CULO0sMcu5jMlyM4k7qDnwG38v0m0h0ZMrr
XH5L+NpNULhW24rhBwnrHPD96Ig85MqmMh8oGAdOjGzfhGeeTNT1qdKzsz/kqxbsPBG/JHcbj0da
2vOo0RovYdoRCkqPo7HXomPBrzZGnM47IrIcAjf5SsbUC/P4mvC2CD7tmKqCUDtNw4cRbIVkEyTP
5sEcs6ysJV9pguz3GcmOMMPiSm1uENOggPQ6jswzoBcigjodAy/4+ZY2sZjTCZNCehR4YDQeEIh4
hdFXEHeBfEuZd+SMENc1PhKGXsJx+DLG6Qq9SZfvzOHYW1sCiQEBKGgAIbdD3lmDrNyO0kN/+DWG
rUXqXEZfFV3omJLhVMjc4H/qs04Pk1DJqIQQmSyBRamyziaH/IkE3dL3NW15UKLKWuGHeGu9cMUB
R6/oyPA7orcjWs1ELkHrW2uXDQUTJ+L0cMeyWbNilUsPR+s/xfsZ5GdDtL8Zmlu0gNBR13Q4NSuC
mdMK3xXKKjndIR+peA3JKyVwiyysEpJrGWAv/uUq1zW37ldZuVJJbgsdPaOtr3ub/VNkXFVmoAzm
RFWvPDJ277sm6foh7Eq8NsTD8DdwmgfvergJ08GInqNDiGF6m4e46cuvL2YABbOigXURLcdyK6cH
WRoXQX/Ss0+OS03dzg+87r3EFvhD/5ofqLbBf0BhH57r2sR1DJGv87B4gF3d0wr2ibARx6uqfXXx
PEOW4nEUz5m81fyDbp4wTynjmoRKMkJt0TuwJizqAjKf+sX46dsEtgBn+S6Ip8ltlk2niJS9QD4g
NmRMT5ZUFlQu06CTAHNzjCibSHnmrIwaJE4bnubdygB+Z0mI/IbJ99mPB7O4DXzYQ3cwhz3hnUq0
a9U1CFWL/iRdNTxZZAeODZFKEso2XpvFAu39jeRO8Q0LvbVcbrRLJZxj8Vgk6/kNVL0VRguf0pOu
e1ndRdvwNMrZ1uh4zFuSutp/M3Qq4NCefloyA5LhBcFk6+2RtUeV74VwRa6AR4lvpUOQMq9NXs+X
g6JcB2IHtV2sf6ryh8yc1mWvpvos+69I2EwtByYdw9Gp7o8cuMy4CisKhW0w86PdjmfPJ+XwZuGm
G+1s0bERnTu2eGnPMlh72wF1ohE8RQhTBwQXoD07TVvTdDsMqPUGDNrOFdwUtIgRbMsBNIanPvlv
QpZbEuy3foLan3eg/YuY99ZwqTJctsZU8ZD8TZPsRH05CUe6tRat8OGvgiXHi85M2gqfLLzsyqMN
y4qeQtia1jHB11deCuVXhQMgkngxSkB8CJ9l66bmR5kk5KjfecV3oZ7jiYn6icQ565dSstQyYL1N
aH5XIl/dxxBtyx99QWZDtRENFrxdrTEq4UoQlX9Aib04MO61iwiJgpX/S7V/uX+0JjzQNssaTiCu
csv/ZwS/uroe8J1126QAyL+E1aWM9/eZJT34zbpSLhqOmjihRRGIeNyH3dEKflECiN8qN8QkrSwy
D2cKkktCrdkknNZ8TYrGJLmHSqwTZBYnneguRtIpear+Tha+65qriyMzvzI+lFYBjoLAId/L1U0R
P7miMp1xdFirtZvM1mm+XcJ1vmXQDNTphpB/E/Lg3qm4cNCEi0DZwnAUxH1ffs/euwhkkKxSkPqr
OigbNflXWue4/6nSq24yJmBDJkHMBVzmKH8rKSrqJWVcLD5OZ8P0YkQia5SUOYVfMt56tUNblo2f
iUNDpkcoOGDwWuZzDsBt8Dey5gr6maBB+BMYHb5IIigq3i4YiTuFjtQ66hGatx1oVdMe0uJJqh5O
Hw5BEVGADY6m0vkgvyYHMYlC3Zd2CZdoO60PL/mOy3vbfJnNqtVXkb9TlL8++0Or1EEuMsdqyu+8
sKXJlrBdCr+Iyjz06Vb1jtV4i+tvrfys20cv3flAFJ8iFjeo9pKyDUlFMYi/YLmHO1BF7OobpXxk
Laal8R42F1YgPwc26cWllj7SYjMV+97YevKbWD9MPahG9xRdoMf9aZd8j6M7aRHcFpwZykWmyaCU
hAWkMc09NAjV/+Ruj9cTwv+vp2RD3LU60ymJgAS1LMv+N6zMpdJSbtD/sl3ZEwGj8eJX0B/DCpW7
/BhAQfy17lrWRg4vKqqT3L9hNLV91hPKYUT+BcpHiFcI1FPHE8t9Ai0WvweQ2PnX4OOQgmVCdJ5m
fE/5yxfOvXTRpH05cmYx5mPHXXRgxtLkpjhkvFl0k5wDZSVRMKd86yZdsw5dRel3rPM8PCfM7Q0t
jkF+JfHenZc1ReZkDVqbqnM3XfxJtKpxrng8Yse2e5h8O3KiS7z+YXqoPbI7GXpqsmcpQAbHtXwZ
9RNrPkPy3NGwnL9JJWxgGX6k6sFaR8XBAFxkDEZwoSMyhZShyzIoD0wwubeLh1+ey2z4EADo2K81
4zwqjvBnTqv4lYbuWKxrbUMuJ1FaDnEupXxsTGf6S8k+yMnyPPAkSPK2otTQO3EGcCqMGDQkNla2
LyJrF0r5I/c7w7y1wdUsDr2+rgo34Uo01M8KqJWGwXmVE1J2We3ThMnq85M37Phh5Hb7+npklysZ
Qf2/FlyaQAvyG5GVGQcAm3I1GbuRpb84Ur+SSJvCvyB4RiZLvkf6oklZV3ACLQzbp93nIhgOGm5h
BNuH8lpW1f6/H47hayB/8SMaD0H6U9LyxVur+SGaatpIUboN+V3r3RgKOMiuFheMRlT4POXDkrcM
64bbj+uG2abikFmAepBGT266HXics7xNwlZN3dA8kmOSdAR8fskhcpanKi/Lzq2t+5smuvLEiRIs
6e8yL2yRtMOt+/hzgpTLOCuN5LtfE9AGi5lTrZSCCm7iDz1Zze85hEVoXjGz2IFI0hlmzXGd+Te9
+9fwu3JvkPrGlrD4DXQu0QLv+5PQtQWtPfhE72K8aaFlCDD5akkOaZDMfMriNyN7py7yds0dWsQb
mDk825v52yzIu2rbPYQvTnMtWTfSSakZMhUX9TRHstvk6AD3M6xpyIgXV2a9mZJbIL2YFaRxLdNt
le+z9oxuCer23tmsitV3q/2YtL+lcCUzgYF6cRCWjXKZ/2AR/iCaXnwyQn4zrD188QgFqlwG8YTG
nHcEyGU+ZZsVimVkV18Ggp6m+eIaHAyKSTf+tKJgxH6T5IF9A50Bo6rTQdc50UjB3pzmcVXVU1Tc
AZRzA2XpcMZsGAqncQSPc8d0X7jIqTwqIy8zhFTGn4B1unIo6JiQXlL28g45yEF1SQJjJaGMrKev
CD5Wqj7M+ClYJ6OhyepQdTsRJwcTco/GJxzsVPPnRyUJDlHxO6pk9+QPBagkqb9LrJz0mZNLtdcX
na1zY31xS6FUfPKx63QMsuMlRxKKVmP5nDfnAbyN2SAAa0RLNgcKkopqcqxuKy69dPiqidgHShCI
zMneHllHBcaclj3Y2NIXyhO37oYL1zU/bL45q5W+7Iw7yw7+X+ocOzYf2tR88TQfj1qzDvJLQQYh
fXmGdY+p0PXOjUT361rHZt2Rkb4qkEjG/8aYgK52P6MuWkBwEGSAd0jDV90uIM1EZh3hXfG34/Jl
pl+Ik6Ejd3l5SoNvHYXVEB0yABrD/yBiHbHFjyBucoGIblA0eBQmFbE+iPI1dN4DlCX+OrsunzXh
J7bhkLRO6el8J+jTJgUbmlpKWTnQlX+e9hl6T729W/qmlNdN8t34TEfbofie2i9BQPzLRR78h2VT
Hh2IX5p3CzCcz+hALD3nVV5Rb365rfwbULOdRTv2w6U5y1TfSMAIUK0ZKJkrRC4ebtu0p85xuIHL
U6NCXtpYuh7N3hrhXwXfm5Cj/0jg/AYfKpm+FJlVxKTgrO6YdD1wDyKeGRn+Zk6hHRgHrbs4PsmS
pGl0XyG24Zgrv/uAPJfivrHac1Ns5QC1TfIh8Lgi2rWxP7aC21SoM//F5szoyguNUuWIVAnPo7rE
5+vJjxf8Q6+BK63kZEU9QojR+dGhwafT+y6xcszft1H9kotbWh/z7NfycpvYWWTLN1F8afj5PO3C
F21A9CP7/MLZtYnP8S2aLlTSWUDN1I+NOe4dhxB8ehycWePmg+bzxxcybAgwCbJ1zr3hBzUztCrw
JsLFInJV6U417lxigJThibKLseBkBNdQxEm4wQOxTLJL4HwnHgYRUmwBPDqO+GRZiUcDxROZUUtV
8XHzWram0lhOhq1p42AYgjPAEFuubu0S9u2Klquqx1BIMMd4kBTOGl7XsPPz1/wk5rRfW0B47Jo1
kGk8PklNtmv/qHqbeeWelwSuCb6I3PkAOeSwoYTEbESI8ssqN5Owijyi1nkBMqioDt3cz6Lw8R5Z
6268IVVeKMVpGjk0kPjSm7RPUzeLlnQTFeY+nUcCtAlFeyK4c5HL30r8A2xvUMGaHVLaTTA6inLn
zHdDR/3NEGxG6TqAN5jLOYrvmUmrRN+LXyTV2XJ9Rbq7tBhqCxw5KQ86E5qhr/VxU+j3roI/4u2P
04vSPBQdk+QqKY6m/De/E4byofT3zP+s3qFO4lvPFS0cWAk5qQRpA+8jP2NhBzj5+BtCbF6X0csX
Qk8vo8Hi4f/6yrrC8xonn1O2532jrcxuZRiARY/Akn7pz1JdBeOKyYLEPEF3pf5I5x2+R1R8BvG7
DMXwcVQQVZh8Gxo/tiOllKgZyNU2MaPHGIXU8MLHK6Hhq1kf4OInxJeZ+OlbF6+6QTI4Ospl8sFI
LTiYB6te1u2+MX7T8HP4KMszRnxzXGsLDIr82xKIxkXdDXcazeaf0jFDsacwKVkyExk1KNVX2tyG
8cNjhIsGNAcMrxm7s1uuew72+XNHXDhje7lBc277bRhYM5uLoT1Ec6eGf7n9nfUsviPwwoBL+VCK
lJvi1zsELPIV7bcSi3TCumP4J093zV035nx/HtX0FpRXq/+hyve6rex9KwWukAXon/aUp6vePWY+
x/M+gYcVHeYNScoyv1E2EA1OU/4WeIyQuHODVioiAfPQ0LgQclSpM5lH60nlcDfT7FeGq5YB3tt5
0QXF3cz5GDGtrNtxqbvo3UQiVdSPIb2X4Z8CNYz23+IbMmdiTbAgccVjzvJdkcTdZNoViZldSfsW
27Z0Ib2uCJfJihbG5CMntGKuB9KBzcSJIqzsKyte8+GqN29Svhb9RabR1SMBUsQ83NbUpnNkWBkt
1yDR4qKJ0M0S1RwigY4FjgVbcAzvt1lxR8R/BhbWqbEck9a7huTx4RTIv6WxkFton4PVQRy8p4Bp
iqNrJKe+y3hQvZdEfoJGUrZFEpcFYKmMOL3vvndhZJhMeAwcU9hxG3q7LiORtELxVwUfVn/g94bi
A1gGT7wNq8oZ4nA7O146TKIpD0dLUou/jZtdjJouNime5XrFOd/TKm78yMh7cp2jqzjWBrVenkvs
vAAlqTgNAk8s1zCfFOXhYzSUZwsTEc56FVB3RBf8B1LMoBtSBjYVFcQm05V8DA82q9PmHLuEtI+M
wKCtJF1U1k7V+xLK72rimtz3Tr+K2j0ZYA73d7jiQtH+22XAvygQYMM4xt15Fmh7DcVPxabUH500
gdtSbDk8E+85duzwf5bwKdD7WVJVguxiTUt3PLmMzGuMrzXipXGjue1KQH6OGAP7Bo/A882hq/1D
BQhnPrdLAWzNNqoR91fHVYEkSa2eKvnuqPe08XPeC3EmWtVp3jvL6rv+izlBNCCtCa1QlZ8U0kwJ
6oGQyK9SuUuqf5p3BIvKSQXKTup8dc93rdlzudVOaVyh36TyaiLiXc5V6rcZqDLMBEzyRyY/UPKp
lhhKZOlz3RJ2PkRLjYLkr/vxxLdp7QJFwuT2nelH3hl2mJCzFgewM8t/QP2iibSz+4AiLeA2mBMN
5C0hJ9TMO/IzDVeqcirag+fzE5GmevkzxEOfdTkxAIzjIrdYwARIqFqUY50d96q+VeSdWQGpu4ji
VPSyON1BEhXaIcO70rPa6T8wVMRG/LujRzU+re4dar99iexP+22ZsUiDsUeP+wvmXrMFdmR3JJrf
mQRXTaBblyCUDFfEBnVI2DVxcXg0bekUYGwGnI7XkdRf3rAzNQYt8ytoegmrHvqzdjrqwZXP1Jyg
5BiNIotqguaQjMqifGWcWENEy1LXrcrxn44iJgFlLdtzxdbfIr2TTIjY5F2lJy89A2Z2DHkBaRQN
Uqh+QL9GwGA1nWcuLPpohD+lfE/+JuJCJIKR4x6EJmbcGKk1BmWNJG5puq4zvnx+yaOqDbYvAZLu
avGYfzAHxYhKxFvdQawU6154SQEMMvtDRoLHfFFFOQfjiwzqtsA4kFFk043LiJM6KZlAKKWly5Tk
msBfg6uTxRVItFjiMEChply6oOZspx+V7XGatbAmmkoI56jZ84Pc0HMz0+mTr4SDZOHhTVOI8bJH
bV1/DKy06gqA29J2DcN3eDbw603awWLgK/GKU0In0O60oI+ZhmcWZH4XXDE2+lMGO3XOMmHD8Maj
lJ/n73tCTkdafpR8+JRJLbgrCQvgu+Ty4fu3+V6e9SZwV/K4mT/81nvWpKCFdHOnAR2W6OozkB1r
J4us7AEfowGow7TDVa1bL3HaK8W1FD5y4mboo85eHAp0kMnhg7BPgosZPei3s4Awi4AOT4P/ZsT1
cuy0L7IRWPYQgAJmzq4XHLRKccaO52jJbp66glaziZIEYYDG4umcyBSbRdh9NVuTeOE5QTcUVBNq
6+D20zIapH19SbMX8LiwLtTJzeLaVesUQnYm9RC0wgFlZPkoGOup+GzkRcVVMG9Zeksx+B5jEsBY
Ieg7DwzVYmYalpZI8ecG+BsWBM4MGlKQUEZf5ZXhyv6u0D7otcrsd1m5HsNOAwKKH2uRAdYTxkwf
Gulw89cGRFEwNl8mbiA5/9WlSzkdiGxSKYuKusSZRamJzGeECro0Wztxge3ogkQaphJcU0Iab/gj
cERX6blStxOYriVy++k/rA6olQwe3M68NfGfz7UAdaCd/eTcqGCuaFTxMgXGV4lFX8GQYo3fsyyq
bymJ2bA/r3JhS7W3zXey8E9Tug7H22DdRmSJQQeVxj5wjjkCsKsizPubbIsTYTdKj6oijrr6yV9K
edcKpCEgafrAkI88kK6hDRWqTgYsJppkQsQ85VHmDOcqgB3ydh2YWQdCnBkGwpQWrOyceF8asGNP
pyi9kLKxTTREqXOPkYWxOPvnJSL2qbXk3ebDdP5FnbdYVxA6oi1K9KtYFpAhyijUVSkcN2cpT7aa
k2r0lkHkhfz0jQmaSkRbtjPSm5zaNqPzGD9U6TTCMs92ksD8a8hGEIIzF84UDGufKlcBZ2v1VXsr
ZY66utUoPEICcMT+Fs5+Auh+E40EyJatIYmfAbAqrBaNLa8KWuUBHUbtQBHnspKfPMTr0jq2+meF
OGMkdDbyUY/ziIz0jVTRyBMXLtEaoEj4E3Rm+O8ge0NA1Oqa6UHwoJQ4XBJxUw+7ml9Csltm4nc5
Q3bGTvFZuiq7Z5XomReAn1T9UvY/PMli4mCrlonH/49au7fGRaP9XSSahVhZu1IZRqcEGLh3cBMS
4oOxC67OSOEdDrVBnAtqFTS6BAU4VIh0SzRalQPQ2bi99awilgQ6wi1uu5ouN97J+IshMpwoQD7n
2sFPIaP4dihMNOSXOkZR//gIsk0+wTgqiCj89Zb+Ksw23lubtZS7BmyZtzNC5ofsRTQE8JKXgL7Y
8HmFnrPGnmC3Qkp5GSMffhQlh9kmND2BIeiXrEFpvgCkRJr4yRlI1PqDKBYZwPxMNt3kDCtq71Ue
cij9yclmzG0Xj+z3rMgSIdYR0yFFanBcB7N9NLxUwlI5jRJJYoW2llThLiUAwLoU5uobJyr22YTW
5IeSSfTkQnWk/m4hcHPSdq1hdijyavHzr6rPELP8rFeCA6TLH6N1iHGmxbcA4ZWJekNvt/NpLUcr
rqOFKtkCphIc6tafQtQQUZcM6/6YrSzvNxfvMzokVSOTVbWycnnZqtwE/HZiYFNTRw0EAoi90QEC
XnpK96J6Ncog0YRD/suMV9ot65XvKtl5PgqC4ECeI21TLGOrbtzKhFgEFzl0xOA4Q2x4LGZ9DMrI
tUQPlGMuw9QFdwz4W6PTjbvS+KyBgPWI4Jpka6HRNrOHlaFI4MNH0uRdqXhBU8iEeZDNi55v8uQq
V5ndStfYMCCu0Z8gmu8VSu/oWGMRCk6qS0Ax4UjNnpfEprJs5UPKEVgzT8rJn5K8PWI1fkuutPlz
YAi3MbPRrC1JvJkpwSuOxIien+Zzo8lvVrmf39gido0X37f5CkjaSypeGvlYVL1jmNMmKPKNMdGr
NVlEh1Q8e/mKniPgfXoSl15GCECpMjShCJxFp+rvuByogoVD2E3TvwoVmaFtav/TVz4qBM9xQwN7
+hKVL0Rn/7114EooXi2RzNJxw96m5O8ScwoJFgLIdEiQcgS2NBjPsbmEmIzy9MPQ7czl0SvubfdP
QCA0KoxLzSovHv2yXcaAb3hJyM6CLj0VhbgY9KsKrlHQ0geQUT4j/y9rOffRkXBGp8Mj42FPyMKk
cNgeJqTu0rrKlqV5z+utFF2C7k/BFZ/7DZkSJPdIjdOsI1YNyqqoEw1dENqFPOqkLxLZDQ+pNHty
1FfJhKcjgy3L3azdd8RVs0dwPwomKXoOdA2QeL0k/ENatH9lvdLFNYlmJstcawfRvcx+9eDDTz5H
nAoT+FHXf0QDsT7jhfHB+ieJX+J4rNApFHfygVALrk3CXf9U3w0/W/Pyi6VHufnGhaQezB7Herzm
8YVgSrUdnBY2NERf3tXiqtTBFBa/GtOdjiMle3ABSMIWuI/DYgUZhy13ZzolQWM8xKyb8bQlUCMX
vyzz5FEwW58UiHdsy5hd2M5EhFg3z8MZL7tatJGrjQLlj0oeoWqsbgxeeosN1ho+NRlHAhTY/PWi
Rnarkm2mmz7/LIqLeeOlfxulOFJIDc0EJdKjiJiaPKsTGFzvfVSw0MVLFQ4zZmXRf4f8IsrPuNgW
xXSimAIp5iwXEuSVH5AJQ2roZT7BDO9L1B1U7Yt4tnsg0mDNMBiudDzpFUdgEv1WNPtyddMbRzJ4
B/QQ4wJ+wcVa/wr7Pulk4ywLJqYJJcPRQvqg73z4tVL9LaezkT0yzI8lBS01D33HCZgx9WDxBiBl
JrdNQlRJ0TrIuJlMdBd8LGRJI5NhO5FToKQdyslK3hq4o2AW2l+zfkH6WxjfF0x5wP910dlvkzPn
QFDVoin34zeYraEy/FbPCmuCqtC+PaBXgR8sU2eETJuXSL3+C3jFUw0HJFCcOG3IoMIChzaGy7Ud
zthCk6vS4uhA3Yk2kLRbBk7yGAwIYe1VQd/Oh2BXYi5DjK1vuWf8aGPJj8mhiqqkORWpNMz+WP6U
xY+crgPlZvKbFMC3+Bu96tApB6yB3G48K0hBEf7ItJOx1Kfrpv6ZsFF2kLdkASo/Fm5kvfrq6bII
11q+Nh3auFW2oEWGaHcVb7IBYdEI0PPfaTaAigx5vRQw64VbqLh4QG3ZMgxJH6VJicTZX8oD0MhK
rN4SAS9J/R+RquVb3RHsFqZgqToFSUQVODU/dkkOGfhBjHqLxDzMOlSvWkhvGHJwJ4OrDswkGw1Z
VZpvRSzB8aGuz7G07fs9YcDkJd1Jxjl44WXgWC1pmmdhMRnQLVyEjPK5hNy1xRAGiS6Bd++nejX0
d2z8iwQ2P2jw4kJDrELE+fTUUXC/Svlz/1HPtwr817wIsQVF2VpxtaUqrLxoXwsrhZBck22auJJV
AIAHZAQhKrYwjxxbsGW5ucyD10MGfmY/YdtrwkdZPNPkE9wwI12eZVdacvHp+H1BZaSKl1LCNenM
LiTtdRCis365Z7hIqp87mfsyLXLKR88e9u76d6r8WUS6jUv5NPoEda2F9l8NiRdpX7ySJeFSzh5a
/Gb6V8AXJzA+ZXNNlDuZpEvxCYqhCesq+CPrxu5lSvJuAZ9HGbpiQI7yX9T9iojpwYBS5Vbq55bB
m3eEAoLNcKUinEMN0Gg1iOucXsXqQmwc6ZofI+DHPCta8oF8Xjuub4hGuBt1fFfk5op3TTkD/tG+
OaLJJZeX8GQxQEEUvN805+Jv0X/YXkGmgmGZAJeFR/+vgaKdhIEPBSMZmoZk/EzbVWc9gugRBH+N
fhP6a+btR5HR8ESO/6rUdoW8b1Psl4xfZCBVQO86G2cLpyPA76jLQtqHWFO516glHd0iPuvqSRav
fU1q0LkI/hRrD7iVl9s56Pi7LF1iuzDWrRljHThaOdqYKSd3QYPttZlqXOWa7SXHsbuSLmKaz8LY
K6T8QXhCK2GxnB6F/mFR7IqQU/vQALm0Yqf17xHgvpTPVLDPL5x5rM8us5SPBN9CPVYKoMJV4nge
gl8ZKpUCjsRaUriZUxai2DjDaQdP2oeZfQjNu1vSdQdkGncjSkpMYmzaKt/TkMDWeCIWTj1MdO2S
nbsaG77b/qLtXSs+wFE7eBHRIQ2kazvzxBizmAG39AUgxWlI1mik+JZr4XlG4yfCARj+lOAotyO2
q2oZYpNXd7J8skIcAVuFiBgQzuZKfCwg7y0CnZjkD94HR4CPZsL/NzWnJPyViXnqhD+rWyOUnjXR
GYCN2f96KQiz9kWdNJFVjjqQNsNF4WlfVveSDpq6sFDNWMQLHkTSWpG0CF9xNj8l9sRTzbTpAMsh
ZXCCfDlT9y2eLiRUkfCXMB2AzdqG9ZvTEl7ZrUo686EQhXl2QVEqc2DMsXirMXjn0Kwo2ykmIYUv
vivmJxBJKD3D1ziuemHl5/eINPTopyf+x1LWuBOXmORIIP2HSqNeFescqZj2CXaFLqy2mE2DQwY3
xrhDrlldHRCi8sAMhG/QUPpfOoV45K/I1OhLJrJNZL284h1Nv9H0j+fPseqdD/Qpt2ugXlviTl4V
2MAYAfCRzqHtyXrGPHmEki9RO1A7arMVw9fFhPS6pZLYAdO1P4tJJSrUQC1SfSMnH2XFkZmje05O
YbvJtX1JAAs9UpNy4deTDgYSeTQHoXURYdSlnhobmN8CggYkQi93MswEFxpNFCB4DxWmSovelvnd
d4zNmGfyJZm4qUkmwWLqDkgxO+2VNVzV4oO0qEUkrZUwmO8uSXb76kCIAFLFXeYin1c35Tpyodmb
g6FU51q683WB2Y+U7Szi16zjWSrOhXgSky9IJMTnAke2Ee964PtK+KOK1x4FrJFcLBI649L8MIQN
2Z44ojEb73rFRBndITD+UbVtH1+GnN5VR1UQPmO0GvJ3ckiYmz27IdYhuc5HwBg9O+9Q69RdbjQL
M6SjSksCbMDEeW1ZdS4/TPUXgCPm6Gn5FqFuQVFqa8mWVWF2oLlQ3NaLf9wNSQns0PHmyaGUFTJw
NjF+g5yvEYAAOd1CAlY5kdarpa6xYdHP/8fYeey2knVZ+lUaPQ9UeNMo/AOaoPciRWkSkCgpvPfx
9P2drEIBVYNGD3KQmfdKZMQxe6+9jAvpOP3T87P653HUOjuokiN5LYy4NIU+ybnE4W+d7LRw6ecr
Jix+/kgh+E8DB3pJdQziCzWVfAEfRNt6eYwbsgpZM8pe3Tjh5BOsotWEhr6B+gY5HZLJghFDpDLk
VjvXJzTUl68ZRZ82wDTrXQwhFTA4nqhPb3+VugfECm7CN7iRC037dMglJTARIK42vvuQF5yCFkuu
qDDGeM/AadH+yFADBYwxvixeU+sh12Z6STkb88jB9hdo0mOXGmjV6L8NMIDAPLk+UKDXDMQxE2WK
CQM9UNe2d6+6Lyf7icHlDfDRZTJOnANwnZsNMfMzv9iM/V+r448OCwCPl/iCPVdARUFh0cFmmGAH
o+rRMcWXG7BIv1r16ibE3tK+xOq3Yp/NFF0xdvp2BQLsEVUVgl4rR19+d6q/1p6163HdD3vMdWJ5
1U+HbtExvbjK4tVS03UYGpDdSrA4x40Bf3haAOwHZJeSXP4X/jBUE6Mb3TtNFIvJbUSW4QMr2C7p
2knzLnQufgrD3wcfOBD33YEMTRJEuGO/YGRUbzprl5S7MrpG/rPrmRGQv4zFGM/a8/dNDzklINF5
jsxlSeFP9RFhw8hJ1e8q8x9ZiMfBxAAM+P6WMW2GNsU1wDOHO3JwNv0aol4SLSWenneOWesEdPfv
NIF2vpRMDDhABcFc8pFOI9lYJvnAtM1rUAtNwZacq1BqHyDrc7NcN8sSSeOOOV+HMDmmHcJqmADc
mV9xgpFhGVwgxrfNLmE6SkwRN0Ig74bxLCiOEXdc0Ehk0f8xhg+aLb73OF6Aq+bZRoXg3OLgQq8b
OkhssMTMoKLDpqmsnWyt68ElllnwkzFVa6ZNba9Mn0yhdB5KB66UJH1XwysAPLR4ukvUiin1ziws
b3YDgRCP5Vrj3a9psJPhmYanQrq2wUeXHCP2Rj3tQTjqdb8WuZrcO3mygOnVlQd1Dqc9W2Xar00r
kzdfTc88stol+BFRxddrs1OXZn2wWr5c6XrSjrObETlrM1k5svvE9HgmAcqzJsHZZ4G/CTDdV5Z9
/+iBu/oOuoZ/El4Wmnl0TGzhtjF+eRhpjl66sNSPhBmiwQk44D2Qc1EXs/dm/FTrp+46K4hSgrSC
Nz9AJxwrIPJI2Y3GtqvgL5rp0uDXI6dlrgw2eqnosqfSR3y59vst8IclHdEaA3Kx5HCqiGqsxKFT
NfvqgQYLo8OqgU1MjuGxbrHE4uBaTQ/uIlH8mKDTOSRFuQoYCvxSeKFSzt+jDX+rWgQ/RWaQI8jE
FQIZkhoH6k+zSA0hcvwRIiYs/9PD2J3D9j3pXngGIh7wgRDZZ/Aqa9mbSc1n1NyHSeOJH7xmSx1f
XfDL7rnsyParKBsKhv/x7C/QYONxLK7UlQ96O9CD+em7z3lD4QbFHZeKe7Rg9gA1sjtnJrpVaR2S
6Q0CRk8U3Sga8TmN0C/aj4Y+nQRxOuC+O2vWGUGgCHkJVrrx2yTbBGxFoaMQfXWKBIphGlYj3sgA
F1pL5j0ChRNi2gaccWiLms8SGa62GhDIc/fyNQLgyXQ9dstB5cvRcOVY1J+DYjkNS19MuWfswCXJ
Z6GYfug34j0Ex6NLXmVJUR4cWea9QjXbDbOhHuYO6W7wY2QMZH9kY03vNFZ0av2iddaUCUN9RznJ
8cwGgESGf90ilOZBwZyc14iMsmjLVWLv+YlwhxQMKQGy7C+7OThkXBeWtxi1Mx2OzAQRzRW1hgAF
/WDvsAhEaYir46KquCSwHwmBcbv8io8gDiTHtL0Nn02y4uvr0ZWiQa037Ocy/5BoLrvquyQJnguX
5Eo2yTCjMEiDHetL9NZqe4xNC7CIx+X9ht9kmwgKljRyfRSXQY9IOQnI9d7W7dnu/5AoSJA0onEV
xKu7b62EnnKqP1V8hDAibanvbfjeFE21+ddp2SyxsDygFxIqAIpdMsuq7KraHEBYCNfhhyBwfZlh
OsdXO3VOQby104+BqrsuIrgNaAGTd4E6ZAyLeRJGhBjVX2gllng9Od3hS2Y5cHGVN8BjlPxJ+E68
zqx3Yu4xpArcNSFqK+Wj4vaqM9oQ/6IbmDnhVOUjLhclpxiBQYHUi22ELFjtgFWuUXlX1btU7hV7
N8G51NQFZVWafGZU3BOrPzWuBUOgPPtg3myaa9mhcJYXCbcThSgkg+KTCb+xaddKu86dHbBYBkUK
LLX70UqgA4MgIWZjkwKSIsrsoDiGBS2AoiMGrpDG0pa3D3PRErNos2ZKAsAJAZlN5kdqfxXDZ8bg
bMYsogY/HhdWZsEJYUqs8U44PdODaaJF6g/ilOfIE2LhnGtoHAkx3FLDYJNEro/qRoRxa1vOnFr/
RbQpNDODqi+qSzj8ttAk2a5YHoXFjTN6rtUWWjaHuuqKTAPhXzr9iV0CizS2fw275/rnsmJx27j+
wJeuqNh7VObzuN8F1Y46YWygKXWAd+BZwux1FL56S28hUbsBjCfKRXTpsc55h7lVCBrvQyIoxnjp
C1tk2BzoP+b8Z4GQiJfaPfiIVIzeN7cyc5qx2X7VaA9XA6QTYBWvBUBZR+ZOZkGMXGlQKjRUTprD
8K+6sJPDswEJXNlQL/cIB2FHYS9v7vOQmc9V1DkRiM6bIHrq7wPeeXW2tvWtTv8Kix9SJwZ70QI6
i7ECPCoheVKsDP6qzc+YyTeKO4Wv0EHZx0FTHuGhyEiPIGpn+Wqyd4w1+44AO1HqCuJbIK1FU0bt
BYKAGJHWeEdoYDyegP6ZcmUrRgWtvFDaxUf9zDEk0aCTq/PAeUoVwglsGWRYjsYAGXIIWBfEBcgs
/3NkvbU4zIU/gfLt2binu5FbY1TPtH8hEA01PLbDU/JBaalBoDX3zMU/OEoFLZmVijRSHHGStXyY
ZAw0/CdhWhc+IiIiTFC3wLiZ5kl/l1EHKNouxUQqwg2oKK4BazM6oOQuJWQsm6baOaWJmVS7TMeV
rS/K6GyGO/BEvJNnvWvNgZf4XExfb0N2i/jWaiDPSeTqrXShR8K4dBP6RxPAbP5F8WhA37Dc1nqL
MNEBJjBBIPF3oPzAFadxVfMqpX+TQeedLnF5wZRipnF0D/mKkaewLwj/0SZPaFf3/bhxJg3SEzYj
l5aJG80FKPaya7eRiF8wOaPPtnSWzafH4N85MRQgMMUZtj3H2SjPGdE36dGUmclPO84334DsJgsx
Y0Tn/c8swiI29sshV8vvwbmxoSlWXn3UuVlp2oSr4UIpjlIETKGky1THqAgoDwkzzBCWxr1ypHXS
ExQ07SNI3CEXHNZuwYw+2Q+uTY00miQDVd3r+YlWC1s7LlIVDu9Jhh2UbTAmEEtMZ7bPqLLoOGCN
dl5ZywichmhYKUJHyBBgq6/IGY42xms0PLfAnSMCC4mwV0sYTKRXWQC9nL99dZOB+Igun67YfPkS
NUz8w3KXi5PvnGLvXgffeVcTzOYe9Q6tAACVcc5AWeKCMAQ+Szvxz/CqEbupOwM2ak0GQE3PWsIA
p7tH3ldqe4OXhpq2WKElGlfQttvhWxysDbEOQXnKJFQfZFZklIg51DXSXfZobk1cBYryJ9YeJfLj
h9m/lxa8bUw3tOnDY2RmZD+axWxanRZHtVFm1vgpGtXCMtxKvTjyFnzDWsUb5h3NXHcLguOpS41h
MwwfwrYtiekRoZTbLj0ApCc23KPPHh4ay9SkdVP4tVriBjglSNS66jrolxlm3qY/L6ndsuZTtSyM
xfiKHoev28sLVIEDVRC9/WCm0Eow9m62GY0JkR/8UO7uO8uN+ZKw89L6D0N5Ys7DriMblb5PUNHa
K8j1jCaPA8LAxYuvUlNhNOCrFlvBxqRm+PwHEU1vkUQY13eKBfh4MK2tNn7AMi3tDUp/w7r5aTob
fWA/0ROmX3740gSy6z8CKJBt7aDJZ/ydntL20hazmjyBHAcL8aPRuSA50Ou3eIQ9Ri04Npi1hLBX
no5+s2icTOtN8Hyd9KTLHz3+R6RhljiXYjOsuFp3IIZOUlbMjULzlXCmjaHOfPmOkS5clnSjdZTe
5bv5g6Bex62/DkkIorfufXKx4UcTYDYXWBIIikS5pshP9qGoyQAw4H1wP2EMRuxYgQiVoM05qR44
1X0W6h/uIl61r2tSOL31lH2lDJwMrePvAGMAHUJpJ6zmCkZGsdgKHemmIzcwJ3vnU4VqEBovM/r0
yss4wuKlvGqpk+VV5wCnkMmG/uY9pF8se5yGZww+2wXWoUxvJo4EPTiWJq++eB/zr4LUtwgeotoU
J6V79GI+shano8J8J+ihw1p/wCikMsIGCWf1d4yu38Mu1kua5agSTIAaqeNk3XU9fH5qreO75SUL
DaIHf4obBTLsRSl2lTwvwGIsfy39eCUVDLlk3gI4Zljl1SaTiJ/2X1nkUBNDkoLQ367rhQMwehBj
MAefhKY45/qvMpCoRqaY3q0CenRvYupYvsX2Sj3r3aXRT3kmzV45ZlTtRuiYVLy9nXdAu1mdn9jl
lnoxqw7LPDCUm1lsBwne16Kpt2n7VWLXlqY57wnzcHiThMrlQky+lAUldme0dwQfQsO8fWe2LjT8
OprmYQYFkFGyr38ymcBu1xHiqy1DV533XwyvEkawJ72UbC0AYMD/IL6NrrbyqbDeiPES4+so+A37
c+LsulUfoe80SwQ2dEKzzlqCD9XxeuCUjUxK/VWoXFTnrGdHWh4NegsEZiwWYH3oLN/Q9ri0Qbqg
OkKYZxSER7WNRyCHrjcJOzAq7vCkYuxFemYMzwNdFDSa+LObYT/yDaTnlYtydNHz4Al01kwa1+o3
0555A74rt+4ohcsQhR+ENiwiKM4oOHjvLcqzSliHFzeJrkOWd5qqoNgnU9d5yA3u/jvpGxQeE5mw
vvr5i3RKfhWPcG6hSsPzE1StOTIl4mc+ivQHAhwUA1KXJLykTj5MBhYTtW99owUXA2ivOYv5qQ9w
MoR7J3kV09t/4n0BsmuRJRytMCuU4m9T2/jkRxVcCsoHpXK0GVfWeAQxFRnt0yowV3VyznRnrhl7
vOXaCYyL0moV0J0qdeM6Xb8wE7ws1DPyNkDvFEBMcIPE5KhLeeZnuPa55FE3wr8Kt7aAfrmZ277m
7b1J9l5KjrhdMPUUYme01/quVG4q5NMJqLAqmmUEIUhlhfjLCPcg1i4tWMse+GdC2LsiPspeFBhX
SZBRC9SZTSkapDlNNDUQY4NIUM+lF2a5EOLpgJgGp9D0LJtqPz4mFwz4EzxCYgad/U3w+MBz1BjX
EloOzmMhwKqZYVEBw6bQuACjSzq7UEJopN+EL1xiuMK72ILOCTsdJyier6grwVqIXVtI5YJydZnn
O4FLk1IJvJR432rJhv8dpnfccZkK4aSR8EHK9KmUd4W+riZAYBKSMC7uBKstJq4Z6sG9yg+2jw2O
1Vr+mSPOLPZMdIf816gRcq6YmtTe5HrpZyyjZaTpY0pnsaO1SXhnEhZmIi3GDKobMDyETapghtXk
3LwmDSv0FZWL5x8CJmhm8E4TzlnOKYEj12DJc1WnFiNpJ2am4ztfRf4KKSLrXWMe0hUGXtmGeDy3
szDiW4lZHFAM+c2MlJk70xSMmPdkrFCogoorlDmGtEq1zdQcUL2jE2a+Vhywz0IDYubLTFg9Y4mw
l0yoNm5bYmKwTdB7yMY1QAGE2ymEUmfeDQ6N7rXENYOBKVBabW3woUKUv6zHXXtDN2rThiXWGdv2
mdfuQJcMREg2Z806grYl/dZ9vQ6KeE7OGLgOjHI0Gkgd8isHS6u+heYzS+yNyguMGJSzOIELV22x
12VgAmOlswIs2E+q/QiRqjgMnq+c3XGYzjSL82R9n+ZDdw0CrJi/bdy0s1pdEOm1LFVOO+IOZJMD
5jnWa3Cn0CYVW0Vcj1I8f8n2Se6JB4fmvYjtZ0Ux3LasMW2P+5xbgt1RHroZYa1L9qXrtI+ouBFJ
gRNeMy9w9Jwi5jB43ayL7NA7EvxRUE7MuUqORuycN458n/5hcYkbRXdOjIpGDxoRh6qYjEMstYRz
qrrzUcQS2E403SXEItWuUOMinUYJIh+qaK3JFgvsJ6YFlHCdqU7m8KwznOWezLWlCEK2/pdpRNsA
QAJPhf6zL47qV1CssdvAvp1rgF4kxxrPraUAIGyPkGfmdbsPaALf4XRmZDgyOK85Gp2QaV19GYuT
Hd97+yfqXr08rQkHoFgrEmhe1tXwOQcUbJmOcruiy049CnPiQ3QUAVBW/uOC6Xh/HrejtGBB4DAQ
1Zpw1Vw0kbL07ABl0aV1qfa8M0zwRAOypqZn8KB2vyn2LkH2nYcfEiZw1RcQKc5xBvHFBWjCxZr9
jPYRR7VA+TPIcHVukTwtwuHTwPu8OUjOn9EeVHOrognwHo5206Q/FuqUXaMY0s/GRnV7UtUlQkIN
fbi6sHp/oyUUAbAQCdNdYDgSZifN+vAVdjgsInncSsvILaMVjaS4UEVXxyeHD7aUvNsEcaPu0GTB
1zfEuL15ypIrRBKqtGW2r4LUKDHmvSfpgti3UAZG6M9U3csWRB8sNXbF0HP8MhaCoETSBFPeDXS6
cJ5/qIwk24Bo0JnNxKTCkOFTJsC+X2lYQ6bhj6IhRFeuZtUyMEMFNb4NTImm1bAuV5AzijUL0dz0
zPXD6C6As5FiNGTsadFeyxM0Wh2XssYtoAZj5dskgB0hxaXZgLzf8Xieh8qxlwGhABmdAYeDm8VN
kLNUErRz3JKQaSjLKbfAepzNuOaMFj2Qlrkoo4WxZg1SQvVabLkTunANSB9P73WNmeQh0y5Jemvx
Egj3qG+k0jVY7oxzls6Krly0RpjZU0nUxS2lYybcB+Hcl57FcPXWBe22wqJkBrTAhAK6+oD/Jk1d
Hd0xdxnyvwFUxKLPEEqVRgXtSxc2+TkK+8+A66dt6l06rivy2LD9aWzObuYmXvOd1q/OvAZzfz1M
P0FAhgrqg3jpGF8pLNrq7R+fux38wFZcQJSd9spLqD12kBgIfgCI/A3o1WyyLttjTVNl6+u4eAbD
VZlydt62ZPFF3V7xn1NwsJ+6s5GnYG+q1dIZicR6r/G4FQNqJskctMIuUa5hU5pHyYFYK5zceMi9
MH4SBE5mWiRIUUbizOl/paSXVSn1TWtSnfN2iNCLGFAELtNagzhNsOyY0gKrPVwFUP+jhenGcweL
P2ciVlRrECNDdXXmO2lbkZmdE6wI8lmv7/iCtkteWVGeDQRauKVb+xb+ucoTTWni5e5NxhYhhOE3
Ngf4rvOOdtQ7i+4Fd2RBb7a7lZi2VIRCVgbrkPu/Ugpgon4WQ8KvYeo6zGRjiY2J3RNw4OTyqPAi
0OuNTkRh/lPp2GZIEK+4viaWhGaxLwOdlHRp/QLhBmZeYgH5HzY5uvUteHQNARzwScCh4+YWUyz5
hjajy8didV5rCIR9RET4grQDBAzaEMISmu5DgzE0XDQMw32CPfrhUWHfX6AI3miPHOOx6Gao4HDj
WS0uCj14QakQf05YBsLxpe6Ew109JnJ2qHPAqTXOdCda69VyaM66GESIAtH+OPPLNBwVdx1DXPXD
YZOhmFPWYnAQc4Fh/2gbDwIhmTfvmOfRVx1Km7j5RYlfqEAuPJ2ulqZOG98SfcfwQSbZ4s0vPv45
fOQRtufeZyU5wuGB9pk3hb1gortqBAiKwWK/8a4Vinw3k3ewblv5krWb0XK9Bm/Jdenx4xb4AYAy
acnWs+KVURwLepFBk2E/u8CvE35Z2b7jeQZoAZGH0HQrC/mV4CqIhxcO3wdB2VCEQX1gwOXz3pzk
aA2Hrdy7GO8KuxfImTA0goKcyHefCsa7VCMxq+sUKkq5nu7gM+QnDQvQd84jGrkoOLVsvTr+tvpX
GC06hFs1sMNbFRxk81oXH1kJX2olTA57l2qtZfZU1j1WfFiSlavcdvGrKgtI567nHQBD+vhTE1rr
kEkz4ltN5pD7M4br1GO3ITHU+9YYfigIQzextREzbRcL1GRY1GpFyQB4HRzG+s1GrIGXOomnHssE
Y4YEF4mtz0LUDzXX4BKfzuALcChhEEAEB5IhaPocejrjXGFxU2wRyYTNW60cR/1h4VaBtg92aOyt
fDZsB5S3yYvtNGyz8KGPydrUP3P1zupUFeRVMDlFBztBFSq52y1UKbjUDNMa21vsSk7MnrhNRcs1
oYXp56SGzEb1u1LQdbltcXFIbQ7V26B8qXBNavZ22C4mM5w79sdIIRgTmrT2vG0THDT9Q/Ev2L/K
3rbQD4m5jZKDGT4c6w0CW4tHxcekbCAjB8EtBsdXrLPPDtC2LOvCuQXAKj6gqPFiVjRWB6nZG5TO
+EnI3gYxczmRoTUqbuZDPdJHIFFYl9LTJjp1QJ3oAnTpeB5VhN0udBqiBLqMrj0G6TxNG0l/qpBh
EpArWQKlTT6G/FHQbeU7TNPiVtQXXeAvGT/Pq/sAXVjuf3igUkuKxC6DjiRjXl+RBWGHOIHlb4H8
R143Fo61ue2CtVcuc32OU/UWW8gEdl8Og9OUzx4mt81GEL888xT2xwmiibHK8q9RWY72W65TiS+4
ZJlw2c3WVvbyDSNMtf7Qwjc1v09YcTFgkVahvkzwHoYvu+QXUOy2PiblH+BQU0KAX+utct51CpI8
Qs93um8vYCcsp4SAjg8bWwJzIadubyJK4HOWHdo+rBxAuKL+GlTnAe0UTM0OJg1tJGbD5rgfCK2u
sBwBWJVahPQIrqIz9gZ+O6ClXTrWU0kouQ5BjGILjUSOh4aNdNH/0tW/iM/aI8CTrW+gFiJyXLHn
CwsPv3MCQwmwcWlrm1S+ExQ5NmeMn2vjAIw1mWcyFEFg0VLhdf8PcTv4S3o284QZ7Fc+/iQ0fGZK
VIZ8hT4Ll6Y9ZF4zX9TSE6MkVCJZfpXxOUkfrfUzsQokKvhUUBj7O/yEMKTSUbYEJcfqQ1DqbKxV
7/xKcjjxWGYox0yAIT0mLEW3xGJ94fUnMbZItXQeqb8iJyRSHmPwBpda86Hn4gJw6JRTlQCLHPRm
KzVU2gKry39SxC0U+qa15nAQI602xLDz7uCJyqNWpmfazJy6JyiIAQ3ndxBwGThAu/bea3bk0PC2
9HYlmnr17RikeATg9s9PjLU9OwdLFA+vxpPwucISqxGThqSc1QBkSW3MG66VyDiC8AyYHin9RxoZ
s0QYY/h/XH/4/AwR2STpA+tPfwrJaDiaySWRn/qEydfwFm0lvly/zUmwZYhdEdK+p7wKyvMIltXQ
5Obmj0Nx1fvHfxYO0F+zU3yAfLY8cZdvCVT0wfvN+Fo9FvZiwN1IDwb3JZxpu4TaQkcOztqps0Hp
ABowr7ilbjUcyow0KZcujuOqpbT6B+ZrFy24R4oZHka4mO3sYqYbzOq9YsPQg2zUqThXPXx+bkK4
13HyifYrTSBjr8jc8XTxskp/r+MBEaL9FuedzyiJp6eaJ0VZq3Rs6KQRnVR4GnBwHFT5VwDBGMNV
0VOzj5xtNSaiePw6nypSyjp/BhLwOybtwyvRERpi/BasK+BqZ6d3T5tPpjzFaNISZ6dxCqy5QV9t
7lKqNeTP9bZXOe+E4vLIMpniDdMlDjZMRKhoSMsFzBmx0iTPBpIiHsMPBG2YfSo4OtkcOQ5odbZV
5B0PPB8e5KdBBQp46s8ILjzV/UHvv6Zhp1TENS4pAG0ZII64B0Z9Vc/P7v/KHjfTFSCPV8JeZEC2
jSkYhp2BqfZ+GuApUD4DbQKUOJAM19YmYMt1tzz5NZTb0C3xPXF+QV6t/LfMT3F4Hczd2K6aZg/T
voczWMMBkw6D/uYAgxIQV7/pbAs0udGfIgMA5sBO9WPKbt7L6Bd2yKR9bwdnEJMuWyfUNC2gSUhS
UP4ixpYxdUIfxRxI16Ek4ivNYKPDxwpmI7YD6SYidDAJXDWFk7mNSC9RLs0IXORO2QrRQStBwcE5
EMqUds8gh9e3Lj6H0ccIdaSOARymblYZx0aCFPSWQXvA0C9nQHkTWS/APFJzLcedMGun6BkIKNoy
9bOshV0xFT+F/tWTH035XWvXUP2RQrzSIdoXu5juy+VXBtFZQq9XdcupW/v6urTYtjFu8Qcvw7bl
npQwJpFpgll3GzYknmFMwLEsxr52rJ8DBX2FKUu7Qp2BPN6fN+KDmF2wrbCxsOVrh00Oh9EIOnP0
ChyRNyZZ3byfYdagmXBFsm/jDeuMYEcgIkaQgDCId9W9R8qDfAhDuKPElFhrS32LpHeH4x+rWUE3
3CigevXApulXI2Ea9Z8eFW7FvMQc18w5UlSHPeZAa9V7G/JlK5O5s4p7CbOegxX+TvDhusIdRpbB
vCjm1H9oiYpkw+lrOt8ek8nobicuQS1muSW23m24i0NcBPBhhG4LGYzojTD8KnG7Qbjfl4ewXekm
3eIeMaqZXoc6RaUlqHpuFrgF3blFnTzem/TVq1zElkHXJKyhmPVTbUVEkIO+5geru5ko2OvqW9KW
9iB4mpBdKjwvzO5sqjBpomOps7Rs9J4Io/YK5gAxjstoH5FWYz3FpvPgwndQ6vUNPpq0Dzq5Dh0E
SaQg2LqIqWN6kqSIDMb9wISkRSscdveGjz8Z6DgX+FZ19ygmCBUosMaib7JWHQ7a5aobtphx+ZEb
W9fWofKhvlBQlqAC7PAQCyBjImoxDtj3ptZKw/mh6/aS9la036mBYei9r7fSmNCdPxkYRqhjuJ+S
I0TYRjsY8GusKzEEDEh6zk6cx9OQpUZNsiPIRR9fVbG3QZgrHtaqH3badCiG0yi9JJHq/Z3YLvg9
GfSTvNajL7g6loyxCTJuPFxPzrjKOR8zRAYaAm7nUda3cRdmzx7QAoxaBn1nQZnNH56QJsaa1ZIL
FP4GiFGCk/z4zi8F+cAIN5RpHfs/O38iJ21BwIJvz2GhbxMMMnSYXm5h8pPw0aCwjI7kZ1pMO6L+
ZA2Xobzn/SNjx9QFzkbjt2Thwoj+PglfabHEsdbinQVbr1lLKtCM9bLNqwGsCI+clgH6DPGyBY3s
Qg2uU/tlYNyiKG8kHjTWLp92jrbVs3oOT1auF3PIQ0TJyJDvBeSLwbxhnzCuYTVkUC4IemkgSRwL
jHp94LqCBs/UH718m7IXcXuiyum1tcTlJGwFI2Q5zK8rxqJ8Jcbvmf82xnfT+hZbFiw2ehc6auIf
5yX9CsMisHajulbGTlEvBH9N4oxAI2Plbhh+tFCtUm74lu4/CcBFww9RhaI6oPnF48xvYVz8ebTZ
uFwox85/T8ffxIwWfQjIMtiE7p0MNnG+HDDUSlJMwM+FgUWxXd3G8Uqya0qAR/zNG8BPmyCHnjnN
QGOFKg5WCJ6hMDfNVYLRNn+LjQ1dn3EtPg2FTZjupifWmII09r8dqHhUo9DdWa40RLyUSsUfxvKA
PW88dELdqJ6ZcqR8p9Zg7myISImv2rvgzJvWnHab2LmXOG3hIqP+VNmjYExhQaeV3+gbC0wgmazn
GxZ4ob/z6ZNwRwo6+7QcTvhINwgP/Y+UCDAPF2Wm2G+Oj/IdlcBFQ22O+a2YokSvuv/lMbb92bJ3
YXqXnRWgKNWmHV5T9cyjsqUDAGngY+xxyBxcrQ/IMSU3Ly8lWK/X71rpBKo3gj7Z1TLrPFeqr1j8
tvRW+ZGjmGBscGDIwlUtxi2IncXC8ZEFcgZoPxyDdNg+ManhojYwTS1nrVrsuvRrApJEkuSvpx57
hX1oPBTglJYBQ485D5o4ixsM17RjEGMp8JTMberngCE0MJj6akwaGAwt+UZ4tErNve9202qKtvzq
ZLiL6osviAeF8DphpFditL9R9XNFWHL3q4x7T3oU1ml09nWxN7sLQwRMUePxHKq/RtywAy9VfY3q
qyo/iuyc9IsYnCqD0rhgj/gDGRF/ivcw07ee6y5YSdMak/mqeM/jjraLsZaPeS8ikoYZoHa38+to
nwsQ/yi9qGCQ8Hj17wDvpwkNNbA8Pvuf3bSJJ0hLa7ofdDu5fIvKo8jkNUiam8DVqKpgM+OyrMBe
7vAbXbfW3YDHy1PmOE3SrTycVeVIwI8f3XVvWjlF4apxRJjuqYe6roGgRVQK/A7+TICjWF+CPqpc
ReE2N76S1Jp7vX1U64HOcKtgjq1tjPJTw8Le0aWN1YLMW5eS2XeBWI7bj84LrgtRvZwkTHn7v066
YtylB6cRmgky32VZ3Yo+WUiNzeC73QCzmt0P5n2Qr+LObcHGG8y/VjGGS1LVQGH6GYqfQsMXwm20
XYKCbhyRYv3pEAEy/xdWvuQhvf/sio+2AQfmqwPJnijcDaZaMOXilRM8Zfz5VNBhisnllLlVtG9w
3LLZ2tiMWiaN9cWnKx3nDCgGfJL1jazQXMSgsd4FT00tPiIDqKt9Yn3rBlEp8BiT/VRsevNYAkXL
6jPGPgTvPRw7tWVifGc1UyzQRchQDh63lPPxx5A8FAsXdbRuOlX+SPYdYxMlApKFRq9cg/6jV9fO
QC90j79yG5JWw6kTYBZVv4yWokX6mhAd63BKLGEI1O/IJYbMZFeQd9yQj2xU3PMVxJ9Xje9qhHho
zwFUFLD+4FxyyNTT0S8vOSZJkkFLJH2m8SdMMxqVAsQCyh4ojEPyALM5BHawEspoKTM/ksuEo2vb
k+rVrxvNHdtt0X+VArtp4OK1V0wONacDZN5z93kA1wn1W6t9ecBgE7jNvOkZwNNGBfFjRJPh7ex0
XbVr0lW4FLlUub+CDIKGBsNDZRkq78ZIoRhfWxxnuLcYLfvyUYgUM6gizGrZZCoQO5HorjDo5t4U
56sPZ1/w7FNjE5BMQQGhbemRr735EKoIeY1XGD43zEP5Zv5wMYdtUb7nFCZSB8ln+BbUmqh2CVME
/edq8OC194D4JgTxLhBC33dJ2GRIr8j7s4CzcvhHh7x7ToikJNDUluPIG266+rCsWy6DZvDsFBAZ
DkCSR0uIcoyU9CNZxcImwOPXWk4DOQcSsnBJIhQgedYSuXCbKH1Pp3eG1ccpXftGQSv60egXaipY
0zV37zS5Oqd9gHsF8E/gEBT6NVWn0NyymATZXPFRcZtcu6Se2RKZ49BPK/LFWbRaI4w0SiC3v97/
rEKgWwj6Kbiy4zoEAJDpdIezFo3PYdjSuNn6Seov/fhTlV9O+OvRg5Qm2QXWNiuQd9xy/j/5IZ2D
wbPMm4O4Km4xk4CKVRPu/OYoK1/AYAITI3p6pmxy8f89beHoPjFnMSS3d6lSoP3QawaYdEiARcxE
mFhFz//9v/7tX//+b6/h//i/+TlPRj/P6n/9O//+youRDx80/+Nf//WGkUCe/vN3/uvP/Pe/8a9D
+KryOv9r/p9/avWbH7/S3/p//iHxaf7rJ/Pb//PTLb6ar//2L8usCZvx0v5W4/W3bpPmn0/B9xB/
8v/3f/6v339+yttY/P5f9s6sN25ky9Z/pVDPlwUGg8Hh4bzknCmllBqcGl4ISS5xnmf++v7oqu62
ZbcKp4H7cIELnDpwlWwnk0Nwx95rfetfv7/lbdbMf5sf5tnvf/9o//VfvxuG++1E/XWe5r//7x/O
X+Bfv9+3VVz/9pJ9/W35Er7l9W/7OuHf6p/+ij9f6uZfv2u2+EN3hGPqSighLVvwt/d//vUj4w/T
MSzATg7hMLpp8aMsr5qAgxB/uJZwLVci2hS6VMbvv9V5+/ePhGPY0jWU7QhD/f6fp+KHS/rfl/i3
rCWrHj5A/a/fhfr9t+KvKz9/VaUYIirTVcrWTZtjsPmY4u3lNsz8+Xf/n0GvoqSrR38DpAVoTZvN
mXqM53ndthZyIeJ+nu1pOFvmsJ8YVfnQx5WPPsTwrgdP3sSFvf/ubP59iN8fkvWLI1K6YZqGaUhX
6M6PR2Q7+tgYNgpkN1RbqwFA5sw2tdEmX0H2x88/zJy/38fvr3Tl2I50bZtz8OOnlbTFq6YXfH9f
oKBhmrDwcWDoGaZVZjxkjTHmHhpwE850a+Yh9jrzJuxMnl2mR2afwhZU5pcyoIuoufuwZrBCgLwe
44TuavJPhxFxby2IXRo3RLkfWrqRmgSuFe1KizhFWydpN5UWkzOvXTtZ9abRJesVaqhidAY0wNHB
6Po3xfZzCK/9oEJwJ/PT5+fh1yfdlcKUQCQc0/zxNBhd0oUdGcSbPGUOE/kM7aQevVfNtZc3y88/
y/7VKReGrXRpwmIVH265MvCashu45TyciDUupXiUrGKBDzKrnour4e3zD+SR+OkiW7puK6kr23aN
j7dUFSetVDqfqIcFDFBtF0TZqcbYt0lq715PZyUTiPDCqReBpnamCZ81DJLrIp0doXF3DIz6mKKs
jhSbiri/Latj4OebwR92gALrXcirYzk/G58fuJhP+4e784cDZ334/unsa3fs4pDLQmVzFTi8vbUQ
hzHJ454HyoXV7sLzjX3OFjMqbQdEF8wIJx2adVeqjejzxf/mgOZFyRG65TrGh4fTK9Nc76rE33R+
zmCS8RYdtrDUDk2Wfs0ytUtsB9HFOJyNYdikLWFUrbtNSu22Ih3j84OxfnVZpe46rsXNpJTz4WDy
cQh9syXdySpJQja0a9JnL12y+8Yy0dcgQB6GkH1AOasMigAbOlh0Ml7xOkTNY271x5btp9dcmmLT
tGW17NLkVdfNx8ZhAWx48L2kXDdJ31O1pXe5TZfJtiK8GUvhRu9ROZ4lm1osVdQabcZjPCU1VX31
daitqzAPXkXv3Ota8yiMnF0AVaQjGUq0iF3s+D2hCdNnzW3eGs9aZp0Nlygv/SppBENtN+Wau/Dg
RvypfuCtZcS4shyzh8JCPeRHwXtrd2erQpAZqEfQKWtlsG4DYQ1Wn5/m+Sx+vAelkFIahulKqv0f
78HSa8NJT0hdCcf0udWAjjQRUaKGwjdscLsNgXnT6DDCPv9Yof/qcw1pmbqwdVe3xI+fa7etrCNW
hnXEPGqqvrQtzTxdyBsZ2rveZVrH7DBIIfVwZj7/bPmL5dBmHTR0V2FhFvqHz+7CqSgzMwS/MOC/
qtndtpEDraPsVqqaStAz7VHNwTdCtTu7vrctJ7/0hpexddGbmCLeGDlOsynKL4u6wl9XsU2SZnFF
6vkq6g2W8msmzMOEsbGKeIckkZOBxWDW7sSw2EO0rETKNWvC4SK/jtdjQ0K7241nJTr+6+zI//wr
C/nz0+ToumFTdLiW5drfnrbvKoGgrmirZsrfmAK9Vlmn97p5BB9mblKXIlzae4tYHlvwLpRFTdNJ
9147bVs6vCuMSe1N8L3aDE8Mq+pOUD9I+7XwKrrtQwHeIp5ZhWpbYv5HssSXDYnm5d8gaUarDASb
lP5rGdtXad8Me0k6b9MMuyZgUGFkuWKmHQKnxyDbxMPKzpmwk8KgmfpZq7NmocaVZbdHfYJlZOER
1/TyUPbh18oG1ZswZa/olAibaSASObuBwFU7K6kxcrAK/Cxu+KQC2IGdnWxVZr8npkLWG2NhdhW+
rN4KLoqeC9pFwE0GHYPGkEhQEZI8H75L2HkmY2rzvp7GtWfivaBsa5ZllsfrwZkOka69yCGy1qUB
EGUEHWdDQwpG/mhqyB3jJwegRnDQBS159s0MMk92nTy3qXfQfe9ksBnyY3WMWpI5KP2LfCMbTC6d
yyD5NqhlvBqKxCVqeM7IclehwwavGnheKhwMVdGt4K/SCQ94wWlhOjtpjkGJx1Fp5s42EeyZHW1o
JcmNZQ1vyZtEig/f3LLemjjGTQxpvY7119hCcl84CKn09DZt4lfWjZ2KzYsYchylGv0LS958fmfO
77gf1x+KXMOiOHMkviT3w/pj6qaXJGJWXVgRkEYf2q9V0r+VOeQbWWOvfvciBM1zvfLvfjLLjrRd
3RYUK8L88PZ1XJuLNtbeWs1K6Cq7kS1Nu5L7oAZ4r0x939rmVvS8KT7/YOPntc8VgrVWuVIp4dhz
CfXds8h/7RvNqF34TbBKDY0+a9d675ARr+wqNzcKj27PgHhZ6+3RVOVNiwSW0Rryp2DolubkjMzh
ACZC0GkmhiXlqY/9r4YxnT8/UvMXRyqlcoULcl/alv6hcPQk014eGxo/OQuTG+d0Bz2mE1YFWqYj
jU7BUk8t/OxE7pFmgoGDXD2v1a4S+DpUa4giHUp7T7eY0Vkk02R38zvWnoHCesqqZ9EdbRztTwMD
WSO9pREMR93N77q8O1KLMINpocxbSDWA0zk1phCNr173AxqZEhVa6pJIK+mTc0QuHtnPT8DPxawr
pWVYkv2KzWbK+PFK1dwBpe7R+FJmcTcVgAQi3hO0XKgaNHJ9Pv+0n58F7gtr3qsR6eg4xoezXYS+
k7vd5K6rwXhlIbuwc4WrOLurNMaMyryxKEIGsK6ff+zPr4YfP3b++Xe3oz4lGSd6xIfpop5NanpO
MkhOjqi6f/ok/RcnVNDh447S55v/Y7khRDPUVSXIWIQt1VfNk6Zu1VgDSRs3FYHJoYZVBNX/EODc
CbvoCfTKSvWYLQwnXgeCJc4r/XlOx+/RvJCxAEE1SbrpqhzBEvKFsbqbEtxYSQdqTVe8fa2Ku0Ul
l53BijxadbiVvjj7LQj6AHHOpNXYFooBQbfL+HyK9HTtVtO1UYbT0mfYFFn5uOwqcVe6zkDFqAjR
ZRwMn7tvZmxU8O4XJu7H9jj5zsamQzwEebJvm+zkd/AEx/LGSFpnlWvdrNi2t3b7HlsG2eUZB+Ri
XVB1SxEEZ7kElpFZAsZ1ggNsLhlj2r2xSTsOPaZr805UyNXpGgEaNtOvTfQaVr61ZEtNTLBA/6/E
UuJICmZWC1hPxxwWZYbbo2wpHVWfXetjyWg0qGlyqQrCxURyYxaWuJf7i7BJMtCSMLzmXQl2oaDu
7oeMp7CqsufUpM4dGZJ6fvaQxOM5G7gKpV8ANPZp7vCIxJ6Obb6PXmkTfjVJPmossW576pnwmJhu
QYudrdSE9SvWePu57HZzGPfrMkFPn/p0CcvKTNeO2992gQflildmVxQuxJZ541oDbHEn3GJQbdo+
O1m9x3wljTZS2xUTgjLSeV5rf0SbakKDKDXiFRJOTBu+x4SZhslj2GKdKjN6bxYIxcbVDmqiTPB6
8xg0fLUq4V3A3HwHgBi6qKMf3Jr5UZxdOkV/7I30OXVblA/1Xdlifcomgxnz2s1vNe8czhwnX3mn
CGWvU7j3QcqZKyyPS1Dr8UbLaZoKWvwllYfdNzEyj/KUuYW5N9PXus+BeAUt189BsiKYXQ1ciNoo
cGuktEuGrdsMPqpm4y7OtVu/KE4Of+2qd9vX1vLXMEK2zTCZy45GIJO6/ZiwUOrxcwoqEHgXZ0aS
sOhaVzUkbQhsisrObFP6puWO7BxcK6KlwTul103AW9Dt7avSMXZzOdFErPqVanF8M36uCbTKhH0w
hU8+FQ/ForXbLxYzkrZiXQ+bwEIhxerhlGi2UuKoijhgEi1u6mSiRytSwh/Nc6Lcg4eIGDZ0+Ujz
5p66+DgTRnl+DyCJKWka595XVD1DJhWD9virb4XvhQ0hp0jHgz+bpxyTACThU0Nj6DEjSleCtDIx
vNEPXVF470KREF6taEJUQfNniVrarhtjadfUGyZBv8bIK6sLrI1D9tHYMz9X9KizFM18NcEBTX3a
30lfvjALDPryMZrL93aiLtZ6bMD5qGHEnDD6m5yIwKvI72yf1Dcos4HOaNJQakbe0Yv6o6dFX2uJ
RhQB3uhHrznOqi4Y603b041PE/3CjsvrAYlP5KuvDWajHTu2qy6BfD8k1Nlaz2f3rcU0qv8azRHp
ZoG9yRq3lg3dVXbnwiweax+/ZTilqwZyMs/Foq4ZIZu6tdHLGh8T+2MDq1Hrniw53aUt8iKhTjZ5
5EtLw/JLsFZGu8FUmH+EZNwwGVVBDIB/CkZ4EXA8kupeVwplIdfGhvQTetleU9mdVtuo7dW5sfOj
NJA86vZxyi+bWseWZnGB/HI2VpNaG7nyJsux0MWTutDMuUlTgkU1qSHYqhxTB8i2xKucdBmo2qhH
PpidUq3ERBBPchv6RJs4103Uv7PbgdwYGueGMHSPqAyZ2JgIX+iYcNB646/p0J5kMh44j7sydp5w
qOOdEl/wo7qb3m90hnHhnSrztdXy6KgpurIL5qpm6ZaHtoQK1WeY1woX36F/7Oz+YZ5KWQ3PhNPQ
BExTXpk1gG1G9cGrOSVrMXn+yvd8KloDII4LcCYzb8YJ7VxrJcgCbaaWQXWtZpFfhcMU6A0yMQeq
AQuFNYZQ2cnqDfhbeiLDxpxDGJOLIbdfrHbicoXBhaMBi2ny5KYOtkOiAf1p2ETRUYGHpazNKFGf
pVr6UhNDJWAMYVdwVm3FY2kKnkJNYbJmq1NJBuVDu9LjOzsJ0Ambb5Ymp50deLNVBDYHUqwSDW6e
53d6jnpXzbukkJYAD/tzMNiogsH/pAUBGdhllYYErZcx7IHycRAQ1H0IIzq6VGN079refHcL8hyT
mucpgoah6q0R54dWCVhzQ/iaVf2r3xrksZGRjZ/DTcKv0qDtZCmDnaBW7eN+/mZtsnYNiy23d68C
7pHCZemx3H4HUajsGBLPfW03im7dwHhpY06aQ16YKjrcAnpG4o2QiF0cuqBktGLAnf6h1rHkTzsb
Vxj0/m3dUBYNlvnn35VVmYdYSBPESfc+2J/C2QyZjiBOP+cxm7ApgTS1VG+JAS40DOytJV7i0Rv2
qW0/0HJOgV2z90Yt51DuTH62+lZ0R84cph44L/RCscAHZMPNj1U/zCKjzlnGcccv6uCVyfW+1YN9
55wmNBhaThYWMcyoqx9bvX6cSuvPRNicNYrozuJp1zOWubTojpbJf1KSE5bI6dLMuqcwCOBHzre7
gIifEb7W6mASOuJ4wuZqGEGN2fi5MuLHJrKvPcekNMrvAgcttubd2mPxD2W58XMHBzyLKy3HdXQG
KO6HHZSZy5T5T+7C8KDAq9/zgT1UJrlBkgYQbM+7wxhoNlA7IHjAku5XJzsywQlGLHbdHC2l24+R
z1tFl/15yCJ6+yPTYAHtc5JkKmY32N6goU+Y79oQRjRsts/LbvmLzZXBx+BPsXV97sr8eINEU+Q0
XRq461K39kGXX1YIOnhkUVNO0amOqseiKk9Jg1kjFfWFUZ0MHzmOTw3MrolyKI52Q9a/eDorz9Qk
p7ktE/fT3ggwnTJEsEsuWUsYhaHnd4pIFyyDhzAlwVNqh7Sg7P38G82zrg+bebZLUth0jy3JPx8a
a2XgytCjnbueRrSIVoZKXhI2p4DoxHRJdq3YxnXwOCGeKafBwMDLbFY3gvOoSlgJgoUlTnO5rPz7
KIpBL8jwXYaV/g89z18epiMN5lA2nUdnvjDfPZl2z4dAz7fXoV+c8CvAQKCjZwVL3YAwoUpID7Bq
l/Oz8vkJ+tUHc8WlzpCCgkZ9vG0bowpDd0JdR8GMOj82odhG56iLD+bgfPEzyVg6I+Wph2Px+Uf/
YuMlFZNGR/Dpyv74xEwq0qIuavBZDS7ruqVuqtbaTy09xwH4oI0e7vMPFPPF/rGzwwOq6O44wmbK
+a0L8t1ZzoOoNBOgTeukZL3OXH7VwTEKk1yj3Rc8TaaG5IPF69vy0ybuvRWlp28H8f+H3P8w5GbI
993V+mnIfcyzl7f8+5H2tz/w10jb/sNkWOq6tsPKSnteciv9NdHmJ7TqXbrmjkPn3Jif/78H2qb8
w6aVxZ8SrMxMjrgb/h5ozz8yTPb8LHW2butS/DsjbYZRP9xXNo+OoaRpKEMarm4aH+8rO9DViGIE
o5RxU6MLXLUXN2qFoW0TgMLqdsfRXrVQOPw7Zwk+Z43VcRtubVIZN1NEztS4uDj7nbGE5LGVW2Zp
oLoeMWsf8PDC9tn0j0QGHmh4Hnp/p6yD3rIPXNRXZ9IFF+ku3dlrZyNI4CwkNBy8CGf8eilqRt7j
C/oHdH2PnbrFO9hxVCOJ2d0KHiS+hn7hP6tVu7xpOYQbZMhrDPLbYG8BoQlXuDQughvZ0zC4bBlQ
gsI7E4t0qV8ZNwmWV/3Ann9jHJDnQUEsVuoJrAyvtjVUvAdzVx2StfEaEmDZ7s74k+/miKv5E8j3
sK9jxC6XZNrA5kCrdds9GUdAKQvg//VakEa5UIvz4eZ8dhfHi/lfKO4uE8Jon81lvsDPflldkmBz
YMPBsRNUtnjc3N/7i1dcB5eMT9bpLW+uRXwuGRnZpLnaiwt9S0HBtaCLggu2PQcbzhlWVf6653Bx
z7laoMkFDWGDc7TfXFAj1pJC5LV6kqv4tlmxvb5MF1hWCJsIvwgjuw0tnPoRIrfWJ7mDvYe8Kd+m
rb4vds0FO34aJbncCD6EP3cJj/oE2WRb71D5XE+c0bC/g45JDhbfrF76i2BFw/uSHsy+2vpEOFE1
BF98RkIr3zkYd+VCbEN3/WAZa3HTaRf12noadvf32k5Aid2SirskuO4Q7aMV44ZVsA/2w3bmb6/P
ZrEBRvOQbMQuPqDB3VhHFLQNZntgtYeNSZiZjYkeB368IjV8TZjO/H8Dgkh6IExGFhSJDV3+/cOX
xFvX1IXhgRisEi7T3rzrv6BkAIMcYTRdgWcd4J7M8Xh4cXeBCUoSy6KP+I+BzMq+rHVW3gfExSq5
cm+oyaBYOQ9kUl4aR3mHIn/L7t0+aa/uaz7pKzKckDAtyFPnF/ohvgpW2jXKrGWkHft+jfMuvszn
9tFmVko5S36NWA6gqVVs+0vYyNA5FWDZtelic1sb4ijrfWsBviUBBLE8xkuBQ11tivv2hZadumyu
aUdV+b4fD20LM3yHfOwQnDixlwoj5Lt3w1+5ep0W3eJ0ugQ3VJRLagvImtGKVlDDWORRQ2V7P0MW
YazROX+3nkFxXEB32nuwsUipXssDPRjuqCoExb5WbzV/2lmJLZZmGyjm0ss3/k2OD5NMnZ4YjMXw
yG1WqkX4IE44zdXTCpaSd6e/RZtFgy+z27Y7k5iHZQddjFqeL+Yusk2waTcngrPdxdKPL5iBcXZM
+lgrvIDX3hdtA8iOR1aXX8aHIF7VNHleOS6YNXjfHhULhb3sHr2b6ORfDF8tZ13+qb1iSiawF7Vw
LTfcH5gT/QdSq43xHq2d2I3HjNTNzbge11Cpmv20ui426uJVW9RHnpPwIvqKzvRAA8p6YSuxiP/0
Mk6J3i+dp+Q1pTeyM/A1H90XeoWQdKKTcStPoftFRvvOeJqIjVsipT4aT85lUcE8yWlDLN70vQD/
dr0mO3zrPAJ0PaYAkMEavRqnvbwFwCCugnd55Zy6pVyPd/JwVe6jXQ4UCAfirU1nCC/02az4QjCN
EWjsYlz/0frlJdhF1RKj/eIu2OWnA6E5y4c13NXF1bhaqxtyl96MFUbvZf3VuORXCywsj9nLEzhy
InG4OuOGUSpUh+AFWCdOdpSA8MtINNhBqF33l1fGRiyvskV1rmkEXU8HvgItZ2AO+SWP6tq5znEE
QSzgz1KSL62VDS2S34PigZHulTr0Kw6I/z0Q+EeLCBUkXTO5N8HCHK0nmG1owt+VWvDL5P0JYOl8
FFfNeRTL+iLZFovkbK9bFkKaZN2iviTcY0OLDTVSsujeI+OAQgmRIGreJVjPRQk3hu+U7vnlpbsF
BS0VLyaMjGSfXSfAFxZs11v8wCv+DKmZqIs2WrKaHAx7S6UfzTdfx92pNnLtn9T2STsS4IH0ENcb
8AA029jQ7S1UptWLfPkCdepwt9y9a3tslsaFdeFsvlwBzsTkRmdAvahlvMcCcrCP4irGpHMKOUUt
6IpyJbfzP9A2bmyCgJ55o3L4mI6MhX+fvcQp8uttfclBOY8AwK5I01jMOH6Usfiqnpmgal87c2U3
K8z0oXntrW9cete8rxIsltcUkYQy8l+eEg6Z7ZLEK+JsCuCV3c5diYYkAYJO6J7/Xykm/x/SQoq5
aYFo9H/QQh5fkublhypx/v1/VYnC/EOhe5CuSVFnAOxnWPVXlchPhIP2y6UIdA1BA+S/qkRpIZZE
CskgjdpNZwz0X1WiVH84OkMPVyiF+hHSxb9TJTKk/FAlIu5wGN2ZdM2Y7jK64+ff7T50dlCY9zBP
BDmmmrJbkpZVWNj+rX6tpvLKBJw6OG+RY9CcBnIWPCTBmyFvlE4zsXDXOrkEegvAKiQmDzh5jxGn
1MtlpZ+TPL6YnGCfd8BCD4MHd4W6Y+GIm8lolk77UvQXIJSy9sVO3/Xm4J0y7aRGkLWHhHa2CfFy
iW4I/TR9wmVqX7r6bZReT971mGOEns2Um0gaRIwwIr2YJJY9KhHsjo4FTuXLAJMcvtuMKyRJwaW0
gIJGM2YRpeycQ0jMZEtZ4d5JIa4Z2Kqx4soIYu0ySeHw8rYm/6XA2Diw93IQRoUR3cWBBAtOT6Dh
52D5HLHzIU7beXF9yNJ4Cy7wxF6PXtauUpKg8HQTalAC00cnfl2WOi9dzrMFXS730DAgt44B7fm4
fKqRzJmCbK9vrj4oD9HKoy/uxbx8bcBoPNd6f+ck0Upx3IPXb3rDvpB5sE8TgzoEMVoYbwVBq2ke
XPhlsJa40GoP1B8gfBPLlzftM4K6O18uC6C3bQAQkwjZ2Af5yPwtDt/a8tIPnEXbbEHpWGAQBYly
yOcsuVT08VtgCi1drLKGyOFyEH689aAwzMepqfPg854Nb/roQcXLoiSgC88dYYbOF3bPzEesKz98
znWQfi82jC+TkNtQCEx0BtCdc1UMK0Nb9A2RwcZZkbSaizPHlEko2/Q6tPI8H2WIJGXUSuJYSUvy
3zQ2xwp3mJcPm1KQysSfm+A5EbsN/VZs0wFOavTMXVXhxCU6cRUyWMOmsoklGYLuCVnI2hyoyRrC
r7hQJd7AjuER84yB4seiC1b7sKLfOjryQUDTEDxoqb2mzF2RvpLrtdQirEehydXDoTWRDY6blMNK
uCx1y3gtJi3BYncR9usBDdHkYiuPMOUziSjSnZmjFKye8/pcN28iIDiDGNcK80fF7dX7kmALHYc0
jHV9WMFFXmQ6SZ05fK/g1qq3Wk5XvnsaWMzbSNsUSO8M/QkQo6i4KBM3D3cuVE+I7zj/a+5aH2c5
ZMYGd4FvnYvIWOrzAJUr0YJpZ+RHB/+tba5KiD9zhmrskKNwjonVtAt/XXEPJNRB9tCvidHFILXt
5LAqsQI5hVxCU0CQw5fE/jCC4TOwSMToaCpFZSqGVV4OvKthsnOvzP8eQj3J5FvBwVrTuDJ0/bLE
Gjhk4yrJuJ1qHjGA8uXAz3tAGPO9Yp8s3IGthieKnJHggJUAR8YxiN6+W8RPf7Vgvpdg27OO4L87
M6y989pI88tAEa7Tj/ow8Ef+abhBQ04GPeY6r1bTtVtgMUzkMmai5nm8VtU5Ra3WUsrnpXPRJAaP
mrYSDl5DeOnTsBm54p0uKNm3CLwcFpNi00kSG5kmFE29iJhMKrbnwOS2DkmwuE7YsjfVfPszAWay
hJSTFKm3+SEbhm/PQJ3f6LA4MAK7IINGh2TQnizJgCY5+bf62ZxLCFKUufIlSQJGe/aQDqAwQ1/y
ZkZP6cbj0wg+Qse66qu3qryp2Rlp0ZvnAFDhXIcjscQ4nmBF1wESp3Gphu3nZ/eD5v7ns/tB0dTa
YxrjdG95Xr/E8FBiYNgSIinPqB2R/E4N3pTv0gSyfDUyXxxN0FHVpQrLf+jA8cr8+Tqb0rC+NWtM
Xrg/vgOzTtOcvo65zkDdhw1pW5K7fSTVHVL5HNmzKdnB4lJz0N2tPPBE9Qk9lI+9OFKAGuElbi2I
m+221i+0bJVUC6O4iXOQV4uqfCvURant8c1rIWiRbQxAAJlPoWO8b68/P6kfez7csS5N09nBwLf5
SZgsI4m60QFEnZqbyn1tm4QWD4Ni+zIX1T90Sn9s0n67fnwWVg6JRcH8SZFWicQNgjm1sjfJ0UW3
v0qY2bdbhRsZccE/9MzpiX68SnRlZwEsynXLVML4oPph4DxohhcweWe9mSJjb3s8VmQcxAUYHmL8
cjFu4uHN0MpHoL0u74xeQzs2nPueHo7vr3MQlpUjrkRHekQ8Y+2DC0OgYWWVB7DI+Cg++xGTEK14
9c0HPd25YfAlktE24yHvw+Yrg6q9F9xXITtHkL+iNpb9UC19Kvb5KJKEeYSD/oH2gpm92YNaSfQ6
sxhnuDGBeeovuAvWZQtcFIgv3kFernMZodnYZCNkjyWN/wv+x+v1CL5h3Y+gp6CuwiYaqAhMxle2
wDpNR6Fq/Y20TrK79Qj4q7Wn1BR7DXdkwzNP2mI0lQcj2bGELrlTFpGH7MM+GS2FDBTW+c0bctjz
68GweZfR6es9gdJTW8zf1u/vjRgJy1lvedHCrY5NrGG8T1jy5qoBtSCzntmWDSBXIT9joa+86tC+
2vSXYLFFgUX47UMHhs3Cadr0IFGCLfLulQkxoGnh/WpftyQD1eWpIaUEjEIUse+zu3XBS8Kn7iHO
twJiPdboCIgU7eI5SvlPMz5pjPi9uUPSUMKgDRDx8/y95hdKmj9MqF/s8ggApnSoIAknbYmVHMST
Y9He4JhL3nkjzJC5YOvKkE1tO6I/Cuy1GRP65BxinwI45y+LIBYrbclYK4NVx2uyZXJbNrjAw/RB
lRWJv/0xB+eIEV6X4T6oHbBWGsRs0gPooWZ0XdtniZ5J5DP0T1CUBOvcp1gE7ubVZJoDCUSiJWCp
heMm7xMCszqCj5ij28T+tNspvZxsH2wt7n5emqbB325SVVnhNod0nSLrW4XW8dt7ee0QnVrHL3WA
A5QC1rPOAkBokf+JP4AYHLJqSEqo8938upYIxufyqEAPo2XVruehmd9IKn3DX4va7TyBVxFRsx1T
KMHYQ4ubMiIHi0LIAFtpRv59nElKxYvOiVBi+Hsi3e4TYSzj+YbQziM+/6y+7cRwibBl1SkEMpim
JiJDuvqtd14NqmsB8KNWl7ZzOdJGCylrnVdJzyQToEoIB+QTIPkrbvycgxu6g5tu8prYVxs0DtUs
CIXcj1e4/Fa9zR+uD/M60PUE4CCd00xj20bNzir7jQTyTSlCdePCM5ufypB22oSao+CVx0yQO2BR
5DtN8mpG3Y3amNdhAfO9DdBf5cY+cE8YxJbzemHTH6UsypHAzm8rxvIrgIhI+HdVX+7StFrKxv9W
31bcLuNcVQ/3afM6byLsUn7bY1Rlv7aNtxj9x3wUWYTAvHvzdG0dR/5apjdt/TYXUb25B+vi8DEm
VXjgBqt8QjhtB+tA69b19BwjNZmLYssiVYoBbJMC1Li3hhx5Dg2L4i2rH4q42Bk9OSJ0sJg3Ry6Z
A43YW4Ti1RHVAN+HQfVEAA2C204QHEFeTSDouwVImmpvV6o7B/xb2J7T8moTYZGefzrvLOoAanFC
pAkAKQhuiTVLJ7hW9Km+bSy4G+atg8tb1OVGMy0KWIdirmbAZRC4TmVpaYs8/Eou2Vo8uqBEGgKe
ByK8WaTt1/mcy6Jkk/VWZaz71JluP2cTUWTH1W7eUbUiubZt9nP4y3RSDxEsQSwC0R9vW5z8JXPC
rGXHIlrIGPV1XPnbnFWscp699jkPyZicbbs89dUzQVWoGGm6B+mOy0p62LmNvojsPcwgFmG9VVay
6smhLjgGHZBv4q0UbuXZLxNUE4k4u4KSvljZYokdaTH/M0Dk0BpzO8gjCvMkDw4JSiicbChGslMB
HwTm9dozesoetTSgWImGxA9g5b6+q8VNGR+8AD/yvdtefJPOrG259bxnAPZhaNItaqiI52vdZ+HW
ukvAl7Tm+38ebE64gtvcCu2EJGRVEu4S2trGwU6Qsp2sjG2ZRAipSakaxq1ZQhDt+gVUg0qSvQbl
r1SklM4vXR0sG6a+Sx9zTmtVqEuPXQLlkMTeau3TwTPshwxstIg2ZkPPu7Zoqr52nNrwi9Pes7L6
sMtaI95QXmwtFuE/A0YQDt1f/743EeTUFxrrplcAvYHTKu+H6EVjeeYN4PH4sFltLmNBMFaeLyo1
rUr7MkvuS3QjDcOZVQhCgZAWcXCnqya/xj3Mt5iLoPmSTS1dxAYfn7CTlWlAlAlL5hfQdJejzqmY
Nnb/4qqEsFJkl8ZGBSC1CFCOfYhMLdQSTRxgiLt2tReyJQ3X/aL55fU0ICqYEMLlVH1CB1vfbpqS
AQw4NRfRdoXVce53lHQfYwwacelvAunex2AEBIKnkWdK0Wc3Mx4klj9BgLZLnJtIngsK/wbOfB0c
epq7JUYoBG4tUDFeCDaphqIi2ZkrUqxi8eB7AAXCZVzNN5C2rnuS4m0yGVgks/Ri0GoWGBAvWkcE
SDOnmnvTgzLuMwMGKt+f58DsnmzjywiyPyEIgZQhC9BXSNaQ2S2MMVrGXbTEG7O0IHO7Bor8tl8T
GIyJHi2fws8xGpQH1cqJ6/XkmjcyA8Q50JdhkUwBKaQPFaF0A7w8Ax2mp/F2aLm7QJ31ZNvaiM0C
6kaTXBQbPoBFOTnPrkRyN39wxVa0DP6DvTNZjhvZsu2/vHHhGloHfMroIxjBVhSlCUyiJPSdO1r/
+lpQvvsqb94qS3vzmtAkU8MgGnc/5+y9doCMXp8Q/ew8MLTkOg/zr4EeiI0PHlJWyuEFakWWsB7q
4tcKpGuw1LxaNryBgVwa63VScF3dX55LiCRGdm9NjlpI/3UhvQe/1gfFZW1y4l/z9ArRZ1NVTPkQ
4ob6YHf5phG/jDferZekZZ1TMxgIfi1gWR0Re9zx58LuyUbh5J19rZmv+tInoW3aOKhUS+drvRC9
m/BMKOJRORxVAF1zWg2+w1/D50Xy49YGlKKYw62xk7PJNt4w3gUxHxiDzUQwuYL94brtjjTv33+/
pF1jcY3yFqEjbxvWngglY7IgbbTJRGx57FIISOXAC5DcFTmxGoV/nEY+aFECjaJ9zGpnsTqkU0DZ
9XWBrwF277guElYIZc+5x8F/F8z+nVqXdwnlmpJwBkRUUbuvf03qgLg0gMOQS+x63JMgsRuw8Yw2
hzAfaI9Knn1d7oWovy6GhR7yo+r3QfdrCSbgobTGaB7k1bKPfJclYOWvuPdSPZQlwDSqfS+a95xR
ZoL5LMxgJX01g6C51tNugsRpBSSmFYT2QlV1xqtM87cxWfZZvjcFVHeVnExmf82mmFV92uVLDoqP
lmcA+43zmDbPggCPiO1sTOg40d/L/DeNZno99K5tQw3eyeac1zdPCfwV/G2HqSU6Ikz368Gz0GzF
uD3Xtk9dZPuK3dwDyVRaDFEIHDWARifnmwp45Rle5HZ7BGKxbtl3U5RteZQJ1+ZxsEPitsnOXXuQ
c38GyQXUgQ4Ip7SMBLAasW6cbjvB65iT9O5sp+7i8Uwv00e+7qenEdh1n/7QUKPRorFTTsRmrg1d
G17NmzHQtqsUqCfBJIW5+2HCD71avekSroeskiSV3oBC0SUMB3WbmEmavlsTHN48bGVDCm66zp5/
163/qz/5O/1JSJX7Pw8Wbj/79Kf6N66Cs/6rf4pQXDfEjyrQMaIgoj7+53jB+weGnCCw13aAE0a4
qP7feCHw/oGlBCu4ZPywCk3c//NPEUpgo0+BqSCZRzCdCKT//zNe+C3U+lMHDbme74soxCKNZy1i
oPGvnRUnMngECsKaB4r2vWPTAHNK+9kainzXyfKKkl4e6wVBrylY30WTkwoiyJmcbPg6SfVzrAZk
sqOO7nWENqPLODoLeyTShdFYUg7pvklaAmFDi6Rktc95Cx/KNj44+Qh4S3XMz/w+4FiH6q9zT45D
mOc4NJc6nSkqA6Jv8oZBv+NYByu3fgpLZ49ofeZrUjZwtCjjijhbzvkcEQXqdWABlX0xZdwcwoRa
wqBUexW05i0hiXgOyhAEKWvklAVs2LT4ZItQOw8kTS6WvD89C/9Nf9L5S7dnvbpIsld4RYRw9t8U
Pra/RJ0XqWgNfnosgTvtsIgu27npnOcWZCZGZlzpmLcji6yGPocZjGxg0T3xKmWjjjr3vkmnvLoA
ceawnv/m8wmesD/3T//4fJEN2mMVIeEZ/9e7v/hdU6kJ7/Yk12IZ3hwJr7Fy/MswJ+c+SRj0ygyW
V77CrjiX3hVF6x+MSF6GqL2XNOVwOo7xmQqruQTvVqaeWj9x78uonO8SAEKF7N6XLIE0GK73O8Nl
37bFV4FmcxfDmfz9BFSjuTcdMKehn8eDcdsvdmoDbm4HzBBddTbDY5Jk+6RdU12m1OytEBwmRibo
RRiWdeWONzf32NthEyajKF8CkTp0bIFZBUv/ZHyUkXab/fLH3lpVnNMmzb1rHIbuQzUxSWYmESSQ
/Z3YhRlrQm5YWJg97kasPesDUldm/Jvu3G/L3V9ePcFokVZg4CMD89eb86fBXp2E9ohLgskRFWcb
xC9tEZUnkTiPzVLNlxED9J2nhTw6NiffOCUevlteqzx88wK6hxKh+k7nVcUpMM8Oga/qDaH24cnL
688yNIIGCdElizmljZlvUyTBpHhRMu7pbHg7T+MtUhbxgGNBlWQ53laY/kcSOubQDAYqYjTRQMoy
EMpQ1ys2qtRO60c7iE6C7vNJZiRD975cTnHMIGJBmQ5RstGgoyuq/WkYeam75qoStztIRTIB0bDX
Bvf/tTDJF3/oBLOR/iORtT60sUmAKvNFJBhffDhkh7KmdaMQVoIUT05ycN2j0hBQdFU5u7IMP6XC
SCaI8K7iYD2BOAlZMLWd/c2N4ob822siIiEdIWnDsYoHa+PzT3dq8vyxdPoavX2Tkk+U+pw1m3wf
wKceKNfvlPQeCYz5LBPAeQuqLW9iLBfmEYGCMtwtVWruBq303p6WhcLruys7GF2ivcXzTHiPO6pd
YygVLGCju8Ty+gu3ee2rwVMG1lCdWlanDTY6dRo919kXTgO0XdrWe2l3lymfPWiQlHthAJg4yvLp
kMGPuMSFRWy8rvmFPotJlZuuQ/JiyZKa/DdGxgBiN3gIZntydwVJL8xMXzPbPfp4H0/wHHQLvd9w
HKMVR19iYWUmdo0ecH2omuLWhAW0NEwXkT2oown6Y+9Hv6yWGrpNHOfkZEzugJRmHDadj8XGuOGH
4/cmYHagYnQSdtTAUIxvuiKqtm39Dy8YUAgqkvOCXNPBWZKnuHGJfbSXS8WYdSoZVA0y0pyZAmra
hgRmOQ7Ozgk4q6cT7s8sYSZN2sR81LonScrS1ka7a9NkoGwLy35+NMWVh3ze0xw9gu3xn03vPTeN
9z1Jrdci5U8SYX0OfUHyZANna1mq8ojim6aa7Xc7maOzH+0OFc9cfMm0l14CIp+l9otdYaHaUo1D
gZnwPWtX6XMQu18KN46Z9sw/O6XlFuYbL268E0HOOX79mLKDKllUX4wbT4elj37aLcDBQYWkEsU0
ijsE/OFIo3Z03h0oQIixmOBW6XbyAuwzwWSD61XEDg6ogizSMubpRWjrIfWy4zBG9Usikj1J33U9
fEG83cLJXEegOcq9qrxM7ZCwYGBsrHKSHXoUXDAJ5Sb1++TS2dZr0wcYLyZR7stReNskG+3bwvqF
ddo+TfDNOydYdv7KFc/LFH1kBNKkyeIf4Cfuxz61D1HXHIveuxd9323atHiXtkOQpYGSJqlBGlRs
I0AFx30ZAhRCWqJlCyKirgl1jkpGNhoobr9YBMAKd7jUsCJ9HT6046szpD09rvjdiPHDj90MviBO
u1Ec5jlItu14glYidnjPxw4Pd+tFaPEmr95GprjEEpneQsbaIJHuJD42TywSpxayxiX7VTVOexql
ZGQX7P0ygolZlx+DLz/jcdklEoli4J3r5VueYbmNZfRqaXUrvSX9m/HK7+3gz9uFsw6N8G8DPUKO
4ou/zMBakWQzh4eE+FuQoYGKkBR45tzCFCQoUMpT3cvXwXTVpS8a+04tIOyLUF6tGnHa0Ar21Q54
Z5w5Z9+3n8q61ZcU4qRMx/uF/harL/7dcrwUw0DQV9y6e2ir0aX00PpKPd9yzl4MTj1UkDk0STdh
viISH2Qp1S3gveSUqcp9Dqud7MNy3/g2gEYzrLpkTnn93B0lqzaAqvt56Ol3T8P+b45bfxl42Vwi
gVImcIQIMdj9Xsf/tE7X0UgiS0MvP05ZcSX3Gy0zGk3M2ru0RxcbKHalIXfnI8yaKfVHRM/kfiS8
zrR27vN5+N67wTeTNTfXon2R+QHWoMr9G5rXXxwF4e8PCocgClaIifNvNILZsxpOGWTt2E+xCrtd
4dbWK7pgAowa1K0DfaB7X6YEzdRr8t5EwsnfWVzW6uJfzn4O4iWIDdxrh8XcdVfXw58ulu2IxLUG
OrSp6k79XIyXNsbuJBeyiZwgvYXNU1wUn3DU14fLH6eHjgVmG6C4eagjbB9NZgU7EQfYHl0fvliO
929UPvPG9YYvojZMX5KHOka/klTwbIuikYemJoqQVD/rXK9ffv+KJ14fgri42lVgn5f1C2Mp+9zO
hpJitPHWjB4Dpnx+wA5qnd2UrpQf6gePEyVWw46MzgTRNDM5Afu15AKeA53tLInSyJ5BKk3J+CCY
WgXekL6Yvt0MixX93cAcy9ZfL6qzsgBWKs3vQe9aBv75oqopjGrkRFwMI75XPbH3RlV7s9prw6Z+
9moSAUeqkd6zYDmNtAoEiQ0dKV3dkM88t2C4u+oaTmdj6OZ0FccHay7uHWgmqA/Spzkm0zaHM8eU
fBO26bduZamY6BUpVuggc/VTpJRhtdAWLwGg9OGziSQ6zmVCmDmVaMa2aYnKMbIg4qlieigMwyox
BN+Ecjl0jTRT+8z9aENn2HSgJBB15udlkhDGykTt2ZoZi9F174U84wMvd+KQz6MH+AUYi+7QyE+g
1hncHOlskVYM8F0P6LuJcnvzE/Ewo/9mYvru4bZvaRO6VrPvgHi3Re1fwqEmvSpjHCtm8FGW+kjH
ASFYgaHeUs4GtR2CUBeTQ05oBcKbcCdCto9Gsm572n2B1QdPOjgnBHqAEWWbhHjINW+98VxZBxXa
hLpJ/UsLOnb5QMtHaH1fScTREG0IcHJo7cclWcV9EAA29jX2qW5MD1gQ3+dJUkLUkMVnYsujgTQo
m+EeLxrEfpI8GoYS2vXA7EtN0mg8knxdwxWhk1NVbXVryM9MRYySPjBqNxTvvYl+lI7+8AOY+HMX
+ueG9JcZ+nBuQWP1R2TBYHV8G9AsNHJVSpTajrmrmuYLH5JkB6aND/JDB/VR1IH9GHLcSosk4BNw
++Jszhi4sP+HYXFGRa4J9qULGOwY2DDhC58sQTs9zYhDk/j1nTKXZy+1Tm6hxWP2Zi3e1wHO4tHy
52vqEXQMYYa9tL+xizxzG76zKxGBLeXOxH7+GCqzbEpSL3dzLeihrnPTsXNoR/suTBPGkz4xRo1d
k4M9cx1NFU80cuVqdj6wkxwSAQ9IS32qDTek8SsweOR5lZZNtlmF9k4tNrRrxxzHKnkwQ3ACP6Qp
n5vyfjbixY7a16b01edBmc9FTFQ54A7Q61Hy2uX61JT1sMsqRGq2pYjNdg3AhyrC0CAXlkG9gpY3
BEsSvjA8V3kpAN2XPankUPa9+46w4mtV3jprN8ng5yhDpswRtgp/jL729B9g4zJjh/lhvGo5kbNM
VVT2WDDat1VjSshd/hlYlLeDEZdual6PjVFWuOXhRU5g7gz8EKIr0z07PJq9gWjLfCKNup5GtXXF
Y2vs6NmPRYsewN1NtRU9J5F7M5RyQLh/eJgkL7Wuu13iMofmgIg/nrEAtW+6iJUDX8ILIaIrGrsZ
xOB0H9RQ2B1ruvMc55HQXTXBSS7pAI2djZM/JD44Cx+mafVy+PlrvVrJ6xpdn03zpOAt3AjsTXct
1MjcId8yZ0RWkYo1Ve0vdKGon5i78Cj27ZMosc8VQXvqdEempTu+thyR8Pa+z8v0Oje2vOjIRTXo
Upd27tmQUbwPLEYwfpSdzUQYbs5JuGwv1mTavSen73UbEV7ls0wq8300EXmJnF/vBgJR0uprusxE
TKB9UAY1KaTIO3cuxbat/YbYELaSRH/ryjKBvzBfqmR6d6ylu49UW5zTodnOnXNnFx4ToYkCz2cL
wnPSdzsSTBDcaQ/ZQNPhFOra+eJWGXzq2iWgPsT0YBVQMxLV3BZXE6MzExY3USCmqLxwNO4qUsfM
UsbXoQ+u8ZL0nL1pH9PpAw9UYcKPRYZc3vfAO4S0JlReHwEM79m4uo1PU9n1yo3ldvlxUYT6iYFX
XhPJUAFEoKDPOH1FD1Y40nqmYIf+uzD7XREy3NUNfconliRmxrP5Bm+VGEKHf9aklBGKICfuOWG+
ThEjMlDZzk4QB5eJOY9SbHDK4xWxJBlvTUFwtKJyEH5PWSQvkd1eAzl8naOJn1bLF2Gg66eJfHOW
FAp4ou5fqcqWGztVqNOHkT2I6ZQb7LIGvWg2J08G0z/zTQqaEHS8nK2rMCj8C9e+D+gKJVy/ndOQ
K6VzbDBjZJ1nHbxWWf6RlKgDomDxCIWwdlGIeSHvCXuKoOD3OgENXqI9qFobz7ApfokpNNfOQqCT
jE11mM6IgZLnyPGXo9dZVAbMdCipXYQdo7qr+gorgq4IRsDXE43VAdbyJdH2O5s9wsDc31jO/OJ0
4mV0nJDJUEv9ZCWHIGBYAgGiW2NHqQjSnioesIw7+tQN7Ku5SKojuWRvNlKUmCRW1/kcGBzQJbIV
V43f+hGP1J1UNH7IM8IMhKaUptfNTopdnFsV/PfxmE30QZHPMK7rmYF4rf1h1USuVIN4xUFLTwzk
AKEHey+um21TBpDdC5pmU8280GTdF6di8ZWT++TN8tOE15nNivXwlKbLPXrS8K5RTKqmBGzNpDAV
ZWtOlz6ERKHH9YLHxjfhyYzlOUytB2GFmlLA6POoRIQiQW8W2AxE/GD1Dq32KUznHw46W+Qe8QkG
2IzgwCf5l9zfQRMBXKft1wp52UZ4+nGyyvwwRO4XRSslKUqyZWApioX+XJFAqgCtlG09FV1HhEPH
vkEdgiTrXX7MY/STBYBs0nH5GUa/XKBLx0HS6O0laqqogMOTwR5xi5q2lgH3HlcfYbmm4mX7OQV+
OC2TOsyjUrvSI0W0V+J7PKIG4AGItr2I0L4br8bZA1E+iYtvVTZ8jHHXX6NVkGzUoxRNubM7Mpfb
qkakSOEbcmRA5XygOfCziUd7Z4memV7aj1sZeDxzWcJDsPg7VtwLaQB0L51oOo8xlilHqYe0CS5h
jxWR4xJFtmM9RWq572Z/N1qIw6jFDOmw+RsC03kovautWOs8RYC9IH4XtZlzaehIX0QOYCKd71FY
7VXd90dPzw3hENrnsiBhn1dxabpkZt82GV15FugaxEMaJXrfhDbp6XTRbScgp9rHCRnoutyMkQcJ
JrSnT3AOx2O3kNopxiW+C5eXDtnZWo2dDIfz/SDotka0DjapO18dXV1zmgBPqdd9HqxcPhBpEg2a
KKzqO2Lro2u0JhkYKPzoVIS4NI+DB/dpzlsSIdcEu8nfSEG0h+rst3SBhnEnEwTYmpAj5F3pRlck
dKZYgInqEID1FSr2hNlCFPYcWEsjNpG7bBt483TmkjeP9hDGT8Au1tJgXcrV2fcOrOtgN0Lz2eD5
boUhKaslXyVMqbEbtHuQiegFEVO4LyMyEzxzGTreHIdZXKN1tskVyJlpas9jJo55uQRbtwOhYkXy
LVDp0clMfM9yU1zmDjLa+js7jOL72SIwoJhLzldzM160P2fb2mrdzd6OVYRcsuKaMq5Ognl6Ziv5
DlrDQW1lJIf8Njs27ZrJ1KqvM6FEl2Ygh2LSejl7jEY4vLf3udZcEyvBkkt82dI58RbDi/MqPejD
zGkNbeBtYSeEFIs8oRMV+gTM7NowtA5RIN9TIGLXotvPAcHm+VLue2v+Orrp+CqS5KmYn5LQe3G0
daLhlO1zC15C2ung0Q+LvcdxoyBCZTNa1Xxw+4gJte9/EcVyAjXREhyjUbc5/qtd1D+IqTUsfuU3
T6T9MVlHKrRCspwtpQFUP4Te/IzIO9uPRRM81YvcBBknsmmK6wPDBgqbubM2oH7607TjH7gvDoUX
uJLiNNe3rgVECGfVO8minUmZR2pVY9YdApp9GRnLp3iNl83dST80M11O9tGffn5TkSWuic0Jqi9n
0MtMs00ffLYllrfMjp5aiDGPUThAAyzJIV4/QrAAFapTcfJpUzGTITq+3fnOlD4Ua8b37GXNpV/8
Yy9XdqlPHJ8zvCWkbSxkul+mxd/PjvPLks0nWQfwcGqiEEWfYxIudEHsoIsJMkyL+0JXiqAIX+wD
tKGzo/SVfZlklZWemfezeLBSmshLtk529LPfCvdWT/Gz8Mfq6KYEhf3xH0ozr0lL4cBIiB5BTfT3
MHTySJtNXcRoo03yAB5GZH41Qr0WZsQMkXThJalZN0N+5MPvucEyXNuyLG85yiGdpuMpgZSGrsny
TkvefIZSFmxQXH9kdvotKH92evlax3o4SlkcCxUn57iWNlEfLLwJe/viJA+aB+1+sQuB9I+Qubqy
xOX3l8Ilk3AhgGG/MEa8Br31qWwFib+rFCldyH8OawyeVNeEF4Ap6qJ6uaXl2orU9FLnucVhjITq
OR3az/FS1RdnZrbJj20dSmv5HjRTfYaM7jzaKVTnJcTl25Ld4UoxPMbAwe/6OHYOce2r22CP/mFK
sUjUOWtNyFHrQL+S6ZhnF0ddIrv05/7EMa57dZHxcxR/8CUlt73SjlTtfZpJemks1BA+xpNdllK6
OVblXNKG02WCaCmqmJi54rku0tcisIkHztikVEC/H6RmMMidNy30euEDHlgpf9lmue+RVW8Ht58f
ppATKPJrjbZt0uiCLUPaoIaQ2RdieFXJSPyqzi5W1w4XTc8qaVS2hduUHePcVxeofTCDwVDv6sQq
Dh0i57cmpvo0XjOfixxBapHp4eaW6k16U/lY6k6/EQhrRq/6vP4QtWvNj6Njb/tRha9mNNlpaefn
bp0PlEGLuiYwbMthQKaHIPcd+tl9N9I8yalzkHYhu6rydNjphEUL4utP23ub0hAh7YZbQASm6eTu
d4/d1T3jgWZCRiKcdjul/Nb0FYDj/pb7eYPFCnya7NF+e1YYH8xSU7+UA2HXFeRWqNWHcDQhRpn4
2Bb+RHOBIA/ANDsQXdEWJp+9I0FSTcMz7xm66iYl2yVZsOEVPcX/BPRb0xHcFqbjxfeuCsnMuTE8
MK0t7lUzIWAb6yvlbJv5LKvSLSCjkiK/aHQIwpb3fqnDjVVFvEBeQfBzLSfwrt01DPBK1T5xdzIi
3zbnhNLLxb7CWYIOnERo3sJuuKbSpZ4ekCcRscMpcbI+d77Enx6XDOfomi49Dj4oouVDvOKuxiDe
Uwf556qhMTT6Ixq4Bs4bdr/Ug5s6ZLckJ3QkRYMq+iHaon76lbqpOI6xe3NKyRKexA74yR6wXN1R
pKlx3o6V395P3oR8bcmR/bTeJ0jB997SdfvO8P83pbTfSZZgvXIG6q+seYZpyc7subTRXKfaWynx
7X4WH1pVJS9LzuK35uDavr986wnfSquEp1rY1Q36GjVbn9ZvNKFBK+fRu2JUdWrTbjit2RaHMgcv
0Pm+Otom34OinT+XCqVbT5YkVnlMYDVC1Uc5YnGfRjyUSbN81W10zYplfvVGapFg8Hddl0enNnb1
vUb8xVZ09pVrvdqdR9m22F9I7vN2mSrOds0EbmxtKu9kIqGqe2OChSeRy8tiHn63sunciSY7xC19
vSrk8NGqPjvIsf+SJKT/tB5veAt39jiGHXuhnPR+ZJFHx9Ywy17qT6Gf9yfb5luECdM421Vk7mh5
HzdjczH2pxa7dhJM+AQa53OV2M8FPwD8QY+mYDLgZgxPWd5YhBtLchzDssHa4EN+rNtTNSvUCFWz
MwWTQ8X8IaMztms4Sq/7sZLzoZ5TWJ5pd7b74fz7ie8lCKdUQMes3WDteI+f/bge74uuWsXZIy1T
K6runJAJq6rCnEhW+lzZMtzFC/6qaJyCHXGzhz4gn3BCD7Kf7Kbd900L0rrpxltfdg9TF5Gj5Hcf
kXOn00ISdswuaIdKHX+/hPMigOEpd0314mPNJO4wN8VqEr5P688h7No+GQKw1bMW/J6lbXx0wub7
sMhPScvQc0phgfA/3KdOie2AsUo+d9MRawEOBAZVVIzGjqP7dMIeYPs0kDwbKF3zAbJ7gr4P7g4u
51RMmAPWvk2UB5CTLOT3hpM+3KMNK015Fwz9k9tMLN8Llw0gYcQrAwCwYXwmRsO8nFSfqCyKXeAl
wy3pkUT/HjfOEWPaBMUw3a/m4q0ZY2mNJTauyOteYwGhZbVHX9OVpUVdHqpqvWKkwbkecoJ4VPzV
OOq29Hz8fWQlR4dGEY1HHKeL+FU3qX8KaqfCUZqqez/k7rT1ezvYzoOW6dPY+LDohT5ZjTKnZLbg
9A30SroZy1wVXC2nxWTvOV/oxMVs7Qg60FfbxaZB6QeSA58og0hk8pDO8vXpM+F7LTz10IdJt/Nq
wlMzD+NEfBMLb1BP5HpN0+kyHT0H7fEUUCkt6/x0mr5a64OurPqWVbXaG0/Mmy6Uj4mHEWn2GLhm
gZyfOVsW+xql4z1ARHZk6lsYkdugdgGV2IbwPOJm86Ecj3YHYr6B0VYp/8nyinum/eoYeUOGgB3V
ehAt5uDbDC0HOh9KPuc2HyDzzMYWjXMuOrwlRuEiGN0sP0dDdu0nvA9h6v2gxRCe4r4/L4o62GQk
2xal2DD2jWgE0VzwrCuNp4Z3NWg4tFpfu3WmPfv1W5bGMGE6JMXtHBf7oS2DbV8EpLvout4360y0
t+V5mJTk8ULkGksqpLRafgwNQqwKHXrhE8ZIAY/bLWbxiMsePVArP/weqr/XXvuoxVo+Wh99LVAR
9J+WJhHPwo4/IVHqbhIeGqz5PgMOiqmWCAEYZKR6pBRZm6UkxDIL8vqp75CW5RFqHcWCSyzUfkxn
Fy1K+klnCJr1iDRiWJx3vyDcLuqKU1x40aXFEoahovvEcUMkC01hWjG7YP7i6YUQbL6PxnQ0FHZz
aOzosWo5Y00TroRgQSjqWUVx/f0lse1qS2/RYYae8+Dk5CGLNZqrIejtRMvtksfFgyPNsFcuuqFp
id+dqRhwgkc4fvPgA05qe9cQV9YPLocIRnZEGZfBUVoWIN6R8yFaBw4z0Zre5n71h+m8DNpcrdR7
WVlyxyVjHSYLXJOhVVOvmk3geXonrQb/H594CnlWeDGQ3rgNJok5vLJDgsj1iLB1h+jkTN5yC+zu
m0/gBGp5BxJj6lyqeCYtvNHH2KYcDVq3v+uXtLrEYzgfgt69hYngOxgM0GXa57va2DhfNVm4sTLv
ceE+qTi8tnWlLnYv+scwVj99pdMvCq7yzvOUPKIM+ggSb1ntSN9duznl6CV2qenlrUAmUXqwRFT3
pbDKN2rSCE88kuoh3Einqs9tJC9ZIdRWToQwzwKhSJdLvZ+qNNrS6dbvnsfa7nvW5yowrwvCZyiu
83LvjDREar4bKjrn9WVqk5YwNn3yVIKSesbHWZv1QJyNZ0X39FrhZB6G8lg18CPViPd6hrlPbsUn
45ofZZP5dLtpU0QRM9Yk2hs9JXeR6x+dgtw2lpIeCQ1qTfguUzqe67obz+OwzNxTCZpG/lhkhNCD
k9C2b+f8mvhue5yc7rUzJF1HvuDZCabPGMnCfUUOVWkA845ZpSG9xy8LUsQryMER1bAKXvzAguiC
KnHbdSxXhXgxafbeJx5OsghYSsZ13164ZPWWemTYwz8wcXQqlpSMz4I9UIFPUJ49n+dUf1J1PB7S
JjJQFl6U4LwgIvILu6VNLlPTbFjheNdchrbruGzXZVAZWsSTj10fLdSa8+chcB9KgjsSPe+ciKNv
2r8NbnbrTUB7MJx3wAafswy6qPJxEhnacXfRMQ9JZ4xkClZ8+la3HBU6h31ETMgy+/q5pZO1HSfi
7PpMguOdJW34ov7aZw5TNk3R5nu0Y8I5hqDYfdD4I842eIhbTjNheFni4HvNw7FZP0zO4U6WPruv
V/EpcfB4nnypvPhF9QJTlbojBQGz5uCR5T7Un6syfAAiDceqD2YMYhJ31WAqAAjxctc1NqHtmXpx
veE2oDkM1lOuvg7N0G4K0SoEoiHQCKtIdj6rI9IqhFP50P0qu7HcV+ls7VU8nIY5vaeGi2+J6i0Y
Fvjmp6QgXtN8tBWwdmL71mTr5DZmtHtS23lUif7aTDQKW3Gxi/BbnwXvdXrqpiI6pDPKi74bl2sn
7FuhBgYXbmhOevlIBNOGvGo++SMFVVePTxKH/qmMxhvpcdjyYUNltYeMKE03BjtB767lyfimuCZD
wJFvQpSj5vClUvG70G7Ex5LM1afsw+qTl5DmEBL2qN73meGYbR4b22c4O3jAeRr8dtD0abjjNwxs
9mU6yOle66bZcu6N7pKJdbGJ6/CJ/u1GQSm2OvYCTpMY3WmdaxPBtU2aaMOMljMIRe/i0onhB4wx
ZQ1W9AoWoVvNME1ySVG9/Qe/aCaqGLwdVf0FkeCjrwmeBZuNxQNhP+ElI6+u1DddZVf9fIi8Ca3T
8ljX8zkliuiuPM/30IQxOlJSm3H55uLByRr/zQcg30YDdhf3ZJtffqoPhZW/eqZ47RJAUv9h+3RI
u0pQWichgzx6xm0rXqTXnKcyf80ZFLplcBtiU/+hNfxfmf3fyexXgM7/LLNHa0104b8AfNZ/8IfC
3gXTg0oeiTW2TuSnAbKg/wL40K4keCsgwY14JOQY/xfzGPj/iDwEnfAjokiE/0nZeSw7yqRb9Im4
QeKZSgJ5d3T8hDiu8B4S8/R30RF30rM76Fl11S8JMj+z99piCeX6P8yj+z+LJl+AFjUcE9ao9f9R
2CMP1f9LFIJkS3OWaBbTcCwUCv+lsbeFgu4B4uQ6DrqrMnbHFAh54qhHkhhkBeXDUPS1hpWvwB9L
93jISEkVKTA3nVkRd13fkI/Qb3Q93adaQjsA0oYVJhqJndUbvsw+EsaQ4z2L98vQM2lB76OVUxuV
jeKuSPXNNH/a4stQLoElMbAJMDudj8YM2yfD6Z70z+6rwrmf9IzEJu0rf+cIQ3+qsOukGjR+ahA7
SR54EmsVt0Q0I+lJ21Mq9y3/gk6XjJlW9jX2oM+xw+ODrd6pnqoau2Hy9JmH7HshVozkYz/igsn9
Ucf8ZzMeiBd4s3MvWhKVVsghVxrMlBY3FhA6i1WT25zZG5nlznYhg9tsB7HCKZ9FdnYB8YRptaGo
IZkJPZL9XvGXav1VWk8uF5O+iasvhvDQ9P2g39EkbUqzPSyGekyQAQoaR+V0pAJc8qEObJLwuu1b
9SO1jwlnlGieKvzaAyt9ZlVkDByk+Ge3u67Af1yNf5LUKF3Rn/rUPBjROWJbhEAWR/WpRyCCAjs1
B5ZBhYdcipTYfotWEmMa0Rb8aKZAZmlBQuQzJjUKa/2taABUah9aSOqBvg9CfwJ7rzscyUCT7bPE
EZcab3H+49JUtvJgojuJXZxL5bzLleEKxCKea8pKVHb4x1Xg0d3o7mcwfG3EzBt/W+hGjAc5HCHD
zGyjgwZ3gXanXOFHwCmNp5SdYWKo+1h3+XahwUX1psQ+LneT/hgQpVmZs2cgi+U4OxuEHBT9fNAB
EqgBy6/HZAdoKub/eMndHhImGIeB0WIQPLm9hQ24h6FAgwSt0thwZ9YJI5iYzuDZdenLXjDE3GTU
32f96uoVGn626mj51f46Nicnkbc5ZDlVddAecm+ur5VO1q2RnvJ5XtUNJmVn3ldN+Ssj37b9yTnZ
xmsS3Ln84tBvmr1CLr3zyQItR1cgWc81xYRJWd+wfuO+dJ/w03ujWviT5mzbZPaq7MVBPl2jmUrG
0VMXfd4YEKbdrEtXOarQDYqCbC02aFFCkLrusooKQYnsmiq66U0PQHL2emvcqKxY1CnFr/qFOdjq
2aLCfz1D7a+d1wRWuVHlzPzHaGeCSihfZ8v26lNRWStghWFwicaR6gX1R8H7WkJ1dPNjBkIp076a
+Z+uvdQZf+N0G0jGDlrG2jV4Jcz/TpNvTTaqQsFPD/Yn0pnfNUS4zV7h7mK6rBbvdjcMz0P3q7eI
YItxJ+M3hzkAoVu0qCTE2M0b4QaYIVlvqoeoEujSrnGBiKA4qfVz326dhPaGsAN8k2vZDp9Jeuiq
n2j+tlV4j4SAm2Rjxe53pt/RPzzJxTpuLA1ptKr4vq3yJUAw1GTTmpXmcQC2kKo2pIeH6SCfp4ev
ROYx/d5lBasRlobtWrlO4uwkKVSKAmwsA7M4/yc5iWyVZ6khNB1VVq75emXu0+q7BdoUUb45S1Ft
SA955iGUL4zdUBR2G1W7J+oCPrzmVuSPs/DmfvYMMzsYHBdhA0hpxjXS2mzfcMGmDRMyiNvKETgZ
vO8YXMMY04YhR0lypuv2+xxZwNDbAapQF31J3QMMXRNrBt0TcLbmdTbSvEJYvC5dSo0/0yDZsIyx
MgI3GHAw0i4Dh3XTEP1Ce5iFjcxiyC+GaT0PLAa2ImB+ZZbTrWnSfVGJeI0aSdLt/ZLeoKH+sUhb
IWvgXB4UZa1BftHe1Tr+kTHSAlNx/NAd7YNmxq9oisiSDZUfN7KOSDAonxTt2FrBS26mzZbou2Jj
NTS8BQsIVZLKojymNInXWYtJ2mHKU2iJr0kFi2LlKMAD2D1aMQf5mNS+6vR/op3p33Pkj5WZjvvU
dVCnufEDmAczUPgcOW7eoJXWe8ly30XwRf0cfdi1QHuosjo0y/hfmEBw4GjPnXWfsqcpzPpmECAe
STKOXERlWTD2+3oVxzjne7xpsiZubKzoHiSBpL5Ssfc3yDHC+oKaFVXagQEZyIcFodTkgrCd+B+4
p95d0Iwq8rgxK9U9ds6/lh0c32C9LFannnHJhCW5npCbdN22Nd+64GMUNFZEaazIQbkZtA+I2FIm
XWPzO3l2o+AqjpLbvEgTssnN950c9lGisluv6x8t7u4s+L4jIzTupOMwI0iVHhVTHK8He+wPfaX+
jYJbD05DVAXTJVCRunfwyG1A+UbjY2+rLmye/3G41StLNA5uEHLVsmh4yuLafuobwLmCwz5GKaVl
XX8VgS23dD6kBE3bWMP4gyIO8OgU+EY8I2BEFZKOBbhee/pM5PCtYU7yqtnhh5XMqECJOV3+3OIu
YcGucX+tJAboqstf20B7gY8Fd6N2nqLmvRsT3gCSJxniFbtR5Uzu7GjaTZwk5mDwchjRW5134OVK
Gud5hnKXSOdFkYyOwpD3w22GvS30QxSp/TEhesMfHO01tO3ojP4+2AUy4QDsfmpm/weNzWjLl7PK
BXLgnoFsiAtXpM0rcIKMYEHxNhBetlHQI2u9yPcZfqUd0LSJyT8G8BmBAkumwTIMpLfZ5T8CFCOM
rsGcmJdEXJqOMTPja4YfY/5l1pZcw9/4xbygeoz2OLR4RtF6o/lg8VpE5UnX4RlbGSzhLqVdUXPj
MYXwka2CCVisc73EyYx0YYr3bmY9jChIt0mjOhjbjctAZ6WpC9csqdiVtSABBicyDwifGLZ0Xbo2
qmE3Bm1IW8p9zB9jut/E8hQk4atlp4yuELghnmkKq/Nndg2Vk3SXhj/MjepIP+l01EpzQg1Ylwc+
XeIn9q87I6sdaM2NJO/WluxOJg4lv3WHkwsK5yzLeq9qnc+w/jlN3K+G4FjNkFulIW8K+aPeJWBy
MVTjKmoPTiAR1wBvZZkDGwqXfEktdDQztDSnAtGWFm7HxFlrzbjOFBAcMQiIDdm4AKKQfUUoyee9
6L7myhvE0eqvi+RYR7qWc2KaSLLCsr4aGcqpz0j8WMzAxZ/uXt1o21A0ZHyCqH04+UOJbZ+O4tq0
Gh/ymof7sIBficsUhVhCvBQhqJLNBvUSDBrcEJveYkl56BCaV1W0z8pDFRa+dB4BiKihKHYqlLtO
GF8T4VkkLh+kbu40fdigMdpNqAZz95h1EAe6/EtBU2jmPLxMbF3oIErnC2ZWAXvYSrw18QdDMJ+B
tsqerpmPLeQY1CprSXOc1k+U0PbQvJXUrp2LGdL6hMfkBdalFtjkV1pza6v02eqYrfP0q/lBry2v
lx+tbJ6ihKEIxgIyeciao86BasVmE51Kx88uKamkYVAS3/pe9S0DBdsQnexB90qAhfNTWaTMKTXP
UNSjoR4tUT5Dg8AD47o3AD9eBO4uFRcTF1Zbf2BR3IDlx14boHDazop7UBuEdHK6JAjtYnFqc2XH
yFWj9im3FShB1XyXfboeKSdy4FJQl1AyH2Vx2FNrj87OqLobPpi14B0q3HnTBOcINX8+XwOGcdKc
PTp2LfomzYfnlWFVDjZ0YKVfYzVbayg5HPWupixte5SW6Ksb64esIL0HqMxvlY1slfOz4zJfHX9x
mK1aaBXKTIBc/9erSJxmmqQm80ZuMQs+pAW8wfWS5hiGX7Lxx+CmVnC2KTszyCuoiY3ybDsg5d7a
bcN+rh7vc/S02C76/kVBPFsIk1PuNUAzT8yS7zLRxGWEZ255YRBbxwAiNcgd8bUG4lFKeWmbFITV
Js5t/D3OrmUtzvFUseYKrwz20bob28Cw8b2Qf9zDP+de3iQGECc2wWWAkJN4MLvc4+a4xYOBEpb/
Cm3hnGORYoJN6RKLvSRFxNEvoXkT5a3C1AE3FdC1Y9zkYNFqqbCWDvUgTmTSamO+VmO8AfrWRWwL
GfUwjAbkJ3SmKUqE4deKT4FtrfPm7uQ0AJJ/NfhMYYZrfJ+VPfhx3VL1pmsXF7CO8HlSAsJbqyeZ
Tg98ktIYDzoqWY2lL1n3XqIXe9WJPKUdNxUwis5ZRndvjoIobDzqytGOEr+OUK5079xeq35CY2jd
YDVwh5NQvjcgiyiJdchU/aBqZ17GxEKyj9C6ztlt58kuzt+n4iLEzJBtX9r3hX1RY0V3w08rpCAY
TAwzX33i4r99ktZVb8AkaWroC/ulDnFeyNqP6b5qLTJWMU+tU/ILvJuNfCG4fYViyS+nqyaGzYQ4
Q9eia1H1SERRAeuHBjBLr55DFEHNQJ07b3sL4g4ZcFI+a/bzolBZQsWg4SDC3el9sgTf0TS4bNCM
fc8qqSqegWMQHMdenCnaXIyEGcTe2FQPVDTPi0Alnr/H2rxodPCj72KhJdfLL8ajzX+qLl4DTgkD
vCb6IB4ikCXC2qWMJMYKxgeiafIkQvk0Aa1nOcQw3UM6x1vdBpuIDnZB7I0NxHJGEEG8q0S1TRLb
byy0OWYWXUMd4pOT30aD2xZsa1Rei/xjcJytFVb7RSlWh4s9m3C5mKNdhBhpQ/tUL6icvc7hJZJr
qD1qZ0n46rd2e5pnOE8k9lVst8dprwAUmUzzpO0bq9m6Blx0WznOFsSNXFln9PA5Bo25Lh8cC75S
t4+CzasaiE3e4tmZslc1CveGhaWdi1l36lNeF2DvoJ5TUJbHSZQbMiPX5pNpP5tth5uF7WPMoH6a
MDcmISCo5tqDUtLVdUukQJD2bNi5dUvtbqsngdlSBRGO3BqOv2185g5fvXFtIuVsczaK0PALxV6Y
JtMZAcQmHBsvMdxt7SYePqHYNF9GGOZ53lFNMhMKEetauf47sqK2e37i9hXRDc72+hgFyu9EMviI
a6YsnHtsz3eHFjJni684H4l6D92GOInf0SIc+r1J9ENCTKmrvljBvyxeOEsGp73LudGuq0T6eh0X
67Iv7zI2jmL6V0uTFQVDC7oE1Ig/VWJ4zlTuqw5BYh81voV6n3NTc0a8uQ10pqk5R4ChpWhAe7V+
a45vk0Ny+qKuaK+ExeIQRqtpy3dngiltolHm0VtsEgCvZHHVzBC4l723XGujG09xvlMHdY1KEaHT
hbn9pqPmkATZB8YhI4roFYH3na2dL4qPxFXWEaWyGVfUvn+j+zYRWRgCf5bGv47JUVFdS33w8yBZ
t+PeGklopGUztANpoXxVkd/oJ8Ypm1pFwr9NHcrVzMFa8o23xcua6KQY5oeI3EtAsGRqh/douclG
lKz6k1ozk26Ny2zuTEzeJvZiU1t8yTSmIb7KomfFflb/NZTYMaL3gTIjxH7MzKwuX2CHHshLBN/t
C7PZlRHfQgqouizWrLhxVtQHG4EIu79TabvcRMhj24vi3C0OQGM9VX/46t/LeCfw+vzHjxdVJ7U0
NgndWBUc8TLz6aN7MN30qOGA5XDVr5WZH8tCeyBQ0sybPpePSjl2yaFkucVbwSv3hNaQNTDXT/NN
+OezgZkD2RmbMp1S8V8f7cCArMpo+pagiPoo2AQo8OMQ8T8IbkXTHnH9wj3aJG8BXFT7O+outvuc
Q8SbJ3LDCnHI+72b51vGa1a9EQrRb9FbzNQGGwR3zbzR63EX6iXIgwy1ROsTQlWTC1CEuyTO1+7D
sXyAH47wYcdi5V67wcm4WSg656XR7NZFyHiUTFqNfeL0YA2Zr9oBk/BgbSc+o2AhVMXkZEbDLjcv
gubO7ocd3AU6HjpSmZzjHENkqR102Ev0V2LNZIIceE8n7qKK4lfJsCoObnmvre5z2RCJ3DFIfO4y
55xU9aaZ0/UQPlTt6EQ9rtR3Nza8cdb2bT/4FZwfO+7PvA0rffoN4XR2EI4qXs654X+cg2QuIgjd
lwk/SsvBEgb+0C+VF6vO+6gZDJSpCS1s0Ok9DUZfo1QpVPcHkQoqboIroVNNZooI/E0EsZcN008d
/ctSxdN04iNtr2uOCSmaPX6TDETLII8jQmltfG7jP1Xt17xuYODYxKnWxnRL3F8YgjTCErTb2HLy
sMBRCV6IW0wT1geCvg07KLwAxWZiwtgRb1pP1zRsdhMmRoF1rmImAV76/jSTFhMXrRdOJWMyeiDc
C4UJ91D2hxzWSJdeCYrDo2KuUFeuE163MirvU9fA4Ob/Qkua56zpYHD9dN0cLBgnSMCt7w7YjKiH
cLPYHEepU6/Lv5Kjj2upnQgg1n1mQ9Ss7V7yx3uhrGW+qlxwJPTKLhOAPmNYajaHNtuCcvNMieCY
GgdyZlBcTRQjMxT4eB/m0XnxCDn9FXHBoU0vhssfdjcGYHiXaV7NWMXoPOgrENYY6hjnKSWZB49H
wgduB5bB0BzRnEinQJ9wqWqSN1Eqls6vw1Jtwo4oi4EJdL018mnbLFVU9S8b3/BV7NBH4gLS/J4J
b7JIPdx45/RIyDCa8Zb2iuY1XU+5+DHzLDfTD0wgD+H0TmpfoYBMF85MpoiMqnca+SHc1YCv8cIg
gurqN8Xc6n1GCQXMgq9hrM7DjD0VYwvMPASN6yTuzmNyjacvm2CSGsTZMvR1BceFw3nDqS4D8Ktj
Std+wBDiO9lOmOcBQ2U4HYbuNBOE7dhkyqT4ZoZNiUMou3bWXmGXAUVxTYIzjjjM3a/JMK1jydPf
nXJKjLo8VtZZy2D9lVzBzhIbzcl5cKikqw4Zp/FatNcATbcGObYrnivzs5Iu+L1ppcYXFoh8dkCK
HWrcHEvSVZWmFyLqpHXqsx8jfp0HBOv6sJsWRErPS9D2H7p7D/Hd6WHi0cpQzJC0AmgSdZhmn5J4
n6qXuqw8FjozmVsjVIeekSJJkN7kKvv8vIjbdXveTLiK8NYzng3hXNQqnOpP0ZRwr31RHTqLSjz5
gTWM9y781bs/suda2qg+Z/U+bTPxFdWPufkmWXk7pBRCQvcMxmoY5Xfq+G65UOa7eFfHxzo6qCFW
gLbcpzC+BTqVRFFOwE29to3o0sldqTYtZ09nM6lxHt1Qr7joMEIQ0yPJmAiJSmIuHpmIHLJVUlrH
bP4TYHt1PDuT+ILKqKNGDzG2ooMZTOJVNLmNSZ3oYAsWduVJ0X2W1KLLuFcxkFAgmJofJudW72Rs
eH7QNQNtdXC/MQZQp+2cFmcrzZYfH8VI+oht85CIeo9dV1jsGKi72Bdvgw7UxuC70RdO+rM1McDx
rDz1NSTAdIxrB9gyOyBn9HqwhNXAUQFRLk9+zWTyXKc4dsq5qp9HKhl9IkMN+4CIP6HZrbP+qJPN
izNpokSV063Vh22gNluUMctIhTujfpOELUiCq6UYj62szhNsutxle5NfJ2d6sbvaD+oeziE0/5Ag
TOJxXDy11cFMq5WLrTESH3C8qdMeUXp2yFCY8/gVrTREb5Dexb0St6J6NsZvWZMHxqZdjyGgY0oQ
bGea8LhYHpXuH/HeU43ihSHPid0nVoF7wNoeg6FnhcNKAVYipvdZvhF1Zto78R70P3a+ciUcWjQg
MnwpS+ORvc/NteXMGlWguIZ8Af3I46zeqkquRQ28cyQbzHhDxuo1RN7PPS7V+WsgkaArnWPZtMTX
TyukQnityQByWEWqfOM4yKv8eY4qokRAuDpT8zGq82sWMR2zuNMJiBiKdlczDAoBI2nTx1yi5UWV
MXHVVkCXHRSi5fiNyehiJK/TcHW1zSQslAb5oRalh7ANwu2bnrCFsrKPgcGcHblrVZcnB2FMJ9tH
ZgpYOf0BvRETKkv1NcIutOzi2MkhVG0fbOC+M09Kd3Sd8FVS85uci0bw1tAS9GOzTTEAM23k22+4
tMHZ2gVzbuXZpPVOlMOUSK8Y3Q1dJcjP5AX58qokaK63IW2i4uo0pGHFLUmfnar0WvIt6f78MJgQ
pgOaDAKKHec5AnNLoCC+ivwoGHsLLBKd9W6MEQVktBts5zyI9GRa9xli51gyvqT5U5sATZ5CxMGz
5UK0JC4Lx1VivUzN+NMjb3cvBYRLvSeZyyK2RPMYsG6kPFTdcc5txtTFOtNe7LhCy/7iHrsquvZR
hdbvpqnjerKOsgbAo7LeDh6ldo1FBHlXf0EkIfDhEeALU8JlGCz/pXZLTlqxjeZom8BNCvjXzda6
D7ASbPZgEM0xeOgbGc2bqv5t28QDBn1s6H3mJjki94mc+GQXyTEyWCcvx/814T6pEfow4wdLeepk
sDdNDEAkM2sGs+yat0sShoLUXTmQoCj1hmZEHgym+aH44CLcyR9OAqt9CvuTOm9jeR3d59h4RL7g
whXyl5tYwaYTv9qNAZjYn+u3JLs7yQ060Lq75aV2rK3V8FRhUIr2qOvbF2HsU3nWgl2qbBN0MG66
rnOEU8w/LOzH80+aCx/y696ODB90AFRholskiNYI5fnUMwsv8q1SAX2e/nJhHKy43omy9ac+eUvq
cVVSO7G5Y6Rr3wfn1jHgyJGS5T0+6Xwb1v7A+d7NCQhNdATV9BQjIKjb5At054qgcB9918rItY2N
/lySnFKJy6xZ3rL4gGHtj0PhJWzia1ntU4oN9oYHlYVDzQ2r4dzNx4zf5lHwYJCkphnhIUb4s1zw
RTNusxoABDq1dsz2evChzP8saBUZAiOdxhkzyTueN29u8cDXLEUFxwB+t8A6xehSI2ZyQ8nKcewZ
6t1GR/kK7YfiFk+Gdje6kzFgTWPF3ZZMPi3w29ab0zI5yFqoG76lg6LpF9r2tDXtb03seqb1GAM2
JO6o0zvVvAdk600vQemLTxUfStt/aYM8cxYYLJOrmc4tvXTJtaAR0DijbB68OSBFEomm3Vb07LSx
1fBZpV8W2sIo60n34awngiLMuq393ZHthtORD/shDZtpx6LHAHte32PnpRRIsJAHeHImIafEdj3x
7mrH+NMOymsM+xp9QpJ1UCPgZX0UmFa6PPpTai7LPLi5oYQc/G0qB7cH6aG9gg45d2Ww7Xi2Fe1v
cC/YY9+ovpGXtOtWiX9tksbx/u8SlrRKwkhzZPsNGbw1sK9HlBPKVuVCZ5+6ZAO8FvZLmP8rjGjd
BNeccViqT9dEiNXELWkAjRtIjwP2S2/+VFqAqMnLmNt9M8LSh0rXZKTyoe+ejR+nai/O4G4tkhlA
GB0cw90Tl7pT+5MjX6YkZHTALIXaDg6hlf8zC76DgxPDfmQGDJE2KBDLcrsCvOoMGFY8eI2OuoNa
G7UKQTvKM0oMTgCOSH4W2rmhWplWD+SLptYWmz6zdkN2sasSSb2V7CIkYFo/YjQcDiHi7l6JHm25
hsl7AxH4o+ELQo12mNVFvd1tuyo7zFW5gqmzlixauxzymOMZne0reMpkk/zZYAkHGntyvH1z/suQ
Y9YfCVzlxJFXtYUdV/2BAiODp185rIw6Y7yCS6SUejUdttzYiDO4OIguCqDduhu8TdpdsQ3ExCWJ
2S1BXBkrGT7FWz8/Lw0DK/mPDqaXlk47W3N7ni/J0AuRcgRl5x9l1A5j2Evu6n4Cnfup7xnlBUa1
N91fAWDaRbnedItV6NCO+m6o2pdFDG8jPkj6N/Ldt2mp/NkK8mPHfeCzWPdqssYnf40D9VoO8K5L
kgETgHKEAOUkY3Ro5dUpPzF4PwpTeUq0ad/img8xB4UapSMzgbISW5SpajsAj+v3+B7135Kh76Bm
X2BrNnwtFhS9hgpcEw/MDUcUAae6b/6NhZ+FCC9ma1s5xj5q8SebwzZEk1taTHvws0REgUp4DGBT
lBD3tM3gn72kOVh7vQ+QsxzLCXFxo0EOdQ7uKDBpcNKYrtzEvb0SLdvYfFbW5UK1brqHM/Y/etBt
jsiX9wNUhCp5QsMPUKBgklffba61SWckP3wHRstuUxyRf76yW3hyUwjdUxGsANa4CD/6vH9CL+I1
Wr4F/OrregeK21oTcb5SNAEKZjgkXFpCmZ8BwK5KDEMrRf1iIbDJA3tD9bmv0A6xnVxnwX0YCLCN
q1snmpNto8tSxb6XLR3FhzOAncghgzsN1ChFIyhyKncVRCBmn3hfabiz0jNT6y773re18aag3Ahu
NeDxiYIZiZJ8pJH70TghdS84juFFZAZzN/RZ/QBe7xdChtfy8JdC9WJax9qAzYcIQzFOQus+x1xB
gPLSUGzGCdkoKww5Vb9TTLbMIO/Yzs3T3zj/9oqyp2LaQMPw5wKxj0a6aCqLPwMnfzN0OFbafUtJ
RgwMZcnQtK+o1L2Q4JKp7fez/c9BvlSU47aByV2iPCoA6VvNDJoq9zIM4LPUXhH5bfTA2YxFxuvp
2jchgaFM1KDbgdYkKLtPiGm7KBEbq2PVSlReO+wSjPZD8eF03E0Nw+gwVHayUNZ9iSsv9nIqARYl
Aw8HyPlOwUnb3rsuOmMI2+CxWhkGe1+aa8ygEqlFgP00DnOvQu4aiHqnLEu4UHnl0NyU6c0Sy955
8NPmYhrz0UR1hvLiyBdyEQEPN3hwsv2yuL+Gwa4Vkghm+6jFoWdq4U646LtaqPGM6BfweBijeOvI
7cWnk2sgB0rrUGnFNcD003w7PJA9ysBlVcSkHVlQ+V6Ur8qA/rtbLnfGCvFwJy7QG9BvARF7KujN
g5RJM51hgZC/vNcNABRLooqewXorfO/VI+mndVsWDBA+DOMjnilEbVoRkjgHHikg6YV2ZMnwCmF0
00ib2dw5tQGX9/IZiyMS/uBHM3iLy7HaxYZ8UlL9Q2splfTC2rbMYHJV9ZqpO+gdNtNeuYwTVdEC
1ErnnRoDY6JWWg0hFkwADgbBrFKjC2d+UWu+XRHI0dTDJcaCoo/6XgFm0DuRn9JFJn7RLYF/KTOE
4DcOej+nKcvS8EXJULTbM+qXanOr3WJbRfraIf04mX/hVW3GVq67Un8PwEGy35qMN0P5qxikjCgY
3eLdEdM2TNh017+TvtWxZojo2nF/kve1qZCLN9qzMpJ6S2JGbMYYxo3dEr1nrzsiot0y2Ne4GBPW
3ho6ui4/C0J6rSjZGymZiGjjjPChm59zgVlJ+sje93kuUeZ9V+5DS5RdZcKyLyI2+5dZfQqrJ238
GgqGQoaXuPQdRE3DZ1kNAsGX3t772fmD37dkVDSUst3IS1J8lREJ3NJ8RPlwjPAbUz6eYb95g15t
J2dmHtZh0U1Ok2y/Y3X4ELlYCZw2hoJ1w7R2CosSQSVo4/tRzmM50A4gFOEwq+buPvbULhanvg1K
cOjEaYjlCnE7oUaO+zfY+FAYrZcm/s5Y74nRCe79RPBAPX7OAcdC+13mMF7aIj2zoE715sKBapoP
VcmBSJJ1M4/d4h8M3jMDJjCvZn5BHMrTEJIQkE23fq4fNTYgc9TX7aShD1CPi5zRqVZD1zFZ/pHM
a5sKJFv2BTeHxJnAII+gWubdDTcNJkIVTTqBwamWe8psGmAimptl9vExjVSgHpLmFVPG6+Aav2GK
jT2KPkgtLN+ccIT8ar8WLvbxSjHrnRpFTG+7hu21NW2DZmI2ShzPIqQKn/D42pCwKHx5iakRVmWj
VA91YDMKOFa3h3WBHFTqnfnZD1DDTCOXZ8GPnc9tA2uuB3rFrpipQvZROJlvlwmm1j72pyZmTc8x
NxM8uSpmpncja6ktQo0s4zQI0g6svw6Mz+x+nV4JKBod9ymIkSa5LiLWhDwBrN/fZQplJ+n7YOP0
AtRUbP/jGrZ2pghRbkR0PoY42uC82qkAfQvsPtymWfUW8f6mLXNAk3QcDSmCmxBLQTlJTqGnivnQ
Ba/KSUSM/4xfV7vgbWZh/R5m97Ecj1Q+sIqIm0qrvRVMXoa7qWZ3mi8VOhoe/kKUkMZaTa4O96Ub
7jQb/FuorhUj8UpNQ3uW7NvgrSMfwIqqvUo9W1n7QuWJYfLHJp9tvH4U4fQI5BAswKjs2cAZ1muD
+gqqRV7z18ngsmmS5FKPXbUxEvZVnf0jO44wazSGt8xqC4/FFiGm2H4G/Et1EN0GraI37PdyXE6E
sjvEWJhSt9O3UiYFC82xx+ucwHBAiYgBjSVXmTYbmbQA3lLWO6MOniyc6ILHlvEjGlSd8pKdupU1
fqg/aiTJNW5/FbWBGFE+aqiSxC1SQZuIevxOGEjthrJhnrbweBCswaIEBlIS44IzG8eOSFWavQJw
GWmDAu1CFRXPI8qXKbzErG71MNp08mdm5pYnKvt+1M4FkyDuP5f5WjBPnlOjRx7PS2HFsHBtkAAz
kUSN066RbAWHeBNQCNmcCzoYBtihnm1yk4VMhVAw6NpGyH8ZfWiDc04aL3rY7YaOm9lA1ffUMuty
w28yszYOv1Zifil5xpAnWaKsW1PdOGT/EfBEgJGts+oljLkKzfWSfrXgDhcxe5niG1PGXRtj5f7M
i84vy34fmD8gCThO0OW4LyJBYW+tRtNmfQdzkEz1rmLOvtM44ROcwBgORQbHD3T17Aud5juuNhm5
ajN7PoWBuWO8F+ZXAsXL7S5csE31nFdv4CvR1Lb7Rce6sOcCg/XdvYxGgnXZ9TgZQmOKWNQu8f9y
dWbLjetKFv0iRoATSL5as2RZkufyC8NVZXMA5wkkv74XfW73ib4vCtnl8iCKADJz77UHCslwldd7
G55cKdr7xLtn3a4Y2uVwPZT40GKi0/hW0rS1FeQ3KItG+CxFw8TmfSCx02RzbCVdg5lyaWRDx1IF
qRKPTrhOipNVfVNCGBwOkonVXSM6gCQnLx7bhQ0tpYmZ6BMtT+u5APWEDAeM0MrVerVQ128TNXB3
LxZA7doNL5JevVDTNu7C3QgHg0rfcz8G87HyiJ9K3TuIPZLRdjlvYvjtdThQfh4COHIc4iEZgCMG
a2awOzq0nuO/tEVXOZwAUmlacjfozarkb5yWNOmIHcQKoD7yChVAeQnrh2WAZDDgQH5c159ljvGA
6QUuwUqQTtO3K6J2mHshR4AUMi5hpv39kh0p+5XhvUM/5oT9XvHSjC5fw1UpET+X9bYfkrWPyHZR
YnqYVv23maa0axL7DmQHg6EcEmTbdBCr97Q91LlasilTjB40oSrzFA1fVnitriFz24HNTlvnUXCO
ZIQ0jSsDS4V70jgFOmr0an4klootP1sbzckLny3EIh7rfaHQyWXPeTocFSV6XD1NeuM0f2BdcIdf
6/hvnRxbRE7ojJQ+T8FXONBbjSqSJ/Gg6o3PDmtrl6whsXVR2U57iXiSPLz8K2ibZQZ8yLiJGypz
w+22MviW5JakM01OInVc+YXblNb5psMcN1DC18UxdYicdl7EuAvZzvq4PYbpJg5PSfpSQFVyKUOJ
bUqqb5SgmCopm/alg7Amo2G0NWWF93hcEWXH1Lak5RbjQnRRKDvGYWQp6cXNqDceBJjEvNiULK2/
mxCmNe9mJE86+xNxmu0xL4fl66hPQm79aSeSdrO8dWam7CklkAD0IKtPOEpls7XHpR13hOa9iiIg
qNeBQMPcem8UgB3WPZc0AVZLkDyUJ7wb0hbgH0c7c1XlB1s9z/KrHfZR9uEi+Kz/luRNlMEK/anM
nbURvtgVQhK3bsTeGwCCktU7bWkXtMlYXf3y0ZtEuzdbqpKmHv5M+FvXpWXKgzm52cHzE3NdMqut
vYJii0po64YZ4II2NdbNop4zyLlRDPposnzZAnDSbCBhxmXMWII0gcC9aIokzyQlx0hIWtP02kFA
jytdT39J9fJf24FKKozq96ZnTJmUEH91L2jVMDUvfTrIXg5B239gtO2+9N0HsXTepsgIINcjrSnf
uBE5FD062Z8gHAiyHFmqDGzja4JPPE6Ow3deTW9yiQdCHsYVvJWAuuxEPrXgq3ZxL7fg/n+ZDFZ/
53UMTpFKwWGcRWFZ0XPrWfANTJOb2NLRNidAWaOauURmfZn6F8Ft7/CL2F7CJORmJtwMyCcCfg7j
Chq3FhNpH0uU+D0qsS8KADn3kO2QezJg8r/9dOeJ61Sq5wkTEbTiY2N9h0RvMCXazfq780gKfK4N
OAt/ScS8Jby8aKI9DvOvSiN1lRif+k0PBiVBSqPlsPb67k46jy1CkgibUpzV6I3PxfgaDM5DEHwY
+HYMvMYMFpfN0c40fWRno2J9D6tt7cT5UY3IT9BxawyYQwHXM990ifiVNYA+c+bnXUPNPIfwrdy6
QhpLJLpq0b+1ciUlnE7DN//Sbt05sBDuB4h3YTxf66QleYsjD2AN9kdJvFBUuu4pA6O2Y+d/64x1
m9X64vY2MdEzFydqAZUpI9hxUgY5Iu6TQj0kA+sdOiI2PxN2yYxrOes4enm1uy4NAVCvqsZDAPIV
/Tf1ChwA9As6xVwjvGtmpPchY06YFvUD94J5Z9Fr3NY20FhN4Hc2Ra9+NZRnq2/iDexxgBlzdu/b
Pa0LRuOPofPAAOsxyToPXxz0DHtRbIH4wPulSUkzOnlpcnrlea3LVZJIdIVHwJzjWmsCIhfZMWk3
1TmbkZ8jj97HtfodWAgUOBCbO850h8BrZ64UdE/jGXBl7KtLE+XlyqUq26QG4Tdj/mFOQ0SR+Xty
sV8HvVobrTuDTKoZZ6vsixbOosdBlslty0CFX4hXA5MPYCRS4nkPXfnjEk57PgmKXYKTmP29aRDP
yB4BX2KUx5yx513Ny0nRDfXATsFJxR6jmYKGRBLvYZF0d0kdA7dsPOzYrRGsojSiyTEAvG1oJy/O
L6OrluqEk2IkxhYyKbwBj3gDwsSyJ4wYe/QSnCMQfs410gTCYCqyActfRZcecAYeI4edL4qH6zRK
+IVLrKImJzFKg31f5OjoFcZuOhuFt+R0Rkym2fvMBLnDiF25GsIERBgfOzUoFMdUT9OomA4uDyoz
Wqr15enPJ38eMtcjysfSHWPJ5enPJ7vaYJRiD5egDoIjxYd2Sc7m6YTcBkewiYWRXKKGxDT4Z13J
TLOF43Lsl4fRC+d/Hn4+9++HP//6X5/7+dduAY//+3VVMcdHvzmWNm/BleTlP05DiJjFbFOydoFl
4dXrrgHhI7sh4cB3V412CS1LpP95KnIPbXcgmu7g1+Gqn6PqhPKwPP3zDybLq8Ct4GfT0ag03jhX
9NPxn4eBBLFUD2iDLWw6zSS948+z6v+e/fNh4pLngCLPSIf8FKv/fbBtfPaWHxnUlo46uUiuaMy6
JyZq8w5pNADP7mQZBvbC5cFNmfXZy8N/fS6sjexg5AT/LthPzf13+nlGHU8bSk30JOhnONQ18KMK
2yLl2S13Tdr/0qFtQo2NgTv1hAKhfQzBklhVuqcBeo171zn5o0rgrNqJy+xVOycjtf/fx/EYzaf4
7d8v+PlfP1/aL9mIoSmLzUz29D093P889HPVnL56j0FTKNLTzwMQXiqhfz+2eQ2Yj/Y0Dhz8C8Ai
xGdnNdbJdQtsNT5c/gy84dM8+G9V16FnoC6xYL8AtnsgjmejjbR5IHJgM5tpe3PsLjkytv2w8AWh
EkOhjrDF3+mOAsRtxuwcaUyrvRUc585EoYxHZ6NHFFmOmcb3MrU+Eei42xaG1x0GCxqtdDBPPw8Y
PFu6QERoGX1Vn0b4bjwlcc/qi6DbkBzsNfYpmtvfSkUd6mjEMmgl2rA0NlUUvUShUzOEg9/nMeCi
YcU5vvD1OWwaYxPTYbxLEzx+ohpOJCQMD7UhHudBin0OfSAvNLKCdiwP0uOMFiA0reSEE1nRjgPR
SbSLvXPljGBM1M1mjEA9p3Qq09ApDwmpebFvkNodfhQDVYU1u4RMW1RsaM3DgxckCH1TYzcwX97Y
c7A1CfYrbRTWsEWpzWxqq86wLpHC3ScEPKs5NuKjRdVLJNmC5J26bVeLZZaRPBYBbbN27rL7Mqo5
jeXttTzPXmdwaNfxJnHp0icmmkY/o01WN+0lzu5+frTbhpgfQuGeigovgk7m52LCNjiFTKbcDqCl
gZ0FacrPF041bXSTYvNQWKhd7LKTOzej1zoEdHQmTEk+9cxmAO3FkK/stqMDoCNpYEpW9Jpu8NKW
03wOYyUFa9zn9RZemXmX2obc57IQ1wLs/8qr53yH/2e+BoRv4rIdaNF38y8RzPoGUibz0LQpq51I
DG638Zx+Q2tGVm2a6lpW4jzMlf3GtbA2ZV4BXJ0ZTTpmFe040vZrS3ZIxjL1rMqRUGZaxbQ/o+9C
TO7JQioc5geaQ/T/VdmeU3syEGCPr4Ch1bYFFfKR4I/xqqK5Rp16nPzcf4T3cFclhscsofceO8se
4Hqux4oXG9iPvDlBLW8eyltqQzvf/vs5wGkc2ywXJVU/9sTJCoSQorsOIFRW+N7LXUpr5PrzANAV
fhg/0rIXFq3rxReArPehtbhGSa1aA6ClnDUjscuroLkfE1ttza6hrb2E2eTkWZ9okec7wDojw3g6
Nh4bYRffA4mM7jlhC/s8KOkwmCZagCqVlpo1QXQOvOqMcqY619DEzmUF1q/PGroqHLS3bTdadx55
Ig8wVQocUG6zk0tLrW3q8hyGNWpej3S32cW+EtEsX1d9P95z4E+I7MrO3fJuJBmLeeqA+MPsfbSK
nU1Wjuyj37aibxYB6T9hm8SIOlrMZ4FYDp3Z3hsYw0eHtLW+c3iwesGYsKc1458lW8opMxPvGptM
TUPEfvsWiXqAofCmslisqsbEl7t8rzq3/LXrOFcQJLSMoFfeLKPzroWLO8kQRCo74tBN3vjuUTsx
SfW4XV7c1keU2oZYeDgAyrT3rsRjtI/KC98AeXhMphj38DOET8qMa8TGKalTrEKAnemkEvmV9mTS
WC5j3jp9GPtYnIb2sW3IEUAn5T9EOF8hE3ntSY3TfIelljhBIYaHH+zbaEY3GeHn5lI763yKwwdb
1f7G4kS49s3BXEO39fY+4EosivIW2cFr1U3BEk9fYleV1kuryYl2/IMYWJvRousDM5JHu8doSpzj
uQw6az9q3cDHTTP0RdPzgBT/PgOzBxps4SDl82dF9IC2MIGHqahPRpKnz0GDwYaWCZddvXBWyjch
p4iDJdSwNm2UKLWRnysGqNeCEaoXPftBYmHNGhssqbm762vUcz+LVAhxFINbipQhth5l3cKH9TUl
MLI/EmMJMmASMwFyy7na/ejpk+sk6pARjxGaKIfcBiOhM5WxSeoDby4/VjPtYGZgQ9Q5sMluiZkm
/7y/PFw8hqX7I51HFJh6jM+dcd+6Ucl/SdABjmFd/dJzKi62i2yzGJ5EyAxYdAz9Ze1d/iWsBop2
mChTYleSKNlzPD/oIVAkOPjtpq48+Z6gpV+EU9W+ZeG6NEvMY+GTHT1q8sJVHEcX+RSVpnGJWKy2
kMMJuatqPlw+RxYRsk0L60MQ0i42JdvnYNveQ7c8xC64uziZxT939DQ4Z7+05kPXI6Ifya5bbrhZ
M8ZMc76tP3QYQYz2vjI42EVDECMhCGj1OLHVXkydm/uGNydsqwQ/kBhew1RZFwoY6wKggNNAkdOy
qOVOZg7YpLBL0Jcm6T/PWiIu3RiynU3bfxONIdNSl4d1YKg3e2pNlGKWvfZdaR0UqIAobqzV2MGm
zQdM6uM4vI99VJ51gpjNp4umoMaluGdApbpSPYzdQFR25e/s1IKsxBpz7Sb/u429dCf9LDyBshhE
Gm6navqC8hitzdaG9Cc8QOtJvk7mjMaPp5yNMJJtjRZ5zwjsajPmREUocLeHOSrqKGQAqrHYjyVm
KT/wT7VLc8WW/XsK75Iw6G9BKhkG8MR+GXKfDYWO7oQPzu3CdI9fOz1mLmJloG2Ytdj6iUyrDiHy
3J3nDNsp15fRcojlbg+IdznoTC6xF9Fj3c97Ar5W2iT9zhJUfVUXPM5J9JzBdBh3Gqn0MQk/HDjU
T64pkSI1RKaXRLUR9AmNpEHTmMfhcUnGjic8aIWTCFaV+TI3DaROW9EsA5RMlNWNoJL97BdUfmi3
tLMv4JZyhJ3Kbc4IK7cXX8AIrGzsztSf/VksYpLax6hDft+d1OGl4JX2CFtdDWRrjb61TlLS0FLf
vzgVNbnwk+6ohwkD3WWyFTtcLaBqKtbhBiIX1vepw4cOXECi81tVXnbpB5hgtvoDfiY6VXOZrFRf
MCrLX4Fe0ITLNhWVsfQLkFqiBTfaRJ9WmtmrokZHIIvwFAwEKBr+su0QlxGlwEHpSApjru97W7+Z
EeqzypzPZq0/fI9qq2s7FiMH/brfo7sVVUWsglMfasFo0EFyq0bMb6nrPhaJDBgxaQNUqXcW3DUb
M5HWcSodb5ko0WwAlxj4T4YVraFuflkJrXd6DYi94j5apUaZbI3sbZKQShArNCshWucUTTaILILS
WSNvdqkfWqdt70loe4iKoHnVZBXhouVPn6pb4M/eHeude4nIoVrNBWzrDOXYMUNoym5NEAqzMKLm
gAPIxNq2UAHoM8aH2Gl6wgDo1nqhjNe9G/yKLbAthOLeB25ckzkAbA6Y7YYoXBouoYHIsrk1aWb8
EnDFLb97ymLrUjVNTSZ0ezQw/eHEhqkoApdfV6cXjmvNHne5cegFhF9TQD7JwUpod34eM108eXgZ
7zm1vfZ2fPs5/v0c+kKzU0fDt377doX8REsOsGWxYwAxohKyd/1iNBAeVOLJnBLUAmjS3aRHkVqy
7fkpA6y8PI/IBhlTdatUTBtLDv2WcSuU+ey36OpXGQMeCAlWLChQN+NwC9N2uAK82yRWVe77bJy4
PgGmGqrQQUASRDrxKeIQvooYfyMRwPcvAzI+qrCBqFwvzWrcaRWAIc3vja625wSPxQaWl70HZWZO
TQfSKH/kBe/p6zOtcgLtb1oubOOk6MKxEe6c1vvtlY57EuPf2XeRYE3HzraqHcbtX6aIiJspK/cs
ehc7Ounhqf7VFUa0FnWKwGyydtNY8npbDsZY3XwZsBjWU2qQ4NAieoxvs4ueK0GJil+kHtYZTSsw
PMPTSPDrzuhpLaf9FaOwRbJ6/h5P1rfpeOSzpZW9zi2aW7lAeJ8iCQ8LlPkzs7kedbHPiktqvImO
nLffCQqIzYi5s9O3liICgm1dE8TT3f0NIJW12Z+SCPfew89VmFxUI3fTVe6apLKmDLrAcxorJORb
YTViDUPNBjI7vsbwiORYFytPqg/Lg7rvpL8Chqo73bdIAvr6HBCRujSI0SD0FP+t8VwpMsu7NHvv
3f41BmEYT3RrHdd6amdSxWW7oVsqyqx7F431ZeY6u+8wewcW2yD8fy4UDrc7t8p2bm33pwlwQm+C
BnHCTayyhnBFd+vCptvYqFM6r7jNffErdhmiDy6CQh0xuPbpyeOjZAGEvrFKVHKENv1ocSxtyu/I
M8JdkdbOnTDBDATRl63y92QCROHHmKPo4u/j3ok2VQCVh0inb0db42oA/YnSgEQNgL1c6vHT9IyX
QheIwQvmNRMnGQknngT2uyHQzgOUBY4FZfnXad8dqUek5fXvmhRZNBns4IbZfEwhRx2zlRvZl6jC
0BVVNifiYRCoM2iChVm7kmSSdoyIyykuNki88SLP4XY04fERhTDXd+WzIanQe8H8pWjfKXiw6kzs
n579CGIjXN/cIv1sshqnb5TR4WeBD6V+B13HcKv3vqJytEnQptOU4j4TVJHwQMxHM/mjIvnceXJH
bsbrpBgq1W1u01lgSGgSlFY7B/IV1LqTgKlVGr8YymNs2aWcYMpPt49R5pfI3kbfvSzWooUN6Tqj
IIe1uaWWS6surXfEL7C4+HRZgwUd0RYTExRTbJsKI73ul98rcQ5ehd3Gz1AfjLH96kCdvZPuuFby
T6Ny7xgsY9+ZaFcm0qMPzCATzcZp69eU0+gGGgZxgNGJFFxCacK1TlgZEhslIcCZxK6o7hgAu5VN
6KiTMGeWtHO9CRuehUffVNgbW10T51E+pSOJAwgHB59MJA5f9N6GgNBYBJpsgFtlTC9VjUm+iTP2
G80P9OUM7wGsvhdQt2Rh88dZ1JzWZ2cOOaZG70PZiHq8Atps7dGnpZlR8avlYfI+Dt3zxNYJ+EXu
/VgQudV7u5JlS+bURTjygdckd06RX5X0ziTIEmxz04K8YB/ij19yrdOCqi2vor9Zw03SexXWDUGa
i16B58iOSYFasw69fWg+wqURRASxoxElUjg0DKriSTcoNoxi1Zue2Jvx3yge/5BWingZdCjUomZV
FEjOWebQsJr1J5F0nOWq7Dbn07EQYpcWRfKcoBnVFGG8kvUqKXRGgkzO7sKutKRpv3Zg8g4x3SVu
Y4azIkfDAVss3kxEihHP6p/ofdkrVafrUWUvTtEAxs8+hHjUXfVUFQWYBLtxVmA5V+jKlxcGZWIz
TcehZP0JQ2cv6njY9iEsSZ02NyeNf/kqEHcum9RdS3hx1uh8kyefU6EkOFrgLO403kSCY8EKB9TN
gNY4jzZEEmV7TlX0gdm/m1bU227kRao9ZyfGbiMEnCWCM74ILX4qEgfbUt7tRD8oKtcgO+SBgxVQ
PlYLG9dP268FFNovbkIsY2gUK3qFS5qBa5sSmdxNcwuERYM3Q9V/snSS28bpoUOET0xZ8IaNZ0Vf
fN33TFJqXZ9pOd1SLA/7Znn9BpIg1uZIIRoHhD0E2FlN+Rz77r3qDHQOY/9dg+pcS3OAmVL8UYvr
z3bIux8xEN8J23mzLGJuCyIuIDpYf/suuyKd62gsLsx0mKPKprFXzunFriD+xpG7NSL5xi85MyFM
37NpIZwHaG4mZz4D9qNf5pt0DbkBdjOhbh6BiwrX78kLmIPC5tJEgiVRGqMIdYlSg5hULSc8ID41
ChbYU4k5masebMQkIXvZDmcHILME4ZSC3giShMrIUMZotJ4K7ykUkbchIHCF0QFv5Kb2Dmzqh6yy
m5OhmF3BPZgLshB4O/m21Hs19vcBi5SFIM4pvHcz7E8szac+Cr4nyUAOJCIqN+hRk+U80WkDdBjb
7NzqY577Zhfl3UPWeG+KBLjtUOzS8ndkVGfu1Y/6B9FDb7LAZYOhKedtVomTH1nnLO3vp0hfi9Cq
NzHnPSabLsdFzDz85XiPPYYoLgoq3DI9yJ8aGlhLKsnsadBAFbsrAIUPbHC0RwazuBi2/KPb6nOY
fLI7qmlrFwioS+fipZE+5vmhdH1MMM3bxHiVCyg/U49Lbs3EaY69WE0G5+sVOUsFZ4LMflgS6mZt
7hStCYrANlrxl9MQkSNOJ2d4ntvqBY1Pvi5ajv+xWRMIMfsdAPx+xcHsA+0Z0I7IWYJKcbT53Tjf
8QIsSNYgT4NrbsfrUuNi034F09DyHhEMIyRBaUFA/PQWYHV2Weiz7qIt+5XkH8l0BN+dwWBu7gEO
Ku5w6pQJFbOB3AoJBuO0x6m1cU0s+GxRib/ePaGYrMCEt67TJW0lg6OznjOnPnFIemtGhvHwYDal
V70U1IpVGld7ldUBiQzN1ssSGrk2pjPVnmbD+j1jGOucqGXWClV+iDn8zw4Q+Wg59T7mRsNa4AEy
JkkPMXYhzRUgfzIs/DTbAGIBUFsoqiNgiJMDOwxs2H7WwaMZ4yiQhjevdOvG/DA6umXXwjCrUYq2
COMautaK3unKkvzndgj2tR0CbDEo6YgeBgXiv+XmTXshZ0QQJHciUGh3mzd/ofhYQ/jatv1HXyMx
IFBDI2HaKrvbm5n91NrjfOsz9cNzHukE54jjIRyP7RKuQSSYtB6ahEjrkKSyEAj4mjnMhSD2cDVq
gZikyf4AEWc19aON9rM39gzeyFFgIswceTM28kSLst44gbxYpIXY7aurbBOyHhFlqUYX7+fbaEg+
sHpx7DfLx5CGA2F03rlf1L5lMjZbaKdPXQkmKchspJ4hXfGpFfctAMUQEcwuiCy0abn5kc6M5G3P
OuSE+t71lXngJmRZSS2CcOXfKi6JIYS1wimExZokv11ENP2momOV+ZiXQ9ngMAsNXmF3wOHgNkCG
bfZqf84emdthAwqwRhlZ+dyXIRWBTT9yrqBd2dGfnLYgZ0pIJ8w/nuvRupQ27WqBUdmZlbmd6aPT
5at2vkWPWKTdhKNpIBOu6raBEQRbAwWi6DHxGw7zaRjs6twW+bkNmHxK4uwv6cjZisDU/M5PKnef
0qHKInb2uIHY3wCNIvXLuJvseGurQuzDmrZ8z0R1dvrPtFTAqm417rgVZxdM1jYOxshKT3kybqn9
1FpHn4UgMtkk4qG0aL+WMxi7UoN2CEJrnXkMJAtFd8bMGX9AZY/X4Uy0RvSaoVZQy3Q9LPpbziYd
ZeuKFA7CG0IG7ADlA7VpBzSoZpw9Fz5VG4JUZErYugE1evNwik0MKKEHh1HI4top468gnhXfiDeu
Ir+6zQbxQdr86Gmjrcowme7SwLz+fAQpsFwXRMTTBId56zFKuWtJMdxHLJmhLTpy1hButRNmxyiL
WNIlL3Sot5aEzFNljMRtkX53rQZBC9euRVFfJ/E36EmkbpY/L+THPXqb4aW3qiOHO7JxAwQ/qYu9
zarQNMWJ02+FRDkrimufIGeKBHq1KU23M3ZM4lWhAg6mf4iW7SoRXLk+WiI+iRQoh+7BhDiPJvIw
GGq8JtP4XVOZci6wV57lsWe2eAdCgjHo3IynSWEZczsdrG3otIgikQQlbEzL2wN2SwXWZuHslBz3
yJ77SPqOCFHoAI0zkjuohu9kLt6G0Mk3trHpqBC4TfW87rHDVRbneu0AqnQyxB4pYp4gPDMqYvzg
J4tGGwcEy+LQfQkRveYQn+7bufjIKjVxbupu/ijVSTbFPZEfSO0gDiaqyc9Myd5qUeqVG8cQhIy7
0KaVyvkFhU5jk3IheTXS3HjjqDndF75iqDFThfoxCb0pt1xpT6dMy/TKoXLM6A5PY2hyGivGXUW8
GMfok9FBfDBmIVaz7OI138xG3Ic71N13ZrwvaQe1MGK490Eyzcm4SxO+sWvP69T28N0WPWh9ZJZV
7qiVHfA2i7s82tBj4S2SHwfh0ZqJ3bXs4XS4E3+LBJDQ9EAHQ9xYuacdtHxQzAGvEkAziz8V92Us
jJhll79DFM1T2NXscAWhGCYCv7ia46sgwb6BpQ6zDb5CqxJWVawDuSaOr1DjdjYifZgSOEPz+D0x
8bwb+9bfSuYPJ2Ea1yx1ozM6WyA56ZsOEnurErJjhIN/vI6gBeHvqFuiTBqHM3YNLZDhGsoxgP89
do8WZ8w6cdCgw3kf78mHBOM7JI+xRnkEi0PBuuVX18gmC45VNqKPploWDNQ6qsr5/ylmwzq6UhIm
e0fWz7I0bWZi8c4ZWZr7yXvI8uiaZwhaHMZ9YDwoVWswW32UZnRIykNTf1Tph6g7Mkco9YI58JEX
WL+n0v3thPwdbQHRRccLMdFVG9sxP0ZXPbaFi7+z6F8aiaN8LqDEVkAs0A+xctMRURnyuSD49P0Q
laH1IJX6g/7+9ScqpEw/JmqL1Wj5Fx2WEEVGnKFTUXDLCdQLbU3ahgU70RwQZBX9c9ZXZGIQ2KsQ
q2+ndu5fRqcF51xOBzwzZyT7CPp7AtVUQWRIVyDvpfN8p8yQnQTc4NYKYZfwvic7WJJLixvIo8ee
RNjq2zIFOUhxNWBa2GRzhGK9H3YZo0EA92lOCdws4qTlK3w8lip6NAfB1ooS1Ftatn5zYlw13mEc
ZFVXyCatDtpTZ35XTYLONQs/8iS+n2s8BgA4/2BXQFgKv1X0v5hBAPfH41SLnsgoJX9P2fiEoAdv
JOFZLZJWa3rKmOOvPeMWGMfWpkWahTR7i6xAc11W5UoSUbJuMlh57TAc8jB0TxHn9CJMnGPMgoIy
q8M1gBR7zqmXzaZYTRHcB7eFDclkJkiKX7mgaTpMncESNBxn7XPYN1y9sXaJruJVSJrAvkaQL9Ii
3QUi/aBfXEGCgGPbucNfsmUBfGPqE7rNd1DAw7sBgsaYw2HLC8T2NZYi5OT8SXTy0b/XSfntZWEA
wzucd8RRvNaIkHXesFEXgJPQ42ySIUZaDVRI+wGN3u6qSiyDs8tkcMljBaQo72SFs9HiwhuBudem
D8MNSRwXzBJcEiUVNlZFgYH68DPBLkINes1ij55T41xEYb0NDWLOurZ4KbyguUNqHdFBnjdNa0r8
UkWJxBXTwYSyknOXWXKCVKQzgUmUoctRr8JIOLj0h0LcwnGMasyKEMkY/mKLj82/WVa+1LDEyMVL
T70FWgCnD1chb1GIjCeJmvHOccZfWaHwwTjqXTp1c3Da6FMkOCsNKmES60oBC6fpqmFvueIhnLx9
2TTPpkVLmtEhAIXo3FPuYjIq/lZNNALE8n/ZefBZEqhD5tlF+OlzH6OCVkZN0m2SrThD7lob9JaG
1sFYiam8y7bK/c+tQTKaibmSgafeDrLBPeST62RWKQIGukECOUylDIy7AHt9DyQiKOSD0+FfHrTB
qY8SO2BKjFFtYL1rbLgJ42WWpbvwv2+GwolFGjv6Yue16UiAnV2PQLHstxF+ZaQo7xrPxEBAlxJI
IO7fRhDTNw44VmI0WSQ9n7rJ/k7k8KcbEBzG1dgTxkjKKAZ3Mwp2LcRNaTgfTAA/IzGEvO0gnQMz
zj1ksRH2mCLkKNrWhLP1R8MugwN6nouMmupENCdXyx5uxoCNrzNo00ZfiEBO6QhlLoiS31iYXmcr
MfAhGcjZvV+oyag0p/qQs3LQW3WQ5jJlaXCFrIaRcOxkeA1+Ddr5ktJiXyLvmhMDaOVRfoYc4Vfk
yqzUDIoXd4WNfjHcKTJSV1XBaEgjm8b2NW6dlhu3agZ6VB55gPH4s2695PlCYD9k3AThgNF8tqMz
mp4tF8LdIT7AcicmFjAcD99QM+AWkv35MOb2UxoySMpp7Xs+jXXT9fGSki6b4ZfXrjDXJmQWyZ/Q
miXexxSYW+CAOXO/i2Cy111orty2P2WUj2Qrhs+975unrt+P8A6PLZF5oKDig9uNf6JGpgzVAo/G
S7EKvHh4QlWPSkyr+4yVeQrSZldr86L6AAtehTqzQZu7kkofDdBlXffUN13LchKtHccNGJOsoIDf
pQiIULJc6SUdCIUApFdD/u5Fu/hDYdYlmX4JGryDnaFfM7o/8NiCiyPFTTlwd5rQ/82qTC/YnhHG
TGxerdEjWCLrjAzQddfytiHD24QRW7UcHTHQXQCkTp82XP112tesBC1c+8IgFJa5fbfn2EFfwHLi
tR0Uv4uKbxBnrzXzUgaaSLSSpCEgpQOZE9Z76IkKdLk6JgMmT0UvzE5qhBND/dXRJNba/NJLsnnB
Kvo/rJ3HcuxKdrVfRdFjoQMuE0CEWoPylqyiJycIHhp4j4R7en2g+u++90px+x9oUnFoDlmsAjJ3
7r3Wt/gTmFs37CfNiOLGrLnGSbwbUJcWcuJQJiK5rmpa8jVWyZ4p+tzcMypgfAMdq4LUODcFk9kQ
Ja/DVl8zpTuVLiuskmeNv3Fh1R6WuYCUqawo1n02EGtMpRV1COfzqAW/1+tvmRyA9YPAsBGN5XR2
iFAhfTKs3FU8uNt6AqdTcMCYk9ye+pFFa5JwMLDfQH6g5+YitShaEF/9lD1P0zZOiq+2dw5mwG9L
hbUdQVnxi2i/BjaDP4NRljYxKWv9PWn1RyPC/JUizvYCXe71YLzmA7wRA9HOwgFcWuj5M7WHvh5c
HEgoOjKk9m03hczmXUaKgul789hG1X2NnAh4BSCndqRDpqx7zldbZRlA4CtC4xuVHzlu0FQhz0rj
9ENbAyfUgOgKxsrJn6YHVppmkZAtvoxZ0ZtI6gx55oNxghPBlOlm1FgFRC32HUX40vZd+LVwcBa2
WVzT/uiMYLVldKvHmDm66aUIXwfN3NsdKjlT55Sc54q7z7bOEV1TCiwQ/jl2FkH0gmYxghkipu/M
6Tcesx7um8RdzxdHiVeGSVaGkmIYzmHxqrNDLm0mTuz71YtJd6eU+ASLeHyKCANcDoqVpbcLOP3L
KASlHw+fPItTGjm3swm4HxoS9dRj1Qawnep1Enndbso1nKD0tFMbYPMU9K9O7Y0LJG9jTuKjRrO2
9J0CrK1+qb3bLvSABkXNU+jCFfXu87D/lUDX35QvU0y1UrYAeZ1SEi0bvlB0lsvCrI21sl9YQQ00
kf1larWLBjoUsQtt5+qGm/DoDGKHhF0hBJSYbDwm830ef5YGbmd0FsHcRtCqYRMaHLUnC8mR4dFH
Mk3oqQ4gP0O33hmZrbQwYiIa5TtrZrMmvwZ6rtsmL6izCIGi5UTHNPfmFlO/i1RlAdfacmiCkmVK
d1sJAc63BVE8mfm0kvOksdWejLT0cM/QCQqaItxr5WOakvJNGuBgUjJRREEZsRjKMMXZ6jWM53hi
JdEdmx6g0R4N5otjh3fK6gPif6uBmML0LsjEdzYdSzwpHhd5RGdyWYce6YIuZHXZ06ENae9QYePt
q2SzSzPv1BitOmItnQ/qABfp4h9d134mPRgwCtlo61h+aDYoP09UN71h4NAI1ENo0S8ou/wJATzW
Jp81ZqLbuqgzf6VLeiYO7UgGAD0zKIcpTQ+bGj7au02iFOao6ZcbUDYJd3hIaR2twp64vnKkIy8M
uvqUWclKOXBtebPr6sJQAiGBa39m0ji5g+du6PHgsahxPJPVqsLJXk2VeJcB3kQsuCYGVg5LDKHG
hKaEhRUqIjAKz14C8t8lmT6c+LzGkr3od5o2foVW/RyHgiTW8G4gOaQ0fbyx9oU7u0NbRYc0dIG3
hYI2OPZB11crBjodwlXuPMPcBYIbac7JzIGaB1EmF0RfalviSlzYp9ZqyLqLlZjVRVP4HO2w3mfM
OGXWqG0adDdG1UbrquAgTJT53hXlx8CIQBsZWcWhgyhYYXpMu9sCYxaH9wF8QK6tqF/4S43E2Os2
/R7INHuqx5Xp0XF2GvMDNZ3kRWI9IMJg3UxM04EpklWfxx9Em13zIr2P7e558pEN0BP+KDyzWLcU
ZmUrduguPuLaS/ZI2ddk7t6aVt2uMBM1O0/KtTkA8SrDd1KBHHgz+UmAUcVD57tIIXGuG9gcoeaP
i6zFvdJUgKY9pPwMss6BPmkHZWuPiHJ+hdAq10HfvYzRwAwgfNQB3xKuiTvDuJ9GGgUCkceUZCCg
W1oCPe22aXBo8aUpsD/ks0mZPPsJJXqNuJb0JePVrEc6Qvkb+7vjfOZD/WjVlOoaIasYai+lpg5t
wgGkGPK32IW3mBmv7hAn3JIM+JM6tNaViO4667nQ091URckJUf5S+WsDC/QywdDVNqDztf69s4zX
vG5v7cR+agwKyS6yDkitIYUWqwELKuf2dyzT90aN2qfpyJNkUr62CjSzBrMERyoOkoZ+w5igW5n0
XIg6LJnS2wXCivy2ZsvVhvxpbEV5cHr+QW/oYMj+NqrQf6sALv4k/EsssI8HAJWw8kHIJMn8Xuku
s1Ram0P76Hu0TqWD9thLk5eqILsiLisKsY2H7y/E/11uVA0bB3sLzrJxZkpABu7S6CQjFOx4gFgg
6wEqBBySjbh1845J+2zKMCsT2KRdvHg2jY9xfA4EKE6zCI8AYfI5zK9am+oiHRKOFEMEgc16FfuA
YlzD4CQ/Bthy1byD0vzqQ5ztjbn2RvlEagrc3IimUfaC5LHadDq/ia4I6nWUo9w/tuTLshm+8zG5
8TKvWpjZeNMhAVtFdUwT1/iFoDE7mkRfq5q2O5cnrA6L2NIE27ufy1s9Sp8ccqXxuoA1hYAcI14k
Osot+ttyaC9TKsuNS0lusd9RXk5Y/zWxtzLGulV829dzcTMGD52VbNuus24EnCZpYsJ2FXu8HqKT
E1G9N6r42yiIgm+e0qR8c8KWAL9aXQqfp5T1K9tzXkuL5aZCqrkiwXNuHJe8wZa3803j2+8ZAZlV
vTL6mN5WBgUpQCuOsG4jlbgHQP9UKjhMYKJXueRwRQj3uovUm0wyGir9cGrbNN/kqjVXU4sg2Vkb
MQgM1xXuyjOsl9LQVopSbYXI8DHW6dKaxD+ttBKxq+pGCHA96i3kn9hunBx3dfYZM6VfRa5jbmwU
TMksxSOf95MoFAqPdnhQ0cRrRxNhgYTzmJpimoGuOJZnNJgDUmzUS2MBbV4aj5GLDo7Wtr6yHLrP
5sjAEmzCnB2k7Vs46MgQ1hjrfgVESUW+8ypsaIqdSy+hc590WvXbUjJ6LKBnHfA954UslygayMou
mqey8DIUrSAjiDJfOTPdIUXhjCsWdfLoQWjVqkdRQS3ByqlsGCgq9g9ZyL6txxq7khTOwqUY8S1U
q37E5Ldt1C62zF9BP9LZsuAOVphuAXE4YM/pGwzXKOp3fdzSAJspXiNJ7zjEy7eqdHhD8opQjER8
Bb18m1yycgoZMd7j+BwaGVuESE7ngoH8Mm3ZBApLfIzeawz2wsRMswKrNRvIzAdwvfFyQCG0stDw
rwZNRx3jzIYtE3JcRuJRy0RwAI+2ItAB01+IHcsNw2dlO3LFdrln1xtXVqDtp9q70yx6vBgwvNre
wpnQFkGcnMo514zZBlb61H2kp4/GsZ24NA2NLnhfEVBCrdCoFBAiQFMGdpSTlfM1gIQnr4esHgNr
HSNx5lSPQ5pTwpDmzIkC9h1UCXFtrU9RqG/BG7HpMumujOSjdGnok1q0TFFSRD5aRw6Gakk0useu
c7E7mbIo5djPCn3DHuJT16KpdI2Bw5ItXVxuDBSanOinALUEOmxr06IDW2pBrm1Gi+GlZepbvWgM
KBPOZeoqc2sE0BWKyVq2aiCzNLuI4MXpmzNolKMEqBdXj5r/TWPxYpnZPQfYCOYEvWWZzgn28aMS
zPjqMvrCU/JiEpsEL1ERt2AYAqQKAASvmzZjyDwoikpzp2vWI9FkhcyOToGPpQxL1lezJLOByzlp
Z95p9ZYrVu0RfVYnUc85BnArFOlT8F4FSCibUeYM3MLHXDU7NS8obnbUavUZmCP8a170IoZHg3Zn
IT7dUns3SsvZdFH8LWKz3HamjnDMTsBjTJy52TrOWa3kDU3OvcAXeEA4ignZ16n/bZrPlcTQSovk
zOCMRdpDMp76wLPDV5JuXwZOEBvZFU/IPe8bT29xiN15RkMwt6m+zQEvaJWQymHnSFFKLrZ0BnOg
B0H+I/eu4xAW6rE8JfMvH+4GlD+ZQZ4AvEYGV4E17OnBfCJtWufBL5YvMOIzBmd2T75Pc9Zf78wb
893sdgnj8XkyiD73X1u7ZygKKUsv9xHkJDuT2zBA1FV6R4QRiBeD8kCdz9MpDgqzJb4WMKRAie0l
GQKTSi4eC4lCx5jBlLbmBR7b5+TvapXsOi97ragKoiE4jlPyakwsSdqwKdzX2uRY3vtQMKzwV6Kx
D31UuTyW0bV6FWVwMYznwHrjjjv07IIpDCD4jEwGvQOSmhsKo1Vc1r8kMImGZMf+GcMsAX6qe/S6
4cyYnnzTWVDBU4SbrPr8pap4FRTHAdHUR1AOiZ0uM1QHbDJUp/p2aFEPG0SsexvvltnIWgiQEqlx
pfB4qzt77foXn1amF9hXAakktygYZlWCHBhBKP/op+CMo+weB/fgqO/AYgzaeURG9yT49J6xl3G8
U2b4LEowDhSqileGE+lrgeqaMn5hKXMbOsND0CSHPEHHWV2U2X2axqNB3BGrySKPknWccHtCHbXl
3agHnFHGRai5Nyq/GUeOQD8ho//Xaazbr+LmPftq/mP+wR8FQZZRELb/+R+/++gcfbCfFN/tH7/r
d/+p+c+fLwdfxeq9ff/dB8RPR+14VV/1ePfFmvnfv+Dv3/n/+8V/+/r5Kf8yjZUI0z9LY61bFbyn
v89j5b98vTft3/6iyb8aLkdYan3GH65uy38EsmqW8VcmoBZsIGGZtqM7/whktc05xVXOX5Gm57rm
PwNZLf2vOmJ5k68I2/QkWa0/Ly5/O8GwxArlvGy82P/8+N9ylV0KJHLN3/5i8DsoReZv23/+7S9C
WgZPT3dN0/MsjwJa5+sf73dRHszf/e894rvJ1kEFBB4kblV+Mi9e9MVk3zZmK9ep7T2wGWprmuiU
jkV59Qsl9sxutnhnHnIUU1TZmCFdLOulpND5zWv59+f72+dniz8+P5vGo657UugOz9KY42R/+/zK
IMpDNGZLjensJlBxvWn0wV9UdEqZUOXocDec3XddjZKBUXJ8rQODG1YDH1a25sGZGGFm0TxDGJYo
Zsiwr9hrIEQ+JC4ub93NqluR76dgCI9Tk91Wbj7eSK9+rwqLEXIMvDaDHr/uAqyVegHLQs8rdQiq
6F0fjeEmt9LgqUpjvFSzli9M4LdYxnsgEZ56YKwvXW9ZNxBp153f31lRn/2rl+j3ibq8hTaYScvg
EjMcYRtzru9vX6JKjoUjzAJlOm/2ZsRNf/x5SGWLJaWH3CN6epmymRVstp8+6zQAYOX11VbSilsW
ZeQekzjeUgIMx3CkwjWSNDgODM08Qs6v5aC9NCIdj4ky/aujqduJRL+HQuI9wEq9bYYADkRZkj6V
5xyAXFK2ay8cT0bUktcUbp2sdp97ngWbg0WabNo7zxNyZORQqJ4tlxLLsnS8aVZ5N85jmD+/iFz7
jxcRfFuPm8+iuc0B6o8XEb7JRNLE6Cnw+1+2R1TQkIfD2beJlgPncA6pHTtjAOrWg+sbc46oRnTV
pP8RRi4UQM0Prz+fmjoHCKBUFoMlPvfzkMk5+Yo0spU/6ttUsyKygkj46OLEXrl+Ej9pTSFRyETr
xFY24w0x3P08ON24LzUcxjSLxztVdPJQmdTcP18M63S8s5yQBip32ZasDEla4CWDUHORtU/ehdfL
1c+HPw9OTZ5Q4bgB5OmRaGO4l0tfWvKd3OdLMrrhI+r/bptbhNoijVprnhu9uiMbsd9XV91QxcWw
SkgQFYwZqYHqrz3i6kzgXFlQYmjJi8e0SON1E1jmHtsGI4M0nVkUU3acLGrzmhVhozvqTmJEv0UB
GDwF+F4UZ8uriqvgCQ3Tmt6quOvtknzrf6y5/8s64cwX+e/WMds1Pd2zpO2ZwrTEvM79Zp2oxrHJ
gtCiwGYPHPC1JCktLyQx/R3GH/+ma6nZlYiPKIc5NKJeYGKhwzDWFORsW/Xx0bPac9uJm5KRwsZQ
kOD9ZAjOKbwnBJTJWbZNeg4z8y2NB/RT86faCGU5VUYIkm/Qr6byklVqa+UG8JB+HeYHzjqo5mmy
7SYPDbewu+TqUXOaTNK/x7S5iLwrr/Wkn/qZhfDDS/h5EEb59w+lX65JM7WPfpTYN/UkrBtwL9Gu
b+tdEpYF5Ei3YAjRQlQOLG/TQqaM3SJ5E3AjNnaWAHOyhEHIZDmcxijcdy4IlG7+6OdTURignlBR
fAgdWFB9Ai97ZiG0ZZUfESAIPya0IAnsm9Lx65NfIMn487fPnFO/f/f2wcDhWuLeNDEOO/IPa5iW
eBBXzGFYVi7eWhON400YOhdelnHhYVjbBnoB4Ywp7GNvtQTRuRW4p4Z5eKg3a18MwYaui7hPezip
beveVRNwHTsabwj4iU+lVSY3TUL32r1Ju656KucMwqSQBSkktCytAGt5NUMASruPt3/+x4n/Zflh
kZYmfxtrjyPnr//m2uRoLyPdZ8jUuYLxXO1cA3Q6D8VI6uPUvAS5I16DCQ1rGCMmLhyS5OYHxnYI
flAu4wY+DDaj1S6Pp41GZCF94/Aq3M49/TyYSeaerNQudhmnUzSVQbXqUvMNU1279WLHPmVdnR9G
pz1GNblLdNSqvWws4yWcbkvlmSclcXIQ1o7DyCYHJHDUU5DS/8cX8ysrhP2ZFPu2tnZtWeRn1DrM
vapyHcYN6cfaXkMTAcPEo4E86pN/oN37/x6cSv6La4VT3/+4WByTTgKdbH2Oq5/T6n/7eg4arLG6
QJ/VD+tQ2uqAZZVOJ1ibDlSML1Mm9l27DwkDjnMh7tL5wTUeQMrr17hzghvlVjvFTz7+86Hq21U5
+EhzW0LRJEXNIynX2yKWxrOoaLG5GdEmOVCXSCdndEQFuuXOOnR00VB4rQMBPtL1iukO/ZCz0iwf
vPEwOWfDLk8/qAwCIIiAoZm/TNGrewbLt+ZhGEEHitXB+oRiIneUUGRezG7zZn4QZtcvVYMWrGK8
XM1eesMYg7071VekstVRKUImdcPXIb5Dciq1EknIkD2Z4XDUcO1cAC+24ETVIao4Xv88EA0H7UgL
38Qw94P8RjurxNLOzWTRj8UX2aY+GH87ukISxk3X6mdBw9dtRmPnaZV5ceYHZFAIyluLWXgxtZuh
y8VtFgK9jr1SXbGk6yuv1EhnroG4+UxNaBfUKYaS9FbM06BSzGCKzu6Pk4NprEnz4q2PhhdVDvXd
EJT5OfT0ajn5dv6GMOoBQV5/asIxvv48FBOwr6gyD1k90R3wHXHsRwuPdqx9uHqRf/z5TWz9j5vY
MRzHY3EyLdd0GB/+/qJzCJDOR8xpy7BeDaIr79ADlbu6BE0X84afhTJxZ3jxQG4FcMMwUx1FZbLv
GNccrSFt8BDn37XIsBaFuOh3SeQ8+7nHul+Hn0wEtW2o2dd8vBZJ4JGTSmZ5Q7fxzh77nuM6QqJo
9E4/D+DB+o0fmUD7Qtk9lmgtaxgdz3/+J3P1//F04FB4U3mxeglhehSav/+jK6/tlWuPCSo6NoKx
ePh5SAEswsQ373oQxedgcF+bVNB4aEO5rKWb7Y2IelN0hEMINLInzfdQQXZD9ORijsXrSzPu56vS
l90+tR2xbHorfBp8IHeIDASZJ5uRgPNHNw6RsTRrhR74rtPTltabTtxQW5AoO3+Ic5VItjD0KOB0
8T3Ylg1Tl1psbN1LTfI2+ruG83o+IjBph2WOBtPohp5oSWxXXf1QxUFAC7n6jDHyUy9Ub0Vys2/C
6NNNEM5oyUj/zHvzBa6valrgW3wdLe+loaJdqq9Wc79zTN1TiQx90Eh8CpPxbbAotuiALlP8JsTn
9LN1a3yv+gj3jFVsHQngfrDwzU3S3npFYC4ZIxNjj7mHDcC9deG2Tm9eC2N8zKGj0aNuM5JQ6u41
rsUucZJ3F8erVyG2NBgUYO1GIc3UizXcIkOj692b2sXPI3yNjk91jfoJz1seRmcto98RM+sKNUDA
ZZHcG4KZRuexxQr/KY7il1p7kLK670bH3sc2vK46Bwo+5yp1sn/Wcs4OmkqXcdXiehu029hFUq90
0PJ2NjzG9twVmsOT+q3ZTfdg4Bex9hh6oHTD3CMhsLwmTluuhwCBuYGmj0qVFisjtQL50aJCy7jJ
6grxrOFvazN/RpJqIUeLSDZOTSwMohqZmU/pTveaBIKU5S4tpgxWHW0rw9oYSNnA4qCB0SqxI3mS
AQxm1I1VBh86CD3NcT8rqe+jUZHQHhE1YrSZvw/ufM9uNnaqMTbsUOOlQulro7jlzMPqlK1cJ6at
C0A+83TG6nhTXZWLfQoBf0AFtTXqGWAnXAE5U9d2Jhk+HUJV0WknGwvFIRfYrlUBRxnYLOfppZGS
wQLgZYHjGFF0OQQnrUyO/GXOmmAHGugmqu8K3DKKNm2bjvotg4DvUMOJ05lBtAnDpCYNNb+rlf4A
NQhYUb1w3XInTRQu0ParoYOwUYpD6NHYjAd5ccuRLm9jzZNtTAsx40AxmsaNmUxPU93l6wZUHtIy
Ps+G6Gwkq95OmEyqBqwgNofdXTeIYY0SX4vyJ69137PCIzJqB83jLC0GI22rt9sBRuUDqXLfae0f
e2GHtwNtg7GmwOht3k7EimfmXgBtzVC7GNN9JfJftLq3cYj0e2IJaRCq+YFn78Yp3mDDQPRhnMvB
ow+GTLShP9YC8FATNhVGkk+arr9rds9eFDynmADGUN91slskD1FooBRrscbgX72lGX07GC726Wem
bNyGpfc61ZKo3lGblY6rct6orLeYsIMQb7XWEADcj+UygMPZDV+o7orXjCfeDwgrtaJzrtkhQM90
m414XXpMCAuz4mYeRXFnJt67TCacpj0gUvoYiB4DBGWB5gar1MW340Sace50RnPFUCxQ54+PIop3
0LCZUHpshJBZEVT1unnQa3J0DSv5LJPQJsixBsmTVSiBfOms+7G6egX5jBIGZ2THvxoMebSEif9F
1Y1ljmzXseMIEKTTglnBG6lYZJ+U6dNUykt28A+9yx1Y98Muq7jT8DmYa4OOxaIDLkfQFGDa5IvM
VOZrTBinNl/7eaZvBZ1H1683rUCUgQty3BE9QAoqEM/epD1L+NE1S5iCBPYEljzz35jYQtPzmSr3
xNRQ/D1Remhnrze08+CQb9VBA2HfjzxwQ41OXily/Bffqd0TLZgb3vDvOOV5NaCVFpWpEQtHjkar
qWs/IJCRosKXWW9h8XZnR46s6WbJm+CpHQRy0MIkr1aiPsh0C76xWqiEH5M5/gt6qHYfj9UGIxez
qFAvV7le6GAF28fGx02XmCX4P/L+dKv8UtHZM+6iUX4zGAo2UQQPOqiBDRgVwkvDz851OU0b2x+f
23KO4DF7VHB+n5Bk0MNtrblzDY28xC5qiQQFtG9Y2ZfrRulLBvmCBh7zoGjKLrl1EU3+iC/srjZl
tQ3wQjTqGrWbqrce8sJkyllG905rn3qEZmUcT/vOnJqtgL3YNnW0yYahX2lyCG59Z5jjKu0vH/j5
zGMkYdq9V24/7kjVdvHfpkDD0KGkyHG2yhyO6C2chRcj0U1H9IM5fDaSx80USSBKrzvNpdwrmHYP
eBv1ynBvK/vBsElhijstW01eeo1HsjiI7ba1JDljdWBqnhj52sl30BicNQ0gfWtqDKKjT9wq1T5M
WRD7Kcr2dlWdCkVCdzYU+tpDHL7hViiBw3oF/0i71NmWg/6LZLn6tvWDdcxV/sBm+1R1oPq9zrHO
daSdBeL7Ran71850+hs4atlaxclXGWLD81Ba9GndLB2b8V4ccQDTx+HR5ci1yaziw1IBXu04f7R6
8uFmxSeJ1JJJqbAqJjKusypFM52Vqa15qzH/a+jLFKO4voL/UIGRsQQWG2Fj+A09sOlOgdSEspgU
+/Kl74Fj5I33S6/Uro7hwflJzv5QNB8M8U4dx2BAmEQ0ZEh3ySqhu1FGqNLc0N+UOW/KhI1q1XcJ
/HS8a7sCi55JZn02nhWdnaWZ2v1OtgEiIbtHSToY4Ej8u2nIHxJ9ZIyHZVfWyB57BDsEjd4WA1C9
MYp/xZO81LHm7DzSSMjQgowscvvoNdWE4vU9nYOUgpistmIwj23iTv/9YIyKrYnNr8yc9CTJw7iE
DPy9WGUnBOx0IfNjkHTZMU9t0tpaXcwTk28HwcLCs4iPB3DsEJmEONfRsYmgFMo1SZY03Z1ViQmx
thGiS7X137EG4kntONHnHch9ZXUvcTq+OKlVb1zYPbvIH6D09m++Hc8dtWzfFfMRt9FQjmgiX9Zx
QiQ5idDMGRYpHpfGg7SATuGlKWc5DrHjTioRZyAP74jBYORiiXbadQwaF56Nd7FTpX6oi4n8ueoq
UQutO/IROd+z8Un2eicigaTV1hlPGRw3ujJAk79oBUlEuKyZ9ehgJknIls1yUkGThABD/FvYDXww
SC8Y75yd3RjpynT0bSXtHqslyg4gZhCeyv5SxqA/u/pQNmhjlNABj6OADMbmhukhnegJ6XmZAeQh
O60O3kJEXzE4ntghvMukHur5hrGnjhmFg1QT+ouD8aRRn1Egd1pj0x0uHvopeWDESvS0Zz16DLDx
9gU4pt11L7Vvs51gZ0C9cEwTHKrhYGwuO/SN1dyBP+VTi7eZmLFFFBxQl0w7Y2g//ME9hdRdS8yQ
L4Pu1vuRRANF8yDgRJM2KJvDcdqLtHuciLzzIG3EgN9K22o3aaVw8Xeo3DqeEiOS9TShgCq1tebH
9FYxXG0NLFaxjcijipARwT+0N0nJUd8xuSXbKV/LbxdfMSsUxgFU6bC+0IID/IIk3yvh7EeQiGCP
iw2mEhBXJdhQyqcyhm9MBxyIF4iC8MEcajzYeaetpwG1Wm1phPDm5sYziKLoJj8CICIJhEjBXyA4
QoHGf2180tVHVxCzjNl9gkTUj6hnBq7BLrAHFPGYfpPYWMdT9Rz53alPPdwGpCRnERmECo+gaLxo
q3m4SSGt3Saa+TxV66JR9Y5cwdsi531z+2brwuMkF5RWgYq7g2SXWje63HJrCDDfJCDYWvXWu5L0
dgJnuLYRhVW2rZjs72MNqpORcLVrPnPEUQ8/UCvcpUWJqrqVSHHL4p2zKQtOVA0rM6OgxbUBCCDJ
EYlqzWaKOSakY/1phUWyMnh2i4Sowq4/wSa7maA0YGKJ/JUJXOs8zRqznGgBydbAKQhRbqdXHN9W
OU+SMr4Azs59vLANokigRRqrZBquaLmmgzU1t4OLzQyHB9ZbIiyRoFEXClJcx+k9M3oirgJ1roSz
brxmxgGH7Vo2SBwcxGsoHKeD1GGFwSF6HQk0zSBleNkcB8WA2o9dyXxkZukp9K2e6CC32ul+7JrH
MkzX2hhNG9zOSHVrYvDsSK0aYgcMrU8PWp1ZmF2rtyY3I/qXaIMzE8EzZIVbf3xFfXIbV9i9CT9y
lhrnAmlM7ynWxHVtmjhup1NkDhH2ALYis+R+a8ObOgAlL6cJCYuLeCOASLrOgjOI2M9oxF2XSW+j
W6Sgl4PDfB5cJEOX6CnTd9T1t4mwAvCUw6PNolIOebauc/6X69BF868Don3ySu4yuITxaN11UYld
WIb2NpPJuBhrTsBO4vV3Itf2nUcfNmlOhmG+m0G3N0Qm2f2w4rd5vNPtfOWwvuxqzKGcZYkTV1UE
4KEC3OFo3EDiWmvhKxU4s3n7zWfosxSWeExMe5d0jVhplX3bDc/EexNZQ/YqSiJuC40RI64XJv/0
E0asDqF5IgrK2Ba+fFRZeUFfOn2mRFHkEig8pNRL2PI08jA4lzg/DqgCd6N+1k0V8qJqADYXruCP
G4CymVNUQ8uUzh7nFegSkhYQZq3Z5p6a0n7nDotWyuM0C7VlXAodCSlinfc0KCjN++VkIXjCX9qU
ibNJlX8QqU+piT4LlBWxtQEOYhW+JGW6K3t+gKY4f7ca+rai5z7A7QolffqMg/IFeQmhR706QdiA
N+RzEJIGUY2TfZ8hLqk1vd+7fvqQMDML4/BoJ6BEXLNJVqEAWukH0/NYWA/DAz2rYmWyIR80CXmR
YQgSiL7awGnmDep6dlf91ajEDdNdf+n6LFeTyr4CStI63YjAz7Zt330U9kCOelPj8dE3UZK3N+bF
VcjN6SA3G4ZuwEeUYpFkZLrXNCZkuIq2WhGaMEIKeh4dB8tAXKpJX7somnnCA04r1rw6RqyjiIus
Oo5YRQD3NLEQ35sZCVBdLXdt55woau79ggb9aHbrBuPhWtHqQU0cR3TzRZVsUAPf+9NNOCIs1ceo
OpY95vYEBhkT0fg2qfvPrgcaDEWWnDs3XCYdewrOliO1NdZy9d24/WM1VBB/3Qi/Q/0d4ovY5ji0
Ol9/bYroqGUAO3F8tnSfdEIKDKgUAb6BRSmADg9yDVL3yPVKR0BDPGxG59in5k8j690a83etzBmC
wYj1HO4znCLdxCyaQRxAp8FmVbIvciAlzZ7DQyAtLfkTNi3WlFXmTiY60eAOh2O86ur0EcQ25l1M
W+sEbybFSyepHrJ+JngRnhVBNJ+4HDW9Yde6UAcz4LAdQcAOQ4/WzDe2SZAw38iv65K7WkvWrTI2
vQmB1z44ToYL2xfTyid5JHJR+4PxddZSPv7wStVIh1ovID1H5O1IRQYc/PX7zMd6KBW0oIifMxW0
v2VvUJFSv9Y9sQCca+frBCY1jOo99xAmRrQHJ9LiPK20OWAn4MUCsh2ZxiyrDvFjTjGw7pkyOxpa
1Gi4BHl0ACvzX8ydyXLkSrqcX0XWe7QBgQAQWNxNzvPEKYsbGFlFYp5nPP39kpJJfVq6x0wLmWlD
a3ZVHTIzgUDE7+6fD/RQ6QsrZkQAxWGcV2H6PbCX7uy7Zif7GBYQYErMy+WZwph7T5Mj+xH/0nhW
tLIq4ysR7gWPOFfb2D7pdVCypyZq5KXJe40nyU0BKZmM6vis4/cgODd90VHdgredbO3aHeWCW+E1
lv6D1tLhOUvMw9BIjDohm1E6mwEVGC5HPHD41uR9ot5UVCEHwaEMPHyk1hMm1PByKzo92xVtcSvC
+qiJLN4PfnNMPqHYJN7gcrORfYEBOA9s+IN2FRGehn6U+c95ZTwDmwtbsXqYrVJmGnyTfYRuucW9
uikkVviwj3n65TTTlCDpuzQ9T7EkAG1IziWcZn++iwfkxdrRjllrr4VZ+xvM6w5wSbeAzgdZF6f0
4iEdiTRmRueHr0Vl+pzcomffoQ6T2LXgcPIocgiA5lGgZuYlI2+qV+1OfA1NqO2AKlG57lEJ55Vr
zcJi0il8TGySzQGzfRVvckVRVUyxIjwlMbObwZwNFf8o/wh7xkL8XuU8GehZIIzBibQkaWl/mAHy
YEGnwEwAskpLX1z9nv6HitkGmliHsRHlOmJnM/TiRdrVGzkuBsAu/GIAso8kCDu5TP+qU5I3g6S+
WkwCvFVHBeeklwvG3y8Zte/Y0+1zbFprt8tXkFSnje+vmvpa6fq4r+LSXTYBSFAtYnTR2b/WYZ3f
Y93/tPF/z0wtuYCCcLjcg3GeeuKqBw39TfSH0vZ697BqRkl6MRpi224f487uO2+T+vahres/sfFd
On7KDppFxASl7ZDpUkkAFr1jiYhwXsTZuJQ6R6GiDJdV26TXJgzWgxsSM5tFrb/Th1FtrRrrSgeT
Oh4E1rupeodmGCwOui6Z4T9yPyKtsPhnvPM1PUOBfMlSXKtD69CwYNjqJAdiaK5hcxIadW8W70rU
RZVfJEIIqO61sLQnYkJsIcPkWPScvTAeLvMWVLY7MdFRNhCB/ADsMZ97yn3lQcoqFcSvTh9B1DcL
BoE6e2yPEb8zlGdtZBXLBqZJDA8spr8473QKzlLiBTOdoDjrMVsco5/mdlF/RL2u7/vHYTBqrLVN
n6nPxGXmIC84bXAcpiZZTZKGkcqrrVVWgYscehMJmemEaXKU7zGo0BV+0iIvhxkK5cFFd9g4Yfk7
T2pGxDW0PvbEvvFkPgImdmVscXODz0zcRZMkFdvZeGPw8JrlAvQWoYMvXWE1xLSwYRBAV3gvq21k
WPYs1YqO1zZ8kBfbRgzK56Da8Pr45wQyaUuQ/BDK+C2B1Nx2if+ky2HbY8jehhJ7YKCXv3rNG7bN
E0mk8hgsBuZlc1tq3Vr1GFZpdjkFhkETA3lZrsSvcmG7fBixTvaNp67zcGx9IWLgrk6BZEN90PSk
4z5S9dp1ee6nhN/16oO1jB+MaWRyQJim6jwa4S7ywqeQHcmguIAsj5Wzb7gBkwrrUGW0yC1uTr6t
G2YpTl+jC+nsVea2HKxfVFCZGNgnZ2NN2lrV1SePA40YukajlKHN61odqrx114iF3402fRXMAKFc
tB+GwR45DSNq6urLiJliV+OcTlz2StkDmcDpFeqDVHhzQnVMwImuwCncnWaa+Xl0hH6DpXLaThEH
r8g/4rt7ZXTNiCMH8B4xo+sr54PETLgICSkvjCQHOoz8sXMZXza4lHFw+vXapyBFqCBfQS2PlmVg
RKsYDGoOPfgsGmJFBjUctD0XCBZPnttC7OVM4w3pDf8oSKvk4oTbymErBPyA9GHlZ7iowBfVX3Ft
8d4ljLJ4I9edqq8k4h78JJDbCC0vqfZDxCZrbLblNwqEP/OowvKtQVx6NdH9KZ3vNCY4rYyzFSs8
rlVBZNVmu4y0iSmkDAB/M9J6sHx4lnlvbPg9PPlkGjwrOTpF+FvFo1y3scf85nFY0epxxaugFbPC
g9eYxnOvSuPZiPK1YMcMKHVAXlKc0WGA5Piq9PHi0NhBuMK/8fhotqj1XAMycGnBHbQ5bkTvZLFx
OSl9ItKUTf08gsKd+qNLaYPenKin5Wzm5wcwCNVJUzQHxj0nLO2VIutvel3CVyO3mgMLN73PlUcz
Gzs3sv/ulxVEe+DD1SEC21eBMD4NBjZ4YIcZc8qCbTtD9aVvdp9an+8ze8y2IqAppI+NClSlYc0N
yi1+R+TJ8hLqmJnpa+zd1opgpHGsLGYCIc78RaX0/tiTUb9BOFiU7ApvRb4GEl3fEArJolIIXaSZ
jSwd5Y/ods17cbYpZdg2vt2dwfP0Z9XY1aZR7Fnb6KNNG+sSRVV0C83J2k9WcFfUlN9+vkQd9ZSB
5NAO22Ub2GFy8tgw3zgfYHugTAF+oIciHVo1M6CM/EoYUDtmFOMV+7N5aROOEsavDlfDDo5UeI2h
UF41NrKzofHazeMP+ySVO02rUWM6uuO6kvy3KsgqMevql1YbwxV8pMO1vq5XjhvXN/fxpaol92DQ
n/TYqm5uPnp7Xvw9bag99WPd3IVw9J8857dfcGZGJMdGzuPsQCO2XFSmLA8YrTW7b9EevOwonOGo
T6J7SpOXURXljTN1/xToJkCiYgrhYvOtPsEgEzJMV6Pr/Mlbbvy5TrWgyohJyupZxvl37Gb6QZV1
9awy4eBjTN3Vzx/6Tcmq7U/PoxndoC26b70wGgbSZbpxp858tsA+ImHoK0+xBQV3NIB5sMHRhjJ7
Ej4fIWcRVmW/BlUsWm1Ogl6eUsnlElMgfM8HlX+LkPodjI3pMbAABZHksxd25A8nNwBcE9TBZfKj
GgHd+TC7h6kchWteVmpTxVJdM4nIMXT2H48T9eOhI7lpPoYkePcjvXupzNDAG+BcI6VBGQDsgreP
WAvJtGz9mJ8eAgh0O/kwcqWlOBRRWmCQJVtQ0bDraLZ+U7jsqVzUOmLHBSXtJirxQZpMyqXW76ZI
PQe+Cf9Vs/AOtdzWQ3VyImTlBtF1zm88rvtmyQSoeqkav3x6sCwM49iGY/eWG16Oze4EfzrhcZD2
u9Gn3Ncohb9v2DfZGV71EFfjIrGeVWTSL5hzQIYVs4EldwMCn58szcNWH9BSEmuxOGpJt/UT3nre
FBLtfdq8ppYxL53J4tryw2VnI0tJCl4Mr/DeLLZbO93K1Ty0votIwgCMcu0WR9Xz2GtiZ9JhzdAN
KFBjFsGB8cqVuJhYePpAGUo4iCN2W2NBZY9kzTNo7yuTHAtWtq4sGHW5VZXrvtSs62gn2ZkB9Goo
GyLZ7aNVrXD2HdEEC0b5SjFEmrkPk4dofcjiablMx+ZWjT9CikD2UHl5MKfU2pUtyz6UftyFIFx0
qfapi+4BF7VbmaEWYOGTGU7l6Z3119s4sQPQOaTAzKZtxdfc9GaQ+thUDw0zt++kou2tVWCRLppB
cicA4DfkPWK7cMor6Jlulqr1xJl/XdflJW4wqPhV8N3Xhjr9fMngHjhlqm1G7KtLT31RpM7DlNDp
VDqfRBDYCENBtzKFFAst6AB1B0pAW50o5ViOwvV3ox1ay8q1Ny4PPPCAfbtWNhdqoTkO0Xd66H2/
p4d2hv3FvsTgnLc864i2cEosAlwwo6+lG1rousMELmehybCA8FSMe0dzoIfZIWeB8uHz9GA7UT7T
bMPUWftFaf5OM3NRELpOjVp/S4xxPKAPYoKIiHxaub0wzAhc6+NLHuKT1vy3qkuzq5P68pYJX6Oy
9+5jZAE3nchdCHhmI/L6Xc8duGlp9EeSvSN6N9pXhdt3lruPwc7EoLZ2mkNGK+Aw1dhw4YjasdBp
UWMUUxYgEYljZRdbx9flWLC+9ASBn8NW9SHc5o97Nqa+uMU8lWWfPKDx8LCkQaRmHJ0ED0ulYFWn
tDT4LRY+sFxp+pX52WaMp/EsYrt48Xrtj1biVdei8UT1WL9TcbwtQrDPCdhKX1jRUdfo4+xMi7xs
Zh1KVasTeFFu0bE4TkH4YjYofH3sG9e4IfwGAymeaaaCCDH4xjoD/XAk2EqGLm6ZRbcmAxB8nTgj
gN0V8XT1MareOjXsqxwgg3gcUGIjDI6ZI/2jgzNRJe3SFp21jE3fIzonMmZ4FEVZgd4vYlaoNWmZ
8ToNchtMhXPyhxraXJ00hwjKDtWK/Sp6/P+DmVX4IGayjuUlyRES3dqcmM3DIilCKuANMuHLeiRe
anCofPGLx2w9kv1hzKSzHypBCUjRIVDUUtsoWNeviaQjIxDhx7yxjP5oeCNVs34p5obuwLBKNG7K
doy3fZ5kVOzwJfEihg2ZQFLtMWe7Lc5/FX0q76U1UvroUge5nPUcOhb0SwoCKCzs6bxbGW686lLf
fa7t2n3Oy18Cle0sJ3WbDJb4bGqTVTcUEkMsXsZRgd+ITP/EaZ6zYVmG13ozoef7iWmA0Oy0o6H3
q7Y1zJ2WeyaSfvU6oXKvA8VnbjrqQQ5umTqVWXpQOrFD7D3zcUqfaVvK9hkjMmjeLSZEKemMjduC
CsSooGIy3Yj6OUiHal/HHt5u3X/rGwtgWeBfO8Ig34qDaFn7iyyroZBPlrX4X/scaKlbVPSfZwIl
tuJdb9tdhqS+sL2UkNgjP1coH/O73q75rwFqsjVOcZCgX5xe75YTfAo4hqmECkI/KNrCMJPgRC48
hxrWt2x4dgc2KZVD74at2TvqoawL9xXUbxKmq1BvvXWaOOMyl2O94h/4e5qanXnUNM6z3XlrTA30
v3FnvPoTLMTa3pm5/ZW44zodghzOKfgWTnLFoh8cmMA15I6kpVu4cuwUkS3pjt6wtDv15CI2kqm1
nkyXeVTlhx/wBpgC+ll1KIE3Hlud1gvD34yV/pQaNCz1bJDm1b1yQmtVOK3xDEuGBdHTmMFOobtD
9Jw3pCZgIJEnljqz7HnsuUvfZ3SEq4IG7yRlVudF0XwifUKfAdJTauCIc8sIXUR5QECTqRBnd6Ay
c2oCcyNTv9t4BcnJEmzjBdsbWn/VnH6+E15pwGHWFfyOLNrlofchra7FfjbYzCaCdtMHU77GHGjO
ma8Wt9Itipvs/uANzc4u+4YjVUpLuiOtgy8KviAzzSeatnCU+N1FYDS6qFg1e2VaF1+2N92pjJPr
Jf1zHz2LQBcvP99k5lPhauKc+OLZYn98LKxHL3E0ub/AtGw5xEDLS8NkXVuld60pX7n+vQMSjQeD
47/60h3LdKQwmREoSxDVevjW/8W6XcLqhfiDgQgmp4l7ptavkJXdmUOp41JGAKbdh1M+NDIo1K0P
VXgkD+gF49Z2U7WgX69d8UjJZ3EJg5/lpWeMhmclMF/TyE8YShjOfKyoLKopcGDyknuMFytzz0D6
YdhYkQlxKEO8OXFz5HySX4qB2va07I4/X7QBMSwbsNP8fKtHn0WIUJ8Kp9t7vlrUXV1v8k7Ze0w5
wbYKg3DvOtLcjpQL7NL63ep4XLWglXt+f0g4MmruKVmunz6d7lGqE9DBBDzRGIhuKvbBXGTJyjSZ
bJrUNeBZzl6SrrH28CVxy+QdxlbPfh3aCsBhPsFHmOLNxJYDkhH+VQ7N1HNl7Of578hfpuNuNKd4
SHD6HgufMctVpNbANZu3bAAYSRV5dir6iYLpLqcPGn7orWVCvKC1yFn9XHlmCEKtobHLH+7CG6JX
JBnM/UPi05HxNmCsuf18UZLNGLELscr3eZAkp9xrygO1SovG0fKnoiG4/vfXz/9mGnZsXNfScWyh
hGUL2/i3yycLHcqRHvMROjTnXkUtfRma+fKziyftV2tDjeyw4YDc4u9EUQPw2mVxE4IpVUEGgw8s
WjnxACMGHfAYKCCDLCrhZXQgDpkBKV1IXB4QbfmZA1nnaIJxIvAwwBXG3a3ptcsanl91Wj/SvsWK
1Cqj6RKF3DDMS0BuYPv3L1k+XtJf7hgSiS5ICrwahmvJf3/Jeqlg3ZcNJMA275ii2vkidonOdzlo
ZIM6hWzA5FgLjtdULegHJ7MWeu2FZ9LF0TnUMb7loHx2IX64wrXrtyHMtV1e6vHCZ3/xq/Ufkkd3
SltoTeVIoFjl/Ds/sE9B9dHp3vuUFVBpRYUOWdbYSPPhbLJxfAtkq+8gP76pWN8ZKdVr5KMog0px
cKJaRXtmAm+ciNKnv39L/j3b4igdHJJypcO7Qkzvkd/7lzXEL4QIoo5rWYMqP2OQ9GWn2jcdY1Sg
a48BvYE7oLN85vEmDJ2//+E/2ba/fB78dFPxQWDvNg1T/7dLUGZu3YchvANvlB+JFr4Pttx2kMwB
yQKZiA1tR1XGRGkJImxPlnv4kImiwaYhKf/3v8v/6Y1gQCF023AVd4X46xvBMqhFuY/i7Insz1BX
7OyBy3fwhADA7e0ArIcjp3aTl+L/TXb5v4wl/yW8vP4vEs7/H2aXxSPP+z9zdI8U9f/IPD8i2v/x
j1uefmThx79Gl3/+xX+PLgv3n2SShYkcRS5YJ5b1j//Wfz1CzUL/J7k/EpXkIUxLtxRxrSyvmuA/
/iEVf2RZtvMIS0hDf6RRWWZ+/sj8p01yQoEx5MEOe8P6v0ouI13/NQjkCCkIdOoEqmxL8jv+e64z
qJF1PHA385hT3qJuVbQh+3ZmEbC2ZZke0thYuj6mSyqlqarw+r0q7aM3xRR7jF25ps+AzDCZrFrF
JQe2gDgNB14LAVNEzI97bcSQb5U1pdRUf6Ux1XQl6nqZes5rqJjFZcMbnkYkJUVnUxpvpJT4IMSr
6Ri0nGSWjj74exSkI6YhAbIikp2b4G6dOC8i6NdLW7cBQMU1iH8jOGIyTlCIuxzvjPsserpzUosW
WQ+naI+DIxXJLXVKedSMfMGYTF8MbPs0NuaLLu1pVLI7RiGOw+zAQ0Dn1BhDx6yqulll9JayFoY7
Tw9AInbiiTII3IOwMJfMsjBd15tiqG0MeA3+7lq/+WaEHdvHLmRDT2qZOKAgP7mD8UbzCrz0gWc6
4Q93acadMTcrkjD+AwHbAu6wJxMxS0epNSOL/C9/YYpzXJkqAQUzNNdCyzcZCKsFFVE3IyN6nvcT
njLK+KjoWpomgY7ArpaCBoTjtAozF4RdHRMpLrEAhVTvaFgsOLkt2lq9FUSaV6lN6S4dmcRecY0G
3njQFSpwvwuYjh3GPLkYoaKGdkResrPTEFSfRsjFQ0jSX3m1fGorqTPpdxCLx+5XI76t3M2JkbXX
OGc7FcpxE6IVNHg6qsZA++6R1qYBILYzTqhAn0Pc+DB9k2npul9xhX5s9QXmLOfXUJigJURiIry2
B1mVGN0woc3GQr+XMBE3YcYsfZQFKVpwy41QNGIP5hYcnZz3Og0MIsVcM2jmVrfB8Tam669ysDRS
Bpswno4RRrq1qooPXyqOiui9m4ZHaVzHH6Pv1xsmA+yVaVlRHpMTvf0j2hhcrWyyedky2MFxdzAN
AgiGe1SSzVqaeQRJB7kgZ4SLjnEw1s2GCmuPQ2enbn1Kh7NHEl8knbOoG/3ehk4AMoUeOo2w58K1
dA8M+cIfBMVfuoNFRfaLwLaMBUwy3qeimSVAt+cQ+nZ+B+jKhKdMzUy26ApYLG1grCkCAqUJ2ZrH
EbbQAHz6wghi4rVtBVzaS1ec70DVkxnQoTtSQ/JoLaQROeqFWI5tdxdtS8KulRTel5+U3WKK1xVA
eiv56DJIGhpdOI8nJKENCQLMsFduPN1VWxvzyiHlUFfmm16brCPOSzwFgmN/81LwzgYagPWhwJjr
JeFl6Mt3r7hrxvCr17G0+PkZoC0jqpGaxiSj6CpESrWT0FhA3AQCoj0njCTnyb1ENd33GNPauJAE
L5Nw46fXko65KjNfPbo5sQnWxLW5sEeGYNRR9Kcqpf8T5WjW5ZpxqNRHHdnNOg1x88GfAWNNQIEE
wEtduPuWdlOiatM2xuOhGaa3yhnAFHhRD5w37CbfTQJwOcDXfUgPYhSpn5wqQ7gR/lJezFHsnnsN
iHVCVyC8dHlnG0dXqH+h2MbeRBplJAW2e3R21jzGHPOqfPh7HGPFeZIxeIfpCqnIMTE31471G5wU
HzSlhHPL7689FBhYOcGqCB8xCyIQc68D8+w2AAwHs7sZ8dSB2cOC2ST6a4iYMjcI8c+BvdJyGI9H
vSk/ChkO8KvH5zTWh0XfcPIIAnwavRHS5E5lIocqXIE452JVo2LQPVzAY1xRJwGeXZH99APQQowF
mG7TDOhySUkHF3ap/8YTJnepibkrDd2FpFpjQbI63qTp84RicMna5J6Y8XFoJ8bxKvhjVwXwXZfs
vudbs9ZNGDeixi5FRr7aU/D0uxQ8LsWP17owxIlO8EVVA75TfeouJZ7Ka04V5gpoVriQxJxZE9N8
GXV4uODnBz4OyWAkZarMNF2OKW9g5KbhOnf8EauG/hSQLYy8gp6RwtcPjeZcGcYT3hSDttbK+tOq
cvsUKw9MTtfeJ7SIuQ8wj8YJoI/lZNzNJpZrJ8jfPMOvDl37zPQ9QrKdFqrR/UXcSqx8Ib9TYxFq
Mfpg3MmODaNt03kET7Q+UtTBdZfRVWcZWXshZUfrd78nxfISlGb6XGaaAyOuWOMEEIxlq2JFXXvL
Jl8wPuOqblIePaYfq8OYTs+6grlkTEzrKg9+MZvtk1lWb7EJuZuC1577cnpyrKDbuLKHBlu/6Vnk
7xIDkrAzBCdb0S5QJVeDajXSQOO0oYEIqdeOflkWDl2MVNpF+PjjlHkMO1tSIC5/9aHPxHcsdkQD
3LW/hEFlQoiM6xcTkVGPh/CE8XqR6CdO0MWHNAl1J5S5E6laMcs3F3UBT38oJypDiXluiG+LslQr
aXbpi5zSg05qDybejOR+m8hthgVmN9i/vWCAaMwWZTM2MSUy1QDyqdIBq1H0c2u4zzdaxVyzacct
I3lrVTlldtNFkEN9tYd3hyRiO9CtW07dh+8Mcm5BZzyK1qM31XhYmGpVLaIqaO95ZV0ZRlr7XJfG
kn3Jqcv86C2jcAF85zIj2nKQ0oyOgUnxlzG8uQk+VRXv0NDKez2CvULk2BQBM7HGNINLqQfHAnT1
GV8xFLzGYi7++LZO8WwlGvbPOtfzY/MoAscDg6Utj4JFX6TYfjyzWCqbRcvtfHffg3ta89T/5T4U
ACAd/eHnf8ncXOqWycenkxEkHMp7pTwh11nmx8fA+RweLI+4gYGLqWEZPzTBUEA6ybRAXzFMI7Ad
lR3BUp4UYHFWdPPwLR04SDClwtAa7CjMxuY2wfWaeXkvV1S0yCOzPz0UFnEovDtamv5iX+ldySDX
dRjOzaI+T3UjtzhgxljzT53M8w0N8TTFMdVc4ZXf2IyoUe/dHCYnPsdOw+yUtOVDEcG6yDZvW07u
WrjQjW3TfSurR5OHs44k7hM5Gsx1YYN5+VMzZNR7i1WmJS8pq9YsNOlrLYXQ5wI3tzQefnVkf+FY
d8AZZ8+X9CHK7ldp3w1lX0RJeh5V32RW6D2CB7LmEBpb9nPrD0hCSYOpQtmMys+u9T5oJQpSucyM
DJLAuEApBxUHp07OporNLM0qBqu5w9asANUfQdb0fMqpcPvgUjJQmY0GQzBxFg1U/MptiMNkqnxD
wedmtIwvHdf0KiqnjZuKZpWaHriaEAiH89xnHwFGhl75x5bwACnA7tCV8W5UyY6N3MGj66CAOZOi
9Sdtv0lLaMJlvbFY2zGPbojIrivt3gb2poabl00Yo2IN9dSCWVaCHyYq1AXN0dEAuo6g81mKeGV2
d+FWxO2TkLAbpwn8dp6565bN8BT8tksGTKSnLGSR6lGr1iQLAy2qR8uHhjgP6NB8MFbhbBfuBYc/
oZqOEEo2t4d8oUMwDXtwJDtqlzaG1i4E2f7HwikzsQS/zJsD3BK00rwJ84W0h432wIoy5Y0BjbEe
LTAHzwpsgTVNzi0QVbtVOtA1ZvsRw7nQlcFMNCaDv/q3NfyO6FOwqEPq2LVP7DR0158RT6do6GIT
5onKWc1+rIq4AnuydAPaECGslDjjIwfriu4IMXyWG1R0FdOcNvb3QVxTl/OGB+pn2TO2N+wGkyRp
5jp/cUBAsLGNN3r+MmZE9ik4mxqYkGLZWdDnNApLRnQyRJeDb4EWjnOqwnknyaFJwRyViFmEtlPi
nSsrpqmO+2oPwJ4j8xolobYE24KrhXSg3U7rJE1zCirp+UJjmNeWu+NDJAJNWY5kD6j/LvkRlR6c
JIJZK/40ps6NcM/EuIipc7BEi6/KYI02ZzaJEK2C8Iys2ebI/tyY40QXst8tBvY2E8VNpbEO2nxt
W5BmBhEsO2HNqwY8Jv22gYy8jSmo3HzsuHFX8DbHw87g0KC5DeW1LeVrKcFei1ZhArMBbOYAS7Y7
4uRV7K3KeDw4Dbj04K1q3Schp6uDnwpaJ75BqCdtqY4hkfXgbDmonqUNz5/1dYux42XCrj2TFBPP
ylo8BRwU8RI6s8gabwz/P12PQbEXK6iSg8fLVClDM/KXBdzLYBrwlOJNQmgorno/vvcEtGaFTK5a
k97whOAZC8pXe2TD1bI7xj2ddpDqEQlIVNZERDSq6X1FBWDcnhMdzZLo1NiKj8iqjnBE71E+93me
4OEzg2VbijvlIuoOdeSxIkz4CTGvGyOGMU0k70Wp34WWoujiPKbFuAHDO6Dic00rQsg5gEt+8jkl
0JQVop9jYgjnknRRiP8APjQcjCz95rDHxcZtGA2NWCee+durSntNxeqfqrbX9uMywywB18Ll8UWY
mKbiOKB7znvxQ5ecm118NmndbIcg/Q5KgvTgvggClQYnM30ZMVfeSs2y51ROs5jY+UE0KTu0MXsd
as3cUeW4iI1iEzSWdh1jF/1YQ8aPEDeZmvM72iKoZsNoiQ0BY25FVnjRXWhIIo5QZAvmuvGyTOMM
XLtDSC+zVgOaCnf4PE0o0okH2PtsIZl+2PGN6o2F0wzICJ68xmF8TR2WmdLJV1kGUtjLBAcO0KMB
igpbxBMcMUUFTkNUgtJGz5Zno2cyl1qptoIk2czxQpPQCoZxQfqQU7EFUqYsd0OenQNuyia605I1
zwi1kZsGpuQjrlfcW7H55tLs4yH0Kg8JPiDPtqV8nVdKjwd3g/ERNKc23KseM8By4s/d4mngTN67
qNM0oRXyHPtPeXEbnF1lw9CNObqGX3X5MYx//OFKfqZqL+Owi8d7l23Ll3y4eupguKuasgfbfqrp
aRj892r6Fg658Ybm3tQhwOKDtOVcoe19TiuFXc0J0S9yHpdh/ysivFSdteYjGc9dncyQBynqfI7a
kVPwBj8+LzGIb1b6nts8CFug+aeV8O/d9Ba02wZLf3LXwmfGE5z5IfnSAa5hiS6928iaDbaJn4z1
mB4WkX4FDwsnp9CflqH82Y/fUu+pxZVdYaMxezpX3Hukjla+UeFr7H172m8fjEEv3npmNw7h3YGn
D7cKGORt1a/LaWmOqwTraz184gybZbzfeflmDTutvxbRsiArLpdus7MU4t1dZm+JcztC4sR1Gco9
GAPTo1clc7HcQ4XoXx/blACvPGAgDLSbwNk4aIeWiombn8Zpafn7FCq83t8SYkF+dA+FPuvAyxKE
njX9SjcoKT7WGmsoz/QNDNIpeg4p5CKl0PZyttJhYWk0h3XmRwqbH/bR3O2/O/1QDdTVutvBvhll
jWOCmZH3UZq71lzxeB/KdWftaivGekGeo8DvXKx9A1M/Aq3lzrT28kjfMH/Bnrhrx3e//ajqkocX
/mbjqtxTXL6OJvexQpRRez88MvBW7aFu/oTiTBE9/U4wO4jxVXOSpxVLTLbvCB3JgZNEoWgF/Wgs
oBXuJ/brmSAb2NvU6d7L6GVgqPS4mX8Fxq1W0GgNGBFhOAvHqyU3GTsj5iLQgamR/JX4By/59MJL
yh4ph69QlJ/OsMyytWceyNNO4k6IFpjtaSy2GU4VJB206aL+1FOStUsZn6AXGN7Vi0cUBFRxiaY3
xybN6si4yNQufm1tCwihFIgMYqdZe4DRdc/CBXSBtPYevJMXr1k/bcha0cw8eqy36brl7DA5d9rU
I7a9cp37XxZjHl371mBHpPalNfdFtgIQ6Mo/hvwTodVznsVhuo6QDSgL71ahtvH6ndP9SeOTKNqt
36orvIlFVT3FLUQVHLVWgKH+rdduRf9tK2/n9Xjn23PtP3E0L+OQKG444+Cq2Kh4UqPRCSpT+d6Z
W9Gc0fhNHLsahrQ0ZQNofejhbgDc7Gs6rUBqXrhrFSFz0HOKJ98P6aDNL5gx51YL3y431rJ74e+k
/tkYLla7w6POk90lu9/mr2245ZHt9YwieZJZIQYsXqNbkrtlY9Xpp95/dtMXvGr8DN09OQ6Zn3eH
Qh2NbZ7BCEFlv0X5ZETrML3mbNkHdXHyW21irJH0I3gLrDRuGW+yuNuUxRsQTW4yP+cAj1r8LGg9
1b6D4ctt9ppYaDWpJyYAi2a8eMGbZt4yefs5BrYLO/mu3cvIPjO8WN21Kg6DewBz4Wqv+she/at0
/pOls1iSHMvS8BPJTAxbFzljoG9kARliZj19fyrrxdj01FRnRrhL957z401Sr12/m+ftpNgWtfYE
10S3jKjoKHjN6lPR7gVw64Ohv6bzJc2w/rp0TNPGoJHcq+C4IO450PfV8hGmt0U+B/l5TPYgqGNx
kNn/qrzFUcoRdhTHTz3kmtviBx3zr0GmDYqOENT4cuGMZKZnHp8yByAtjhv+ahMd54QIQTGjTaEe
JeoaG/67O5QltMcIKZreeyMLOKRcnRbJKv7q62tOMjAfnyrdytzHl96drOhIsIy1Vhdf0/rc9ZhT
bmJ/R9JmUgQMST1jZTgO41WIPzsojuQnqRtGmJuqXOfq9q6BDYWcw5I3BTal51X42Q83Dpo5v2Tm
eUg+8viwzPdafW+ro1Duxo6AQHtciAV/1cdjySU2AE3l/4zwPlsPzpg83+fySYoOXXBTq69Sw/FF
EOB6vIYWQx4eFmAnihEflRA+Cj7ttv4lZmM9kC0nKlkJxXez/0bjRkfaP33ZZbzUZMQL1NkVNhNp
oJ3JC690nKvO2pxIUAa1XqEPRmEvHTzFbk7IdfkuJIJqHX56q3mELmY/NcVN/EZEqMcnRWx/0F/y
yaQMJ3NzeqaK+d8YvvfhBblrLu1wnoHmkwYt+8CWtOOw+PEx5gQzDUAdBQlHA79UQphk6amcDr4Y
4nz2q5iw06Ok3C3M/YrwjNGtMjQLCcj39N6ne3yrev1TT69L+5LFtLNe2oStJ13Bpc2oaYQxcdyM
9KfMv4iPxeJHDV/i/L2L+g1ha3TVTE5Qn3lHgOFLqlFbZ8a6NV3IXyPrJsXAfOJSVkaP54e4fncM
SWIID3zqpMYrDZK4V4kdv7C++u6O9AltYRoRGHvn/uKT6ehpzx98K8TN27K0VaO9OSAHO6yeovhn
lJh5wO2s+burSCfnfubenOtXc7qt4m6mcX4lvoKldOfhkZHuIOBfV095uFfnfYCJePzOuXJ4fimF
GP8SdJALQTQB29h2Ft415Z8UYo3bU8tUNa6Bl07yjO5PY2OVunOXvkwKRvfiYzk07aO33lTDLfG0
VCNGthn194WXLsy3irkNxF05fw3mNpOPJFmnptcv39Dok/CTmRfDOqn6gb+Urjyq5nnCtfkH2ySf
LDkiQYGv9xJWXGPE6Qn8oQ+MrSBqTOykNPK8KsB+DZ26n8GMclrao1DmOM2s7yV9TbRjsr7chl/o
PgoejD7gHfyDwZvI8KfHK0buwPWaFg/mDUX8Hqd9hrqWB0L0TQrU0ki0B9oa6vi1culRVhcsSfOW
/1Om7oAOLxbVYxgC+5v4BHnVU9qkYuoraH7cIsqeh1Oj4mB5CLlu60CyTaa7dPPZ6PhdJnByDI8W
HlHs1Px7fF8GwYLGcG2xWSSUTA67FPfE5Irml94I0FkPIziymqeJvzA4j3Zm0OW4qQ1+LOLO+/xn
EF5H7HZSdcsjvHaehWtqJEBKy+/j5DbSUQXlkfxRPNUTpSbC+0w/Cl8LIbpJteX2S4ZrX8ENTaJn
1HtSmFHcj+Mr1S56+yNm267bEU2lhzYkCHAaOsmR4FWRayf+pxlYXzBT6z7kIE+xErxk5Zb2Wvbb
TPTjhjmEC1EovKn9WyKq7BHv0rnIYhhxrpUuPd6R5irtx5C8chSnBeatgKq3U284vLIyHRwS+hw8
iPS87fpg2vbMb4BoPcJ99lnsn36w7ILlZJpnuEWj3TY84uK9pTnaGMjBEp3eXwFnnOc+f1ZRn6wO
alH/qHEJy6eIqCv9YmRY+XaYEdPUzcnWD+gUKE79dJrSz8YwNpG6FQecii6w/SZOronympAO4TTz
QdybfkKoRMZB/6i07zx+15t7WV5F0jtIahVdxdyX044fhKbE2TgY2n1hUpCBtBGceQaVcH3mmMNL
L2xb7Qz9sOnYQRbAqiT5HNNr0j5K2eOvZDNDI38YBHy+jtL7Ku8B4dPhXTG+WhJOcuRFHumfrpzv
ChpHaB5SgBeo1Rgpr2CjH5fLNL3n2UPuvzSFlIVnByuYEr/Qk7tFoVd0bfRj2x4z2ZH/lOWR6G8i
pYayCHyT/NWiTQtHoL7o9XWK71n2GlRnszuWDZUwmxpRPfYK8leOZnePl8ug/qMVhZz6qN7Pg6tL
D1X6TZJH3J/MHXKMxEf459ACbm1q1gtnjk7dMdAx1H5WAq6AYyCeMmIWFr+hTWz8Q+4K38RJTSGp
JdogX1PuTsxdCKziLxdzJ3GSfvYmVZRvbLrYq6Y3VjeZkBhsr/RQFDHItMAfS6w/9tG3if81Ku9E
/dssTbYqfmCP599wAHugB4nNRw58jq1zyXoWS/sQOtZ675Kj1Tj0HSbaxRyHDeQIPsYPq6Im4WPK
j0hSyWPOsluuSrzKPwYnZCy8deWHIizMrc9a8XnOyThsikudfITCsaPQsE//FOuEzJTuv6Hfg1UE
VJji5NMv4YrOh4iBMWtHuJA1fi88DQr71DabvGz05f4YgAsvz97gM+L0pFNXEa+mdCJRSah26/zV
Kj4aZFYVcP3lQjAWf+bgDJR/BlgO1sQ5+AlP77x2OjG6a48ZLkQibm4gF4hFCnG/VbuNCuLav/fC
WyxVmwmdFPVlmzn4h9YXUO+FDzwfX+SQ15DOM4c8hY1aI6ljM67+TcSV0RJpZ9JVlpFenkr1ZSz9
kNhgFXXpId0H04u2phiKZOvcWmJ5YfJC/Szmb5ZOTV+8z7qHGf7lEDxFghF3/JwBj5PxmmrnHhd+
3mokYhLSlpEZlYAflajbo02WXdJiD90eHoB2iUMg2OeziwL7qcWvM6ux7IeWXdPq1B1q80hk2WZN
Z1K4O/DbcrwDXGAfXj44/0Gw/e/Sho2a3dYu0/Ux4cqm6oFsmt+AWsGEzp1R3i/1SeA4Cq9ReeLL
UsPtQt9n9CIUEK0D18y/noYInjvAgkvksF4PLk2PWFgd3IkZM3Hmcv7O9ncLIDp4kP7Je2VslWCv
rxMtVXHWa049FL3WJKpgz6vRer0xj5TlvdJOYnzohI8NuDik+2kFrveJeDdwNINF41b4ZVFFj33L
R0bw6E/kEpjKxs3G4mgN4LY6tSVHblESNxdSY9pzIb5aRC64lp1DqYrpFakvcAxuQk/yRFesf0Iw
JogNG8XvJh2+hp5+qwwwHoizm96L4KRND6361DBu96BHbF/JNe8/w2F2c+G3jRGsYSQ35iNE3vro
NLEzGofMAOGTr+sGhNEuwjYUWx9rHlFJylFKn4nlWPVeST7F7GqOrjx+a8F3bIqAwIVDZ8QGtb0/
6HAfyd0onnJ9HpxvMrcazWVDnj7qAL++b+jHeTpK5asMsNKSzrIzX0XhSBYeOaGM0EyilbpbzBc6
38vyq9HoqcEFfBb0C9k6m1YiaG4bh7gRQK4xPPIXaAFNNyR71Hy+207fy8Ot6v6S9k8xyAGwgCNy
HIpw1Q3rRnFYovcSt+H4O/NVtNzAIvEzoZs2X628q2AWJj6KrSS9mcvnAgDGFOFIGohx/ikYO2Kh
wuy94jkoZUIxaJQiBeG/ARp6ECjMKvZrGwy4mKpSFx2WLuH7qL5xRc4vvB3kX3Ypim2Ft55XZGWi
fjPwaCvYS9VLt3i8PBFDjHHNdMrqo8dsvAvWrtx8ky6VE+pmvGjxG17sVN+X6onzLVPeohaPy7Nq
2PYPmr41a3aerWl+4tWxo95pOD+lAFADmE5+mALLt3gTsUtb24VWc7p414AKFfSGPgXOUYbI4EJG
HK6+LUdWwT0aU0JTdCNH0RVmV+YOIBqHoBf51VCf2pxt+UjFaV9Ve42JY3CIR+WlinEBF+YWK4me
vQOuzdqLtBybak9Y2trN2kFeDDTclQ6xgSCSvK/SD9jJ5LXEc6KI6t2x3IciTS4UZGeeDonPWMlJ
r70ozWkMwPsrflrZ4YBQBK/+E5N9Q048tHztG9n3IPybyfpSp3uId8+AE1Do2pJp+SJnQZ2fGpdK
dVZCv6m2jK9AQUlNzGDjNy0QNEQdMmY2h1q+BLJvaP9a5VPMH0VzypLXciYYh/vR0cefJv3ugsyN
owv7o86r0Nia7BDFHm3E16TeMpYK1ralmTW4jfm2jT5oXgh1L0q+LDzjVeRLo3cxqS/I0My/xPh6
YxTDH+t7b0E6clSdWLTbP1130tm2dDcMDj3BSUVxnBp3IBwj9DMZUwKEDsy1nOR+0++lwQeXE8Eg
A1wcZEB7C30C/S4ob6b+WooH6jxVR7jXUO3tU0kMJ8pUT+JYEjb8XjyD1r40DnV00kJxmxtUeyuf
RfYquikQsnpQ55dVKvVfstR6iJMXSVtIY+7F8QTgBEV0KDhH0uKdB7vFr1Ox53XWdsheo+VhpU/C
4PT60CqXvzfR/Ey4WpQVE+2u6uROzbZhUc5roHmgL3q91Ld6VjwhC2whAJVcnpnxrRkpdrCbbl27
GpBxeIyBm7DJ7ng6W+s4TW/RGnKaYwScbmr4r0cENpIypyBV7vlLeFHxRMFyXww+znhzjTSG6pmj
sHvIzCmNeZ+Wx+Itjlr/4GujWM0jF8YbLWfcMCHhMDIizDwGkn/ahhpoFVkyNwJM2KT8ktgTSru8
8hX1WOseqkT8LxlTWFAHdkfvREZrx7QB44VUiF20/ezIbYKEhWEtxfVuU+HL9+5OTlLfDPmXeAl7
Ik3E7sEDUBENL9n6ckMtdFRfC1iIyNElZEa6VvMjFN3R/a7FLSm4APIg+32DDI7dX/YUCgyS7aiQ
YmcTAFlce/Z+8VsY34b8lK0ggJ4hhnuRqHeIeE5tuGJHjUwuHI1bmkTEiBrf6RlP6A0raIfk3bKp
oZAv66+TsoEQqoOqI9fPEom+IIiOaBxa6dSuFzqxOzKWTotsydZF630s8337NTSnqv/go9IHcHx1
LxOfYJn3rKJfcQsnRjofb4cdd52nkNNMZl8+f6jRAdGWwBrEXz+IrNUbfSSQ9ncRHn1zMbUvLXXj
+V9IudW4/KoewR/9Pbe+c+HLaBr+fXYNm29s3pHY2B3UnT4Qz8cnaoFfs227WrAbXWkjBMDWA8iX
+idNj3R8DYFvLXPHjDXLNz6GOnMt/Kus6cNWW7F86UvgkSiy2u6qhwIRk7oYy/011GOneAkbCAUS
WJkSu2wxc+/4yoz4HtbnVj6J4QckwBhvQVu7NbSFBJRDyG4wNAe18HKbQjK21W2wY2JkYediFLlN
CCefkmD1OttUraKIfUzhdxhAVNfwt8JZJVg67l4jPFZWTEJA1tstkHSdXwfEZzRaURvI9kM0GCBz
HAp2x5iuD6+1S4AAXRJ+uVXLfeWPyF780bop8wv1jRutwbQg3UXAi4zQT2p7lNEnSgx0r5LPyGJB
QCiGQd71iWCdXC6f+16xTbobSoc4PghqOFM6OxJ28G0gHE3tw+opsSPQ+0WtrtH8vp4+Q/oqlwfV
H10x92Pjg1SmzZSaJOylPAE1otiXyQMNr2+Vo4JW+QSAEP7rx15AVO5eDwQSMbhDjE8d/4BB3RFj
uUZsFDMqarXdaLCnb5LBhtZuLpbsFtUuTcHY7+X0ogp/pIUGwZsyHxV9r/dIJf/m7iSVP3r8VKQZ
4AAY5T3L/nDB0lLxr8DscAVyAICztBM7JTNGOIFRfcb0oCscdsM/ZKCbyI6RA/vQGfzkpUsqfHKz
QFjoJXGrPsIzrRJ5/gdyxKwvqJdRRHO3WfvC94sD4x6fepfA2+oqws9JficSsLAlRMvuwXUKIibt
EBJ0YlUugp+w/SdOr7V4mZXblAsu0YwgvS2rZQmzddX075T/lGsHAA57HI8N/GbLwou6xQEeBbqz
LUJYtvlnKZyoPFUzLyPhryEjO6n+GkKfhtDri4+muGvTx9Jcgs4zkSEo0q+M2Emot0DCBQd70u1a
9aWmuDIqbyIywQjah/zcg2A0PiejQ/DGbEdoSgECjmp55Uam25J16GIyIu8ivyLbpRepRIePGSxG
+uIUl1uq2qbyRLYtBzLaiZAMpeph0n3hRX6IV9uJvfHX+je5BENgkyLtRMH/3fYfFBYEqKVGXyyu
g/IjkuO30DATF1c5dzlF+y+TK2wA+m9kknIagpNa2WkByBbhW+o/OuPOxNuwjEQuBTosoSAad0Fw
IsmTzDedrV4ZGKU0X+EL7KpjqvuKLcJrk6nm8IIQoVW3H0H1QsxzedUZVCgdkEoCoMcVME7tZmxJ
b/wXa6cw3iGM54mQkJ32BzS/m9y4WqiYeVKHB0ctzd6OZF1MXtpgCzUD0n5NinuPhdG07Ex1ibyQ
+OuzRwUL30LGqZ9QQEhvyCznHCPSmqJyhbMq3lUCkXy03W3YV7pToex0ig0cC9+xJ+CiNIWCLaII
OEsYGyaBLmTxMTntBnN9gubMj3Z5sQNP8VvMku0Bv1qn/KjN96o0E1Et9T23EY244kSvKYynybET
vuu4ptYfXAI9GVfsF84vIt6xWufnvHcMKkI7dt2Qq0ZAV5isuUxNs6+LxZWJEWnDl1x6tqnkgTSi
w9hKxndGUPJ4T6tjpfpq+axwVqnTuVfdID7W1mkc0QTdV8BEzK1dl7NaY/6U69cm/8iLFcDxmsYb
WJby99747Y2favgWZWeQT6gcbUxNrUMBdebwKYLiOHSskdjoJ47p9Cl5K4g3dB4BHtv4R43e8v52
fx+Sm4ojIfUlJ3YZdTCrunq6z2iHynHfjYzSFKmW5qNTqCIwtiw9OfnbZxN4r+C2o3xjoyixjWuQ
lfMnheVFncWBS4TdwJegYQ7mKmhy/iHmabAe1bTRRfsIW6GNkCNw/vZ2vH5DBp5TigsuddW5M3SK
BM9dSY8iBlvfa3DtzZbMlDA/w3cAVg8sC/yla7v1BrIOOzUUjkCiwEd8N+gxGIE/Wle00X9vQkBH
8gLim8FwEQyjI2NgiJn2xNi3Ok/mKkQHMR5zFY9tdiUfbFj8yMDFxCt3DjwFEuQof9bMiBHaRwMd
ffa9pvVwvCcO14EvWZ8gBRDnL0H2I07xccLxPxd3obuCfNlxSLLSDPXNcMs1ad6mmUIALB39ZrYl
6Vfv3hKf07c7NzURzchaNir58qlXZeC42ncd4hm2mbaC71o4LN1Fst6KnJ1J5tAQDwGJiW31qAMV
XGXNj7Ej0AfRqxo/QxiSjAwkZFrgHa06jHTKR2b8M1rQQPHasYXjFKYKGcQ4/wZw3iRPEkIQX2wM
Xo2mcKRxi52uRbBtLZpfIqxvaAzKOVcjfqiG/9HB0eeZX01Vuextkn3L4E8NFdT329E69fPKinGw
5D3ZxqiMTZ9gCFJCcVUuvqrXqHEUe/SB1lacJ/r3/wtGfkMTlOx0Pxsf/12okI0FjTE/Fc9ZOf0o
FdH30t4sDpW1C3mI+79IfYYbqI4LK/rasePzQ9enfHOxkEk14ZdkvCKFRLNGbkjIF1xuw7rgA6LB
uSfDmT1eFp5asjcsm9+HDWx4kF7lxBkXQHwncSBdLvQwQDx/5Nk/cGxHQK4BTw6tT+SzelGGm3QV
mSNAv9AnEt7rhYqfr8mpfKph+ccWO0E0rBfKCKZt056EpIG3AdN3nlgbWiUMUed+3RFGhcCVSGd0
zTjYwn8mUXo2eXdgnPNhYu/maSp5cBm6BiN38s1z/o+rQ1mTwtUSabdbQMqErHMFgngzvEDdtwEN
Htmha5n7VaKZIcyaDDg3b3JCkFbyQYc3qasucWoRQkFkVfk1Vu+oW2gGJckMlSvXoOb0tEiT/gU7
tI24ZvQK1BSXDeJ0RzBYf0EjF3Ijw49evsXzsy5/Zewr/fTUxZcGmxKIvuHozZmpLSjuMTzpgChg
Bd90sh0LNjux+AoFimpQHsdHHQdx/jdInzOK4zwMbIRmgNZ/LY9AbtORWj9DVhjgLFn8IPvR1ZYD
ClbkiQqfMAJ+QDsCdWyReOoRTCYb3rXfuX6XCYdu891IJPh5rN50BZlaS9Jt9YtFqbF8LYLZP42o
T/iu696D8gglR80/K/Mc+6pjGC/T1twF6kMoPuR4v3Q6kt6WQD0oPA2J1H3iXGYVKvHAAMPbMe99
f8NCuiLCcoxclTtHC99ket2F6GfIvwwICOqKHCHLN1n5wifFibwibmT8Gvt4PsnaCxGQSnXJ5sf6
R1vC0wRhKJADTSY17hx8QnS3qsSZWeokMmkxuOp3tgQVw/OaDXtAHalLHyr0OhRpGv5N8ec3TC0V
fB7SPJaNnB4kTdx1SEA0EKKsp/KcvjcHiXCjBK7CEYXCoOyeTQBAB3VURo94dBd5SxStteIdM3Tw
lHoFCBYxKzixXo3ijV1gkycusZPTNqXuykfUDi/FSEzOq11jSUHSjGzVF/fFboSOtygIvluRQYsC
QQjRV4+q8dnCUBPsZWfKb49CzIieC5v4PCwMke/LB+Rhm75LfL8YjRBoZxELzkEQSN8sPQwCCzLy
OCsvJQ0ETXsepu+ZdZpCH/YjhZ/U5TKMTpQQIAOFiSrgLKEWZvIkBxKXD/y3hulnQHKyLkJZJYDk
gi/r1/Xq1obzE3mcCkOejt9p8xaW11a8sHyr6W9EhrCYvEXLnV1fij6nhn45bkzgC5K/4CSpa9lg
A9p0QQsLR8AUWvstZRywdXt2OLhsIfJSLvGWI4G7tR7IbR1/tGZw1p8FgBX9mgRs2V/WuZ7QFhw6
KyfUh6cSMS/FnCSb3EOZMrB4I3EyD68wbM1yxOyHAlbYfgNXakwEvImjSpPMSCHMWq8A8xKJaM5c
k9YcE8GrL7RnqeJEv6kmmRk07RXdl+kMxApt+Bl93kQJ8DnSXuHiRRpEKwbN/EwXUD2LBDp+BtO+
oLBIOXXzJWBWbD9E8SoKl4LlryA1Ntv3Dgpm6zLYNKZUN7nfBotil/WuA+KBzd0kjd/yW8J/rFiT
S6oKLGmO2wh3E8nQhvwn54+G3K3PWrijjCK0Eab3nnY5x+ULddw68mUoB+AOCkvr+kyJjwrtVJI2
jeReJlNcEZlDFqqLHuv5qOb+uttFhAQ5WHbiQ5VcDdXJZt8oCdqrmeSbg1Dv6tyX0y2eFQahmvAd
ov6ob1/fO2kC/nk3dALbHgaS1TSV7SB+U8zPPlY2BpDkNTTdzIFGDG0IonWGQnc2pc8UlYozeXW8
y9YX60OKz2QWuPXi9DjL7NgbFM8yj6H0LUS/nfyIDdYbAuCeAkY5ooZBFExkRAGYL2qGEGiv/owQ
8HBEhISYPwlA64EwHM3ySr+v4LO8trhQgkaQCxj3ymFgl1ifMrRYYB5uVvGW7EqQkuogZMdm8I3c
S2GQ0+aXLZAnPrF43OMfXGJR5PXWRdIQwdFYw2hS3k3NpyqBWjLgD5Ex28E6a6mk3mxnK/JG9X2E
YCI1LHlJpmM33Ut9m+tHkCN4JkK1eKIWa4cZh4KRxdPlW8I/X4hM1Xsq09NtqrKxJ8eu3faLPXmz
y8+C3r51+bb5PM3dZO2E7wooe9p3wxtTPIqbDRFg6yCcYqtXOTusOQMDZoCfZVs3c1KewXk4H+Bj
BQ9WGlsJX8GEJc1cn/qCBWhgdOkSLKB2SLaNdrA4QDRcU1/4yjDi7vscNZ0ArGGOZDSjT/QmCXR7
+SMhFO4/tu4Nr1dDj6jFCJbQcRGf+RETb9gm07/2Rr8NQ7pqs20TSpdYq54jnVwC3mdjBkLkZa73
C+wK2xgUEzqrx0J/IZioAaQv5ScmBqyGflwYPA2IWCG4RtZLFy4mOUrCM6i/Z/1zrnRWnd41AnnT
tYBtiGjeUia+Kvov5x55AlvkAjqECXMjSoeZx3fWpq1aq5th+DVErE1HDlesN7y4w1bfDZpfM59s
dH8mTf5hzWwAxVmPdzPsq/SZMZ9BWytsHtSqogp/ZsIlkhWuQS/Kj5jGFPk1ZRla7srwS0amrxHY
uSLF2WECiBjRYCox0vaa7b4FYub7R2QXpc9GAXWzTjOdXiGNHTF+rWl4J3aK6kUUTNPqNtuU8Q9p
YuCspF04lqsnh5YhAopu3SuqhfmHgSQj/2eAzybjvN3n5dVqPtaBq/rliOviz8RgyTbZ/Qpe+RWG
nxxOYWiNaSSCqGIdgSkPE4RlNUYIXj3WO9REYvts1y/F8L/j1OceQtHlatoOCU+Hz23atwGZtAyz
TXBNBEiLDXnmWHi+1eAfAglclAY05hkl+HqBr5C1/W3Akoh1svkPQWuPjf7dEMZay59KCjm+g+4a
hzuPQZ/587PoH21+FpGmjiXltgTSo+FvOTghpsgEAe+xAyeKjrJNY09yX4kjSsHIUwJlvpZ0jhCE
wt6F+upbJhEzs2V9VeJQIVr3td+mXI6MZnHlIX8REUJYgYJuCaR7PeZairSh1UA5V/+zw8ssaVvL
/I3FfVTcgu45w7avya/re0IvNyNjU5Mllv3QKwP5i9z4QW6vN/M9eqAV8wb9gEJ5UuVq8bWwscsu
DmHNFAvJOczaepwuIEBduwpD2Njn7hnDeJBGs+xXwrsM3ioeCGFGPVXBq/K789qgonMnUB84hKjf
Extal3xVDiUnqnGdUPdo/EzjS49+xHrjhW1Jzg62tXKPqxdQKmxAhsABlmFFvRbTi8zRF3Wvpvr1
NQNVR7aqvmHHtkPlr/dGUFlaQZVzuPmpWVJbao7nsbVhkErNaW9ZtGqRRQn0T4UcfQ37Z4eURJ/4
QBGfW/w6Gen5VfADjb8M1yY/UY+XtX9F8dsHhF5VyO37b9Miq9RXmd+kVrW7r4IzeKfwVrzHSO4x
h/6TIKEq0mMNE3SF14HHS/jgzKlJYO+39G5QoVR3/5JxP5ZnlkrlyKzA3fqrUGNFmPV6+9EefZnE
x8r+x1uxDmEZQA3HGwSmaNU22VJ0QuTu2CAy1PYpJ4nK/9/loeIdWsUagExEM217/UMLv3KIQXK/
+R0BFHD/QqEQ4fOsCU1dIzUzxRWGPWeeqp8p0wPjvqzaBqJBuLzeLImEeZdVfIDI41ZZBkxJ/P28
EV7uU4gkezHLBFhpTKVBvBoqABkV8Jwtwymgj9QcNAuZQ/A0pb+lYB/z0XBslvCECg3EJbd/OtWf
tt12pA9uOaZ4rcfsPETrAFLEqCI/2nqXCn7KkaQ7GMVZ++vHmpqa31bWRSgAOE0kW/A+76gC6upc
4xGshy8AN4pk2vgdQG1M2DdVDzEVb7NZwX2N/nrIJyQ2r7J7hQBABaC82BWzIxTXYtl1ZGvzHcr/
si7gH83QJPqmK66xeCC0e6N/ri2iQ3dgaqOktZScqKEJkX7KBgl/mJmsqjc+tCk51i636bxdUZug
f6O5Fsn6Sph4iBUi+r0j7EyQCSF2QRRO3EKhcbTI8WVhiN9TJLrjQ5/h9hzWgHZgeQrQLULYrU6/
M5fygoxLaF5IEJ5ZxQL2MmeYtw1SGvmmSL7eI5ti+mDqWmc/1OWjK4RH6ND11Efv2uSUE4ABDfdq
ORjpsRVZ7hgO5/NQndCvOMDKIuwucJOQfZMwgWvrfa2AMD0cWbpWIQF8oB0G+JexCWX9h/4nE8aV
7TrTF+EbF/IXHe49Cdd4sU2QgBt4nGnasxWCON3FHqsTmdcthec8Ylx9mJs04291SQhUL/Pzs220
8OBFjD4ngrIzr5n8HZk3HslJ3pHZ4JtQYyoZH/Q4gGK8Gy6RHSN5mPh6IUfT23qecnENiBXGv6ja
yRxTLHqDI/AkiZuTBDncws1Uyq9gfZnNG5V77H7UQw/FtpNiW+u+1gAh4OOIjVcr//UeQR8B5/1k
A32g0g+AEbEFDIHJ8W5iVfvBf+nDLrKezC73Wn9cdXF97ivIG4a4ObXUmyGLkDYUBJHD/1wh+z55
0flbgwH1+J2jf61269wSfHoE+8SosDIQ4j2iHSSXBy+ljopmJ36CxbBB4IqzaKHYBF/Tip2mXSj/
wRuEtMdc1XW/cIycwYa20/kTCyBDcapQCnDJGq8WYq7IJ5WoyQ5J/C+0brI0b75IpyC+2NrqyyFo
T8EP+0X/E4oHcu5Kn0x7DTBv4azDTk9eITAqhZn0rla0nuwahjwmxjEVnTVqAdMeIPd/sB9YCrtW
1+9Z4TYEEqzLaouS1Kpe2vLf/NbI17L2RshLngXJ1UkDX04aWv/2o0G1Kb8ZNjtedgfFaAJ0R1/5
aS6/CifyNAVCP3WwZk7pTUNAHvxYhBeOkKFwYrg8OLX/mcKOUVnma0oyhCqCyXYMISqw1jOfpYcE
eTsDM3OB+d9YpYlXxGqXhidMIK0Jee/AU/FqKs3V7E7zNfVRdaq71i99YBSufawuJ2aGQMIaH9kQ
PEM98L29kYNAmMST300ksZBsfdPTwAtLIixYtqOvqP/upOd/6LT12iFaI11kE6CZwyzCw13H18iz
bHm0juRacH7ddN7pQjqv1Y0Oo8ZUXWoEr8xMDAladpkCYMkGpWP2wl2UAg3lVMVGIMCE52waJVsB
bwGb2yrpGlGdSNopf8YWqzy+CwAMpDODQ7ghJ6Kn+wQIYuBg/96yDHhmeyASzIkX3AS/VkXzxeec
7NmVKTEcpW0tnFdAif9kNSTOMXJ2Ryjlsgf6U+kHYWo6Md1gVj6SyNsVn2VxKLciIgc/+ifHUL+c
OV+msh0CFDfJT9yfheIVjKPWvPlrjj80xtT6s5xeRzbglaledZ3x+IVUg+NGQZwGmF+/S2pgE/27
JvQNta06pvX73+4PIp+SAuYSmaJDYfHwoVBnqAL7bt3FG+BQsJFDVLzOvPzCLRVvQnWa0y0Dno5A
jWjZT0F7yvkEtT5vIjMgLfc30Z5CXj6skVhsKEJPcIdm5ZhH4W+dDPP4V+wu7T+GXSg1OkH51l4H
gChhfJD5vlm0O5phlSAVfR/EZ0W+iMMhzj+JN0FNM/lqdJZ1OhggVQJ2t/gKe8A9kHUEfFxG5XMl
T9qCM4KxWzccUjUYjPIdJmXbTE9UPf6hku4+Q09Dq48sQz0RDbupoXZCXr8G0RCVUPC8wLuseKvA
bjG/WvGFbcYgp1b0RxAnNIGVQ05GiGNIGd7m6FeWVk04/pr3Wj1bxW4dfqbitorAkBsNw36Objrq
5E74suZDVoub/5F0VsuxG1sYfiJVieF2mBnsuVF5DGJmPX2+3qnKxYEk256Rutf6sU7ugUGEEea0
ezs+JMZ7vRpmOlhNYe2q9llJGzO8OPEhHg2gUd687gK8iEMASnilSwtxBDAyOrA2ZbHs31mEhWtT
9UASlLz8Sd2pr54a6j79WEQnb+TmW+XtIswYS3bxMIcbShzkBO0wTRHENVBIc40SKgCMahd0yG3c
hVcfR5kJd2fZl8a8Bv5fED46qIQGeRfwJY9IacCCseLq/H1wy+SQY7Kc8wrxi3vFT1vPYew5ML4q
BIpNwulcnEaJCEDKSs6mdpJk2sC0qYU4Xihu4+pqMp37/kFwcmIZcqJ7haIx0s6eQlr9yhoWxZyL
BJb8GkGssFHXOa4D8xRr13pgiIjeQfsTNajLT7AAaJ1Y23rMb0apwA7/mdKqrbYKomdw3mKqRmsn
+xRrulxdXOv689GbxsydA1cYrzIAbm5+0bIN6CzO2Bh7dZdwvYfSV9R/ZQdYfpGnyOyVm9+CQrLA
cEZoLytFHlAGqNOGibAtNoQdBM5WE1ILiomg31ZWSQ/lR5k/G0yW2b3lq9GU+yn36Wajbg2MXWXW
bv4awxLPuUK6lL+02DvF9rSsmGXqHRBTuaCUA7E2mlYOJ8/j6bbnjvdL8MQCertEF40yGUMh5pb6
j4TWic4AUjt3diei2iXljWvGaoC0FYQWwiifv0T3LRHJkwKL7aAepODsFDD3nAUCbO4QhG/q6pRH
+4qs/2zjL5hOuQD6JdiGGc0H7HM5V4vASKgAxesgCHJ0mwJZ0fhClAg/P8okAiddwAIh05jyeVVX
mczcsfySzXlTzWCj9VORoiy/xyGzTYzLPQEE33j9bcg48jDqCOqnKRjowAbVmRgxoApRJFOZJ2Y2
PVtJ/gr8yChfdtkzSvwoLLfWuzVhfq1vrYaknmj5GgwvhIryKFE0cISN/oHbywFj9lHSgLwFGqqY
VWG+B+utARaoUT5VpWPLO2PkD2BXLkfktMWU2be4i+W6hRvp05fXaXBzNLnzN5gmX6MoNNd3MLvV
pO1Ptc6gPhF9a/pCL9ZKSIsUBokgwKxQ/bEhIEWZKEUys8gJHflBDDbhiiqM8mnrLekt2/HN7y9g
B4cLhV1bDjqeA47QkrViYhxV50SESdP8ZPK9LT9SaZPXK5/kCmBM5H3woybJDAunMSca83ef7k3v
Bn0wVaB5Go6GMuelgsSRS7B3xBklLkVJfgzuyUx/vZJxJ9oZ0qYpsK4gqcFbSIQxy8hUwBfe1eOe
IIXcq9rlwGURzghg6c8kmIsdmNRholP4DSGGXX7nuPnpgY0iZdZ2L4npEsZZ0dYItj1t4cdTe4kp
HGTdPf5TWIyngLGUoBkbfBoxkqx9VuA77g0qlSRr1NUmtJOV+VObIzpM6zlh7tOSiLAOcbplA5yQ
bzbaxiYeUXuX6E9UhWP5o62bBTvljEyckt+4IgLu3xjgUJ9DrR7EsWdeQ5lYeL72qIPFTFGaH13t
4g9HL3kZzjQcN5EkMSxzOE0hq5GRTv15SRLeBHOEuqF+bhAkx8yUu8nvd0nGeleRQiJTPjYFW2xo
GcOxEJ3r4QIyloGo+ta50a7B5Ldl+sdFjWwI3GhRrPx1T/x4fi/cbeQcUGry0ZOHg/E36lsBNAgp
9+jSchB/WP4t0L9r9TYi29OngAVBvTLjhfods9nNELIk2F1mJgEglLBDRucoQ7uLpe20dkn2Ljpx
qtyI8Sq1HWp/NPLYd2oLuozrVguWMUtTAPBaIanFcgJhlHr1UlVGTINoXjnGN0X+4KvwHW5tzpey
pzoLWewAnNM/ChRAfNHQD3OIJgYYVkEg/w6gT2kuDrdoVx67GYITfxZZkH2zDhoPbxa7FOTAylu2
7W+X3wPWD9uc5skttJCHG2fEyXh/ZyEbryfOJ6bqUp7oGbvynDWbtAlALJA2RIYM7h28rPbq9Y8I
4qittXlX3OzhaRLsKAcksvwmPv0tC6QHMy37GeoCYR5PKzXcEiO2HAEPTJ6ErRRqtqj9ciWeL5tV
NMiztW2Pa561WaMeVOrJmzOEP4PW2v5EWSEONLfgk712rE3qeMwJ+fAFN+PnuInzj6g9ivPVRflH
nOP0V0JPocdfrvIbhZxJPsqPas+nB8qLim9Hx4sBI0SJHCKoetprOVRwi9q+nceWNWmVi0aUr9df
rGyt2WeMCSVWB08na/GS9vB+kCDWFQku6WIc/eGGyCQi2T6GmqsLD/csdkh6FPi/M//3yaXainec
okUkRbztdnnABwj7zNUHzAFfIHBBnVu32KvLcWENJ2kh4+iaJ9anGv/BzpvhkzgBD7m+rJ9t+uSz
nRSjoKL8ix4PBkCX6yNPlPlQFQt/YEZATpnLd9f98Yd00eIhRFypSz+68xdkd49IBG5+PlctXBD8
Nhm0DT1UPE6cmd01YkPFTDwqDzE1asErnjKyVKcftGVZyQoSTKP+QpMYwepUk/cHwIsGgUj9k41L
1Dnii6gLnHq6SogO6TC0sSUAh9+SiyGbh8JBz9XuB5zXUYpjn+imFNVyjGl63GacgT4nC1xrOSf6
RcxgabTqjpwwmJqoA/ikXAC91+TLR7nGJTrLub1JAAPst2cOJ3xhO7NWSjgB4um6F9bukuYvsHjv
U0G1G/WkAmYYH9ho1JvubnjLpS+eNp/h3Ol/YnAXB8DLB8i18+rbHYG1K+KFeOt9cpaEbYRQrZI9
BMnoJ20oaABWfX4YQQLa2pp43RMFtzTlMoJ6FIYVKONuJYiDOnjXlnCY2smj8kQ+kQOUgTWGV70a
hWwe6hBhHHbIpemmy9Y66ynphvjTiKv+JugNtY0gLM1zH330gizhrBXwbYk/Jt4NfItZ/8WzzqsL
2GFuYWpMWL2SKzz2xeWqFXAXX+nbs8D06j8uKx6iYF6FA6O9OqV+ZRph3hx6sA4mVLX6MIfDuPTW
lfqU5sFyNPYCyCjipbvk1oXfEyIhhUyfBkUGJW3keSBs4eqy7Wsgfgju+pQoODBTd+GWL1WCZdHQ
XJK4U2LcOjUeOhf7L6oJaND+aD3vo4cVnvjSZgT6uVwWCD/syb10D+3U5R740o03sD213Li4tu4M
yTJNFaRJzRRlnAcdPw7fH/mH+PtW4tDwkZZCZDFs1Nov/wnPHV4weE/N2tjBtjeAKjtQMfU1aKdE
IvCYOpTOrJadWiCN21Y+8pwTsOGMvXiq2BylPurEWUT1b7zWcpTzPBytnVKbhjG7uOtfrfktnNVm
8Ewx+/HJyHD6sTgpeD0fdGgjTUAkxGoGxkGKKz+pA9BbnVv0RFm2FSdBaZGENI+RutjDW+34JCJs
8dYrLQnRrlAs6W+6AhzjFOoHKdnl8p+V3TQRZwTd6X1ExU9femTK8Oz62yo5Vez1LJ8klBQbI7ql
Ce7f5UD/37IEoA5k1lE+xwQtesQrDJTD+34v8n1RnBvj2+ZffBjpa0NBECsC9CrZRWqEC0zAE2fa
aAxZ3I78EcI1RQ2bE2MJ3qZrd+nF19G/EOQTIlSut257jjUBrpIn64/kE8AeFgQ8IOvx1uPGajAE
cQNUvsbarkIfRbMOfqyAEwgPdMWTLEKVdhXPLavgoByWtiytRN6XgSLf5LjgV6CvYWZ0DnsFsz0p
Vz0cf80wLzNcZdNvW6Dk3G0BCWLi/YEFG9DaIugq4kkDhciNN6X6BXkdREvzabkZ2YGI9mJqq3lH
RiedI6stKb0fAoVd5EEqnFF+uMpno22y8gRRr+cXHDOW8xnFFn++tBhCFo/Wn2jy1IH7rBce26Wb
tpjPhqkNweR2T9yEAMcgci82WdKsQBiZGI/4hwtszvzMHubmABpYVW+GKf3TeBsjkNyBRq5pBkkX
qe3E2WkN1WNsLKxBZrEVm5A7YhXa5PSTwBnTMb83kbbB8VTqKg93kbw2pAVJv/JjNFbk9Zo22y/S
UJ5JfXxZSEHjVbrGzaHuCB4UyxEm44GoFMSdtb+w2nrtBBe9QjRWw6SvKAbhaQo8XLNw3fNO/Cwy
Rz7Dnd2CgKKKp6gDc++stT9Z94T1IONbFvMwHXCTXvqU8lWU+IzNt0q6Ej/VPWz3gEOzC4jIHKad
g97bCSeOidZfzeda3MzQ7s4tkCAgftdg/MLyMKNzXS++GonmqRtweJqdWrQcHkC5gVRQgYkFMqDO
e+9aCMsPXfyl2kycxH9WYDbYNYWqymKwLYdfZlO+RvZdiF3zK09ZuLS9ZPBLVFztbQDEUuD2u7h8
H/HLD1HKgMS2i8baxe1fXlxV1B7kY/FskfVJj8CJy5uQJtTrBDsyasHCmrMMyYdE78RsROXDt483
iDmN8JKV6ubThG+fCArdpqUwwzH61eMXnLy7lGJSAJHip+TfNLR3a7iKr6M0H12wz+FhoqVTLnUV
m9kmHXYRoK8m9KdwjaZsU2LCIkbYb9hyIWbPkuQkiTsKYyRywDRYaE/yJsRxSkI9nLNDjgvR2eDI
D5o07OzQuDCdHp54cq0LzHL5mkzTXHkHGmOFs5Xkr7L9bjTQRxpUdIpDRKRTDmGQW0hIUUR6/rdN
nhjXJNKUayyuY0pui4ur7ouUxukaiXf/74H3uGo79op0TkggWjvD/AVo9fILQIbOTR/PNedACiyy
LZH1aEzk78H+YpOk8uGYuAB+3+bwEapfhlzPjPKpwRwQkAMsOexaJyCpACAI8aqAPb38T3yngfQk
e3LaY/MgeAgT9ZrjmS+iptgM+BNHRcIyb6z0YEGpmBt/2NJH7vyZ+pZTIZOeLroKK5cnQ/rkk5FE
AztLXNyesvBg5nzzNRtNRCbJMpqHi5AgBigZDe08ypzAoyxobRnvrP7SmV1y/zJKAA7E4cwAuMDF
JUSJ9MrG40Vh09AGwM0Q7WNI2d6OvyJgoBA9YsvEYGtPNaQQlZFGm5EoZfngMDPLXinVmv7OClzG
Gg9Zq7HERCjlf4IE5TiKDuaHmB5PBGcxBSvehuSfFNAxlFoEI+G0lvmfmNfU9ipkTBzw9MS63V6r
b5bxF8A4+PUZksX1iAVDSmifgm7nu2evumNFA/Ce051Jb6zEn8tm536SeScUKSCLEBNcBVH25bZ7
39xrzakECEp+IjJNh1VVMlbW9kyrRM3Orz0jstT9QaA5jVk3wyBHmUPITyggAeTOxhG9pNh420rF
RoW5L0WaWSN4PqlEZxXSS6u0SWl9UI46juWaDlgkleM8tdGHxDcivDEEzIDMkwL/Oko+Ngo04alx
qXwVw0G1i0uwavLtcyJyfF6GaKTgtPrNgz/HuKnlTXbvzt+wGOid3jBEUpKKTVfAf467ZVYvcZBx
bEwuLZGwbwCOYhNSWNM4BvzAXsRgUOg9h1gT8WHGT6vOTG2DSyJkl57o5g6iWnI/hHrdah/aeFGN
p/DzjZxYav2NNUss7OzDYfKS/Lc/PLoBq9aWvuCWl4OHUkUdXNkUeXBUp1jvnWtQ4Uza9/3ZGsJp
0nXTO2xd8FehEa0ecXBOy4DcjC89IexpkjNiX4kLRwyCqW9FvLX7h5qRdFLiFU1Is+GW1le5fAEs
MIctRg0wbNkhsc/kj4DLebgb29o+F1zRGqo9URy/0rmYpWN9UeWnX/3YEWWjczS6u65bBq1ADr25
OZPKq++c+bfIRFsU+gSxyURFAICv0aCbK0dthLPE7aDNS66mtaJuOhLL0eiSioVdg/tsqnBXf5Gx
7R/k7kAZH4s8z0ldIpBY2N1HhWeTi0rcy6AFSLQWcrqLY3J3Oc8I+PR+VKsHPMeYx7vRm2eCBL3J
SUcAK221J0lBpYvZ603nqpwf8px3B2Bd+rbqj9G5g57WcC02G1g/HkowFhfk/xEn5w4gsSuxdYz3
oVhLw6pVbwlmtrCcGBQWUAdMwuuFmWlWfaLzInCTMK9s6cyFymNULgOmSmB2tXamitrOHMj+1IAW
3tvqFnOzHn3n6ttimSiQPvKnpmSPYfNXibAJ50QQyuEuqdYomdp8G0oHwrEnJWZaZZXFaNU5LQ3q
GBADiu9dC5yppi+MYO2mn1XjTAbHW1mgWELwW7t8VdKcD06MXRmRA8JrjphBegrMCrfDxIZ60N2D
+CQ89TOxttlIwCSs/7DPgnJWdZ+VSf4mo5flUBmz4+sd/BPeB7TKJUq1EK13DS9hS0TYRXMNuYWU
H6Ro3vQPC3ULGe30eX3eoa7T8zDLp0q0LvJjqrJsHcUvEAZPulvQgkH0KncoMcKDYTY4MhC2WP13
vwqAj1jmkcaegJOnEUmNhXSq8GygjqeIWRnzuW/DL0xoPaR/L4bNOYHBaR53tsMDknzRVuno1VRO
PhP9kpAZa5Ae5enfaXXQ8uuov3wkbCqauObOQIUWRPog7i3oZgxCQb3QecGLfT2jfZlWVJeiBI1o
TerOSAlTcfoAbym/uXap8fWH8xQ02cWIFMU3BQC3yjd2c4K5uhO1OzGMdyXvU/zENS18nFfex1A8
VLSOQv6k8jCmGgpbA+k6UHULt442AWUch2mB1DvM11Z2NNCEB0uKKRgaIJmJBYS98bdhQhH3NZHB
aqdfjh0STsRJPtA3jwqrcl9OuJd4c4Ft0drNiDvwi42uX4VwRQ4+xGfrdJiPylsdfDkJ/kAgu5LY
mRmJrtzsryF/K9amIfgmfpfqqh/WQXAfumdSfUjpb1i/U4NbCL5hKNcWt1PoInc4oqbCfbSti2cG
Pk0fw79tUVFJ7KZFmNxi5mPu9qw4kXzolT82nta0vo1gSSzvg55C4Lw95ZgVW0MfQGdfVGe1aJvk
5i1nWwAHLvA0+CxNd98iFfE3Mnh8SCUn5o8o+i3s+RhgIl1YhCOqK19s/6cqO0rd3TbmmU3gQHaO
k5U9YVnJj5H+18jm1MZK+G0i77tbc2NOnp8gf13/p+vPiD1H8ZFam9a5FRhbaHwAXfniOSsKJMnW
0g3YG/kYqo0Ahwx0EjR2sGRp/gI9xSCedlQDxTNEWT7EhyrdmLlgvNvhKV5ErB8DOCYGZoU0KjYQ
igp96x3yQEjKo4BpbfUfvplRPjQoajwb1Z6KR2KhFOIG26rZXkuW4XiUtUcuUdc+8iy+fOQYsEsL
hXBEY57sDOMjSz/jcW9pewyFZfSRcITl9hnVDdmrSyYGXV2aFgKjU1uv+v6UWygXnEWU36lASFFC
sJZXZG7/b8WCIOGwT+KNwP9rjifdWIjGl4j2kXlTv2wazIiLEjJIlKSNuUAs1VFcQqSTdMR7MGB1
ZmKiJU25lh3BQ59VyWMndKKCi+T4mo8G6wprRBXW9JH+9OabbrBZBPg2p0O7OfUZFSnb3lwJJ1/4
0nAf4/YlStddCnFy5O/7dim1S6eFaCRFA2Vx7p1qJFBMP9/WR7T1tK1w9NOlKv7gulrb8spTV50+
SculJr+px3DqU0ASNqodAnYXsk0DyT2DV0FYPinRvwCVh+rql1m/xqQkDml4PKv9zbwruftAboEM
g8PdEGRX20KQCltRLaqHVa1DIDaPKteLZRxxasTvjAgSGUQcAKrw/iGbjv2/7gAcUj6ScYtO8zGo
S0NlSGFnWDTlK0F+Syx3f4CobdUNDQQwHGsEukgZ4J2mOaPpncafqV6sNI1BZNs3v4xwCElBdvlh
g/QSh8h+OwCLe5hx0XBXmV6wAGsiI+MQJN9cD35ys0j+kf5lrkTdDrYVTVUI3qssR3K0bp68z3mI
Tchhq8el+TmAZlhkXCvlGfFUIq9SWcSpStHOWbDE1NbeIqIxbG1W8XGqe39lexDiABIhkGvzOf27
no4CAwvTT4vuBeFpGgnnNbC9JZ9GBxKF5RrL57hP6kua31yDgKvvuhQBVocckboJalfpZO+87fyk
Ia2WNhb9Qf4BUDOJ1jhs/IB0sWOt75iVkopDCGMSLt58KX/JFAQh33BE4gPhP9RCgADeSAOI+5/c
3dpM4hQylKBIMtdODenTk+sBO81kl6JS2ZcBiUQCE+H1R6uIj5bPczGax554IZSnubnO2p3lE/RG
CyR5h90jZ4pzVK4CyH6N1r4V5h612wDw5+j3GrAxHeBMrDNxry8DCgKjDHdkPBurJ1FibvIWD3RB
o0esAWzNSUu041NTkRLnp0D8S5E26ACniSzWcsAkUu28AhjipJmU6L156ac+ZiW4bg7IGnGoprzK
BlPAsmn+PEzWDEu0FtcollE64LoVbGrqXTU+Hd859cp6WOgLx8Mun6Edquee9fj9lvn72Qzj7kcX
Wo3SpgL9x4UDQyU5a1HOdfK2czakT4c0OSWIqp2fzvoTP4NJpoVbeNOqOlcZMOPcZUS8FTM0j9m3
2DsbQsPaWwhWKalf5CjL+Q5/OllE6kBWjsMrpy0H/dxL95EwZ0t7DPHG885oFG15r2nCSQ0k4m0D
0XKx1Klyzna9cq+bR+w8Kwfx6TWTD567zoO9BXg4LYmQW6Ngm9TZT8T1PVaXQp/r2q+V/qUa8Qx0
9izq+hUWdyd+q85NnvhzrznT2DAdFto0yj5lWAWhczTRNVh9yrSVYVp9Ns1eI7wm2Fqiw3aBu85N
7y3YgFJSxc1jRA0lTLc09ayTZmDEWHc+oZozRMszgl84ZbGyjN68AZMC8/frjc5MoNVL4xvKlcwa
NIakAQnDuDnnRbC+gYBAc1Hl0Bdg7i37ViWXuPsOhlOm/nSBuq6rS11qUMrEAVHCo1tfcbcb00MF
Uxtz641QBLlyk68m+odk/e/qhBnzriL5KjGfBnrDfkWQNI/0gZAzrbza2a5lfSidfEHgDSFZwMhi
T1Gbbx3DxvAU2S91t6zaYx2fZYLAsp0MBAqYZc8MrB+hB6bHWemmInzZYPjipUyW3Ndhe2iH3Vih
t41JOOaVAjeTicE6cASYzGAIK4KLb/xxKJCZYukrKmxc75fTAEHd74hIowfUZVBxsUPqvy0z8wh6
2EE8RuonaQMGNGRVMdl12yjaNOMac8E0+IsrRETP1oXS+u6rtQJZhw++m+fI8/RnzL9YPw3BW0q2
KodFR8Rgf21BUAqZaZaoBR3ZrZP+SO4pNxbViBwJ8msnvK4qpp1i3Urc1xZn9uGfjEq6gR5N04Ls
zUUTb1VvbUsP1aAnZolVYx3h+jJQczS8QPGZkD+tQTEvQmnPY3DMgIBZEkSGBz5T4QToZML6dvRo
pbtgIFR0iTxyTuJE2j47rO5VurWUHVFxZb638nMzIZMQLQLxMPlNrS6w/jmWcwu9+SxMFtyh6KTq
7kB768D9IjcU5DA7QlSTdvfRMDFmxa2qPgbm+epilReHS1RTV2QHJoB0ERodAVQV0sVQ7/QDWc0h
8Mtp0n+2OgfW+A3NL0K7a9QyyPPttsIJtyG93VwDf3ftJw0LU1wKKVAfwATuQFZCrTg7V3fAX7Ci
1p1cubPl/tn6fkQfnXeI+zixZL+f+PlRpTdZQ5zA3LXSw63TnJx+R7bmAPFOfjtoZtQ+I4/zrjrY
LPIqHRNtcDRB6/O0Rj701LS1lG0S/SAc2GO5VOfJHNuz0Cx4BwmtQyhEBewX0SJJl6SjC9+M1j8t
YNaICIopkpgM1Jms4247mitq5c30pBT7EKmWdDLZ4HLE5g/DeCnDJZHWqbM1yO+qAEiVaiH5BWlQ
NgEbaP6wBNYHRsJpar4UTgHL/RR8GXG9qFOt9CPojoR0TLRkPxabCFNJjHaH1XveaWf7698HOFyx
1M7p/wvdvexcu/aLpBeuGMndI61OFeR9SJnTpViZ9Ogq/MwhL46MlbNyn4rzFSB1qYhF5pXgZOwW
loFHb+v5PyJxriQZINukeCAd7cOr5CV6bmdT1SijyD53rGk+b5KjX13ySriFzE2DlWNQn7r7Xdm/
yGZmNYJAC7m3OFX0+ggNYoestTNmZNKriLHVetB0HMsKgYi0MLkojje9BlF+qXlhzF1iP/JnH5Oe
auEYYr+Qidjj2/bJ0vHpI2kQsLg8lr1OWgaGk5T/au3sfuP3P51dgE7joGFnxWIGqVKSySks1AnN
xoeRYnjEQtUi4qlyl2h/cCXxZ2tMCLAbgXr1lK3Owm0bJ5NyK6HnQyhDOi4/b+YTa0Cx05RqZMXc
JAAOKfBYA26Wd/STEUdoLrxkneF2s3fiGK2cubKAnvmoh2fYrG3Wo/5GVmQsEWlvQCtp0ADjwPG4
Z35JwN/Q+sclkfVniIYp54ts7XLaHmYoj1vr0xWLOglQ0E9zhzRkmVzZrXZRg0eKP8jCdgfLGJxI
7RuCQ94sKvuBhgbZPa8jllZnuCjBjXRpB9xU9d1Drn6JshZOoIZRhSyBBrCU8KekP0vNQY4e6FVn
PjgzMVPRFllpYJ6qqb/AMm5gMKfC3V159Qykzl/UK1s/+KzdK92eh9GRmT0hcqNBbCyjhBG3REu6
poOHjitCbwhPxOGKONqwfSTCxD5+QpppAZEOTGP2Exk6d1QTn3TjGWe8ShZy4OgYxzeEFGT6qkSA
uoQSWDtfEBcRNDypVAzJhAn/0wv5vNLRoakXIFZseUmMmWDhuY9eI5T3MDQrYqAiFE1dubL2era3
Znf2Q3syzulYZ56wMMtQn7NsI7DgDaEaGsN6tmn9m43kXXJmnUur0guRYTgFkAzOYpdHU6YCzKqH
0gAqf9RIH7wVpF3e78SUjxNV4m3jjefhHNuNNGyJqeVh1MjUIz/NsFaPF1WB5DrKHeLsU9wuM5Gw
RSqRc4+ThXD/5ZeONmdvza3x/uWTGJ0byBCvDpHZ5Nr+C+xDrkuoLUSkhXwmo/qdMOX+RN4CVlbP
sKcpFv+MYHuZvmeTm9HQaqoMJszRE1bJBbl5LM88k61D7dyqjc5QJk+NfHCWZ0SM5EV4xjPjDfHH
7yikWE/4HEj5xA3nzrJ+P/ibuGR7FpAsSUrtkdL7tF1qPcFIZIdQVUP0PN563NVKs+TXJpGmS55D
uLfjLRJ0l5gDe2UjdDIvOEemVQ3jtvPQyJMInmibgABig5LKA0QGeLysHsIKpBdOhNp5hjeSlPkF
QIhjVP4dw/0wq5HDCHgSiUoXLcfkIyXwzqm2wbARBmSlmAszs2pv8+ocaPQ1k+WPuJMIGx7X8l7h
z6XfnCFdpr6yYF3YOBZ7GuqBgc0Kap+jSm3PdHHkwyVrwunowUWKYArICMngvEA0/780WmEk4tvr
SRglSD2fSw9cym25HG8kRXqoTNP+WurElXj7oH73zrIVjln4R++dJgslP5rJhnIYLJL4TZGo38Z8
JoAXN5lJzPjqPoqfHaQmQQWqslTozWTZY1c0iKISYv5BuTXGh/Biha8M1bc9nsU2ZwUHaRZOlXbv
IbPyKAV5eMV6VFa2e+8fKaCrdJTca1lsLWcnG8swxOZMOGY9ILi4xELN7YPBhM8HwQIw/732HTgn
E6I5sj7Dpb8k6XAMfgqJoy0zp730F5Ppl62KhjhHhMFVjnvPuaTyVu/oDmSLI273IA9rR57JhEIM
Quun7Jv6vedjqJlLq/JE7GE2nAu6fHr9GMZ7GYmtfkL8Ehf1BCRAXL+htublLYoX/TR81RGEgUcJ
lYgX83lau7nwVWbVV0LtoMrQz6lJHFqGwAC0t2Aw9LJlzQIr9JPSsULoIV3FL9iQJJDIy8F+elSZ
Blgv1QQJC6mI0QoBelOibRxWRrSQ1IcOFEAJigBeip2FlIxFyMLn6K/pk5vULIEoz9qAu6x96j6J
8O4xzJYaOa69gwUC256C3I2AQfDENuaGso/mjKQ8msOjaGpziAJMiuACgSRxnyfYKYNhCTXGVQqC
s2yCFb3BWnnG3tyz0dvlmxw+oYS3r6OYVVpoUuMidMy98y1W7G5dkN9RvfSmm6fYNd+8Je65bbZt
sle0u7ANg9h60dbsN6pO/POM3pWx/tWLj8Z8e6gdMsS2SkUCM9CHUSwGfW6YHwNkKtF3vroUa1tg
XIR7SS9mkrcvnQP09rJCeQytQ0yBmJMV+9wpH4D3FtoAjzQ+SGCO0OKRGYsu/S26OwNRfGXSDWty
T4WuNwj+auUSuI/kdwyPb5qIuwW6zXT8zVrWGiFn3YaUN6TrkM9Lpo4K2E1rNnkyrRxcYDJk9YZg
KhIhQSIy+zRyaUMDUrXZPtiOwezM5EjWSESAJpodOT3SUbKIeUj76iK7e9L9hKaLjDXmaP6xAPHK
AgSWLg4eNb4KMcppKq/YXqRDAUPnmGUMFO1Qys9U+qydGw5mA+BBvab+Z0Voq3lDZ9CIGzjAWY4+
eqPbtDzc5WjdCGjARE1bn+NikyKdIbZYZ6oe3lmFCNWZwS95vx19KxZRjuh5hDSciDiGHov/i5rR
PuTIgaMmRQt+nDwtLziIeUOO3hD+ZH+gWu3WgPxzOh4GMK1ml2jLAoRZZej8rvyNniOVRdsVr2B/
HGNPuOSkLjbCrwh7LRBtVnzzXBLBoYSEFmsPrVzXjchNNuJFm/AD0THyV85s0mfVdex9mSJ+xNsz
rPMXie1GQ3/kOieYs4OVvaeKiNWECLButUqo7s3yVDg0yDjuYw8QOcyyqcpGbpIh3DkigAsV1yJa
syq4qBZZ6IOTrB3UmtctJeVzZxMCAXThG3thmI6ql3jMozn/eNHNWX7IRlYzSAwiF8GPyyMx7gLc
1IILBQVssbV2cgjBzZgCNAQOJFkJZiHUftX6knQsOlDYiJb89SzfBenBsI4YF6mKvXuwcswz07Zg
5ZLw/FosK6Rfl8FD0g61izaxg1Z/6fEy9SCnAoxQFF4T0SDpSJFA5JTdYMK5AHoV6U9LDpK6A5LT
grtvXLJoZaqbQrpWGdqKjYHSheRIe2MnCH20ObgybkXOjCrc5u3vwPybhIe4RQmeso5aX2XEIV2s
e2qCaCsTG5amfJVJSozMZ8zVZ1Gi1UKYkralBwP2EvdRmsWXqsB1Uoe9Rg8G7dLhjAy3pUmkVF7y
Ic6yzruVhn2opPCvKYsXzSXcVV6qzwxJOY2jcB0xKyap/KfpzslPxkciE0BVKoQ0gOerIfoxX9rW
XMRlvqbu+aBYq0HP3t346miTtPlytZ5eLk86mGTJj5n5rBLi0fx2aYPn+IW3zci4D5NkXzJJBnID
parc0YtPG1z8xMR0FxslKbGrSAvxv6URvRuYLAvSL9xx1/kqlyk2kEJfOZApTcsDV0YcmsOC1XqB
/n+qBtp+7/fNoZWbg+UoSy+3L52ayBAuDefvPEcbqPkSuhkMoW108ftxKSk6caPOUo4YN6X+qMJF
IsmwM4dkImvR1uaiZ88SWZsdZ00p1z+2HkI1WGfLEdwOu0RM/znCNwfd2JBkayvAL0rIHzJzH9TJ
zC+FSlLsQBad2RO+2M/DjDQZa1hmIzoXumdd+z+OzmO5dWOLol+EKjRiY3pJgjmIQaI0QSki54yv
94IH9z3bVbYokug+Ye+1kV6BlvT8al1MbIBZRTXaF4ex0vUbkZI5qI+7XlWOSZAdii4kOGzaJMgE
W4QPwufeZIswpj3Zaw4PFdIfLXXbQl+39JwlgNfQoDfO48uUykfnYPXoLPNSTP0xiIq16QP2RY9s
J2I5lHNsTkFDN6E1TBA+Kkcr3Bkp3wgqrBTfGy2Ykz4T3CeDP5x8TEHQNg8mDAE1LleNDVMU7uO8
xsgj8VI7YNjIKCOe2I15jMKgPPR8NShMAOhpZFqW6yi3MZ6BJQJtD7fY7SQgLdYXkyC5fhYBVWTR
CG5KgedbdgdhfCrq1wRQpZjPnh9hA7CxiSCo4WnVLD2ZmHpUFAYXYEylxNIWpOO79zOXJQmyFZO9
/nCJAqblrJYi1IaBSZuEMjCWLMpN1n5QG9lbGMyNjejkJM+Cvmp06JwJ2hhOSoP+gWDIyYJOA1qr
wehsMlC1WBOPEzqxBuZzGi+jlg5nAO/KWr1IjYVGNoUEFzZyZ2uUG86ng3apJB1MICXsESjMP8eg
wyqcd49ivy3aVRCLfyaGK05gX6U3ptMMJ9eb9mPyXk61ywtdEbO5SkzkdROFbvdjNMyUGJNEZ2kf
vHCf4fpgmEqlvESapNfs1jk/bPwKw9yNBvfA3NiCDDA2l8TWUxF+dNOVojuNXws8vi0ZZKGNyI7Z
BDK0UOmXfpCua9IdJO9IgtcjIQPgn8egzFNlhMfORogwbg0Abn66qtF2GgxClFR9MFFsORbnt3ea
uTZEISgw8G3U1bbB24Z2fn5xIQ1tknM+6G8dGUb9LL/kP1hYlCoRfegsaUlIG2QxRqLJ6CN5x+4x
UlO18PZG7Ndc112+9HtlpYXobb3BzZDgTXgF7GxTBKwfa8ZrNJUIswskCuFIVQIaSEPPngmAqZgo
UyBQ3Vyp8VWqkGuhF4AggOah4z03so0O1Kvw4oNRiVVajXQbNHAMBleldasK9mDhbw742GKGofEN
n+leZpMuJ9a5+RwB6dBH17yBHO7gC6vxGjZ0xnQiwmbshsw0JznDQepQoF23odjZEIwD6mX0V82f
kX5KrMQznaLWmAezrJwrVvb3InmrOpCz+h6G1x1yfU0nDBCIEjH7VkImxYzIRc8lxkS7qCkNbXRg
w1ivfHB7zWeT7m0AaAPzrprdnMqtnfNadUAkumpv+k79J6MGZUW0wIyFqynnSWkqVLQfnfgKfFii
KW/zSy9JMaWVrFfagC1kIhyg1/ZJ9WwsXGGsEfrmq/feuuHkBI/EORf6a64d6/ApynegFbJ6KMmR
L79OeykGqhSThoUxP9KEQqMerMEM0H80tAQDf58PblsbXBlIKAZv53Qe66kfowcD3P+2iNbmCeo8
E1Gj14R7prD5AuGnfMn4UNL4MpRs9LXPTDJ7SMSjiMC7whzBarGMICl4GWaDnFACZBs5FPFB/Z6p
FiwzTesoIEqNNrDjkVv0kRWI+kI+u6+pv9jWR4oaOpm81Wz+cIwQXcmXCVHlL9DubSsgWzBzCxjG
QkxqcDmG4WdYM7UnEopog+yvbxFPWqgdxHuN0aAAHCJ+RfwnmUoVHxky0Ihm7q6mX7gUuAJIh3xR
4rOoYHq9h6iqZxOedg0jsOuY90SVL2MNMFv6bzvhCC0/O+NhDXfeiR4vCCtj0HKxQiBXuMjM3aC+
+MU9JUgX+FG0JwJWWOQI8QSy9SbxKN+OjIfUYJ2ymY0vIj53ELX+tdpTFbT/ihuwEEz4jIBf2PRx
Og61sl6b6NlGfZGG3kKyCWioQoMSfrRKiIhSwBHDQKryXuCobNgWmPLJP0Loh/XJ+kw5ZYacqkWu
db70/0uxE7R+mMx1buxWBq7uW/uMfte0i2XAKM6DZBsnNXsliJHDh9fNaMDkX8MeWGOoQFOIYJhQ
RBba/PFHkgi8fDPk5SaulnN+CI2IzcYdWcWZUZUSE6ZyMohho81IN+S9QY0GsfzPTukf+iM5NyMS
yt7Nd/gcp9SFzTxX7NqDf1PJV+V4saKDH14V8Hpo2tu9insRV4+Rb3MHbt8jqX4mcK8K2M+WMYUp
7vOXPC0+KmwpPi85dwb+KCTrQhBhH06EbMjUKaHLjdJpE6EOQleh0T0lKij9EIW68dCjcql3F8PL
XV1cFeOhkC6pa1/Cu1vpl/DfWZVPVvb/0VMHOMEtynakUAW6p2b4LMz3rDq1tg//yCRog/bwV+cE
yV/CjKi3Py04GSSSzo9llv6q9kOzv+phr3nnAviMvc8Qwgid6eJvUhXuqL3G8UGJtiXvb+2v9FC6
lo4mQvx1DL+9N1hnQGErb897GcoD0wTWdixjmr3qHIjiwXdfy32F3TK9lfM1G34a9H2jfhfFe5oi
sv3jd3bGQ27ceELG6ZlzzWbjd4+QLy0/AP0m8Q2F4QQXUz0Zsiagm7RkbWsPj5o6ICX9sNaNo2SR
wsy/EZyI7yrXT4SzvXIuasuM6uiVV6v9zspNOUgMvvQtISY+QuOziWufzVRZPLTA5ol5ZPnbOIKD
6m9mc50rBKGixXVz7JviksXp0goOmrh25q1hhpLALb52FulmO+lq/inqrhrF+7iPSnq5Ewnp/Lul
3PagLaZLwHzE0266fK8KsTC5U5P4jKGNfaKjsgs8V5xe1W0MvtP0U6QbdpqtcU3Rd9Osm9NZa7Y4
8HRtr5IWIqK9p46Yatdl+xaqiB0PSXyR+c72rgGDN6h2vbevWFV2p6J0jRr4wq41r3qLyFJ9TNa9
R78gshMU9IqWUQqGN/U5x7DDG++Jtybb1cUxEe/hdFKHm8FB0IYPvjKCYwD/c+n8ao55EBNiNm7M
+dfR6UXr7KtjrWvHd4YmYNhD/0/pXhnLi/EYRixO/xVgESjJfP1gsazDvMgSxcdwyOyyz++FuBMv
hAD2bEVYkPAdThcFLOS8tLhbctswDDIOCV7fyC0c1hXmgd322D5TNvI9jh8621nvSt0Yrz3zzF9U
8UV17hajWGkyosw40ZEmJBezetjWKahgDr0E5T4NUPFvhwlJ5Aa4ngwuAfJFIiMc/RyZcumpVOFr
LjnW4jaq3wFaft+/WMkXYIeETzRv0eWR5TIU1Fqcnt2NIOwi+03ga5Y/Mddfegz8cNWiWJCBvRTe
q2dsugoNiltiWXI+lepr9D+n6M2SeFOVg5Ne6A6WayqQALZxxVma6z8Fd43EgzWgpqlztDx9tArZ
buX+pzmQD02pRxoO2s48OY0BOfV0oDHrh0B8xsFr3r1Z1qMYWcCsqmyFGcgb90130JIPg+18dvaD
q8l/g5RtBgpaezS6u8q9En1zONbmUvPxJCxC1lJg9JpzYRwZsNRMijEQIjNFkPCZoqCU3tVhgVZ7
10hQP8Hd0G6a96PyAeQPvhFlejVaPtC/glkZIkY+eh2RLpjbdmcgLPf51l7ksPe9T6PeFYL5WP4x
+t+NujZ7xt/FsR9OEXEx3TaKzvCMaeBlvyGjDnM1B3z8Oz9N7aVuj7520KonPbYK0TOK3hT4m5RR
hv7dta+Rui5RTbLWcPZJzoZ4G2qvfFeT4ruutsjyBknmaPovR4JEsAROElKNGZ68hphtBFg78VLi
nEw5izvYkOBsIbUvLDjPKfQwRqFLysJC+otISmZVv/MDNg8PioZZ4TEy95lYc7S1xmtBBgD6RTP9
q1jjh2RM0gEuUKKA1uGVFWJHGLKvbFWLaReKVE4T2e/q7h0fRDMx49p54sDw0MFVHflPjRk3FfC/
uscqzJ9pMJZtlC7oqMlU3cqWwFH915gDFahperR9MfxaVc4qe05U236R2dVksFDsgug+t2m82K76
okv14blLxrBzYdShGLUr8jI81FeHLPnVcSR1jH9DjIVmeO/HJ+1dTvkTXaL0haC2zHPLcjY9pD5b
7YOMb0by2wrW++r7YHwX5neZ/5UI+rOF6EkV3AX9jxUPCwyuc3/YKj9z5mFKH9ZVN0N7gwtWU4Uo
DPODK4ZVxugfuopwEy8pWVLJ1pO7tNl6NSiztSDQxwZetR4msuGvTXyTkmH3M3BOyWtF7gJURRXG
HRI7KvnsL3FuLUrf4ptblF++9685HBxANTNjFpLxpWAqErJMPPByLcsFakAIpcUTR2H3j4cmKN94
BhL9rGDMyl9H5nrJRjM3Y0Y46j30DzZMaGqUalfxFyVZuquHgTW2PnIdU39U4MYR4ZKNDpmMT6fE
kcCGhn3UPzZ40Dc0UoLCNX8R2feIARHnxGijXNma5EuiTmsKYB/KVh9xUXAwJn7BGqXmQuCRGZHC
h/ZzYxTjyhgj9CDOR5dOb46lvRZqxZCJZaU2fUqvm1mHL5JLQEPh3KbZaeRPcmpeY6ZuoW0cOx3b
aC/BBkW7Wtd5ZHPEHN9eZVJBjFszhhHnDOk2leXeGqgNivzgoaJPJVtiCUxPQfSNFGAAVZkn1cWy
vcuhaNNDa9qzG2sVqJmJfse6RLaBco58K/4I+r0IUkATatomiTd6Wu+HXj/0SoyH7t8kPXcaC1dh
SOnYEQhDVJQBhJDgOXi0KDZmQLQFOFrXptms044QiqogvtoUy6K7QiDbTHZwEp7/Usv2pRkgcDgj
LfehSW8+UOnus3GmU0dx1ASABGJ11VKatsWwK8MPFcVAOlLXwndqtXUWJseUSPYyQ5tiIhwm1M3q
zh5nvaBZV7sbBoHCPo/+sEkZ7TUBEBGkViNLHR0GUNR8qvnLLN8NccHEpMZlsfavZImoaPe4GuGA
jW9xlOHcmQ4tGg4xYJpsDs70CBN/OWVEI+Uk8pDnFRvjQi0aVMnjto6/OlxhjGxiMiWw+m34KN08
wajizda4/NsHhkw7WmBfif9MhiFkgkK10pDX+euYH5TmhNTS6I5A1DESLw0NYRfgeqUbXYf8MovI
L5PW0KQYKxA62hquZWQVNXkzXQmU316Rzcx5xAfNLFajbvQG0BNeObHDJYCo6bubqmD/axPOndrq
r5jcuvSqVNM6D0kqa/2DLsadrNsb/sQpHw7IMw9qMvJAiXOWNS80wGuDlDqcNbhGIUUM5NTDT8ij
q0q2XymVt2Tsb0rzO8hw09vmA7yuKcer5if7rvA3BjlaDcbeJtEPpVHdlTL6VRLirqxZ3lv3B+dh
D8Vn2RPTa/VfUZ3dCsF3h7oUm38v20uvDKdeiFNmTacgRmLMKdkExOyxCXOs2Sasj981fKeWZKNZ
g6+uED5kpCAlZfJZVwWHCGuLgUgGChp5cyCDDbToSOY65yqgiZUmS3JYy3YWPpuS1dER0NknE4KV
UNIPkl4x9y/7ML6PgfqX6Drgr7g71c7fIPpbJ42X3DAh0XZLy5g2PcnfmdkvHXU44zBDFaFCG9MN
hHiUFx0vOu1MdgqooHMkoGYYLz2+072lgJ+131E84ORJP3XvAFyG7ZY5S2AMyJi1Q3STgFeivGlh
eSPUBia0fkj98tY6mM9SQ3vmY9zttTPUfW7TMn/6/VRho/4elPFn6AlGQaC4LcHOHbgyHabyDuPD
pG3/VeVcbiDSSXLC2cpYhgfPmx52mJLdMIYvBCAibFKMfzmpvkGDI67nBM1KAnZ19q0CWw6RNGs4
NDej2kRUL4upYFVjmNWuiJ46IVUOwnrAA+S1hBupBRtj8na6rLbVCLkX2gqSz6aI9hotbZug+kJ/
kkrW7TLdTYFJulEPrc/YWNApHPXYkTbl6bjvYJAUrEdQV/EOrWUdbvM+Wk4FTvumelFHjONRAPjE
X+As2dp6f7B8WPmqsvQC6z0EypV46SLsec7IvlX7el1ZLZGZOITrji4sOoQ0bGOY78DqXAUB7nz5
V5ONJdkQyFDvpdFuxhbrU6vuRPQ2dHy5RSWuUzu8q0FNzgetdhScVSG+S0S62V56HspCIMLlsCqT
djtLARjLt7xpzB3JXgMgP8Sfls9y3WDfEVUXv6h2XTh9TyQk8IxfHMPaDi135Yxgs7ihjWKZdR12
JbzxqGFEOh1rhc/bnA5GoO5NX9u3NnSPELo+BYLNdt+IPnpoVwmMpRSZSjBSY1uQfvpDW0SnMgp3
PcjJQSC5BY2AddArxuPAsDEwm40+tq7iQ2sy83UEISBtnBNdDf6sra+Up/lvO0CpXRGRItyz4ghP
ZuudG3by1TCtEqkw5Bu2dVSjEWp2EytAydSzBIVPZLwLVIkoUmEtGlD7iS8uWgVY5xzkuyRwPf1E
fDL/Gxhb+A9de9Fy2mjmLM2JLNAK7FEYfhcD+jxw56PzU+tv1dxGpp+5sra9Z6E+bPMFb40I7kMo
GAIDtPAOFfPvqvwKGUf5cceQncGW9d5U1jJheDBeAs6xANZkKZSFDanDCQScVRaYkLKwAasCB4Vz
wT/bOrueg90PP1r9MsPrTY8ZirozcHl12es82fSdq0O/oIPWGOpL18wvyGAyWpK8Wlfgz+xPn8O2
YXbOhp0GO2jJOYRloocvDe4xqqJmRN9+JD0LTz510CEgeMIvGe+XIIhjt1Y++CFkLwSvMrsXXDwF
flubmN1m4XBJGrWDmPyQji92uWrVzUQ7S+XbkLBtVK+x2PBx1MlO8c7C/6yMP01HXn63jc/SuFk6
vSv0XhXlrn7Twh++76kP8fojBWvp228w3fAdTTWasYMbziS5Yw6UsAzCJYj+dmBaxmzecpGNY4JR
WRHH8WlA5WUG0McZFGQYGBSbNJa2IPePB9xR/lktXEL8KA0UjsaGto41uydVd0qekcUE6Y9fhBGQ
ozCO3WmPDnSkxjUmj0pyz5kdyw5DSIgvrgfZXM/+6GdN2KhGgcRlXc6zNqbC5vSlA8IsmKgR2WMQ
46PIDztGjMa+KPWROHnV4isKBo7leBnk1iohiKdiPWcpCRnVzsq7DDoLudjZhGOLGQ9NOG8uulIS
F3iK2OcMTbY2vcSNmtk5W7kW82vZ0S+MW6QfJKKxICabI8bBq3tPUMukPoCEzYAU+zuwyQMTdi/S
0SI1C98iQAPbu3Pt5W+QcimqbMMg7xiMkk1/YOn04O2P3BBxW0t8Vr4RyYuiPbwoZUfxmUa/qvYU
LQ3FxRu2ZOs6bsRRIa1TJD8KEziQ/22MF5me8Z2wQqSQnwqoxOHXjHbTsLS1x6G9ZOxgRtZX//fb
dHIyfffDf714zYD9TXRLHRyEpHzNfFzfT8qoVP746pulwRN5xBzV4tZ2bGEaPP1WSouE1Lx/teyD
zccQePXeUn6Shjjh1yB+mWibCcqY9AdPh5T7QHkJp7sPm5oBSqJ9xiwd/Onp59hf4VSz1eekWUSW
ueBCZWbO5ll5EgaFGP0WpLibFCghz4GlrETYx+PofLa56k6xwMN1r9DJVMnvQDpLJzh0wz8zNVn8
sfoeFYycC8UgqIoZaZHc0cE3KF5M6yNKeGmTD0STPCuGsu1vbEO4R9rBOhO7C2L6ZdgkS3Z4bm45
17FJ1vNXqQ3K1cwga8TKp9aYR2+1LDamj4ZxgPAlOvJgIaHGqE8RxmqrSQtWTJUwywTYeLD/adnK
KbSto5A6iJ53sLhSRbscTW8XMG3yemM/xMXKYp9aKADNyEG1HEaSRu9GXME9RFwjGkgC4Z/Vsw1/
J0r12Pv9y8A2LjF5WDA/pyR4DkG8pWcmvYgsp06ysr75EeflZJxCo9gI5BuKh2qeEsMWgSvV1OVV
kzmeuXlFrdyX6yyyVpNMEL6I9yKEdVIOBIdDvpPrsTdPfoVXKw/YgMwCCFYy/sOHaiFjhHqMfXvU
H5QHy8KPVk15M4OYVEZS7QI0N6EbTGz5sCt7Jgo7BL4JDbSqKtAGY1fjV4gGnnDd25fZOZTZAQs0
yJFSca3JeeVf7aF7EiqK59RaTCqqAA0uiAYRq4xhXxNzBSnENKDCAUJIATJNGnrggQMYeWTCwijv
WbVhwSmSFdyiRQ0XzJxHz025zClxqM2C5jCQABNl/akJp1WKyiOLIN/5bP87seybcdX33k5hAoQ2
VwCXqvh5Q29vQhCeZtKu5WgD9WTFrqvnllna5KUrZ1GRX2J4xkqR42p0yFeny7aAVNLgrMyi34w9
thcUGY0Tuh3oSBWpa2hriJcmXDhHy0K5zu47B/XmN3JdMgliZDHKRySiXVrKDX1Jq+ZLuyX6TbGf
de0sVQaT1On8IaiCr0m0GaZ6F0jyPxeTcrBo6CzKqpjl48gMxAH8o1JL+gSn//ZMggwUJ/1sUf5T
4je1YOoUD8seX2xssx/CqOiE2OG6rxImTXGGTCvZwenWIp9X1HGLsJj9LhFtQfy0SwKKP0KW+yNO
Ubs9G+2bxZYo97a1dY3Nb0P56Oj5Y5VqRrxU8S3Cu4s5f2+K2NVfAv/o5zFbwqnjNdWnwlTuYVRt
mc/kq5gk6qwOj3NrWBTT0sGvMxCSkl91gDKdm0TnDqRCEr5rw70SX3Zy1LtfM9sM4ZuquJF+lyR4
ZutYvVTVdyq389h9zPutSienK4eoX4Iw98SrBzG4fDHbeJWSrCLK75idWdgguJOfrTjMpiMfXDoK
UFV+ZT2K8KvDRsNEZegZs+TEXzRtvnJsQtffA91c9IzyYnZzvfmtzt5MDEyukba7UME3F1JQvjrq
o1bEgv8DeA8rwlwbDpolbAnmS5nhQUz3liB7AXUcbaAFfZKSxBI4BNWa8CKSwisijNmCzT8mTTFP
2CPrSYcGY554b8IQ/bnekbN+053LGMHYp7hsgH3jQGQDgRRLtdKflt240OttwxGqxCar+dBN2EZ2
eI2UUy3Q+PXNzq9IYYlgG/g+A1y4+7Aic8gYldYsK/x7xsA6zHpk3Ie107J/r9cim9aDo6/6QUWb
OrhFUd8U/cPjmLYZvIIpD51+oTsR6q967ZS621neUvdCVzTGsoul2xUlmuwPfaQtgYvjOKc6fHha
8G9yLkluI9W3oXwOboX3QJUeh6qO7yH5bloMbzEvn1XeUFMHglY3esJ8iKVOznlsXBgNq2PCGz6X
Gtg9yNjrHYJTUBGXyEjZ5IKbhFVPNgmNdYbOJQ3GdeoxtPffM+ROEbIK33jT0AqjsipJP5vKfDM2
DngUczXE8JlQW4QT+Y7jQGA74nvMrkVJthmJGuT0phqirQzDOpurnDW8w/HYqUymG1QofwMVaE/q
0XyeRHCrB3a/+N/mNXvVjdzCrw0bokyyZjGnVT16i6Goif3DSMmLazBbtGRMJmydQxQt2l5LeJQp
r5VFoPEPuOpoRddx+FpEqN8wclDeNcq+68AJ/RRsyHIN4036pzWU3uJ9alvCk/wlSrN5oFq4XWX/
M+jAp4HoOiXcFPa04s4iF+jQwO22SBot/PZQ9XIvaywWWrsOCc4YU9ChRiFYbrCHSQ5dHJAE1XZc
AtMZ5Nw7UpCUqbM5artcZEfNrs8hL5yOuIro9WyzviSG8Tmm5bEACjaJsyFgw9g8Gv+0El/EfNGb
ieJOLddMzaikGk5J366LllylRJx8J7iVnXidnUd6iMhRi8K9THgo1AJbCBH12ml+AkSkbbpR/SG/
++jlPjgzuanUkQetgfFlgVkLT5aAepeXu36yLpNx9Jzga4rzm8dgKlXqN+Z1TJ5zSPwNSAmv/QHZ
GDT1LckNFBQA5/ipihi/58Fg27Sn2IGvFM28gOrkE1+dPJwWyJaDbjl5pE60srFFxdHw2uY1mBOq
lf6ZAG2pFWObjOzIUUQhq8JcGI9u7tdnLSgQqSf1ngfo0AkLnYnBmYYk2RTvAiHGbDNQqnfVZndl
9pBup70o4i2DVBRYiNad6hJa9JomN9hYVceKRjSMyLKzkmdnVIgzfP2nlqVr+v6b4ZuvnuivHrs4
R70TAHBNeJNGBdSWwzztX7jWLM4VSfNIwOt3j6ahMZiSJdbeHPGBRfFarXjVeXUyxfw9oOzMxD13
EMOI8eEoxLkMGm1TESZv9hStpUFlbBl/vZ9v1aR0RR+6Ve9dh9x+5cfeYsM/6Sii/BKxYI92U0lg
1aUU+5bVnx0Hm15LKc/G66UKa04dVL8+hsOqgLyIlDvQv4Oa5LCK3CBbORSJdGXxAsN/KcmDiHnY
IvacdVkfbKhYdOrz1qy4+qjHR7ZoelviJb7q03CZIqxi2PmUChX5jDcNCJNHQMQwPkqAnbCi7Ljh
hBYe8256IoWjPh+PfPPRJj5V7M4J403WlquRFPnWpJmb7FuMgELVInCu8REftSsBKlrZLfXTNc5y
xR+fDSKFKDBcNK4sesmV96r7xBi/9Ym+1LTDGDtHs2ES1zIlzvfeRGB4D8MUuqIFVtQaEP7oHIul
/jXRzAnMWV6v/lVqshK9uYk6fT/G+iPxVddszW1RsPUkoxXQP8oDNw39u2iaEzqIPz83lnrQbBu4
8XbvdnzdOiLUYbQnTbAtUYoEaLMi0sViLXEns/kKGun29hWJ37Irk1NFbRPmh9HJWBCx8GAqC7N8
a2PlGk2fcWh6yTuyCUrvMQ6ZsqQgOffWQTiCyPgQ8I+gaWN6pVotJTNZ0uii9SE9yah+GfINMbJw
JAdPOaUZkFAdQcqXlMNG5/mdUpyGwDdCtsaSaNyYyz6bkLhM4lD22OJaFSGvuceH/Wa29t/wZxNs
qknmUcaRzaiAfsGEb2HIc9Vb13G2bzbm7zxd02Jvr7FfKIPyUk72QfXUU66OWDHHdTMA4rJIxs67
yyweKOmqemWCCZ1dZAZdLwNJZUjF1a16I4r64vdAGTBnCydpXJqRfzXAAOF7QAptqIy624AmEGO3
Byfc2tOyM+RbXmEF9djf5HG9YCaB8m1ayVOWIbuW1Ks+5gR8K7GBLqopbg5KtTBFbYC2UH+aXeUO
ZB5wW7Hui6xFLNtdxw4ahr0YY7A1DqHnuDhih414613bki4iavtlmY6HgZUQie+fZUNOXL2XWbox
nfqgD9020aEzM7PszOhQBUgzW8Lc5bEc8OgdRIA+KWN/1ZsE5BTbRoHqy6WjhKh+LOb4jbYgTz3F
15dzCZJ5ULAuaNrm5L0mCBaj8bstUrcYnQUoOX1oNumUuzHaqTE0iLqSsAV0MBPaoqssV1U7twC/
npt88Cm7Lq9eqwbil3xYphD402FNM7mtSd1tmPFbxHzXdOT4MA8lwVQqXVmJYSGP323QiTUGIDCm
8qOUUNyfSpTTSaGNECiS/WDJR+yGicX0L116s3ESxV9ZN+AW3geyGbwl0fMOfr0GSu0IZnyuugsG
myRH9TSiJlMFcyYu4KoLmZPos2QNEXb52VSospBvhTS1OumsWYhjo4DtODEGYzMfYrAVNEcp+dVT
gIO6i9w3W4ero3JhNw7MmxLrIPJVRJLUDESmfHfVIWPRLYOPMfqqp2c3j4hSMIYWRh94fvyan5nS
LnOKXK4uXHo5+8bclTq2TmuvsoYKK8l8hoG7aqLOvmthsFHEi2aR1FeFDTRtCsRAF6TstBq5z+kc
NkhEQ95O+BAcOjBhwPoqlKLbZjWOPidEBmS2QKwtWPtD/rQrGSwNnXo9eEsn60uPmvcEJMxSqOHS
njD8NlrJz4/8D12LKL0ycQ4rMn5sGaMolfBPeoVXC/hIixFz1Ib2YpVAzlLJsCYHNFfyK+SxSRlo
I8jO1BgSTVqcRNlcakiQfhki2m0z222ag+JxhWnGIBd2ispTIVC1m+atSsKXLDDgpUyhLNyM+BE9
EdomBHfilAWnmkD0LWN0mJGRReyLKTsHUwQbi8uHNFSKSQi/nh8Tt4i0arB6m9F2vKxtrz7kmAs1
2yC5EyuzYhtfZW+Dah0IcvSSu7DJrFDi9hto37JLLDcW2kpqmJUZMC0kDUIWIhuwfqxuhoOE4YEn
aaYgWwBtC2+jBfC4qH+xNpNJLx3EsOFHY2fnuFDusWEC2vHp+fND0DeHyCw3SV9QRVsICeppPEj8
W0HSbXljhRul1DzGcJGNfYsyD0KH5nWg6KKbEwQvtkhXcYpXf7J0WvVGZV2COADPP6BJhIC9gpxB
SMLihhk9SvBAaMEP8UN76+Np1gSOjbKRxzQGh9WAslcJ3Og1xtaaGaAKnP8nyyJWpjaAAn/gDlER
9ZqR3FUta9WguGmD+adbLyRyAGdUTKJ//Mukwh2PrLeOGFvNgu7PK49ujZbCYxo+h5TIBDbJ+Toz
IKPpAV8Sv7zrUYENxRzWRsLDpdf9XrE7fe1k+7CJ0n3aemtpM0ZObXosP1H7zZD6h7IAvRKGHrLx
peTeXAw+nM9IBYqfJQSCTUniijEA9BHqgN+9btVU+BQlk+qFPhrtuuIpKufEI7P68ls7XvnBNGvQ
001szvQa6I+DNk3LccKjac0qJ3K5RBv2bpMpw0oWw09fpt+NRiSHJWpadKb4GmN6NXpUpH5vk0kS
yJXovx5YytJiWd167Gz1Ot2pJSIxm/lhKcujiEuW6i003DAG0BXbDbQwnBSShcBCf6WE/vGbHAdL
PCFvEJ9Zj0S7L5ZRxuyt8s3vuij6VQUSUjV5m1r4Wj2kEjGRuZgST1GniQb3JkY76rB/t6J33Mn3
yW41jOop/RNBaOrEmnsU3ruJECCf/O8qRdEa6yTVRYi3nTR9Fl1kbfTQO2Q5izQLeFb5H2Nn1hs3
k2bpv/LB18NqBsngMuiqC+UqpSRbsmRLviFkWea+BoMMxq+fh+7qblQPMBigLuqDFqcyyeC7nPOc
FfDiGIXnlBXLfm5p6Pwg+OpCmGPXdxJki/YRYH3GaPbcT+4Hyg1bPw0W4dCagV80hfWph+19vDDT
UfOCu1ZQCxEp1BRvsobRuqRPswczN2e9KTpElrPIDiYn1MPhvg+m8GfpzZdyJImgtZIoRYwT3vB7
SdPfq2AeYKgLih7x3FDRlqIcaLMCVnJ0r2i19pGLHD9xf6RMe4xB0lN63j5YNzW1h3G58JObwQd3
LpzoNYGbN0OkUcHXKqaZ8GX6wVnT8MBiUKEeJV4TMa+/hD84oE2IF4Sa5UWgIniA1alr2YjU1CTJ
86K4M1rzowyxGZeWXFgRRHdd/1QxngrLWSD55uMIIsZ/zqmjKr6Ko3DndxkgfpdoYWckZE04bXqb
YVPzIcrFG4vNdg0rn3p5mZPhIIFZpY1Dw4Z2WmcelU034b2dezQVaqBaeEyq7hIFgK4VMdxlVYCy
mVHPpl2EFmk5mjZgobmWgCesf2ti6BZen3+WwWvhgwNIU5Cj6abrjomNgJBQgqIWAe/GAAEjiszj
5Pe3fuC5+8ESZsp2S0VQbDxWwDFNf10P31nTfm7iDihw6lx7ILUTHVw63nFOTmZOqk6/zlw8MD+h
sjo+Dg6phr2N9ialgg8d9mdtcec5gSVS5WH4804MQXnwRv+m0syN1EhYmp4QeUjny4CsrqbsYn6K
Z0E32LsMvU0US40e9HFgxlAjnsHCpgl6kXgPlwHv+1YJVZP8lijEncl8LbIe3yny9zFj6iXG6bEW
mH2UR7HSjBYmE7geRFci6F6DPGOLZjJMdVVBGzVC/SJ0aLXTtV8of986nOwDrjq5piRiM3pxWqQ3
S/yjVIgUjduyqpfBgAbkbrYEgnhxwljegTiHBDmbcSG60Lq395EQ+n2ICkyF46NC7wNnic1SkHQv
bTqyBfMZ0OVfxsj9YDnwNR5HAhaTI9G+iPeTpUEPiosuDDndI4FyMI2yc8Emp1PkkFUN0Q7FqG+4
LzEr5hjS1EbUMR4UDLiAa9mibp6TeI8C4Ll2p1sxSbBFRIJwVt8EiH9p1l5ablO2Y9UuL8j66JU7
HlyXmOGp+CVnUgtWb6DnA8fL9m3YjcyLB0eeuePYlBku9dSAIZ/Z+9dlxtoBQ5PXOYeuivh6INDw
oXsbVuKMkvEdWS2TVQXHsYKUm3fVt9ljSuuEeAwl/VOUpUh6mQ3N3D7MaB6Duq33M+ZXCvButywY
i5JSZ2wjxFcwol1UuDs5JjUBxcwVW7JpUSyipC4Z1A9eT7ylSABI2PmAx3BNG3c/6V+yTSkCg/lF
ckoNCo6NZs8jx+Bri8h/9ltA5escHtapg4UQP2Qm2gLGLbSBmW11jWQjV+5L6VMZBWKpEEKjzNMo
aqm77cFrpxeMc1VQQn0Iswe/VwEHGfKlKo8uoWb7m7Ia07Yad1ykmLLn+9JlpO1JiW/bk2C26hti
GDAbstCaHXVnPPkrtewfZvnhrMpl32qY/teMyYJQnvv6ulkgyE/qvXcQqNhkY+zTqWj3BfGrZQ8o
k/rkhPF3CgaocQVXYtAQlusUz6JaE4Z7yJnWPrkvxofaHbYMEMBQucY3tMzmqYc9EFRsunGREzvk
lXb3aKeqxvOZYiMMkNHKIn+WsZ+dQ5+ZZTEn4alUNUutGQ9EMgTXKY/UWwdqXN2Ur34rv6yjS9z1
8CtXPDKdyuN3TD+LrpdcaRbqSPHct2K9HdsvWZfyabjMabSBrRbFEKVoWeesw1zlZURkYpNwCxYi
ti2YB4LCNF1GrC9cAbEOHAfEZsaWAVulLosXPKu0AcQT4O0tWrfdakWuGzbwpVY9/kWDJ33tfkTl
FsLYsGfw8FBA3GWc7maPvtd/Z++yhpRzTgmHZx4lA8X0oY79FNeAePJS5p1DZe7zOSZWJvWDw7xU
d9U4MbaKi89eZfBiUXdlBXuHelTAM7QmCIb5dO/+IIui2HWh13NfGlxVy/gL8yLqWIvVyE39QxXl
001ahw/9NL11c8WkDfXeSSFrmHVIV2bCL1GEhHjpOmxRtCFJHYtTqqngXKZtPYd60JHhO5XZNttw
CF+d4u0xCvjOJMU3qfNfkT+tR3e8tRUWIU2hfBWyYKbDATQ1Se5IhgGNppkcpzvH9p+NE+Fu9at4
75UEsqXQRRQdYpk2zIgWTE2+YsJQJWhw15vQn0jsEQnzltj9XLkU8H4Gb7WlgR5r1JGYA9OiZbWX
6TNpOPvKdyC5CPpe7RGrvJS7Hpn2Thj/p/E1a1KMBomlzXRK/9Cr+QZc+5uXJxitR1ZQVQtnzeWB
gnUo8Gk/p00KN5I9EGS9CzwwfEoD9N1FHl/FKsYS2Ntm7zmHNlpf5vynMzSvrTO8TiXDgjTBydIV
6iXOM8xtEx9/poJnIZ/KFro3tFfiAiPOo2U6iMr7bSlduY15IpTOuMtJO50MDMNq8hOkNM2pLrpz
oxSkQ1wGWD87Bw+cm4jjSpY0lscrlUPfSO/6ZYTbCptz+/rSUSYiMyS043bZgvGmgEl5hTBvD1o6
TaD5qt65LjelRb5pk/MUt47c6mvLVLnfDO5aqR9Err9HaJhcG1/EXO8XLUf0ahQjjFf2eibCMu6o
kNdFfDUZC3JS3JkdvAcyFsC1eHVN8jNsDLGEK6GUeYEEiIEkXAyibYut5GWOyJKJ3IFIfFax/wMl
5c/eDl9DVx9L5ku7enlw/HlTRyrQgN331oAwyNlrqcwiG6i3PtBgkPYFed0TzJRiOmnADahL1AJu
silxkoTLMclgeayFQ2y4ZgEbgVrS3i1JbguIyqGk9ctnWmgvZ12sygnamkBqElx7ZR/hRGmbQ+vw
9kYlvuYqDs7C4SmyLJ4hfTY7xzpGcO36+KTi+Gh7nHGIvl5M0/7MO+ZNdmRJgmTye9wpLGfByTEl
YZ9xwsqDmWPRpuc/3zcV2YGY58eucZ/8zHtig/GOQf2iJZW159MWNu2fLumc5y1vM7vIect392BU
uuXvTIef1fC1ZFAAoIaLbLXzy+DYj9ZHFeNiUUyrZ7PQ+wTj9Nz5OLpbyjJl2QVVD94QkA5Y/+hI
doyHbp9YmAAtEwLdSDQliTxNEGUbfvtVuP3LvgMdyuVpsrINIRzDMizaSCtVte+FQ3/rLafYIWbA
97HglQmaA9fltOKnmFf9VHnw3qBmLYr8JW8SyLVf5YKPMwjrcJ9IZHddgXuyR2bIg4vlL8tOjoJR
x9l+yNWPEHtZm+MfHnxkmXk4vy+986ySMj9133VaGrLXbvECvIW5pcVUQFoG1gZ5xwgqyxeYikn1
QYqHt6lmvILehxn6N3rWc4UAEolTFVD+7bTG2glA4xLMc3YA8AoWKAoIiHc7kntvsRN+zFP+UATu
zVRpzN0UMJ2EVuBpFeBERjRUmSQ7NCGPlvwwhaReRpgR+jQ5DwmNS7/EzUFKHtzRdklN8gnf7mcv
XdS+mfnMknh69mcEZDZ6dx3psd2COM5ZJdcfU4aXVGLX22UT/yRPnxoUVHPvVzSXqxbNZVimlyZ5
brLgpmrbXY1ObQ1LnnamZgyIKbxjB1q33XqwA514bfrfeoxeRHYeU/8Lr+hSZRgUTYiwDUIx8+vi
2K2G0kMzolkq8eGTRppO7Pds0t0UybpNIcGhOXN09iPEUdUCNd1SDGo/M/sopUj2Z4rtPEvZR5n9
ANc0iMKXcQmgqfpBt+eJZFjve+wxeXSx1+PMVfO683lJzIez7EAU/ZN0GWKy63zOoPkQhbKy59iU
fLJ+mWKGI6PpFvbTY7Jr5oIrflqd/UDPbnuRIl9YfnkOZ92Y0QwZu57DHuTjGHG16Z7OPwhZcer8
ImtqD1PEw1Xm1j1//VaBiWOfO9/chDqwzXtaGeGfJ7lslA5UHSnxNKxmyh2TZZzLovttR8QcTSNo
5qV6CivkRAgGzp3x7xIOdRyTvDNDyjsX+jVWv+ZgiW8BIbpA6OxjBuc1GJ+GiegwFPGph4FpepxT
tTwaaA5+7n5pA4TiferASzKEVeoJTkoPS7Z32b1Mcj2YkbRYakFRtIco71OEhT9q9WwlZX9V+Tjm
PKAHPpZV3KDca5IdatsA1VdQNNqxQ7DAPd0H3Y0whDxPGdojR0XXtNb7rOFyrANmIUsJryjPmBgt
E9siRnF4IjbkWxYjYGzX5VvsRdFNT7MflcynGZGXFqVriJVe6ba8U7PzOHGOnSozvPkD6zYR8Xtl
qLuLYZ2vSp/Py+2oWMX6NYu67jox0WXQ3Saw/tx2bnRTsMDcyU5c1pyzqs+z8Ux9eHZGMqGzliGv
mzq0CqRA1Rl0WrkG0dEqji+/Nq+Ji7Y1jIb8KunimAE+NjSEvwdZcnsUHrTjTsPuWLgyWXm5n+Ed
lHvTYjgbEyIsuuWX7Sn1pnT4oh1MTRVrzS4m67Ejbqat0OMVelI3gZYP8Tp3X1vEaCzxNSuse3od
yPouOOQ0x+UxnTjx14PbEipm+1dmW5RZfszMhhJ9tdg83Ro/Iw98ogvHKxQ3fKL9V8ZQMf1s/CpT
cS9XfiqXgkZ5jHYdIoUd9pkzI0kcrcc5JzTDuINGVsKwyPYGHZck1bKiQTd5fvZkCKBPuK8q9x2U
BfrGpuNHu2kXyuuopNNsa1C/UbGBOheqJP8q7TyqmTWFStDPh5S70q+uq5D/jj1Y4jA5xgN6fs4v
skSHKvguUGpqh9vMLeTKvlb/Zp5j0XCBfeSobRFFJ83tRLZuvIhj03fnqfF/2c4SC9hwwifOIaui
R7chxSUwG6oxd9+XCVBSt/h3i0DuK9qPNOuXnTHwkX1Mhx6gRykKFj8rYticjngQXU3WbX/qZYw0
tlIsPdviUoMBAaOMo6aPoicpu+FUBWYPpyQ7KypkBCPJ74o77WCzV78c23M2V9tLpk2m1XroM5/V
6BKUp27yyQcn4AFpl+PtVd6QU+s7zdkPEbsNk6l3PQC2mLExyb6Uymv8jrGqnQXUnLh+56oCEWZn
zv7W7tYsAD4vMcFldHtiWVDcq4abXnG4jAoFP3c2UUAzfg9Dw+xIg9KWZgWGNRq3tAHdUTFNuYpH
ahi/XQkEyCuF7bs/ptX0w9X0RsWcf7P5PJ4LYrkksxMVMaQt0v6uwUeXD8hkM4usYF3XZbcMJOZU
zlNtmN7EavDPPHvYB4r2kBEdPjalvSsCgWs+szfwXg64KchFbZP3Mv5mBgjUoYt2o8+qL1kxPzVr
DMWq81i/oOZtI84l227yzLp568V4NxdsZETDZTN4JTiU9iGv0bR7yWalz/3nKSxPxl+/6TZ8bwT9
UlqhyAwMO3tYTJqwmqXkwmQH0liwdZJlbo5kAPXTbzeFlN74JLBESDqSxGxWO13sSxZ1pyx55cic
doLWCysNwyndVrskHl+l4fntS456JcKXfHLFZYjQ43kKxXzhvfGsOpoAgKcMYAhUeY+WCslc7eSv
Q0blVc1HP1bdvkv2i0Q+GdLGdiOFNuG4MU+yZCH+Joe+lQFXdEb2BXkMvH17tuCIOQas8UlCvRS1
Xs+WLmzHd1/LFhFmw3kC20P+RoZYz4BYlhYluJnQL6/PQ5jqU8m9ehXr4bqSKbPAhO4Xt+SXNgqf
RR1OB2krdo55cMgzuDHaIXw1Qrg+ZbY8JPA5TJ6CfwwDtnuZfqxqVKhYMEy3QsWMfhmfEaxKuuMo
MW2sWfpkcknSUs2DJtD5R+8pybzSuVmylBj6EoMMsYb5mPK0Xhl+VIboTY/KGlo9rdyoGTsmj15D
W5pONe9+jtJnDtfhNJjbNIkWnuguCPwgJoitiQ962LZ4Y52eVsvgbG3xVMRVM5xT9zB3692a4Onr
2uA69PRyDejk8+x+m2xLCvrcIsTveIBgxmIEEHVHUEGy544aCepUhFOBPHg3AGyHevjNgrE8+Jlz
losHAzhhtko/FJzpHXBmMywuCvkQKcgLPSYA/PXoKdfPeTCEN6go52u7jh8lqg9YprWzXxd6u1w8
M4EdUVhOnAjUwvMkyTJ09+lakHgR5od+mdCvk0PsO1HK99RfbDfNxwJldwS4aUp4PxGPEWmxtAc/
F9+bvG8PbB2dKEwI8lOPhog1BWGGVAySsSNUqLaePgqqnhsRzQ8OKR37sU5eqjT9mamxvPUnsiKy
KE+vC6eHgIJQrg4IRMNPh4qv44TPPWafociOtu4YDc006Kp+R7sAntTzwDcEZjiHcfKrWsLrktuR
c0l9Xsiq0W4NztNBR8+KI9rr5NIE/BteLC95DNVEroXPhjECeuS44N/s6BzypnqKVw9Y/QqSusvf
xxlZX1vNYMe422tXJkDEzXU4XvJgyb4YizvbUs0ixKt5TpETlFXsmzOcME3Xfg4Wt9mbnMFlih/g
ZjQT/kGeYB6TLKx8K9AE1GsLjIRTNAP1nvrgHMVzs5couOoA/oPnpUCHWobUzCbCCEpr2I+YSlmI
4oiqXkNBERFob9mHkTJHv+lexvfCJqfMx8OicOnOc39o1kebFMUhRli+93g34wqmQlaQF5e1xd72
yJd4IL9x378RHFZRVZuPNQjIb3LwB1n2y4lw+tvcoUh1IEJULIAqz963Y7Sf3sda+kcZqqegbG8t
/k6rWa1jZ2I/SLJY8FNgEz3EqoLK7ZjH1d7Fin6xGyzwuxoxk0FvLQAwdpnwvyZ09UFOqIMs5W2l
aTCLYLmbHIi4/ibJXiUyatrKiYxnakWNpI0RZuTtNm6I4/1qtsk2Rj0wO/XPEjc4YgdwdDz4N+Ux
StEcbWYyMYVpS+RXKvTDM51GnuDuStRgbzjlz2XESpX5KBMx2T4oz78brE/5uaDE2HqYGgUmFjla
+W7w7D6HpRoI8wXv1Wsgo44zMMdbLnvIdyOawQW2e8Ib06n5uknFyj39pdZI3q2DgWZKA7ipKTL1
CZjpJhNzyzEFFmiOQxVOCEjzGzSu4JzTjoG6iHENLCO4dxTcSUZYT4DkXae8b42oWpzyI8zQUoBe
hCRYSY4HFHOE0RSdOpYjx8diFZOJuOG4SNl/4rM7+iP6qWFg4jnlFKKwaRF+0kb3ZiE/EJVYJMbs
tPbTczVAaMLuOe+bkf+3KO95ZG+SK9Ue5qi9dwDG7cfyMCBR2yOrLhBb8DgqkkbduvmR/OHsdoYu
zck1omjUUNJGRjtOceozTp8kbJZzmU+fgznimGpDlJNh/JRmDSL2idGIHsC2rKO5rbzInkOX5S5O
ZOfq01//9o9//7d387+zj+5LV7NobNU//p3/fsdMOBYZssN//c9/PHUN//vzM//1Pf/jW+6K97FT
3e/p//ldp4/u/q35UP/zm7ZX81+/mX/9n69u/za9/ct/HHiSTOuD/gBf9aF0Pf15Ffwd23f+/37x
r48/v+Vp7T/+/ul96y6235YVXfvpn1+6/vX3T57w/rxR//E+bb//n1/c/oC/f0KYOX+0xdv/9SMf
b2r6+ycR/i2kyWY65cfSdZMo+vTX8vHnK/7f/Nh3wyRJPBdhg//pL553U/73T0H4tziCJuiGInCF
H0a8ANXpP1+Sf0PyEMZuQA6pnwTS//Sff/m/fIL//Yn+1Wo0bkU7KV6MjJJPf/X/8VFvf1vker6H
ECCIeXEyieKEV9G/vz0WbbZ9//9K0Ivg+N1qmkggSYBXUboiPZZrNh7ZAzE4XWeWofWW/UfIy6oA
3YzlNH4e0YowAWeN0TCyKiq0BUWrvnKbErWSYFSeUPTl5W0wiWM8KsHUimnSGOlTlLdvI1GozBjr
64SrkKIrQRReOCwnZ30otOOc6zEneaVhHqLazmGIu28zACXKAVqhc7le2oKY9Kn70qQsNyMtmIz4
bHna3KBbKt3gslgeKQTHE8HT6F2geqIoZTRct21+rlqGE3Eb0x62lB8ulMYQ4B8PQLkvxMwDa61o
kNkUtmkR3CAkYf6hMWcM8THqMe4E1OtQ8ukXwnrDTLVviaTVj1xB9J8hzieoD+znzkUuP5ZeNQcj
Oc03DfzqBgh8ZwAbPrhDtRgygxf/jC20OAzsrZlGkoHihwxfx4rZdJujrZrK69xTMWJqXNaCoAvu
dKb0Ea6idnhRc3rPaJRxBPk1O60wRvZ6uEuS8dHZNjuGJmQLpR/7zr/CLYxgZ5vsWVGekwicQMpA
fZpoOZeKqXGNGOWqYnt39PoQtHKoLZAAxE8GYua2bLuyQch+dLOjNGjND12GzXgJJT/vh0D4rCLl
FlNeaOTLwNAwEZRlAwgCMY+vk1sgJOmHJ57zzMIrJlAsGD88J/vuTO1HuzBNbNOJeBLiibwWN+DS
IZiSlXoau+S4lLGld+XPZKbIWzHkPEV7sY/NBhjrCC1REgQ74zfl8BRi6upj5UkXJnEOOp5N0jIq
DF8DuK5pYn3RT3MHzuObkA7eCiLj8OHwktcRqSul3MYGCwFKFzzeF0F91NGKXucjNreY2g1fBcnf
Lej2WvLUWdQrcJ1EbLNEQwFZFqF7EIiLIsH7t04KB6z2uFHSl4np5A2YyOhi640TUZIAMwRII1Ax
t43amYIwhISHM+t6uCnkQ4g52SqMu3pSRI7kVE5Jj/DWw9g459Gphfz52Op1OTa6w/DDcq1UCJIg
bR0dPpluPZkyfGy8rOA+AIwLbg+oZk5KxSTQEQw+Y8e6XX9oASk/X/sTl/83p6k+a3dhL9wEGRDB
kEUk/rVtjUrYpPdtymBXGSSnMP6am3RbJ5WmQZPrHIT0fzA04NKKm+eCHje2fLZTJzUdBb4dlDxn
T2xboZIwNDxYJ6/lJBETjGvUejtGivEBi9hrPGd0r9a4x1zNiGfRstq+8ckKZEcwoT4ES0bP4xlv
X4ZdTypev7mr38cVxaWXuLSNLp04Q+sarKqL0HAvIjI2AwR7S5Y8xPxaslJmbhSqXQTQw42pNDaP
0hrGo85NUVia6k0nh27YO5jOg42JZi+N77MZLYMaBNw+j+sxGDchOivMc4aEJMVsIgemn3V2avGe
LxzysMjHc914CMgl96BeNbuRgeSEkrtWzi1/9kjWKJMzKhoctmsYP/QOrDhQgJxuwr24efiCw4pB
VcvoFltSgcHypFNyFqoE06Lm8lasujt7nak44n7mjamihlpkrUltCRPcmEwy3Qlyo4m8ay/YRHsl
05y62QT3BknAis+u2vhGsoNkGTe/jNswBII4exrwSsUN2wlQa/QLMUvDzF8mlhUrsyuubhXFIYAn
jpkxdR6irPg+dXcS5x7MDfU+WeelK8pvc4RBFFnOhfWY+5i1IkbwgXWkcd/LxD51WUL6H5dnX5Rk
yqKyJYjydkY/v5CtXsXzV0u45qEQOZHzRDCTHAxgLf6p5xADTzgdlxCEXpZ+D8d1OtZM3HrmLYcU
eM+ErlnJH9BNI4ZJEPwQHTpl8dOf1a8sZhXkpy6wXAdN+YjSAvZyRovAftQyIdURmuIsWrmTEbQx
9sjdfWGLL6NwQR9s43ImGOQbRvECXJQAVtI/K/V1AnbRI6Q5ZmX1K+Gcpr1iMDOOCHMLtptusJzC
9r3FDnCFQOLWcVJOMVBgNZaRZhugU3OBWghaoGz9q66z+WxCxngVXdJU88xbNAPFAtfC1eimPSKz
U+AvAZph3Cr8Dm99ZF16nYgO6J47ecdlcvr7hlU6+1eYMz5JmnmIj6HRJd6HtbhIbSC4JeILde4p
8pmgWZExGxmrBlhMBroRjmJpAv4UHAB7lSZsRrzuqWp8hCME1lo8mU7fVqeqcYC/M1rloYaDypMg
yV0hdyyC7pBe/nQLvFf5vhS6uqkx/XJn1p/jgnVUlzfD7ZB+o0g4TRE0xG7BoV+6UPaQaJ7sZsUr
rfPAXboBi++1UA84GYqds2xq6+m2Fw0s99n+QILZsxEpyWsPL3A2oVnlI0Pr7jJUc3iWBtd/je2d
+bz/FdXFvDeh8xgzziXBML5nAw+Wco8iZYNpeUH3VpcGGF/KitWGEHvTpjfopzMwZJBV2z67X+vl
HAp/JIRw/ZrX5UtDLxPkjL3BCcEjwZ4ahT4RSrElKKiO7iMXRkyvc8VNFzLCrDqY8uPqcT2yBhQ0
fnu3ukwrHfS6JAclsvBUbLaVFelnyh5UB0y6hnW9a3s0INuYoO7nC5HhxHd4JMZ6JC25a3RRVk+X
TRQUm3S91XBP60gfgjKoTmXNWT/EOKsi39JCqw7RIF0+NzuD+yZcXic/Z0obAq1fakYfTQaCKSSQ
1XAcXy19hAQ7bOC/RXKjP3U7nkuHso/Lc6g1FnluZlXgoJkzyrGuAMsmYqAl08MfOmSkngQCK+ia
lJkIgnvJOJvcbLjhUonDgi69ds2mnOmBcDHb0H5Poktfl4hsQdUjCTua0Na7OGhIYqo6dh6I5bNt
PV3C2H1NO3YLNtuj4YGUX9VDiKrVbPrxyb9ZMezsLIsERwT19Qrl4+gYVHbG0rVKu5kfbucUWkUR
qXWXwrtb9MQUqZacfnHyQ1a49owH7lf4hrlhMNL+EnRgUe4B282Co1GswUqCQ0aEmxyHkY8pEJev
NwmSMsLqo/fjHDkzbWbqDfsKWc8+3rK/t27oqvdR+mzQlsSDGhelwYPf4jJNPJzlfeDJXZAFV954
noIY/cYS9FTvCPFJh26n6HFNk0cZZSB0rCHiBlm5oz1nX6E0uQpcHJqCOIuVdbiwDpeR3AJxSqYz
8TlSlXMuV8wnamH3LQtcYLKH5ebF9sxPamRNLS8hNM/kbtnrsSSCkWAotkW4EMec0rzoGahOgyFl
ROxtRfVbFjhD3Kx976YyRguSYlgoHMERj/9sqrCcQvclILgARxpOzm+aGkbNhFtYGFdrtt4ySRL7
MULGMFKLu5ZkLMRfEAAAOJVLm91qL2Mhjqh2XyIX83TRnhu+00cLcAX7DiAqv2XMBFGGC5KrcGFC
koPlZb1IugytdweFjKpSIbW3qz/sxexhDBX61gvnZN8ys6szoi8WJgyTiz5adF+LBI8aI9gj5ThE
4IjjvG7TZL/tAhZm2gcId7KkDpQ2f/GAU4J4r75xbN837no39faxiKbhToLRYHcCJAt1vWD2cRzX
zxnW7dpZike1H7DgC419QXAtAK3roik/W1xhsArKDYJApEpSYSHvdHwdZ1g5vDFx78dtfZfc+zZQ
12iMp/0ws2NpWHGl8fh9CC1kiX6LtnpSjoNgpmAErEdMDGVHkM9oQuQzg/xyqiZKvGQbUK4z0Lql
hf29IFiy2fKGn+CWZF0M4XbN6IMAefjZg9Y8AB2HgRax0N3AB5skFkyUZ0ZM+ih/bPkUaPeb3uZk
7FwesxJbFDKRvEZHJyRlYquZbCW6BMEetzcbjtnSl51spn7oBP3ogiua45UAXi3PTc5NLbqLY1Cn
qpSgG2EA5svvtSkOC9Koy+o0GPtY+qgmb/DvZJx7KP9w23Zn3QeUMhmDqK4j/XEdkxwDEolJHHLN
LgqS01qnl9SnSPTiR6tCkouL8oBclxVR0dzVlOCA4HLm4xH3k0/3O/T87nykUDDJs9b2LoHn4M0c
bw0iASAYWbbP2nq+WyDPnd1puI9ViKVq4JmwtuxnDZTSXWe3udywGbN88yvNyxzWInroNd1UnvHZ
4xO+rSUJNvzszDFyrhTicE4d78ZzgMYl2UCWDlJRZ9TrQc3I/BODPHWzaDhsFW7RWlHel+y2F1O2
5zG3XLMGz4ef4Lvf/EuVs1w7FZZ0Pycvs5QP8CZ12npPcKTHAQPqjETzDBDry1xJxqR68M6bkTiu
5vYxn1txIxxoh53za23b5KZBkKJXI0BMGL3PLQuS0cQJ6cnzazqwDphih+AGu4343HY5EAp1g0p7
vGFlDGWR6OR06MTBcd3bsk7QnZJlxJVbnBmmMQdzwWobcPO7zuDNLzxUxxlBYfmgSKHGcN8zwwWW
GLEXuFpd7y1fquoaOEzD43J7/rV3wiVvy0TsMtN1XyZwfDnUsQl7E6mIwlxk1A6nPK4ZYJiaVJYA
/kaKJ7RZ8ytfIQSeI5pcL7HYTxz3qWJsyQh0us68Sn+pZsiy0s1hHiZ0o9FplWgT5IqetB5EcOmT
9dChv7ymukYHSgiBt53Aav5IrRAnhwhRTKVY3LnXaw/MVFSlyJ/oY4V+lDgpzss6PzuLra7bhQXT
KgEJGFC/cXTj5K63xxhUnQowOnhGUHkzDz47rKyvmFzR2DU4sGa1/rK6Jy96ZFvuU9gFm7a2Melb
2gCtcEg4RJnxNsB34SR9pBG6GpcuuvBwS6IhvQ5dDBQhNtm5xu5QcZ7ovCsOtU9YZOPgp0dige/3
XRcBAY9+/iBmWBbSf3R9omSA49vFS06y5/gZfFrBVHcsvyEzLbY5rcUIXS8BKSz6SB9txtJ+rFgR
4EoOLyJdDk1F8cdoqVSaNOEyey4nnjCuR+CaWZPkQqTdhiUuaZ9iXPAOY7KD8g381XR8lJu1HYkn
rdem1A9aScHZsA8YR40Pv6R1l9QYowuMOss2uTWze1ZUezee+4tfL79NO2FbM5W8ODk9FisqHJiL
SY9V/dIE8dXQVe39MA43bAHPEnsAivxDv8YfNWIFrH5kYqVrjSZa86FKF7qSM36OEVPf8Jr3w0p9
4ngLsskJkkXyf9g7j+XIkfUKv4peABOwCWDL8r7ommaDYJNNeCCR8Hh6fShKmnsVIcXVXrOoIdlN
drEKJvP853xnuFfBn6DpPr2cPbUiG9oaPojTgYaJgiu1/Yrr6rnHk0/Aob8GPSAcmm5guXBxydOA
ZIlOp21lbP0gIyNtQLxgF5w0GhMuhjhLknXPjt9t+yL7UuwAubUn83oE9LjV7Pu+q/EMt2dTQ4+Z
iFpzvyGO4dDSBChtGeRtvNH8lDxJq+9KHYCOa5jrutFeaxpoVu6OA4jSE7nonUgdWrbg6IYfRWSS
TM9JpnSYwo3U5UgQcHLHwAEiL50NEb+PXMuug05nsBVlGETDmPgvK7KjZ+WbKGCFlst4ZZtgP+i+
I/TAEPDO733W5vZA6wA+vlGboBw70lmhnvfcPnqX+QQ9XbgO2VIuB2qH2UNfQ+FXa61qqRFyxmUK
gwuC/2hfXlIveJnCNmH00DE/0puB4ed8gnPN0sag2+YkTH3e6KNqxIXqknhP5+45TY0HtqsOP/O3
iePxLteCXTKEO3Lt+9QYXiDrOxIwBLNOFvIfrKOYpoUUmWR2eQCXcWKBc2Xux6K2rfHq6gct1n9J
YW3bglWgAMkBxi1YN7PWGRfvrqFzbWJWmxazU8N7lRVJncoeuR6oYDuEHIJRRxVn27uXSNMFzggU
WKJwcKewCvpDsi+G4Zc+JCe39M7MgAhdyl+2O10rjRtIkJC21eoB1wQLH5070V1cMe3PXXIJujk8
TLjcyVvdh3Z/Gd18C9cmIh7jTLsJyWjHq3GLZ9dGdswTLaEYMnxNKcrz0r2LC5VL3PzTFAl50KDw
9oAfKWZ+EKH43ZFTizkbZbPyt/oHoaxXb0zOZm59eyYDMwuHMenH2onPdhU+mjP1H+QE2CwD8irs
mhgnZdjhdC0zSqa6GHztgUTmqnWH6SpaMtFOUGC3w65ecME6Orn9zabfWWfgipD7QQX5Qu0ZSX7o
NolSTINkwBixYg5h8WaPvw1XHIQwWZ46X2DvP+gN4g4o2gefU2gThXR3e3qCOcSCmMKge2GbQ7Bz
mfPg2qYuEgAFcLbmpNs5Gk3hEoqdYMZH+K/y0nrqi+Y5Ip+8jNJ25Q1SZ+Bp4lxWBOrKkrib7Mtv
NbivngbHh6v7yQ+LnRrjpzKNP3t8Tou0k38mc64rCUdtm3ZVzqY93xjkGp4yzWHl7QD8qLx7JwUU
lBIQXAKMhO3K8Y0nkJMyMk3sfCSFVJN8CMEeDZ7lqGGMH934satwcY57hoyYejqmVRYzy8bO6Ch3
w3Y/YCld2h7C22Ql28R/RlUNl+5cZZcFFWZ7xfbSIWsC0GATaPJtbPMDf6ItmqDvl4nbooDFQ7RG
F8JBXM7UoLEZN7JKHqTGjK2fJnNlkZTGVNnyTfz0AXuXHBQanKEZG1kmT0bHC2a3R62yICjRT7Sg
b9hy2JVJel9Ixl8LT38rs/Z326CIWRJvYz1vhnXy8l1TP7EDwr4/2PriJnPRWUioz/YXoYMk6fsS
wFM4reLSuO9q9ZUx+sV8SILIF7wag9V/pdnejcBfE7ePNmlG+7SbTCul5Vdh5uXZA/6TMl9a1rFo
FkmdvkhDPNe8rRAPwa73uACYKNBVAN178tm1gx6BDgrmry6sDe2AZB2bpdGSyo2yVTcQMGzd5gmu
yKBttR6DeNW46DXInOzxGhDtfneP0L4P584FL8c/nAhKEu1WLt3KZlfQ91AGGPhyOc+N9i0Kw08H
2EslusfAdUgslcZLPiAnuRPtHfnA3N6pES4ieHsbw+S8jjQLSMicsEEd6z28Px1Lw9gd+J05J8jf
jncsB54CHV1EEzhyZem8k05F3K3rXeFl5BTnOI0kiWNmgHbChJ1Hm++7qlUUXllovpyfiskVx7Ga
jcTAgSFEr1rDVHcj+4MlsyuOjRLbhkPCI/csZ5MKXgiUd8BIo7VKlP2qtza0KY2oCahyfpfwAwmb
6U9Zb8U4KvjIaAiVntwurqiFGldxUZ71FkcFjI5Vbdb4xirA+uHAb+aE5WmwJ96cuKEc7C5vEfBD
R4mdhmEuGXWK3+jvDQ2T60795XdlekTPdRFgqxeP1cv/j3z/xZGv/b+OfD+Kfzt9qLgo/3noyzf9
x9DX/MsxPFIGtsWAVXiG+K+hr/mXPc9u+c8Vpm/5zt9TX+sv37d9g/fJMhnyet7fU1/rLyazusnd
ycfFS3T4/zL1dfnX/3HmO497fd8RhrAd27Vcn5H0P858m8Qp8LWRLfLLAh/mGKGeOztX/J4csKku
Qlvu6Xd5Qtucn3bHZPyj4UJ1C+a/TLX0dd6Ea61zNiE3c4OoIBkYuX5SoQV1Lcd8nRxz9cetGEX4
8gXO92flDmqbTpS70m6VExZzHdauOMjx95afefjRi+oz8isE8fRxrD1ULPIFxCfUscHgCs4HgdsD
xjcblSuHiPvcEkxlvbU0c3PlzvE7i2C1YCgz6O63S21a3Pn51pDxgS00T3tcsxmlt1q5BLXzjrox
lrhPIsxPRFK/RUV4JqMxHSfHeqzPft8eTIWhUGA2yy1sc468F4FJza6+/H9bxb9mq+Cww3/yP9kq
5Ef832wY/P2f08v+y+L0gMLGUQAsn73tf55emuH9Zbj6/EWHWknDNIx/PL9c16VhET8G/9Pdv88v
0/1L6LYuPERpQ7ccztf/fGL/gqvCNr3ZNfG3q8IRnKKWQViFzYvpelwD/vkMk6Nex4jB33EFYsKg
rn0DlkahLWXNQwHYFCjaY+ysx6YonjFjq8JW93UMdr+04mYltWE6p449IZXG+WctgnHP8qbYtY4B
85ZulHOk65eENfnab3sLSMij5RnWHkmpE9yt2hilv2V9d3K6uHo2DPi03KVeWs2AE2gNKcoyGccU
Zf/DTJmGqb54yzoNbxr1p2FTWSule+azbThy1SVOStHIjGdoxXDXVczEw8GGxa5hOp7sz0FV4zWo
HeMSluc21zB9Nfmv1PNAE0yTf6lCEDV9JsG/J2a8z6riQVl6ekRDS4+5VCnVrXuvBPhS9y59kgpY
R+Mm+ARttsCgIpDmm/YN3nN636XWdAoGJ8C3GQZfhDP9izBK/xLF/afeuv2urhGMi7hrDnnVU1AB
XXHV+C4QbBfBs6t1QGUlmLUo6ZINV2rwv/P3e0WJnibb3e0pQx071JEatswevK3OMnHXyiY966kJ
jlOLL3LSxnOUhObWH4O55q/1d2E8lCn4VvRwRRB0n/ujtr99hMNd2w+mjSxu1Q0d52CrMLpptCDU
Gioo3KazkON4bixvPOuNcA5DmONZ0ZgTV6hEsMnxSY+veFqyDeNuWjj7Qn+ww5PV5HqH+j1a15BJ
5uNICAIBu2q2jtVGj7nW0yzj4K1LGmNTE7AE3GOQ29AmOzjcHpqkcNhJ27SK3esMINH3yQ54Sd9s
ynqk6NB7SrRcHLk72ZtYUlcSv9nB0hwVyA8iK0TL56dp+e2xwhOBHiTKo26PJOpnxcgBgAcVohI0
UQHVMmOCEk5s+lQ4piZJl9hDT+NdtPzCu/z8Np6fU3pm1MW1Ue6wEtVUL0Qd6xBsMRf5Vct+JJiC
w+1BJo5BK8j8FGwsscCSNHufDGjPY9W1D729KwSaSYgecIendl3YmvGbIc0OzH5ziQb7lCa2tg9s
oYM7YQoYmj14wfnBtSlxazOOQQ+iN5aMZNxzODFr8p0A2FRvXJ3qlOHe/lI1s7BmYNhWJc9kbqit
q4Ea9PQhRMmUf9oF+wmQ3Lpyo8NEYOxKMLNYNp1Nr45jY53EhcAvaHw5ehUfQ4s+QVWLdv/zimg0
IXSBr+6nsnLXSkQJyd70rXcy75fWkffSOu+TUJF3/vnMTih+Z6jBJGs2TwUUMRdl6y7c2HhOHcVA
KaoM51CP/oRNiQirayrs8M6kP/Z97wLc+PnEn7/c6aDrtLylL6W+8yrfeDJK56klwk7GrY6uXKrl
m9eKd2TTkq6V7Nsb6Hns5s+c1EtXWpL2259f1cvCX/XQ1pfbgy/dq6vGR8PCNV8khbgPAPD4CSXz
uWSt4McuyXjJkBfOc6pZLB6q4lrWCTiqjlIzTflkEaYSUvz8NxmaY98KQ1T5tCrPHfl1kbHJpEzk
j1d8R6FDV1dqR2cCFv07OV+4ZsIIMMNx3opsoH7FkC+8RdnGD+C46ETXfnNpcYrudxaVDhucQi0B
RWOaVoX1rDXuV5SY8PwkQUGjE+ZzmwVfImdHJe1xuLp2dQDJQcCfEAzVqqip5DH7l7bpIeZFVxEb
LPiNwXlMw/57TBje92bXHUoKg1bkroFh4AEirkYm2AzlijTUcNIl8IafV7NBwj7W3B8WLLCiXc+e
ONQj+hBhRfKqTQculL/g+CePWsgeohyMvarhywTZFGFtU+KxxGfPBDJdqWiEKVd4VPO2UTDd6dLL
l6Ej2HoTgCqI3uMBHF/biTkksw4fNr1ZXyY5jYeJmKBsQrXP0uZbn09y5RA5+Ll6M4irtzbdTHbP
VLitogKMbwitJ70gScSbsR1jJqWxfGE3Uy0MS6+3pmMvjcqDFjc/mCLwNr7+UujL1hbnsQ5JCoOc
SfYlyXouIDs7k/UF00h9UQPXVLd01LoVVGqlkiFvlVIw24H9OvctdrJhDMxFX4fiMVfy2cmbbi8H
JHm3GSuGezx7YmMRu16KmLDZENBBqK4o7pvu2evrC6/EP+QVKjo1PqP5zi4vt4PPK8gWckk2wvp3
2rYvYYV4Z/sahb69DRNtUjWndUQxEUYqeCTNg0UZvZcqiysjl0aqzsocYnlxEnZpf7eNWvoEbFyy
7YPJUEzW7riWikFKaqPYWjje1lUvrWdJ0GjRezrRm1hdG+AlC4cBPpWE41MQTyOtVowUoj4ettga
SoAHzpPtmu6+ruBqOiRVdpoBSU7eEylqz9b8vg4dwBQnEGpTBC6vQDkM91gasWG7qjyDKizPzqRl
x9EaSU411q8hij8M8uWvut0dJDEXQsyIhKl0jUM6YIJAr6NqeKrGxz7SgZoSoGasOKov3dzrEaD3
iJX8pk4d50x3+r4G5eVa0YvjlXDMAvRrqL0el7m6O3qZDBg0+Na2nIpiG4i8ol6yM49h732Wscw/
/umDMITA7zamokIHUBA2vKWpgm7tRyVehfk6H80PhJCHo2GG63REBhX4pDaJFbXHGWC1bAaz/4jE
e1uWhxBD4qs/TwM7s7YezIS/GWd9srPIRpDe6XAfmGbEAg5rp0pV9eb4/EvAc+50C7gP3BKL7A/8
G3Ylu1FT5sak3vjh9jB/KRm9aqdJde+rYiJ9JF49xokS1TOyyG+1edc9KU9wxyRdEgSpid/flfuC
tju30RpaBKbmMuRYViFcxshHePB00rTXscLyjpPgwSzsD84tX+zDqax3pVkYaOXKZ81j61sbLYtS
s2lc10EP7pBCuGXUu+4Jjh62Wkc+hYRimIZzvYtUWCIyhpvbldmYL88N7a/tKYny4oXy7XYxjeZ0
75tjvCHPaHuM1yI2uc9xUx9sjYhF0BYB3l3dPE7QVo6BWa8GkFhbFk0K64U1XWNde6duAP1SC8SX
qrqFbnlza/iQn1KnEKeyYa7H4ka+eEby1tmcEE5vGeshGau3ZNAP8POcg8hRkMNc/qmAqr3EhO83
Rh8YK5wjZCUtsP1F0GeH2nFWpQBmrYcRlC2vNh5kkyx7y0uvVhx2zJdHJhEjBMC6YsFBQD16nPrW
OEUa9dCJPLtp4vzySkpzqxaCIunq5gGLTAqIw0w/AtvayUjf9rVbfwxDtbaYz6PUmRiusf0MzAe/
Or5ctl103wd4a4OJZr2uYJ4IwqS+j4Mq2DTh0AFyOWASww3FB3ocjSc7kOBRy4Nz+yrWxdvtBL5Z
zhB3Equ8dSntKuBZU2fjQMiDy8aBj0+6qCfGfUV3GmpVwvGoaRYoeQkrb3jLqPHmjiDSeF/Q53C7
VWhw/445e+RNYGqsnNqmu3BbqJZ1ZxZ0UlfmjmksdhqoeNvcxt9dkPe7Dn7lrjQWmGd7bO2zKzA1
djdHH6RzMIVeeyLvzS9fT8m9yx1hmQ1t+dw23DKqULWHhqHlojFsZx9NxInnRfPtYWwwbGNPJAno
dAyJQWS0PcY+t/Sh0DaFfcagLdeN4XHhKUMEi7CvjxN3g6/5g6FN6lfhaI/KhjPHTH1nB1l9sZIE
9pnSGWxmRcOiI6FBjY0Wicfka6qbb8KGzZPg3ob1oCZXkw/i5JkSvMh/fTS/sf3kRYfb1//+G4yO
beV5O2UxqmUGRRFmMcgziz6C0frMnqtGxjUjWRUjmmA96Jh6bktokyYVjFQFkowVLUs5h84poi5Z
MnTQuBmJh3VcHx26en7WCRXQnnfWGdi6K5q6SND/LCudyXeW9Mg/4+3nrj3vQpOh+DYmj1lbZM3t
AniNq2SiGGXUuidTHze6yMwrXjEGSqZ2vL2VhZdgTS/ITHLd7+dqsNtD05kMuuaHf/haI+Q2TvPX
iKjpwuZQ3PeaQnuqytM07yNjWxw7etaP2YgC5Ay8oTeh+0ftDpNopUMXjbIKls98//q5ic33rDgP
LeJ43MQg+TLusweKWvrAOgW1PoeVSpsxGZ9GnGCrCuaebvrmxpc265PID5+ocPgsIrCQgn91jXD7
XhrscpVs5kVQSk0Tc+wXJL99BTr6N1Kze2f2wYdMo/gC8Kte1VHmrrBCdI9jlkwXBysWy9C2iY0n
LRtz+nkIW94WjvNnbgr0tGakVsrGWTht21xJ8MZHBQRXjbWoVhlG4zGSOwXWH4yw5mKkUls8K+V9
GnTxNqCvaYGfvD6ng7P6WXnN7yFp3p8v3dQEMqolFKpUHJqQiKXVWuFDGObv3dC888b1R62J1WNg
+c2WJAq2aNK2j5Mh1KPXtIukxbzPMqh80HWJE7imm2PwUx+HHU+jcTP2Xq7xxOzdYEugYwvo2iPs
sOxODDR5UemTPzC/CBeEnKjw8Af55mbpeKnqSaz7kOx76+IB7mjX1PG8v+WWtQs0Uzwi33GzdtIy
vGplllETiYo/0x3UOSNpgYXV+QyyudE+dZvnoii4tmvfie+Pr11F3RHi6xqy0LDzguJXOenhgQIW
Duu6iUi1dVDcIoBcr7ZWnm18EIVFJNIusDDfVtBWhtffl/R03dbcEdBKuhBBiRRMdjeTJvT9aGp/
xjDMNjq27fVo1GyaW0Vde59ckq4BDzpAPKN3aFzW0L7X4QA328JZA/0v8pt91WN5by0abagAiEVY
3xPy7i4aDrw0F3KZY3uR40Mhug/GHpTrtOSNDRaqZDagw5DN8YxHTysf69B41k26BBqW0XfOtwvz
IonCl8hOHvMkeZYO4VKPYZcg+TBNGGp9HJJxznbfrh+wDDpQsRam7R6SCOaEp5N7i9RDHSUWpriR
FtEVlP0z7SgWFUk03EABjWS1r+m0HVXyDBjKW8aWEhCTofXBqfAT71kvnQdP6RpRABNCoqL/CeQI
VTRHSoZhVvUtHtOKoIT04e/pY73U/Rqj45BsQNvMwJKqPWCOWxHQCN6o/1qC2/1mJ2GT40YBBv7+
O8gFzN0ajmIa++5p6tnNNpZ71zYkVSy8+aes+jTiPD/pCkOaPb67DIePQgdv2ifHNoLmNMmzD7Jq
RRhomY2OuQmMCQ5gagFPHsx7a3DPsWCiG2XYf2S7LnLkqCI3gDAO4OLlDOMNMdB7An9hiW9LJHhE
yIPZW7Mas23c0tSUBMYDsgpHRyBeqDplz2/Uzc4teu2xttP3eKKaKhqnX+HMwTeLdB1AEtu3nhZu
cRdUeaBfAC0Zl07TP2oHXiOwuXULRHsXjEyP9DJpT15IE2lFs2VdRkeAudGxQm4bKkPuek5A6nIA
36SYvRDHVvZnppXkvmsMW4K7XYPqbYmnWnnFoSViXQIrfybusZpa/56gov9Vl5eMQL/bjuJS5JxE
jqKvU5ttp2a7GbSEvoECIUWFDCKN1lsk1nCfEbpeJsBo2LTqd9iGNDAMD54x26oJiC9aOeyYUrTk
mIJ8aVEM3PkVfqISOl2aUVcVd959FmN88IoUPCiobSeeHvBGM48MAgwwaue4kYIaRgS/GswXAK3O
U+pNztpmoI+D0sZtC8Hgrhpz/wQVlDTtPqwEbYLSMkD646B2FNBktCuCBVZBKnv4Zo/xnSR4BScf
j4spR2adM5Y+4Bpk9KRltUoeGG0eqsSmeSDAHIOl2DKwLYNmZicylmeG1ftOGqskC9jTymDDcji+
z9J9XfjFTtcxQcLRLBcREgiDWgsvUNPbGyU7VjilXp5G44j9tjhUuZz2nsErMtHpAgYk22bU7yoS
JLS8DJQNzD1TYzKWuy5QDEHdbxhX7SIGXLLB62Hjlopepdd8Uzk2lSDr9fIBRwQz6RyrLPYHmnaC
ZYLQ51q/2l6FK6kwBHEp3w+OWgkxkch3kfpM3drW2NKyvjn4jbaEWgg9KGCVz3UBPbkwHonxLQM/
rh8LM34vI0Cvfk2RjcufvSgFH7BO92ZYmqe2kxc91K+ua37pcja/5OdxbOh+SbUM5HL+AImiXbda
VeynUFHfrTFGRnRDQnaRsqy827tufw6b7JhagbPTfG9jCbPfkyncTAn+rNDrPrlFMY/vzYsz1I9e
HxsHeltWdgSOqnDfmbOyg5xKY/EQl+NeNyLtPe9rXl+4SzQtVkAmdNSKUbj7Tu9fUeyzJf7TN013
q4MENdZR42MZ1EhUdmWzqCxTfvi+nsxzqaZXmPvPAW1l82uA1y59Gc3xu9Jpya0irExj1lywV3xb
uZecCgugk0TYOnWhee+w9UAH0WKsckZW+GdA7eqYgkBB7Mx2qLE7qyQvXPu2uZksGp7Dxgsf7OtY
M1mIY+wCksn9nT86F6yXyaIvPW1jS+pp4cpjCpqIjdMa79UgFnCjPyopp3Xk/4oM86wm9gm5C0ra
oF63zb8SiCRWOScbTA4D4pyUQQJu5oTFTjUMhJUyDk0ADCwXCXCIyHyh+etFNYSdXcqLQotZv0ry
76m1vYUqUaWbiti+bU79qsVjhrbWmXf16AXo0Jm2L3tJFiigXbsfv0sRHtADSUm5tARb2jkZA2Mz
DH1yIH+os3DFDWquyCzC3awmue4rKDFmIN8tBXjBoHEX4w1ibmBiVcnYnfZYMsuyGl9HYDGRDZHX
8uf+JR9/YR6pK0adcTMV9rHrBQE4rd0bzs5ULvfJ1qhYFpODbyqyL5pKv9DrceEDPVnLiV76xBLy
CkbxzFr3dw79iBXa3H90See1VKwRW6/qLjzoTj8AGejk2oLWxm2dZKWOW0EoHyJ4aR9HaumQRdyl
MnrKUIFtXDr3qZ/ASFiZ+cyPeyngyO0MljlsDQdjJXWwKDFG/FPOynlhNviLR8rlME8Uv7mkfFSY
Y1l1wZEZrXahcUEhNNH9mezqTw9JEnIuFL4mcTmGm41Zm+V7NfnHgE2b6frp5ZKpFDU/zdYZVI07
LSS3kTFqyFXNoe+9M2WbSzftP+FQCNi2Rk4qwLmGHiSiMTbf8B9LtJ3a5Fu94g6EyEsC42JTyecK
D8cvup3/WGhjaxVUG8tW7aWUhb3mNftTYUN0y+BV7w1/x0nyLIyq3IOVZzMD737BwposF/OtVORk
tkpq7rBxc5mgfwVWS7q0O4r0wK0YoA7WgZiSOxLP6dKC8upViOSW+Uc4xmdrDggQSDn4haiVEtae
lgSPcvaAYhta66MSdGUepiRqe3Ui/v9UVcPFJ1YL6jsbl2OLIz7vvjwXN1kr0oe6HDAxUcxYxXdF
CMEAZ6q1NKCIPNchKAMp7qHGsOHJNRRXIs2gaaGu54sIR0jZAMNpvczbO95Q3XHPQMFsZbzTQqrj
/bJ7iKM/dO+wc/C2kRga2MTU8QXeWxehHMgBwY/LMs4eSR/vVAXLAH7ADrSHTjsfXu2myzbs0S5G
2vs7j25aT0XtHD2j0akgwoebi9CaaIKr7dYbWxP1Zq7U9CPByi7Q0+feuhLRa/eFpF8tMmoGaEmw
rqM5RUh76Cgs+90GVQkV3vpM3FQS+9LPtIVgpQekWyfBKmemSMoBRnmbV++ChSfZZCqE3ZhfWTr4
txyvpm9hGGx6CHRcS+UujtyJzQmitz2H6fLigkNaW+QdaBGIXxRHcyZ0muVTORFenZL0Uh2AV5vm
Dkj6ZOnVIxDZOsdo5MYruh58WCqPQlbHIc92ZIhICnXhKREB9RAImFnY5Pd6nO0jh+ywNEfOo7zb
ClAloDaUPAW4ADn3+reJlptVaRCrCW3Mn24VfriJy6UE9FBg1PRbGdad7lB6lMk8wmsKqUPJqdlL
+qZR5f23AUj/hXfz6KsKZl9PmWXsbLwpr/YC3jfhynzn6ykJSRcrclBegx/+dYk3bajOtqsvoWnT
1u7544JEHTm35ItKm+oaD3It09FDKlBY+7QkW5DrieausYdA8z6JzABKK5DYMpY8blC1wGCaey3y
0DJz4uAJnFzqsn2T73PAoDsUeSp3xktBfWOuMb7Oa6W8jnDm9Y1km1jhkQvBq/tjczeZVJXpQNME
7yWZQH/lm4hy0huXrFPtncuemiYzbxumvyMxqTXTAxTbNFjmsXUmaeQutMGZWB2QXm7h91szVjVt
OGPZIuYWHcAee0pcarra2wDihjFP9mYUsnMxKdZyoBbwJPRkM+UpE0LxonTrG4b2IlX2tcuI3ydB
co5ijRk6+oSU5A/ghC2EUz1CaYRwl007Q8kXjQUSwTzCZTthaN/RSFjSrEn8Ox7lx6ZTf8FArmnF
CeK9rgj0Y1E/MkdGtBkC8wCpcTj2ptbeafONcXIs7rk8FGPYH0JKiic7JaAEWeb25SFJ7V06dc+4
WqyrNUdanQAGklYw9719rfQ2Qgrck5HDgkHTGwdjsMB7O8KFMhP3xKyf9coUsW/lM6lHVMil+P61
OitPt4cpbSk/t4E6h6bclB6wnbC19QcAm/VezN2Dt09dExOsxYirjPvrlHnmi5jcYoV+gYKFP51V
l9utUhx2d5lZMlAvYqbPhG0kq8x94LHPhn6ITqdxxbET7AdZ2eeHCYAUz173wgMVv9Gik0N6nKgE
20mDoG1kYwaSTmLwqbduKTxZGk5E+0OTSSiYpbUK5om2KrvgIGW4+vlxfoOrIB1iBWd+6F5cSAoE
i0AaA9zqEi+/2ildQL5mmQuv90Jqkeg1AEvPbZpKg3kCHc3zNDrt3s18dPH2Anxk/gceMqjkG3K3
xqbH6k8WiIcitG8tgA9p7oM47zFbVr6TPCBv3gulLGp0s/TBmxquV25vpye7S8Zrpto3TKfOo088
/sEMwH4CE25cPAb9qO5BXlEjAheTE3/t9rJ6U4SZnBKORhjdBj/txNLOqrcDlZ5XFtWrCNcTPBjN
PwhyNp1kv3Z7iFrvEJbYqmaNKDRFuNdpAAO63byGepj/7klbQ0S3n4MGK/HgBbOH4y6m/GD3I5vi
/+R2VYcrFs/uKZkfPK3LDlUot9Ug3YM56TP/y7Eftdmr0cfBtgPnexznCZgf2jN5PVkkPWyD21F4
+xHm3BMGGmKkShNduC/DlnfPIy/XsaZzfEUwPXCcA4mKHG+m4xGIYM0SrCHSGfuyJtF0e0jDSUpi
h+Tf6yoyEaaRApY2EjWdUjgilpCAiJJhZUB1YYBOTQ+BQBwm56IZgvNYmYLdJFzObPYWjGOFP0K0
X1as9WsPeaIpzOyYuZSeG2KiXHfY5M7IRTxy6Ioq6hGMnSv95e0n3h6I6jEHDhQLrcrIAoaGvn70
ISpwyCSHgTBRbjonuzFbyocJTYfSywggGuoxiZsJVtL80xufnSvZ13WZBsZjGARoA7o72TA0OI6E
9ANczzxfXw/Ixt/UpcyG83V73cmAqmO9bkeL/mZbHkod0oKYfSETuiPEk2FfuJhI2Ohw68qCdT8W
1UXWRMpst5ilacCFzFbiVeTQpD32jxXxLToSqkvgGx11l2Ram7EYajgJebrM+/7TT5hyj7rgbA1r
/2CDarprvarbY7H7DFsFwG42Lg/5LBdXo1gXTq3u6YPZBk3hnCi6gFFy+9WzWMJ1ZN9/kLp4vZ0N
6Y2BzjR9QVzKOFipbXC15CMZDeO69YFPgk6lxc7+vP0rAMP6U+juitllVM2mIzY16bHs1MPP1bIh
NpbTP8mT7f/jIQRHmpRGctDGiT9MU5YqYUOMu8WdWyuE6p+PktDat262ur0Ht8Pl9kaUeCZoHxKj
QVqbfVyFMFek8+EoUKb8Dn6JoGdrfTsLG8eZuB8bjXlRUY4NUdpnb37oKhZRwiOdb3vWPZmkfpuL
tD0wHUPdNq0Xr8eSOVitfcpr+4+pUxrEhCDetknuMtBLtRPrdUqkLYSlif6zDULuSO1EQR6GEsSu
9sRSJiWdxGjWdTZjv3DObG4HB2oe0/19wvaFph9xyRqEwIaJDq+RvowaXWCspCO6SPINV6rio3Ah
6QwYt2hHRL4cszGlGqgo9x4knx/hluXosemZ0dwuu2zo6Fm5KbqeGv6kWpRv4MkATG4yPEyEmiO/
tK81NxrSsvddN8ktpjifc5MCrrDMW5L9gphFlehbIy/opuKABHaeC1ZtHL7y3wk7j+XIkS2JfhHM
IAIBYJtaMpNabGBkVRFaiwDw9XOQ7EV3z8x7G1qxurpEJjLEdffj2N32Pc1hewAD+V03y/9R3s1k
TxICbVNuySC6z9guHrBHZHQtUrl204Z6v3pThuAaZukDKdnZoPOzmTSERQ5G5UHcE6ZgqyFH4dm4
zWosar9j/zFs/HanjITSSN2gfLLght32YcBha548j/Pwe7BLiiKFDO+LfQWM/azhEz95VTT++Nhu
XqiyH6i6rak4VLjFZIiYczMRlI4+Q3pYnlEj/wREUl9/PvLuACQyjn/DBxo/dJmjuwF+WP2oPJ5J
rP3marJmTau3rGsS9iedNzROE+3VvFnIZJj/hlC4sR09fcB9i72F7wLF0Tzubaw3CG/P0EXx6Xvw
QfVpYJQ+nG2pyQ2JBReUurHqRW8+K+lcbrslNhbCWPxvZRYPWx2jLYRIHCy3HRMi+XAGEUpEWzOh
qg8qAjJrmR+edGgjJ9h7OxAoi5PebYm4fWAo/oA+QvYKDgBJ0dsqd/syBWO26ju2DRkRaIFIXm6n
mfE4mNkDCML+V2AXD8HAJM6c6BkPBcm4NsHLDBHu9vtPHpgKS9DkaDQq2fqioN9lPpONDUNwfMjj
lhfxSzSoGjrWKiON7X1Xi/pFOeE2ShAL59m+WcdXaQfs42RnQAhSmRKlP/9kEJ9qZ3bj589aZtiA
IdGvIVyxIVM91u46ktqx8GHbuGX6XkT9/TR26hfX5o0luuH55ioi+ejSE4aK9quOcBW4CUMj3pF+
3LOUeXvVSHpzCv/bCNL2xXY0DioZorNd0xWQ99wCXI96x1jRzoM/BQ8nrBPaWJtsZMnpx4NhcTke
Kgh+kaW2LRfnteEecgTrU9fSeeen9aNmGtjVRp2XK+pZe1vak7ZqonGU3iYt3DitVR80A/I/aA18
1XXKAmwrjE4Blazz4xUNWIlix9sbM3q5C2mYAuZTbP0ER0wVAJIMLBsXpe3SGkfD5bLI/GnjVrq+
bcgOtlXxdZOTOgV4zwb6N0QFdyvoV2wgJGB3bp84j7VFC6FWV4+gU2FD0I2tZr8V3bWfSSStk2X0
jyTo0Yj1vr5PxpAqeKHVGxqX36oWhEfO7Bpl6i2Du83Rqk12+fwtNJ7HkenL+fZ3SKR8S0aZHHNX
vt+EbmG45dnqR/T1IvoshBgJi+QD3EH/86bUSc7oq750uUUwR7qqmiimJxkyRJVT3eWuX0MWsNAb
AsO+67EaIHa6zMzBduOEsAv7Lw+dgRDJKMvcadn4xU3cwoPW0alkKdbJeji7/dTjItQ96lMlScGh
+5JaMO00m3lXXc2RJwtYGWWYLFE+xHvaNzgSRG46bAS5wmVLJwDGkBKWpHf3s1iGWHxV+sREYkZB
c0otIEyi3rO+uSoLN6rsizv/i7+1cRibsL/cHI9xLHA5ofRsYyZWZy/OMOoJuA+aEwYXWYhfBpOP
V2YmYl8rqjRC1zt0mrT2kam/KOE+GFMX/9ay4Ln0ZfqSQQfbOO4MfzAcktemt9PjvPzrFCTMtr7q
46uv4ugNHz/HP8RYYH8k20dz78CRYgCmxOYme7OaeCuH/sW1UoaGmSK9uwl/ty903AxnfvtD7Uf+
Cpz1VbZddBCtz5ofjc/hlE2fOt6bRafB0RgxOWwYPuYPslNPzaSX70aZ3jUxB3tXMY03Zg2YBBSa
eWID6IiiR3iV6JdhG0DtiaZj7FLqCCOwvNbq/XbVwPzcXeHV6lfaJ8ls4k05JUZlnDINJvfNKO1l
YKzHgC4yvGJnszWdc+VwkJSdSZMIJW+HwekIMQ6XvOYubPlzxKJidNhlsy8yiPtF4xoXH4SLM/rf
QWDhatBc89rRzKV0cG910aKMYL3xdWKHoRO+gAM0d1yvmQl73b01y1UOGn1TazQFpv0fZHZNr/K7
PiCS0fsQ0LVqbwVOerWDB2l4DGbRdnxXXQ04c49DurE1DZc0xPGCWMelSVlaMdGAcwKInDUFswzG
L3FUNNtmhLQCPGdJlIVLNmo5Vs80WqWyilbK9z5xRoNs8OQxy1J3J5FEtfJMltjj/rUfPWUyz0rO
eUSzkxzeOH/om8T1zjxp1jZwWiJhWIQX+OtYDWWxEznzF4rDUvCCy8HFwMUd9bOlKWIVCvNP09Xf
9Kp5Wz2mjW6gLgun3TL08RWhHHzJSdv2vePs4qZnRhu67x3H1/0QJUfTAiGMX5QAelLucqsHBu0w
kWzLYNmWHaxmic8D4WwV+dFjlYYHTs/EZs1DjxdRn6KBgd5nk0EqxDq9NVK32UKnwpDM5BlwUHZK
OZph/vsj/MrFIT9JuFQw5Cv4t/Ef14CvGhjGtfVGmI3c/W2h9VsVedES8lUtqnPzKExz2PNevVe2
4S9EX8d7t1T7rif+XmrB7M9+zexYO9klwZq8DS5Yn7W5jRBNZ+/43Wc2MGrvSSVx0qRTp8Ztz6jb
nZdppiDl9CdI63Gpk9IFwRvv0F7qVV0xuyZDuhkT3dinTgXrzXocaRxgQkWHub/XrAYmcRzs4hoO
ih8zfwBQd1coQB3WrOmTqFSKFiLcnpwKiClsBkcTa3xE6QarNZ9rSRqTT8GoaHfodXsrMJjAsNCP
fTd8TnOLDBTDeT5AcSBP90J3x2NdG2Idu7zBccnYj3WUaSO25pjXnQhS1619q5zhtylvDWEIfX5o
J16iEPiPGVenMfQeZS4qsCbamlsRnqVw+mgleSQFQgYc4aOpya3FwXdwquuob5ljjbRHlS1CY5DO
9emoGHfcOcJdloEqCcSzIvywzBr+rIJWO8IkSApuK880VvIAxUn3gWnFXzaEEhZeba90ysn2OZUI
hN3dyt/ZZYSCJrJ7rulrkZvYBZOcKLjHSFqlm0QluGYAPWIstF+ikQiPP7sVkFnbpvmdBhRrq97H
eZ4wqm4rdQBPdfVabz2AvUkYu8GG679xRN+3OcJhQNnoAuH2yhbP2pPHX5VdvR2nXr4DBCeXHs39
ubG3NvNoPHbNvQCI1chxV9b5JiaQOfYSFzGUOrhEz/1MJtexYhgT6x20+omJpTdCxQLByYmJQEwK
AMkOtsoxq6XKutfWFs9dXPEpm7eNJMNqS7p6h8uUUCZ3NxpxlpXVUbA3WdiebfnpxlCZMg+1xVAL
wtkwXejO2fbFp6on8rlMdt2KjqYkSQXIiJGU6JTQMj6ueP/LXl8xCWaIQUJ1GwQaPAlj29a1dhgL
+880TRuzQFdm0ZlATK7FRNDVsyksKX5QpemTx2xwLcrkpeNBWoOyPjo2KTie6BdRsjxRwOWgpet8
HoSzxTh2R/a8Wmu2P2ycECN9rYNKnL/Djn2pKhR2s2jwSdHJUwla4x2723HU2Odj86nraH05aCQE
S3ItQFGtp6khNIeAlUNCZTJNLJDaV1g/cj9I4W1oB0u+VNCefUwMR0O2Z0/VD0Wv5wdOuHDykLEf
ialzpqrCE8eZegHQ6kunKSg2PNqgFcg9bA1gP1uGk7UrTlbODRqe17BW0nyhVmIFkULhQ3PRBmgu
DcKL1iQfSNM87JmqVrU20F+RfmB8ZelsQogdY/cYTdQNJaZ3FbXxBxhXsvG8CERNDnWiLN7CELcf
Vq0D6Pu4y7ndvSsoC1WUffPsjLQBMGeMSc/YXQekOk8PfF6vhZHJzVRdirTp1xEXsgWq6ITK1B61
MoFYoyFBIWXxk3QS1CPZZt+QexcSiYhiDAtcb5YuvQ2LiFneWPgQ183snX/WXJSKklN4+SN4twIT
nL1sFGiSLDaHBcN77SjzFyyazrrK+FiacbCRNFIBcmwdynOOPb9P02Hg1JK11ScPQxlRxWwyyGnM
fFOSnV5g+SHT4KNutXcx7tmFxBgLYwVAeGURv86A6nFTlBDL/GZRhXSKS06S8wfpGSdCzFEoeEjZ
l9gjIZcWLBESbmRRgVCroIjRDCCuzoBBwmNchwmsW9LpU+aNtso8DHwImeAh08+h1z8tVRuUm5/s
KtBWOpbjveNph1ZfF7bXrjUX1mBFizPjHeyuUVWQRM/aCCU5whk3UvIA9gZT4Lbp2YWpqC+Hqj/W
rkIl/W5ttNDBQPqPe5rm6G+lPzM5cMmkEjOafjtUY1yaomYrJQZqjFEF2z8iQeffFWbwBIU3QVB3
73Rz1+r2d6NCtR6FWnsFAJpJMx+b3jnNhjawU5S6UPWD0OfS3HoDmWAft2qUDrfgvmMlw9KB9XQs
oV9p4jrBEF63gPVRcUKel5ZIg69pC86qFo9JN/uyBAuZZVAe0TGlMa6gP1tiPvomB7yU08uyb1T/
SwR+thViDQ9iQ2f5n8Q1I4JVWKtZ++8cXqLcBQY7eMADNQy2eZSrJWCGPdcAjcOTWazahzE0CNWr
1zYjHajzCV6BBGFmrvgVYmJsET/ltFLvM7A3SWc+ovcYq6aZSahasZAKUIIJO0gbszfCcL+zGraz
gzmMWosQLCD+QeyAMEv9GM/Fa2oU3JBnr1dmoekYjrul4frQlomz0SLgkSh4Rk23TJ8dWnwZLWjE
FaomH0aPYU9QT9HKNI3Pws5e6hzPOsWq4NO9rWsPzj7rMCN7LSWlBY08mKgba9zjbQ43Y3WWg73j
fcZAUvonvMITZ1jjOjVQocuoX6kmn377hLRwgD4D4WORbk5FbFNkVMx0OpxFC1mBydZmf3f+0vj4
zeLkNajFxfUze8UUfQdj+VkbGTeRivvo4QI39JEYLjUVNP4sS5uulC5c9WkKEtOIqKr3+Wu4DrFH
V4tAaGOymwIs2xyfwlj/ZGGnFlI9kyknHDCANQGOiRmIf5xMCAQqpEdqWzLrARklGbV7Y/CRk/17
xwEX3YMhA6a1towUxWd4bmQTXF1pXbpm1w52+EKsZgnJ2l3qkYuvB9V/M4JEi5vid2eeVAzPgmIm
YLMVVJG8hw0kJu1MGM5lRbKpFByiox5MpwboR6brNInFw6cDkaB2XMn/pWEzK5KLN76nnrikJo2m
ytRpg8EWuHWi6oPVDlVUU+mhTvQPlItuRYnkTGFjGjJG06aAT9Hk1XNGENa1+/aUdqxoTHbp6+K+
xKvJUMbN5H3ae6cBjdrUxbull+42mCb0K1hkNpZ7FqWwXddeIymdkuuyaM6+iz9DaurTzMIjI2mD
dmfXnY2ga4s8y55A4wX40XhIxv5e6air+Ks5ijLeWAAf454gtGpdocLr1bVMYYtSOQ0SO+qRLoJp
aQyVeYaQToeIAWW80MRdmWfqVKP4silNYZysBqf4rbm839Akm00SMHROGnnI+g5KhEiGldE4BYCR
4lNQJMPLhpIYlNbDoIe/fJ+aaD1pp12kCYrCi30psNRNdsR7Stx2oTTq8Iq++PCMqiOiktD2Sp8z
SxaZW0HKUGR0QJlBvYhge23F7IuetLucK81uhP+mma9DOfBoK7UQjRdxJbPGFWQ+c+6dRzf1dqHf
n6KpevUTahac3tl0geBMPc94UO6u1ugehQG6LNKsC0AaUHSQlJaR8z14fYV7iNVqUjJaUhNEpWFo
bPoJu3OuV5y1PHh1ph2rnXffVCVmR/7Pgroy2kkWXTrQAGLhagJsXUA/RRoI+fgLLmwetAIIgHxR
nJNAyZEE20e/o6lFrjSGetXo8ohdRGzoqWHNzrDZY5vBDhhD48W5sAwzH1cRCLcJUYOA2LBqWfmq
juSjwPABfpYdOuUg0q1SxnOYhvbc16KFhmTcdCKnLuegdLfee2bHksjukLHghLn6ZXjxvOgc4ha2
cTahlDNopl+DOxF3gd5woHobQ7qyHA3qvAjINXrfw+Ct1cAn1aUWSnrWs25R/DW20ZM9Fk9+IyAH
yV3akKHMOUPmwb6i5WWgBxSzyqQ2Guq/hRMiUv4lkNliqIOPiRtzV2bnKuQXRMUcdKlwLvlvbATJ
Mi1ht4VaeTAKOhel31/HtuQkPDQYe9gCeZ63jK7SVWG6cle/dNxx3JzmvZhKG3DiM9AaW/I69w1W
I+acyL6dJCSivqj95fQ/jZTQlvDcZgO9n1vgiLVHxyBHPA7hDKG5atwxZ/SwfpAtJ+u2Aetn2jzs
0uA863waXM8WhNLlsesOLpxzWkzkW+0ZjB4rotm4FFBnFtbolZvRIgrPzSFYxzkrITWn+0wGlPy4
7Ufets9O5szzPapEeqt/88sWFpSk/dqFVmX1tIJrn70pO5xhCGbOEtYusJfRZAXvSX2XzCY3ed9h
CKGodUMbqqsDw8M4+W1ycKCUQ2THeS0+DlnIEbN8DOfLeUsQvaJQ+Qo1NgVrqu3MsdOPHSbWny/l
YB4xHGGryEwT0vCnTykLxz9xzKWyF+Dh/HUf5i6IDXkl6/EVwCSBgEZJgwopBNdTCc6Lx78etn3N
3M5wHzwxnRm30mPVBglwcUFC1x0TsHDZeOZMs86Xfcgu2feJtxpjDjFFDlqQZqJNEdH0p4UMGFN4
bOuqdjkiNHi66gZCd9H88hK8AhXjvUVj9jtUnl/9fJautfLN90rtGDkFQVWP6ZLorKVpU9hTpsGq
r5h5oncujaYhT06d87qlDJhJ53TuXaRci1upXTQvkT8FQEof41HcN3H+7EAzXGSQEpzEhLY7Ds99
TPCzb3X68uysgXc+9wXIjvRF+MeCebZmJKaoUKM+eqT4yi485qSOdUZ4GRkETPwReffUABhPg7y5
5N7wlfSps3ULmGZF1f9CFx1cN9/AK9XXwrCZIRgFDp8o2wckluCTTdU+jH4bGhJuGOnbLCuctcx3
sN7yddHgq7G0JIHeuYpGRhujl95HPQYwXVQ43eunpq3ci2cN7ELcaLy6X5PsfDAQ0DEVbDIEXXBW
zAj5nDESwDTemqAo/YBnk08Fsf8Ip0GE5dEQ3JfLp2So0VtT2fFWiT+eA2bJl0NwSXFRcoSrCeEm
6Z/OnJptEcfTvrf7jWzFySujx7ocolVVGk9hu8lbgLvxHWI5FDKtevCS9DlurhA2s2vZ8Z7ylKw1
I0/ebI3RknA4XWckMTyAZbAUaWKOUqBX9NPPW7eBel4MCzGqVxrWp42dpbwHxJ5QeGhXjHJrTYMG
3dqj/LbDxzY6U8L6RwBxw5RKNUjo2sz16ucpSPX5U8oWHMsU3HG54bTd7v3GfSOSzY6CNRT8+KYz
VH2I9W0baw1JUKPDaZR/WhOVH8bodecSKmSD2YfSIUAY/tTdc0+JKvoKmorfJjc4/vl2/j2lJLjj
iB7cvngDfYEBNdBwCfKLJ4ahXid2XluQmlOB8VJycd34oz0tW1Hs68z/0GgjWKYJs8uc2bn/2Kvc
PCgL6dtaVvY47qiIlEtZsV563YPv+9O2tvN8bVBItGFHIJ30J5LrqTYIYlNuuQDqYa47gd2rJ2uv
wgFa+T49jKW8RmX64lh2tUu8/CPtwmmhWeQ9kyDq1k4XsGD1R73j9sB4/isKux1u+HxVTMiuPlLc
mFUkXVnv1kUSCiwjye+ppt0gVyR3qeKleNIb6gdyoJDSong30TbynBUD+Tt9+Ia8aZypde43GoRy
ZBrKwqeQK9wQKxifCdQ7wJCfA9ocRxMmqrqfLIDbEfU1a/2SHqgJc+77AcRBigso7phAdsMfrTQO
oQITqWtNtwqc92jofjXWB12bACnVasgY87OJblXpvbce8OnwWRnuSDUfufPMuwxsjIuoERgXXuKO
ipjW2A2Ibwb7lzONdzSkfaZQTNqpSpcNIpdrWVtYZcTyBu8KnuaMFLqQWH5p6+WqPDEdGDNciUAV
awZCmCG/hvzRaEz/ivdwHvhi9Shzi1Zm3abbydojYoeX0nSPvi2+eR6rp7Bo261tcfeKremMrFrA
IQsd+7O2kxdg57WahrWVW+lOxemaRmHuxGOX70rVOhiEIJc1FbNDveZOyUv7wuXNIGpdL6oKH7Bo
MMYlgrML6vK1NckKUXx9kHk+7TuY6tIm7ueWgBp6fiNnW3X60zSkD6zBFUkdGW48K6B+oh+/Bwyj
poNdAOYibxRrbTgxq1ONJtexFXF7nvHbAi9w5s8b+kRtB258iJlroytK5uot3rkgPIheO3H53ZrS
XBjYrHc0oNELEAWKomqn3YYj/xwOtftWcIZJPTiGgF9p4nSeyQL4mChXoU/SuuM/+HxqZzPonUl6
bhNcQ83z9mYprQ341HhT1dM+HhqXHMuCUdNX03ALdtGzaKmAF1kV7C2Zw0PRm5tKEPerm0Vnj+6y
sYlC2GlDAXQQjztHjg3seFoAxoK3U6voa6m9LdcXjd4hfK3Cm1t5NVUgJYUr3WMQ6NE4q2vMGLWx
vI9yDwQdZ4kufdah+xv99FjF/VZMG40Y3dLKhmdzhLtPIJ0oP2gUFTJR6CVPIuZdAjndKy7+2blc
fURIH2Q/HbG3ZfVYaU+wGd404b+AhiAJAqKxKJLHtKoMltSAmYlHWJiUIzyASQKWru6Fr33mltZA
lHHvTCszsHVQSJBXCdV89hxmr1z2/craNmX02fNaaU6DCzq9hjm42Cq8c1t65mx/+nD2pXIvZUrJ
fZjyYabCnqGWFFtlpc1Sg7MJCpQ2Ng5SS6ftP7sAvLpdqJmXXxR01ITPQTJ+KEzGPKP8TMtVrNHc
7/ZPnXG3HyzvDR30nZR0ZnH2zyf5gUd47XqMIOiL+r3Lkzst4FXBnAfotPotPagvdlE+EaZ9QQ1i
dMHIlodyWHKZ2frNKLi3ubxzJXaJWzwUrD6UYE/sb4lRtiGNaVg3QNKOnZeGUQFjQD9OdiFtxkbr
NMeghsX7gyTS2IOzIgR8SFqYZMaIAnf7UqNGeMTadmwJ3M7VKI8VdOYXxudnVvn4HlscNwMc43hJ
dOLCEYbxmbJghZ59GMkhaNwaH207ZrsYkjsQlDabhqJlU/oWDxrz00JxvAhCkezbvnLpMMV4cftW
IAgxF0k0wNT2AuY/kYlGy85GoQ9HygiTjWObAWs2j1KN35u2yoiPHq5yirHFR0HtySoyjf6MBhxs
adQ6epPZPEwta7nMS0ZILmQ0m0Q4kxcHv6Uv4llk2uR1N94PTfSFrS66drSGLb08c06DD2PYdpca
7RYHF6TD5Uc6FmV853OGOkYW20o8KcqIzPausfJNQl3aAw2T+XZet8BAI1a3Nn9iUkZ4eeqRZOMs
PwdR/wKWCZv3FF6skJgK61G5Zi2DBxNQvJvbmwYfX5X240ch6Pq2IrjXQIxBfkwZ31rJN7O97Ol2
Ni3KxgRiFbpcJex+p495vJLZJDAEMjaS2S/TRw7QA2Q+Lz9XnWvv5xeJp7ve3wBJIZRmSnXGOV6e
+9WK/Y+0/fwjrZhOztAw7M2idxKr6oDkhGE4mS6+648fPgavlVTftszsE4TwfB92Q7avhsA5O44g
6dgwqTIrPK2TG7MmFUbT7X+gK5xn9ZW0EIOM0Isu1RzA6mNutpPmFw8jNeS4rN3pM9U5D4rYHa9T
cOhnpZ1hud3H3dlwNVS+2W7azX2aTon59ef31rhNMks8RYb50fWjvHp6Lw9+2BpMdvkH/A369hdb
7e8NdeY/WYU/JDVb2LYtBT11jvwXq7AqBAwKy/tjeJTZc1k8FKGBbJvbRxULue+n9D0G1gV41XqK
seysbexUwEUCjiU/rpub2ygjC0/0cDjFLvKZ01jxHgx+eM8nnYZugSXLvyfvoNauzEFid3a2/y//
EMBz/0LCSRfyr6SIV+rODQn5d+iiK3s252LCK1fBFYQYvjWz6iFstXUJsm7NCKvaz3Z9vQie3KoL
ZgzYN3zpiOAM0BcOhFwyMTzkNsdjv+eQD6GAbU2aFy3SjkMY/FX4+APc+z9eewd+5T//ytIRlq27
uifwGjj6vyh2ijhzEFYAfO10tt6KTGTbpMrybZMyz0+IAL3Xrbl3R80iUZ4E+3wyknOhqNNCtzTJ
2DKu2RayHLBMpv4hcJh35Lbx2DjxIZstMVj+cEO65tGb3de3L2UZ0pVNr0bm+v6Bra+/IzXAVBTc
5iJxmAnAlqjpXJrkynWSx1CH4+sJCQR2dqKIGO1F90ANtUI/NfOX249ka31YQC5g7wiGTqDDzoyi
uyX1CMN29IFb5RycJ+bTVxRVUhGuI7aBPeFfEI77lneKH2nhpXK0+nVeg8KmLB7bRjv6aYRfU8aE
inQa/SaC4HdJqIbdQNn4oizxg2Go4ZNovjDV1o4YduKHXprtteAYlFhW/V8+M97/+sy4jmvxsAn6
JbESin99Zjgxhky9NJgibPFRUe3pFQkex1bW56gcLwQtFmaoyWxramW0tGquOKWOyHYDyIGJsB8D
12eeLeBcR1O5VTO1qbVp48YuO+xv33YSlO1QzjAHvX2oujTZa6FGMIZ56EMV0VURO6a7FW7N1iAM
te6Bn7ISEa+rhvCxqadHOTrJuY5snK0T99fZopkNhJUtDxEv8nL7RK8s4h3moNtyPToDIM7JSI8C
BA4M0S462kIEa5ptmPi6TXbElLFLUt15ceHB7Wo35bHNenJBYaox1U1hIME46cOf7+3KOsVVhyJA
7O2xllG1m3r3dci8+5sP9fYFe/E9+DVcO8KnACjjqOmPYfdMlwOhQakPz21tXP0KjLUcMlwbwmQm
Q/cbAekcsSMhTXEKYhrqwtymdRcdpcw9+5c7u/R6ek+WsieG1kuNLYFkOqGJ1DtPUf7FkTrZ/fVz
RSDP/3lBkv9rQfJmEqbt0WiD6g23gk//35o/tVByIaLoCOOf420aPNYQGWWz0WymvL0I9V07YdoJ
HJ0xg2q8M3XA3aM1shiNPGHQjA0XRGNfkr51Mfw5kbEyNOu576L2vtPG8DLZbw7RyIcqZigX+BGn
r5prT2zc602bAc7R0u9Spd9eOZ1xZmpHu+MqO9QoIuWktH0ZW826DPFY32AsU4OTUxnWNo76dK2C
dLy4RImi2qV3Z/5SdB3IENxPT2bJmWUcBhcXqW4v6WHAwTmvBYNV45ua4myvbONPlEbNu1aEOLSL
9jUA8AeDIaNuLtbTF7CQ4xKSp9j+5xde0N76z2WVnlXD023L89jSeO3/+cJb1tjZJKto+3A90iay
LGnfyIpsR2GGnqmPWE8mWHog9eO8kCe/9EFo5M1nLZL6rtZxdMUY7DBwFcg2eC2YcTrBmf7oa0Cr
8UMcU9AoMu61oibsOVMDWVydg+MP7zfz9e0LJRqMEYzgyx1NUkOy98xnSEAbBHh9qTfdsPShQzLI
yKgcn81mSqjpBF8X05XDPCYs7gKLJrL//NoY+r9fHDClNvqCa+M6EtJz5z3pb09lA5mu9KsERoYT
hlttDPQdIBqO22G5uxGnXPKCkis3oz5naee69cx72yTsOT/nk9KgEYbZ+2NmRQqLgl0fp27wT5aj
Xm0ZIK6AgDKON0Jg18o/XKAMqKXNwcyM5lnL9fYwEFKCdBbs48Yf10ZSWMAkFGU8WBmZHkdvJJ9C
SE90qjFizM6mcpmfiyI7R53PnHNiHu6NXrhvwjxgCO5ma43zyQv3DojHo78a9ESd+9RquRN78h7d
ETcNryirqHlyK3pR8f9zrutpsbbxj65uhLLUhk5JVADbdg6WKCkNJp+9oS/nQ4IFvusSTQS7KTVT
G2P+9vZzLrrPTqNh0pljF0EVw4K1JaTz1ltghRVf8HXX3FaLYDEY9hrlKcCxMBjjsZJ0eORuqA5j
zLXQbqV4qq36LiobKJqd84EX5Tv34/Je17jVFAlW4BukVCMAj5rNGFxOV5KUyUM556DwPv4Gzhgd
b98FJVUg/+Xpsead7e/cXR4aFjKbY5Zp68LU9X8+PbBAp9QLq2RBglFsb3jTak6E4dmkSKRsXBQl
Rx3pIEXWEAW1vUkvflGy/dHbdn2P3ONDYmghnGWTt7JavJJsHMO2rvXuOLS9c5iAb1KuSODAaMW9
ksDni7oKTpQyZSgws5u6cwtUtffbzzis8kc7g0Z1+3aM4vqiFb7+5SXdSiVxuWlEqU7RYBgHlydx
a412M59d0GEMQtWulB6IhnZPe3r+q1HyQZTOHTv2BJ8aF2mvO+xrsQeFsVITpS096F4NEiPlIngl
ugMiVPkVCQZdIVO0F5LQxSLSpws5C/8kKKr8ycFoeBZ/HjplYKHzgBIA4cuTcaUYcR/0vMofdWl8
hZ0Tfk1Qe6Jx2CIYjm9INVTDNIbcofHR9+GgvIa6Mtcp/2EZdi3FA/oIYHFoYvAuFYHVFKoZsqDm
3v3s0FGBm7NyjOri4RSdY3kKR9hyrMCt3J782/Kvmq45cmGasS3DFZ2ioZGhE5vbt/2MHcaocW+5
2enm9LVmu6++KmAEnq289HgFBTG1yGsvoFnHFZHW4sWzDZQ8SJ0kibnXy0Zb366dTSWXY6qNYK/S
VR8PvKKmhu+Abf41Zqi9wpfob6FlsnR2sd5s0d+muTpwek9TuqQtJb5hbi0N9rgfJv//eyo3xPwQ
//MhFw57s6BMnLOqtP91vJuCwcicyuAWECcJrMEqXcV8pF4GQJ6UZ4zBb6A1BJw7uhkcUJFo6Q1Z
bbO6N6VxGUwjfu7GSwvE71Lq8S6fQiAkiLSMngNpbZMCn0YLewEYNBASBF3MkTZ0VhSLKVw7qW4e
2zheVpNOPNBxeigyUcRJE7EiNhv72ttO91xS6tbMRL7U8Oxzq3jsLNxBcf5UIs0+OIPx84loKTK+
/twWak9bBpEiMa1b4tBVVvgoDayfQ14fDNX27UJGcXbK3502DM+3LzcOp91ySuIjpTM1I8uge4sw
78rXkZn6JnN4hoQTlK9JK5+kRxwsFPD6eowZCy2iEatXCM63kBB/r3JFOQzxk9kpf/uiApt2BSex
/oe1M+txW9my9F8p1DtvkwySQQJV9aB5SEkp5Wi/EGk7k/M889f3R+apPrYv2rcaaOBAkNJpn1SK
jNix91rf+vyap/URUnmkdyb8ugNTm3ilFsI5VUhWUekQT0MXgvzKyUzgxBXKqrKFw2Myc50wwLLG
Zz6krTwrwcC8CHwY89jrZ3uChJhTorz1hjnsTDWyUfTr7qVMLLmM7cKHgIEeItO0eGuDqIRzEE7A
U0SnMn0Imk4FvySybUe1TS3LQKOaRt4syOWBYt24ASkhX6fWn3QhvXNJaIcTlZ/OT6Rzr3bfx0fX
hY2mDuqXAJTcuZ30nsGgQT1NO6fZ2UnE2cxix0JPzWzPLIgd1kdtq9O8b1G4o7E7IwhXdn9e13XI
7D9d8VJXLZ2ZpGVMS7tqAKz5dVn3O20YjMhFWYQDJNbNHSln92023nz2nBxU6y6nN0x3E4tsb+81
Iwt3tXcvBNNP13/2UU6H8NQGLT3KrhGPbpyeHc9ef26VGnorrYLO0GMxBVMAHi+n5mzo4e6tOt38
+c04v7LheTPctZbJ/iQcy+SXNb3ZnyqckakqbaQqXDiBgmQU7cmLkTMYm20ges5y6U0wsEAUI6SK
Zmt0BYaW6dCk5gWixqo7aIx8cRhwwvaI/FrVs3ENn26wH4HbIjEcXloJOyEmdjQT1g/cCkyfw+Lr
53daba0w4FNyQIrNJtbcEgJJoUM2bMf17DYYeu6chq1kDuMMAu1OFDGSsNnWSKh6dSxNbWuqTnhX
BRB4cxcVlx7AkPSYdj7SUZHruo+MO7t/iInbU8KUK0epzQfsLN1Jm6HaRfyBaxM/V5eQ7NgXODC4
1SkdhvGAiiY7K9229QmS6jLYFZq3qnQnOg0V2gDOmyQNdaa+9g3a4rX7w49cBsN51+4Ux9yPoL+X
fZiLFwcU3RI1d3roknQ51yfhk2e63a63mazOkPQiVr+DXXOOmIcCKKfR/WyUK3U65mHpmbv5ZQ4/
7V9c2PavJ3WJR0oIgj40BsQCHZSYquGfrgXTt2DjW/WPbGJjDuPkgNfn300uJtI0y8siVz3lPpzo
UK6tnyQ265uBzHgZtsRxzBRtZaCLO1HXUtkjAyfPF2Oo4i5xfUYnQhrlsmvqbUE/cBOmlBKYFNxl
HJYtmnhjIEO0au+HZhKpMpXSKK72lHvgddxGHLIITeF8SSAe+9uGV6ZEmrcDvgXdNvIvk1CPNPOF
3qndmhtsPOgOCaEgPVHNSICuqrQQSpCsPpmQ7hBTpxz1yezM+2ob90l1DUdgytFYwDmeDdNWfrEY
LcMvLYBCB0QLU6FUpAhcyfJcZq5QF3OvBq3+cBfoyWOH++WgtBkzz+mZ11nGymqa7DbabDnpnW5V
NngnD/KLNx5rd1zaAayPWPvwCZunrAtpxqPycty3IC4f/3zPCwIpflnA+JxtlaJUAlbWTNv+rS4F
tSZjktR/9PpzJ2T7eZLh8J2v2FPbXRD75SUZOVg0kf8sdX8H8nH4qrVwFerw/vOS6AK8JWHdUjsO
tKUMItKyVhRfCpc2QRKXeGQGmX9BGglb/lomMn5Df/N9tOzoQYnb6JD3pljDyCC+XFe/eV7XLyPB
yYiTHTF+6UoZhXeaH+xpgwU6/uffAgewf/o12KDxNYGwWIOZJ6fb4afLnZZfwNGY/mVXJqjmNCrH
sNXHNzOGxu56X9NUHTdJGL8MJZ8NZjBjI3UcsHCi8x1qyQx2AaWLKlCFBczC34p0C4rvJOyq/GL6
7E5xbAAl9fPX3GdDHpJguJ8fbJSgB8MfAXO5r1qSYQrkiVpRf9eW9zq9GP/7q1R7FZbply4tI3Q1
YK5wTxbLuSAJpvrEMpRHhnPZGVRJwoRuRLRFv5DwSW/LHWUzwoODnCKnRO0DTMsPGxSLUIWztyFB
YIIHsjwRIrgwpjFO3QavTW9GGD/y712RNhcplBvD+ugu7d3XdiQWJObzPRmB0mzjmp0d02i1mLtT
QeJkxyoSPwSp1ri0MW6jpqQXH2Y77LfGS+EKSHkWjqWyLKHcu4351PoG4L8QKjoO051uvdBw+FFO
JtRc1Dl7SIqzOihhKqEuPLQCcwg3uZMv5z5ZWwtjO9/2xlDru3hq2TH4//wmEz/4wWsmU1iY3tfD
X3hk4iUQLsHt3Gk94pG+c9/7OtlVMY7UsgS3gSu6OorpgdN5dcSBY3aEndN61XefJxTdzeQ2Sa3h
KbCSlRu2m0+/rVdG3W32dI69eXF6cXaDKD21peeeSBGhDxkzpP78N6JeXtQkLGHiv+Ro3V/Qy5yQ
CyobBKb5GoqG/w3iRe5UNJmHAkWUl1KANY86/dqnxPex1jf2LjfwKpNb197nmTUAcYuNQ25ZzV43
OuYsnF8ydYy3aeOTjlrKxzQbsqsQ8ZR8jOIkyfSHZMiUq1lLxEZFfZpmVNB/I+egCJXJTS/qcyaR
JI4kta9BkRorc4DPCuUnXtVlI9F+B9mBYBkKQkt6MDYx8Cqmop7ytFCfwVN0O7OV8XcrRUI+T8Zc
AlaBa8JIjOpdUow7XZjDyR0H9+x18D8N0xPbtDLGg6Eqi9Frs+81yxbGhOHZoD4+V7DNdshdtqk3
YD4qHPESwzJfF1XBXNOCmDFwqiCtchjcEsIi9YdolRAkIR2oQpQfqc6vQ0mBg3jCgOeYbdCXfvPG
8AwGt76rTLXeRnh2N27jdbvKDOtdO6jofopq71lRf+oC2DS1Ft8EhD/wXPJWGrJbzcDW0EyGwyft
2LBVFga7O6WuSo504PxFO9bJDsROmj1mLrzJqIvXXueMzxWdfdrRcA01Dkw4Wty4hxkGgPBBbY36
Oi+C/+uX81s1pwd9z/KhDDBt/vbyvx6zhP/+Y/o7/+d7fv0b/3UKvpdZlX3U/x++a/uend+S9+r3
f+qX/z8/41/vYfVWv/3yYj3HOV2b93K44WKM6//ORpq+83/6h//2/j8KhZqapf/3UKinNKjff/zb
MUi9H1nyS/ja9Bf/Cl/7BwX21FxlDZq23KkA796r+j//XbH/AbSBMaoGyFhQbdl/p0NZ6j/sacql
gui0VOox/r0qa2r/P//dcP5BkpRET8v8UbfghP+/pENpv26C0yxTn/ruTAB1aRu69VstoLYisBie
oJ5sMi5uwbm2r6+GiNaAR1zWhDv9IUfheJofehUne16ayTmF5rf0W9px+YTKU8Lgm0Cgtv3pF3r/
2Ub4ZeBq/lqTTj8fcFrBr02SXiXE7zVpRMohkfVZtfTztt5bGFSWiVDPnYQbgZ7MWLiicvHQ8XJ+
yHRBVnWqvBad1pANUir3JePjZZEH5iov4CvNnSq6vUj06jxfERWar+Ymd+JEV0IetxiNyjs+t+Sx
HNKc4Qx8VJptF8/sv3tdhdvfqkx4JKq69xPR0ZjD2kvCRBRsYApsGzMIvmEq0ZZ2WmUbIza+zeE+
WLm6VlfO8C9QweoIHSdKwd4zlHBbjai7dEe5t0qUq3FNA2srBzy4fWOBsymBpO3zJDqSuK5AaSBU
yfT96FIEgtzaVvsahVbwLczx3qeFFBwr+bkdz3zWDC94SAD5KBpJGIGVOqs4G6NnzmmwIYhRWOW1
qqHCZinOZEd8C5XrYzcEEwJcwC7/fG8lvGlpdo69YPv6Oh8NQQwMQeAdjKYkxrSxnKszkfv71tmA
D1G+KYTPm0XZvBuW9qEadfNkawirRyp+XwocUbZ270l2cS/CEjC3I1EuRI/DGncWCoYBCyDdDywp
VsZB0ioT6B/eLStQq09PYFYPO6aY/s6ilRLDFbgWRuotidqN73T8CJusS+1thV2rnQisc1+unvpy
vQK9WS2yCz4fsURRqj0KpcRBp+fKYn4ZEcR3WSi1c5l3WuID3ItVKp+v0IUNd6CaD7S2DuGQJ/gN
UcYtvb5RtgV2Bs3kkwV4eoz0dD8yTLPscUSVOpZbw0gLlDFHBzH1ORq96jI/pGPbLaF1nBDTwxrL
WUkOeZ3lu4SIXxJwgH8PU9wNIHl9hZOPRE6Ts5jU5KPRd9V17hlGIdIgMywW2djbRC/AVgEVQuZ8
oACj9fL3z9N2HeO0klECqIPj5Q8tT/ZurdqvYR0l6xJrPSlM8oFpyANBVNElPwSDQMKgFtUdH894
gAKxo0OB+TyPGEEj35I8CaIlHjDyoGe0TAuHj0ONeGxsbAUQs2h9dYV1JSFu+D7wRAlpTSq0Zo1J
/JFUtcreyVKCfqxdV/mQQO3sp/Qypn2bPgrkFReCZUXFNTBqebUoyk9oGk9eodT3ujtGJ9CGyCJb
K+Zkrt/MfqyO82cXe+EPK3ga8fDdoQzRn1K+AD8/3TtNdbZzMGGCyI6/J/NOSu+gQXa1ElrCOB0M
9jaApwUAQObrGrPhW9gSCN6WxaPah7AREAcQSq0+9TXFtK2E4Rso13svTvxvf14MGcb9cmJhMbRU
DkzkdRqs/rqU7Ao/n1g0jFyBVeYp1bM6kqERYjecHoqu+uvZ318zW6KD25z51g65s7moTURMTWOe
59K60jjNzAcGAq2Be0IeXs+hBjp220NLtTxP3oX4YVlFeZtftPgOloYLPnp+iSWlPGB1AUTawRf6
VEGZQhy9gKg6t4q1ix132arEvnQZLUu7A4t1hs3k3eGVnAQ9rgIDETYo0nA4BF77mPo1XGpS5Yh7
UPxbHxW2dYjCTlkgRXyOlS6nmbBQKx9CRBJbT5WI5GvDXAcraTAAfMicTVejy8zLItgkE8ud3IVl
5+ni0A7a6zj3NOxe/wTB1f0FactwTL3aJgfeoNmphDfPTZVrsEcZG95Ege1HE+AjNAz3N5RY3wZm
YUeLiUJSBpxZ7Gg4zg+em+cknuv9tegnjBctyk1GeNe6Ij3tUdO9c9fLraIHhrNrIqz6bQ7L21Tp
TCsxBkI/rIdzqCixtarBmioK47j5JrDx6fg6Cwec+Ajpvs+QJx0NlsepfZp0ZbD3VFhS8+Xd9hNH
xcyd5efSpTLLsLCd65XCLJ1a+ppxNSzdoKheC2v4Klj1gQBNqXIh8JBDooXlaX7ogD1t+gRGcFXg
M1gMPu3pzAVDpDUFA57Y+C6ybsQ3G4bQD0L8DBRKS6iCpVgharC4ipJ9S2LL/hOgZsi8v0tMMFKJ
oR7LSYlIV9HfeGNM7nHYRLu5RZ1JYaO2IT1eRQd605N67XZ9cyE021r8+YYS02z7p9kF9xP9YUHf
x5Ao9mAJ/Ho/IdqxGqkmhHeMIP3yXN85RqOszMLxH8w85sG5lr29NhQJSLtlV/mc1BZwlg9jX0FY
mHBdRousl/VLWUGnmJwjqDfnHr5maox7tSe7H+1bW1jPUesMX/NMtZd+X2V3sapu8zyMb3g/NnoN
UTqmYb3QjG4Ra5qOAQr5odaaw/HPb1yfForf3rjUhDEtIcI06Xf9+sZdJY2iqkuTZRTWgQ/sAATO
4nP85b07XZo+orzsLtnYHFWA2qtUhX2tuaRnJVb2MoRpeiSr6Wtrh/19kar6rfHMlTYzKQN9InZk
8uRPIQiNpX/8+Wc3pw/ll59d8nPrfFzT2MkxjN8+tNTRldTSpsZ0azKbVtIOQ5wV3GVd/e75gbfL
IhONy/SMmMUcakdDq85SoJfXI/r7Mt7IPhD3Cp01VJaTadoth9X8rhtsHU2makcMn3tTA5PrDWB3
oapvZ2jb/KnqhQ2+UUeRamiDzp2OCNdEYbJ0rDykQVF+EQ1J3fpYsuLWjnUecc2CUlS8PZfXQ+vV
5qufoOJUzQpfOYM/Q1tCUR6+MlKJtiauqVlRSvOdxncdZxjFm+w4P4unZ4rv/atm2G/yG8Pkl+qY
qAH5lSJs/L3MVq0CcZKaYUwabcSsc4tFRdF+dOUYwbY1vhVSdT7nymmpvHBal7tKcQcoB2UvDiYO
gJYWSQYIAYNTL05GE8BbHtrsnpmbvDICT+hlePrlz5eD/tv8kZ9cErs7nxFU5jHit0s5h9uKMBgP
ZpQCjslnaa27FQUZS81UZzZVjmrnkzqrK2K6Lgfnr2s9rep2VznmFxcN5t5N/ZDrgOHZXo2VzXyQ
7zGX/fkH5pz+TxewjRpA43RnqYyRfp8flbVQ1LBKcI220nhydAsxI3FzpJLxTPdqRGnBeK6LUn0J
XETVIy+PSpRXZ3Ap3KZhFByrnJydYnoYRK1zZIPafAtVs33ONC+5cTbZDWV0DgsAHLT8neVQEmdU
qPEXJddJnMCEt/TSDAtRaR6ZijeLUI/Se5PQrc38tZHxCzufba+MAUwBVpJh2dXRIz8CEM+ZaOpP
UVsk18wNtNoqzn6e21fbJZXQ68db4OYHtBf1y+CUHtMDOz3kTduesTm2SPvLqzQTQUwtr+av43gL
tzF+aOx3cNtULbIP800p224n1KLU9gFL4QrIQvHSwovuQjpjTV742z60gW6aRrEhcYnDDnC9JfeN
c+/qAHfCeY0LvJuoAdczbQk3xqDYK6gc3V3VWxeIF/LgKNgarAlPF4OXWTAxuMfyaj5UYytXdZ8S
DjlJuvXz3MyJFNQpBCMAb5par0XNL7s72CQqY9qZ7iBGLHCaZ5FL4lCaAt8qNwPxDTt1IkLOc32Z
xq+Nqtq8pZBlPynwKAZe2l5wT2ApowJSg8wnLGA4/ItrEAzObxehNUkxudlVx+RqdP7phtd6q1IA
/C0Nx/saoMZZFv4QXqvpwca5te9UGqGhnoRXlNvhtQT/f+dp2mX+jvlL2BMh5YUOyGSLgMZeMJRP
+7DZ2qmW3ttsQHunk9/nV4Pm3g1pkmydxgWFyHj/XBgPzbj36mFCSL+SB+FeS4fSa3Ay+PIXsyTW
OD1FSkCQoFuG2Al5mJ/ND3RMAW6ohrExsDQ/BmxAkvQBT0cNgkn3KJshelYijBlJwKUcRv24A2aM
trpW5DOZfz/CTpYfobuoA1dZxKHTLGUvEeTHkYVaLTjjnSVITJZAGq1UbM0MSGnc3ONi1fe5GN/+
xl1j46AepIzdp8VYc9CoQQqP+P8C+q9XL83PwGzYU7XGXQj2tv2ojeMi5+xMCKUs2IrIlQkD7FiR
TB5T1JeM1xuE+pDUl3xKLqFbwZ6egXiJouIx1cMPZof3Xum430nyu6etiiFk2skRNHGeitybUDNB
xKS6VuLK31Bh5l9cq1xKxAhHjAjeAoKUdxpH6AOKg6rHMCvErU4LtS9slpluma/cVCZwBaI8o9J7
1EskvAbb1DoBqbzXK4wlag4VRzSyXdKv+mLaUXffDfVFwQCyLuvyjiRP7KqANLgUj3GEv30cRg2R
tHynmXnlhElwkh3cABbG28ChK99TLu18JkeohLHHF4pJb6dw8R0GhP9Yo/PSyeno0DrFsm3NGtNL
mFxC302XED1Z+GjUQhrs80MbW5DEwwr9pCKbJz2vxKKKMf3U0E4pblAOV0mzxKMVPVlO6N3pCZCU
Znppu+81g7O9hjglWYC67g54f/56EGqj7nO4IuqUm1xFrcoJFxfZ/HKYvubqIcqPRBcraDcrTorl
xVOgdpDF2a9cxYS9n3dUFgEAfzZXh1HH2XPq8mwPQfX5LFWhD2mYs9fzn8rpW0q8cZu6acdVoVon
bC3Ga0j62qrFBHn2BqYZCrbWY1ubtLLVxLgGimUtXd2PXsrEj9Fl5ebzqDn3EyUbyKg+RRc07slt
90h7q2cZNneOaPJvlmwBTQVOcwH3YN0xyEpWMFiyb5yS4aK4ElNxnWGJ85F9BSwhFrXNc5q7xPWV
P4DxrYEmeo+e4hM3YdhHvetKKOqc0obcCc60sG6s2lurjHGlu8JZaJkc112U4T1nPlEWbogOzPZv
WmSWt5jf9a4vabPML10nqm4ajij0iLLYNTi1c2+8NXakPcwPkNeeaaDkp/mVQ2NooykWScxF8dC4
Y3wALt4vA1Ur1iDtunPoK+3nw1BMpNpcbw7E8MkdnNtxmxCC8Nj2xSHgPJbmZOatOpE3d59PG51q
THIYlWx9+6xQ9qGwjwPrzZNamuq+aEudGwHbDFX0KlJy9WjUtnqskxH8PdZUWBOKyaMbEn0YjRJC
34ilPa+Us8/shQkNujIaIPZpfnD7cx8W8SQlf3MSbYWFsfgQYXOPIs774iYKTCWyf1yE5YrUDcj2
nXYerRhJ6diPZ2uRdGq4QbQJ02FS0RsET92VOogAAvyAkZCk0tb58GBMzU+roxzJmwnUHRPs7Phu
vCgRnnHIseotpdzwhCygYoFpOChyen3C5mSuQ0NlGJbLj2KUb0ZRcaE0kBFxs8AWAWi2NLgldZ87
FM7y00BRQtbpvTaiehm9fV1E4RdgNA7xBqvEjS5NJ4l9imxke7GzzkBKNaSJLqHBqUgmW8rsPICj
nsF18pg9L9ScOHFJ2Q9Und2UT86x3VsZ7W0PDfIUX1MhJAg9q1unPZrdTC93baw+5EHzHQHJLqzt
aucICzhSlgebysZCq2COXVTibfQi+AJyXCWGtdA17D3OCOR2cmwj7iXZmp4cwzHEvzIE7RiLEc9G
/2YOmk5DI7X2NBxpqo+usU1NBG4BvIkloCfSilini5x2b5u9x2FtrYCqpcQoFy9OqCP+qfyLkfVv
KvDehRJ5sAAhasSd9hHT1uaJckOn/jSRLLfuXGzn/TEYlHtUGVz+Rfaj7nv1oJpgIdIIGfuAGm9T
I5hwDIxJyH7pfIoi2DonMarxyo5EAGcFQFimNNoqJ3B1KW70h9kiKzfFnB77a1fpMFllIj/HrPGL
1lHVhaUaT6pD5YPgfNx0aDRX6C0izdV3XlZYC7JIaGv0R4T6b1ACMVBI88UCdk80vHEN/fqde/Ab
3rbGuHTCurZi2Bg9CtqONjo8nlJbdGiK2C7yZUILzDEIwBo8I1r3UYg+XknrlSC0ya/HuwZ18SlL
aZQOg3zGtotskGy+kg1xVZntCWVKsKCJ1d5xwCIMHV0OBtU6BS/sx0egfqTH5mR/GR3UJHI+4Min
R1AkDzIYbaxe7I/Du1X1xwjtimvaJAr7JZTjzkUrWt6hVCTeRipsIAZUW9cxDiNqT9uf2Iy1eO7q
xIOv0Fz5xbO1abXKIJ1dxe2OtLWZaEo6LXrfLB2EF+RR5VjboeHAKW6WRi3Gleg4BhKl9bUmA6Fw
snGtOS45J/4FP3B4HNKnTveHQ2zpNTRsPVxmxsh7s1AwaRDIGs5NSzw2Xx0oqtIC7harN7JTA8Q4
1lsNJJ8GDCAplnsxHWuDnWXhky5pzWpyadd9cBXZe0C+FUwa0uCKgMthtEk3JwoEukJZ1wel8qkg
VOUd8dNj5oFm79VV3kQfpSPG3eje24254w5LdzH6zwPdvL2lZq9kJQIug1JgUhiwXtBDz0S9qy1x
bvxbOKK3MPKGb68Jlmjbb4Rxq4yVMY6bDTlZprkFTBAAVCi9jUcLdFPjGFs0EwWglAptl0q0+yx9
tW0UAZFkxcTGBgwaCoWfNMrOw0DKR2qtXBK9l1VOWZ7YG0Zjl9aNPjoHtFVb1hys+mBvDbTjK0qH
pWwKFfdecZ/F+o4KiKusGbq1rqf8cIWDKEOcbOnHK0MFw1OS/pBVEuoZkyubs02Mw2LCK1l9qq5r
TF6+TmhRSDJ6kXgX3Zu4axgtNn3bbZnXD5vEclxEvm6xHKJi35saXWlXPRhF/nUMEaJY+lrTC5Z7
/SFy9A+zMZpdPKJFUadKT0NVEYfq0VOn2iUvtTWhw5vIcvq1U7lPejKCK7NVkjSRjcbdoRji4tDm
JGAOdQiHEaCCm+C8YJ4m5VYQjhpFktq6QdVPMA8TKELXPepdqX6EyoZ+5aQpAMc3GmizScUgcmc4
xtnwYhNVtiycbmNkubfTsdOt3ei1Miqy5UfWa5dk7lTrtpnMMQR0wFYEuKxdK3Sib8pzlVfWUoHP
sgzisTxCUz74qvJAjlG9HEsU9D28RewAfYmguGhXho/UpcqLD1cWzrbhiLRMB/tHX3TtSSusPXTV
zRBO4RY4ZYVIP0AR36WZuw0sDONp2e+bHIZc5+48w37uUCUvDJ/5T+QXsJHGul4SbPsAxxD2v5lB
TNOLt8wU9CeCriDONoWGWohVUtF2zGPDZS1SkfM4FG06mkHNt17MVln1HcFF3kCWedwj6w797NoU
HXxMAGKJVVCHBe9jD3arL2HYQjMEB6KQAOrnH3VG5GtVYXtvNoMWRpvY0Z/Txh4XtZvCAc2oKRRf
B6DqsqYkopgoSJyr0WY4nXOgduu3YeZ9C4b4lKTx1XeHe6AZ99QQj7L2BP4M88lkDWxqkYDa9Q5d
OvYsKN6Lmzpv2kjghyNeNQ++Agjm1nZf8or32AXyScm875lg49EYmXNLIhRk+v3dhFRONIP/Iyjq
NYBDxCvkb9VFFeNCdQ+pZT74XsB4pZeoJjydZZZlMEim8GPQc+JB1xT1znfDu4DRV0RmaGas6GOQ
msqCNlRYwOA3hN1HFeQHC+rEifXevBFvBhQC9mSnk7lnYYLfZ4IcQhm8oOraDl7InCjfJuCMcOmG
2APdY1fZK63eUqrpVogKNEvAS8YD0zg/WSaJ9hWiM5FP/TpQ1ZbABcAcmpjkh11FfEZROBN+DhpJ
8E59aa6ZWVx0CuF65MeujQ8pqU6bBiw+jUd9NdDYgDbAxWYO33QocU3U9DvL8OmtKWAURNlOwcL3
0x8PRbwZ9Rj5cTJsi9F/KUbbWJJA4qzCzNxkboQfNPPFTjO4A7C+b9muqbjYeeDliVW+wr77XFbx
F9lPQLw+VZahynw7rL4kNgWH2dQ54HL2UVssPdE1x7BrWC5GsYhSn406KVdQY3Z5TyoFdApwCwBP
pEHyO6OjtbQHegOJ9kbmIPkznr2k0MXeYwXsCaDN9KFC8JxlLIyZ99HW0Q1E7zDq47ItAL6wRgsE
525EJZgOmz62zlSj4s4zvDuOnqsipdM3S/9tBwp3x8HDYklrUrT1ncv2hZx7V2gMFvpA5wDEhGb+
vWBkJ7Svb6sjk7ePMfO+cssCDTdLE7kRJB4G6djSmZCgU9gy0JAbY+cGVrFEksumnSIBTcVRC96F
eawCqNCWXR4cYvLYXkEhupZFl4osGAZLsI1F8cJYgn6bxV/2deAoDUkiuQt5LLbZc9Tsu0/neCE5
hi1k+xDQLESaZx51tX0v22YFGc9eo1rESRSuvcIylkZhvhKiTCy82r+MLr5XRZfIoCMgJWWiPpiA
YltiNpehaydLpaARiwdl5YP5onLGo8MkemlEnNG9DnZcIhUNMjDdff6KcIg9atZqNxIPS1ya0bTl
BsK83JB6eY8uy950soJeZOX7tMKt2CvZd1fSXay4RsnK8hcqJuiFlWi7sYJMxW3irfyo/mjgMi0m
DjmqDG1h2I91nnoXlmC5sKyv0+ha2MBjBxVaRRHF9UOtlure7ltrMb/Mpq/hDeOD32eB6l8TZDSP
vQURziYm888dM/l7g9xypKrrknGpbWCX/H1iopTMAFxPBtzRUwZLm9vIVXWqirpLD8M0N4zbMro1
ydrEwrnOqzq8I9Jp2Nk2QhqDASnq9eBQTkowRVorxdHOOk26DWtg9hBXNfGMCgIJtycp3PbN6lAK
3vgcfTK/LNyefIopdbwjAjOOtGOg9I95pjhnfwy1ReZokB5n3WVjEeabdlLj3lhkeTEiZNFXsbC9
B7N3AbGreXSYjSeD3VyzsSTHLlZDQJ61dR+x+dhNkm9BnhuLWQ59Ro2hkmmHBGEojS9lk3NBhXme
Q9zxgcbXobnFDarvclP5gqawPzdNjuPMNO8Ko3uVeYtxZwp2mx9kOpyCWlj/Qr3+O5uBW0A6k6CK
eR4kdX0eFPwk53Uj8A+D7EpsBNAfh7DLGALp6HLo+Rv9JZJBeHF13Xzy2ptSCuW5sPOXPMiKrXZt
RsA2heHYF89woEqS4bMNQ6wzgzLG3wfpPUR1Zj7ZsVtsDRntXai96yIjN1aSwvfnS+2fh3NSU3GX
qGyBQnUYEtC6/emN+OXouIFeAdutwy9GD5g+blvC0iyO/ypUoKWDZPd7lgLwBxJfRBzTPafRYDxL
vVhEFOxdf9QxWTynnihXcsjkxc0tEKSQWhcwTe8QlqdHWyVV6s8/umb86o2Z5FqTf9tA1mYzHdO1
afD408+OUDlqOnWApFvC/gfIeuiFMuxEoHEsd1WxLUxIIyXJefciNC3WDsJSi1alFWllztnzG1Rl
VospIreDhRGFeCoq9z4Sg3cCyQrzvq41Djpkd5C1F+6Zr9m7klVoWUUaHkYYbbf5mUYSNjiNVd0o
zraGVPjko7UjcdzTNpKjImeG4Ws6SSl0NXjAG8YlXdpfY6RVstQYTkwPqmI5R1G4eLjIMyAhr3Gu
nTJ8pyrSX2EFLFUV+ogfaERqUBaIPFcIw7PC1z54K5tAklYSdpc2wqTu+Knz3GQNHRqsmhCJUjwD
CKSWdjk2z13OCQpmYHGnyvjbLNqVqZrsK4Pd0NCeS6lT01jmS9xV4wrkv425F1aFSpo9CyIQ/4TD
dAiV2+/qjOMSFP3AduUOYfikH2MhBXEFKDo2OihHbaPAmY02jO7dHWfybmE3SJ5sOyLvWzf2Cv68
uzqJh40zNMmVPOdgRZCRs2xlwoFMbQYCYG1tocoUurdCUD1+Tjh7R/Ti+rchKIkdBgK/SgmlwudE
yZgGAT7K6ZmCegsxnxfjUaaX6dk2E9sQ81hBCOHK13puP6wi936T4BJP2W29kga6Wmk849ghCmfX
Jo5YAmcDko6//hLFF1WJyuea+J4BxttNSEAGnUGa3iKAp6oAK3wMBRPX/03Zee1IbmxZ9IsI0AXN
a3qf5du8EG1pgt4Hv34WWZq5VyVAjYEgIlnValVlksET5+y9theg5aWtYryUaeDvTETKtKeYqAau
/eAJLJkDsYKbKfH+MGC1Pz4/mK1aPD2Q7hisTt7Hm7qrHI1pHZuQlk18FAjS1plBQWHv62MXT8Nq
idSyS3xNdeEddZ1Gm+01ACvBOWO9Z8+Nwkp+hkj7xRFUq3oAeipGU5/QAUqYTr/agcLsCTyYD21l
xObJNcX41cyxeTtQwLboLp5FL+v9UDrOTmuoB6TTfe8M7h5PtdkRTeGjCfrzElom+eAEH7Bs3EXv
RYe8DOM/DKGsf6wVKFstn5VagBbweGv+vlaMDJ2tkbTGdUZoc8FA4UsOBE2Vg36ZpsDaxy2WMsaZ
8WNiyA25s9ZZV56/6arJYWOTJxe9A0Bo6TjwYtM7DvMUUBJAcOTx7T9qg6T3Iob8B5K3fRVhRke1
hskmBcSZFDZEFAGCRI79NugbZ+fRvNjI2tIvZo7+TrQBYX5ad3TDmorUwNsnS4385cjxLv++bKLa
5Vf9m6bB0S2qbkFT1kYJ9dGR0/e+GBz4CmuUb5rVnisIkS9VxtKPnrPfEeMubh0hAJ5svXWbNVzw
ntXtEdE8jPEwx6LgvsbI6R+WU1y4CmyVNm58RnaUQ3l5LGcUCojdqxnyaBlbQ3tzAsaVdaGRITif
ImDawQt5cxQjiqGIi3U+ESEJz7kHm0dLk8I5o2h36miHze0/qmAm5d+yVud6c7E8VnbHSCCzyTkD
LW2J1nqFIrrK6na3+DTwA/7qDAdkhO2qal+TQ1hO2IfIMYwuSpFToLeBffOIh59FjG2t/bS6ANTd
vCJXKgt34+DTt+mDX1WJEoeW1pxA7VhzQiaHnGi+XY/KE+RwN+68fHB2MiqKT3IOYY+esyy0f89t
cuU0xs+SwOui6SDwJumXkV7jquiUccEXWaxG0h7JlAFfRh81P0OuNVa55WdPGUmmlTf4T5NxWnRi
JVXelumyC4KEUjCBDLnrNQr80IgYyVTUw+hGI1rDc/Gowi68MIEEjj1E9luqmBen7phiZGVbbmfw
scqJXnzsWg+LLk65Tf/CPBj7a9bc9R5OaJOkh9QxrK3b6v2+hrm9iXne3c040ve+TkG4nBrjtJWl
btzBVGv7tnZ2hjVUF99RR9fVwsex/V1oib59LxyzyGBdWn5GN4NSW3p9+VB4IPGAhOhfVMQkCHtG
ctYzw1tlxfBTMj7GpZXOvq15uXUQwJLXtRyoEH9A4sIKYvkthXvWk1WqXLS3HnO7HH7N/FB86Lvg
syXVmy6wwujkZ2RlEn4RUrv1or9obXmvq7Z4iQUfAUOicFU2zQ9NiOFzHFaPepg6z13efDUi7GkC
ZsKmXS6u5bxvvDtrcbsiZm9OXRajRngc9iEDC3JWoqRz6sJ9dAEnw2AKzrB8g/Pyimdhv85Amq4a
X3N3nudWR1/S81PdsAUJWHwSI35kqw7VFShGuEuJeED5AoQcNaF+WCau2hzYHM5pFZWsP4kQGYMW
/kpQG5hV8OirUr9rmivvdcEeASzIX1Czjuv4qCSSgD7U7HUxNulWY6mn+xkPBFnNClUl8LA2cFHX
ekinzG6Jgotloe3p5x0rYd4z4pR3hV/oD++fjIyremXNzZEktF2SQQAzeG3o03kfLHCIVfmwCDqm
OH5TbvWkFUiRQ08f3vIGOszExQViEAH6uQ5y9zGW3E65CugbzacOSs1HopOqtQaPeU07JiaPIyEz
A8TwpUks+p+5kez0WLHcCuwzRjuyPGuvxhcgey4dxZyWbbL+95X1n49dh/oZmZ1r45XAAfyhHg3D
qOdf4r8nxBxPGqunrXXebWKHt0Gc+T0Rlk5kduHTNGdebyJd3xpWmW3dBkWsbPDssA0qnuxgEem4
PwVl58qos1sxZtW14W+GidA8YQGFigbo8YvQnWPc6N2jHAQGJSTHcRXkh1aDzp7GztdUEAPaSN22
Vm46AJanqZOenHlxS8a4xllqpNtFQLcQG1UAvOoPb8o/PBW8KQa1OxkWDiS1j7LHRlZtYNZUjU1J
327BRk4t7Mh4YkjBrn7Zzo5B1B8NH70nxYBcNz6qB8MR0WPajKcqae3nWiesLU3jR9vpTwv7Zvk+
7+FhyGj+txYp4FioLoqnsQtIZJBVeI0zOADGXmoOkNHGZazTuLV26zayxYXeBFb0UOt6cJ0zUCvG
gatFYhkHzoNI9OzNMrwIiqJ1azNRnp3RyM5mGU37RvfkHyB5H3yyi9zapTYRNnpDqpSPGhlDB1pp
ze9TNFtUVWTCG+pmORz6wadUJ5fJCand/dG+ZcogGosgAix06fgABpIwy9xZ+bg7z9YMv0S47awG
YXnHChZNjcz63vfG79FLYOSz0GyHpPF3PIjDHZCUBChv59zsitqss7lVQ0RFB8IdBitrXid/DkSl
z0GJsE2zctqxceqfU0lCUtEhbaCh/6dd6d9BAe9vhodJScfl6GA9+iC77HORSMNlDA/n0toV7Vhc
AuIUFNNlPmAOli02U1dpn3qv/Kl7ARYAi2yyRf33Li31ANN6yUrMwRJ+N1rwPaHSZ45or6EVA4Et
g+PgZGDbtbH9UwH+D9Wdg7iRnwEGG+5WbEV/rzYHbSA4oKF7OIzTN2W3ELflUG1JrmnZ5p0iRRTV
SBDeRpIV8JgD5F+10ZAfbAjheyNuAravbnxA79ESJ4ojWTUVcYo05uiqCbTPg35KQ6GfllcmCXr7
yE/H4Lj4KEbVq7vvpE820dyPVo00aXDzTd3Q7vdCYPhl/RA1fvmmZjz4IuWBybHSp0qKVT8oAq/9
7LfZTNk9Hz8rLFtbLtrm7Fptc9bnV2Yrh92/LxSLdvLvZSkyWwzSpjAgRDgfV88eZ6mjTDKOKZyJ
SI6jYDpZtv5JamFz0J3EIRQlCx6XV6FvEbwCI2RnpGobuIN4I1FQ3lyaZniUht+eMXxZss2XOHIC
wwEllqy573A7Td/ZTQMUxapnCH3f7gAiEhdo1SSokbNZAT5elRZeYTNyuJH8riakMauvZZHvBjQQ
kDMDS/6pMv/nVe/PIjnb8ZBlOcL4eNWEpRsKUgeoemlSFpJgnZ6pJoal2dSMPgw0t9yNnbCujOvs
q+EjFSY8gg3/mPgXCEufly1qH7n2tS1YAqJBdnsRy9sHPdsidNNU8Pbvn+EC8PjbZ+jqujVvsWza
V77/8bqHD9S3mT2koOh6+IN17H0eI4a34LW+gIL4akFJOAwMup4aAtCeklKH0gEFp+6T4qmwTeZV
WdwcLDvfOm2eXTxiSvaIcvtZMwJLKzacjaN6exv4ELNJrC3WC+JykKXcJ0bAdDYzLoxfilPKxC8R
fvI8VsE3YM4gvmjXRKPVXFzyehvPyjbDQEprBB/hSfn6SxOmJCjnBxMq4BfHY2gTdA1wgr7FkmeX
TyPQrX2cTfTiF7piw2M9lDo2diaSa2Dx5eZdFwce9wdbO3lZDm7KiGZsCLVrZj7Mchcv6s54zD9r
ENgZnxK+gzfSALzksR+V459uLuMfez4+GM/SubDYr+tol/++IMUjwirbKbHsZ4G3ZfdJuJMVHkc1
/OgJk0IA69SvyAV+uMP4ddCJnUwh5G3eneIolbQg2hSlICvVZe1XSWUdQLc2IInbP7T1xD+aF65u
s+izb6XDKqAl/P1HDRym/DldLJr33HUDH/Gy4QwngyiW+dT2fFg/SFzXTQyexXb9n6Kx253elwpG
O4c2micBuftqiTlJrYyr8yQrY0/x1NwnQg9VT+N8XTR18jD0EPdHG5WPm2vXxA5dFKPy93LmaYa/
QnnZYrgwm7s5NP7NtVLjkWiD4zAVM1xzxYZ0uBPRY5PjW3SsWw6z5KGur/UInE4aQ7+uZ8N9WdBl
SVPyB5ZTKB2vxCrqV91r26NG7Mi/34v/bFG7ujBsfJN0R/nn43qaMxkgEhDl97vAf2i1M+wSBkAR
ynlseGjY0z5ZYzY5EsegbeUMneaNWafZI0kV8ba2IhAF5aSdrFEXX0RR0MZt241wu2i7FJuRIOso
ff7rZsftRZbvp2ayv/z/fxXb86iJKCJRs3/8VcwGXQXRmaBpF8sKiYLzLJRYsUkA6yjM7KCFTr/u
6wCG5jCWT4kbYK/RSzxQefMC9EVbL8MQ168OYL+147KVTMTZXtYpQCkUnq79BAbdPf71RAzp0uVF
RVgH4Y9/mB9YHy9yh9UOIDI8J9snEcf/cJHn9F/GbBjxxKTdXeuH6gsbh47MpDi4ueZbaYTjqTYa
l9AUB4NIKB7MsreRiThQoPhRX90weFNJ4x0dE5kE3Af7ptemc7YBB9vN7v3jSUP5NJ+lwqNnmpdf
pqre2UIbrlJq+cYWXb21HOlvKcvjPxT+1Pgf+kz8jpY5+35s07Ed15tbcv/Vnqe5rALcBOl6LEpE
Zpa+iUKBflGAv5Cyz77jWCABfumGa12+HVR2WtKyiwWvVswMidqMsj0gy/8dR+lDH9E2ZUrZzUA6
nFu0X/SnMnC7fW54AILYlWp5sltsVQs6SjSMlqPUrve+yTi5m53GEfiGfT3jEYPJDs6TLYaD3Rqf
IDoy8jeG4FIbpf5C4Nyhh3aG64DBpF0NA/WROIOd4NmDuXi5imDmsn7aBhH28Zg9GPD0/uJzlDgL
TDgWZMWZFFozNBpRXLv2ygKiMsGptE9yehz8scpK5A2AyPd0HOIbLvn6JprkZ9t0d8XQ/0liHAcl
FIuTUxUgDDt9Vqk9etr0nNmJPC5gYqxe3j5PjXgz2XIPfT5+FrOE14oQNBle/uJ2cXWPfFyUWuNk
j4Ht5zB3mdKvSN6udhiYyBGuXCIfI5F8hpx8TIra+5bCMt2FDTB0MFVGEfzqC4IL0zr/6qnqNbBf
l6rD79DqdQDz3vehnRuxM7D99eDMpJjZ65B11ROq++3gpTT5VDRGf1jzPkClBJUTdxVtXsPH8fLP
iVBYMGMsXPqFg5++dILI5iAYj81MirOYiK89nrK8g+EOgrT9Ox9HQl2y9uyDJ8dCJQX5sW1zL/ow
PzHM8HYudNUXkYXXgejByTDKT0XtO2sMGMajNrsc08hzmDtSnPau+w0KMkKARM/3hh2ztZRkRMJY
cl+CqGCsX1diV+G8OxS2kaEOqM/BGKrze1urRLJa5746dZhfZGZkLxFl57ORI5byOvE2GsrZ1yYq
zIpOEnHU2tuEHffIXKfdDHNL1R7HK5IM7CRTNJzLJImehtqPVl5qTN8ynTBtutSvtSD0+x2bb3QK
KDECoSuGHxf+FYxbpltIqzUZPHY1TQndMG51E8tNDHbgtUi4QPx6rK5LAcOhObEj5WAQa9WCpn5J
Ey16GB/0KRDnmtTMdRqVNf4ETpPAVn/YNf9jfMkHzpYZRh4POcf6R7Hg10MYCmT0JBLW7bWCw7YP
iUndyhFEKcqWn60DMNmCL/PiS1KT3Ew7WvbEpToVyKx0ClLmVx3RVRY/oSPNrxnQ1j0COBIntfxb
VlbuA5sfuTaCIP8TcOIjzxI/mcGlyoON3CaKso9jZMaTQ0hDAhdB5nXMv2x5WZoYzhuPsvRTr/Jz
N5LK3GYRETw+YhaA6yTLOYS8N+N64csMbvJMj5f0FuwfqZamD/QsC9DWIj+TY+6gso7bpzK3w32Q
Cuy4s2EG2OG4MSgJ1wxmm0flqlMprfzqJAcLzD0e4MDB6eSj5QDSdKSxQqrf7C220CA8jLa5m9sj
CiRpj/50P0763awr52oyFryOZh8e/KwNLloyNVfXYOdekKIgRsI/AiOGdUF4cUCLNrHCEfp8T/Zj
Mk1rdHzjNa+yyxAb1g3ikXzswmDXN5p4gTcvls8Q8A4EkPo7arPmsXGI4wzrqCCfjF4NCnpzt3SU
RATCffTMdEOkEq0NPXqygBPvM2GqWVs7JXr/PM4HMYshM4vOyzS4BBNS5d2T+ZCbgbeJRvvqEbCD
MZkmisosbZeTJLEmsaW/Ay3Y1z/70NEubpHHa3AYNCv76hAU8OfY/5vbcsiLl2woiPQis/O7R6Mp
GZDWTW110YLeJz4i/+tQpkRREiBL7LNDJG1l1w9lOTR7144RDQfQkdSkyvukrHRjBqV/jPrpYFd2
eo+T8K318+5C01cg5IBem3xWsjA3sUCFHMGFJxoz2VRhlH/RR5UeTGQGO8GS/QW101PsTXcEjfFG
s7G6yNr7tUyFC1WjPe0Z1Bg1fPgOYpU3IdtkfiqKxH9e4EoEoDhvRBzUa71UxW3YLdyLNme1Sr2B
/zlz+8PSrIwqGwEuiS+p7MilnIrN2FcwRdneHQwnFZ+0vn3TIVCsxsqttsvGjpt/DqiQuI18LUy3
9SSsW8h6e47rfhX5VnE04vykz/sm3/TI7nFui5X7Lz83krz+PoSe/UQN1t/aEupfHI+f0b2nl7ZJ
u3PiGC9F6hUbLfFqhgRddcixq60XDF0xz4pCb8I6KOOYhMywPdqiJRGvKe5FFiGMqvIceVkjD8sF
0uUostM5sLnLd/GMW9Xguj5aiK0Hf3jMi6aUW6LQSMjC4dBYKnnROmoiXFhf+xn72llFdQ2xnRAq
w46x8SCjx16cb4QOV1UPw+rERgKPB2e43hgK6KNgcJkaZzG7PSa/qVdeFNonWiAoUyOfZo6vPhcI
3/69Kjc+uvpYu2zmF8yZHc8EEPRhT6nCtsaRo5NxTUutDCwatT5hBvhCkUsIbw80g+0u1GyNoPvN
QO03ty3wsk+VoEWupciQnQOX/x/6KMbHPgqbXDZ2aNZM36X39nGzK3FGk0zaYcaScXfo2LfkuMU+
CZfE2V5XIBLHgCGAk3UnG6vl+/YF4DndRh0fh2Sj/Kf3an4v/rsxwo/k0c7EiYBiCLbQh3qfWtVx
I5r0mBy5Oigpyc3I25pwUIbN7jS86EPzQzfck0zrh5Eq52rpsQXlmQjpf//YQIF/nIW7NrQP22f4
axsOZdKHwrwPgihUI2hVqbEB0euRDA9Cnbpi17YEBXT11J/qMLyFvd6ccfba59BIHYDykf3opVBf
dAR9KYqmTRbrwRY4Y3Otcizac51lZk4DDc74KlpY8Kwz0VYUorm/F2E2zX0GkDIPdWAx8DuaoLde
3Qm98HIKcvzNc4dshj+EO0brDBMJQN3ZQentesv5tMDrq9kAT4AOKRTz1LbqK7gWOSzIhn7oypOk
rRcek0o9jbg0jV7bEgP0/mfR0g8IknNv2wx9CTAcrYKd+euQevW73/Uwaeh672GpA70XGpRG0c3t
m0xty8qONpXi3nwHFQEm8a5Kdv5dnw9ZJy32zszqRPUoMu3RTDKmWi1xA3QVZ5tuaHrPDtLTeX7O
lDHB+7ct6lIxx13UI6akvcok5ay8NDroTXx1hwkvIwNJMVktT1PDePGc7snGu39TqjBekP+ywVfE
fwQgyOnpBhDIPX0nAh5NWcDOJBiE2mp6WxCYPTHfm5Hfk0G4SDXW4jmG2NKmZHdn+irvwvrVKJjK
YijwLwlxxodSrwNcAy17B6FdgdVF9xon4+5dmDh5VrQbUs19iHx/4zmxda4j29r3KHVzt/0FmdM+
BqbhPYAri8GTQkuVCE7XEo5nv2pajFi2NTTXKYT21Ib5pfHK/GLV01+vokurRUBTYSytpiDjIcAK
eAmccrqORBIgLY3x7nbiyO3D3Cw08qfdcqRDUDz5EhrRkNB8b/NkOLjRmO1Lv/2qmJjcbbJRNl0k
7BPyOnGq8qhiUGodyashI2C8sjaLQx+JnBXNFxgbYvL+5m22FpT1zvNz7wj1nallY6eENQDP8+I5
XNf0mJDrnvlat0RM62WV7Wn9LYlBQ9I9oUWantjDkV9foS6ZG1jvN938SrPVo6r04rB8ydBaKBLu
8Db6yeepLOxd6fcgi2Y0eVtXxdVvmZXRyAaHEOMJFpUOOT4L8IlrkFXWcTQxO1Gifajmw5B5p3fY
VxDArAwHOVxHL2sf01S8xdWzkCpEfl2hS/Hj0mS2ZBEGqdyR2C/qX1n6ZybLBlQsDkqzicV1Kone
ydaZdXLobJ6Q2aAeljNdoIAOZpd5BEyK6/uGFTq4La94cjhHuOXPJMHQNQv8F+IA4s0ouugAJfeL
ucyw6mfVoIFHBuZudT3TLrqsrPOQO+mZUXVw1azGXptuYXyHLaPIkSEZuigs+ZAhq3oiOk1DJW5P
d6/pulWfgq4JrmwVmjMjdL9ctW0P8Iu4Ot7CLD5iXd0viXWkOaNayxQ2tALPxwYCJLOBJAn73WSY
DbsrMT4Is9cBqfG8g/IT3oP+qxtO6hQLCmlMNaiel3NIJmRDqu7nMrTK/BL2gSXFtS4sqCt2L248
X5GNpLggHLd2to2tP4A0UqeF4tZru/f2CGnOLhq0tH1SAq9DnT7mlv36/j0qk6/hUq9m47RxanOO
Jx8wupqx2A02Zrn5v6tHO3sc1UM6ayhcNIW7mFEYPwOnUuXRFRpIuqmlMrYy09trigOQianx0tci
fa7yX0pkLEyz1bcdf9YBoR1soZpd1zTajyDHCKJ6/17ST7sBbap2wQjBKpkd5nU8qotV2r8Mr8P2
yS2vBQdaW3iX5tQq8MDlXZszD9TTf76qeWZ0LVmKq+9YaOawPcQkSWMciTOAsySbdBPYUbkvIeoc
LIJJ12yYvvh88p8ZDZE7rYuv7J4jFKLPkpg5+N3l+KSrMSb5pe3Iq1LJtpZTycNs7hg3bbE180zb
53BMA5JYrBXRKR4DakD1oGP97v2+C0b0WVY54r+b78CiR4qD2dBfQSMHvNCijD9hUL5klQuoofKY
MQRFjmocJbY9KEoMT8MummfjFaHhWOwNwRs5qu5rDsuIjECfOnY+uP/3yrctm1WmB/cW5uY1Sf1w
D26AaDK8Leys2pqadoyJT1HlcxCY4WHUkoeM+/tSzAdpgs0xvXKX1C0eTJ7kL6WvAZlD5gufj+Y+
OisnwVuPR/Y33Kj12Hveg9Kc336LuDkIi+ECBaHb0niEND+fLt9ogvbFY6ZxSF08m6s+MuQFtOm6
jpR2hX5D4HFGiUM+BO/MMHhk2rB9SBUbs6mMutcm8MinNqzm/v78Y4qpH/77l6okge19DuiRtBzj
OrLoqNXy0uzeMBVs0ymxLnoqwre48H96fQi/e1Gtt0z8Vh6Cj7Arje/zC11a6T0ICHrNyfQkp7Yj
vKqjkybKPYlNWGNQbg+VmNPOcQKutcGhMsvDCUFrxmBIL4vvAJIg0Og6/rMkqct78bu2f0YDzduW
0IBDUnPz9JOPJwWV+xZ9yLXP/enFtSPy1LKklDuI7dOVIb+51Vsz3DZdhQZCr7HuzIVX1CXjZkwa
zGNksROok34yCVbbSCW8c2Z3Ht1N9UqaxabTqvzkcJejD/jPS+XjCqt09/O7OHvRaQ+ZLU4hvQtW
arLFD3SLWM0a3Y+w83n+NtREvVc0WIhLoHu57PsazVJ3u/xWAUN/w7M8HVXLE308N6HWPAgDgRXK
zmSbChshs1GYpA6TSTNtcuCxbKlhN6S32WxHcG5jY0815vpokYhJxme7nr3UNnVU1650gTCnimhL
aGUdPaNnS1a0K/2Ls5TiFPLGOYPc5pR+cAZosvLKcDils3KKnDmTNbGimgQo9a4C+48erHW/BN4n
1UuP7rmH509nKV9OU6elSSdt2gVTapALzAB17wRYiGmdupskFfkpNOSvBbQGmkm9I9cK0x3Pepy+
yd40LoaL/8L2URnOxVyjLPlEwsau8ce7UgjMXaeHzdZ0wbFssFEvp3Htjo++MfWHkpGTkabZ58rQ
f8cjPZr3ywPvFg4VkcKyr1NIAYZ3Q8jxjFXYDc6VJC58olA34lqc6hJTWO9p1yDWEuAwhfraphoP
XN+gvB283SInKtIGtmAWyffTwR7qQ2zamHemsHxWRf/dH2vvk4HqN6OOOy0H8MDaScX9p66OrCuq
3eTBD8JfRDmrzyEPUK7iztyLslSf3RiMnB6bQDX4U8i8vhcmwe5FfK0MomAF1u1NTzPiK7sGlEcB
Dy6sI/bRZ2K/02EFvYaqfY0m7JMMm+BoOGF1T6rhWDCnRKubyTdadmvbRAvfokw5TGY/7cuCoIUA
kTCLgXOpmTjfQsOP2DaTJ5Km5bFW9Za2uHEtCbe+kpqhX5fTJOezGNLqG2OL/J7HXQ7VtKRatuaA
8/l0+YbWPL6LPZXXH9TgBGRgqezHRGSikZnfp3H8VQNUW7T4AILePLZOT0k2VjcKNGsFJCCBJjm7
Z9CCV9uqcSyYhEV9KB1yoVvl6CiEG4ufXE3bSg5ED5hIqrVbkTv5jioOb34NCDN3oaVNhXniRn3f
P1EVkChgK4OIMlnc6CPb+8A1qfKboj+GQwFyCLr9tejKdl+E+nClriLQVhvdnTTGHxN32ZWyeFrL
1qy/FX50N7ijXvs4NXD1mlgEU3YGsDNfolLLNhl4dFpKs6o2Az3eAak/LAKj5buibaYDsFRt1zG3
2zJk7+fKHrSmCAwSH52fOWCJGyEb5ht28Y2d1eNzXYzEE9LyW82isbM373DoroP3bORpOVu+7o7S
gqI9/xG0j//70oNhEm6WP9Xq30LH10+Oar0NmDO18lM3PC8Hd35VJDQQ18vLWBcf//7l76j85pc2
DAi2Wy+/LdC1UmqElBUEbYwzUrCSIA1x4rzPiciy3TWO59wzV3oPBurgBV7RTjhjtTbcerFbPwbz
QWRjvmbrtcqyonpKogQjKoT1oBDlKiVdRIEu3OmzDm6Bvi+H5ZTScVi3hTnSFgisW22mj22ma0fb
0ep10paEaPoEDQtSZ/Y8na1XunwhO9hi62o+KWxzlhrpsANhbT6xFVOVAHvsxBb3V7gNbUt9la5z
5N5RryIrD0yEOwb7hoXlNSPZUwbOT68FXuO27SeBPjHMgMGPtqev2e6KZ6Fnr1Kv/DP+zkfM9dFl
IXxyF+xxqnPtG4a61Uk43fKiVjc7a3HuVv7D/G+eOg8OsQunIgy0t85o3uzY1+4e4MprHWbfAgBC
IB6cn7ad/K6ljF5l6NBPrBzjZPU733XHV7d/IEmh/JQjlL9FffzCW7vVmVn9Khu2CzOrc/LMuyOk
vgtKIHiuqMhRl3qDTn/wX0SXDkRUS6gh80zAMvz0oIxRx10yYiVlRxxVJRumEN+hLDMcM7O5fzDL
zzbY4n07t8DTpkEJLSNvuxDDJmiPZzVg7MWUToM8G8dVmCuU4xm2mXgU2Y8WznqClvC11cSPMqo/
RalkU0S/n40kwdIizarnEBvGEw8EJnfVoO+h0MVf8SstFMfly7QhdfavqDYD0b9aMvw8jIN2x15p
v77TOw36TMeGR/HRK+KnHE3n3df2CBTyB6BfGyMNmgdMNfYJ3x0OqRApBz7B4MmJ/OKNwWPPs9Zm
TxXn0Rdui2ClTW7Bek5enlPg7K2HUcKRLAnM8GXzLVLDwRsq/U1vaRWYlB/rsCx/h8D47wjb4SHM
r1Dmh7uJ9vWdzTZfK3V24RJDCGJTVla0Xt8azQd5m7o/MSfDffIrc19WsPqTQruSj06cdTLCiHF7
NgKqWfd+R4FJ8/YkO/4yLyP/t3ar8CDm0XbSItSuWZHT0Ir2jKeHQyeMZC9r6Bxi1nG0xqbr7eTS
pmm6t4vyG9cqJj4j6mk1pLtkJAcRvcybzCRTrXHqzyzP0Zvp4vaMLRwZy3fLVv8+FCK/hHiavblc
D+YDEWUl3lj87dJnf+QT8rWX/NV0FWKDjGsuEU09YXOPnxWsxk3iFNmRGfcM68zB2O0jq+z3ZFvy
JudtsFWlSvbKE90hh9L5OtKtM9jyfcegA7wuV9ld19V1BEm2g3c1HYuCdPawpGgrPHOXKwbj5mSX
19IdibPhUfgc+JG3wj35OZFRefPm6yGdrwdtvh5QITAXidFRwEIlo5Kd4ExBNqWrPbTMalTcJuzh
mhHyNv+N42eH/1R3S4mXm+W5X9DMjQRyVSXoRLGNxPna7Ai3JHwtOcd9bz+ZgcbstJAvBKNAe439
eg/Im+o0zQsT6rAoDtXYfqsbv37x/S492Kxpe3b5hwiH+L3zM+ohIy9/RXxkCQx/TRLKkwXh3i6b
fDcWEU5gLUl/ZmLjZfDlYjv71sAe2vi+n10mkL03ietgLXyZffrrga17V/Bf2t1ROZv7qmK/H0vn
OZ+s4Dn0jZeMx/WVfKz+WhQE3HneBXnm+EnL6+ziOCi0q6DW32jH4wzo3haSdhNkw8bJ8ddbmfGs
ovapa4T34ib9Jc7c9C1oyJNKG+MpqrpHMeNg02xs14GlthWju5fe7dae3xfnnv0tBLkaJWDRahgI
cjM9hzZzSU0k4mo4UbuOpc6wb7bf6Jp/KOphP+BrrmgV0efCitaKWDFsy8vdcmotprR+sDffl7Bq
JBIhdH7LgRhWFPgFC49rdfK36Dar61i13Ya1lYp4nuDzmQx7re7wk5GVuRZw6HeL4YFU3x8u9jGR
YLxJlMWdictrBeiSAVKn3oHhWWr9zLy+p3k26ZfSaPvjFNcvY3dLSlhTsBNvNHGbYzjq1YmTaPnq
1N1CWTqvNAQShKwu0c2+HV0hZJdv03xvpawbDgGbOFFCkAWqEZ8M4nspWr0eA+DIfDiZLlWf6ZvO
lMYmtaW/I/g8EDjoe5D1k2l9QhTAdDV3tV3iEGff9vy2xgAyLjHjnyCAAHzJ/yHrvJYbR7Ys+kWI
gDev9FYiZUv1gijX8DaRSABfPwtgzfSdmRcGQamrJQrMzHPO3mtfI0nTa3ngU6AzO7Mr8jvG/iV4
guEUogRxt8uW0Lt1eReEy4JF0ebs33Y9Dj7pX7XHv64a8asdgUmL1u0OSKAGZv39UUCq/qEngGR7
CxEkJ0OsVZyVloeqtzIOktLdLpfMVE8DyeJraZEIOy6jzcGMbkVu7iRyrVfD+SvBEDpkiUUtVOkp
eaZ0rEuLwL8W4tg4x5AtI9jELZxTt0SrOarPrhCIG4w1cXhs5jTTSJU5gVPzjwXDxeYjXkFh9ttk
Hc9z85rbckMcNYKsxRBKxZbR2pw/2cVYZBeBDVRXEIomJHgcTRVWc5ldH09tLcuuuYG8OFQst00C
QiJKCvOhDGKplZt6rH37eDfo65EEPLX0U8xW23Zz2IruCHlFJXuUM31/eQhSQ9s6/PDrf1/r3GC8
5nW8a3VaqDTXGQL0OIE2TjLYG7MY253DvrphQe842KTNuRhIXqdT/rPurPiyRB30tqhPTB1IfpgH
faUhFePiuNlXPviZuVqyUgtqSJI2G/L4yksbBJQEc6U/WC2Ecjv+hzlIyKkixFo7GeGbLTRTrrOR
TIhFCTWZvthC4K02y2VnTNkB6D/Wp3hOrpOqZ3wqjbesrdsTtBTW9bEv77VKw1OVmiP24qj/SVW9
nTLT/YZMSuy6eQxWxg6b4VzcKm7E/3gQZn8rDEgXk9B/5Z0d/tHTXyoZXgQ71Em22aZmUT4nBicY
fD2rCXUbOzkiqN00jOzPQ5UcEKDGd5HIh9zaB+H42gm0XjnQNrQEoG0yTQdw4sKwoZm6PGCUu+ti
VgDn43sm+JEf7U03s5PbcsiUzjcn9/Jb57TdswKHwO4Xnf35rO+5KkWxPV//fVpj7cswF14jv7qK
adSfZGXIVTaK4JRIndEBIFqkaRHeIRQ3dBeRmT+XjdgbCKdPQlD1LSVuM+qwjpSWXRh2vcbtGPDB
vsBcFs/oK8nimHr7H8YP0KFIPboMskkuWRv+XPI5IynGbesZ9io7kH5g/mkC/9XT9OkdQfG+0uWf
5c9HBpf+4jOpd+eO63xf34OaVTbeWAPxgatac89eILqfBtbalYiICcMKY3KjeNlJkQqxST1GL/PU
ISPW4Abg99wLk+IAFtQ66Eek437Xw9UiFTwsqKuEX52X3i9JDAxiNH7bHPbkRZQIAZ0sir8mZGLr
orHsc4j17bULqC/ncEa9DuNL0UefBr/HB8d1hroo0ZYrfVoPQ1V85KEuIfNj3/HzX7EfpL/DHKfr
mGmfiZVOW3twO2hvTvOEedt1RfK2eFBVY/9MvGHEhA3rJ0NvfJ4a7DbkDYdPZej3W3t0+pcyrx3M
1VP/kep0NLuyZJqRW/kWUlVz9jwUqvM5cNnPWue96Qz1TpDnL60I5lNDQjHbX4EHk9Qx/oYnMbC0
N+YrVEM68Y0q98Qs7tsORb2dd8zBvIBZVTdg3+8nhZBxfnH5cmQ4/qWi9bGypw768/8k1yzPKig1
ni8JMGgcLf8N1qzQau2kTDZsKor5EbkXPZf5VVfF/m4S8iMzw+Za2joSq4FNxW0FwJf5cvnCqJvN
sBJugxuscYJT5efb5av/fkumGOa2g/auSE+4jfimjloJKK1MGu22vOZbg7zyZ9yjiyYERkdwkepR
vffqSV7UDJxcnhXdF9OfjtCJgEFB5fvyIgjA3WljjZYNUAr4IrhkEcP49xyDNJHftOHrQfvNfAWC
VVJ7qBMy4qQcNz5rgVlc/n1A7tju+Y7fS8MxKghP1FyM1406jxXhccpzrbUzujL7JD5cPiuODZvO
x/K7rCZOJVDXV3Af9UEee0HKbx5xk8Rx+nuRxpW4AI9JhlvZ1vEujShd98s+JKWTXVRuwpqTV/DA
+da1ZPxKj+xY4uG+LF6peOwGtGGmAgrGqhAAyhGfxPX6h948dXZhrh0W9a9Bs2/VUE78Ep+sKafI
g4C5BMUlAQu1Iu12PejyR1SR05tVoXn0ZH9UjumtWyqHk8jIeoiJw37Vxy5fW6Jrv/woRweju5vJ
nS0N2lTffYncayZoog2FLaww43pDelVG0P5Axs5ngUTka8ree3M03vNcWeHRIg5ou2ieJ6qfleUy
wfjb+6WG30qLOV+SgL9BRzZhr27EOQ0Q/MlQYUUXOOFqSz0bpNftAw/kwrJ3Lg1wUxHyTdzuL63X
gnPt+meZMmCjg+qcmS7/zEUzMjHhqiYQCGCq3TwbyY8waYfbmAXBGn3eSZ/bpu0YkjzH2Hg9SIYC
BkbEn1rFr9io6g/d7X8kapx31sZ01zhIGmn/y6tmb5uoXCUmRMYHYGJyafKiBuD0M++jYxczD45/
1ePzELTHh0Vc6BWOKUIPrFw9qbmTsTiBFFAiaWH3iJxSbvoK6VmrUXwYoz2snSp5HwYl949ht8z7
5FxZJ1m07kc3wuwHZhOQ8ETUIdXXEaoaM3C6Y2dWNrrrBZ5VYWJ3n/9vYcUGPRY0sDPix1+X11Ln
F/vksAazEj8JdClrNfbkjBBfDlel2bb8s7sodZy3udt8BH+DFmm+TMYwuzopZz5yTccO0QN61xpD
78zuouNpvygTddr8Vd/Lo7MlOKMwezdeK6RWQRck3wIg0sd0gPDECMI8JchkNw4mncz1svdAqWJv
NwXhhtbg3v0JcFoZIjh3I/uADN9Y573yt0nra9nW8vtn1WvOVknrU5vV1MH8sDzrfSsF/GdmF4Z4
H0g3prvw3OzWOFaEADqMvrQyLrdl7lxCGkfX0iDoGKKK9xWgTV4riCPnrg+Sdx1gBAJMguJnmcMj
/VD3zPHAtmZxdEvHWx9rN6Y92ofZjl9DkYXvbZgyjojkynQhTQcuH568Lv8WekkA0fvfA/XSc9TK
ZNjDhH0X/sjICtmhOpbucEdA6Ld6smLcq7BfRRwo5uHf8qx3m+/SZ3C1tOsmz4ieXP08uNrTonlj
srJKp3hacSxwLnU2HOGbths5x3bFoO5jzyjvnaEbx27OKKE/7F3HqXyXLuRXZALfVUMcVhsa0340
U++aeh1JJsaExqsskfkPOvRvOx0MRJBJNRNnbtJoJz4ErJeR1lRI9qKpuSSlfvYbUqJXDskohzYN
WJfrlpzNjpu6JszS7YvwJCjEm9m5tHytQLJ0qRvx9Aim7ctwYkXQUUghajn5AlZB58t4n2s2NBZV
vvlGiFN/6fonvjWtvceszOvMVeUV0Vbz+29pbLAi+j+1MX+Bt4sh2nKORERBUxcQGgoz+mMRmrBD
HkH2ej2OT3rTIUdIszqFdBfZR6uxWUkwsfdaEZ8IC8UWVHEabTXDPGZ6/Lc69fxJ7R+3yoMyAKAh
obdAuTPmgyD32Yo2XVp7MGbaljGpySdUMjiH2bpbUFgRCPeX+coinuf2+L0k/Ys70cV3MQA6cGKy
jpY6iSb8sF8YEsqNCLcy9XizSEkt+nqX0Gq9jY3wch2GnE8YyCcX5N14bea5SVi/adVYfmaBEIgc
koLtoba28RRpx1Cmb7nitnaE2kWdYZ2Xobof0YaJcFcc6zp7K/P2+4jI8dnIU1ogtV7dNMaFlI5C
HIBzFme3dgE7ttZdK834m3A1SnuqhSlnqDizNBcZVtgGybruOsCvcfOzNmmf2lSCb8yPXnMjro4B
Z6q9VYSoomiO7pdMID0nji4lUGzVHep5oF9PiIH5OTY2N8c3laiXx5cnFMW55oNCrj1tZU2eOCIP
fkT9dZ72AbIy3MdA/2wyMVxhur+BDKPUORJMnO8baA50F0FlY4huoBmJaat5XfChBuAlhGr5nQk0
0hC3Sr/Ys4DHqpaFFGfTI4kJWULwqMddRVRswzuxmaDNb9JMjw5GmX3kcaI90e5x1lo1hVvNhsmn
esZMKp3nB+AsexMZlo/Y6Yk+xoeei+JW+9rNL9V4oqmDWETVzZeJk3q1PMSVJA18QUQEydNIW+wh
ekCTBTmHs88qnhlpY+MYx8XarwImRCGzSSA4If2L1q+Mq63t2QGqJ+GaR4cG4HGRxjL7bZ2o2muh
tKEt66dl+rAIQxmvZlHAR3kea/RFP4D/98c9OeHNNumaZtMOA1EGFYogK4m3Kgoh0jBQf7RiGiRE
x7j1njrEP99Cb8y3ddz/xYmg7E5TO4bBXVufcUVHttZ8mCfIql+xsO/tdgJbk0PRXUYRusgBvkfE
1Sial1rhfCqtSH/HOUqUnjg4r2ZOuFj1Q+Smu457HvIhNmOga+IsnNrZRA2nCEe43WV5iHX9u8lI
hCM5cn0W16w7JhbSuyQEZ1ipq0dsDQtgQRjfIp98JLenLUufQYHSSL16csZ6x/Qt59NW2M9BoN/Y
O9378tEKhc3OWKpnEW48B924J8O5MptvyD++TNXvqMSg7RiaQuvtT6BEoU897rFI19JVYYHJZPe0
1nJuSURmkR9EDvWwYbledcD4zpNVW4ekJVIEgzhkO2qyo6N74q7FqFeWS6MGIr0QguIoNi5Jh18H
2+lKtMr9QBtwpBlPF7gZN4sXQ1CHbDXGg3f6V+Z6eW/qlt8pK+Set0a0wbNnFAzRF1Vi7vYvsgmC
/7jkD6A9YkdUUeU0iTjrqhz2WdW76Xlqm3+WO7RCesVUQ9EaK1NQF22kAJb4eEiqe9P6zPSV1YXH
dNS3+azVWawU9LwI/01e2ADIx2MdZmJt0ejzsRj5JkiQYIiDG5b5XzRl9ipC1+IFsXdOa/nTdEN8
NvOpSUXsX3mOlZ20vOqS9nn0wnB1pzXW786B45ra1n8L17LMvsiEgWbZmoyac6wH/NTE1yWNBdgr
TfDJ2EVBxmBrpKu+z0lKpyELOcs5Dm5JQHxoyM9+KLaMHLO3WJT5K+EimCZRP8S0+R7SqTST0fmx
vWAVmd6kInvE8qHnxPNO/feAWtFvaOaIeUuRoWlkDfnZBuLxqB5SevX5qwq7+KcWzQxEcs3X9uD3
p8QinD2YzA+v5XBWBgFpkp414F3luPvvwyJnWC5LZb9rMwnPiBrY/7OZC9pW9CahAOyTpmfHt6W7
i022WS8lhmPJFJnMaiUEQDaQa9Yt6NCEtD4rBkQnOGx5aT6NLcECCg1iR4fhkMoq2fUmNuV5SQri
wlmXSRpvY6hdsEDbmlg2ok3QfdbNzHGbKA3moTJrxbnOwmov8Dl8Zc1bG1bVrqqGnGFL8mp4lfbH
IuZDUGmvjNJGWIHQil7+3KTSQivVmECmiAhsaKNaH/mg2C0+NbMMISZHza8Nto2ajIoIm+4hKbty
bxKJ/g7v6p52toF2gtxlnyYnWCkRYQn2StK89ekZ6hKy797G7gpxZwLsQ9Rz4Mb2WxN+1aLX/+Dw
+D3wR3/SkA5zchXNuiT26H15RhxtSzcDwfXRMRu1WvAY0mUNau3xnhdu/+p1LBFOnt24VTUEkQxp
o8H91taBeVgyfWKzuCNyGI8PHVmDyoJPfHQmvMbBY2CO36cMiak+aAHUUuk9Sbd06AKuTRwC7Aex
foTxpG2yKv2KIQfW69Bvvvle6188QL+tO8Kod2vMJ5xHdkvTyfYm76B02AJuxAfSxp2zQ8Be30CM
oLembvBIlICeZ+S7clZpReCQoj7ttotmS8NzsFueRZaX7xTD03XUTN97Vw7Xxs+TfRhn5IqkMSPR
vn0Na/Rmo8CcSDfEOwGRMokPt2AUlAwqsNQY96pIjXtmfmgZi50VduZeAHpfC3aLYxIQULssQMng
/ZCti1eD+f5LEdhXb6p+6bD3nlPIQgh+Mz4uJaLvzPbCQyft125KtXMe9wUpB/yDeh5U32CI/qps
xt0QlNZx5sUvCajgPQN6GC+efgDC01DhJTczd3riYPPfi/ekd+0fBGo5h4EyFhEg2EKNczG5Plnx
K+v9A+zZ7FsYSiQ3Q1udamJ/V8JxIqY/VfzaOdMPqYcJmjviv7JhwM/exPbKzADVPkx1PtyfMm1v
OB2vvd2b77mWpRthad6R4XlBGGJhrwfCVsBQyppROAKQzWQFzsGV7fhKB3qXZaiqTAxuF+Xk3S2p
ccDqkFa2KFOsdy0hO7iIv8FpJE1W1U9Lbc8CTxGlXrXyj5rVRIUx/2heQZ9WerSULW1PqNxrlIvs
DaodH0wBRvax9LnSfF9a4k2eAj0KUVQsLXESc9ckV+wNvZFHmXT+h5uNWxTi43c3QmKJuE07atKC
sFX6TIB1++ZGfrsxld2eOUTFbzZvBHzImx6Z2WeRJx91kQ5fU9emJJWk06vt52Lbj8ku7OXJ6x0b
goP13UGZQhO6i59YMeMnGRodBaxLfrte4dICaI2Ku+jf4gyBA9FO3waJ6Etns9vowfTEPvFChjut
BHzn9yLyUQd7Xr+XlpO85qRnUDlcTUJA12NAnGRUal+LrP7RJxjrWl+z3CINlkWx88fhiYZiscP+
S3at9LETpIJo1Glo1kPQeTcX7Oo6H6GTNAWg8QL1/9XSWvuet9Pv5W9R/c/rilEdWOiECUBEAPOC
K0KPeE5S1Xz2hrpYbvjD7sijy0PfetJN2Lq6IRqqMkSMpdvT4ePu2HDqRNdKymVPexe9Cr59i1lh
gkb3W0rU8jotIAXjtw23AybCLfyDTy02GOEkrRtfSJXxh/GbAxGs7yt16Lsu3demGT4V6M6eJJ2g
tC6emiHptsrGqTjOm4VV0CpFl01uamKax6E3f8Q5HAaz4eOJMrD8ht9wgsnxaTidjaUOFqpyuvIj
CibQPbSvcO6U1YuBfHmV5eZw6itMyVZdiksaFvc0FO1tFGAXPVmIjYYQd6M1ub/NgsE5WRTe6yEJ
IdXSPN+3nu1t60Cgb3DdT6Px2wvNEnEZzDrfMZ0ntzj4szhXrNm+UmCnXnH7hGdwmCGg6z0gwHxb
OdZ4a1LrAw1sfddzsGemGfxyLOiIYYTucOmD/NsW6U1tV+vaZXJq+pODtc+NxqAfScNI6wljA9k/
zzFylOpeVH8G+DpTGl0Ap6x3qlZ4AL5NtTZ6iOOqYjosLfkoRXSbksYXUQ4k82kxr1r7OIaDWvuV
O+yqqWcZnQ2M8Gzk2vQrXDtJftNiL/4ilMtWGfGymvj7JCu3upFFH6nWyecYEjZcbEn1h+iNIOWV
QQPpno7dV+DP7a0AyWYUpv7lcSpH7ToTjbxqlTS2tW51R+1cxhi7Ia7yV8EpNbCip3rOcQckU1/a
aTJXy6UB5ukwMd3eeEforE1JVuVMXB1CE0EkmGS5B43SvjHHZ/hZ2NUfS3sZ2ezXDz/OYy2yE9a5
1Ar1S58XxabG6PlmhdWblzFqQFry3fNjDnUZXZqmQTTRZ/Xr8tYggdsiyDuydop7T08OyFT+wfTO
ep+sOa6gl9xwWjLraDq5Z7FC8wzE6U3w19l6muvvILrAuIcLckkIYLcDdDeLZYKSJDxkE0j8zErQ
Fqdlj+CodF61zjnmoh+ewSI6ry4ANebPOiJpAcG4w7xwq0objQ3dYZ15/nEskvHGsd7bdL0TYFXq
yF1iv9t7ns+k3yXTolVyvD9GZyFs+k1UtcO1y2l+oXpo95w93B3n7nG7mCyITPp7KbtJvk+3hQNn
5Cjn0on5QzznqqZRmc3pCniFCnQQeNiUeCZv/uK7dgFxAgtWVEfUkXxhXSy6XqRNzdpPEg6jc6cX
sZW1SjDanVMLVDK87IeNVNAOfFKL+0k3Fb93CO4zND3UODkDMBF5YErs9Lvlx4APR+s3m+4VSNbG
9irrsvDCwwZkaTv5T1aL57AsR4JDcNePECd30Hb9F02nfKsdVkcZHYtHVR2hPPLhc/A/rE62itO7
jv8Ggb3eb8vCRvjE8Onj8SxFvrQs74bZZqs6qhBP5q37knHgf7gyl58jhwmzocc1Qe9E9WIo58xs
rT12UfNWVfpWoVUlSNqdNqx2ye966iHtN706ecDDaXoGLBh99c0ku3JbdAx2ly41J8jN4/2Rvk1Q
87zzGGmEbIjd5DQY4a41GvExIQQ9+u0gOIY75jpRBAOmZrN1nSj80zbmS617b1E9Nm92kP8myjn7
gSXqtxqaHYwC9aW5xYndzf5MRyC3jBqZyQ9xugbEuiF9JL/3VkwTewww6XSDvi8r13mVPpy6YCDr
Lxvy5x41IMR5MloM9qwdIKZ/1AxNDuLWPgQiIL8qLW7mMCHkp8J+dM30qJTc7Im98vSw/4yoxpFH
vjyg77681Zafr2J3yj8op3nnyrJ9lo3RHsy0I2dIthuNg/drE4TtKQKfvmpmCd/yWtT/8SpyhMEv
fOhNbkO7Sz8iLGc48hrrMzBJkNdNLb0YMqesbLICGWhCfk+CbG/jzEMh+CTj4bG2QL9Or4uR3qf+
3pNgcY4qf1jNm/Uvpb5CGXGwGycQ6WsqlIn4jxrtS2H2dGqNzHwdPLr3Wa480IM04RNC8vBf4zHQ
Zxs7lQ3Cxfm9JG7v2Uercu5rEW/1Spnf+9RbSZlXe6phlPazR95zyVAaQqs/WMs2gZ3MqiLrZSwq
fW2FfXaMQEcEkfUeRonDFKu3N1iQvH0bpVT1yZhdbJ/f1Sg9ebdbxQzJrq9TXmqbsAYatDL8fDw9
noYMi7e06+CWQNFtk/Y3ajQivJpy34FVIXeBWe28ZurmKLGNPHmy1p8aRvl7Be3o8ngDlYeo30sR
XlbohB/OIKcRl9a17G09PyyGa0WGk24dAjoxx/8jwM9Mvdw+dI5TPD4VWoZsPsDN/+8sqWPiQQA3
k5zZ8lTIAQgxh1TE/gzupHgprJTKqfblKgebdn78ZEBeVuEsQVp8NyKeAOPEer/xl+Z1rpNeBWj7
oOLcW0XtYF1sO48OGbPMx7OlEMLtIjgR1+Ie+7FxNjlcQmQC6LOsbUGJRCuOx7ltWZ8W9ECoE9EW
RSTJpUaB2qLpaeW6JNZNcRgRxTsVKyom52eIkC9gN33va/WNSEnSpcvI2y5tvmXd6UNTbJrB+zk5
WEV6RzovVpXnaz+r2Ots6ylJdX2tu0yQKgvTgoFMSODCAOYy1S9WYREOaczxLOGoResysH7r5Oud
iijrNmkhkn1utYL+YSYuOSxh6mywJ4lphGv+ce1JYA3mbE2VT3PhrFVu8Wd+UkKf+DNm3Zk9qVxe
+d9f0lT7+J7lm2l/MfYFj14ZLm/IVLq3KM7paDIV3yLjFCwPqbO3Km244G1BmkUT6otbCtsvQYTP
gZ96z/TEamYanvZFAj2HsX9DIB5JEDXBEKm39atnXyM9PaXN+OzMWBqU+uJiwcd5Rw0YQxnt4yte
qfDcldX3kHr5vDykiQlfET0QlFT72Mc15q0mtI84YehFdpzcWyQL75lHjFrnstZrIBmvy2Xm6d/C
AQbftnU5vsHiLb/sNESfhXxy1LXwmM+yERyacjWmhBvaSlmX2kTskba22ueSOKhgVvyLov/IZRG8
tCppN4Uu/IPXy890qodTZvgp7RJdfyGtkkx3mubmsHVbYK90YPMTN2RGbmELk8BBf0GjFsYCJIWl
m+x5pB9IPOPcjwSDkglsgU60uIHrNYREhvFmbxf0o8Pvo9WTUo9m2Vo3NDf2fVv/E+CQ+z5qCss2
AOOHzVS6RsSwl4YaajVvQ4BZ84Xu6p8w52dRuXrRW2hLscLkgQ2ThGrsY01SvA/zhdbz8vINkXLS
x7N/v1Wv5fBsiXLYYLdqPjETb9IZXxZ0prvN2yE/yjpvad+pTWTQx8UpoEghsts7Se/0wF2yb4qy
Z4X+f9fSrrevoiDDQWbPmgzkxrM669Z6I8yCePpVjTrrRa3pNy+rxEkjlWyXGoh0oMi0h0FX+Qpq
YMICLOH5GbSlZX3N9XiasbvRtpIccgnkTT/1xmtWoM3Ga9IU6WecgFi2GAX5Ztegja1OTRBln3VY
Uhu1hCgt3xU25U8Z+uW+VqSV2UFbro15A1keujB6q7lzzlHW/32ptroXyKLhOQ8mqszYju44MbLL
8v2Zx3jg4Q3rYm5Hg5bnK8jgNboaCCMm2Rllpp5c1+kR6pCmXfhMJTn3ZBt7fo0D4XfV5sT5tAOh
m1h7mY/Ttsto+jDiRHeomlatexfXEWlg/Wsl0PCYjuCjMrS7RfqxPHSpX9x8C8dgWmTjrpQ/HhNH
FfekotSd/5s0NptO8p8mRefFW6XeGjS4K6WbyUEb0JcE84OmLLCwTkQ7BudUVnJkqEfjOSks72jS
k4SZipZDyd77nk1gJokH+mjNYaCh2xvbAjf2SW9IPUe6NmvkvNRD9+e6Z/jTdI06FayXS6x7QDaK
0SRKLGh3VZpP5yGnKYj6uGKI4YovrZYTf4Z0wxn4XvmpugVpyZQ7oRNDDBvAcVai1iwxZYIjXI6X
wjbjbRoDxLE7U12WZ/Fy6bI1mH1xp3vuvBiQQuwo33fBi2h0iyKGh96qp7PbnHyGPevGqqhtrAji
AI7pe4bfdd/GkUL6VRlfY38zJ9f/njoTkxf33hHqdfWY7mOgwfizUm0W75YXtbiN96OGqDerG2Dp
iM6bNp1WepCXO9PKh5XqRHUq7BFLch5Q7dvXpO6NDfp9pjq2NYdrzU4xNTAqEisTEdhXpvneoQKN
v05qN4NIJO1p22Plb2yWzK4o3JcK5vgubhvrJMJwvLpmi1swtaYPEvZ+mLam/RE2fyOPxi+MtF8m
XdCxKrEW47j/DCqAE6oIngfpzmEk8zA7CmB/DN6xw667MmZK9gCT6FjPKIS0c5i2MkkZ25pqmTH/
kwYLiB4vJD7TqykuVSpOo0fQLK2ice32XX5KhAdDTeXbjEbFq2WLch/VgMGo1n4aSYYfQdJg64rR
Ok21LW6PzlBtuqt+Dv8pSJPC/gbBspsvoQUHGy+vrH0XAXE3zb45427m3SNe+YCFVD/UAmatqAzY
/Qm96tC1yxtxxAnZT4Bd7KxvfySlc3QUfj/JBGtfETezH1U0HNFmuTd9FMm6N9zmN1E1TluiLAvy
4EL+GXi4IamOePf8vV6OztnoXmaD/I921MPNhGbgPOiIqUZzOgoPaZaeMZ4DnJnIWrGhDt2rGUXP
VmkNX+xSY+uja56LZoSF7QkvIV56PyLwyDL5xednnWf/KnpAdZN7mY2AHxDozrGMfbJfTOedFlVU
4VjCSdbSkwvNda7g/payL3eR4SbXzDDHowmXY4Uddtwbsq9WyygafZR1IRCI4ev8RwYLtVNDVD0P
EHmS+GVJS2BOxuk77DeakzSYDvrobXnQEczivHxdLjyccHh4DHsXNfN0sSBD0at6Yxdl5riyF0Mz
rW9GCqhIt//ptjWp1yRF9apNrS+3TazPtjaqg8Zcm52YS4sm/DpzAv2cNuEFqp+HshbpLHsj7Lrm
GGkjbRn757Ipk4GtXxp9LImGGuVDYCj72VKIXXnlzp7YxQo7jg1RFCwBeuCXJ6KNP7ImsJ+HfmoO
vdcB9I+8cL1M77XMc85eiiJlectMN0vOtog3gT1AUZyi2aXeXNrxeYmawL9jXauhOS9XFEaEFC+J
DY9zrWe1NixR/qsRJDmGvqzaLcZ1t0eUC+H0q9DM78tUMp61o7mG+YLkYoyStWXvZSnpxs67co6t
0M2L15b0PjHp9VdCFPkuLIInOdrBZezT9DD6vjiWhtZsGrNnVE0XqWnq6LN3deLJbKI6Abj6L7mu
bxfHU2JFO9l39VXkyU2bBu+QajoY81B0G3tJaIgNl03Arf55XMJ4mQfuwB9L0qEIO0XeKi1kmbF0
9o8jTWX0r0ujm6xQf50Gon80uqfJ5ReZErrsdHWUBbKfSdA+tZN7jU+GuphfkjYh3O3ykqLwumgk
49G/nZ/69H8v4fzAZN3fW7n46IOQyYWX4hwO7IikQVj/wlDUnWX23JmCWiNvozNtNvxY1qRtoDOs
cx+w6TCXGUUOBq0CVkY3iZ62T+z4MzFYzWHsNLkXXkUadFbeks4uV7U32geMQ++uPw+mtS6GVrh7
oGZazGhlwnh2lHltr6wOogTqgHlCLadwA8mobpl6FcL/fIjBxiTOt3EzuKtIRcdlBmB0qApxblkU
ilNlbB8JTsq+ziWAVun1r8TXXiK3C38Y4QeFzBVZT/rbMbsf+IPT99xLoj2DpWTz2NKCqZDrXnDM
EhSqv/hQ3WJcmh/8u6duUtW6b7z2PR8VnAa9df/YOCY9/HQT881NyV6Ih6sb2/Py0Cvv7zOAsa+0
GKd9RZ3gXP04EZegcmicB8nMR50dILXqPyQ3yGEpd52stsl6IeKYt+UfPAfGza5kivfL986ja32m
ZuRcbBPkgD2ZRAdNKryDv9TAKyL89ziCPt4WVA608+dYiOUBoU+4xyyoVsUQ/n1t+cLo5ZhmEWas
Zay+s/KgX/ea8pyVQ/S0FLuVh4LVcDDZkqG1zI4GM3PuSY7heBaHN7n6ELFho6MOaCsGrnVenunS
eRvhsLRbOJX+OatIE8NXa3yaefynI0b1D9XrGkfJpnSmAfci1qTUQdGIcl8RajxbncPEydbL/9OS
MFRFDgaI//tW9oxPyjLx0BaQ3P1o7cgRBmmcF9+r2RVLLYC9phTmuSkG2BZxAWhkKs74i+CwL09Z
yZh86Scyna1rDyuGXoy4LPKwxi9H6iJ72IK2JgzWy1xiRONxzo32MHeJYTtQythEm6n4eXkQ5n+x
d15LkiPZtf0VWr+jCekArnHmAQgtMjMyUr/AUkJr5cDX34WaHg57aJeXfKdZW3WlioqMcDj8nLP3
2tGxxct/ZMAI/nvbdcUGGxD9wd5QeKcy8PZYHqfc3oyqOtzYUd8dyGKnr14PN9PyqSjCnx+ya666
2QCq2AASUZpTHQ/TqV3+GPps+cMij6VUxVpaU8PdjgFDYVrvpqaUXqlytw1jMkxVwLjHsp256Shc
VGkuyudYRfBLWXen5+ZwZATHrHdp6MRpH/hqgzYrpZ1xhZnjxcsugiEsPCGTeA9Bkm5+ffSPzyua
vKNzbXtIdHDDVc5Sbk0GYdJV6qD3Zeig0Df/lIm8Ix3A/hz4S5TwGRzlFreynLTPu07P83vFDi+/
hEENQVYw1znJoE3IAZU2L2pziWkbf0pAJb5Dl/xGLWagNlztxmCWuofEr1pLN0SGs7xrXTK5HrBR
sIVlbt2StM7QdBmJ6qgk/XYoSS/7xdBLiKQC9kPENSDDYqSirGHlRbYxodjQnks0Ql4lKky++L/W
hawJQdeQF4Q9BYeY6cbUzOuOo0sZ6GrFSuZGedZGp71PNAabrP89bdsldF1j/E9/9LF02euCuEJl
1rPhQXxRbgp7ODNGCJ4ktS8AzEAi2Y83vzTiztTchxlNll8CQzEW+yLbMd+XL60lghXpzF+ho9SH
dAHukDRCS28qgFc5kAddTcnPQlFOFQOKa21H77WmOX/7SFMRZDhY02mS8cU0iuUZadfTr49+/TEg
kbNm8OO/PrJzjdDsYgkji+FqZZm8VLL+0WhdJwkxVHY1PP9q2qo5/e7Bds+RgiCs5sT/xnnYrzQn
vs+VkT8AyCJHUDSvDtCi+0RakOpY0Lc004DBbxbvTdISDrFt9Rsd2pk+bzmVZaxryzzW9utoYIZZ
JS7/UGeNgr4kg4IhYf7AhsVkLy9QdKnWZZ4ddW+a7jPW0gx7XIvWlWT6c+fkL+jWnQP+q3xjMG/1
pBzCrViCNUgjae7mTjZ3/aDq/78A1v+ENjQd3QVEYZumqhPK8E+EvFhqOo0MFoteT3ino4pwRHSj
DbrNu8x+jJeZCqFZzVEfMvLy0pfYVmCwTY44F3lgeLnm7saFpPtr06+IvN9h1jOAcPK5Xsm2odXc
lAHBE6FFx/TX30pTMl9BB/s3R5YEBPk3hxYiohlUH/LeXto5JioMiuaoJFtdGe7+1kfPgnFVmaTb
1Hr1MZQ5k+lJMu8lE5EePkKkZPljWhTEtpPaBwBZ/0FPHAi6OFZCUhuWHEZZTpJw70b+1MN8oF1b
cUJcfGldyBiLrptxl3eAq1obXX9i3pFbn64pJMy/4YtSGQhPoLReV2jAWugRr7qoK/K3g+kBdcSq
G3Nj3UaVuu0gxfyiG/7rp/w/4XdJmv0UlkX713/j48+ymhqmmd0/ffjXhzLnv39bfubfv+fPP/HX
c/zZlG350/2X37X9Lm/e8+/2n7/pT4/Mv/7Hs1u9d+9/+mCNeLqbLjiPp/vvts+6X8+C32P5zv/u
F//l+9ejPEzV919++yx7qJA8Gu7b4rc/vrT/+stvugUE81//4+P/8cXlF/jLb0/vXfz5XvyLz/P5
Tz/2/d52f/lN0383LcdkCKg6pmnrAkTl+P33r0AqBrtvWcIWOmE3GOK76C+/mdrvrmqbDugFITTN
WEiSbYna6I8vqTorWyf6yQB++dvfn92f3sV/vKv/UvT5XYkuq+Wnl3jGf/AzbV2zXJz6lmNowrCF
av8TPxPuhR7SRtCwMZBn1F9i8xJ070FQe8ip24Im6taWV5Xupbu73eTVvRvDcgnXQaQzy2G2nVcb
IxSe4tae0zwU9ZNRPVnTYzQ+qvNNVN/16OiTLR0QBl/0wv3JuYjy07HRaQG/ure06/8u1P/WQrV5
a//fC/WMYOO7+A6b8k/LdPmhvy1TXf3dcDR0aEwC8JJbLMY/VqnD+tWJXVNtIi9INPvHKjV+t0xV
2K7L6uEvOrv9P1YpegmVDAaqdcNkFf9PVinI2z+jZ1mnjmGYwOdplKPX1X9lb/6HzIOgG0aCU7LU
79PkSurpqZLpUS2GVaXSjbY83RZnTbF3NKCfGH3snKi6uBmC85yZCg5ZrOLn2ohbT+jqbcVFgRlK
pVwzGR6qxSM4ya0ljMJD8rELnQh6Vf/ogLlcx0OCv1aJn51oWPem0nkhgNGu5xg8dlGFEb64mRUg
TPVsXnttKOj2aUhBXIiEKJmPZV5RHhj7XNR4l23di3IEnznJ49xfV6OV3olCXoY2/3ZdhA9jQK7D
qLqndMZiksfoTkT5noUZaHqaiI6TH5iDwARwK8jkTvlatK8w6u5plSY0vRG6wro4EEY1Mnl1XtHL
vZtNe6SP9SKG4tpmuyTOycSYHkrd7XyMbzWtDgzaTp4MrxyXG0TzOFzqIT5B0EiR2GXRMYvz57Ar
Aga+AdY7DB+3WiSXmrVrz11gV7ugKq60KgL6Zg9RnL4pTfFYu6iy0+Y1dBm/9QoOc3PkxRTI7mcG
5lNMN49RLeBHJLQtEkVz0h8nWWme7PAr4bFIbrNwRDpmYNdgg8HJjR42l71nKZid+xLRrz44r1Pn
VpveDe61agZdYTwZ4sMWMN9sMzNWtVUtSRlgFWoouXNExrOGYprv0mhbwpEBtpiWnPZnlemOUWJ4
yTYgaBUUY2xQs/0ed4yTrfYcOTLyQhIZC8cNPDAZchNbxSqYhFh1AY7c+VnA80eueRfj41g5o1b5
XSq/DAYFTMg5KmbWthXLuS5mNj+0mst8+TZphAov4XtWtHw958GzbLsz4+gNRFh6boh3TWN+cQX8
NBPFypQ9I9bzeNByX4ZpuI/MH0tL3QOjyQKSl/AjYrlCRrXwo9x3W+RnZtSIMDhgt0hHVdF90WW7
dZesvlGVCGqCr0HkDd7EhciXdo+1hLwUU6MMWRXSIChe5hYaViQfyjT1bQHgQ9bPDTcIB05kNM1n
VwbvRmbcTDUdD2be0AHqg5GUiZeY6i5hdNkXCpDiSQd6Z2BhBP8w097MaP0GQvscZqJatQLFBNOb
DMfsmokL4RjhuelwPNbZiwN3k7jS/N0U59rlfJgTTrQKW9ukQpy95ckM2XytogT6tEOSWAXlkE4O
Ijnxpkb6XZPyasYmDoGucj5G1v+66/XnpKN6hvVaueNRSzfAJL+k5gIZx9WUxoCPilJ+OwQZ2dHj
XDunoEbau4joMaGgBvexhSExjjcu147M9WcjJS01DV4bXfkJlweJgZ3IKNvSXHlMSCAt6f+Sa9St
YrKTVoUQd5ooMVXoLGx0XF/p9ImwsebM0V4VYP7ONFxTSgg6xe/awEs1yStSRLzDVM9mxqE9fubF
63LN72poGGU27DUG1wTIrrOCrIWCcBul0d/bKMxWLpMEf2waXx/thwp6gzayqlOXNR7l2sHKSn47
6glpP4uSxmdJysrJ1WofUcfBUrFyDyGsg+JgW8Ha5iyNSWwnUb07bnhDVFyJCh6L6y7LFkMpJK+5
WTk2qB1ODQpyBGtgrO4OnoLMkiQ8uDUcwl0YztNurO50Ma3aJHykOYaodji16F5MjBG6IvdDUOwH
m3L9KXCCTS67E5f1DhLaQc7WavlJUCJrh44dgtWV1RCmBOJnnOOj0C4Mv30Ta2Kn3GrpozBeTXPa
pUWztXtiY92VSfZDUr1ItTjQQ7kjQnRbWFu9LxvPIjmmh00SFZAYY8zhAX5laiN12JuO3AXJdCCM
4JgMAj8EWYMV+xtd1i6N1str0lc90nWaUnpGudvd9GOLRxr6s9bQBHQPtmusw76gzQtLZjYQDCbm
LaPOY69Yp2yewMYhiMvzszv8BMmxFgnpaHeLLsycwnsu81VCyk6vl/upLBEB2nsi2igWbc8eDnCW
WQMqxsRx3aTcQCqYURH8cF6twJH7nPSu5f+DEr335XijhOuufRnwOYSSiVQYAvg0EVVjI4foLkVw
lUSfh73YOsnzSHp3Wo+b5XVNUDRIElaW13lClITyd4VGaEU547uwrtWoQRl3W9IuDgZ7V5XVregg
ATF0ONYqUNGp+kTIGHpMf+9gBt1EhXY04RI1SY1G7muWyPCCc20h6pqUDCbhi0p3O2qac81OpHOD
dKwK2nnZP5ZG9mKMI/E53dvyMfqBF7CYdzTdbwMaiFWpXHlXfKsxVk2XnwmxvTNleodf7b7DetZk
9dFtfe6QJ1zUN2EfPcwMw1q32KnV9Egn/qbSjQN6SzaZ7K4Z1EOObihClkgh/TjhDUnZRDNDrsoO
zgluBx1VKPj3R8XW77Q5OoVw8ltRAuhO2GUA4kHVb2LtWdUCuA8fjWCJdcDK4vYNO9WHG3QrCbsu
1MKLxCWSvBT0OzGiIJ++Rw9wVIBWTYa8J+wOm3twNWrSKlLlxvqMJ7RzPfgNOTHSVg9J264qGoZE
mXOeuTBoXSdQ+XraQGY67d1K3dXzyKEeVmiGpTM/mMgf9La/H4y49tHCbhpjrZoZJDUEaxWS1cpF
ezPczyGKIzd8csMlZRBdWphsAk1dM7045s24nkJGZRHWlAr2fPGtvjpVeo+w/QZxyV7U07tpjvdZ
dxNX3buSRs+6KV6bNq28MVbvcvUlqlYdyhcMhmcbmU1orUryESb4S8p9bsvnyUnoAVgnobUrUZrf
AcsuD8tjpGp3tSGRwM7H1EfHfu3gqbZCOzu2/pHVEjhvvwqgF1XVjCsowjCaMX7t30hFw8DmuaEC
v6E4xyWcLcMyiAVbmtj0Vlnc0Tht7XaiJwUusFZWzdDeJLP6Uo6kxLzr3babzwFhsSlGNYF3MMff
Xo/gKctjN6GzraZzo84HpGnbbHGCWIrEgFrS6CnOvc2ypk8PyLd/siH3YRCXP2kWvNXZhwO7r9F8
QI4SCZyKnXIy+yuAl0uozoRMEcOqJyrjKHuv2Bk6qx2mCr9vjA9Thts00R+6SOF34pqDz8TJOIGm
x81xNvv7OALJVDvIVEKYliF6Y7PhNADNofMUO/2oq8dlAKmV0HLFeMs2PiNB1y2OHba+joP0JYzc
XdhWSIjoSVQtcKJ7KGEw6Ulu0vtHrYnv4z6FoyF2Cc2XMOLVi9y92jIrSY1j6hJvAaZ1mtO7sRR7
pbtyGwMVIx+j2qFJwtuteKihrtwAH7NWeSzF8GhKLooCv2z500bKddS01QS8tYnsk5vYj2wgV4jg
l8GWOJpCX+jBNZmda+ROz7qT3PU6PbhohqzPkQ1RpRzZO2i/AHC/ycY08Qvkw2sC0SlW1H1c6++g
/RzP6irkZXXGkSPdau2DHtiYFeGleeUiIA+jU7aYllLnguqUjOzePqEtPrf9Zex3aRl9RVNdrAny
oZUnKgcJqrkhpkHzQZFsOql7dI/JXgQ+Acf7zFCdV2reW5k4B2qzK0LrogZ8V1kKIguCeTM7ZGpa
DV29SK89rkDpRUhmMA54nLlVlgA9bzeegVTWOuEBnHUUSXyX3bBIbRwTkB3tyEbT1PZE10Aj8NyO
oDilPskhQzAlGoWGd2NvAE2Q21YT1JWOJzAfiHUqWOmYMLWVylJC5uIPBA/Ahz5pTIBX5TiY/mzd
VmH92lvhPaNBgz54F3h68yjJHfUoQZHkhMbaxp7sI73bkSH32IrijCzY2dKBhYCJYDJBa7GxomRX
0n0FKLmmLzWtkHw1p26gyjLiGwmJbuOYWb4xiQQrNLvwKbzWg80NmeFLit6F4M1ZG94DUW9igzO6
KjjndDS9ycz2usjp/QphfakT2FW0n9iNtsZgovdIiptuSbHHEvbazGjrZmjOWNtmXAVoW8lMImxd
rd/dMeNYgVxN9o4DlBlyN4xLyU09Ixhhp9rlRtqD48c9ufMzV1v2oRukz8NV0jZDX3Ex+oNePyWB
8aMN0bcKs2NlC8UjuKtn4xsphyz7brZTYj8U0Ke/SDDpkviQNI1GIhy7FAlQ86qUcMO67icGlQ1J
vJ5vRxe0Jr8JcpPB1rZVhcHJtsOS93dcm/bY4tYVIA1kQapSHsQ7xoLBRteQAWAm5XaLqsnPkZds
Wqv3DZrSq0ZW+q1JDFLVWKSvB+QOGjZh9zO5JmY5uGt4gjESGv0hG0TqG/yuq6as1yp67VOs3Yuq
Th/LNuH8LOSwwwZjrgFsAg3Lp3QzKQaiMYwD3hT00NWLSfXZtTs/dz+UiqVoGOI7aPsjas4WjILI
aU8ZDks9qag6WYtKMYq1xXHAyxjV++i9F0w+MjYjgqeBBnaljt3ojemeNyHYLPSpdcxlo9lpdqri
YFwbZfoVggdf4epDgDx3+3Ry6l2fLongKcN/7eLmKswPh2y30HWpl4BUDWn4OC8sD2Mg4I82Lf0B
l+KRlBHP6dDsLDg0VYSdT0Vo3CUMBSNsorvOMtt90OxJKaSqYgNCf5NKPKVMXhI47AXzantb5PDe
+zzRmdwW76g2DjamRo8ePGpzXG2reqjOnCt/ENIgRSOLzgFCjfvsSVTG98Dk4J0AlswJXPRajfQ7
SdxMElCgwr8JN7YsLcxN8bTN3PibPXW65d0oKH3cDfYzQAvOoZkE1sOm/eNvFVCjvcY8SGudmLdf
zTa/dGqTSWRIP+p+keChG/BreG6iTMecYQAkN4NFInPfWPoqQRgNT1bRAPqsdBZJqG2iNh2uSXYn
ckenj15PPr38D1yv1tV2byw18GuX2b8Q6adSOiWidICxenMbsTYPg8TcEk6qdc+QgV5lHqq3qYsr
vkbo6FULfo+O1rxzJuHFE5DoNiLYa+rVz3DOxUpJOHyUBKLmJS6EPErc4zRHHSYKczPDpDsDWRrv
qbgOE2Hae/yS88Yt6hfpmvkuCWvMgX11cfTv2Z6VCw8NCpg9Y9fJsabpQ2Uj8Cfzst5H0fOoVyAd
7OizQEv0alnak9HBxq71mdnd/CSMZD+hiQCLGcJszSIqlOBQ1OkOtNIxxofLSQBDe9niBrQuZaxw
SmdQnb1FVf7NWcfDnf/W5tlTZcYHLu8NI9JtqXdAcV3tMpom/ksUHS0q22E4T1EDO76xdshA1nYF
CIkMLJGHHuaDh1aZXL8G2JwzAONs5ACcHxfBXmkByeQBMHNa2MuoGCAZTQV4c2ItbOUQC3rJSfut
zRlZeWbJv91nqyoHeilDGsoBJDDPG5AYg7SA3LHgufv1kE8ny+WqmdlSGNc7m3F2d+KtBsyOFulH
ccs3B1VcO58RYNXZ8OVm8VdTNS/cONYmSq7QtPd1k10zuRsmNLcBIGeNZhJSbVCMU8ij6uFDMGMd
CopTNGenMMFBaJXjg0J7wZeoA7xsUr0Brk4u8w+C77a6Na9JSlh2la2AanKmGbUOiuAAPuIZ9F2m
AF7GNmjaDbI37aAU/VdvJmc1Kfa2ojWeFoT37CY7qKpvYQLNIGgxQYT0RNyG7IgMpTY31UtsBw/L
/41A9wCm3GfZxSzjD2FwfOPcc24CSK1drZE5xDXup7G4Cezs1Fotp6UtY3ADLzIITe6r9Dqrj6ri
u2wGzAR5OFrzCGz51PX2A42Yq4veeASD3nTu2bFu85Grxk0Yu+dN+BM4VM0J8G1ck5kg9MicZ9r+
HVd2zOops7eshLmZA5+K8DSkuNrWyMY+9Nnaxy2FcBikbyEqYli6N4Q4xSj8bDTLAVS/CGyvWrYr
V33Maho7MFDX7cxrUuRZRdzw8KCoToLHpDI4G0eA8FsG4HICmTQ3yB/rGg+i7QeqxqnYzK5z7+4H
Nb5Gsf04gf6rm55DDW/GGBNBn2QfRhZgCjK3tlvcpXFzbfLmZcwaso/dL8JBX3PefPgEyqG3TSp2
Gp268yAb5TDwUvVINz3MgBu7pLUH+F+LlOOQm7tEGy4o62adNYcbXRAhIaCNeW2en2gRfLolv9JU
odIYrXWmTz823zGMvDaFJTZxG+1LDbocf3dmudiafft2kuGmng4F+AnVydl4BD25Do10bFk7VDZU
cs77ymkBjzo4p1WEnxUnxT65H/HmgeNdt6I/F71xCSxx0xXoCHEFNqHpxSqqPclzLfTwJlHsmPbx
JXWMndZhLIS+zfXsECbWm8BreaIFeciDwb88FgXgSJ51QL8Dv+GwU7LwIbHYLUfs6hBpUCDskxj4
QK1FpNIRL2jTD3ZzsW8LVmrGLmlg31HT567Lr4GZ0e6Wt3NTv4Rkq64KJb+SPnRJS5PDbLf0+h33
2oe8OIFGSFeHA6tJKE4kAAt6vEyENYBIRcJQe0E8SrFPCR46l9VBceSHHXN+6Bi+Y40cvBgTvj+Y
n6GwN9XMy04sVT05G8UkLUsbvQ79iQ9n5qZDuE9KFXZnSqkp0ukKSXK5q+5latMfATdhbRjFk1Sz
W/pp2wQ8FH4gLf3R7X41KsO55oXHcP9D5BepwMJdqUGy7xqe8tSzzyjWjiQNc6W530YfMwKoizsM
lR/tB84jJhsKBaN7iJT4g/hc8LLZ2uzmJ00H00sGU6O/qom9Kbk5dASzh4p7qPviLQ71C8yMdUin
rrZYp5NIP2BSCKJAhvOx7NgExtg4ZIRaVcBck2J5Q63pnnaDD4/sNAwCk3dxbXTzwv3w6obOvu9x
lpHxUczsaWr57oxwtFjTcgn7hhH+AqMy3sLp/vghx93oZooCk9yLVL/kLOZMVUjYKXjtw1a/OKaA
EllBJZ77V9t5qp+1wt3nJSXHSLjniuNKxgwh/sp6uR0sUBUOxs4gPDZT9YIz4ckEpyPBH7cBdbp0
bMoUo7wzqCRFPD7ZNBTq2PWWF6OjESqVjOcKTFomTcVZzlojbb7ObXE1e7gxJQ6Lkku8ID6uVD4H
6Eke4/6TUY9+LxGA2/G5S/JDPCggtCCN0eXNDeoV2xifhuhT9E1KtDGbsTGKB+jUhLK2+4FIKhpn
5AUjCPEsg/uapQ0n5WGazJtyLK8Dyo26VQgbE9v3EAc+7q9dTSvCSeensiRmNxD7ZcmSSPAxzRqz
WG6X0hp8h2SuqrZvKmOJHnAe4sbcLrfvOOhwc1oEeusX9njOAyj+kF7vc2wXsI3uNNITPAIAqbSK
uykyAKF3ZzESBGc27POkJz9zHOaaFK039u0LoYZfhRoyTiPd0CAYGYbzfazPdwO4MZqTDsTXwtoU
HQHA4SqQrICitnZQFFvfwhDHYXRhJ9FH9Ez6O3SyKLAQ1JAMooQqEWMD2MlEPIgkHD0kkDaHpwh+
KiFi4WLvNQkK3LVJurVKUPsDSuMQ0H1KjCtGcETXRAQS0kdXZ+DaXCfZGK1GvdDXnMq+/3e+/N+b
L2v/1Xz5+t18xO9/ni3zA3/Mlo3fl+kxwh9L+7uc4d+HywRNa8tXbBsWoEnW/d81EOJ3zdV0ExY+
uZo6o+l/TJf133WDQa3rCNfgy/+z6bLhuovK4U8qCCbfKCk0jbGsynP5JxVEz7KdQXXWPrKt3tQ7
3+x1ybBVOzZOWYOnjhAKVgU2lLRaVd3BwJq2s/JiC4VnXumlAqwEG5CX68VK5ABbwPx9hVONbhna
EJaxnAk0XDGC3QD2xOLZmRJGkfi/d8LRbtOxHXwaYiJV9LV7Qj+Kw2yQ+7jakfxEsQ9nnWMLMQtK
I64uSWW+gwoORdToz2Q9+m2HZ81k/43St3nR+SFVr3zhSF/Bp2x1yaOlDiBRA+oXuxk560nyugLn
nONYp8xWt4CcbgIJjbzRpq+x55xaV9Appdrcu4g8/b4jtg/r0koZpcNOAquEzJq1CE2LT1UVt4OC
XRXAmcO9Twg3W9rxGtNo+2gKg6HUTmlqc4NmgLm4LeBMwFdZwx+K2C4QX5EtulYiuWP9rNPZ3cZk
V6yJxmuo87/Lqr5tFNveTTpE2hlt8toporfASiAO9CL2QV/JVV9B0CxGg8OaGZ4ATdNWFGPPRE+J
AWLX36TwKVvN7XdxN2SYMg6iHQ9QyJ9dSaqOhucyORKz85XyjXCl0vdAaUK6AeKNbg3RqaZcbkbZ
YaYFzSBR/8mHgKMvgQ6y6ywPCDA8y1HzMO1g128qP5uNN8KCR8vpOTkBujArmDSagCZakZTYY2SH
VldvUE1+kCUJeO6EnyjxyURZQphbjQdPiOBowK9gQlvFA2l6eUCiy6buimvXUyAYLS5rESMyk8G5
H7Wtk/WL+u1cMS7S4GcO0ROpHBzQrGSPq9kz2xSBYsHRnIbOulWg4fMIU+SCiwjSPR4ODrjjTZXn
ubf8XJgllA7za5Ig1R41SpGh0G7G+KeNxUlVzDelU75GIwK4hG+H4s8PuathWIEBC5vraZ8SjcAk
FVgdfTpSkFrOm4Z1DhTnjH8HP+5KhC4vX9+jOqrFO5DAJ9wJli9b7loJcSkcam4ADJ1EEV4Ky7mx
NefF4khLeQ9fC2wPSlgQ4g3OFQMdkx0M+7oYfgot2ksIE041u1RE/Mpm3t83Kug1jTBRrbtBFHVt
NBxM+k8X5h9QdG6Bpj6SY3yqhvbWUN6FmLZjOE6+YUXPIhovkzxY0ENCq70HTfLZhME2pOXcJ9nZ
rGJoHJhM6zUv3nEq6vuujvf9cMoDRISYg/ll4aat6DNCadceQsHhNOhrP4I34lWZ/lI34T1vta+/
2qL60JeebebEIRYB5dNw4pewZVBYqQysj31o0VIcgjeH7qundC2myyNTumFFfNSq7Esg/vX4XrbG
vsNAHifaHv8EgAzQmqJ5V5gkW+bwSsNL80jBDCq2JNcSd1Wp711l3kF0MJhJHqBYUdmr/Skie7cZ
B/CjqX3U1fQJe6bfCBTXgKTo/kfII0tdvua1WMmQc1+m96bvyPRjRweQQ2fbvcQg1l0HTlMKY1DI
agXp8BpnAuFrT0srjlIOHJdGA1Rn6BRr0tX3jUU6KFmBHIykfKaHfjOoReH1avgkJgSQWWx8MAKB
d8C4o4tSsJUZCSVl8jVHK71LPnuIu6RInN08vbEHhDKq5dzFdbNSm5lvjKL7fh55HOhTbuoQ/cfG
r3f2Q1EWz/GIQgVa8a3pM1bqtJaXH4+mb9nOmzGTSma3TPAKh2GHtk2apKUQDM+xmR8QTBxHlV8q
I3iOysU4B9RUrtD25KZ+GU1pQP2iIZaiF6dIYhVUYeADHqTzoirH0MU4jETlCWTARyyihuk2vjSV
fgVlw0U6H+HyyczVX1qXUzfi1QndCOmV4Vk1BOGXnXXChr3tl+fgxBKUCpdtB7geB8JlcOqjBcNg
zY4KQkRm9zVMEDGA5LbCNy2BJwVszy7RiwvQgCgbDAdiRsNJ9XOawcjn9Sg96lVifefnoUJkQxED
Wo6wS79NFu8w8SqyZZJCxRfGmCRM5a3BSKicEU9/BaE4m6mBChzx4Ayls4Zw6BbiPc45PwPU3FK0
vZQO5VM2o0EYEsQasR/DjnbS6X0kqw2cgHmJ2Zh1qRBUJBw2nZISTRruc4SbdiNbI1sZiC3a8FjZ
zoM10e8vk+IrjSK8xphKPGYBp3F02Jk7sUtr9FmQkKhYDJoyPTQkCkn4xOqoe0NCrPDsvgyd8UNA
PeL7UvhFALV3zvEWlJcaFT1rw3garOm2C1qOwxbtGAHkK0iUp0EQpSZcuKVj6NxN1RJhHevbeYah
1Vl2to7D+LXuTDK1hdOtyvDLUfYImhgy6HG3QtV+4eolB1kUK+LEcg87yC6z2qVxxqlbY4PQc0nk
d4CHj7TqdkjZvhXhAZwCLA2S2TMhObLkNwquhWQpxCF5LS7NFMNMfcALP/lOUr/EbYWzz7XfdK2+
akP2KGn+A9Eo/HIgz9Jp6BnSiekTJpqqwVaPNI9SJNvmAXdBM67Fuifi0iMf8riYMbfSQO2/BBXZ
McOaQe1VWm46VmZmyFXA7sOd0ydeukIKdmp122B7U6BF4AKV2mYaYsr4EbFO5AD+EIBXldpLpf5j
t5IRSvUsqSb1kIlNkImTotv3hWKRNhJ/Zg4NobpVoarOmAw79NEktH6oCrMQHtpdWZwMbOZJOyMO
IJ8FYAJSWrNOU2Nb7lSiW5t7kIacOSbIlEjkjpCqpB+52jvZuOhbpl1UzZwKwlQjD265Ywb0CQEm
mE33rMgMOR39V79MJFWoQaC1WtjsOLrhGzClvaSkkVj0pT+XOfOIXr1PwAiiU3jhPJR6oo60dTFk
B00bOPM1ZMg6M0MkxoWRw5bLHY/JSwkaUaeem13u4+5y1pQGNrBMpT0GDTejYV2G3ScptzO0gaVr
IhmLBp9mG3xz299LR1v3Gq7vdIa6FzO/ruf8wCqGEBPuTKnGG4pm7jnEOGM2trFtNY1yTJpsrddA
RaAJYM7K01XQsYmRauA3AwqJaNi26vQR0RtVFigo/xrd7n1FFBcHgmHP/OgeGhGAXJhWVqjqlHoh
Ma3BsZkzNEK01YGRNVf4ScGKmOlXpoR2Fv2kYUx3CC1bmH+GkXVrJ6TCuPKB6AD0yBm2+cmK3mwm
94NtbBS5qCTK5sKpel8Vak5EkPWV4D0ru+quzSOGrhqNM6J7/eVOWCS8LZpKFkBOUT2lyOMKBaOo
FdCYc3JzVRgZhOxCfJJL/BTF2datrEdWfuppFlhHUVUXKI0PVW4hrovjkrZXc+6y/F0tGiRbNNE9
hw7sUOocVif2rCgeMN2ndxRQLL+6DFcpjRApPhsrcjnAN+uBu+khMbV1mwN2juLxvVJ5zs3Y3bht
/X85Oo/lxpEgiH4RIuDNlQCtKIqivC4IuYH3aACNr9/Xe9sdjUYUiTZVlfnSOiCFaiKz0J6Xbr2t
kqZAumK5hJWHHNSp/uVxez96ZbkznU7CoWB4O/WHnIuhISRd72L89GK2Sw5fdFBwFwLM+2HJzIEB
GsdulThEUeVmHpLEa0MXnNlzbcPaQkzZTTUaMuB0JtP4ao2wH+AIy9F2AXcGT+cHtIB1QJDrsilx
L+yHpfnJ15j7i3F0Yd7EhR/pkgvAqPHAS/pxfetVOxpg9WGYGCqMLSLOpEHmVjMDD/XZzvcweVaw
jmh8mbdyhhDqZuY9cvXkI29p5/pWgsJDY+MY5jU5DGR3E7TS7Y0sfo65x+8qYwDdWGd3TjFUqIp8
Z0N2F3fCpjwS3XrKpJOHrpGpbZYrcwrmBzbRTkvoOLhG/bfg+Wpn634ZFSsl1X8cwskZIowDm7N3
owbVtnF11puVEM+K5knbHEA174Sr0eQnJc33bGpFbM/haqXUkI74Z2QOVxvNRMjbLCEZ8PYbeZPM
IGlauSZcTlOlV0LtDS2PJCbCl9pp60j+n2gFfkFaUiTx+JnNyJesO3SLMzmA+zVn7jdV7d/oDCci
kDScsPIjzkw7LPFoTXhUqVdXfWuBMpC958DsrgUiNGB27daZwcXTPDyQkRWHbV57YRDrQFOoDo1c
vzSe86G7pBY4df2Eauez7Wc2vTLlAjLnREcazytjDjjPEskzlDvLe9dnK+Mg6+WWMcJ+Mo30ZA4H
L+uLrZmvIFxTJHL5rSB76Ikm5aMLJOfk6fWMMEZlBqEH7mscbmY/I5dprkgN2BqW8XcIbKxmqads
V3lkIvVeOGOjFvMHCWNM/N0cvP1SxtQ9qIliwlfOnkdTnkfaRUq5fOjDOmHRtL1dlaAWjVX1YcSg
ZWv2di7f/s4oxaFLk/5AlnnOLdO4yysNsRiCu9MMKp6ExKd4QR3qNc0xMeWT1BuoErnF4qbH6rqi
uTMZs2/sLkNvvHRfQsnpxkm70YbIkTZRv67YTw0nPwPVpdSL/8Gg9U6NnF9T+FHQ++lF6B4P5jwR
MmMESbO3YbVtKpt/F0UAEyqfPVkbQNgm3dZEIXXs7Obk8nSRbdg3nNsRynTYdY5psk0lrHs2JheZ
WlgWlkF2hqNvquElDT6R0qNEhwi5ZdqNVfEgHAL09JlJNkstnEYGbYsCdMVYpxob5QOYpyvk5Ftc
Ojvu+HbUGbu+IyPJqKx2QxMWSr6PAj4V872Wk/QOpgR2jFUqei13ymQhhF7T6d1b934tDl7B7lI4
w3ON/wuPptuiemr+SYH6djKDPNR6bWdnKBkEoIaNblgHrGVraASTu+1S7TUxd22GPDfVubfIzO82
YK9zsiMI6ELYJ8oCWQ5aTTq8yGYMih9qWsEMmi0JTvtvvXqsBY2+LpKtiLySgbjynsHnwmRo8Ntp
V1fNO15OLtpAFLaNZ9BImCDMjkvUVSU3Twh2XpqjJeJ1AQTnxDNROVFSh45rmOGusewG7iDRh44H
wHihDc33mmnCkZ72FrlMRjhZvDP6mpC3MQO58+irMlrwDhktgxwyIASR5qSNXDrtpX5cCuNvFkgV
Wrkw4cZPGdNORauOnyGxTE6h/m6IrSvB9lPvvVdL+0/vWB5V3chta2LmR4o60E3arW5uID1wP1AT
I4p3TlX36gYTjgIgFj3KKHo9pOO2S3kgQI+HrzWbsNXQyJfpF9eypo6XTYEPalO08U/OwLQt55fY
trhjl1C2EFhebcY4/zclRqyoZZfV2475NqWOdqhF+7QIi4iXelsh48KqkBJR76IGLxc7xDhXbjID
DQT74c5tzdM65o9m3/xhLPb05sBWa4eO0/WhMzGnETEJYAIODU0u0sAA480+7QGPeeU4vFqZNEOr
FEXkzicyhP7SdNYoOzRKXR3CypDSpEhXkn+C5Ev3z1OcY+58G4M85VQKXoxi/JGGQU4N63/TJWj0
0uFzEH4SkUgLlTnqcPpu9AaGk9ZkPGTguRwXmRDeVrzgj5y9LHkjfhNmRYFq/OjoP/0S3dai679F
gOzX0ngouMSzp8HWM1jTvSAYoG8Obsr2xTwDHRWaNFvjuzzH4SjI2atEU3+IwNlPlVNAaer9kLj3
z6Brotk1bz5DW6uzP6zicVztNy7pOFyS/nfO+xejlAPTh4wMHcgvDHRpcv5l1fjucSfcFFZOCdM9
pYIAZz3/N5oEuBbFxlE/OUvrH1MSu1CXOwshBhSWBLVgMUOJc37sxOSmpD+v0rqJLGGIzlU+r+ND
0+lh27j6Jnc0IIYdaUnN8ETszZveE2X7/9+TVf3d28a7zv6+8Xx/V+sWO5pgyJCL5LDMXGJMTfQK
4HAAFZSGjVbSjS2RAlg5+SSlfaTduRlVDi+IdOxAULjDPudxWEgQB/nSpsI8Q1AWsRWtGdt8nHCw
klZT52PDfTEQHJ0q3wie6bhv1rHbrjiioowHnrshzKJk/cikT7UwOajl37oYJE9i/y8DAskNLtPT
xa5bO4Qtybc+up+tYz3MEI3bQQwU8/MQ6ex3SJ9KdICw0RwgPzRYEc0MP3oNZL6ZEnOjOcVPRmlB
WsnTOhtPQYOSb5qodzU/i2KdrtwiyNHAVxvp+urf+fnWj80fTDafXcE52qMh26QxFXwpspMBK2BT
y5RrnJOcIAEB0Rbfg0vrEI7vuLW7luYASet0WJLBgl/G0Y9ZxNl0c39sq+QyNHud7uQ6r4x6jF2r
vg715DsmXxGe4TP87kOq13u/84KNWJRbChpIM+UDTfg14haUcee2/818Dg5nfTADgqvNnIFX9ZIO
9ks19g42jIQ/yIZ3jcb+pgU/vyEB7KP38w9Pfq3j/A7wBhwKK4kp/ibLUprXdKDn1H1u9FwnXdM4
LZpLR9Ac6ZclHJ22vstII6Cu6lnlafCvxHPSDdMpoV0Rrw0nVMqHIRGjmYv13aV9GZoGW/BkHmYD
oDK3qiU0ILMFiTjEc0dxOjKohQ70WNbLO+FdGzjfLm0mrGgGsQeeNZpRA2HVYca7WgNlWjBDl4yr
j5FkZz+mxibyMhws7spSQ6iS6O3D2I/3RiWsCD1pMTrZFgq1FnrVGE6FTa4KPhQUIGdwfMSGifQX
yOgrtgLm3eS9IUvFjUMJnx4d/Cg0ppGVGsOdJiYLeJRPG1mw4zQN2cEaCw5m7hW+Is4PLhyaaly0
E9OCbkSqXbqPiJXGkxFb23lduYKCRlKpjb/5QtOodU1cUH2BxqPVP+3GfYEfKqKqB6qaIV4Cmkqd
je6Lrlz2UPYjN7ziXo/xiqCuRdhZLBcrlnALYuO58tVVr4kf9YmPf43FRS7kysCO7bPhzUXAvxT0
WUw0MMAOyJ9wGJtCPA4bFGxclwAy+NyhqBb2Og6RHRQXW2rawR+ANLb1RfeSLowJodvxQEXMtNew
NCS2LqPaZLXA7FUAyslEtdMczuDBAw9A6BSigbrZoqR7K/F9lbH9VQY9TSU2LDx2+cdoFF+JhTBh
WbWX0WEeAkCOKGLfs3jtIFUM4tbFUn80lf64DLDegMPBDRxQF+MCP7JzvtKu6HxbnMidS8krgx9Y
pAozo09hZoAJJz+C26mTPdWt/S0JoQwdhH+IAoCbepPGprTWqON6p4xSKziMrvNnJXFJ7Vbiqamo
Ff3UC01T1od8QXfTTlydh26hC5I2kUS3RlzB5G4aZ6l2U9LBDtT7qBh47/ELg0nTfrMu2ddmzb10
pAtg5nVk+SQ7Bj7hosH4nTFZAwV7gHNCGZ7WCIirBumBcKvtpMs3Wbi9YhxuUmdGggrkFMUec3Fk
R6FjtCezqsyo6D6yTNwXM9KjOK58buUG0PaRt90pdaB4zW+sffXFFRj/1GEIsdFuGnCzSnD+IgF7
VdWE0FVuZm56f812FhlHtMCCNf5dV++C5Gg6pohRug4ccrbQ6Q4orawe+sCcEuBVmpSXerYhxgmL
jcSd4uKfdkS3sH8YnxVjQebabJ9Z2oSCFKlcC66xNr/Ms/tajLqasZGaTW8mzGoXIGCRLwhc90VG
qC37yiJBiMJQX0wYWJbVciPs8p/YSTd6/DEwI9D79MVySNuoeuvfEo/fBrx/nqUmsohX2qQJO77u
c86keGlDvQvIbSLfepHTm81Vl6uD/TiTXE3flccbOSxaQfwlHV7ukPxbgf2LVkk+ese2A7tOFhcO
QXcJuzLbGajWfYtJViyRrnRdw1C0HbbkhdUAy5GvUkD4ueMi0T3VmZFESU+WLRrik6kBnxNBsJ36
n6CVH/7S5pHWeujBc7qxuYnbxYaD3DjzcWrcEUtvdWFr/me2hYZa5pPgcLCXJr3WVYAGQDTXjk7E
IUVGWzJ8re1EbVGJ56JL/4p1PixF/RF4lbPhwpxuW5vuyoIZASdVfC7EI5FkHy1xDQfZSw8HmdIU
JPmmTQ3j5OKarFa4vBBi8tk750n2WdQioWyB3tq5o7Z3Si5ZfpCB6WAVGl5lUjdUy45CcdvYUxGh
hTWs8Swq7ykt72o27V7n3apnRHLcyruo5TIlYc0QLZzRspMfvYdvS9bFwHAz4Lw1TRjg83OxpniD
MxT8cGfCtmXR9S5DHKfyv0mMkrth1sEA2vO2cPnhyCGuVYt6bV3tw6rlX0BWIa6I6h9pzOnGXA0a
OoOPH01PVLB1h9FN9hdPpj8Cag/XCX4KEPRHz22WjV0knJh48wRcyD1VMnq8+aGNg3NLOg23PtJ2
TLoPtMfNW1AwziCV1UWPAYZo+HG14LkXAZFULk0eOKQmYy63SPZTcq+BX9sKZrnbtJzul9V9TTrN
CGOqd4Sl+nZNPLHxHDjIscWT5XCx7YYh3oqCSG3THekBrm5kmP5nbBZvnZgy4Gf9a57qB9gmbuiT
lLfhpvFROMYfuuKLxd2Lk5jzzaOFDftujiTHLxVZd3LW9EF4lXvibNzXKVWYqFDP0bOaTJ0Ou15l
BHqrdqe9HS0CuYMiJyF56A+xjz+uIFBnm/grC6Erfyvf/xT4H2pah2bCEHu1zqibsfYUokKcMn0i
eR9IDkhHWPsIT6FrJzSW8b1ajxAhZp4kgqqpUzejkGKbx8tNJOl3Y6GDZQSxCwD9pbV1TH3n3g52
sTVMkakZ3E5hmW44KIvhHb4ta8krQcTTyRq6Kf9M+pIrv+50ZC3a5U7PkwcX3QyJuYQqFtl24ZoI
3oeel7nIagsbC1Wo3R4zMmJunRHsge2tp8Zud66h13e6ByN/ZPn6q7nrTLJW7OKxiWvvEXmyLMod
vJqzs8qb5xrVnnoVZhplmPntsOHv8pQeVyJb3jxJJT1o3FtmNy93Yhx/odSxepzZP0lcLgAFvU1W
YpOQAxDPzLY2kwaUM52ScT/FDYmQ6yXRRUA9OI1REDv0JxcvxlQ1JORFIzOtPO1j9rsIulRKivHQ
AdfKP10mgJ1LwtmipdtqyZnTTCWTfTnjJKEM3mIuOLnjcE7q2j+zM24mZx7BhXtHpBBN5PFhReVs
Tls0YJD6+bjdFwOlONDq7NZqrgsjYFM2T8iuECS1jBb7BVMzBrmNSEhaQqY1/R/lDtu63SYlRlei
Vuow7602mnNxKBNZ0HJ3rAOALmwiDd1YITztrlnMxyKboC6JcmGGp9LWHdwKwRgkUbpwoZ8N1Fy1
CTl01smfIRNxwKDAeyxeKPNX9oCzhTKUxhW7+do6ex1/PAgBGh28JcPqmzuTyVYkrPqLIMphV42R
G9sZZkI33SbWa+m7OE17cedpM4m62A+ymePMJ/wrckGrEpn0WpuDGyYwQDCUQEqaS2+OzMD/bF1/
JgWaYmNUAhEhSWUoO+++GLNP13TgQhEO7k29izW3+6wrBIqFzkXHcYo9ev9jD018s/ozKV857nCg
dierdGF79cBErf2ypt5xKkcGHxVmFh8YG5GEBj0IR+6tBOm4V1rhQjmzDzC2b1RDLElCc+ymfapy
M/h9/xVMzFYBKou4s4LJb/VCSrjKFBwp5ceav171QPQDPgRjQfxjdgsWlF68tzUB96m+Pnl+A7gz
L16DDpGkqbcXLMwgQ+t3ZFKckD4DQXduaaZ1p85wntqBj8JaCYQzzSp0ahUjNRMoIA81ed3YahGD
ECH05/BvRjGldmRoatDr6S3S//IV8TweEMz0ZkfL3e30B7vvXuGVcw8rvYMmVp2GDoEiGY9j7Qyw
slZ+o4H2267y+0Pf40rtKpFvNaf0aaJynE3ea+2z42oxFjsdEeRkaMYGKlIOuHwp+hIJd1Ae4/FE
wJjFDSTOnyrPOOuu9oAl7s+XlTxOAXYFy+nfs3L+iQnJdLK4POE0nSrKlljflynN1mGZT7E74o4Y
Tq1J2bRgITmOxAJUHqYj3SfjSvYKbdl1x7whUGzRODk9rTRDyN+PhIYkIbfBmXWCB8IoBiSlgxul
jYmTg31kLNt7rl2/zqsRz+Mpxgrgt/3b6DLbcTjrN1kRXKTLZhDY0AWZS91jTfsyXZ+NYtYOIphF
VC/ZdzsGvwVBDJmDO7Lv1qdGs3als7yJamEEzqrCRs9Imu0mmnUcQ8y/tGzFnESwKK4FR0EEmQAS
c6279l1hzdd5YfwpRodWa7l+p9SpfkOjZU2GazfnnEOFQSjDyMha+r1atDGLNi3InOGPiqVOEOXm
zobwlOw8WdVP3I14UY0pIercRy7rf8W18VWhdw0t0bQb/Q0lF0TZfZx07XHpeYvUtFIkxYH1rIaZ
6Yk4nnZ3WOdit3aw+PyspOU049lVYtkBGAsn5qUiBik06zHeB/pu6vAcedhM6IMaX1yNGL4Tdr6R
h8WUDF8ls32PbJyeHbCjFmVsC+Q9VtGDmFt17G3R2AfvRvO/2yasp5yG5qDYXDLyAMwOOjUJGOCM
loFvnFdrseg2988deMVQZ0YemgsgXnSh9sGJbwJRHdEC0UI2JVowsd4T3hUtPsr7RlymxEbC4z55
jX6Y+/m9mWsOPDP4BTd34Jg+rPGKQM8hmyOWT6I2/uncEv04f5gshr9Jl5Ek1bwQGpWy7qnqQQje
z5MxEiyjvB1nTkliGayFFAgcLtTY2auTtlxci2XLLJ8Z/4UY5V+Zo58DHAn1MyCRsELBHJbaACTt
hwA9LpeFig0U5LTlltmdtFeif5qj14yn3CkaBrWV3I0UiHlv/HkDtBBpdo9uS2qdYYIMa6dlmy8k
D8yqlauNVghJzcPvXHDJWj2SrZCBw5Dk/aM6xqyOMphO7K5MtB4oSlVsPZuyQqmSUglzvYNlQGDa
k82gMk9+XDP/bHWZ0DStcdLFGNYSGlETuvETgItXfRHD1pyy7ubk+Ofr8s8K6urbrtabVwv912nE
0Svrj4Ez+rHkLsnNea7PeHyWZNGhESRX5gjNIaPq4NH1KECHtn0dM+to6/6rWfH4So0wJn2uT30i
869OKx+XmoLdbYVHuTo0u27BtU3Hjpn+eh3Lax3oyZ3oum+kapFZ+s6JMQTnm0z/AMIcM8PrL0pe
FlufcbFOm2alnFrE9OW3y1vtGeSA0DXeFOym8FwKHZ+//ZK4kmKjpbMzrKzfrAW/x478BuiNyJxc
PBtFA8mBzfsYswKXeCigAZPLMNJe62VP42WNZUhLBFe/sU2CwqR3CLGjSQQMV+pZZr1+sOx10YHD
S4c7z9ZG1lwFC0UI7RQP5NC6M25w6Oz2MWx6C3rIVF9L1wVy5+vybs3o2GnE1AzexOFlx79wMv8J
s3tVOxnwI6mcp4byoM5J+Y0EQDlTZ+VRpaG9K5RrdV7lJlE+VqQIs/K1ZhhcCR5wI4nl1VPe10xX
LliKBal8sZ1yyCZYZQflmZXKPWtio+2x09KS+Kmx1zbYbAflt2WEsaGNSlotTQVckMSeY86VmHQR
K6mZLlM8oRy8A1beSnl6kerwRuDynZXfN8H4O2AAXpUTuFOe4AZzMFN99on8kCnXMPYCJEoYiUvl
KO7d+t5y5hcbqzE6RB5yzMdwsgAp/u9H7l9s5U/ulVN5xLIME/NDOg+1cjKTejep++ZZYHLuuIOt
mJ7xJYFqVz7oSjmiW+WNFsokjUN1Va5pX/mnZ+WkzrBU+1irY+Wx1jjaIjelDVsoB3ZOA9fBkp0q
b/aCSbtTbm0f2/ao/NtwM+nPKX1gAq9FebzLzqGC6Ce5qbX+1hUIXgTtHV83TLZk71Ek46HUPEDU
+hHt1lYfvHuCEch1xF0+YCDvsZvXyneeYUA3XZzotfKko2NGH4FNfRKHXjyWWNcrWo6ajhZowdRe
8DF3mNzxdIaiY7YRx4TbtsnzUuylcsUHpeBf0bC+u779hRDUOI72T96OPXJRTK059nroWbT9xAsp
utcA+716kbFb7VyvuJat8WbZ8ZPiakhUpBy4xzZdVfjGczoGL5Ptn12ZwNXhbKjT59L+F0hxsNf0
ZmfyZTHSVyxeLxWwgEXDibC8JSAESlACxHGd4/GJdsNxATQQAxzIAQ9IAAQrIAJlI9ESphIe9UTv
HlKABbo6Ukxe6AzJwKq++vjWgzcgqHdLRituhuCQgj/QXHNr0MGTYBFktXGAJFD9n3AQcji9xF7x
bSqWAipASDiWxaSF9Zd1lKwp6AVADrfGOgAJGtAHc2b+T0YZwDVwzX62wDeMYBw6cA5TesDhx+/K
fVfRHmgAHan833swEIstnlaOJbUhMJCEWuSBjGjL7xyABGfKP1cRJWbQEi6ICQQiDB2ATkDKvbPp
YBeKRmGxQjrwFAuYigFcRQu2olb4Cnl0gFkouotAIbcEsAj2bv89O3daYr0T03Cxu2Q7telWs1d0
aut+WcYw9RH5Ac8w2Y5TRdPAQ3bvK7xGtSls40rs0Sd2+ZMLhKPBARMA5ZgwlhdAOjzP/O5d437A
5uEA8VBM/PWuBeyR6HwnoA/FmXEAfzhKqQkIZPFzOtPL2wwghCD4E7+bHbmgQ1oQIgMokaSNSv19
Ai/SKc6IAXAkBjySAiApxouFewjBzFdFvVeAKfHAlawfOE//ahAmgqxugCYlYBOLN4UluPUBnjiA
T3wAKA0gFAkQRQJGydrgVAFK8QCmrIBTOqWcwVg9xsTJtsOtMcgRjo/dKO7X1ju740SElTwk5nyM
FytEuEX0b7eNh0ePS9S4eFwxe3Qm6ymlk1lX/T5TY+kvHbw6J+GWkKWOFMdNa6Zf2NN4fAx3qzvY
Z3vQ05Bomnikk74+ORYZjqVx6CBM5YZ5HTrtRXNpuzH54OtvviPffIowjY9RkW0CeQ1kB+LJejNY
kGoBolV7EOawdc2C0LfpZnryrS4A4cDaUF8PEEvFJzFiEDO7D+dB2MkjsU1XsupuUw42u8guU9Ec
zUA8UY2EGCCPge+de2N4Qo93A7r0Uo7xo1TwMPuiSSZQCH9rXbxohf4G4srGWacn+lWvEciXakzj
nsslu8mUFy+nCzquS8YkyxLDbuoh/1jpLe2Di176H2ob8SeXYYaxUa9+EWHZZtCn0pvaSQIfoxLs
Ey/y3fe5vSZ98To71SkBGeeHwzK+DP/ImVDco4SlwT24nC+yuQ4Ghr9q6w9Xp36hiLmfgcz2dJ3A
GsBBlrQc+t2SybMOlm4s8uuCRbPT5Ol/UV+ekThpXFNDXDrhf/T0zHwQzIbNmmIEmV61h3LdQV6M
fCFvaptTf5XZ1jMToBdrml46pCHl7NzjHrl1AI0Y3NxcPbu5KMaSKXnFDz1n88Vw2RnH7I0J8lVM
3oX4ztc8sO/tDr+dAMVdXydPXmtL+/8XG4b0Zmn2i9Ew/9Uu6vUE6v2c6FNyK6tn8IL1yZoYM80l
1JanMibrMf9KyZsYZXBJh+zVypNLNbBH86McfoPcBa/RXsjtuVdkJmcRF6g0T+oDUP9+ZQ332rR3
reSGkugOHdoL9OO3LstAkRDXMebvlkxeFxetMafeZ+a6+OXnJ/VEGZN/v3g/itBE0XwbyTFWwCwf
hX1QVdwCpxvFP8UHqiMevgzHO/H0Jy9eME2Km+7zs4R7UV8r7fjQ9V+9qNEuZ68yW9/KZn1Uv9Rq
Z1fKt8Hs9pZcHxk5PudCPKHQ/fj/0NG9D9OcucIyGE5fFZop87yPLktvTr91LHGVovmu++XkAaPp
Z3OfQtaGgxfQ/VMcLV3rPtNVoE0GSUN6OsmTMdHP6iWQdnLwx/NkxB9qRfFeXQxhvE3T/FyKfT7l
F9OQoPMeB2t6mnsb7ytmP5IWmA3ANcwPItaBajTX/x8bfXpRT2/iLHiAkS/QwSX34C5oRxUG/L6u
0y3X9DckNR9kOdN0qK6k/30g19gvubPjyeSAgF0m4xezqeA1iRd1Ts52tVf+hIIV2eYzdNnpWYzZ
zUn+JrZk20pebc05+Tr2Ir6Nwef/x2tdJM9CHy9zX90bDQQywgqWrvi2reKzf/PX/jHexXn80lf/
ZDw9cNF9UvCfNB4u2cxPd8QLw8OLEvcx2BpaiTwbbJQ/Pelm/g5E9KrZrorjEAFQrn65Ue42DNrS
5f9riHpZ/3+MAWrQAUuShbIMZS0/ny8E8ev/r9M1T9r0nKz6b9olNxoI3PM+1W/hjvU7O/Cj7Z4C
P8HkyV6W4Iq2i3cz1d8qHop+cVF7i5dRxBhG1rsZyUwQlcPwYnvmQ8++1akBYyGDp8XX76p0h8D9
4Pd8B5CWjeWiGql3Ol8mw85OUnKiXZ40VWVtyYr6HtvhxyD7eqJ+cqmoGB4lr1bl7AQ7aELA67DU
uwGtWeNteLe43w77qlnvvQCAgabfd9AWnCA55GDfcu6kHhU70TDnwtOeEVYcK6+5Y/xxdgxAF9iw
M2z73Vw8qpO9DyqSBoefVLQhkQf72U1eDQ3RlGbYD7FDnnlb3VuecrKMzXWu3+fc+BWlxj3JZFts
nxe7/nb65bWyvL9hnh6q8oGA9hsmWigpxFvb03NustsWwNwtf2838IsZWhjJzYHM4NZWFLvewQMa
KSTRt91ylP58ylBWVrD4EJzjPzOC9uDrkbfQ8hJwPxAXoWPZxwQkTxXfgNTJqyX0UDOMJPLKLJbs
DXZYB+JMoOPVgqUIHY7sReM+acazzI+9J/bosx90BnlLuUuvHBLZhQbqoYwJ33HdM7Cf7UijetTv
MqB3ceogUP1tc2UUnG6l88aqzx66DGoipia0Kb6bnO2kuwMRjhAahp/e7XVielLEMjptScCeKLJe
k4SUu6YK6dRdlPwv9k1m8/GzETNANivUUngXy6jv/pihcr10ojnhCoPWU9cJRMtAKKK3UOEATbHs
1PusbpTIEvUgOaNrPzUKLzsFbAfy5EzFJeHO4TvfJLXcXJHdRC4fMRsgeW33gcOexiB8ah/Kurj6
iBDxhzHMWVF1pryShFECOonQdhESTT8JT5GZsyOJ6aUZpydLQxaZA6kLBiVoNul6gDQr2W74ccV7
JbWKDwMfl5bt20XeTynQUxuF2IP3kSUe6un2rqO1tbjBnz3UJ4fehOsYe0kDrcGQFAS/HtkwAzP0
hAG0vzfZzib9Lx/8s1JXjt4+D+5NB2mOmx7HpQhLhpToNGglEPbDSjSHZqupV8mfd6KC6lptuhzo
SbvgZH4UVRGO3nJgEhwawEXVi0nwiRTmSw0fZaRxUKHR1aj1vYrOWDLv+FdDd1dM5k55vTMJS3H1
T5ZWH1JjvZ9o3saDf8QktcgQhOrW9OBLSixBBZ2ZOB0iAIjR8NDm09bPZNTHMrIZ0cSxWrha2C7+
CQhAH9omBp3p2FT6Awax0zpXR6tL94PsSFKQMOLK42g0gCV3EEw2KEy3RWcyV0R2SIj1mu96E1+O
hVOpDmf916cGd1hAE79SPHJy/1pIXFEK8JwidQVs6UuwOvfqHeC/1H1ZfQpVYtP87yNSoSNGejds
+69aMQDg0O8DyCnNdtGDU7Y6O7oKGQ3R7DaBr9Osek/V/1GnqlRLH6vC/sjjW46UaWrskwfLdXmI
veWKsv8jpmFOldVOOjqbnaffOSz9tQG2NyzPaMnOMJKvE+qCFmJq0b6VXXnMc4I3eApgFNyz35C9
0vzMLq0ax0SXY8tHBPIMqSl51GTUVdYRCW3DOwZcOYsmOKkDb0SDmch4mxCM1hc07GdtN8c9CbEM
1/ubX7RMdPLqHpTjqz1DER2yC9kB4PaWn1gPGCzLk8GrxjlvWx4j5ooK3Yl6rC0Ejp2DqTjg8MBz
+9DF8xMDk6tRaGyB+r3TzohUbVLvULOyO1k4dtTVtEtocKw73Mb3s+Ps1Jc50UHQ+kdPcKxhf6k8
dlMoPhIHhpxtHIQUCvx/VoEHBffo1/NuGu2tmx9aW7unItnk5zneVjKhy5FeFnfdo6Pe9u1Cxntw
4ATawrra4pNSLiHcw9tyKCOtkpH6Y2B5R82L9yzNC7P0ic1ASc5d+a00FRIhI77gvToIYVs/yqki
fd6G9ursloA0Qvp96SMdgZO0H1R0QtMg4R/8S2WTRWW0D6SkPZh+v9fjYJ+nTy0TXDKrnGSHg247
0rDShtscP6ySatBp9+Qb7921+2it5LHl2CMqokidMwJPOmjwwYFe1Fqy7/nS0ELnrEPXgzvgsrVm
eC6nPsI5FU0IQ628jwat38fLtLUq9+wyGJ8rGGbFvDW14uiTtFst5FHxFgQznml5cGcnwrb32uZ8
cFzwMiTyqpqjYgEc5z0x0n/L1uIkYB2b3+qh8jvoHgiigbX4/7F3JsuNY2mWfpW02iMKuJjLqmvB
CRxFUhQ1bWCSS455nvH09V2PzMqINsu2zE2vahEeES6XkyLBi3845zsjaOcw8gzkKPFkfcfpblBZ
zo0CXl251UZ986s7NNpbQCuTpPprVaqHNgo9RQMOHu6MgTgJkzmeOE5cKjlNooPD2ew/MlMBUcgG
qE5PIH621U5N9IspcCAb5lZXOGG6fsM3ZtuhxbTGsQPwTaqZdnbmelnl7OTL1P6MH1Jlrdi8eAJk
lL749ZLzWI0xr3yWcswWV11MpSBW8kkCd+X4dz0mDguulfeO39OT0BuxVDKg3vi1wBJFEcC/48hf
iwEkcfGW6v7GKpzdqARXYejnRjU2INuvkdIdKzyHTMgISrHYIBignQ3ucXdlRokRTqsxLLaoZBad
tOR1KqOEciMP5r7rt2EEEYxDNakOv85qlTfdVb2M6V4OAJ3R/LoL0dDCt+PVmGLQ5EW+GayQDCWu
4D7yFBt4RzBAz0GhFHUbo1cPaWs/JHm6T0R/L1nDJTMcKNHtElplTPrcrsUh9A0Uw67na4htNKBb
1biZcvMhZTWOVlGGIUFEm7/auubPZUxkohd5JSeAePHYnOcyPQ2lcrVcai0DIS3KlaYOj3PPRQca
g931FsXYQgvKg2heBdG9A8FDuVausvDTpq+DPJCCqo4dIvDyDfppj0nSSr7RlY10IyJi18z36RXQ
oZekxKADszaNs6roEuyxtwk+hLFDuk+6hzWwrSfV8yO8ar6zgg1AwGZ9Rtp99tNTXRSXKMrBBGUE
JI+3MqHpAeY7Ru6uNtIdetljpkSrWOeRENnM+DpTpBUqbwNI85WYne2UszKl5HbmYzvBQp4xfjcp
qi2jMr5SEeseCqMiLiukKrCkzEsdEx+Q9v5dJ62cDpuM64M/OiEYqZIFcUYn4KOp/198yD+DD4H8
IaBq/OOAil2Tfv+l+PmX08ef8lf++n2/c0QU4zdddSxHVU2ZFGnpBrkov4NE+BKiO1dD+iJIWxHC
IYziryQR0/iNSAsAIo6r264jI1P+llPBl1QDWKvDN6mmZRnav5JT8WeMiEngBfQQW9dhdghT5W8F
M/KHkIpa7xTUtvJjE+REO7w4Cq0WjhyTPugPr83ldzTJH3Nb5Gv3B2LJr4fSVAO1jM5LYak6cR1/
fKhOYPOwGx5qUNIDSLkFrGskBa5xCabCE1F2iIrYwyG4d0c61sq4EWFG8B03npQoUrvaSm2/W6nf
CV1GmEwvs6FsK32mZkkOdhlfSiWmHS3OlqI8/r+fvKH+Oc3j92cPyFJA+zBR9VqQYv747OcyG0bC
84BkVX27dhTt3FEbApGDQxe6HkgweJbTEW1tFP8wKgS3hYMviUnLHD0OAMPL9AXT15Gow4eYWF3n
3egY7ftRsNNxQiBQVuKl6qA0tcGf2cgshondB9OG8hFGH4mJqnRS87HPGMDVVo26YMrJoGVDFgTh
+5BX2kJRcXvaZXgYtGhjT+4hTuNLNWHfzC24gQSxVeHjlLmHoHcOmP7AJjHwt0tMuFoFmC2B+lUO
CBfatN5Puouzilsb5TVbbxeqWKp/h5SymP3Dg83My2V92xhEHAJOqxleAgouzoIt+QpG8JLxLCNE
1/5AqFfTAcvUKA73FB6KrY10oNMG+dY+URWPBM83i4V5HfJUAJcdysS+ECa6gxS3iVHLugFzJZlr
olkYQcJm3/f+dVAkEsYIFiNu/MzBQ+QjSLDFUdHjSxjGVy1Xtm6erhIRQkNOKeiKcz5RZRQO2z2T
ShjFGPbv0HNrHDY5wO/G/0jQplBvEAJN/uUoSQe+WEOm7FXExg7Xn1OALrZXYRs/QrgBzwIXlVS2
ITS8DHU6iQrIp+aHOEWKZCpP2EeQvrSXWVQP3NNXZZp4czrwbKxDNQfrobQ+nDG8lkHB6BPLgbYj
QtKLRXQpE36idgjou4vg0XerTcBaJgojiokIm1El3v2R5BV6tMHQjlRR6KEKhD4sPE/VQO6aeaIX
QcOJpECLO/ZZgchgALfLIkuQYne0Er2hvVCwstmwyCtDpPJphuGN3v8xMQamLZm0jfUpu0QHkgHC
S183RzxXXLAcL8FGUFobrjp6TovJIMR1ielRQLhpWs+kXGJ+01B8x6XvRQlgHilZ415IJh86Q/hc
idxSUhpacbGp/VYBTN2+TU3wozC/gnj+WZO8XAeMahVAjcb8wlaSqieAydpX05vVOltUTsMiilV0
T3IWYAGz6eaU8D8+oW5E5EpVaUyjYlwfyqgfRZq/tLl5cFu0zz22HTcoH7KWyheRtVs9AFDw1JgL
gtTchdqy43cK1KbWux+469mSJu9utGixHHSHUt5WJIdy8F+LkFdCHcpXy6i2qnCfCt7pNoOyomKd
KgQf89xxbg0z7Noni1WQHzB5yty8kQVHgkB27qYYSO2AG69fTxoqkKx8MJMtccS7QM2XZmJ+jGXy
XIfulVjS50CDQ9ZVWzOEs+80ry5c2AzP5TJLebzW32aqcvUN/2dKsAfK8rWDMb9D0zHNzqPJntKO
zQ8ww5RU7dFfwFsFIZU4H61sKVz7MOvGhwKUYKLwazTnux6q7ViaH7TyAzG3JGodSWm/qG35hcpp
Wdri6mf1VgtUKm8bqDGRKGb6UpXX1LS2aZ88K+RqLJ02OUPWIEj2RtDsrp5aL5gNSsXuJGYicHx4
I3z+5h5rPtI4lqlQirHAYRvauU16TpKK1KTm0gGtGFrMzB3XnSJCCEOsVFlTtU10N4psBdHFmwYI
SYNysYf2lYP9A4IRRv0laSP0dvXW0Zp9niSXZp7wNCUXApAfLaveKRb1G5BxZlLNQ5bFB3BbHqo+
wHXzu8bcaPLr7egrFJbBvS8C9iB4CCpOrDK80oi/NJ+pTvwRZOKaPU17SrWO+jLxAt38zhE65ZA/
FzOBLjoTj2rKhmUFRCuamanO44An2rrWNBI0bOVDXZUPvm8dSnJMyDJHFV7aH5NQj/9b6f1TlR4E
Gwqff1zpPciMO+q8H99fRf5nZpz2+/f+nRpHJJnu6oYuLM3WAMD9XuyRVWZYhmWTLoZ6wTZtHu9v
1Djxm446EqCcS11nuvrfaz1D/c2xVI0q0DYsMqNs81+p9TTxK6zyz9Q419AslerLIAENpdifq5gO
U0mPeBpggTuueytgyje0Fk5EnCVyKFhf0F/Qm8UX1XAOZlnfJ8XxiJoCBhYjlGfGZRYY7pRWOmiL
7twp4bspHsi2upvAb3qb5cOgKHs78B/Y+m5sWGDTOK7APAJA0axXZ66O5EG1DBcZ7w7Sscecy0ci
6zdEKNMAzi7YAUZ5RRLjvCDdSLXmdWejxUhdiG9q0e5k9AvmqachJlVY9bUCTAT8s0CUw0qZs+d2
ZAFpcnIvlBhIR0ayiY9BQp9iKVdJ4JkhByypUxds/ZESj+6TPWloxbCuVuVJNcXP0rWv5DKN+2w8
RgXEBFQTaNBaKj6G1q5ZUfuxiFyEE1pBpSORgm6QvYQB9MF+G8psQqnq5gu89bgCb8De0EWM/lsE
3x7AyiDtzTOW38VQIiQYQhfp/g/cHFg1rfEURaiewYJVY9rKhF9tpVD+tgJViN0utbo5JwqzcUzD
OVy8RVA7F90kXq3AJmmDg0/a+QRW6xIDJltHUSkzfRl4yK1DnLM11PXu3bL7D3VgxucPMz5ToHMJ
fhwNeKhvVGwEmeD3yTlV3rXWfTa5oYQpv0QRMfb1ZxUFRzUc4Pnnj5lShASH5TdTED4+n2AsUJLV
wblvOjQ3ylEAh8/i9KdRmodBDx96zQ4YLrCuoz96MivhksXxw/T758hm9W9KgpwyAuKBAkW8Hzdl
6b3g3VSN5pKx/A8N41nJ8+vQptd2IKnEnNDvIDy2rQqqFwJajVkpIGo8TW1dNBB7szvuv5tl05mz
/1m0rI7G4QJ5nECBUj126oyUZGxvCBCWSiI3Cx327ZYqMMxAew/ODfTGFp1u0jHenxPUXC3gj4GC
i84gPmQq0TpC7W95EXlZpL1TwlnLstkzKDCxQoYIgd2bNrMzy310kVGG9ycoEcj2wwvd0At2BEp3
1Ji65fkN3ip8QV2kQc/KjzBltnb/1gRYohMr+FBCfTdLiXAsnM881+6ZTVIV2QcLdjJPMLJQR6oD
IzGQcQF6f0439E4o1oOZejfPz01INp1VGT8UMrgWbZ+jzQDYR7m4jJryUmCFI8bu/uurZquA96Ii
EA0NgT64UCh03evGbK8M+PC6XP1iQ7cISY8OSScEmzPsS6T/pUg/B7t5U53+J3r2z4iPPyo99PHg
UQfi1nei2OcWyjAjyS4Bvl6EwuPZlPyCfWz7VMLcIet2Q2cNsdXihzA67D56wqcNOORmoraY3GkN
0/A4xPNamMPVsJuTqYcbjRYlHNR9SYSLKekHz8Vscw2L5DhOBiFGAVsYZ2ekuIybQVJ7AfhBctfH
cpnJKLO8hwciAN4unCBSEL4aS/xNK3/QX/qkBNnAg9PV8+NTZs3y012Sbu/DeUoNyAl1Snk8Bs1Z
jJJM5boADogsJDYJ75bnsg/EdIaPpiv6deWazWJGKFCaNErQYaF4KONl7uvH2A6tRa3SkqXtvkhD
xJid+sx8F2g1Px2pgwp+gIemY8g5xykpKET64lG5OxiQ/Cj9KUYc6cDgpkVD+nlGRH1SyBSQBCou
qv+tPRv72Ip/GhW1TqJV6ALZvLYZ9jwgKHiCNWVZwyhum+mbQSkDTL1+JJaJXibrAVHMszmRjxSf
c9ES0Nbn2H3zcW01OajRUvWSOXGWiCFe8rJ8n9ET00kS5zQPppfQGvMS+Sx73vAu8TSrNwib3whh
3UV9A0WV86RRUTbYYo0G9EJbnFGLP+QOglMOq0MfmMChxvgbEToGp7IEDsyfVXQ+YFqkPscx0Tyz
YC2K33A5xO51qpiaIh0X69HaYvITIPRoHKdC/ZyMd1IlcaGoU7ykG8fj0Suo7fEnkGvFnSTtFphA
244IQmsAW5cr4wMtPSd/rn77RnIHe3Wz5/5rIuZeTNKkMSDi5I6H756fRbM5WxzRPGezpW1MtraI
ce8pv8glWbFUIhW0TvTolg0Ocfopgq74Z9gbVkisocv17hfUnVm97DvYLrxlT47pa+zG4zetuqrc
AZalG8H3sF/jDNdxkbUkdsOuBK+Gil2n3jaYJupkajWmdubmx5LLRTDp6p9Nl0L3GREOgSEFY58o
C6P3H8hoOOoOV0xjmWtk/cfaZ+fYqh9KUP3owj1z/G+7OiPmfp3p2bs5WQ8OzkLDqN41s+VdMbMX
uxueTJEcGuutNefnuszeNFcCZtPI5+PnLCtQXIlSPpV++iVQp6IeRL1sixpgxhhBpK+PEu9XadlR
qaFtBC030KEvd2Bl7jaqM856XpGoGXHTddu+QSVY2M2XNVYYRAt1ZepEpxLYCO1K4B9lERIwoWJX
nT/0FiDFWeOGbbso6lKFvJXS+WBQfY+ZvtBPt0+W0ZMLhj57NIyHMmgSEGAApPvUOHVTRv2OhHkV
N/jBKu2QzkR66Flr7Zgbf+G5BaO9KKL0YCJUzUxBpd/ozGJcvJVq2k1EG6CrrAskC1rdrjntzhAa
8U9AAuHlG99bSz1gJIGU8QROgHdLCdGA6qdeOQezew1wyyw03J2Lrh+f3Ux857SXS9fJHkkkOXHc
eQzUxoZMy8Z81gvtianifsBjrQRQ+0z6tvCJRVSE+0PzXKWhZTTu8QtNaYv0E1/1YNUWM6GErY29
d0Yoqa2D2jhxcJercXsmFYdLGKu2jUkGlployd10l1ypJ6DXLwYbWc9OALEIYGY0TYeh6faNb+xI
bt+52uw5mgQPvf4qyjKGDU3IrGvGR5mrm6LMNmlsH4u0/sp0BG9qaZKNE278fPzROOmtUstXhDZf
DvoshvWYgX62jVkt+5G2WCvrcztP4ECjiLw686RnjbuQ2EfXSn/GMe944ECrgEW8HKsYGYbf+3hK
NBMnWnW0kadUXUINicGRiU3PKYt6nyrvtR5yNtIK9s4c75pSRzVnA/ey4BZ1wWVQzVNaIiVuiZ5d
Bj2TIPBEuWO8KUZ81trgJ3e+Rcy6dTmL8tN3tadhKs+yTMwiazeY1tNYcPaMJjKRFuCJhdR2wSH9
GRfcyOkVFkmGcoSfbz2l410NA0ASGIvI5JtpO0GvzaH11UbZS29gK2y5MRfh/I0ch+MrDtZ56LwL
fTOkrP6KR6WmxC0l69a3sdwWnfk498YOFWW+dFKsKD7MYZsbu5bvY4kiRmO2bSScWIFSPEpccWgB
LsaYhPUFlnExADUu5xwuE7UvKGgGQgLvPkZ0/02JMVFFNdv9PoRQYzCWE/qXZg81oYxAlNPZ9Wwk
TLHot2NqteuOas6mm2dVqdvMFMDn9DnksKAB0FwCjZ9VsNLmIUkzbVEZaGVUACmThDvXTJxspLKr
apgAP6eoGYMhecLDSKAgdOheYqLLgJPdHctHKf7HNQFnBynLlzICjNDgTJMH5OUSPE2Q5sn9haK2
gVJH0KktKhGyA+N7EPrfNvxqMmLLpV7ipHe1t2zmSkuGitVbx42UCoXAmpghSuAu58y4WWVEWoyE
ZRdyCh+X21qA0YYH7vlHW8K1dXFVw6Jfsig790jTtk5HZUEC+0sfcJaTNshnjcEolCZIlozxAD8W
X5bd1MvOzFZM+GUZgzyC+JkZ5X/qAQXqtlqyFxHz00znHDYnkkH0uMLwTIqmLE87hjJLfT5hI6IA
YrFkyA2TIndNnqoPzcb4NYpmFdXInVRhXmJmZZh3Kxxh3lg7ghRT7avpiI6ArwG3gwVXwYAcdfk1
4YM9EUxjOzNqJjMcvK4x30x95kSq+cy2wBtKg3k2lCUVR6u4i5k7gdIN+yx7nPB8Jq001cghs9EZ
r+ROX1nZXSN8EIuIJauBqypM6/cWc/GKy4qio7lBeL6RwrWYyZ9ZGhXvC+ZJZkAcqNwsWb3rOB7d
IlkmzJPWc41CRlNRPAUWz9fBCI1BzCVVISnNZeVPCvDYaVxHOnPzOsao4JJz3JMSy1YTZbtiHfUO
NENHxG0RqZiwODUTzTgNaf7sdykhat3BBGDGx6YmTAX7eJRWu2Tg5O4VOK2lrtz1CDB7UvNWGnBY
uajDFFW0jlbf6cg46VXs4swnvAmeAfKr75kxLRvOaMan7VNb9kPEIC6hQ8G27tuncIjxgJpjuSM+
ce1Kvlilsm9Q29rY6FpPsnPvnvEWHfI2jg8tiw0jK0LGtlq7jgxrHXGhoSYjK5XU10XR1sCg8uie
W68lrIPVPGXnMDeCtRHpwbmmacpJOTsgyDesfh1SwntZTpdSSjJ4kvXaCsPRdYxpfhvpuKgmpqAE
TTSrsU7u2lCQLNFAT4bCEHtOTqsSaE388OuXORZgrbQYNwHR0YkviRftFHJPJu0jz4ZXHXEdbl+V
GLT8pQpiwHuxRh+kDEs8ztzaMpeBc6cRGptm4mSkQNOz4tQLPlGl/UA69g6xDSHU/VHobfrc6MMn
b22NG3csN6hVgNhP1clpq1/YnHij+tYm6ImwIJ2cTsudUeZM0zXoghq3/inXGVLXZlx9+dUVJG55
F0P1EEeTe7Rb8xvQxMwQM8JccU+C+ClSuUHXuq8v+1JD36h8V1XzFDOCBe+OIUDrqmHVRXzoBp12
SlUxLKP76toOHBIlXSdy8ELBS2MFJGpCqsKE0j2OUwSS3bzHqfaqW8Vjq6IxcoFO9lVwbarsS88j
nCz2Y4agvWV7MMbNtfPd/kq46EaQmLcJtOJmBuJecPQyCtsmKj2tTgY5dECysoTiBQ7clRafl2Bp
HzjTtW5REtiALdZ8olaNTqoPxRvhST0C9dAiVXVq1kqmjGswho95FdVcIrG6jFNrmzuUSXUHOkcl
5Dz2Cx12nnmKemKq9RgMsjqK1zHk/A70KqfGiz+cZND3+VVMEHocVf+pmGQz5cAJaWPtkDp8TQIh
4+4gTaWlI4eP0G96u37Q1elkC/Mc0QhWQt9z5SFT5CA0izfDLrnLp1O9GZzgM2l3aVVjTBXuD5D4
78JGBT4ZPyaletN6GHxG3v0MlB1+iTteWfoZ/QMqG6gZ1A4z95qEga8YqD5KeRoSlL5rpuF70NJm
S3OChPVc9Jz8DujdTGHbExdPSDaO+px/9bQ4ZPHJkOKRilSN3oIZAbbbrPo41GhX83mdMxigGgAA
jGwv74sC/zK0BtgsANJjiy7T3yjd2cwhOxQBxeiQ2Bup+SO2B6c2CyB729QJ7kM/ZsgTMkCSRnWt
vY2pegPsGi8qJPPL2rEP0MTnlV1BT9ewEfutm+MVnppVEWfV1vftuwnlfCMG0FvOV9ivDdQ1OtRV
xjBTEZM70FAm2UYILSOMxCbDf19EjCatwjZ2pD59+GTQ7zPVOCJURtDF678s2+mrT5T5APQAJGeP
TyFwn6JZfRnxBDW5pWNKTftFZlUfgVX/nIV9AW200fwZjUrCmd0YEfzvzpeJPWhgiBjrVi1719ik
kyJCmF6a/cW0Usx2zW+1of2jIOIWTOvCZ5CJ25iRUzSUj7UkF5gaGkr8hX7eP1md/a41QKUKkl9A
gXSUf6qxS+pb0lTlY4KZEpLdvJpbQv4Sl/NnMmvTAyYKucD6sme3xGFeP/cG6jSdhMzEsYBlFlAy
cG8vYBmxkJrMjd2LH/4E6Rlf/FMUju89FImN1uqSgejX69EeX9Mg7tb/f7cE//5j/I8fRTnVxCe0
zX/9p/z/4LtYfbQff/qf9a/R/RUuzvT4TffZ/td//v1P/rNf/Au7lKidnqby+//824+iy1v5twVR
8SfJBrN3w3IY1v/jFcChaIq++GNazP98019n/9pvNgN812XwT/wL4/o/zP5VQ2OUqSPXcFzDRFvw
t9m//ptAHGLbDuILQ2M98D86D+P3v4+v8SE3VKEb/9Ls3zZQk/xBf2ELzbEtoWuu6fBXcq3/X7P/
ti8dIzMMwioz51tnVXGEZ/bQTWp578S1j+fqa84GOmmXIKay3uuOy82LKa3HlI8DDfFVkzqbsVW5
1cHwBETSnGqnVJYw08pNlEeN19TzZ0b5/Wwbx5jIxhXrhB1pT4O8qebFyfx1k+Vu28vbrmiqgoV2
2C02FlNeLTC4PfcZcAr1hZ1AeowHN9jZ8/TKC0RvAYAdNhR/XAxYF9MaRCN9HspQET/8+gUqIEWb
lnj4DqfNqCvUD+2c3bm5tEp/nNyL6k4Wwx16cs3leJ1VfK9VHK4EfjMeNuw8g4RaNKMz/v2Dovk3
QwvDswZpFWZzcW7T1l3FxZvok3thsRZxR86S2VX5JrJpK9teUyO064IME8pg38tkIZVQUQlZWglq
rFkWW6UsuxxZgLlUYposyUhRCXi2lGloA2aqtlaWb4Es5BCBzstJFnc6VR5x9pz2lH2OLADJNbTW
MzVhU9SgY3uWCctE0EnZLUk0WhA9I5OwwK9SWMZUmNmvUlMWnRbV50QVyvYC5Fr53HTWCQsZBa8N
WSqqNSoG3ELCOXJXs3cxW8kx5fIxyQ6ZNBckIM4b6MDSa0UFQ58YjUs1K2AV5kTVozxqEcZSRsey
oHaorGdZYkey2PZl2e2TZ2H0ZACBGqBtoTYvqdH15iZkyV4mPcW71r4bzM9QcK8JEQVoRp0/Ue/r
1P35L5WJbAVGeoI0e/TpEPymp1WwDSwqOSZt2UaQA7fyZWNBsiNgHcd+04Ny8PTSVIHjsQxm7jbZ
wxWPD0Qx2aZu3SJlFTKvWAdQcCNXQMKXIOXLkfSZSPsaJH4TUr8IyV+F9C9HApggBYyRBDZIA5X0
VCAUrBEMuggHQwSECrOJBkEhLeSWRmlfITR0EBzOCA81BIgFQkRuiqs0faKY87IrreO+R7JYOcVa
DeaVgYA1ndGct8WmT4+hqqx8IRPFn/z+s0YPHxitJ9ALd9ZrqFYHqZrWUUpPmDd1cmKBZx31kMhj
ZFfoXk5DHT7iRJAVLOn2xIAWdBJu8mKO+VpWTGksvqSKGrbgkTHEPor5IA+IdghoFqxoHKSeAZLP
BOlngAQ0RgrapwNK5HKXItMk4vsufSUmHs8gEYcRtIRq5quSDIS5dnaFHnu4HpGcxseWn8kS3DJV
Hg9pah++j3QtBYLVnLfBQsA6IWR10LgCIpOkYtZa2wG5q/ytDPlrhwwWyf1SY8CrNeVW8GrVnb60
6ueJ8CHHMjc86JaR5zJiB1Vpw5GEkav8/YySD7PPlQQfWP/KxhFvnZg2OiJg0eENYmEo/5015SYt
i32MXFVYUqwUfWjkC9DNeBGVWMHvMT4VdrnsexdeI8Bioa4qMgz4NHnsRljeMGTs1zhtFIRicPbH
pW/i2B5I5Immnc6oWr7TBaGZAxLfjXw5Yn9eddgpXL1cJ4l5sfZlWm7dKCepljdjCmlVPhqNaw/R
iHww0lRSFZTuWEBjjHdx8m6WEe+sdkhm81U+SwtT2QzHnD3axpkqvNj6mkEuN92dUrnfJtrsGY22
i1ZbN3fVrMPYIMoRJbf+2aPqZv+1t/PsJUHtHaP6jqZgXc2kdRT4QlycJ4JVHhTFGiy1buMwgZGV
xUemfOuuzZgDjOuRSs5GcWOgOVfQnrdo0A206PZcsUkFyg+WXoMa+SuFgpdJlAWEpxO+vzWSO44+
F57FzI4iJDrLOuKvT/lSq0dXK2rf5KUsX3NAJkCsLrZB4+MuzAEIc76J800lCWnhTUNtr6O6j1Hf
J6jwc9T4Nar8EnV+iEp/xn+JZn9Gux+QOh8idOMqQtc/S30/On8Tvb+C7n9G/x+Ekq34WeAKGHAH
dIqHw/8hcHxPxTuAHngd4L2g2JUjpzUrt2VrcfxhPsF3C790q8fDRseB3o6Th1ryxD8YI9Y9+Ezu
ar57oo+GaoNuHVNlSVKgM6NOxg4SzOTo6Ct5EMv/7xDYmdytmemtuRBQxGD74vMoNTZ5kZ64oW4m
cURmsrRNhmPU+79U1VDhLPwYwFVPAn8GnKtLjV+DbvdMdpGPi0Pg5mhwdeCeXLm4PEymkCU2DLwf
Fh4QBS9IgieE1e5SwyNi4hUJ8YzoeEcYrWPswU3SBEyA+TTgMWnwmsiLKsR70uFBCfGipHhSfLwp
Lh4Vh9fLxLPS411J8GSgAfV6nXM6cfbGnJK4bX6CkyI21XJZEDNxsTg3ebHT8qVC2DbglXHxzPh4
Z9h+Pal4aSz6XcyJvQNqE7to8qnguilx3yi4cOYHB0fOgDMnwaGT+I85fh0F306Bf6fFxxMYuTfg
68nx9zRzFC0weWw46/Zwly13rSQzMbbY3cb+WS2cx1CdVgNpfDnuoRkX0YSbCDBdjbcIzzL/ZeM3
avAdOfiPDHxIMG+xww14kyzGky5epVH9SsGrVRhKdY5bI8FAySJfmniogboQvC+KWlwmolwXPW9J
qm4Bza5iDFmgu3aBUu6RSZzredgNhAcn0Iq1mIPaUZYZMQ1BUR50mpEknLnzDOv2DK9ypfChLmM2
SGbfrJhHbxKiMxL6XQG9CYH75DDu0k52xUGUYmoxEe52zq7R9E20hbKwnHCIyZM5UHBo0IJ2/EgF
KsVU3HlRYMoh/2jx/OA36/Cd9fjPhv6q40arcaUxxl1YMFlGlq4xJD2BNyfE+ma4LkN64pL4/dBi
UIbeK/NJHJlObKQdGf7BVaA13x1GzQafXMF4Xl45ztF3v0qcdPJdsHHW8dFcmjjtJhx38skQPnAA
X7Jy3qaOHeNtwKGHBeyE5pBk3O4xlxY+Ftev9WeIrw9+OKtEjH4Vjj8TX5hd2ouhaG9t1t5FqFyN
PDza/Q8Tv6DgMAjxD0b4CNWBFFR8hcG3vL4zvIbIAM4z3kPfvAAz9QaUZT3ORLuLHhOcijGOxbD2
LPyLPj5GHT9jia8xwt+o4XOEA2DierT90CtRPla4IdG4sAJgwZdW+6ywt4FbnS0dviVOF8X8zuJs
xdJU07nHs8IBP3xH44q5IAWy2j4UuOQKLT7m0/OMT1PDrxnh29TwbzYUJYSOMYvvmf9wD8bn2aLE
NvF91tEmPseYBM0XDVdohTu0Hb4UvKIxRWCnHkpqEQ2nDuy7Y4j1tCMctWKutkyl1UYaSxqhn3WU
gBNPeaqPSkX+cWoe0XavALET/tQe+TQup2bcV8a4YpLG1IIDYsb1OuB+Vdingr3xXOY5tXTH8gGa
QUXimVXYBzAY4WAmEGYBg2+v4q/t8dk6VQr3BN8t/luLbcqAH9dnVoJOpsKlC7z6mODaVXDvgswl
pQ89Ia7ePEV42J9zvL4Wnt8J7++EB9gS1GVYgke8wSN2apzChrQMAxc7KdJDLIyzkKZi5EnPJS7j
CJW9j+u4wX2s40LOhviKCHFHX7d0+2mjFiz68vxg5MNOnd0nJeJFoMJXOEt1/F0EaXqTYGWYyfEi
Rul+PCkuVSruaC7IFq90i2c6xDvd46E28FIT2/5sS3P1gMsav9yqw3Vt4L62MGGz7BIGOAK82U5x
1xCsWPkGzyu8bgzcLk7uBkc3kuyJIzTly/UvojTOb3kjzHCC+8DWef1wh3e4xGvc4s2Ia5zFr46L
PMFNPuEqL4fm5uMyN619jefcxnuu40HvzfcIRzpI5scQh3owPIX41S389Yn0r+NjF9LPjq+9ZTkU
SaM7QWI3+YUREA/dR4kfPgmBXYwkeUz33D3Hg4QHphc1zl71cLpVWXlq8dYPNAw47WMc97xa93jI
LpqkVYCmyJ3xNtkjioafU6HcJ8/Gu1+96Pj4odx/drikSvDOY41RH79/ge9f3rnk85Q/hQsXwIQP
IJ/WAC/AAhtAZ6G0/VMFTUByPkzoApjDPPltEgsivy2BQtAiozGhEkzQCTooBTW0gtRNLgEXkd9b
bwRToRVqH6mYX0typgguPeQwH2tI4EUFeqXqHuqmvdtgPqIwv3TGTMWKH6xCdz9ADUoAqejapzq1
N9e/iHA8EDj5EOaeXXRPI4AG4VQPY5leZkgjTQIcICbAdHjJfP8mKCOQZ1NJ/2jpAJO+eJ+oOMPW
Xpjma2oRhor1Mh+dm232MIbTTxe5lpuuwfBeq9p8o3W+5Y1yRx0joEjIi8IAchQ7zpt8GxUET/M4
Xmu4FOAnJiPCumfz5MarfAqmrdx7kZ7K+iOBbUEm6q2HdcGn+Q5QEKP9eI1gYYSo2+TXXBgZ0G3Z
K/SP8D0vNgwNHZZGWIozILTHqo4vbfOjFNZpaHNEYcMttKy3DCLHLIHSAkYHnvvXAWZHCbsDft6L
8t/sndd24zq2rp+IezCHWytYlizH8nJV3XBUZM6ZT78/gG5T5V6r++z7c4MiJiZAlkWJBPAHc3gZ
0fTgk31yCqS8q7NUb+gUXgTd5xQ1C73TXhUnPAfKWdEt4X+0FRfeZcpzXPlnLQr+Ev+pNKyOtQZh
LLgd3Kdsih/qDM5Lmx2HqHtmF6vUtFOZec9yfJRfsHEFQ/qC2s2j+JAxd2HpdXhAu/phnJu7wfmh
xMZZnMqfLRAK2sMcBa/lqLywEH2n4S6IhgoQ6DsHTZUEbZUajRW2HJ+ywTrXaK/U+XLbVK7/3NrN
nYk0hVsPTwr/g7HZw4i8C3AjFdejOtVNjtwZ06ovIjUI5wfFUl5UBWfKdjxi6/lUZuGDqgO8a4bb
Kdnb6MekQkimQVFmRFlGR2HGzl+85oGpg4uT9+Tdi/8YNm2b4EG8mhrTvfojKesXHhJDug/K9DgA
eYcEm7SfIV6GfMv8YctKD/vtyuMYBoBWgDK0TwBg2Ru3rtOA6Z3GNaITg1nco5N6zzqKOmHIdaGw
4/C7hQnna8I3Uont2xAlnhlFnhllHsNG2Cje+YmQvuheBvR7fH5BaxN9b3YIUfdhlf1l4M2gQvXH
ZbOEe/OmRQ1I3HzijlKr4K622r9idGHEN6oz/QfvrOXFF99IeBs8lhBtURzyVL4wafqggwMUVz9N
MbSYmiUd7V60h7P7HGTa62gWdxa6eCWfE9LNamNt3XZ4zdE88nR884L0Lgm9F7A9D1PbAvRBdU1l
p8MYn02j/iT0Q2oFeSGj3XkjUB6hLwQN++ukst2LurCDGrdZZRvxLZ316XVSUU/xg02WqSfFbJ/a
33XqPSLg+bndBZr/0JooqoYt8qnJd/Sxvg6tei2eDsb4XdP8c84QOksv6A7maJFfNcxXgxT5NdAf
s6s+KFX7Iq4pRFoGr6xrsTLjOtWLjaaM+D+KOxu+Ji+901F8Vy0k+ttEP+YNPNRweGkmHpkxKJ9C
ec5d+y7XvVu3QfC9OjVv8kHGCKx/RIShzc5mbWxbFqW0SNwD2qv464bOgHhL9rksBAW+/grZhUWj
RNZZtJmveBNG/rh6jer6rKXzIUw+zyzs8NAreIT7ZyBauvKziStUcXi/y5lgO8Gdm8AMLYAoehNe
u7z+pJoOKNdDMxsNLhZOD+XoHAwWFcN656P/JV5QxxYGe49lG7+oOYgF+Q2AQmyaLHkmSHJO4a2q
/1Uk3Na8D4qbZg7C64w5L0i+TWJ5n0yX92p9Oln+a80qRNvdOa3yFYFd1C2h//Kv4CXnKUirTJF8
5J7NmNCBZmZmuzw/DihvJsBEcDe8wUZj1+rFTWQNyLJDzOenE20sQKYPpR1vPaTE+9+A0M5lPsMF
RoIC8bK2qU+ReY85bAL+IsfXieeWkFTIIvjfGpeNi2DLK3Axtnc2mE4FcCqfCmsiuK8kIUZobEOX
Cuyo/BD19h7vi5MX89rrsmLU33Sqfi9ouWI4vn7bNjC35hAhIVTUvHpel5FyPYYq2Bt0PMvPRs4K
hL3tx3rr4uBosuxkl19C89OIyjB/V/F3rqpHlGhOWR1da3WwMxASYBlvY7HcKP5arcrHks5H9rQQ
HKhvfc3b85QCXSZ0KPxhuCnwwxFY47Rpbys2ol3H+yR68jsVVOOB85cNf9KQVVC4XbYwB0QEI2Y6
NRkKrsrR9aAjrA9pJUlh3RvDIZ/QZcL1l7/JYHvX6oBHElt3tuXvGic/Jg32Ev2wTxIfjcUSRZlb
NeXHVDmOlvLbzyuko9JfKUSoXYKIuYJb/UZt+lelH7XbIou+pgJgHuIQkPRAeXwWpTq1ueqy6rse
g/OLze6UduZVpCJ8V7ASH43jrtPLc+SBguReZCE/OWWI+gvYA3Ajz8lQmNaY3yXlLjaLT5bv/dLm
sNoZDUhsVvw2qWU9WmVcHeLYe+7K4LlBCslDfMxvLANH0+baCpJu56N0G+OZt62sBGMzw/rkN8N9
k3S/u8iPtuzTumO8YecU22+Tae5U4O/b4aAxl8PPQu84UPXvOCKB2Yu+Tp79HDTxodCwBfbOqF/d
pFoL7M42N72hAd1kk3+I802ZKt1VrriHZGYureR+wqjhJjSNn/gz/w6YIgQjSOG0OVkPYYytljOz
kAemCKAJqFk/U1+duftc9Qly3lazs9ovrl1lZ1gMvFxYz3GC8GWpZQoUNOcqcBT0MPB+8iMDOdua
RcPca+8xZuIP22HxBJUM+CC/0SZb+iN76ZWHZujU2qdCQwMcjVvUfRR3G2r8NVo4vafYirdGnG6w
4ETo2icpKZLP1pw/Rw3IX0WvEB4zWNEIxx8mdiBIRwMU0yvULv0ac6BgYEcVSZg9zlkV88BqY9Ss
wGfKBO4UzPgGcuVN1TX459nj72EIDrWnQ7pnQWEWrnWoRIGYSbJdbbffBrN7Sdzh2vQB2tlMQ6+0
F3sogNih+sKDF5lGA/1Nz3I+eeXgbBTdw7+w9sA3QpmN+Kg3xfSs22g1FhWMyWb62TpdDmQHJ04r
4tUMvXH2tdOf3JX2VTr5+4rnl24H7cZOoQtq04sCqPQKNLGGaUUIdPjKcJVj13ftNssAho0s/2FB
cUYW6BxZaLS6fmX/f9r8r/+XvVTjP26jbr7l335+u9xGFfnLDqpi6f9j63zu7Aw5hm7qK30KlS0I
12+bpq7xPxo6ya7YbDU5svXLTVPbsWHHC2I8Df8nvpTh/ElZN9mVdVUowIK5BWFKsvD/IH27QxQz
P3aY2/m/rMxq+xvVxiizKqGxwOArcM/WbJSVEsc54eLlnGRz5/GWtb/IxJfOb6fhZHohbEDZMIlx
lrrsKIdY6vhM6qiPwPBeziObIjvv+5v1HGli/p7crkTnXMWXer0CNCv+dY41Ww0NnQkH7gplj8VA
10XRzVTY11PqJ7e1oSa3+K+8HX2I+cqE4GMNj0g2yLwcbez93EPzAQ6hnrBreSv0vlFK3D2o93oQ
7UeRszbLI1PRZwGeQ9XFKeseM990ANS0HIcFcyrL96+XoDcY8zK8zIdbnB5N9tIcIzHP6VgibYLD
9Rew32x1FrXKlrZqfGr16GZEnecL9l/WPjWQFpTVOG92A+uXL3WoGKe8jm7ZBXoY1Tk7ZXbBzLgr
WOGqshM4suykwIZBNrJDyRsqF1GItaYDlhQA4RK4aJMJjcgCAQUSjR95lp5A96J5xVjyHK4caq2v
p5JHMke2yurFiHi4MteZWSoVJ/jHvLXbh3PIBhlb/gtyBBkM4NnvUqf5LWtLqzxc/msXgSVByOVk
6KTv46TbdnbrfIt7lOAx1axv9dlSH0wEGa/G3nW+mf78TS/1/BnPw+rY2Oz5TJ2Z3aK7jEHbmHy3
u8y9CVWWKZRZFArms5EBBEDG1oYuzb/Hoc82gcjFBTl/cDGjvUlVsFz+pGcPa4MY1ytYy9Qn19+m
Zus8TknkPPLfuQnKWDnLGlT09gFexFVjWS3WQrXbn9zI+yzzY9EJ86LxeshtjLlFd9lQ+iB+baPm
9et9XKPPWd4MWJ7r+6y913ibMKA9saXapGet7YzrSIMuLEJrXE0D9tXe0yrVYNcSvZrdmidbB8fV
hys5VJxUG35j6pNsWPNkYwH7atcPSG+G2/p3EkWgX3vWWqd+cu5Dt3GfeHQHh6iGGZLJ1iio0ZOP
h7Nrm+7T1HbWjd6xkymTZQFcJQCt3tUnWfXn0TrNfftDdkAo2H3SDVyzsaZobmSG57hIPRv9eR2j
mT190yaRhqAQFxFNLAcZLFysGWaOo4wqACUwCNTHQLvNQnxREEbCmyPii3u11uXRWvyXHNkss5dx
1vqHIdaqPPrHPM1IP2spWI2/Syvr9u2qZyX6rtTw4wtFMW9loWglus5mABpN1kelfUXDyWBz4o+U
oBY2uKFOdjMrzQ1qqMc1ZR3qQ0xFen1jTh2C/n+Ot1bXvmb1edBr8yTPsoaXU8s63193h3vv28Wu
iaCi2UdRiwIMRJPuEDcur/Xe1l+g/L1VK7PTzrXNy2YW+ym20nN6b6KNeNvVCIGImozjUmcdL7BY
fyMuo5m8NVygm3hUA7jSwDVZhsoLALLUfzKbLcjVVWuVrPkWiMQpZnJfQ7X5AiEUxXGMkVg2y/pr
NWumY+cY8RnDZ1V8acZPboJvS8kG6o/QQGc7Ns3fZopQfvAjY2J8MpmgsOd59KMsQzOlz07JFNh4
VotDGZRpH6pK3/HYkEHZvPaWMSWmMyPD1po3DTsqm8pWeK8QRZ9kXoh1SOmeSsUKAdy6CJZW3fjd
cLQBD2DRsqYvOWtwMpGZT3v1WqbM2QyoSKuZAxX1c2ixwthWgj48Q00EndLci7he69lRhmRhhvoS
l/lrSB79OY4c4j2+jsN+0mhdiYWoWJxTZshceXYRn7I0A1LSs7VvK4LwhX+4LJT8X0cfYnGEUCF7
gwrllIWk84Z41UOpRSZOBBME7miCdbKM9Pf1JVeOLUeR+S4wrBuTN53L4d8vSaYspxQx9mXLHbor
sK6CIjoNOHQtRZdPOCjLeoyay9vh2p57+be2x5xmDeFLGp4+DCNbP8Q6cZI4AiDyX745ni00nlZR
AL466BQAB8TEytR0lRfvP786Wc3GRzgbwYud2d3kf5pmrJxyO226bVOoxbmtK2Dxff/S+WjnKBpL
SNcylrTDcF3U3o+5qaq3ZD+JQ6bExviilHV5kAOETuhiWyp0zBqMwZgDYjadmlqJNqfu32VJ49+V
4ggnt/QQhsDnGyRPWAV/b3YA2/azN51l8sdhZN7SBb5cemhD0jVzTABZiS0g3zj7jWqgqJcHgOyN
HwkSUrcXIZniIhh9HfXwZaq5MM8ytvaVMZh/DiQdfiLXhmVQWc/yn4UbTsJFh/OgpAMAe7Ttt1F5
B4WMiN7sCby3d+2q/nTDFkl4Pygm5kFVOn8eff+hGgf/lzZU+7Iyp2+5GlYb3W/rRwzafIAm7MQi
ofTWKYkwTtB996E1tB9oJWK7qtcIe+IzqqnFbdBpgCJEZAC5X23loYsRGXqmGBfKqswZlFDAcCaW
p3rX5R0vD+ttz4Y6xFuw+Secd6a3Q13UZVBJy7ejNYZM0Q7CQX4jG+fWaU7yaBlL1v/t8EOqHNvp
qrvGAC130UU2yFNVbCICAuir61RNS+A6dnkXd4hfRrnLE9rvsS1zHXZ/27CCipqp/R4f2hTBfJEu
2/m/sQ/bAj/rA+cR7lV9MwwtkgS5Ywd3eoAjpKf0BkSlYhwQDlYw90iq+6UaRGl419jpFqcw5yRr
S2dcx6aYlR/XSeyBVSRBKvQ93C/zciywPKhQx42CCpBPhpZNzpQu3HgtriJTjfnyUg/GvN7Ftm+D
IEOodLPWBy2puW0adRv049cY86sntCL1W7XRwWqm/cQifPM1q8b6CXaFfgt3G/qdE0xfcx+Tivd8
ZicX+aog8AVKWLdYljYH26h4NbGcL6luRmfwoW8FNivVIPCi0XlQBgffcx3guqh+SFyroEJLBBxz
du3/zEtKDTKFTBxbJAS0ssx2S/DiNLJdHTEl7kBM7ddLWc+wxnBsufNGk+0vNdvnbl0/BIpe85aP
rL5XBjHYo6hZYrI1StM734vMU2fPncc2Ydrua4QaNzIPJBPLRCArwEyr90tK6yV84Ohq7+TIvs/w
Lbs8Z8WZrwMtdg7QubRd2sEPK7ty+opy6OdgLNQnH9rqbWRg+hyYxhJXVHd+CnLia75DfqgRl/kd
31MQA8eqNJu7XLF9Fv8PwPCMV5zoucMQowNu3Buv7AGUe+6qGFBiZb6WvO2AZI7a904yyw7st045
i9uHUtHbg4U6C2i2mGm8ad2XRuR+mZHYgDnt+Y/gYu29qtYTj7vAOjHj1vddrGRPladiju37LoLF
442lsMBZFLb1jPfK14Ffj1sZSjOWQJIaxUtHZECBye+BhZzSEDiB3ZZ4lqpFfc50NlF7wb9xJhMx
lEjBnkgGIUoh9QCf+qD74ffZBV6UTaULBlRM/mIx+VsnistskcmfzFsnhTIXk8PLXNkqJpXm+wR0
6W6Y+Y3MlfPRdfD3ySq/gZxfec/rVYX6+3hykirnpx/Gkxl1hVVUW0JXQQONn2hRBJqdcgSeaniL
mGg391dzgvzKtkGYBM1evkNrj7x0aV/r/zSCHNH2WUjhL8+rFlNdDPaM4WViLfsEoat+ROivflxD
ms1vkag6ljGcQit+qw6iw1qV/aEwv7Uuw/3ZV8NZXog7JtCeCvDHQAH686BqTIKU+CmK1PhJy+b8
Ogw9jJtEVTZUSp8gsD4nYM+JySKGcJCNiYlViAj9a6C10z8ONOKKvGlj4xc+UuoR/J5zZ/ro1CDN
5X4Van2q1tk/vab9nXdD8GJ4aPJGCOMvqWGYXKQqsb+kNlZ8mZpOMDybWAFEU00fRpWp/mSMe3kB
EWhU9v0KHHTf5w1zFrLG3qjaTk4RktyyWA0XM4OL2cPFZOPvD+V4Rcktvg61TEvkNEWOh+Y1MxZ5
iF8n4gQlP3QIMph3Pv4JozZiMyUK3sv/6oqmOSdtaj1nrh3vZ2MChCgaM0hVd1aoXeTPcf2XV0bN
Ob5BSsUJytekjsF8q+2DDh+FqeGrLqK26YBfcws0K0TVbdLs0DpmsgtR032tByPYIqWPEvIwF69o
MrykKis0oVW4L3P6WfaZh/FtiE7ROpCGYEjbAFkBtux+49R+YKlx/BYCbdh4UWo+weaZ9nrWGics
lt2TFsJcVPMCVyXk2zFJdaxvNd29f3X3w3j62B1cpLbPO3z9FNYvkmDwj5pWecAWG7c41OAV+KZi
Y7IE33O62MVPI51wDBJ5TQ1NRAgKgZr3AuMl5+69Gx3ts6yhGzTfDaUJOEnVlzZRWzKzdmmTNUMv
yttAD+9TJCyiKSzuNNaI7xp3Ats2Bm52KxpkbBYNa4qORfAtkqXsjuuXcZkhG1UVfx/HMM+QmExP
cEd4+DQ6Nl/QRge0BDT9izvCEel4z7StwP+V1j/U0It/pgXPoXLs6+feMPU9f4Tw1JlKcU49zLLn
2b3oU7bfU1yrfsaiT9cXzaGsOpUfpyECQlIHbCB5Zpjv0X21nge7Zwet0l7dxJJSsNYza6CITrXe
3SDuxyhHTcDO0a6W+fB1l3xMHny2X2eo8+owATRIPg3ivlJhYB+7qvQ3gbjrPLRq8DVyYBGIViRf
kYRIUIqXrd3w06py/eV9CBm1mKofedPwN7KPViMqHY5NhEdk8dyzVXeDabHBhKk3zjnOylvgtvOm
Gz3mATIom9m2M89Nbj07OWAAGZch2SiLDBOMY9XjaihS1/iaG+nA61sdtL9slQ3LeWRdjA630zlA
xFQPQTlVn1RkVhIWbcIrcRTUcGc+HCkYayyxkMnDcqQaefGpG7qvSNg1JxRsmhN7G83JyVsmBLK+
HMro0CtE5aFSDsAoVe1G1mSxDvH3XWQSBNTmlEZpiXUk9FGkXZp7/rPNfWV33nXhJTWqDWlz3zO1
uJdHa4PMkz3Whj4DGyCr61B5k3vXsmFN/nCONXkdSp58Pa+h5Ww0x2ZzmrSdLr698K7jl+Gy0veI
UrXGSxtFsgXMrvECkzp+oc8sKoWo0GdtEX2yeAQjnYczb9wtZGZPSYq7dLaKO9/OtJupnR66si/u
1rg8GnvvZ96U/Q2A2iTYBl6HAZUojL6Mg63pmzCiSsRY2T55a/mYs6T/2Tx19RPScZoZ/ihGO74J
q3Y+xu/FNGLrZg3NsfSa8TrVB3j6slXmLXU90t+6yOy1+cMwMu/vhxhNwYNYu8tUWU36KtqV8P4x
cgmyTc0m1HWKeMZjk1n+o6snd0WpxmdZC0eteUCWAicUEnJRWGX1M0gQn/+G5O4dPxy4z4k7Dp3E
5j4WR0WMeMMQjcZBNsiYbF0bCqjh6G+ILljuvGWPw8Aq2BosfdM4yKos5DgGGtH4XfIjVoP7cO0W
cTpvcs61KIzABGZiz4+2WThnGXfTvpvRv6FeqjZAG5Tnr2XyRXPjQQUQ/WSsbH9bELm+avikWnHp
fc60wdr1amccMzfQH9QaOAOKShnL+/CvS8e9yLCi5r9kyDGMtLCvMKLNftSY3aflHB5jD91/gJXu
sUfLfDmaOx+76bUum2Xih5ifDxOywqK3LPT3I/xvaZH15VC2z75lIiwbZpuL04bRjMbO31zGRUzm
yCEuTnlxmRenW69GHskr9qu+2qcQTpbQhzOueRcjAu5T2kbgboQpC8uBFYjkqBwBXtj9EbDHXsb8
yS6xLcU4l7UA3Ikd1L4HZCrPludq5xKMOq0xYkmpd5JxNDI15uZQ166iwQ+OvE8ewyQ2ALCK5OUw
yFxrZ+kadIU/x5JVWWRFwYs7OxS7NSZHkCc2cmVTqQpMk7lDd8pFt+Moiw6VJWhd+MdqoWHzmWfY
zcrDNQcAuKUdZNAQSRf1wnVLhivDgc9RDLqM30fMDSekgtJHB9XzY5Ob9WMlCh81GUtLnFsZggNf
c7fPtwhgOLeyJuMiq/n3kOw4a4hbyFSRtXZ8H34JxZhp9kXN0kiiq3eJr/cbXo/6XTkHoIicARoI
NjnaXYmxI6qA+Oulqn6Vi1Y3GcN9MCHyNMqg7CKHcWuhzmWZN7LrMgoiZMMNOg6fZN9lGJmsMvG+
0ngG7C9OB6DUPne8sskrkF3k8F3Xl7vOytVNpc3dbV8YeJ+w9HhsFfGu1fZTyv6o05dHVRRL3ejN
fx3KJlmXvWRVFmAlMgg0w7SRnx2QJz7/Op5qxIfgJW+dCbCj/GynOiC4NF2mXR7LMWSBBinZSx+V
78ByO63tMnZxSlkfPQ1jnqboNmgEjQ+ysLF/vEXl7lbWAqUqfDyPukc9c3ltqXy05fO4SnbwPdWt
p6o5sveTkd3CrLwFlEJ1NJA/hcMxXakFToZp6CgPGdDsxy5BMMNOhhava2KyMHs7OmpV/FvWCpEG
hQf6NsuNstOaqptfc6cy79fMNgePbmU60EP6yXilBKgZurjgyKpsUPk+oMrEtcjxZcMcgiT7p2up
o16B1l3Py3UAYQ2C5Zq5BlMLxls/c40Dqm1w+ko3sI9doUAuMwPTgqpAMdtQTtCJ59DD+MZEu7C3
jhcdZNNSz42wRJYwe5WxSQ66tHwcammT0bW4OJU8/3Ip8qpk0sVJ5UXUNZIko5O8Nn6Yw8+Oqi/t
FOMtwI/NfaAWPPExV5bxtOpRDZ4949DMKgZc+W+kAGdslGsMDoM8386iN87m9ZVl12+9NV15kek4
JSMniqHn5Oeb1lai6oq9sOFUy0PV18UKCfUyYXEkg95RgYYnuLZ4qalfI9B2d9GljRAU2Kw5H3sv
A6Ve+IsHdLqXzfI0S8Nat6eo5rdAnHE97fsZL660msJmhwR/ya6Ywb5DV1anCcY9qoYVk3k26a5l
LG8gdK0psroWa0pZVfRd6x9yqtgboUHHLGWLAWXhqR12ZEspz7A2reNY6BFhuxU213XdAz61MjaR
QgT4rjMPhP+2xGZ+OxpGvF3aDU2L722kLg8uvTCgZgEfoi8zRp0XQD2saS2D5L6J7dZE/2Y6zDpv
vEtnZPlYI4iMmzxtUUY28YWk7LXoVGErucU9ROwZiKAbKyT0sMTCfSmTly5LqVodznpLJqjm6KQm
w08j0zEoxprwJItlhCXn33stIyxxOUJvb5Pe1Y6Xp7/svFzEckHyihOmF9sZ3mnVsoPkZ3tvtuCx
Kk5+jmY2C6JR3ABN8qWHxXiUjbLw49HcjXWNC4EF4hUvzSLHehYc/jRFSw/YIhF/07Sy1Z2aNOzr
tHG2C5LSvJoHs76VBS4Eza0tiqp2O/gf4nBpEdkKDCbUx6Khvegjm7W271tw0aK7yAwbMv9+oPch
l8FVKEXyKgqtMHZeHPQwQIrWYFXU555mvfzOEYWshoOzt9mBAJg3v4VkXNeNbN8NEAjWXNkg85oS
R1F1ME9xYv7y3Nm/tsT7dognwlke2TayEqU7YmHx3qDLd3e9Kocj3pA3rFXynt6It/jlUPaZGr64
MliJltGFBqlEg/LcjHF8rrX4oAlMxaza2mMehGwpqMZLD6HwUa+iAzxY48WPeu0Rra2DKmoohi9t
a7/3zPd+bmaB2E53mVJGbMaEmXWUheV2b0dj5pkXsTJUcQeRQZnTOYm2a9ik2uiO0Y1obhn1OfcH
68T8gTkZNRmq5/btaI3xm/fqam58UPoQwRiR8SGtw8dkm3XVuJENF6eYy+JzXTj8HF/VrflkxiG6
7lWN0pOGwIvSZChb1ib0KPC9PKcM5auhlsvS7pqb1tnMTgZEEpmba4OxyZxTFvUN3JAY6cOyQ7nZ
z8svLsIyYTxnPxz8ExHi/A8ZsJm9qzK1/3mMNSNqbV7Cm8Govg8x8OvYU3T+chE7OKxKvcgqRGz1
qjd7/aVLS+Nja6uyZLYm16K6JsvWtSpHrofSeLFVXT+tfZOfM/Kwe3mjr3e71ZgNj/5s+cZ8+ALh
F9hfRVWRY2P7xzcIh472aGTJXQwo/w7Epa1nxV2Qxd+NJGsPSOugHCSqmdO2hxD5QlWYJ37XRGvP
vhiimnidbUVK1bHx+CEmu1lTweLmkPUjFrkIygVFPbIn2YaYjs4apN6oto7dZId7tcRRSjbjebQd
3cZ7Zj3SRUojsQ9yBwz00CdPd9yHJo6DT7HV7GW4jsPwBKIc00mxm/ZPnTDps3YshCFxZ/b5s8MC
ulyyqfQ4f26CSWydoEtb9GC4NITL0e+3eaSZkXLOJtM/V4ntAAnQxvagqcMXGZPFmpKK5HHqMVW1
ktPSYc2zSogcVpXN2zW29lWzyb9RR+d26TYbSnrTZN69gUDibVRC1e4iHPhkdYmlbGS2JswPHqWX
DbJ1Tf67vmBJHgslN6//savstZ5MDufDkbweIX7+7ZDiImTa33VNLDjzMb88u7V1vUQFEuLWVguc
UKvG3Bp2jAmw+BU1rdHcdp1rLUA12SqrmvjlXKsSxrYm/5/6pnlkHzMl/QUZPGl+5bauYxlRu5C0
kQWwmtk6XMTQetCBN/IomNmDKAxsrEzDbEHb0C2M0O+esBrYpGnRzl8m1gnmCJf5wNGhIhm8RmUg
1fe52qvn2Aa8djVMqXqWdTfpjjns5aMMOYMDI1zkySoW7KwxWEt658UIHsi4LObUGRD+hAcrBvvQ
U1braGr3YeXzQ4DG0yY0EC5xfMs6oeyf8f4sDkFSXxZrDPpTeFNp3fXcRzl6o+95a8oyTDiOOrxS
Vh30cT6rWCnNDlDjbYIF5H3sjE+AcsNjDvGKpRMRm5MALWw7KHcYZIT3MiaLorfsazdVsDpYsxUk
kBB1YQUx9e3gkJj9U9DVIXwqhpKFHMVtHAurJpQ3mhx90p6FFMDOTvapnJxn9sIi3NuoVVbYb8MK
KLOsFnZh3vClCzaN0WWfzNFoH7O+x4aic0BNNmyA/9m1nPr6Wub2XXDZVUOwT3aVje9nnmolvMNj
I//EOli3/dBd5WG3nNkQ3euxuziz11XOPlGyr72bTAifUJhR93Ykq4XujB9jMkUb9R/IO5T7f+wa
+KWAdb2PvA5f+1H1X7Bqzp8mfCZvCbqqq4iKqo6qW95HpBrkTm0w8wJ6sXyWImYDGMPTfpf1aH4V
B64SmV9jw/xdRKH1KVFHBGRw/Lxp9MB4CqHcL8ucGJDeB6iD/zW3drVXhvq6qpA3zh0zOMui1m30
Ypuwf6vbEUS+NkzLTaJF4ZKzZq+xNc8PpmKnQX/a9B4/XsxLUZxp3fzOlI80eeiYEZ51mtCiES2d
eCguDeJRGtXQ0iKkLuS9Ju+EpO+tW3u0frCdnX1a7rzqFS6W9yQreoYEih5UzlFWs8Hr9kXtpLtC
q5Ggx6bqkAr8fFU6DcSEqd/EEtIQCGR9WeP4q5vtufLd+vyfUYb2n+KD4pPjjcmy8LkwIdgZ0pjo
wmeyihycgmulf1QK9OQGJY2OPC9L1kkM57XMlBsjmLIfhvBC4CbQ9qFa2Al8dvSm48Z5WvAHuQ/y
FQmmJ2Bt4A8Q2nZPvdXgca3DGQ+b8EEeIeGNTXmuJjDswvDBFYVssFJkpaP53utdtEr8lPMMTo1U
tOhvI76ARlIVvVoIaB+XqmGHypENpkc5ktPh+lDMPOHlHEpVvPba6XvsFeUcqmSn/z7ub5YJlplM
DwGuRA9qYfUIckbtYUmT3ZqBDyROdFaomN7Y946ydFv76qKblVctzi+lmKG1rMr+508F36k/oZ8u
u/CqbqvsL2AJ5fLd+hP66Y3I/0amET6mMz5IXdNhBtUkeXy0VPOlTGKwTzLG0h9yhlWB0zWQ3XjX
hgnK3bGNfa4WDTduElpVjElxipmB0kQPWTfa9yibB7mv5QhVA5hUlNFaGmVGoRjRg+GzgOH2/kmG
ZGH4lX9IWaUTQhjRAzJkyN5PKmC9bIpwuhNBWdRlZtwKIxqW9TiHzd0NA1XfjGjWIKpS5H8h3ctR
4RZ/IfYOzUOt6r/AnOA54ozNX+OU/PSMeithMIMAxIx9Vm6tANEoWZUNMgaCDjtoiXkx5xrfZB0S
yHIPoqH31kemW03ZPK6xD+MENeo+Mi8tMmvT21nFBnY2nqvCxrHQ8SuAgu5wviiKYVyqMiXUrQq2
KD1kiuw7DwXWV22rvY3gSejhOoTsOIixLzr2agxZXAzuNzy0FE/LELXDjcG5M5JZRWgJkMRgFPl9
jsb9vdLMOcXoHcym+injspDxsCymU1qrN5gMYqvpIgh+q2ner5D9QmjhZXwwxbp5r9fqXVGE6p1b
RAaI0nn/IS6rvsl/0VXqfis7yKIVXeVRoGu7qlH9kzq4MStNKHA5XeijwRhOeLwDGNmHLjzr3Mmp
iiLD+oVpuGheovLwoqkWQNA2cpy9DKKVhVHCgIuXwtvxU1OxXdVZiA4Z2aA99Rgo3vVTd8JhBBVn
lBStbeNV0X6p2yhQtGbQP8i+A+7vh2qCU1xVifaUpnr9X2gPHwmKfH911YaLgz+ca2MgDBPykqDY
VCqzrzyzHqxpGhsMMQPXvK3H2kLeBQE9XUPaJSgV87nAeuA02OxYy1YZ681gz6QqOY6gEukcj/2N
NtbNjcSwSdBaaxjGTdKOPySibcW28bjCr0z1EU5NZtsIr6ZB/I72LC9qSoC+Xjx8D6Dlo30kYjjN
4c1TiDVBd5xQphRHskgCfAWWljUoc1gVy45sp+61CNEBuVceKQoTzSp5kDOvgJpskzvsih3e64DE
ljZRa0zTusZuEovRxPb4jVKG/2Xty5rjxpVmfxEjCO587X1vbZZsvTCs8ZgEN4D78uu/RFEW5R6f
OSduXD8gCKAAsK1uEqiqzNzpVWlenKyMgVS2+qc8d6F7h5PEd2EXpxEsi3AvgGsi5O1PN+hfzNz0
vwY6vP51kTQP8GQkm7GX2gnnznj37w/jWwSL+ls6nueAylL9c92bv2UIMvkamp3tfe402L2AGS+4
IrGGrQMvbs6WnYIwLPTLXZnn5RUughH8iFn67NuAcvt+JX9gs7lsLURTFmaXH0TPkdCEzEywp/VA
wjNQJrFBf3NdG9ysXtyuO9+HOEMSI9WQ0gXx8wGOGgyw+FaEAqpDKhURGw3nNBmBI61dh8CKgkLf
/y64tU6TVHwLG8DYUzAJHHxDq+5aiPctIq2Hzm3St6ue59hJlWon5RVjfyqizdSUqc2W6T7/+/8i
7vofoF1wLbtotkC64TAAiX//TWQgnpa55YUvGqTVFtzGb5PzL+Q6M8pPlV895DhDJQEq4Qv51Mrh
3axPDHAuRMUC0E1xV2f4sRs8E9DxqNMVFJ9isA320WNdOzn1Us0u/OgRvsnPFknVThbUSWadOaSr
zDGgFqfmoBVEBoLbZiMdwID6dvCOMkBaw8YjLBBdRkW45aaZ7bPM7cuF5/XustWgtzq0gbVr/dGD
VrzRpEsRtPHSbodyV1O91S5x4Vf3qd8BRWgLE4ztoEqitKZOggdzgF9tbar0PB5KF8TBdgqSDSRK
pZX9AH0Xts5jkPBDFg18NcIHs34kAKrMmPsoizDb+6B0m3o7qAA9aM2Z+sjeF4ioSQG9wM6qvUeP
Yz0DkC3Qy7vpdYjlBrDK4tDAf3PQyqKCJArVmfuHS+oqgYQ60NUAEmWwUKj6dNmpWXyahS5p1gQI
/2VSDT5OdFq204tRX1SGsO4KVQyJ3gFFYC7j1jehZIIiy6IFABhAx6ZCnKDS4u/t0Iv2IuXi7IsB
+2cziO+hjyZwxMj7L4jRMUBBRfPalc2T7CP/bw8EI0ldQhZJWuGWNe2VO2GFODYr76sqrE562V+p
Bo1CRKJdo6Sm8MPKhBYYdETa603Tx0DLqE2Qnw41kgHzFqxARXbCDjs+DxbzV9XYtV9Zk5ydynB+
JI72ENd99jKbFso0TzsfZ9mg/RqaHG/N1P1RqhNF7iUX0xjvEFapzk6HQ4FhZw5IyervVJvbK5HX
7UqCiNIZ+WSqg5OjR+QFQ8nOSvufvRI06zuk2i5ae9BWfdskmxbhx6WTW/4F5KMcuFg/XiGk3r7V
BTgceVm/4iRgIFPPgYMjyyCPFiOpI0J22xtC518hAymeUsBKd5AjdTdWXfsvQrItGcxzt6D8PzvS
+i9zIwcZr3sIZm9G8MFv6hjEG62VpdfGS8YTTpIN/JUae3O6JSgL0rfMx7lwBE350cscH8LEoO5o
9IBfoPE4rEvIZByyURrAv6GgK2qjoh0KOwON4T9tIGHQ7Meyu3oZlMd1F8l8aQSe36Kz77sqdB6p
CfqT9yX0fi7QOLUfdZYa65pbYA5Q1QKyisBDuDgboSZkNx5AJnXxKsiKgOsLimtDagBeGvoCIiIc
udlmyU4ub8epO8tAGDBVqRvEI42zUQOph9qm7mmOLocHFxqj8O8KBKRwb6+2r2MTV7P67OvIyyix
GV4lDeu+SSZAFK/xH1oAunZb9M0jBB7AoaxH4w7bjuah8TIcmZTJ77PplVafq1AfTyHob1ZhY0MU
05dbIDi782BGcpu21W7ERG/I8x6WcP2BpQlXF8c2JDJZe/4WI0EVGK/+GRz3YBrK7B4CigaCUD47
V2ZdnwZTvxRZjW1xW47snAR8B1STuI89Pb8Hm3x4tTK2dFn53hSbeXWHwyr145iH51nT7eLMhmss
Kph9lH7uHOmKCg0HEcgeRvFqQNLSpw6q2r77lxFxQI7c2j0nTZav4twEETr8V2dTFTJKEVii+nk0
YvdMltQ1G9HAIBnAwJ9w730MGdrgk6yK+mWwoXBmtfIttsUADhzHu0ZQ/tl3A8+32qBbj1xD0njo
5M6PtHUm2xBnjU+23GHVpgEsKo/EAemK/ZmKyQ2PA9awQAI8EpHQS23Uy5UPP6LeNnfAq9xl01gO
nAKgwyCqH6DuhZ6gl1OPzcuDpXfG1sYm6VBEbnEIkP4yQjAEl6mmSbamLir0RCtAcUOmlny3n7s/
mU+WISgz11WDuCaOrfVDq6f1g55B6ci1IbpJVSggx3fc0ZdUo6JMq3zrFXBBNuXAl/j2aciL4c7V
qPBeTUEmAgQVNp9Ifa9PXpLzpzatkTufJd/AI5/1kHLEkxZukDSvvsQuWHhBZfwKLfZuFUSdOI6M
m49QqHqkdoYkpGUqmu5Uh238UBf6X7ay16WiI/I05xx4SHYWvQrty9557TpuLqIxy6997MXXDE9Y
pGm7DzIXe68tAqB0QrnXB+MYm2FwClSTK/TgNFfpitqAJ3T8rJqsaDTZUzFbFc6AJHm93FG7L0rz
6GTj2teg7RBXJX8LtHZXlI144Y0zII7SB1uguodnNwoOPCu3XWhuHTNrsr/il6Dwg2OTO3GPt060
TlpsXzUNZO2h7zWvhtj0vp1+N/Q+2cTcivfYxWXPSQFN2Upk3x0vetTq4uwm3V/I9sWN1Mx66DuR
nvy+/daWkf1QqyIccGQbZBNtSqmtkAkKaRxDi7SjNlrBVISRr/RyVD3SqnidISAOB9Cv7ltDTuaA
nZfb1Cr+iiNwHbUGUC0eZRjlCTPw2/YgIEP5SUUOnEALGLMKbq/JuoES5Lv12GbGVmOhuxAykqCF
utpTXj9uwl8m2LKAe/13JECjd//oITwAIQPKYODYIZZXGusiKAxquN/nymUQMvjeASGQLfZoZDk1
4rEPKviu9/dBVW+c1k3/0jUO/s9+GO/akkGlJ4eSgQlWmG94Km4op5QsAtcGcD4QJ4AT6wfZIlSG
1Ihwz0ytetAhMXwPuI6Z25CdxVuh2WVFx5fU+acBgxoQM2iDafq5h1sCtFRgxq3c+jSOJgJ7PoSS
qUodVAAJ2JxmO7pK1QiWOhwbEBeKQR+zUMdc7TzHhF6Y6ma2ODKwCO7m+WY7GlYbDdStBgmeQP0O
XD7dccotQ8QkWpsiNFeUnua5yBfWRzxTSuCO104SxzsfVCQvNrQlIxG1d0zL+FPoQRCB+e5LZiU6
vJIQR3KVlVfY8F15PttTL4KxxyBKrIdyDI17zR/vrMrUn5ntgZHm9/gMGIB+QCOl3jQidqa4zac4
Tp6DrANE0ojmUIins4ofEfhkN/oQPGZGU2yjZowbRHRgMY4Squ1+JN5NPBUOMk2n3cXFeAwHhSd2
zVfJkYARKSxyNILrDNqBQCSPyPJe9V3U4F2YgYEh8pq3mONlTr1IxMOxtJOvAvCTaew03dRLIxrh
QcIWIhJW00OYkhvhHkk8UAREjYoOLC7TVZw5/9IWqV4yGXF2yRYVnkErZkBHnRoFfvVQnuMFuqbr
RLiHoimdXdy6I1inUx3aBtGzY4QWRAxQm9sNVb1pK6F5Az1S4DvmjtZqPg+jCajNGcp+AaQmVA0/
Zv6PxiKBNqRrmPaKjG8WH2oAtoHJ3ABhD8LEJo1f4cIplrYxpsgl1vWHjvlfEG5IXofCaVeJ3bqH
DKzVdxJSC3BZpHsztd5Yhf0TtqXvVUlUD6XikjB+tVlF1yHxXfFI2GDqp2F/aiNeiImQIgU7DURU
5cZBusc6EWk9/U6GEqqAhYH/RT3ihymLs84gj13J7skFl86Rfk5U0FBQSr0PpbZAs/RTj10IDRIg
CdkmUQuVDBxK1zFydrZSxf1HC3pyQlrexUNa2nNTfS1Vs6fBy8xNB4qzJTdf5kFUhXfuZhDGGX7B
oEb24dfyWB7xfVtYP3qJRIXJLUbOrhtfGNyMSuax7lc3HbPxNFhTaXzkWJt8ZhYEw+osbpU0j7WU
yLHeia6yn3LGxMavIYMTxbb9ZHIQDlimBdkzVZU8Ms9u6H0jWwYM+UOZQjNajZwMBnsdZLy7nybr
9AiwA/x3UPX/x1INyAw9yAjM3trJjUvO2zYCs7YPiWDy7H74c8nW1AqI3bE6Xs1D6YqM7QT7TYAS
jnOnTU5iqnMZTxPPvfPQv7IIiR0yzyDpmiNWvzDBWXUJRwGNxpLjSW2blyYLQNBMl4C39ctOhM2a
7KYhSeL5Jw1kBNRGdlSESCa7OAjoLZOsatY3HW2pdCB/rUG2AceAm3WoI6zr19Co4wv8wu6iknZ/
mr6sxs9AT/gzJC3iq9tCVZO+paXu9WBjhHAuWeFl8qdBIXy2kArp/i577GR5FYLyfrCss2v1IMC1
2ydkB7ZPrrlozDKeKmVXvTWZmarEwfYJm3fQd8IHs6WqAafYjuaaepHWSXNRjSbEXClE9J5orSxp
31qvRP644W+DURb2geG2dROP5olNwV6lQCQ+NSAqXmpRV+1l3SRfwNQJeQJQ1G4zM0q+tFbpbGwb
mNU0YjGYkktt13aVhRRoVHUoBR6RaQK9B1XVIldemrx5oaGFZbT38CpuqOaFgPr2G7KjheCU3fSy
FCA44ofR7cI7q6mAztLZfeQJdh+7GlRLRHIBnxW7p/agyaMDALBKjfiXGR4G+tazPLGktsQW3Tkf
g4NQZKYjIohrqXZIutoXDUjekmABP1NTUwP/ifSAZ+qjggZ5XLhrqiIQUj1EoHfiieedh6bzzxxU
f/DHxp4Yl23OcKZ3oEEieYysQlXFnUD+ZK56CV9WmWF8CWJ2+XfXLPzZv0cbXc9ymWOASNGymG0B
7ve7Z7ZMattJ4658Bv/YsLYQ38Trv/laWrzfibwvN6IwhleJs79rus3XQHO6nc2KcgMpufHVgX3z
YT+3/25fqHnaUAyvNd7fN/Y0/8e6NL8PcuzJXs3vSjdZIVDaQ6OozE8RkvUQpgvFVwgLjKsu9ft9
Auj6196W27j30qfM4f219MFySO0BS4ZNnCVgFVGjjFF+d8Hve9dKRzxG4EaH8oP4aiIct7MGfHGp
Cu50d9F3EgTWOGe+wMVPg6NoQMgmVArAakkwVIH3FchM5Nsz74CNl3amopDCOSaQFZqboNWJoBfV
uyF5hewvoLZqwKcOA3+I9chqCUVj830q5A+wpZ3jTBDqOjar9ijBu2xmL7YOT00ZNPwCZ1z+gsMu
TkBj/wXpj85dy+QDNRttXB0GuCsQcRnylwwosDX3whGpP5gD7t9uEWZRcqZeJeyRWD+SsmXHTzkR
U47EwtVEdmGUQ4hscFVxKSfCzApzBXJioDIvLuUP/mmAVPmERWn9zKu21hZ4IYK5r9OhYQzwLsJx
Jo5jIrAMUHNz9w7psC426kF4NkrIuqqmuIHKNtTFB/DXZQzcMqo6NAJQ5VLHgXuIUPVr946saX4J
deP13DavQdOTXRj00Zm3xX5uogFqHT527DLd3rQOCGWmeyFj14VuWV6XF/Aj36fSL08hQtGnXF01
gARCplrVU2dAEjYgOXwXwXC2mYdQ22T8MU0TJUgn1uU04NN8s12OWNPBa8H3HonRWxoVyBB1YO6g
JCflMdQtSNm2UD4/UpFbw/tVC2kfCefRR13ZTOY0ksxBBSUhD6dvQLlj7W7ayWLEEWT1788jZv2D
+MqG1A+Cpqbt2Y7t+TfPI25HteH3PTTMdRAylUtPxG/2WLrY1iMCQJEBPmj6WoI5YjWHBnzJ/AOI
n5/nJrqSxt8+vkFIAfkVRECOHtLjaEbo5/X5e2w2Hqtma0F4eEVxWGQ+e3fcBwHy2KXlkjvgSUAW
YHtEhAvk0X8wRjLRyiLj1C8/G+dQsmgQiocDEeELRfBBBS+M5IB35nsbpSWUFiK/UF2NFsQGctNG
VeqgsWRHU/2pbR5La3QC3N820rRWDTDwoF5AyrnyUwpyXMbKr0l1JJXkSwcBkjVVxyG1xlXvV9OQ
T9ap1QEVS+Y+gp9reNMQ/YzURL+vQHNPA29WmKagRrAavI/DNEsa0gb6qxE0b2asQcCvzqtT3Ubw
2itAwZwnLUZH20Cxa5iQBuBSiN5BB01fTCMcaGK4K6sR4TZ2kJ+JHzX3tmrCTBbGwab5wdMZbud5
aIG07JoLdNtGBpxhWvg4lJlN9EiF0IsTsrLLC9XIwtCsd4vCcqLHFo6VG4usqR7/y+/FsBQT3O9M
cQ7CRpaLpAPLBlfcDVNc5AR6hT1v/cxaoF67NvGOOBq9gOsw3EYpOJADA/6Kt4H1DvQMkXpVGZDt
FloJ8Xg9ekRYC7z20CiiWm8K3HmdiiUkS/odtXnKAmxJkwWzQv7o+viWuMja2AVICju+/1SHZZ/G
3iUo3J8VfJ4vtVWbOwgQWSuqAthRrTSrKfY4wYNSJOlAjZWwK4MS63PhLanVMWrvMhhsmiFB3uHO
dZExTJ00gzdmBcTksDGuQLQzpZe3ARA3RZy5EPVS2edUz1jrLsm73RgqYb0JIRsJYqlFpVDVMU+P
mal1LyYvEM2NGugoxrF7D/68d4uMgVvSNPi9WekHiMX0d9YwmntDFj8NGcfVWmYQZAux5dcChWq0
h8hY2r5iYVbH414VMi/NvYzr2xFG1m3e/9fG2i+2Ws60a+tr8gSB3n1ZasGVCmqv4ZGC/1nTV9Q2
yEKbeoPIBqxFhKe53QNc/pDn9VddWTVtC0GuOMvAV1mk29aGwGtuuMWDmSTFg57YNTBWur0HNL14
KDj03wLBLgP0su5ArgYdwT5utkHOQKeSFfkdfqVwwjrRiSzm9jrpQaFvFs2WzNKmNxEFsJ11DTaM
VVwZ2C0LmZ7yOsoRu/WdryVepK3vxT8G+FgXw1jzJ4QXx21tqbMBj/37vjCBplAmiR8vw8CpvtNs
Rlb5Z8cY0hMek/k6V7NJzJbg5PnDrEBQj5g2f0ptDQ7/rPjBzOq11SAO1o8je+b4imQ80x5FZYZP
I7OWosnYc+ifjKpfj3CergY+4Buoik4VeaccpBzPQ6r1uXfRRu/dIjGgltiETbqbesHMZS7CEIAE
yF4gn/tjKq5FT8COewd6DxkA1uk9QkDzW0nyFil1SWkiCuGEEBTXU/CL2sjdYzxRdc0WpyELTlP1
Yxq/slwoGCmTIC29RePY5naetswDQFQcbWsgNHIfBmAJA7xb/86TfONqofb3GMX3eVsMX6suLlYF
xPuutW+O+zpIfPW4vB2UiT7424nS+9oawMRWOszZxkP+s5JmuadQTdjiyKb5kOFCyIaKHtIMu77C
Q4U3wL0sXXznFgkyQPGFTDd+nlpX/IGsawVNuWNgjRdsg60rpKjMqb1HkG9TG5ASmDuoF+ckoIdT
qMPOk1BHXdu7Afvb09wORL99AlASugSYd56oK+Btgg6HsZhtyYQJi8EF3bvrm46A1Q8eTrf46f26
TTzP+ovtfb+ZW4/w+Io5qDNDWSNeQN1R2fQrbNQVleCv8fTxx8L7uzTLdH/Trsc74CTjT/csNZ4e
WJU931gWqdOtQ9fzP/1H0dStA1b81iqc7Txi+pBeu+JpV5znz4gQrHEUMTgi1d9kbjfLUAfxUph+
mpzmgEMXKheiGm//CiNUijyZseM8SYbszjM45lbz/xTiBvGmSCFPCjZV4+wF/ne9ScJdVkbQvaG2
qGO4LL+CoqY7U0sXVcZ5srBLUJqCmfQrtQ2qwwDUAyKEUoemld3y1TSeBlL/f1xoniL4QotRw3QP
6uboihZEivTXecJeNh2UKCM89nyZnAuOTeYiZ8+RrzKzVJMJrhfo/bbwu0qnPieA7UGyl4fJOWsj
iHgbdlBCctz3F5+6qJ8KF7/zRZnY+trG8fd95NzduuERxFj9flqZWTWOddRtsszEW6yaail0OYEb
+9vxrXRLD316EYy9t2aAk10b9R7IWyGOSMIpx+IgC/kNSin1XeyL90K3x7vckzVwmL/a+9ZMQAXp
YudGZqoj9TXzmiHooFq6EOxjgyoCiYwknwO4P3fQSsIuv82L0AC1UhOOWOlj8dD3QdSrVqLZqCMq
XXjPBc5Y2MsiJirGh5RDxxWcC/3aDEKk/Nv6e1sY9XsobXUXssidYTxA1AFKQWoAFX0I+V1dNMWO
RnlG0N1LsM1/GAC/Hm7B/h+u5jarNV5Yw8WJmrQS/J+ZSJ6oRjckOfxwHuinIEz7a6UYIutDrogL
VFNr28YOPCwgBlBVGtUV4Eny8yg7UFsSuOG1N7rtPMf8GefP7bbDnkON6NNnzLTm82cMbF2JeLFi
R6M0JLvd46E9LyyZEW61JIo+fcY+1j99RiOyjFPR7pHCUbjNsRR/2e6jYwBiHagoLCgc7BLJzEgj
pzqEYwMYoVom/chXmXhiyOM/IvUbcdzJmgwhH1PsDLOyATRg41MFgN9QtvIuipr2scbvDD5g8ORQ
1XdG/ZpqfJeBbvMxcKP2EW9DgBVMWx6o6keuvU9rx4I6J8JYSz1z10wm8k4LMZ2OpBBQg0IScDJW
03ky2VEnrUDTQc98uqGqA4SJoiOhgzihG6VQ+1QhlolYm380dkPbRmsWQvSejKZoTNLYBdRzGkX4
wdoB/N+XzrOiLWFW3Lzz97Ve72Z8C7XPMJbZzANJ2017+oGSIbMCDr899pWfzJBBgpxPGkZLJA1Q
06AG6+BO51A58rz4QGnIItbHnQVRrCVV29xjD/hC0qmYWuDYMBcBspwPcIHiLOxDxv7GnucPZEoF
tyRYo9X8f7IPCqRww57O1dP8ETIu6X48J4JAeRw/NDEUv+0iZfbSsSRI4UA+64IP49M18NzBgYpO
GSd2MywK3kCm/pPRP6/zCGASGva5b55sWijSXSwaU4kT5xteg6AZdKFyzfTCONoJeAyMKjKmQv+4
ojbqJbubqulDQiw2GbjF1Ig/2VHHv68BZZmHoUjqLS1b2YNVLGjY/3AbZCcrEAKn0tjPH+NPK/6p
jZaoddAs1PHhf/gQs0kpU/wapo8cm+Mu9cX+P65Aw6gIQ7Ex9LrYj0qqh6miUhI/oTroAl19qANz
2FETdd6YUUc1KDGeeSwPoA4O4uCnqfdjunkWuqIlZpN5+iD260VeGtV66qXp/30wzWXpYLfQs+t8
Jzd3Oy9BVxZI45CeVnkbzqKtXXvBhWIQIEwujgaTPz7FIIwWVLVQN9rMbWYdbpMw1/40SBSZttRs
CKGljuzPuSosW+vOoobjm1nI9FI1EMEi86cboTJpWtWuM8Yv4GeP72JdxHeQ9pFZV9zD61jcJ36u
33FQ2qgKNcuhS++LY/lhQq11t/SF6d+RnSnHYmO3eDdZSGyE7ro1LigjnYpEPeJCo8ir1Z+6C0IH
Uk67G5vxBrFehNoc7m28KutfxqjaM1ewtzoeAiBgRu86DrF2rCJhr+oql281nsrKoNPhmM59r0aC
sVlewWIAggXN1t8GR24FK6BNifclVJTset9nQfYIIsefNJIn2VtqBPajh/jSntbOIU9LazsmJH5v
1s57bq9A/zmvDd2o97UR2C6vlYfdNqsrfnWhBQx+SMRmZWF+1woGtoSybq8pUCwHi+Vg4q5y8eR0
RrIIEzDjss6YbMExbcI3zt9tNRea160ePBC+OmghmTXyxN1RNQW/9UqEFVizxxrhJtU7V4cq4p+M
57FImmgvdQ9ZdyeBWmDl5+Frr4Mm3zMNeK+d9FIxqIxSuwnf76LK9fLieV5732rZX4Wyx+McufkI
wh5x7s++QDAATgm0F37tQXw9siGIqYlvWQuiDjRbyJveJpbTIy8flKHQmyiW8WjZFx8s4ytL4Ijl
8ca+VHmXm0AvxuVZAPgyVaknVdZA2SEbXNM1AIuVIfUAXYcwtc8ONCHZTb2BBZGpgJlsiwwe6SEV
wvV28C19n+Yqc0QLB6d8Kmpj3Dshjn29ZOFRLj0Gl0tT8/qB1dzetZX0F1SlAqoAART9EmPn64W1
ymLXWNV+ZOyrNhqW9IcRCJLtG1UlHPxcpb8TVesw+2zcB4iCz2Opdzamqai3VAv9D2MrCE13bWTd
G6Iod53txVu4lKqvbR+sMqTOfUdSabKyo14/jRGUsz2EaBbUodnyxe0d/7G3U2svoR6xNlLhvvIB
bB8YKDqTr4O0C4+un2cPcW+uBQ8v0BEZXnUb2fr6UJnQiDKSezevkNqhaNxFnuRAUvD3DiNt3zvq
MMynEV4IL5QJtjXkEJrSjBDI1E1kagZIllBXVBh1CUxMLarl3JHqxT/sJuOk/8kLqI1Sjczoah5K
1cnWP3K/j05kFVQCsOG5k66gXKBtkRT3ZEHEE8kgQG9YQNtDId7v4JoO2C6vwV+w0JPGv3IxZGu7
A86x5LZ/pSLBD/06auZ9N0r3MLdXQcGOrd6eqImG01WaQzgVTlFjweFNqMsODza3KPSFFkVibzi5
nyzt5lxAewde0Dh/ABstMtQNEIdPVdXmAFm0cuLRX89tHXaBblc0Jztp8wdbZvwKSq7NbBBqHKTQ
cdssu7Sw941dhktACvsj7h6a2WNsfKudCLm9IfL1K4iG3jlVzUFow9g3LlkGPGgdH2PG5HMeaCtq
10cr3g6RzLdSjS9xAAfIrXvOeK4d0taEuJFqd8E/B3w5cu8QZrWuZaEDkRoDgGWWSAtIR2jUiWwQ
V9bk/jFkbriGG8Z8tZGIbQxl9tf/mwVTc5i/zVH393Ux1FNqeWKXoF1IAWyKpoRzKxy/Aa1tb3SV
fq576c//Eidw3N/DBJ6OM73p6tCSMU3H1SmM8AnsLTPLhA6HnTw2lbnJQIuwNPq8f3a00NpEqYg2
NtP7Z1HJfhUg5rOj3tZCFLxUWsnUC3H1rwIqJFfqFKOxCoawexRjFzw5WbiYmrsKx/ZY3tGQEa/T
U671QDAg6/LBw7lnaSswVlJY8DT37EBIKyoKq2iXgbShxKrQV77FDZDpjpMFDXLB37DU8KTZDaHf
I9tIAr7wO/i/YSDK67N82MwddOCBo1xUq7m7pA0DHZe6MczWY4hjje4nxbEOG8AjVUFV6UvAIdvB
vrNMJrezCV3NdjSM2rrG4TttMA6z7Y1ZSXNStzeYENz23iee7d6XVbdhucXGcxt3B70vEM7MC9E9
J7rDN9IAhj5BSO4aMbwLEYASG0fnTbyONPE3QpgxHr0wme3GHlzsVjmcjDRwoQCtB2uADkqlusuy
04Bgw9h09qaAVMGJCivyHnDwUYGt0F5yxeCKs7N30HxbhzhyDhaARrOQ7wZ6WHicsgCRfdh0xC5L
rTlDIGhxazCEgNjtqJUG9PCuV23mPJZmxc+xHn/PwV70ZBVW+uQjTajXQ/lATaLBT8y0vAwBnzJ9
CgsP2XCg6jc7L7pjqgD8v4bruKyXXd9Hd1SEXc7vNO7di5EDH5my3AOqoI0OrlV+uzEDI4iGWGxz
/fefo3mr7+TpIF3wPcf3dcM3/gmIHLk0bA7GwC9jEfmrcXDNfRQGiLf/wmswwd6RGxN8I0foSVlM
gIzZjjAcEN4296DfOk5AjRtcR+sW5l7p24yt6EAc10SgB6EZPplzhQDx4ZuAWnYolvMUZEi91FZg
T7qGrrGYQmtzxzTXPMPtB1Dz01xkAnLB9xn+tBKZzIvQsJpkA0LwTQ3CuG/rIQDJrHn2Y924d1Vh
gjNvzwCyWcimeuKFo5JREkij2FCpQAahQALTlWqC+c0JCIxHQPOgb9FENqJxdpqt5gEplgPs2Ax2
NII6/sMkZFCU0KoGG1K3hRRTu+0rvPBtxXZoKFZEKoow9Y5grNq6v7eTGVDNADpCuGa250GRXHNk
ti3G2Cp3cwcNQPZkDhll6a7m6ahjXh+q7fES4t9yQx1k5zIclNVNtKDMsIDnUsyOGQjoUrU42c0L
zYsjDZZr4O0C8onWnG3oyrHGdguGb6jGq8+G3Pn4MIJjcgt4fIWjStgYh04IN1tMvEuqDmEE40DV
ntmDfwR/sXHovTHfIz9kUYMiA9lNVJLRbM7gtV1GA+B+w1AERxxp7W2pszuqZeCaBDex6uA5NhoL
uqQCyRnmDuDK/aeOGByWx9kkzqPgSG0JDe54YOwHQAQ6NeFslwYh3JZUvx0SN511iEHcQUOmaSZD
tVTa4SHzPvBj6bIz3KP7aY08zAcctYywX/FqAL8v4cHbAU6n3syhSv8hVoNwhvCRfDZ0+yEe95FW
t/Ej8s2bRVhH4aZNUqT2kzmhyZHKCDJjZNKZvWPKSw+Qrudp4XE0AT1wUyQTI3SgVQvpevlJM4H9
WtHl1Mq09lI1jtw55ZgjGNniyPbpEgeDegPK7N8mKdVMZEQT0dXcBsHli4nE0N2npnlaywxDcFR+
3BsNzpzizhudcO9HwM0stAoScjnXwQlkHz81cdKXw2H5jDhjtklDyRZ5HxrDikZQ0RlOuhiKNN0G
ypDhPLkOa6CJ3LIxAR5IzFMMmq/pCgDHhwBu9N3clAQQNVvJPK9PhffN88y1riUeoMS2e98NyEjN
WJotqDqOnQfPCHSYh9HPV9RGhd85/TKAh3s7t3l59VokUXmEfxaA8QFnG90bqjuycFLgyiTc2rN9
U9twno2IIs1tdlcb4O+U1mq+p9aSybJMonBHdqHTJacgtE4FEDfHbNSaXex4O6oJ1WT3vSnBW5A0
iAVi60o9VJjUQ5eDE1sSkU3Yk5EnTGh2gGd8TQPnjrl6OwXVqfi0LL4V9U4x7X9ay5V59F/oq5h1
Q03gMcMGvYPrmb7nu6DducmfQTAIqftGYTw2QLuswf9417ZD8AOshDtehKDUaEcwMSMljUMPcx8a
2JAs+uaCGJTgi6TIV6CHCH46sb7PvNL4IXPjHijt7s0s2zdmGfICrMHfoqvz/2Psupbk1nXtF7FK
gRKlV3XOkxxfVA7byjnz6+8iNB61Z4dzX1gkAEI9djdFgsBaVw0lOkBkAoxJY/TBrvCRs+eoIxMY
BhAw90vpuVVVHTQtK55I0Y27EGl6j/MAAZCjgUskb5lkO4AVi8q02Cao3/GsrjT3SWf4jzWvvqWW
U54M1EnFK9ynBthzPM46w27OMZuedKwBqHWOUNKKKXqvDbuiyLpVaUsRr3B3wla93xrb1qr8R6Dz
sscqK77ZIq1OQ13nW20o63Wk5v7dP/C6n+ZnIxr26tc2nitDigeasrinp9Mz1KfOByfCXaqtA7wo
92MLexffUjDetukDbZP3SPMT4Yei4826iVp/F+oFoCSCKd/WJnD0aZikY7cfHGChTJUefUAyCQqM
fdsAOiWMgw7AbZpkn5mmRmPaP2oT8K2Ujhrn2gKa6YX6fvXc8iI7dmOJzdcw7lCiyI+taqyqQEWq
TFGWbNX4z+wyrP2kKWrpmysgeUOfDH2t7UmH+BoydpA35ACtCQ7mbiL7byAudDezv9ny99OWeXeP
BGpUlAN0VT2exKKr0v/1yzD+huxmILNMty3dBPQJ0stUqubdkVHWKB4cZDU8C/uDiFIRr31DvSdA
o+qViROdqUFoB2gK77s2UsHOuDsqTpP7wGkwIj0E+Nn/MM8MyuepADRpy7p49vqPdvOjeFzhDAnf
KzIi54MNhOv1rDcY7uQQskA6eGKPHxEG9/eDjrAPpUmyTqvPrTXdKHOSsiTd36IZ0YyGjTPcCDiK
zEgEeIQbuSDRn37I1HGr2bVVFxzVJoTfBBDca5vgNwzmIucIhMLvNLJlMz3GUR4eqomBULyOUWYy
Wkmzc6MW0SiaUYzFoW4GFL8lGgcsjG4hSY1lzzYH4MGuwL1bF6OUcWzAJwdimTRYA7uDAYs09K8x
a6aDZsd4RTuBdgvNWrtVJrLW8jAIZtmiKIwxW5Vm2m9JFkXTiK/1pHZueEekU3bfLLKiTb8FPXYY
i2ixXWQoYEnODfC+Gq8zsKCiAKbbLoYojshO/32+Qsz1XbhDx7HKsmx8abnF+d9W9QQ3oNgpVOVz
SaiE2FyewqnhZ5wd+Jl6KDm/H5ICrOvfug5VwvNI2UaxBCDgMrdgqN5EFOtO9M5djFplICXodrbR
BhtZXcqNFvSAQg0Kjs136l/CKv/cNsx66ZjhPlnR4GnARHzBFtp6AT301o6a4pFELkf8LdKr8UxD
EIqKVQ12yz0NAf3ZbpFdPGwaVtsvWj7yQ1AhlEieesuMtq2vjSzbCCPC5XUFlOlINdSjBiEFfgRR
qXWsJwUwTd1FQz2SkeEyj9xgYUxzb3GxzHvnBhXJ1QZY3dHsf/FlkAeap7cCNVHZ2FxcdZef5sBr
HbGXmkeTo63tsDO2NGyHJLuaVXmjUUDZAbyNAfAajqdU5QO0WNJBjAxcB9K6ZYXEVhuBecXUovfm
tyYD9OI4MaQWOUGfTuvkk5Gj8ocMqCmD3LhgM47EH30o9rxhn0k+tTUmadTyIS/WUY531jKPejSP
eoD//V9r89/CeViTEdgwODAyLIvPWcF3a3OcdCiVt83mebKk8OwYCXdtWfqXfEjlKe/BYu5ryJN8
k1OPGm00cEJ2rHy3yBY7twy7ncZws71oyfEyFKG2kVlan97J6YkSkS115Y5lRz17cUw93+gkLmyN
WbnMXz5sCfwsL7Gn//h0I2BE7v7iZS49Qn06u+zq0/L85UP0kSzXzOpePx1NXT4F0r/lSY76mkRj
xbC3wY4vDd1vB3AhiG8C96Ib8OQB3sIWyXNf9N8lEKG+aWmGsBkAogCeyKOzwwFJI2TTr21Rjxsh
gnbcglmdr8H+gwQvXhTRD1eiXp0hZWug96JrTNF5tqzUK7Irw00VBOJga1xPP5GMRc3gAW6z2YjB
raIfU4TqGQHmZA+EJDV7BBRavdGm0sahxqr2TVB/H1WVTlPI7NqphoZTiAMgdkWPi4jk7ehmV+R9
imPTWHsSAdkYuArUdVM3P+t+v6LRO5dNg/NT0GxIt7hdrILhUwj8SBTNCb7N63rYBg2fLm7VTRcf
P6ZLVDLgp/RVuq0KwDnuSDMG7V/aaMmdz4ZqAvBQhuh0Ykw3pwUtLJmkbSTB7Fzm4zrtpg0bwNyO
7PTytzXHnS2ovy5I965RI2DkYvO/XjXvKlYcHT9E4JQLruH8gNfNu4oVAJOCtw9gQs9lzLszstn3
GiKXBxfnAhyviuFsA+q782gs4hzdgqOKN+SgqlyMqIf/meE82zhq5jzdtPdYTZsDjRb5Mnd+AHlt
fZz93z+V3C7m1Hv7nOUA6pnAAhde6Di/ROG7L6mmT9vMquQRuKjO1UR68Rq1dv7XJkURiYKtimHK
tRGY/5UzbXGEeDXVWIFNiJn4X/WsBmRnZv9EDCqyMk1lLoj1wuKb9H784G5mVl4JqFvq5VbMZ8sF
3DDtkWLwatkTu+9i5TP3+prG1AODZ8PyuATsC4oYqLGM8FKgYOBKI9uSPThH7GK2CFX5Q8XY+Z1F
wfxCYfACU+4ftPQEpKAlBUr0/+ad5hYcnCd48ycgpf7AUZWarALUIB5dM8BJnoXBk9Da4CnJArGJ
a1N6oQtWTiwkp1QOCiA3R8hPDQljrhgDWc/juy6u9aJoXbfxCqACxZHMR3AL64/UnZtobFZuAsYQ
Gnbef3/zTUP8bZdluciCNFxh4BSto4T0zxPCkDpFk2Ru+cz1wjn6VsHBWTfp6yRsc0RmE+NGTacX
8py79jbE6+w2m+kl83dFJlvPjPsi2YwiHta9hXgmTfH97nUymAFybxBNt18cklY9CJGxvz0oSJDz
8TadJtHDUBnXejSs7e9xV/dniitT/BnLbXFK8GIiETV3gXY95zlpl1g14NqBpETjN+3dDFPGKJsy
DcD9Kc4mEyg3OK+pLuLn9rFQDfUc2wKbE2kybdJ2WujcaSWRN4EKyz62xAhFE2cpTZ+IF2rxmcgC
7CPA2ke1SwGSUjTT6Kp6N95ufS1k8azBhj9AebO7J5OOjEeBgwiNSy34a+AFkIBYvxsiK8Vt2Fhc
W9XMjBCq7lMp2zjKcF8GOVCTkRXUgvl1yMHyJHxX7qjsx0xxpzSMTXOhYebEK6R+uS9j6xaPJhKH
UNqLWiFcvByzAYAzZEU+2NBos4+4Se59SJkAw890X0oBcoaAhTVKIEdActQm8q2pAaB8ci7TsN4A
dA6540pBsqysk7NdtRPqxJUNjUmtWz5f+X4DRniA4m+mCi+MsbNxaiF1+eb7nTMa0pRYPeqdV06P
Ipu7puYAmkKBC1Al6wP9xeXkf4n61LwFFjM+YqmkfxYQ6VjXoG4CgFWjokpqSAvQGm6tkaQPCOA2
BEwuc74Gss+/WH4KqPuybF80lFciqWlIHsKYsa0m4uaMOKl1CHUnOQyglrykuBPdlnUbPJp9Ua1T
mbcfeNkZuBdK6q+JLl5aINH8FbSowEyR2e6Nrg8S2S765SJUhsDDOQK314kqPrI4QEJqjZDRXN/R
Z+B3wg8sPlD5hyUq57HLNjSgCVEPRDgkN8R30F25sH8gE8cEZtsoil1fTNOait5D7kS4hGmmNZXE
l0Z7P8yNWmwNN8p2vT80L36Zf2uRh/XDz53PuOLnL1ZR+Tt9dJL9nwZD+QUEyeapJqpmTSErYXMW
Xcz4+50ICH/FdZxAz807BG+t+HsfBAhUTFoOOMfpO+ljA9sNxwTGEa0HWBfcpirmyy66H5uB1WhV
+a28x1X7PQvU8q+zSLIsRchd5gewGx97I2FyGyHDBvnlQCPwQEWcn4HEVpxt0J1VSCI+JqRIlA1p
c00LNkDksbHZQCEGcnSycZ1LxItonmx7R7tQ12mBgOBrfCs4qgNDZmsfcvzTelnh5L82rt1kv/qx
jFHolssPcW8ilmBm2SW1SgcYMDHb6hlHUBH/4J5sTBA41E21NRWukFEj5Gn150AqqKGgA+oQyWss
SOtar6yVPiKrc92Xw0bPguKAmysAthkC1MZLIxUNMQ2RJye9qEntdWWO8tXwH+fc6e+65MTu6l+N
KQavEukvXB7KwqsYT05a2gBWwmRhemJ+D9IXJaSGZE3Y1mJF3Yq67RTeHK4DKq1zQUlWdb+oAnxi
bmRscyAcg1ILCCDnNl+xomkzbKWUbDYKG3SbsQwQgG89XOcoDenn+Y4TsUOGU8RkA+vtXuMWJbJz
ctCmKfTmmLBtUmr/3m+kg7yBQME+u7V5ZLoRAcxMIIxLINBOmgLXk9RpnO+aOOqPDvC08K0unAwZ
FnqyRiTcvDjqtgUVUwKvPjXWOqAMaFGIXL1mrHd5YfanNOjW6dA5E+4CcSqYu2EpTKQD4PQzj2My
wJkcF7hAy/N8W889JH2EAGgJh1uHqNeNepqVaJ60kN5MQxevJhvxhvxX4CCsR3Zg8mGATbSmByDr
6sfZhKxxKbEFhfB4XvyRnAGUr5um6yJuM7zCqvJHZBv93dONGocelK/tKnsMPL1NKo9S1OM0LK88
Kh4oa51S47swe9bj2r7MOe+Dbm9yLQTeqMqRLwQ43uuweiBTmvRmT6LUFPbGn8QIBA7z1V75n6vP
zbR4nljw6jt58022SDwusNPmdvXdYLGxmnRQSIQuG5FchptvaoagP0pkQV3mUVmXV7vGZagyoKtt
VuT2jpVDhQKm35P+zVFVZO6FZiH8PzvCdtZem0j02HR+sNfH0cJ1XFPPPK5K5Le5dSEKVyKAVaKy
cvmFTfwnFjt8OkX7Gmts5yhLMiIPf/ozp2rTmTgzEup5WibY36ZIAqXDAjUAos9QQ1bNIsJLJ7mi
Ilo1IA3Ysl4Kx9MLP7sAJ3i74KeTHfmslF02oWYBF1vwhxTGbWubrNg4yg09cplHJsoVOZhPKMtH
e2enXEk/+DAU/OrGZX8SSbepuhzM0MXUn5zUcErP6gsXjI64bjyZsV/62JWgO0tpEo3VzHEEp/Ss
uJv06kV3DhrKY06WgvzCVxNJ737q7AbeD2DweBtrxoBqlgZB81uiY6+ICk+xm4Wh1Z3HjMuTXyYf
UsPqjpMqK85aDfXJE0BCBgcgsqpaGZg+ryXLqYONPH7PbK5WXhSxXu+DRu/Pi8ixwPhoduIb+eAT
khMQIjbalcucakuPMXLFGVKCa7fT8AZpUcVypl5nNwM+HBANnV5LPFJYxoDjNannLi+wsPEYYVAS
Nt1wSVpbA1473Cy+qPdONvG22frKdQR+UOQuxgM4wjhIxjYm7kJOTu5mD0Lo+GCguP0RDckm/dPC
Lvx2L6cqPGtg6PVMIxM/y+DZj/0GrCpmvgry2MRKVOKSM8g4mEkd8VTH1uAVhWm/meJmNEcq77Z1
kTwPGPe2EuvG2sZT034fK9Gs/VYPLm6URle3LJwVsbb8YWABO/5i2PrttfoIQHYGVotEfkaKPVBL
6vBngUySbWmy0fxUhsnP0o3E1rGQy7k2hdmsJ+AdrMjY9zmATd7mkSGNMoVcAvid39p+6SqPWSqm
7RBvZCwmsI1l8oF6WfATdNHljQbUIG0XjFuibkCSAKvZ1O2T/RDGeBWo6bIb5cNku82D9bS4InM9
6gbUAUogDr9ZOpFIdjkiWzh4pODQ0KLcRyIDmLPUA6qur5F/jUCSB2iE/tBH4OsxkcK3EQoBhRqE
Vl570nXS0ls079S91B/UTn33Tk7D93MXr4s/kvkuotFGUugrlosL1hdcpWFPBuJkQ9dW4VCBy7hF
DaWnj1LsXCu3vXmMm5DwimI2nKaV+ShM86EJsewrFzSiZnEzuwWT6KubzmQ2IBtAS6a5gfmhB4de
rcj0DDVq/xg5SKmyFe2eGWrGB4RsZ0saqXmib57Hpu/3oYr04fOB6Uv1fBXzi+u0xI8LxXqkIBlp
qWEqIpjgNm/dtlW3Why8s8sDMLbwUQzrZe7ioHfKBybzT3bS4BLGz419YxXZkzVo2RPq3FdIC0gf
SBT3IHeMOxC4h5ZXxvYmNbhzq5FE+awKU3aZRFTLVtgftRmFz9jvbmxg5t9ItFjQBJK9+Vgs8qF9
9fFmQT7+6Slk8Z9PKTukpxnFUCLXTSuu4Fv5wlGRuadRj/R+cHMqBbLEZkWtC/3gdIazLWSnrQC8
pK/vjiXzcaRpU23V+pa+npP5rLj3CieKgWcu69jZBWG7Cw0kHwEaDKjtSFX2Nyyzgi/I798mAJj9
ABJkvH5zztSPLPwCIEtzNeb+eOonO/9UxLGHi+vwyxDE5YGlQTxP16XEvVA9uDdQltuPwuk+kNts
SJOtlXb+jma9PUUYPL0gbZN5ZNabAC2UfzyF5PQUHJ43huseUJTwRWZd8uT3UQKWdxdsQTjCrmk4
K2SItClt1A4kA8TEAx9C99w6PwwgbTyQdOwS46R8hSidRFzvzc88HoO088Kq1A720Nob5qJCJAEH
VsaE/pK3XXS0HeAYYnXNv8X6iIXED75Mo9YjgdaXu843+WdkznpkoLVDtQH5VH4EyHT3YrnZoxX7
2TdQg8tV1pXlhQX6iO84MO9IMbG+8qSjcSAXgbmW9wmwbRFlqGSTf/vzY4DFAfsOJVcfQ8W4z9kw
DFtwdBzjdJA3gf+2Z8sd2nWOFMLdPBy0EDh2FsgTlNYR0se+9DkUsfVEkhrQgUBGq9oDDRvURe4R
4hlWNCyTiD/ixDiPSDQBRNXTNIEKIcuzhgHkBqqhHut+Ti5gsGmA/e2rGBeGyZWNIJOeBn5Y5GRG
TdNroP62h3hHtu/mMxDoAUqxd9eLYrFjGfbsE+54V4tnFOiPqJLQO3cnbOPX8qDFhOH3eJwaYDfQ
pwvtSZv/HJZW4TXaLZYROB0ujX+ct7hT3hzAT195IKLvwhVwp1/HnP/I/aJFDnBRMuzWWCr0bc+6
Gtstxels9WO40vWar0lIDY8bR9+6OHMnRQy44wS17ti2fmSBvwHrxvTVFxwHSSUXf8gDB3Kyb0yE
68cJkR01CRTA01dhTyMuK5rx4OTt7Izky6S3h+Q4u51Sa6p2karY52Z5aCxbP/eq8p9Eo99UG5wY
23WkQAJINoRVdR0DrPOxBMEvyaJy0lGiAdjJeaiMRTZglzxFiQckRR3o3MqrekaYjPp5sWuivNqg
ngzPUJ+CGrfWqiuYvZG2DpEVSImvDyr/QtzQfzbD/i+kPeIKwurdx862n0FiZX8uQyG3ZinKHZOw
yoruEg5cR5UDGAjAKXBxkzG50vrdZNm478a8WOmTjnsDpEJeolYkV1rJ32tD4FC/0/ZIGVnhPkUl
Rf/2XDXuGcSK6dkdunajAzZ+3cdOBmKUHOjkqhflX1o/CG9dNL6Kqx5XgospWQXpFGxSKcSqc1tt
8NIpSi8msEkGD2v9I8e2am+3TXpx20xGu1FHMMLhiAkquztjEckvLdDftyn2CyddIDZTBGJEaQTi
CiBi0ddW3k4lImFtc7rr9iz+2Y/4ZiKg1J9DgUarCn2r2V2AnS7i8KQYp9YHk58aO37W5uvE5h/j
rJp2NGWMwEoeHErRAcwr4z+Qnw1SNoX9SpCuupia05CmWC2Mwksa19ljLzY8tKoZ8Q3bhZodrGhI
Clxl5dhceouEei4ivp6ehMZuUcDtsHd1vB1sLK475OYAUmRM13ouROjlUezh19TEXpis28gJEw8w
D7psUkhQ44zyGeTV1ohfOsWQKkxKsavt1virTsrz6LrFz7Tkj1XPnO9gCvjMc238Bn7IvzjYu77a
Ogom2h6MV7iXR3w7mJqVzxJ/O7ht/OIg15aCojSSqHRqUJX54U1H8dNl9KZTlv+/eTXI3OwmB0J1
F4EoW4aoC2kQkkKyffYDl5LT1xAHrVWV2cFF5qZP8qR3X+VIBg//Ve5M9WxPfizO3vshuR64vQfS
9B3j0Y1KFq0JvA+hFd2oFlKo0Z+6wA1uxCZMlmq0zEv05EZ1kMYEUjGlS8fBPAPWtltJZJGvJqYn
n+pkyD3Am9XfsVyfkjRKgMgXbrocrNaeBJBaX2T6j8wF7hGX1We89coVY9bwjCt6hMbS5sEcoidT
b53PST26KwbYzQeT1/nezKfp0KZOdx1wtbaO21h+LPz8LxvvnV8ASPLD/pfVZr9wUu8+9r4r1kad
ZtfgEV93bL5Gy3zQkIi5ygrD/tTY0ze1WP9qJrx8QtwSgKTmUVqd+UUMVrUSLKqeZF/325i72blG
wSD2H+a9H4vH4pObD29+9H6EnwrRGF0g2UZGrdyHHYqjZSvEl2AYUm9UvVjJgrF0vizapfffdu+0
/+qP7FAYCyCx3gbEIHfAOF24KeqRwKMe+Pr9cNHWir+9rq1XLQ0XLasmYD2BewrwnnHqHBC3r49V
jUx3Ov2ivHhjtwm+9rj236W8BfaLahDw/4AaYXai0ZRE4tEGndaYMCzIamAb3UW08jSPVA54VrHo
0ERIFbqbA863TVAz3HKrWaQoNJGu6HG2mkaKvk8/dEgwv3MXiTM9jubUdtCjRB+5TurDta5tHXSk
UHrmqPOb9iXA9+zm6BW/kcCx0/5QD9b3GkShYjbqcnz/cJk/rbOwYQlAYYtf4EVMDmNb+8nm1YeQ
Mbgk3ubPpsvUgaEa1JbtAX9RcqKGq8C5TeH0gCF8TuNFLQMbgXZ/LLBEFuaeFItd3jbOsQGSt3I3
m76zWDxRb/FOTt7J+oHXCI+0/YMdVmsKwOBLHXlxHYwv0SCsrdvH1THgTn7D3QrYXOTYfgtZtaYI
TNZaSPEWcngpkggAT3G+olxGXI8VCSrjf+dGVnmAm0OgXM9qSm0kbdtZyZl64BFWlJZv4zDSjzmu
OIDBpn/OK+QPUS8wy9depHpDMeqfqbdoJyV7Z7d4yaPyOPTOTwGq7VWWGQa24wzvXorOgHMCAR0e
AEu8G5gxB3TmKA8uT1AYG+DCVeiFe5vAEeoVGcqOLDUkGS+5fY2iDySpUN02i7WqRgKoTMMVKQbc
yleW3lxojgt+QrBIsFc/NGu0I6H80CDq8xdkAowv7NG2Ah+ViiL1QFQQfIgqZm96VCCcs7hlJy3T
Q5Rx8OmlzFU5pqvrf7HHchzu59RjKjbAJWyO+SDBc4Q8kLLupSciWxxoKPESPksHa/akEjzqP7Uo
XkDqLejvKC/YzPoXvM/1E+6rQG3ctfjOqCHl/1KTa/JORJMaWOka105L9rCyqtr+XvSnL9EkyHsK
dR05TPGVWBFlGlQPFaI5NMKGex4RL6KT1/PIyjXzw5+WbyPSvVnixsdZx0YRXJu6fNBkF72I1qpP
oQ8MSzfM5Fclb4soenHz6GPohOluRCXHFdwar83U4VIa0VgwsQ8B0xTrxqvGtmwAMbpGv1pky2SQ
AwPt0IqzWUsKIFm4OFGViMumTeJ6izXWhFevqLwctpP7x5OKJG4OgDR8zpD2ds0NvVlFY2xt5mE7
+lfq8Wiw9n7Q/Hgnp2GJ93GIuNc5sIISCA3uuFdYpw8xb7GHj1jr0RAL0PRAvTQCOTWgoUgSKvbo
ycTXoZkQGVpMJ5aOexTJITaqTO4U2KEGSbrRXJMDz7hs0w+xMTS3cRhG4EPp5bWwcvcYKpkkmQVZ
7fhIBGEpIvMchKu3N5ldZw4QRUHlZiC/MgrGk7Ct5oma1nWBVjj0qAl8k5m8+OikeYGgOfAY/5xE
IgPMnfOkBt+DU5PbSFlYF7iMXuUlsgTwn4P85bkrYgac1SxHFuAiRBmruQGrOTY+KsM6emuYTB4N
MGntyVgX0avy3VDXe3YISndLcpo+P+2du+XhEWVYk+Xd56AH4Lrm0cVpcZuW1oha10BzHBSQW9aa
mbZiuYnzl0LXimMJCk3EUzE0dCt5SlwHf2gumlXV1J875nYXPR7yF8CtW+tJyPupkw9gL5qadJ18
SLrmZ89RVTCJpn8BhZCxTsY029Gw03rkA3KAidPQBF7utQ2NRxpRo+XffOZHz0hx6l9M7GsB1Pjb
WQ7+g9lZrLgf/smZDiorfWQMxzuJhBzUCCBLAd8MrQuRWVapLGAapxw3mJbj6zuXV4gIvymoVzCX
bacKi/7dZInKEKydYCGOROCeZo+k73Qk2wyizba+qAOEeMpPfJoa/VpakbNKWZ4hic8BthgKQ4F9
6BToctXlEX+KjGjYNwNycJAoDFmr8BHxouYgRaqAfoFRMOhmD2IlFBSK0Ki8EpXyFzIuw6yOdlwz
ENKNwfExP2Z+AkpV5ABEeL6tR9CNyiwx+mON2oBDF1iH5Vnzs7EVyjZRp/terHgS9dq6GaUqhwea
UefprjadLT18bUijKbXIfna44j71dY4XNIlISbbLEKkcoRfUOOZWEunI3uKqE/IpKERxBEZFtosH
MHTyQCDWqJo4GNIHv3POpWZbp0XEcBe5G1D46pHFMsFvnCfkvbvHRVQkvbaPwX/h9WGW3fkVTvC1
jNMIDM626QBIBbC5gzH9MtSTg0zJ6qkLPW45+aHPB+54Kba8xw5wwuSe/NEHcIIARLcj8ilpSIoM
2AJgjp8eZZLAFcmcViCOg3vq3eIgCxp2cmPrBIreaAWE8X5HV73lUGOlRSnyHAvzgWR86/BCxnKD
5Za0aki2dF2MWpV5wmxBw8nlswWZkY/F5ZsPa5heEsPXPg4mYqd9w8OPok8AgwbCp4cmH9kW4e7g
XICq4Bhpfb63ANV6RfFTvhkaRzzjLh6xBI3xLxYYSZjmDl+TLCk822lGcGPH/GFQVy9hCeIVPZhw
qUn3MV2BK3jwlW7qKjRbVIeUFyGm7DxrdSeXK/KAImHc3rACs0tWApfKx6nLnEZzi4vX5nbXAMId
X/jUBwOfxPXtNH62nWoAYnnYI0MIoRR8lu5MQ+qRrLbdS4GCOYCugeoH6T2wm7tkOKrJfRGFYOTN
n5ZpdyYZeJ5OBfJDGtzTIlCE/DKt0YoHLWl1D1Da4Xettl5iVIW/dImbHeK67bZ9W/Vf9CBcAYNl
XVWR+9hXYf4CspizcHD5zFH1/xJl3EYITC/2pMwmQIhPLYCP4rEABsQUhg9mBoc0UhPeppO92Up7
5VZJuQ8RekcQHkm4VSxODvAennBD4DzEsfnRkDro3NpY39VdzDY0jAzk0iV5lYPUHuwD4JnyuDIr
kMVxMgWi1rRdB4gIYBSNEE8wgeJyFtw+9VhpH/q66pH3lDiXgNnBmWQFCpMfUG+LSGSDqD8NSTEx
rE8AJf+aKYsR3ECHGsRfTCV6UjJnUIIv27MobdSQk33E8l/zFWWCklWQgsWgYoiF5bIElQ4JST1P
mpAL4m5mN+RxMaAeNRU5/een5JOJuEUAnI3LSMlNzMKvWzVxMEan4W2Y9gLo5EbeY2mCImZRfKri
oiq82Tqyf3cTRJ139Vh+Ek7s7EGoiERhhQRvBHa37sAwfYjUEDc531rZdLeycINP+UdmN8WnoA+B
gqbHf9EMkGuLOwd5ybp1oxyQdtLE7CDg4DHwgdi5kgrXJUbVkbNio5HupCsegeFYnRrVkJaad7J5
BmnwBcKxY7GchcpXjYTuRT5PEQk/AjPB2YUmio5WDhbDwnOnMTxZJqKeshz1zSysCtyboRquT18N
7mfMfZo3WzgjQFM1kAHsUBd7epUtzkl9L529I1MzPJGXeSzUB1k+TdOaiEkom7v5pKYxaeaJJKTZ
Pj10/hM6WwMDYoZAWBgj+tkrqHyieXMmUE1M/nidyRZJ5lvAsAWe8ysBYzMB/iQC1vyaqOBo7r9N
G/KGn8iCbEcmHMRhbTFz0pF312H2CRUjVxpRQ7bqqTQdOC/aKSnDeU2kpY9CzrTytQCCNDWGSm61
JC5yUlKQmnqksEpLbi0RhXPIelHQ3GW4zI1RXIhAYbKTeQ7EyHfPWNwnWMkOSG9GTtTvVXyeQc99
Ny2xOwe3oAhOLg6WD/5OxgGmd+rs/btP5zcguLv7M+gRtQCdW4kbwvll4pfjtkE61blVFw8yAMOS
Y+/n+wXkCwFBx/W7NZKAk00psecGsrE54G0OCvoCWrqzWExoXsljtrIai6/o5RUCjsrLnGTc0ZAa
etP5wuy8xE0Qkldvv0JY4tTnlQCE53Cz3UACRcTObkvjsBgpGqHm7xYZ9Sa7GZG9NZmbRTH0aX7T
ZZxvxijxAbaAIWlJUYJIeecq1pB3M1JkrSCdOv/wTi41bp1lPq0XH2zA+x0Fa48cNDtXciujk1kO
6Y0HZX0B8dQ69Tv/loEZ+0Y9v2unDS4K2WrSBpltMqY94y+Wx8WubMDmWVfuOTQ/8bSVozhWDaKA
dtiGo+cDbf+yNHpnAapWTxlu6bE725EGIDjOPkCShJ9Zr8ZhYQW4lC771zGw/F/n0QxHdj/KAbwi
uo7Ke08rzE0ZokYNAFTluccybh243RdnGtug616BD0dfIb+3OC+KTmeYvIxJ7TZGe+SmtioDifI8
5ETla8suUcjau4gh+s2EWx0kY506CfSePXWpcSNTO8QNrgOVYct8GFJ3MaEe8tN+uzD7pBKrRb+Y
84FBE0cajiE1P5DJbH03naQS7w1A3KlPRNNnq1F9BhJOUnuYQhtvGjJcHsGQTuruaTz/VQG2NDry
5XaZwEaFadWAw+to2ydqmBY7x9T4RErUTdcoBcKPEuBxyqQxgt/dWZdqfrENTOMXqa1+koDwVpbS
4Zshx3+QGSdgrlGNOpjMTYctoxOVA7hw/pBXyMm+M5snKNmINFovsJ2OTjfndz5tJ710nQ++ZJHx
UwOwRTAA6DjbhdIF6zPKT0fERI+koGaxo2GGfLUKCYmY907N0wLFTFNdrf6Psu9ajltnun0iVpEA
4+3kqFGwLVk3LFv2ZgIjmJ/+X2jK4ni2t79zblBAJ9DyDAehey1SULwp9I3h7Ew287DC51ng0AQI
hr891VUU8iA9uaVIGFiNhjiZAZKtW9ENLxED2ECUgTouaqLhhZXPUsvFcwxqh5MnKoE6CIhxPPVu
5eBrexoBBbuULtbLViXDr0FSgHmNAznVT53qyclxJ6vkZgMwV8BbRlsyS1OwCDnF8JQEXXkncCi1
CDrkjIhB5KsEJHQHJ2z0l4RNYsBQRYfW8vsVWQH4q1pELthFe78tl4ZnydMwdJ9HP0NlTRsDuEY1
JKdGhPX1kGS6jxW52o/PZv9pa5eov6xqif0zpqKGZqC5/iRrsz7egbz44T9D3jxS3uvGGoeGLegi
fz2rbsbZKhVY/o5PoIyzDwAliI/UVK2Pd23TxUfqobic72wBxldlAS7IdzMaNn5Z50iDh/DGjWR/
cpntwCIl3517IAftrCKaJrmJNw/jAYmtWjvsQDrpHcBK5h2oB5rK916FtyI4AtR46t7oyccpvWtv
HcdIi9gAI9+NgowZx0odleu/JiSbm+E01X+bX+mdHqC6Osrk18jvB3gSroEXRH8LskSslsFkgxbw
OuWRpDM97qT/4zhTkeqSA3iH3CfW3sBoMBU5UDwvB2BBZ++E5uAE20FFcyMBYW5LC/jQhT8G59rt
sFP70EyGpGG5B8AFBrws8iEZNTopROYnW0BgxIu4BkZigF/VBSovwRlmaPm+ROnxsfZajmJW0/+X
2inFYx36yGNKBtRmVrLdRGprPq9pkE0QLYfY7ac9+6zI9C5YosxWnxSiljj8jUzXx5u25Js8yCWK
2sHJEIfBCwq8/QecdyFfRaT4QS81Y0lDUjhIYgGSpu1urETzJjv8Arz65VgdyYzksj/5dRk90CBO
BvPESv/SVxoqs8Ys1raiGEHtomYhE13n9Yr5XjyFjdoiR0b3kAFkTr/4QNEFmBeqF/Cf0K67xHbX
4Im3ngBWAphe7j1puWY+kejDPlcGltSu7XGIDcCFwXmiYB/2TuRXdzQie8bxny26aYrc6RlNMSQF
EF0dr7vE1iBx0tr4qCipwczXJxxZVt1oHKkB4ic74iC2W9ZaCvr2D8WVoax4HKxIdSWdnXTUhR95
66F6KRpAB1IV4HwyUHR1rquWn1vQbS1MAfb0rrEAL/ahoCFuee2TXzzRgOxnK+r5YR9u8DkBoRT3
38Zq1DZ0fTgDp0yQKvM1JCGuOH5/KDzN3M23kJPd7JcriAdncHYNq1GAUGq4o7ORfIRkmD5pj1fd
nvflKkw8bYHlWXvUo0FYJ/LSi7Ff4uA/wYkrMJ2xnFJwdlbh+UccAIDhg7pGeO8kIFojpSk0yGc7
6qF2yZ/UvxwKiT9bnSXpBiesfb4tAaZ1TvTiLs0qCdz/FPDsOFNCfeZQrzvOQSvG7Hqn5c11L6qj
ZpIFH70bu+F3385osKXI2m/lqAMkIuU+VuA6Th69Bihveuf9Nq5sdXAkMiTtkX3U8iUq7giNpHBw
xFrhFpFGWtnjlisO0/U0dCycDo6g8AFiL7JGogDZnrlo9oRSkoFl6NDYAahDFaQJeYAq6CA4dgu+
Ii2JNKw7KRxZdHozhSPMk3zsgVXo4K9TyljbI6nopUJVt7MIs9gDu0/lLVNR6utBYUrrqiFFX+ob
1K3YQLy33kUf/mQwy+cYpKhHrDzeYUW9vmwPczmtyIIRuFB5+iXsrGpLxa83tbE0JMXsRjLlNeiB
3N7Ir8pxyc5x9HOLJKsdBfGc8gurFHqPKuydbKk7R2Gge12lsseh/1XBnBBM5fYEeyqBo+aqqI7G
7m213FQ5N+uopwJlWRnsp4q6ycZR9XkCpaYeqnm1p78X4Xu6d4t05Hq26eq67rmOZ1nspgbfxXZb
ywEy8JTVcbuL1I7EaSo00gTZ3dRV41ljxWpdmuR7Us5yGpoeUKcWs5vwbYzBE4R26s+6aYrcQDl2
zHUk1HxMfu1F9pZ6hD9H4a4nog0ZFMiT3UZaNf0LkEZt7l3QOaYj8y8S9zUPSdR+S0RSfm26Ll2z
CtmfNAxx8+WDxa7jQXbQOw1gPsoKuH4JKvZC7RJUppi945IBnEl5Vw5yC3wP2xHcQBqLMQy8LVFL
TQxUdZDttcHFUkDljc4KcO3hZCMzTrM85yZSW2tPrkhGjVaNIDpocKlopMhYJdk0j4dk4tlO4Opx
n4548c2kWqTNdLl3LU8/zfJSzVOkQL+bWbVa5pc0D3A5MA89Z4/ru8UAdK5pnrp8AjZqeRcYODlR
eBDfIuY8qaz1T26SyH2KvdVGN9z0VcZvpK8tVMwY/vDQWPhcKbCMQDWyStmSubq1JVkSMHFRFkQM
SqJSWeAj+26h6QFITupm14/JuEgsF3g1BDDIm5+YYrif4AVxrnAOvOHOJMBCVwzaFvUHKG9VuIME
EWimAVhNMi3fTJiDCniw1tg/8aDxA1mQ/FfYScJbBf7S381hkPf0HnrGNZxDz3F+D01y7CViA8B2
btSOyAalFuy0QwOqyTo81dG+jiLjNIkmdVOb+oka/K6Fp67c06CwAEaBtStbO24kTh0qOcIIMP74
6U9wHaJEqmd99G5kPrY7R08Cr+GX1WxAMrNp9Xc1jYeqqA8poOUAkePt5NjprxUgFyJ/qF6LpgUT
farxe1FG6U5qoDZxUdZ7CUCbskK6tnjB6fAnYyhQGJgBcQwEn2LbIXEbVeK6/XmUub1BbYW+Tt3Q
+TxorNmg1MeftNICHUutDcVG82GMiwlrXRWmviFfX8M142B1/coCOgYTQXrmBRPnOjZN1MypLgnH
2nSXEovdFQ/LdJKRtqwSGJJN4/pbcOQmB12FmWNNPeXWOUAV5an1NCspXD12/D0IUodBjlYtm7cB
yI3rGpu5ix5LH1SzmfGcj5mGa6WWX6hJBtZccPE3GZBtgwTe/eiY37hknr0gs1GYYg10i2x1Jawb
XOFooUx2ZIPo3llwJHknqbvKs6A/CCfLPvNWO1D2fjoE7gqpZj2AO/Tsc4ptH8cS9Ihyi3zlSTmu
Bp56xzz07XuJq++F7Proe9CPL/pY4M6y0fU9ioTizdg26avXIltYGZDniH/15KkNVrtA3luEXMH+
Bfhy7uQZYv26iRjeD8qTDMizaOJmY4KFwpVIqlykUkOBRFHsmyEN76nhBbImHcCyV1LIbM2Reg6G
FnDzzSbUw1pKHYgYd3ixIpKUYbYdAG8MUNQR9DGTTa5/r0bB9q2CcyeRKEV3rG3/TKLpKURsWUug
HThIIPtl5wdOgkQeswrYzs5B4lKBOlpb2rWrHytDgPDewbZ5AYh6VI8USkBS0ttFvE5Y1+xn0WR9
O568SUohRCYeG0XORaIRgMZr3L2Dok5lz3PVlHbhLgeQBS9nGVJ05ZGaP8l0BYOAK/9jFTj+FnUO
yLknO/KYg44Ojnxm2d/jkXY2volHwyQeXxL8Kp2KIsbbb7SFAUgVVz+FiRMf0tRb04jkvBv0SUky
XZlRrzHi5ADIoLVv9Yso3LgC1JUF1l7HPknCqUcyWymoxzw/yhc36j+53MgcVADli8Jyy2U0GMaS
1BSRYo2OHmOXAkRhXMrUR2o8BXMMxiJDFQ1DSGOCNZ6HszXOAxNc2MfJiuxQ6cIPBVg8Xg3uvfEw
7J4k9/FNQHkbKLvK9AXYy8gYM7EF90xADQuBJJposB9tpK1u4zERgP71+b3pItE0zrv2rdfuDaOx
f5BpjcvNK1PHKczJNBHhrSlLgFgSA4I2ZVwssJeJ8FY3QmAqIGWCegW49dZan2vLGwVwFs29XTqf
yBbcHilg4pUv855RkumfJ9EQdXeAYxwPPQiermYg03mGtMEtwCyjHs0gBu/TLJ+fC7MwkKCcSedY
IgM8/e//hlSGwdLPgP+7KQsQjwIA56zqAw8ExkJILoOCc6GeL5xJOYtmM2D2T0oyneVk+3tYUhag
l7+j3odywoqZXT9CzqLZVXmNgx8cWh0Zf7j3SE/40UNlsYYUgVzxGnWmc0EtTvJJOlGJKhxUd5Mc
OCyXoq/7M+4UvCXxhgSxupCm7u2YCEKuKEZo7PqOvjZBioPCqV/UJjOTCMkmyhHXbpK9acXrIGmZ
/pn8KlQBL0DVGUd7k4ffcRvfJ9GyjrCbouVMj8SZU2BoS4Fsz8O0/qGl0Kx1ZKQ3C9fzJptpCSU/
VkcUIXFrbcvbwgUteSg3fVzw5wwl0QDojMpzNDL+POKoCNd1z5Er8X+BNKsFWeH6Itj+yYm0ODL+
k5OvnJiaaTSxbm/crkMqKdACqZHIBDvYfr7uiTqTZL6h+OdIY6FQIFbcMwmACIOtgxNKwNaAp0za
WGhFcXOgHjUy0fA1nMfUi5VhZdbQBPG4zb3Y2ZLfJLvqkvlNyJT19eE27jSe2inK7CqlywSQhP/w
JBQ6CV2cS4aZt0oT6d9VnN1rBQO1ivQtviAZGFVQMlDwdDIh2aRAYf2xz/vDLOrlQUtBxIn70Npf
jg5rj3nBfJwxAZUL1asxYEKDoDuWJCR9r4xE4Ut/SSojzKwVG8L2jqfdNgvzMFgwo8AmS/NR6lKM
S3xTAE1louqV+cyJkM1774Y5SkotMEcnHCimRWD7ez/y08NoWdfNn2QSpYPIHDfe7Wg4u5HiRuZh
9YM7YymWNwpyu5ljNpnmyNnJ1yxtAx616hCzuDpwHJmAkkGNp64MnfKQYwEhFmQwm9JwljlanehL
UuuhHr93pyBkdRvkyoq13rbLNQt3q05wD5y5fF+D23bR0NpJyUiR8Bi/BCVA4ita2ymFqxWoq4yM
hU1rtlopUm4BGaoG1BQFQPFs7C66cTwEIcBRA6HhhhnXYBdk4F+wsze+WhUbkMCkpQ913bfbKhX9
QR8ScQaa4rg2gAT2KXZsvDuyzHoDASJ+1FCAZOrdE2uDfySSDXcoIUL6W+PgxBxFG2+jaOP9NCQN
8IC/xdlQXstisP1UVtbvY68bcdCu8q89Vz67VW6iBgbxSBRhZ3ephfw8WpX27k8yr22eJOrmD2RL
DUhpJQiJ+UOVOvUkz8vs8PcTH5P9C3DUs7nBHMszwdHs2Uz/HXUxttPOAmdc9ei0psqM0JK7Hqvg
O+lo4MYEMs+qVUOrL2q2sspMbJwe7PMmMmAB5qpUpC+tuNhprfGdIphl3rCVlxrmYbSRf4JCB32K
3WUm7vNSDzXl666zfprIsL3TmXnvyCo8MDXSosS8I3mdp/1WuEOJNCA/4AvSkE3B7HvmRuFhUpDM
b+t+a4/4/uZOg1y2j9BN/gUFh16cno1qXHW2kXwdvMJe51U1HipAEjzkCUqsR50Hb0EUH5woYqja
S4Era/rGHll55WMQOPlkkQ/BPd4t+ZfK5hlqsUWMzRircb1h7gcH+0XClZgbwp/QimQ4ayxC5mFv
H0lJciBpAe4NZHrt2VubZgU0NZKTRRt7uGBwNvaoybMR8d5b2b0F5LxBNhuckwN3BFT1fOHEnrZt
vQBIzEo4vzap50WvshX2mQbVhwFFytKx2dzYlyP4FyjaNCWpbf3rHATMlZ91w//kloV5Jxyf3znh
pex692wrySwG2CqSqnJgVVzJlD3ZDXJyogjUIP3cvBuAHLeKlRPJTJ681EMm9qQkERxBGOGeaVAE
tXtIovxII5oxqICwQeYN9zW2IE3Fb2ejZ6LZchQ1T7ORKSl+PWIY+h3KP9IkQQpCgDPQDxqoJHO/
p02bYwEOlCsvaIqH1JgGJAF6EOAPemAG0ZCaokYRpmGMOKn5jzgRsrkvVYRNuCoVd5ABCvr1O8uw
mzucrLR3ZaXXe1Y7Tw1IJYwFaakxqiJbJybSfskOP8C/1Ibu4X0XWuF2jhXWEieUrivW4EZxj8lU
vlV7cbUyAiBhEQrPBMBD1V40NgqUrkpLACNLQf1MoDy5guqZuiSlxhbZteVVIENvUfxvyu1sTBNQ
7LZByjMyTgSQu/grreKwpQJyRzWdepHkZilIi0KSVXhff5iSeF4R5gByzVept+DiZzjGBhacfV7r
J0cA1kIU73eqdLsK/jTrhMx24KAxFNV4RdVsXJ4myC6HApXY67YsAHo1yBKVcaN+pAS0Us+yQ247
LzSaEtW4x77myOfANsQsK5SlIefpk1hSnylBlIfPhhjcs2H73SdfAoHGkmLYZWWyK7DjvJglcrr0
OL1nQH0D1gXIP0Fsm5gbKwXTuYxBpz7kBw5ulAeSDABk3wLCYFzSsFQGwjS+slZEJxIxI5MnlobP
Tjhy8DSYjbls2dhsSYtkaWPNR9CPpK4WbjlgSqb0L0+lcc25XFNiWK3j1all1u421YsSvOYIsx8p
qJkimLp4MKLA2mVe9I27uK9KgBT46HTpsDIKwJvRMFKyyhqWXZoU933aD49NC5oiYCbwBSlJlpbg
eK7jvN8DqUdD5XQfLkQjALCumi5q3nuW7HOBzfKv8WwTf1jPLo0BSpwpzo16tpkjuJZbHMY+ZuvB
Aay4m/vI6R30ehng/DlchiVqea7GspLpthFdjYpPpZ/HeTdUD6Ys5MMcAyXc1YPkZbLRkXy51gQQ
qBt7/AzkQxwWtO4IFB0ze43G9BH8hvVTKozqZKYK0EbJ8Vj/aODkfggyL76rPJQFkLy2ceYpcGx0
AWqzdnHKBglTqPJ6HfD/gHRjrzvrwgZfDwu+mWGXnf6+BjFw8H9z7cRw4QTwd88Fsyh3zFvoZ8NW
RZq2aB77SuI813G0Q6Ganpk+SCRo3KDGAFmGm9QbtAOJTNQYZYvb8eQz6ab+YCVAxPxwo55oXfhO
epqqMcx+jn/jMkWjScn7dkwa8vn37BQdhLbfgP5bbzSAOW8CvwoWmtsYgMIDeNp7N82K4ExSahov
1zaeaX6JKoajRBPwN0cDEFnBmbq1ncMzTGNvO6bxHbmIogmqh8m7wH3IYLeb6eayLfduyvtjnaZD
+vZrRBed2Mm/Wk2UXlonNdao+st3PKiGl76pDkWV60/Ao8gvbYgvAcnJrPowGzR5YEgEfcJy6NqM
s2QJKhWcUdBbNDGR6OmVxclUL9tYZbGEqtE6IL0qOWjI5Y4hlQwVofjk50mYHjjYIxc11cvSGOCc
wWL6osxjMqdvhgEGpMmHhqQgWRRawYK+S3NsikVDUpQpaJOH7idjQwuGQxE+RVWTP4BNadFyG8W9
YVfrKwtQPxvik02U1kg75DJE0MZKS76Bg2PfpAThGSuDJ86TaDf0YKanoc9YgGsyYJ3UNn7UlUU/
hM3O6VixJCXJnDa6Sy2unUmE5FFrh18vwH9TyM5c9kjuNFIjWxZO1j9HZs/WQYMKlKAw+mdHtDhD
E3FzZ9qyesSHZ52PwZ4D+/AFlQNiw+I+O3hVVD0Ao2XE/yo+Ev9vFiKww90gNf2U4fYvAZ3gSwyQ
ozUrWuQOx648ISO5WqOOp32Ocv3BVCiFrsgn08iQ4TrrxbUp3tmTaaFQCpVpA3S+gTfPSBwyNrZd
deEyygYTPDW/j8M+R41NWBw0LM6WgANlD2wI7G3AnBEVoG6Ceq80XQGDNvmKE7JzYTvmzxaYfCVr
ylc2mOaysPLoPta4t2uk1eyMSAFiBG67lKim+yZcd1NVdbqzkeS5CiokT4bMCgH7nhnF3hbpjmSW
SlKmHlc9GuqU0kxCauw2+M6BwbshExKB9A4wGBYg7cBFiwxmANvsiRCKCr97X/8lo4//PCY1GZIM
wFcJKNdd9xw5DXa969bSgSrT+eojUIuLm5T8CXiwe6a+00HslLtcK0bcmXn9C263kD7bRVdmpjLz
wa9zZQaI6BRI/NE6wA/nbtBRtR1xx/nsmLm1sxn25qOeu5+jTld/kr5foSTW/VxrwthibeivysFw
P+s14OKbIpdr8tWTRN9YsrXX5JsFFfIXgdi/IW2aYxkiyxSMwcrXsrG09ZDhsiUtUt/t1dABZpCG
FUiuVrZe1ihBa4s1L8A0V8c1zv/NSN2mqasAZui/ugXoZlAdo24Ecs1YSeFrOzInw8nn1p3GsUpJ
j5GOijN4wJ8Ss6cgHk7VRJxnGxz8hRMhJym4RDbu1ZiESGiVC2KPIAwBnnWbllnGhUagQ262JbCf
l0nfA79JaesPba+0IC73rjgn8qjdlD3IEWZ/riwmSIKP6IK7wZNMumv/3+cnBovIjKxNgaR7N9e3
oQyb57DNcJuMQl0coo/1cynOQFaQX9JyHC5pr30jaW2iRp7FtrmiIcpeYiCgxPZ+8onGx75t/Psx
k/YnE3COFDnxnGVYBzJP9iloWUoFiZ8VANSnJpcxjoMdkB7MCuwDgXtBY62tgZpBlj3L3y1TJ0xO
szkNyWSWBaUFThGBJdFQmV8ptTplAP2NUz/b0tB1m8e8UWhCVmfdKytK0/YA5ndlFdpyshpC17oH
3vwUi6zcGAcDkecNLx9WH7F6lfJNM5IVDf9tRc6ZG176odvaKg9u/qAR/+ufZG0atiteJaBE+PhU
0od0+rySUNJHd9a7ntOs/Aa/LRR2sowEF0gWTOxFh8y+J6RePSIhjJ/zUB+fUHaH7V+Y2itS1qNj
3bfZuAobFJGg4KLRAbqG32HSdiFSTrDdCpZdqG4leVIiuUGALVuFsoDVuhqRhLcl4zKxrFNqd1+n
UGpaWSTm2bKz/552UiqLBqeJV1M7mQuSm0HTpn8EzaCmb3Ngs1pF0hzI9U/P0BbjV7J3VNyPf77b
FdFdHrB9oxIbe+k0R+pJNfy7rAtRGYwFJuqClNv/l++f5igkvgdFkmbrm8ltyr8kl9LtkQGk1Sjs
cGIsm5w6usc5WfiIQ4Cn1HTtl1HPdJwXj8W2z13UuZdZgq2tx8Hxi1eojs3pIzW+wFqOmVG8q6MY
t5SyDA8ciLnnwhzDxyoEq4+pRZtKjUiEUyDsCRPfBHAngoio1ZAnX0QrL9hlsQ3YK6stt+Cic96K
tv6Zh3b9MqQyx7mtOzxpHp4jE1l54bUFzlJkqx47A/UR/YjUzBoXuHeujR+ORtTpo7SwZ27SyvkS
9zpgro0g/j723qkCOHWw+F/z5X4+PkVplKzrqAT7qNUA0lBVd/pyxGuPuoCgfgOwldh4tlMcqSE5
9XgW/rKb1dRzPqynWJJH/bpAMS8DxeDSyENxb7PQ2oEK2Ngh6aS4bzLOlk2Zy1dQJu3xa+f9zMvx
VFZm/xXcX9oyBOXwBf/CZK+PHchI9TDYVl22wY2Sd6EGhOXepbU0tgalm4N102+KMYlegajjgLP6
l7zqfP/0ewxfHUKGXl2sOsUfL1B6dx5UzxVgYSka8weucMxuRTIyCT1j3OrC+SE6PwZnyYebBJ3x
wZIqgxGuyoJ0TVvCbI7uIdmHAtNcszzqB1SozNHVk5BJ5hjI2/14HvLIaO45wodb4lcAosC2d0CS
HSZSj+ENXWEdPgJM8RLdzZYVlhTLwAX1hW6bz0UNRC49tvx7p+2KS+AApEGNSI5PrX/PwPbuGUDT
B4CKoy2wY4mQbMLYnuyosfFeW3Id2OK1zGADKsJygw2Ds5xtom4Y9/2oxQCiQHxSsB556J7vbaYR
xWdOtjDivr7Q5PQYpQifrXgMjpOZK4edqQN5PenA07NoHV/cZeajgVoCfEaC60brs33jgkTvRu4m
yOEuYo71lXLIrEZHyaEDGr689VBg+xGFgiLdwN5UQWQvZgWQb7ptnfrmeTSQvjdmZnwndLM7h3mi
LeM64d9184dnVv5rZRv52qn89IgKXHbvJjFbDJ3BviOX7BTL1voiep5ufYCN7Jo8yz/pvP0aqgi5
VgEKsRcAQe/jbo9iNSDO1q14AeTsthjKf7ApeeSAHLiPSuQ1xy3IsUfJxk2ghiTre2PYihEHIW1v
mfdkrBlley7jZEsjbiGjzOg4cNxE6x+QS/zeDB63MpWRDBQ8pTE/1DRk1RBso8G8v3FDJtp/RBkj
lKohxR+xrrpTsEw3gdz4uytpenKibtoHDzHyuzZkp/P8pzuKfh34Q3sAZXV7cFQD6ihsDagLXGp0
SR9Tl6xoTHrqze6Tzayera80U8yrmeaZyfN2ojkc9Ww+/gShnO0DzC4CgfpcTTMV4HS1MBdWzoZJ
k6nSnKsqnMT0gvNsM5XmkDA0ClTp/Ld+noh6FIN/zDNrjRHwZyaQiZdljWzgYsCnj5lVuBe5EW95
rKdfQBgI5JU4ffurxaCNYrIYiuqziZ+gXZl4qMIbZPtqON4jc9v2KQ5q/+gBWHKFO8v2lY/yizR1
9zEosdV2rMpakrxIxOsg4/IR9EvuSdpav6Q4oy1/5JbDHxIfGLIZWPQmuZFbgKBMM/EwGONXTUTp
AtBY1YEa56P3J5mTmQ0+P8omSYq3/3ESaNzypzPdtF1motYFsIp4shv6w1j2kecPjfeA1UB9Ahd0
fAZ4f3ymHhAh3nspkpcEqN52JP9PM5a/iaECPowKIXQuwY2cshhAiwiUi0oe6hL3DWo0y2+iGaha
2ubS+GcyA8tVtyCT2c0AX/sqywBkdaOYh9Qz1Kc3DUd9ffUsYIvIlsjWKFZuz4otR63aasLuzQNr
HffqB53V/aMAIVZpWEdqjEDr9qlWrA3Apk8iYVUZyjOVSZJaKSp7P1R5FNTHyFhxUGPjZLcIhqOo
wYx+oi41Yd6E28zQPo1tMRxneemb29AyokOFdQkq6rlVnmsN/McmsuFoRE2voVxgVWBVh+Ka6id+
5ZutAIHNmbSy0YHwRGMO5H6wE4KZYwrY50m1jWNUtPpD8TbUaXFpRZo/77gTFM8Jfu4usc/eum7M
n806C/bgMh7AIgFlyRmqL1qQXtOw4v+jGMJ0/nUo7eg4jLZNy7FREaHf1ELkpT0GA9JnH9zYEeOX
tna1g83AVUesdZWGZQW2Yfl2lgWpB6x8kN29ayZ6uxG8eUnjsrPMmYGDdeDc4rCzW1imP156PRWX
PylAoF3t4qoqsGnCyW/g4bSYGhp2dPprKc2NmgXYwQPp62WWg6sqQA1PEe473OLcNaopcJWCEoJe
39IQ+LHV5u9fZov/++/HLWagws7xTEv3br7LVtHZUWeO5oMdeA8JPhPnCuCAR7tqcMmlKiuFel1T
0xj4uwExQSyrhEdrkEMaXzqnATh9oP30sRpxjcAEyy1wdEKzCJ806bsb1ur2obWi/uykQApyTdSp
XeWxTflnlIpmcoCKLSg/bU5Xozw3xwnrXZTx3a3daLIA+dXcWoY875G+hhwAP4izoxsWeHcUGrhL
mYi/ZE30M6pN/6dWfA5jU/6oATINELBkAL1DMW7cGJuLv/9hsSG4/csa3DE89dH0QNzn2uo65Yqv
WYRR1ldIgnmwyy9tHCd3WB6UhygEunhU4Mg3qQZ/4VSF+x0VwQDuxR9RBP4XWRbNs9vjzM/RE2Qs
I+tgkfS+ezIjHefcfgZ47MQSrySj5spm6pb618Yan3wUXuB+DVzGqInEdkIzvqBMI9zlti23uEhy
n5s2RWq4ojNGBegSyxL/lAFc9uKCbmGRpfwfEJvk2yQBn/kytpzh4AbjcOB5OWD1U7B2Z6sxCanB
xtUF42eNWwqevbsA0qpMkc0Hwyb1K7wtVSBHonZ36XWBWOPjxxdu08hjVtV3Jbe1i4G6KaR/1zzC
/iFr18iw9dN1lRq4IvPts4NzWCADCWQpeV2+Q1KkXEwm3VCC3C1AIQnFIRuj9HdZrY2YvuaopUe9
3Vn323ZdxEO0NFwObnDVkGKyyQHvtTBLX25m9WxDvaoM8ORufryR09Dr6/RQdfaeYpKIGlGFikXc
DvR1Ufba4k++JMOiZlyg9AaQuerRqrYz9nWX/HAd3QRTR22hWKIKjnwEzTQu8fNPYeDni7iPm58A
sXCitPkBcEu+sECUecyBKK6J5agjfRHXiXq/AJwdakzzzgVTtc9bcKkgd8Uvi/qswOLWqFXMl14x
1ucg4Xq69fCX2AFN8LPf1TU7aEPLT6FxmEZjkv+IovBr6UUJKnlYh2vPeLjIAlCMfttHD5EO9iKP
a/pj2MsE51hW8Qm8cO1SgAnji2k3IDiqvPGsWa29GTS/3jYZ46eKG8Oux7XuEaSl9t50em9fiDw9
xnasNhniZ8DaZgFCivwwN7jfBxpumPY6cjd+afDxj/PdPKYeClhwAU9dcrpRzzITkMZYTKlomenH
YjGrbgNdmV51r7ym7q3bHPDqyafurLp63vlRr2a56sb07yXXqwmvDK66FGueJanG6P1PNQuvpr7y
vPpn/fGB5sgA53T3f3+9cmbdvl6Z6Zgcv/0A/9FR9XLzw+8FPUiSKzN6kGBDBhQY4OQap3/08xTp
k1ZQX7yu6Y9SjG+DXb9Ztsn/AZ5kbv6Tp/Fb7Qbxc+HjfMI3ZXLpSt3b2anu73pXxhfdBem4DR66
5w6uhotPqGOXfOfr7ptmsearEXr2qq5Db19WDntpvU1j581X0eXh3mvLZk1Wieg/1x0TWBUyUL8x
rCbS3u7vAjPEhUeuj8hejopV5hXZpxTEYXdF0TzIzks/8bhPP5Wuvq57LXigkS10gdNw3uwbZeFp
ctw6OP5akYM25oCXz+UDBSMHx1KJlECGAGo7lpIqoUu38uouRQkEG/H9JxElYBlhka263NWv0qtI
oQEfQzm40XYYAkBqW1byMERx8pAIfdWD2RUsLm4fLMskuY8Fcj1JKZomeUgDoG7rDAdZ2MvCRPNi
f8FQ+rKN/4+xK9mSFFey/9J7zkEIgVj0Bp+nmOcNJzKiEsQ8g/T1fSXPSo+KV6+qNxxkMuExuDvI
7A562uR4/ghiUBRka9opGaOko9B5irhWRUaOeTmHgwbPAzosztfheDDdRkkFNRCdY15Q2m20B7v6
5fzTJKqvT13RgjI0zDe/pFKzjG/dukFPqK3G6DA4UDGF/+9VrUcmdDn8Xey89vcykDqig8fz6ECF
ba8rz/LDNHeCR1GNC7euoREzc7qzoe6w7KU/vwgJ5FMFzuvJpNUJdAh0PClsuoNANt4Sxby/4KQM
iuoMiHJ93IUda3o3sxDv6721H4kMPNX6uRLOJx6N6W05wJmVuNWwMNwxHaeAKf5dvOjjv41HPjSj
CTxyF0ZCzYip2VRAnTvOrs+KbtB4AFNlrDWGOYJtkczaYKsSXgHDrMdGrM0qAEhy4btwjvlJUqG3
0IolSGqfsLywXsqJHuHmVP1hWeoKspLTS5HmEAdkPRCDHU+wE2L9uhSN/RDPThZCMBG7asd5G8Tk
Pwb5UIVtNAYfExfLuUu0f0GXwJFEBO9xgBufKmT2kKNiu2qjyjn1dgeJtzGat0HAxXUKxO6S4/F8
V/jtS1EC7QnbT++Qat0kc2ZiPK5Av5tsijvrnxNe4dQo2+kl51OTacZfriPhtetJr15+SWwboFYB
+FmkZueX6E1g20XYD5pTc+hL2A5llQfOmN2WybKz3Weo0/UwAFZsPw+c7UWTe3szzCrYwmAz+ec4
tQjGo046Z/5ek5gZE7xMm2HPetQqu9eOlMGW6B1bpNhH1hbltdmwfYo8Kp4F6orXQVB8mJgzUdi/
im5emh0fzbhc4mHDOm8HOdZDf6D4tV56bonK51xfR1WGRsLJ9eDkAKVfR0CLPQZD1RxcmxHcWZv4
1zjTXIeyrhA08/W3zMvKb9OXCXMJM7xcVlWRXPzznQi7pO93IsoBuWI2DQh3bOf7FiqARCkgAul4
m4i4wWNh442oEObNj9yBML6Wq59p+dAXfvCsmkwuU8Us2DE5G9zAYhBucXB581ZBWWHn586vkImz
DnyIzpnK5beJfKjjPSprd9/iHFL/1zBzWM4BhLnNNXphr2jibIESsoG2AMo/KqP6Ba6jw3oCUGxj
hpk/PwekC25cmg53pW9fJUHbvIwJoBUqL9TKDBv4roccjwhXzhCPj/jqhO8s0jr4GezlkEGTSbLm
pZnBps3q2juYWZYuahr4z/2QDBCvSzZjijdwuRR8vk1Fmm5mR0ISHkRk+5AW4xUENeubAran58MA
G5XQI8O0bbwqD8KCTMEOon0/TMo5lvjuG29rsT8PMxhjbUFD6MNcX+tywZwNJ7+psi3h9oMYPWDZ
EutOeG576rM6B0Qo918tgfJ27YOZjoaAvM1S9k6dhL/GoFwsffA89pPC1xGHHkGjlP8KqQ625lG/
BkZnWlwqDX0Mi2FTXohz7IE8osaNGV4mTLKZHdEu25iJbxfAPrIIi1SgVo8d90446qrXHCr8jclx
0ORzMzyfjbUHCL9drS4xM9HpPHNmDnM+z1sHOvHdKoOk4d2UqubOmoJqF+niCB8kJM3mYRoXrV04
m/OYFeOCl/DeMdlABo/bqriB7hCcVABehuCfTwG86ZPyQOKWbc/DsXerY8szzJgkMzZnQZRj98cb
eH/4jRYX1Nc4ZyZkUNumTlQYUGKtoiSfXmbmbwwKKlPECZtkTG6bJh33KrXbcAwgbYCHC/wHU8u/
gtAuQVkrc2CNmokffM43SQ6+AJrD7aYD4mgbzGX+VLXqaBLUGBegjMKV7rJS2HF6D2ZKGlYx9FtH
mvwkXfdSjnn0EuVjC0UnRu9aH6JHQHaMJ9rzdmfzON+h+Oqe3ELRVQ8m/f3oQy+JTU3zKubuqRnF
+JMGD5Ny5KZKUr4DknPJBlW+tDFQQapu5Qacp+4lQ3+XcXt4H7HhW9oVKQ520hJgxVCUbovhfa4U
DW2gaheFHY8L3H/xnKahbX1aJ86Su3N6FbQQ+QPofC/GPCgPKD707YQ2oZ4TXRM7y96db3wOvDdL
QBiHUYoVoNUjCjT7rGsFO8f3EbZHi4k6w1XnQNq1KwBJRpnAefdhq11GjvWQg+a1G1VVrpkV2G9+
erRY57ynHDiZqF+UwFJCSwSfq7NYsD+m8ap18i5MQOgfbsxMPsLa8M2L2vSQJR3yx7L0tlQRbNRx
+11MfbSfYDOyITP44Khu+91ewhO1+7QT6HVZ0MBbDCTrwaEfcu/ezHsc7ZVw8IqbThVxWKB97M0C
3fWUsQe7VJ91znP4luTeA9CR86KOebY7T6IdvgIUJ1hByt57IJQXu7Jrp0Wgk5mwqpOaCe50GPlu
m915IAWblSYEEM0/vxIP8G1vrmX/t1cyVxPQU/tvr3ROyIGr+v07wU7ik4G8k1PPXjs1HNJcfbCA
5zyfRRD9gkCbHpvDeXxJUiA0fUmv5GKQnfgSMau+ZEGabJHYlZfB4ZU9eACeriptIoitDagYWfwE
8+J4/9d4Lqj1OOOJ7e/iHRTP9rROyhVp4w+8Ra0w8RroXfMIV42sl6rHPi/oxHxMdRx6VPA57MQr
FFXk38UTOc53HWBx5/wB2xeCzjIwiHbixosCz+ShsIHCHWB1B4kOJ87XxIU7/XlMpmE4DlOJm5s5
jY2+ej/nYMBV9drEaJnlv6Zz5eEirBXQwRRf150nTLo5tDRqVw0sFMAFhWK7iZ1zjAD7+RULlbzD
JzTbnH8Wk9myBuKHBJSaTdlFd2c8Fe5MHVyd961BX5mYOeQaq3UZfonlYhNPVrcrIPkOham3rkpb
7NWC7oXDhEFhkwjuUONe4ZuvCk3c7Qu64k6Tbgu77V+C1seOGgyHvu9GOBOm72gr9C+VA3BKRNxo
bRY1o3rJZ+nBec+p74j0ruuhEyBJ9OW6SnN1MAc4iMvthI+EGSUN+t3ZUADiPsPyEdjrGgEThT4J
xnyivxaaYNkEUI0ZrWx5XmSCnHZQ0zXXw1283jBUDWFKUfL8jShSX7NuIqixwpEBBF8ar0Zo2y1y
uyxgU4XpywFbuAB7ta6GiH/nxqu4Gsky7esRROiOxasJ1dxFBRW6ZaSbtxmgrpuGl0cOMI+7CuAs
t6fQe3dXZhqMPXDArO/RMa/jB5NgFvDZtwAOVf0q6gO20RKPt7bv/oQG8fyW53G7sKXVnwxTfCjb
ajkBPrT0Et5ey9l/a9hgPQHmKPa8g1C3Gfbg0K6AyQBhBPZMTwMF+TeqXPBxdTJT+fUYlMWtVCJ4
hPEe00nmgmXM3szIXJDZpbcwQwcgiPMFzdCqIcEER8zQXNSE9EUr0IpuYVofPJbulXnlv/6UU4Cn
NnPRbz+lGcL0LP3yU9oUbBtgQ88XdFEubur4+a8/pUhUtMhEMcKbAdvztOw/pixXa7NjN3t8Ezdn
/xKbm+9LL+vxnQt1fsaslRVUEsxvwP8H0gAOOsxgL8nYPeTNjC7I71krn7TVUJFay4VbjvXr5Hvu
rukif9lkbQN/vfonMEO4Gwspb9Ia7QpICb7WQw5XbHikwz4Zwy2+Gn8tHaMU+1O9FNuBn2zI5xuI
yEw7CMzVW/wByP5yUABm7+tmZN7KBPGRhCqvOU16u2phw/BnPiHAUUX9/EztUVDQnLtFYEH9Cr52
gOOUYUUs6HRoQfmsw8fgiG9/KMBCpDVexzk4O40Mys1c+u01aJflNp4TvCcS2BOefY3qpmi2Uw5m
eqIJuLPKMVPNrN+CUpD9CprV2gWpTsHsw5dxGp4TjTXSPPkKBOAEVm0Tilt15tzmZd08T8MEqDBa
d8Ij3iq13XwHZfkv8VQBkgaMS77zdFxhD4tNr3zLddzkD55o9sAL8TDTTP8eIHLhWHQHW6T4ZEKl
lguQ+LoDVOEvKWaCZpCopXmPJwcINifQl11CLpNsALv3ljwlfIlnof6mT2h/A65od9LiVlEgYINr
JngPeWd0OuxtTjsIewmSt0u/g3WWmOtjX1QF7lD6dKx7qEp46eocc2WJ6QZ/1uWXzCSSRxTy1dZM
V8oDhUMv/p498nxYuF5VLuMSfbrQzH85NYvMclKhNSSdH67VM4DypFy4Sg5bM1S+rFGLZ3ZohmXl
sfuYv3k+6+++5eNpmt3bo/8rHwV7sQAjounERsEkdpcHUl3HmWtBBzG5rmigrk3IHLgLJDIHSSa8
xEyKcmAgLyClszQTl2X4doxCvG2D9SVW6IvOJXkcRp7uL1fq58q+dkA+hy9ofHW5UCs8fhT1uLqE
zFns0xz+nvTzcmkTh9l8tlak7RdmqATgkLARwdexnJk8X8XMmBeko8Z39O6wNTFzLfMT1lLs/MyB
Nc3vPwK3C+sqwe7rd8Rk5h4kRoQrv/ylzKUtKPlv0DlRoNOD2Gq3cbBPixwILrAw3j1FduMkYBUF
3ZfF0MXqU9SWCKmFfiHxYYzoAyV1k3CwNqbOgkTV6E7HzumbdeJkQGHzqYH7MZyC7YHeNZ2c4hA8
bdCkBBQbPPQc09p7AY1ToqVE2O2YVs7am3z4+9UjPCnmut9YwO7czG0mliW2WqR2500xQjnfdaaU
hOa0m4uNB7Pkw5dYpnMkpC/tunQPJq3Vei0mjrJ3vbahAo1dpVoEPJmfHNbLsKg765Xk7C2ae/Kh
0m5f+VLFIQoRqD81Lqwi4589Gl9QnhiTfQT10Y9oLN8CbNzeemhigSqQOFctCJq2ZkL7VlkDeiKG
sDc8ZhPMTLmd2FdWppq934BwzfRhqGz2L+IAPvlefnJBx3Ndgo+R49D/aIR4LImV62f9LW+sRyPn
auRaOy3fas5yEadwuZcM7QSNiQYv/nDJ+7vYZW3gZu0hKoDxrz6Nq+rM2+j0ezTqkZUVn8ae1czp
UQHvY7h/9XjZGgLADqCJS8lHum61+G9Q2sMRUL4PZaR7QdjdVgOh1y7ksRc9KeyVBwcRfoxl4686
/cN/wcRcUC/noCCxvchIba3SyBsgem5l8Oz22a1yq0/oK5NbWLxlIZ526qNEjWUFV93kcXRw++k7
3GKTtyGz7D/qYqjDtIHuhO22Yt2lTnSIi4L/S7HQ+y7diaYV+lWwEmOEBcTj37pWEHEQqdWN9W0H
riW8AQHutu+7kbzBCb34SLn9qoaJPDD8HpupHNMtKZLp4Z8SsHdIr6RNm2M5AfaNnvmADyZurMZy
0NwuqduDe5Xxfn2JNWgl7+pmuCk8UAjKogJDXqT0scRWLiwg/QkWouOch5dZiO94IRqzuhzX31jW
cXat9E4IO73j3Il2RcJqcH0xNBORq7ylbft0dYlZU/WD9k1zMKGob2PASRdoEaAQHpSMHaZZeJDh
wllkKwSH3+PLdNv1d0mZgHYBRfjDPxd0XfofyA0GyIbnMR9qSwGcO7/9k5LeTVOimvEms1GldbTc
RT0ADBBVDaTpBjvjaFGLbdJTfJCaAXY0l+koVwkNe9GRI0oXS7iI8TVQPdNyTu3xPpm8/E6SV9Ss
xvshKkfwNgmQNm02bs2QkJkdnC6AFIue9SD1fA9VTqg0JsHJrMqqmq/Tzn5CoykNTagqi+LOYS9m
YF5HdjC3vlw1wa11mcObepnkeKNUfd/0YYeN1RGQnfZozlI9ExTZXcqyaGNG5zyzxIxNnj/Vb1Uy
tviWteS6zqFjVqNy8+pQF3CxvHtGN3HYd4Ut0ffi5DW25AcjbX5Lm6S5lgrFCXcayGs6T3TRQtj7
ABJz/pjRcmuuYy5rA7y+icZHv9xPTmapdaogtSxTtzxaFnph8AnfdRAHIicTM4cSGzzcCTRLWief
15kZs7isqNWFenWZBQNc8PRl67T0t8qHW5/MZziVoVYoq34IUV6zbqx2YPC7x3/RTPDiR6yA+3dE
l6xpyegucFN6/zcLO0LZgcke1f+aTm/B9BGIIGSNElcG1N9ozWUgHYLt5AOJfgH6mwnIfELEL8en
9dvEXy9iJr1giL5fpKUsO1Q8e6PYqM3g9z0PCtQOPEyjoKUfjnV81PFJx/lf4pd8gJK+5DuTaz/X
Ck0ey8+tVa793v/m+l7hJvixC/TVGYPxcOyWG3wnwP88wbfi2qhQnN2H9UziTnJnFCayfoQu5kBR
So+PbsLr525O5HrOqbMrkzq5K2LahWJmxcfvjMAHx8lkRCjk3JUE2tMmA6JLR1QV/+EaFU2X8Zwf
U7it78xXJID+sKPTG45iLp8Abfd3E7HGZKWHuU6bjVHr75QvMfOl+nvZ2cGVYye+ivAcBbF0xpJs
ebZIgt9fvUyByF/FxkIpt5riunHvjByFcUwaxFzcRDot0Wl5P7MTNIpiSIOkgQTOqZdXsgp6674p
vXgLgnCA3ZWqrT3/68Hl/gkQqW5zibslIEBQlYpB3AcJd+81OfQAu33Sgn4cGr1KA16MNOndM9qY
JmjG5oxXp0mO3gkOHhEl2VWrGL1K8awH2Z8gdpe+02ZLEzQHAL4wAxsFNrbZVZxCMsjE0buGgpBe
kNNxOw4Cr/67DW/25ERShsYocBZteD434YJZBYALk7/65z28rKFy2I5gfick1/QU2Q5LRW0PrWvR
MOgGYtxYI3zanMgKgcOGwitvT2BOj3OouMVXTlbBYcWMzdQoZXsyZ/guHA48mBfCzJoJSBj/mjVD
kGfuWi8CDjGDhKrQH3x9KOmo6W/RZC9AnoiWJki9SlyNdYBDGk54TMT3P8tDkeLRawFUFUT5UD0z
NghEuSUom1W/MUO7a+aDg49smMA64C6ipyjK+xbKSmCeXw4ozjfLMmLZIrZ+T/d5D3Z6o32FTKYZ
n88UPPRC3FMerDFuNwFU1/YS4BVSocbuQ7k/pkdb9g6eN0QLmXx9imJetawaohYOLD7Bv7nMtxV1
jg0A2mEdjfbqyzwQcH+ur3Jx5yey3H6ZNgu/jNGFDCdIGh9yZig++iXAR3fOP4x5RVj4DPs4cNF1
/X3p8085Qr9040/e67cVZlibXwQNzXjllG28kB0E9yn1nBB60+TaHKg9RKhwuzBMqJ1zyMQz34l3
TYG9zmWi1Sle31UrVYFjy23leuDAIOiXASC0cgTGTV8Z1Jom/OenF/8/ANEeh680DFYdz3Nt8h2c
P+de5nRAEt1A/QE0LzizXVNWdduJ8QkbSQ+OGqUKlpnbpU9FAHBHDojpHzF8qID4/ynH4RlbjfjF
IXG+nAZ8A8Y0yRZ5htaQK/v8lGpJxplCT7oLnuyZ91fD7ONDqcNsclPwaWS1NkOzSPzxSzqy2zWg
EzxKvzn0IvdvWuAALiMzl4yQudVzFYf1Ox6qAIdHp+LaHOCM84rHgnEnaOXto76YDyg3Q5QaOgbo
2QyQivcgO5eRPv2sqj9ADKl/kNkNFn5ZyyuhAgkKFZWrwY+sZ7yfj2PA008rbj8S2/IeBiofpJeU
8y0YTtOOEQnVR8GHRcQLAuC7so9BGdjHb0OIlantP/8Lne+bBNfzOfYGnHrA27iOUYP7ghyOyIy3
OJ4rHmYwgaGeTI7JNEHank7zeggU2HGzaF7tnq7i0iaP3iDzI0xJpoU1Is3XUKQcmLOTDGwKcQty
ZLXa+XPhND/suMWz7AzSmD/T5eiOzmPhHiE92r0C47BHG6V+DGYx7fPSg4WKIvxf3p/E+b5fxQ4I
mGh4XkBKhgTU/qZlBxtRL66iIX7w63ZFYUs/cCqg0lH297FNtyiS+s8D1Hz2zuACMQT3tOcYWqTL
Hm4HezMruNiJVjb3cwd2jA12qMlqVa+2MoL008MAOaibjqoClu/lsLSFnfygvgqrwnVf/Spu1uCV
dLs5BnTWEs2TSahslEgojIJuINteLPscEuf1nGEDU1R3lHvlXZcn8dav7GpxiaGwkC48e4Q7rE4x
E3JMF4FL8hsnT9pN4ncELmJA4kI//cMkVHkpIbtQkTBIRHcMeCOcNQAP8xrCt0mIL6SpD6G38wx1
WICqSu69QrpthcdetMBsqK77DvxDWCv5k2dDJ0LHy9FVKx70w24uWL5vkhm87Xmf6Q+mVFWKtwOK
KWbok7ZcB7LON0YrtYk7qNJ5EDuBn4z3BKArww36WQKKfXDwy0Zz9gPsgbheJdRNwkjLRQov+piC
rMQ2rLsRBEJgDDJFYV1n9kOnLL4cK9let6CJbazED/aDEuoQo0yw8QtR3JDMOsQOcEBx26THSS4H
m43HwesmuNbjDISbX2cmBqonSueuA03noOhBUYYM9j9/6GCY+q2O4kKCklPNbLLxxemb+S+fum7O
e1lVRfIAmEdxKHPmnGBDua2NI4wZyhQic0kEA5ioTOmp6PptMRfdbQZ4+XUcV4s4FuNNVfB5VVXu
eBNn+J+ZMxP7Mtt58HRqR77onSK4z6t+5WrsFXTc5VHBADl09LCDkMmmE226NrNDJ+tF40PLzsxK
ezgUhVvcgfsEAIF02SYqyL4TDrlqXS+5z7Mp29bVMC48OiT3SVvKo9fwH1FThvloF4/R0Hq3OYmP
aKBYTzDcSY4Z/IVDM8xZN2wciHWtzLBFuwg4caF2ZpiI6Y+mtFwIQmOpviIsGfj+TMKZYNk+38Kh
N+p3VaRF5OphZe4IwL9mC84UP3jmHTZ1i8kri8dJCv+6b713k+XNHXbXehEjfahgV9TvOn9ysxPA
K/elC5nKOIJ2KPy2mj32UXDHIU71QvDxp7KFTI7tAOSEaibl3K9fKgVQlh1N3drmIzhXDHuTA7g9
7EBGgQJDp6oaaihQdI1IUCTLy3xVkg8nrVM8Gwdje+hjtnH1g1+m/+uB8NtbP+PvpPBhWPI7FM3s
HUxBPF4bWZzScs5Ds8ik/Q7J2QVfwjTPZckhq1qPclfD9guMD7yCSVZxCU601GbC+gUr12XrAco3
8EqqIOfPx8/AYk0ouyx+tIF2WgEz156GOBn26KDNGxgolLdtpP20XcFfsyG/4kVNfoLHCgBWUn5k
RaRCv7AiqP6jjOZinwNs0ZwfSnxNrxWAE3fMbwCPwfv3PW/YLktd/znxyj3+y+4p6XN2GmofZ3o4
26UfYh8drEzMi7sGW62J4IGZrzxFyYs3pw3q4inVMqzT3fyzjtBLh8kH+4SU2ULRyXtvG+ZA+Med
r2lSiD1+OPiYosf+YHLLJG3Cxncg2jS57dHWh7rlQx+O1oByBr6M2tRON2Z0TlFANUxlnM23EYeP
G3QgnfVc0GFpPinm8+H0xcJuG34DUYDmtjfvN1iaqF9bNXCVV5HKx9Nlr2bRoF2DFTotzK6tkVfp
xOhqAKrgOWngaqHfjG6GvZUTWBVcAep5Z3U1Xzp4u5YbHjft+vw6jAl7Bz96GLzEYL/30Ppbxk2u
7gr09lyreTB36tx9rXlxGUDepXkwD05IMzNw0uuOXlHoD4wI/LfAuoMEDwSTuwRuFLNqfrouNtgK
mg6BXz6xYhjeWQugdpSl+WsePQ3O8WKo7kVQd5mLNlqTBjnTkKqniohhWTHiXE9KojwJt/A9XN7E
Cb0AvhJj1N8PVReFsNsR7x1K4/rdVY95dlvr8mKSF9DA+3Mk7WxfFYENywyFu4OuWjqQPlvxKE6W
Qg+p3pJfJhTPkyXuJ+gYjnrHfsk2iWZJDtalSJt5NaELuC+rBIqv+ixuxnaptDimKUMUWhHzIm95
rkoM9sHLYBNn4jx3ygV+QTe0Jnylj8MU76bYt19/BnxSr7M9iZ3TFNPKSmrymuXNraKVuO+4sE+Q
HYWmiU7O2zhZMFnNJxTG8nt8MdwEOh8OlfOK53UW+lnMAHhHCyRxknqhFBix3fxksdL7TDq4epAm
ju8BwXY24yirnYe9VlnZ/cFK3Rx+GbF/ilMg3MyZiU06JnTMnJmY4AzGRnF1+//I/edrWlPz9RXN
9azUeiqKZF7WWmbVE3K6FnA8O4+0iKqbNM42K2G4ZmLmAM2nZEm0lsklhrrxDdW+hOBSqCUpRQ0d
VXRfZnd+iLBN3AJoHG+djKqHog9eu6kpPv41IQdgFUIBoVc66ScqtrukQU8KwlrAGBE/OzpVEZ3s
uCmXMk37dws+jqNVpJ9+i16mwlPWbVlNUEeZQLqYi0o8BAW42R1N3Os+sllI2p5h44FupSjK6rFM
YoqvSzeDuz2GNux4l7CxHTdoVtSPRR6l+PLO47WZdQtPbRgLnKWZ9SI4qYwo4i5KAfmQqvAidFNx
K6zxTI3P3CzRkJ+rH9BODseo8D5heAjqQJR59xWwupsZ4o07kxtk0Nj2gdX9llsDu37f6NxR5wZB
4/8LqdT7vgdF+Zwy2E4xwrkXMPsb9XHoibCDZHDuz/c2dLM3dZr5a5sNyUMDuEEI7fbsD5l+NOnU
fkCKH3/w0q1u5wwQfYBFpq3dzM1t2vTpwh/8/oO3b+cloLyEnGXWPSt6sEtn1u0pbh1XLlyul6Jv
0zc+dluTa8nyWuJD+2MW8K/hLW/vyUzYFrzQbUYIbA2gL2tDjPgdRhwPIyHlQ1SD0xNgm7gycQem
fDkp36dBJrgTluNuCPwjpH6TwxTN7gr6eumN5ba/ztC1guVybImbMnPdldRncfRaORRwjN5JV0a6
Cu/dIWxB/ETrkLkPTtHB3ArmwWJCddWkqcQe/uXxlhK9rdKSyLAR+/zf/0E1IICQreMy6oHsC+M4
Ter/8nhrR/iNrEa5x5ZO/s50/c62j6ZHKDKSrVKeDih5oG9oGoBnm0gz/mIQSQhA0etLE9Gs5FWJ
/qfuLp4zgzyCVwSxymVEYxvGNjgEGrNlhqxuof9tTk3QTGdOLpZe6YF5qBM9CiJVaE4vC79d57I4
wD0SHWsoAHqjfKiMHb0CO+IGkuJoKwm0V8xw1rE5kxTAQ/kAG0fY1nu5/JU34Rliew6aHOLYD4mp
08KTFaXCCbSwOZI/UztTbzMF6gtVkh6yq/l8a2fTOS7F/CuuoH9zq/MNHpL05Gtc5zu99ZZEBdyg
6pKcrHYmJ3OGKpF9SoZVMMviS5iMvpKhI4JxlxTtlUmNwZc8ZtS/iVl7CxbR7IdV1/PrIpYE1Vjm
Ls3QHIC7g/SfJQ+uk5YPszeqZVUN+YakE4YQF8EDWQQyZkPBQIsaetunDGh25JoF4P88FknlnS7L
s4YDWK3zZZ5Y0Drwfi0nAJ6sOJ62d0M70tOs3VDR69Cabt3B7mYil442RxUtYD+4wz6btHEOYKdq
ZXCgC6kj4epKu2xlFpvDl6SUe+eLmZi51iXPXJU3zrOJE9vvcONzj/ZYweXH0V5KlwNNUVG8DCGQ
j6E9N7s6cpaXuDkzuecMfZFvS03K99cwOaAn8RUr8eQxlg70ry4LezPurBRRc2EzJUVSbeFvc4O7
33AH4hrdVTlo4GAEDnedPsCvFDUIX2VbMzQTIH6BaIlGiF5U4AF3W1Po0CsnHs8xFSVumLsAWZp8
i6XdLevOc7wBRCT16RXtbPgGqK57zxy6jxjMs0JuwxWwDIbP2OZopaPW8RQ7DNApR4zXogkqEMBE
tcGPvY29PriCmQF0sNzKerNluVLazqiqo5+BE/GHoi3UuoQo6d6kTpTDkKvxojelKtyMkcoFVHSA
yDH1waK25JXd8hfzAOxltrqCE9vLZW4O2It5BLacWl0y/2adzsSTanADGOMm9t35RAG0O6V4Sl8P
kbZm17HLBNOzZoiei1wB0hGBojBXoJDrxCFGk6BpWwipkoKvUUL2903ZTCcHN6GVXUXqqevJuwEZ
oJwFcxIX4giuQKekwVNiRL3rcpweoQAPhLq0BoDZ9SEhtNuLeZYo6n87NfMWBFL2kJ3E/HlRA8rU
t+Vfcsyp6KN/qeKx73cT8Mxdz/FcL/CIj0Lztxb5KD3W+sC0HXuoZlOHJ/uSDCKEvAr0sc0YxrR/
jpvCTva1npcE7zlbH2gu5q3fOWHr0HhrNmDckv7V2Po7AsPsauFKSEEVDZqhlpgCmoQWJPIWPba/
Kbac99BNZRAnTJMwyyzrwDPm3hdRKjZQhZqWZjZ2VXXDZ3ed996JAt38XdjcjOGUIdeyoHXoQ3Pj
xJM+mc9y6mZ8XiNcNJ5Ft+vgY/0veAP/r+Ve5vg2NHQY6rCej4qob+R2vtyZnbxpyJDCGUoVLcSD
tTCxE57vYTzGR68MCuzA8JwM10QFGg+HgfyXW5cQbA881b51r01RJeJJdMxw4zvX5GMny9ay7iCB
oksuXUCzsJAJAXBqVE//uagA0VQLQVZbI2IbOQKektg37GrAM29NDE379hxjWvrcTMT0L3lG+/YS
62unXaGqWrUwO3TR2vZBN/NhhnHnBk58VTYzlCrw93ktyizCgzWUcmnQN3dTo55MfChyho5op5Xq
oDwTDPViGiLvFYwcre0yYaejh7atFkPFxPP/kfZlW3LiSrRfxFrMw2uS81SjXXa/sNp2NwIxg8Tw
9XcrSBflPO57+tz7oqUIhQRVmQkaduwdMB1cGyK11tRdXU7PjexZYskxX47im6y8XS6PXOe/TIOD
uw/WCJChDgk4Hdv5lo5tb7Xj+PGDBXQPUlolUpCRMAmYpHtE7rJ7pBpe5rfa4usw7QPtcLH/XewS
tvT/n3xIaANUA0I7pFs8iyFjhlGfyCbJYpFmr2PRRds7P0WQb+5G9ix4TNWlnYaZRZDVYJLrEaRo
fl4kIwXmWR1ZxN+cIO3waML5U7wuAEg8Vr8WHC+xY9/6AC6rhq6dHOxTv8dQiwWij8PQfVrcd72o
gXxUQyaZna8W+x/7LSE+uIJWaTeMWzq85j5vNyk4ucNyiHG27dbOinkgzima/L+Q7psmscR8nLbr
LqTUXQ8PB980XP2eRcYeJtMv7cZ7LAwLR+jDupBO/iMtohj7qHENuv/M2VuBzvdD5JTPpmuY2AWL
sC7EgjKv8x/jJMFybl9oEhp3KXZqG6E/5mi7JhFjwG4iWwccPgB2Z+mtIdOg2EUNrEIDM6P+EfCM
qQVILuf6ASSXLfg381YHxKX0Hp1h8h7ttvD3rAEZy+Krm067JOO0Qcah0FYUB+nXrW1m1oUsKjzo
Ga7MsTaQ4hl5j9Q/A2PbZmLCX1OIpS5hCc2bL0E+ipOefIqV+sOUGVuuGf5LHDPtMWgY0tIG601y
w9v3GkhIyEw1NoWFN0RHMv+zExgFulWR+d8X3nnoJI8edx4zvHnOpSe/QNEqf2zBSYojcRy51dgP
W9c28paQGOp94bV6ONVfR5AUgndnSDZ0YIc59XfgvIPHMsrzRyCRwI+gDvKot2JTXNm6Za+boB4v
paMhOaio0k8WNvlWuYs0tx4SnCC1s//2m+DJ7Xj6dTI0UK7nhv0ITWt7J+s8Pwo/vnXHWfOt++Q1
zynPL6wAKkYPmidDD+KnIfGyTyk3IBUPd9LJ8QLMT7OaDxusxNnVE8h3qLXxYhsSL2ZzpNYu6p4s
NYb8OQbWn6tofk87LkirLKGvpSGxIFNkXNj/QlppXnvlta8rfGnsOl47QLTuZoV05KeDcxhCPNzL
XyEumr8OSHJZDaPVnVtLYD0CwgukqmbFlkIywBNOOR5VUM9GMEjyuhcTG8rKoPg6LnEibzb6ISIJ
9tb2+61IBz6fnXpSQEaiRb5anXlnUyuKkD4Kz4mzEHKt2rmf+ukVf8mBPmBw+cSYH9d8Ryexqrut
S/vKyuFIObsz21iq0D2Ara6XLF8WJQUUJ9/o39CoAKv26/m/Qr6Zjswv7FvXvgExkDu18qA5fAAr
DgrTZsWxnrCacsXNRf5emZwl+H+7HbizbOApkGI+7egfYRS5BPAKmbz0L2kajT3Z4M4liyLsCAtX
f+iuZFH3PAnGuXsuhTw02MJdBb7cTH5wzEUpXwLRdg+8huJezazxS6UB3YkMvGzvKNILaKCeisoX
LyVSgR9YHUFD0ubTlxxKqf8YFteMr6h7o0bDFm82RhFmfMyK820JGoaTI+raD9OoAuGS3scVhOlR
vbdbO2HVijrMVWznfOJitOZBZh/15JWECC9VP3Qi2y1A7umCl3d03MvkQtcMFFz+1uuAe3JUQTWz
glqX25X+cTD4bvFDoQSyzN0Yd2HeRumG4oATBP6F+iEzFwsPBQLB6IOXwE8hZNugXFsL4GiAh8U2
/DrhrISo3DDsoij/sYhR1QmO5UDiD9Z+td1KDb3Qi1XdmvxIPiraYWflmXyajShKT/80joh/dFPU
vHnmhN+5phsn7lfN5zZiawA+668K1r/nwZBvHWXibP/B7rTkBWRMxbUvQJnXj171denuY2fuBWqC
u1gUf+XcG5FdCd3yKu6RjjjmHIrpJuBsi001ilE9oFU7bSmO/Nxw3RWEB8Z1bwLRwbUoeqFaVzXa
XGveaxXj7DBFLhibY16Anq+td5ihWG/44uxIANvFTlmITGP9MlSTfxXTlIFJGxgBp7bPlmg5cuf8
fO4JZRTrjfHXYQCTqLr7u79jManVHN1kP4DOKpsq84j0QPMYJCCNDjH1xcQj40BrTTJKcB6K9tnp
RDaaKNZQaVqzfevwPoxvpaDvHrofRHRKrKoNkJIrMx3a7UJ+SvSpd6Zg6aPtQbBdQ1bwIEB1SEUL
ese5RqYw2/LgjfJy57+LtVUuNwOZxBbZ7R/7+01r751ado99O5Yhd3oLalY8erXaaEeP0U5E+c5v
RLSlp21QmMjDcsUr1NLSSw6h2vkpvHRPvD56RYL5jkV/Fr4xPFOegYd5gVZln1qFIPppUHYCDA5o
/6efYUC+fxkqfwO4LuiTbP9z5o35kwEk8DOOXkYINYMNjUwqsNnQhH6XRQpf1z2TD50GF0dKSGUD
Fqq3o1BWCdAWKftc6j17QSY4Pyfk90zAEzKrW8eYxUP2BAjlc5PbSHMP7AFn61FcrWMzrkJNmfqY
KIy//1BRCPkozm4zdFns3HyLcOhwIg8NOg+nhr/zzVcDVSyYZ8B/vprAS7THfs14oqLhE7hFFxtL
719szRhvkSPSZ7aJO/1FwYt/HiGIyhBQgD/TxobedCG6Z9kl3fOIbNpVkDrlkUyhe+WjDZoXsqiA
gmO9u+tlue0fnCHvUV/1eJEDHssTjsWqB5b3AaccdZFw52pY/TbRhv6odU03HoF63IDQtXpK3cJ/
UYnCgLRYn94tU7rmbEEOCX/xR2tp+9/6laLWgfTRglDoZvLFg5g2s+Rblxr5JWMe0ILK3SKfcYOc
zXzfKtOZgmfIK4snrJzks8u7C0Vh0urvdafTAHxBFEhTE6AzWQP0yzy0rVfyzdai29CgkMheTG0c
TqObd9deFWKwsCMFLPM2i2vdwMxcvcml315L6D7WBtbsSknZ3AUdIEXYrrlQxBwcxZk4jUGwLSZk
9K3nvvXkAeBgJNDfZrqJnLEBqkGGZoaZmAxcQI1N1y9673bp+QrvF6SQvG+QQ1Jb2g7Tvl0cxy4O
RfPkqWb9iwPqJRDN+ME+MCJnPRqt/dZbUg8ryFAeIXFsvVVgzKdOVTEmT4U0oZ/wxcW6YG903t7z
QY2ET3T0TxIL77nALyYAum+awASinDFV3do8A2Rc3vos4fdjzHYRsSC0sfcWUiSNSTUry5GatnRf
Wt7var7gEkK1eViqzu2N9LoTTk+cILsGka3tFvrfRNFBEVHwnY8a7nzv/WvFWkURVCDl7jn2U4gw
eJaFna+qCkFeF+/INIEofixjtwQgDflA5KPCSMfiEgTJHsgqkKyTL/bNg2nm/nnw8CVcBWV2G4pG
qQ1k3Y7gEHOC0toKBiJFGbP0SdZ1AkYfoofykbljGKDnU0WQu/YJ6Mw5gvxKZ+5qZ/hnq05UkD9J
vtdT7DwsbploZ7sPhvPiqnSIkyN5wzrQ8NQwigJnRymrdst19ap21lAtLjeg/arj0FL360zAKS9j
0f3iV9euFh/vU+eUJu7T8mfJ0gM9QgfKirR7w3Zx9tUUoEMwmQVQmDJd7EnprJ8+G1Vpnzpg6kNf
+auu81dA4gwXB+uM1wpDkJ9PHd9hezPaUndW9RC0qLwXJG97WIi59or84EZxQzu2+0Mlo5VmDf2D
hiPcB/DfNCHz63wb9T587w2dCbokQ9bajhp81Uq1qrc+OUXBjkss+RMXWBQoXZ7v/JD1BUdmcF3c
8ZSIi7CVdDNuY76uuhc8UuJTUHdXczDFxbTAlwg6L4hitB8L8nl+cvP51loUvX36XWj5m57+CBSr
8OvtMuwSBnYco72/ag8Myq5h09e7S9yZI/WlUXPAkNZQvXaRAYR7H6bWPzIkPA822ASRRZWuiBOP
CqLIm8AZ1WbleF38egPaJJCbTPhh6MMjEeJxQO3u++c20DU4sSmgymO4ZwZsP9KTRx5veyMTq3gc
K+yJmI17tt+LIc5riTxF4zCAD+tADdR7jp5tWSPpvuu/kXKUNgXWM/YpyGCglH1pG6fZmMjS3pCv
HSr7OcNpglWyFyoKMeFQw9T0DcXbeCY/16DvUeJUld65WKjzblV2A1SM/Yjvk8FPV7beZHieIXG4
NlrMfgFbheowilzF1VMD0GSvVVvytS7yRrBOQ+dYdYY8JmzspiYQEjGxyl+1yHixcTR6WgrzV5Ma
gkjyU926X4SI2+3iWnoZUYAUYBW2+Kj2j8NRjyWY+rIOYqueQK5OqxeY8ahTDjCHyp3wQIeIVQMw
oVIDvRfUPIqwcNrmqS3s5gm0wzcfmdRAvq7ZgrZ03yTeZdKn6GiooowsqLZRlQpr4FASSaw6Os7V
pWkOLbzYxaJv9G8DfIgaJ9Hs1PDUB09xcy/0dps7NggC8E7Ft9axzgDXY+ONqlWSgK+wTrQnzMMr
cAHiyKP17RjwI6qq8HgEqZwLcNoxhZqbIzO0pliDbM0e2w/Ef0BFx3woRAt/35guaBLIR1wJxKLw
awj5yeVB1nJnJO5zoDEsgsbJAIKxNiB4AJNqpTKp9jvzX3SzhtzIwX/Xv4mofJGFZew7LNauvt9r
68bQq0/IrMBzBLKe302rwVujxBdRpjloucbhm+Yjl2h0pPHaOx6OKwUUUwKRV1CQbf39qBX6PBII
MKpPkHZuIe9XOvhH4eUCCT77XHXDrQA9mLlJWm9ckY9aPSQYVGuyCxXYgVlw1YyZs9U1A5+Tm3o2
MNK1X60HoeTGQHlLFjXQEENbJQj8dfDZqeleswcCu7Z04FlNfd1VsX5meSxPWvt3USArc0UuKvSu
TKEYw7aGhgd2ElX6mfxzHFc2eFvRhQG1GICL90g+B2LOyZEiObZRIrQeeOjajTgmHcPaF2RC/RGL
cfC2OUXX7ds47o9ABEcWtANHFaDa/sNLDjEJzzhRwDLMEt9LWxghRQLHwMPRB4pQ2EULvrygmQvZ
m9duAnPGnZ/MDNtQBfTqL0s8+R0n7c6+LcI7P5lJ0AEWlFjPs9VCSbyUNsTbQkzxiwvTpm4AETjQ
8wetHOUJbAgPyDfpd1FayZOvCqpZDbiHtgC6io82tUPe7qEVIHFw9KSKQgqnQBowBsYsCpeBqAUi
lwGksX52DDLQPa4oZq5ST4r0DQ9Eq17WzW+AqMOa1bcwz1fvg0mwZj+5PcjulEnvA8fWTq015mEf
Oe0mioV8iauc77SxrgHMZ/IlY9X0POL7mbvYLyRPhiliYgN/QmaUROkZGYg/yAJUGWFVDYgjJkmz
hbypeUAysfc/nEA+8UVGUE3FOSYDZ5PfX5wix2aaKsikoo9xnu6rkAHUDf16binBeUctA8d8eOxL
/JCXIZaOy9hL63KBZYRhUI+CeWx1JxQzqksvI3Dd+DJ0lrEjpkZ/SEAvjVnWwsJ4R8rYvbM6sgGc
9Sp2cVEvMqlGQ5L5Hkt+GpLjZ3e8baG6Iu0PZdK+YtcHuSOTzwB+joLTYEfVi+dVrwWRtb37S2Os
XlQ8wENg4xsYODlcgCDdqQy7yt41LZYwGKoDdy1qds8FvtIAX6wWm2qzk9qXPmROo1WDhl8Hn9b7
YNTgDgNO4clZqRaqzc7FJieFc2sw9r5mzve0+O9vh+52HsYZ8KvQA8sG9UJq1Abq0JEjWQkSniCT
CuQuhJFe64fFRbUP2hVkt6lVn2bpisVe+ixyFmrAVvRuqOlfNDzYPwdjsMn1wvnqycja1lpu7MhM
IDSbl7b11mp5fHQ6sD+RfzSzzxPmoc+tnsZX/H/8FfmLogSJHVRSL75nmM+sjF9NJ3W/ej5Aqa16
V/SGcfXBHHmtpti4Jp3+o3IKuY/xHPSQ41YYR6AxkASCiNknXLsDW0sxYvXv6ibUZ3+OkIZGxKZb
mA300mZyNeyZqb7YOsQZFlU75GY2qTEc8x77cSu6LjIcRqj0iu8TjmWuQu/Aso5zMu8sNSc5JVDq
OY3crMD7+G6Ts0hLzD6pSgU1z5FkY0VRh2kyKsjtvx1jGciKsbNm6UhYLDLQqU0AoHHsim2QbFCG
QORGUL7pI+viuubXvsCULWp168J5YI2gc2L6KYFiIkXUU2lfqEYhVJNjfhuKTCqK6ikxPxP7RSfb
a8XG7EJsGVVrsgfke2+ojYoab699MYI+ffG1o3DDjjG2W3y/DgSpo/5iFO4OWQZgdeU4ukLS2KmX
AT+5Emc3IVWFFo3liqrU7ouGn6YA6QrOmAfrMXd0bOT1H4v/yYcDiVtf6gaY0hjh3f8+4r8YrIKu
Zw6oP26CRtMBNHKbQl46rxPbkiVI0+eR+9RFQqwSRaFStxwco07/lgOSunUj3QQvqoH9L7OA8F/e
s2PSxvKVR1GxjQW26gAWhFnGCfhe6mFFrTooH5+CIN0M4N17pSLp7ANOHdJHiteNBvB+E2tpanQw
TZhHa3nQHeI8Attv0YFo0wMZ1WlSaEGqLSYABAKi3kmyIZ/pmQBGqqIQ4C2vk0s7OtmVChcawzhD
f678Dmdz5GrSbIVVq3uefZI3B6QXW8fAqjC78wskv3tGciI9nw8CPoO2UzyDR/IDoXYT9qEIVviQ
FmkDI0xAyR4Lj31r+chCFrfFg58N9aUAcUGI52XyDeyim6KV2RdRFHhPuxxKMD62XxkfrxTgJVgQ
Uc8I2VNJoNeXSjEzlRJS2m2f/Ym5aHllIyuvo6p5VjkebkfBQFw72qoTgItx4tJUn8YZU3+QXjLF
lBlkY7CbbP5ClpbA1RFz54fAfvSrMLYmuf7QFHVDvU/L9LlUB9FUpDGSY4bWcXd0OL00UE0azV++
3/D9bCk657mXnlVASnp/dhoXc2OqXE7NDWiQ4+i+dccRL800OBaO175Kx/KU1oq7GWvZviLNMcKx
EBtX1JpBPegJj5pwZNnUhch7ufqVmT5ERdm92m49hNbg+XuK1Z1M7mrkea1xKIk9l5od4toDamxq
mXmyldbUvc0aLztg439LrUvc5HR4EZNzLoIKzFwuZ+eo1Dneq50sX01eqyzdgoWKRuCyFDlIA2dT
YLP1BD73OWLx38dKMAlLbu9yG1+H34X9i2vZHU4kwfCoh+XkDACq1slm0dD6rf7Wosd111yrEUw1
AjVoFf0bQeOJnI4BIu2J3rxxHGeAzd31gnPbSsgjFQ5O/Nt8MzS9LVdyyqLzXAU9YXQmmxvQ5dWS
4Bj4mDmvqfMt3J/+spHys5tNGnFuVp2pZvjMCuu4Ltc0oBcZ1VkHX2Jg9uUK2dL81GHZVYJ7Fg9r
UzjpiZwAV3Js56sgclJz5kx/GSX3VJY1Hv+/HeLDaHOVYpMYDwNwyGTb2hSfKb24ZmYAWpo6P7Ou
0J6rtv3MFQuMzIff+n8TT+OU7+Nk1tQcarCiQ9dkWKsTh09I73ZwltSvpyC2FstQVj5Ocxto3G7W
r/2AnLgbZemn2rKd1sTTMupyRdW6xKrrL9Z7G92bB6CINIsiXrGqXltcE6u0rb0IdAh1fhKqMJwi
TbfdCBW1QZ/yE9V8kTlI13wP8ophBHnVdHGpwWtBV7ZawnXQSIKaZCjXfte3l9KSYsuBKUAmXd5e
yEe1oXXbC9XaMW5OWoOFoOrgqoJqXp2Nw9xNr6eTBZHEw+xbRqFaE4OmPy9AWnHXsFyDbsPLAxzb
q9tYGqgHXfP9NhrAN7GWF0gXn3T7aLROre+palE1EIF9BFtJdfNSkys1gL+Z09hHLxsAVaOqMwEA
vhlAVxUOpT+E1NVvNAeakWqUeUDdN/gKLCYOqO5Y8Sh9nu/zZoRMzFghy4OcYFoBXbIG1kGQnz6S
C4/jWxyZVFAra0CF5ZvstPhpzMAXGBNI1Lk/tarYHKdsp2jCpcmF9eHP66vYSE6eD52rW9zS362C
bG84hlzRVZeG99jFv4zJ8cDemEqzWFuZHNjantiJoJmCL0DhVRs5kxdFamfggz2qY5Mhi9aAjWzw
5yAXJBHjiWqzOUzQ/l1aNANMqEbd4nGkdEV4rcRGVEHm73wU0tvjp1m35D32riuZ1J+G47ErduCt
DUR64FWcrTTQu2Lt5V78omGA3LCPxQdfH8QHZvlzhJ1OkMWEkDOezfh1OpbzUual/gi1iQ0x5lDh
myVfNUlhnmZfL6HoiSkKWGPATqgxvT0wcGHUvpYrzqDmgoNFExrJSMdDUkr+nb8A7Bt9W9qrCprg
N0K/MdLsdc+K8qGAsPbOHRpx9k1gzxPeRAdfatbJSDt7NxoQupBQldiUQdk/mdIENqDIvVeW+CBU
93v5pbQ5EPR5Kr6Nkl+7sTf/7jR83t4AZL3Wf3Y1pZ6ux/nR6PXhe60N33Tf678mMTbTC3CJgcbZ
C0KGe3hm1dhtltsC6k9RMHr1fFtQDQJbuZ3dbguiNEhtKEzkjYMf85Dzxn22DcVf1JtnaIG6z11i
uc+1UkE1KrBIZDke204am095+kptFJVif2TDQRS8oQBqsOthDab+9JEiYmSn7zW7bEO6CPmY038y
WyQiUzzmsv5x8oBloDEoQoCVYOUO0O8msxOVIlazz8tVnMKP11GZQBRW3e5oNOZTYL7gMHxEiuc4
HjoINbA3c4ywDk/1J6aYxXQGrQcZ4aAd73zQqmltvnuPsIXMQmT7B9vezyTyAu2pwfY5coipVkIG
HLCOWgvJxPl8OzcscQJUCP+FTtIAnhwY8l/wwR4SLcFYYdlodAFc+hVjjm8dJCKwQHhsnHQ/6iD1
Mf2sX0mWZX9C0vNxGgEYdWuIWEypz4ATnNZmkCd/RZ7+RdaZ/hWnjf6qDoT16jXICBOT3TzmYIdE
UiKIADgbcdY0ROXB9ENep2xPAEjgVFdplSVvXpLmp4y58Zr8TYM0JYO79nVsmHzOkuyFkD5Ih/E2
BrIK9wk2k3I3d8Etk49fA5BmdNgu/CagO7fWAKjG730sH4bUScJGNeTmdAJcbPpcgIUZayX9aGQg
WASQxMVRalc8eJr1kGqF++oPdfcq8zBTBnmkzc7Yzo0eytZzXoOkfRb9tOprVry6epxds7J6IUso
lzmaa5ztNk94FuSvPU+AyHCZeWisrnidsqzb6eAWWlMHjzfjNh2b5JRNTnnNbKsHptjJNy4m/9Y6
0Hh5hXhUH2bKaeXTn6Vf/N1ym+VilYM0dSVHqa30rtH3JmGTnEMN+pHnSuGObCQH7dO68le6QipR
QfFOMen7TmfAMtWnysjL53zCpsqII0An90IwPSDzaODYllOiD1SQGXMl+gD0BNaijYlqIce/RSnA
9qACJ9VArXf9/tGch6JuNB74Z/4O9L+EoRh8Oy80ndI7GoHmfigWH87MXXBs/99CqO+/iPsXIT7Y
8nZYwJ7/Rexy2XbCa3s127/e6d0wdX82usE6egaYSCFP0Z2oRgV3TWg6q4Jq5KtGO9hmbf5pcd11
XRruulIcXvfYbF1GdmJQ7HnGD5mkTAkQ1CdFHAcGAxRU+//xNVWwtiDmdai97j+Gc/LMhURK2m8M
T+/DRrDgDykx6ymH6C/hMui6NeVXH3w/azmI4cEejPyAx2u1z/TEfSxGcc379swduYWKIihPkwrI
51pTlJhsH0yaC/5ghu+7UB60zVFW1G+rGmo8VuaewAFbQFHOec5iJr/VzvjniAfeH0HBIBwmIv6M
WcuwXfK+5owvyvPicXIZvi5NnvIuJtWElmlhj8fYek4LoxgGeclh5c/9QUCLdDEbKgMh71rDxcFE
z9wNyMLZGiRHOpKQkNsti2cXC4Y3cGfXZx3z05DcFOXb/t+Y4bpz/r/hxX4YWcik4IosAAQx0Vri
E985bVd90gYQN3E7DzY4tSw/GZ5n7AQyy+a+beneuAOoLyRL0hPEWO0V9TUC7CpFtof9DtUX5GMJ
HozuH8VUBN9tw3mA2H3yxh2WbScQVxyx2+Xj6WpX4MOz/e8GkuTign8XcrDDqpPOtWp1qJCDMB9p
212IF+eA1yoY/AMd7x1snAaPOB/Mr8xnm8UVBfArV1Pw/EpR1BjpgquX73BYfJoAHDDIMInICgt5
m2rcvMZbGZmJRUhxNJzSJzoFpfu6dPVTt3pk6c7hPsQ+seNpYrsFy5ZhusjAtjHhm/p2g/kRpMmU
kwqhFf2w7moHogcQiluPdY5nlC97TPi9TGzvI8Fp/8rcwNjPgUiPWDfIyTlRnA2NgotZ6fZeOo6r
tta7vlw7bM3AjvPFTiW+vGYnIFDVjF9yExrWWSL4iUw3Xwduyb7oFvNOY1kJoC0raK41LpjdEsmP
bQ9SFrzPS3BiRBw0laAKsXHbcTdafxbQGgldJxAPS2xdiVssiJaNt5YZSHDWgWKATl26brMefGCK
XsgEGv44AIDML/pYnQe//zPhmAxzVXhFdytkrH00qZXiKOR3JjVQiKtx55CA92QQIHoC8W7Ez9LF
QtkvPudKrSbDpi9OzlW1sXR+poisGKB2A5jw4AUCzACaH6RPLPLSddD78YUKl4Ofd21YerW1fQn8
WTt28a6qeXRgsvWBqCpzB7BJ0BR0ZidPjdfUESi4UPVrDQekS9NsV6VvbnQP90ots5PiP9ggxBE4
Wp1wSGaYDbK0kb9yFgz5YVaOTI8PzsDuvDM1a9KE0CG2SNyd70XmwTCDF0IbYwnSPdceMp+aSBgb
Qe96IPEvAownFwqJg348qw4WTRyWYGodNcxQi8Y4LjjwntfY6OUgNk2NMtos2HCqUZxZgvYOgLpy
WNUSeNIGdAc4zy9PlUq+WArymZSA8btm5PfdoiNPQDUTOcBr6rwE47Tj1GN6vbvz3w+aq6t/6Jbo
+Tbre/5YdNAtktDxrVDResj62qB6wic/V9gAz3uMauo913jLwWXq1VsfyaerGVEpm79TboOp0mnA
AbZgKO8glXfIy/e+sR6VW7IItPlhFBzuA36HJYdxtSetPmJjYDhRUVl8OGWpdTPHEqAwXrHNnZ9M
6kCxd+YyUgMdtnpFzQ5g6YPUoHGqLoYziNslyPydbwlxqzGMTbc8tuq3lgrQvKYeIPNkFupHOMoE
rL5kz9WhNv42605uyacP5t5vk37PZIWzVBeCZeCgwGOQbKqBWKw+/aPPBI/gyfv0u8ilY2MFYjO4
TofHBvIXlhQFDmGvTSc9776B4pZgkB9u2jS2sHPxS38NKeQ49lGj1Eg/mkdZ+uLIqIEqdN5Bztzv
MyMElK09e9xozyMoIrZWFP1FrqUAtWt7XkyqOapDW2lsg3QBYNrVIEvDYt71nYDWAEl6jGQ5NQBd
dgkmH5lLQ4yV1AqUwGJTFLW2TsWEzHDklSKpnsutyWqJSUhzcqSXfW9yrEbAaO0/iQIS65EfiC0W
gvLN9KpTq5iVKALA+n5/+wEZBbQM3wHDBBWeUcP/CBiWBCC+wx0TiphgyC1nzQYU8/4pknFwCrAf
diLTgxAlGKDfWyLs/x3AwLJdQqgHFQA0F7sysK0Vtmtd0LJAt6xLA8y7R8PYICfHecOfcrFsM/nR
BsO3DtJkrwzJKTvbKvrDiBX0U2ZnwOmqCFv7SwCE+A1bD1HodtioSfo2OoJIQ67LguWfxsrT9mZg
2CGZKaiwT23qmJBQ0bNPJk+Gy1jFP6ixGfvssfVxgqV6BnGXvAjLBV12l38iVwkFjcwCc5MG3Rru
Rq8O9isviUpltKsBs5A+y3edSoL080A7MINDFUi19jnoG91JhngNQi1TIRMrrGu3EsfU6xmj2Etx
swl6CNa9FofP/h83ZvLAB/iLssdwmDjsRxwEYivgZ0aZ1iLVQfMib0s+KtzBfgB0JDqTlbC8fih9
7UMa2t1AFAah4ujDQD1mf84sxgbmvwLg8mJaJSYvHiHMBJID3Y0eepk2p9nELlIEnGV9i2lMie1c
FeMEOaSTKuJYb6R8G7N+/NKDawk40+y1bHTnOvEBKCjlb0u93WhjO0F6Cub4M4x5lXNlYvgDu9ny
VAkd0yxel9fEjrCuz1PrmA3Ogfw24wnE+njw1kJz/iTcgoPYugTljcqfTR3P3OZSdjNZp66Eyzgk
W06movJsUn6oPM9+DgZevxRGvqM8WokUQRB+tsGcdEtjsMTstkM/lW9WwNMwDWx2NJB8hlluma8X
2jrXaPtd0YjPUWRjQ4oo62aafaoaFTgER+DrWQa5Pag6D49UDEUJ2SOId9h8fGQOCnLbTg1hqQ67
CR9CkU25QwJPgp2tn3EmzqAfbHvuRG7Hgd5AE/RXr5rEuYUYrJaM3RGcw+JMLnwk+Pb7+AmkfoAH
ONnYkZh2eld8JusubvFRAw3FNZmERQdGI2q14wEyi9Q8V5c+geDzLfxHzHIZuryWZp9p7Pm+6BaX
YZj3WqRBzSJgnatC3xog5En0ml8ge989d+nILqNjP0o9Q/qTKqK4rzdl0rQbMl0X5Do5qx4dO751
MoF3uzDXnDs1KVQ53EAGq17txFPhqO14qlXY5z0Z0LK1es3ckT/WrBSSsBQyWGU992NgjPul+t5p
GTHyW7Ya+wizPzXshy4UswT2NC5dgnMXKKPc2n3wzVUKR4IubmbpKXCQjhP/CIf2vDtgOY9sLItb
oYHF52yObWVBrROtljrrI3NppeD/x75mPnrIdQNpEqA6m4HOQlJFH4nUBlDSK+csy0DyDVnbIv8D
qWubRfVhaaBopjqT7x8bKpVJ0U4gok1wVNcgA60HEHNDaaT5xUSyC8hS3XbTaFw/OqKQzxa2DpHE
miTfYl9LV0A7Y3uixfvZadh7xyEzvD+TMu7mjiWSxR+t1n/VtV1atuJil0jB6FMv7tdky5Htxi4f
j5Me4zgbqbgCiHJVNVv2I3FjHTmGypcFmlwzNUQ65MiFTCSomShwdr4PbkxQJpCt14R0reWqS1zx
f0i7smZHcSb7i4gAAQJejfHuu9Vyu/qF6K7pZt9X8evnKHFdudzV38zEPJRCykwJ7PIFKZdzkM2K
yn18nGrRcSnp49nzyftrAIvumRrTC5Htn2ZjHWQpIoYtsJsQWAKt29kmFXVZDLzDXQ9SFmAUeYd1
SPNRcLRovlqPTzpOfXpV1wFHOu6GNKtQGY3IoT3fLeIlCSbBJ7Wv4Aw6kOHddcmchDqIpHfTDFS3
GNFBJnPCqDckCAAqGbDQUE3EsiOJlFwNRzlfDX9lQrL/hR3dhbxiZQ//uGJRRxUCxvJqgOhK/MGO
0wB1pPqVF99aVFOsRBum5C6ioQG0FH8AsVBAQ6WgSZ71m5LwUtcYGBs7H6y4qOWMeyA5pNaRIJOp
IYRk5wNGWckeTGiIEpctqx1znT8grXwFX1a2WW0P29wavQMqvsHKbixvLQIGV13HizE3NfYN7L2x
D4RucXWbRXvrhuSN5EthN0E2te1RFJEGAqQ9id1mGg9OD4jNArkC3wB8e05wYvicRc54wS8Rfnla
tR2mDTxq0bMLH9HrkprIbMLV4FxFZQ53JlRit8k7ip5We3cO+30HfttdJZcF2FCA6Ff6NVvCHPXy
Xb5dKvw5a3YNyO2sLQC7lGhbVzjlp9BqkSFurYPZKKtPVh9P21ZrrB0ZxNgiAkstOnQArfpEIiAi
Avxp0NwDDQ3gWl0ck3+jETWlpFhzUa5zpiWXxXSPlQ2Ud9JW89S81BV2kLn3rXRB47EQCEvcgQAI
DHj1bh07CQrRCtYCUY6ViEr0NXYtcD29EsZKD86LbHbiZwJbiSTxA4DtFUyLXJzrYjmRnuRZBpJD
mUi8I9mK8CIvwpD14ysZXQiPx20OZ6ldo6IhC5fwDLig8EzD3ljA/9JSS6pVz70s0Fp9AWbEjzkP
E2nIzF7sdTv6PPYC0UTZgPPXhrMGaSyA0+gCDpKImyyyUvCWrHpTJm0PWv9OE/XYs1CORXpwzomN
pw3etism6+TizbI2C6r7TwXOIiXwYtElDdl4FaDKV+Gd/q6bgBPQBLjkj6XcGjV9QPB5j3XL3fIY
aalt8Wy1c46cTie/LrKhnhrquCZAhpG7RHb1yM1pQ90Y6LKuHhanVaGFh7EBUZtaTi1CPST6geNp
yJ71NC/WyyTuJxZ55eXB8uGaZK+WpV4KVoO5bHF0cnm/bDpPOMgamawD4r5faGRblXOdbN1C5LGY
/w459jpOPg43Y1K7wDynGatxm4krdoGAaejfkEoCZD0ZvM11+zo0ufu1jG1rp8fDcCSLOgKxH51l
PyysUlg7p2L3FnQexnbgmqaW87iGriF+as978tnnDuNbp0WSAA3BPbs1gJf4pYlS+8olTQrJwbnJ
UYPvgmRCnjf0HCxiP5uNUu5ZcPz/m5klV6PptNrPF53mqF8vCjzm20XVvdHi8qJk1moIKpguuKiy
Lge4nVGJ11QYMYADa/yR2o3z7tjesU+yAt5yOAHn3JvvLHgO7KamiNwtJSq3rAQSBYdzT2Ugzwxe
8qpfgL0t6f+oCcEuo5fm8kKzxAxqu0lPf1MGBb6q/2GhmeWoDe8Bt2wzdzkWui7xkME9y2UzZH48
Ot0nkoxzUfqaBlRuYp5V9kQ2SyZGtdqPvXGOo3w5ZMvQS0o5c9vhE/wxVn/Qb4Ujk8RPavB8/ouB
VmgCEJftzYDjwF0BB8ZrJiQOICTwZtoAzukBif+9cpcT71rt3Y0WLcjsyjjpZdW+LAXI58kCdE++
GLLwrdKTl9xM00ttAv2I7pg+ipZW+xEb5BcSIQNXbFNk+OziEDSWEeL/gZOhkjZ0CuscD6C0Aab4
jzEJqTHtKQTrxGBslIx6Wi+nUPdX80DFZmM3CTJvAAroVYEMFPa3N3ftgWhOV65TvlhPXqGlx4JP
v5EI+b4yUO+E5pNj2H/jpNAeiBx15UmN6jIjY5aDfg9bnGhHT21QhuGZr57sd+OqjUtUZT/RC2J9
xHeF888XxMRAUWpP3qk2TB9sL/GTSuviIotRhOqYAHHQfuSFSTtgZEWoSpCytgJ7NEJuDd7+/oA3
pf7UheASS/mU7Iw2rkFb4gzZtfTmXTSN3WmVpT0q7zuwYE8ZsBZWGfKx852GozBSxsyX/0xZghio
BNL+KfvDM11D103Hc5iue49cOlbcA8Bq7qPncURiYulo4yarkBNWMF4EvfT7F2akaTsOBHm8ODzm
O5oABBUoluHun5l2Wbukty0LaZCxPfqr0GPYts+aW1ZUlrynNAFKCVC5Av+aOjBMdrJFLDfz1YyH
BdZUhIe1vFbrjpYbXyPU7uNNvRTfHnqWOZbf4g6u7xJ0TY/arik/zUmZ75gWa2dtsUKkj9TtuGsk
wRwJa61G+kEWbUir5DSkxjLm564p2AsTYAUH2PPUePHe6rm5tzXP/eZYAbw/9kbEHY5hVo1aZpk6
RvljcfkGUBfjjSQmx1YQRAxwz0mDwgWubRYX5oZy0yZJ9mYNw1+2iBJAlec1qAZm3fE1BIADEjZF
mzwDZz15RvjQ2MdImcWDGLLVOm/z5Kp3g0+y2fPgjMozwAEhi+aJGtRUW/4C6qQA6TE128Ddf9Og
8BIuU2c4L6Qga93rxDGr2k+rDP91AjjTaOBDC30Ugjnbx2VcwCLkWYZMmLgBe7tWdwdQWERPo1ff
mhYHu3DoEHiFJIlwJEUEGl15Lt1Ix962ruNjnCFXHhvjL2nfTCegYbhbxMLF79bsnPROr74A12w6
JRPwAHOZdyzlo4cdcofw/76VX69rodgYHlT9hFgo2Mn1CqiIEwCtSFtHbfhasWmj26H2xlCwoZcT
O4a9I7ZOpCc+r1GFsEsTAIZwbIAoOhYbNQJjZtmaAMzoUZwriyZ6d8KF6iS0N1qkdYd8GQpfywv7
GKe2/Xkekgm4EF2/o6EwouUAEFjHr6bO/sx0MV1QC4yMLDkEnGL5Omv6aqslmJ+LYdMhrvtGBhNL
fxtrPbzSYnSpou7Btao7V2LspUZ40ZJuBwR8ub3NUH/rd0AweEamQv/sMkScgLFyIpHOJoH7Bkrg
GaTHq8yOGag2ZFOljTgj1HAiUTngCTf3SXEIPd0niuIiQ4qVLnLjuY4MgUrApQyA2s9fweLKd9yx
9M0K34u0uvdwNJcLl+RDTgnimKU0oEXmY+W75nyntaWW5uozOL59Di2+7uVC7CxqrjuxCW9di200
o8yzPapsATw2ek5ghwxRnF4CWlEDd291rSpRIfMY3jPSRrWV7BMAF+OTxMveKRPAUgF6+2tY2CdH
1rXoKObzY9ZMT3o4o8YuaWefKmFEZxz4LMr3oS8KZMGPy249myTywEKvImqsXEMeWweqvcDs5eOT
ji6mKZ6cRoJjIZB2RJrhVRXmCM4Qs6YKHB0EmUfsZVetKs+ppywDqa3lRddGRmiXGD+eYQAQQ4ey
8GdTPjyoVzcJQunRuHPsvLRWLSkGVCCHLjK9lC3JQ6MFEAxH3TENVRNXpQXANlxCep2PcQUcv3AZ
e1b5GgN4WUf0XLKZKn0H3CJ+HFHUchmJxUvKa6OdSgB8oFs4xRjYhbZslI1HhF5qjLy35WAxrfdL
OMC2M2iQP5l2Alcz04F1gRE1lt3/2XXuckGmMLaAoQ0s8aT9r3govjjJiLcs7xIdBzxqqRYWMs1E
PE7vMmC8DWV4cTX8AlKznL8YKOOCV0GfvyCudOstUtYjafXUZ8zdqcI4VSeXR/MCOAxZUqfUozmA
B2TW8H8pFXe1dXYINLSbuZqJYnf8FCwGePQE7IQpaF2XJB6DtATlYL50gIBehVLdLNnvwMLkBxJl
lokHOaqp80scWltlRr0QVQJGigvK3ws1XdF+qqeqPaRSNNDDixTqV/hhsv7W1G+P7CbUu7TDCOaM
0mEn0KSxUyF7w6DxAkyh6HaqS/o+zkzEHftf6BeQFAAIT65y113XultWLVMV5XOUcG33eKW76WQN
PpXTiIUO4c+UjcTbKEkVLoMjviD1n++ViHrUEMcjTV21Ynq0jQVgQOwYCPa1BihiDbB1T91cIviT
/d4BIOgLm6bhBd/ZZ5IioOqBY72IAK/Fq3eQb+RB4jb5gbS6w0BoigJ1eHORWu55bwwMwJsY2wWc
b3EspgPyehgGW8zL7KRgdZJHaNIqO2YvOHmgKGWTIkEriNMWj6CCfLPh84rI3vw8BAWw9NyGzyxF
RaQvjXuH5xsw1tvZtU6RJc3DpHKPYBexEFnieXBjbQa1WLxIhDZ/El62I9wOAvUgGA9mTyhysOIu
YGmFxxqpbxggQFRcVSSkRkF/KJkul5iMsgsEGK4nEFeN0ZUM1zFKju/XWYWkxz4XJW42It/CziJk
XAjt1DqOhgQM9EjWpsm7Vls98g0hRzzuZjGD/KIEsMc/p1mi0UokHsLyrqvWVmuMfRvjrzxvukS+
l1A5JTecSKILUkNMx7LsdWQ4y/2oalYhy/ibHmXt3oyHbmPGog4URN8D/p5SKEy+X5lMHVKrMvgW
kwGAhZ1mf9aMsbzMmSg2vRwWaey91Imzr8G8Ofr5+Bcy6OtPui2QKW1FX5MWnElk2QkrQZxbi060
DsgOmwBgxQveGS3/bKZZd7CtNNrm6SKeMx4fk1kAGwEpe9M10bN54yRJvRMlcE8n2SB7KxUIVKDb
ZnidkZqsqeHdmKJs3PgSWVp6dnS4UQGuZ3wJHfMP8AUAM8Ke9tpsp7+ztKu3SLSvn7wKjoDG7d8b
F7TWKILlqN5ATzV3MlN4/pTZkW9Hlv1ofGf3sQDwZO+X+tU1BA/x56cu9ysbtTR4iL/fykXaCvW6
+D6iDZ0zEOGv/XQapmvh9sVrclr5DOsIEABL/Hs4sDqYgfByHqvefrYMkfmm2aIiUstqvx8AsJpL
bFWUqrCD6Aqw10u4VdlQj5rFTUW3UWOaxgwbaYw/Zvxq2oOsTqOXDHhTz1Exleem54PPeGO9A+co
CkKn1A8aiL3eW1F8NafMgFtDqz6D1Ra338XPAyib9pkEsHRzB8iYskdNB2Sl7WyyccXIXKEwCe5S
IV2qeat60PZsdpDD97HUHaKmnvMEPhHUycSTeHGTMzETEGXBDwkNbMlk0CMOK21IQlQH4jaLBiT2
CkfZ/LSOl7pfvBGEKUyeOvBmzwbvGQ8xD9kMS30WjngypEjJM7Nk27Csre2AUzaqByLvWrGoB1Xh
woF0b5lHD7tlpJADUJGCpjT0UOGAEySqIHuhl6uWAq6k5Xl206ao86o9wNYUDGCYc50fuRG7/npg
QIbLsekEQOpSJ1++agDw3gIQwn5ms2GtjcXiV1Qag7bgQ+6B8flq1bFPVko+96W3z0QGxDI5XSnS
IbZ9kXRm0LklP7BK+60PTRbvnLBNz25R2cWXmbPWB5Qi7oXGdZ6XvnDCMssOIAdoUOyqD6fZtZx8
YyQANZzysArmiCNtzA6jDeC3AFo8a/ExbG0kHNuAFAuzOX6f+lE7mJE5bl05ZHjUBFXJUHLkpPF7
WgO+yK3i4kpDbcajGulen8ymQ11IDLh/0IYlxufYQM0/YOBGtq1SpHWCwUb3x9GJwVQFp307G95y
6GU8QLrEsQNpUzegLm6Mm6sV6VdTUqXk9aeuFWE/5FpWEgg5f4AvzA1oaVLHQKtBRledBiGfsLFr
ShGdYzBycP+x65KBlzvRee02SOw6Ooj9/9qSWdq7JxKnMt+0aC6B+xAjdamM4Pxc9FHzsRWvsm3v
MNNHqaZ5rvU30YHNaLOAvYaDPfX3CVtq+C6bBU4PvdmBA6+/MM9EVCTLl32I8+iLXoDGuYiW6V3L
xu86Erz+wjq8aJDi6mz7BHShCSicDZkxIEcTkifVSLAM5W+AKNFlKUyCqM0B9wigYDmkahmwu1kb
1KIlR5JZyJ56dUFw3tXG8wL/U44dIaLjMd7jVWdqJ2rWManuxoOFDPTNqrMYZ/6Y4ddGVj08aGdl
r2Q0XSmqyCqPbhYDrmBXhkC9zHVj10l+ZgZ2tcCMTXZcNHv8+gv5FI7hsxNlzT6jpNRYYoKKJbTP
QIezzzS809B4KXd9AQgaMkvC8pOwIlQqfdiT/Jczf0wf4Bi5u4BtTG+dkUfcOZZxrG+A/M0vkVnR
HzCoPD3droFLAaFtL3swFXpHSbMFNtiMRydDK3dUBV3X47AXjfnEDfdWGA2gu+JMTbXUvNqQHalJ
SEPqkSyeQVuP/wvMobpo6lHjjnbsO3NTxtt2LoEcvPFakW7TOU3O1DRTd+s9yMKZx2fQ9SJ03lQ1
2gdz0udMR/a5HQJcXa5zZ7jO9Nr0twoVsZJ8QLgeOBwK7OhRHkePempQe+k9G9mc72J3nlaFevRP
dfp3ks7g0JbvBrItisW4yjUKbTj1aYsdkERbgLe9vXZd2M7w6GIMILyt1eGFdicjG9Kak1v5SzJG
QV+JDt6QqcFE0o+amx8cM38nQ8EioNq0wx8qvXamtN1lKGeAg7xExlAhribzeZUJ5ee68L2vmbw0
VLJ1Cv5edn1fJEdgEz/kJ5FgTTxq69A9zd5jxhPlErHQ+RPgOt9R8uqeqcl5f+s9yhLNBnQDKsaV
Xfmz8b/PpeX18YQnOAro5OjB1hZeHkRhNaxPDfoLX58M61OC/u4L+UAx6NlCBu1u0kbvpB4HZECm
98+Wtf/wSHEicIC2OeKkQICF75uKsNcutxhqEUvrSDIvK1JUOFDhNn2r7oh0nJKz7+BjF3u3AOO3
IlRNdb3xDTg99nwBDysp4pwfTHAQP5EoXrh3LcP2BK/DmPm0CAjq/doE/60psxdRAN0EUeaG+0nm
JQJxXkZdDZBqSS2wz0Ad049fXG2wXgpTe4tkQqRhgYtAZC7qEt0mDarUjKLhWbNBDEKOyDGevjcg
60I2GByPHihZbKDv9HcyMiNHpJT3HZxnSkS9DzlZkYgaubayV5NKBgdZ0p5MPto7imc/BLUpbF0J
Z7l4zv4h0k46FeZueB/vcLYDgPzPYXllRwoPNc4bumBkJMnR6pyv+Gd8TrPKCrCVSHZcDiOUbgMi
dqp90nax1T0ZAnjBzmB8HkEV/VmAmkVakmTm/CUC0u4TTS4GkfgCVOjH2O31l84Ah1QT4w006FNA
Bawp0oMvbhqBxhln1s7vO+AthvonKmfthhRRtKYBR7ashIVzLN3ZRXtKea0Ha07pypnMgQu/KWJb
ANAQxe24P/uqMlJja1oVlIDqNXZ9zHVTxvNDEOPGjRb0+YSyHLcPtySMdQf4pdQdUisE6AMsG5Dx
rr0FIUMtUJq7hUgIdPj5OLXuysugyBkUb8SDrOJeu61dQNKTopQHI+pRo9PBSI2J2QFJGPdTSOsM
Od+6AHTYOmlbukcrHJDqBqI15H9b7aWUyf11wgr7iihtvcNmINs0xE9Oem5zuFZGPGJXlQ6AMyAN
yKlTJTxjR7MqTWSbdczjpLtYEcINIkNSL8450dmhrR4g2rDVU2PmwW2zWXUkJoMZRMtn/Xek3fFT
RBtHNY/Lyes0mgAa3b+QhJHsorDBw5weOCM9ZZL01Shs6+RR4uedwtLD2m9rp9ilnjme4z4CHPA8
tJ+o8bLkS26PxZVGnXDdfdeGpk9DJs1GeKMMc3FeSWRyFEl0DaoQtT5BIMp0+TMIGHakXAwOXyZy
CzdDzOojyeiiOtzEbBS7CB5HeHxja76I0OPWzh456k0teOX6zLXgqoamjEsw00Z9CpoHHbBeUnan
aIYBxcJGLC5lHQ4g7ojbLcnaPEK0LHU3DtLWf0vr9MVD3dRbP7fja2GNn1D7Uv2G9wnf9xrwnrJi
KbFTMPGnFY7Nkzb3+pcqnrB1weyq8cTJTQG2QUOc8HBQiJf4vA5jlCQlbv01y4V9DWfUbtFqkSUQ
64+i8kBDeQvIlE/hoBLLLrI4qgxlU9YTio9GlNqD842vCg3OA8RNwFV76ThiedIk5ZbJNqu1mdag
gw1nHEVTCNU6S2dsbH2Or06Rs3VpUhZROe5AQ+Vsht5JHTD94sqDVnwSy2Tg+SBHtJTddeVxqZJ3
uhApaCkGrnPBhufKGoImTNKrWeP/2pBNiJLT05xrrySahroFb7iLFMce75KtsqOeNVR/jq0hjgmQ
Vp8H+JCfAeM9PjHkUJCBkmu9t+ynuEO+jLRVC6UgS/fdMDZ2ypi0HzcXh/PTjErggxmy9gz4xVsD
H77MMPoYU0/ZGDOcfy6IBZRI2ZIMwan79R7sSPsgowWixsV/HUoAt2qBX9lZtj0eqxaM1rL4Q+ts
O8hGmZJJrl81Xh3FAEC0g9jMhi2Oou0rzQFP1j9kZNdjt7XV0rF7JWNaS80lrs8H2X9eL0VOpI8I
Jsq8tobO2R2NFhFqcdusz9Ec7og4iwDbVmIxUqSWtlvNJOOYYuAaXdSifcxSU6n3s5KWNNzoMLde
fVLRxKqcQBxW6nCT/xxhxI6pGYBHBj622mAHpV0jjjRGQfj9ZFaPKDsijZyH/CN2QFivHbYk45Hz
twn8VdBZF6l3nRKnAUHZGALHRwIMpBJMgHpJrYN7EA8pgH7fy0lJTeGmQAp4mKbUtBRNJlmIAqZN
GPZILfq4hjLm8uJqaBIIAY3/9fIoU9ImhMKU1d0stdTDbfzq4r07e6icZkg0//k2lLGzzAa4CX++
84ehulPDy16WrBr2aj2yVd8GKUhW0bf4r+pM/jdY+G+gGQsQMHB06zbWCPjFXp4fzWQGfCmNNdZb
gO6UUmruxgZZrbZaO+h+IczOZxaCfihQD28T1jGXa4epBqjUdRoJnJnX8Y666uLY1jWzJBqVU9bV
1ynCanAuFbMThAV+vE65PDXpMn42DVf4ABp08JvEUGQoTGOsAbuhHGY56y7gaEkAVqWNn63ESz/B
EU86auRi7diDzArQTcDYnYSEbRgq85WahYfvOpKOz0qUYkMT2VH6rAnNfJ1407yk7G+ld7APwr41
f1Gittfa49J7PbCP9NvKDNizOxy7ULAm1yFjYIGN22JyPQQvcQeksFyXbwA9MB5IBvKDBtSO5Gn0
wEgqUCLTwOeXgGvOxat6HQ9lYp3N0IIDDAhrzUaNSZiw0Tx78QwK+iHf1lXdne9EZEKNIVeg3mpM
RouIrP3NX2R4nrmJqq92u3jY4FXYdyCfAhwssz0jubKajA0HN1uA47t7sTJe1ScXuBg7QGpEqKpi
RvEpN9bZ+gL8Sw1EF1vA1QFUXoDk5xLjrXpxe+YGxSAxDTTtJlPacirScUOGUbQAy8ExkRKDtKlx
Q0YpchvqreWN1QWZ67TCqm1RFr8xrZkHA+1hRxefRY/GInDl7pV2twBAaGSOLDc3KFQsAqNHudy6
ZyZ92CfxETuNpxq0vC9Gj6hjWxfryBqW8EV0eAQ3OkNBnrSgxgS/u2942GcrWeYx1Ik2luHTNNdx
vRdHm7MTm9K/SES21oifvc00fx3JK1Av6rOAjwX78SsG75K7Ue+5YgYe79BjI0uvPXrPObMR+YaG
Z4F6b9ofskSAcGHMPBthVdsGcWXHQciVoO6cxmZioDvb2sUr5QaDhqQZZbWE1jJz4yGHcMdzUb6M
YG5FGVXv7BDCRbaiVY+A8d+VKTO+2ebU+Dwxujc+Gd1uEVV38ezBPNV1re/1ttOPyMAVPp/1PeXl
rMk5TWH7S2HqqIZFrg4YJ7tno1ruLBJ4wP1ZWtCED4uo45nfL0CyVqkcnE0R8rpk5gelg3h6mCDr
J5t2ZHPL/JCJIneWqRkCGNYST2odnGLm/a3yGsARzDdATXV2p+XW2HMG+FI1Fg4bzkjUJjPzw/Zu
lolo+41LfEa2bjBIwPU+AaV2b4NcUy/mE4moAZEB8gVko1kOMrLIrgah4LE2xtOdbO0Cy7PYTzUS
fl9xaPuDTsBFBbKzIhJHB79j+0qynxVRHiX92yzRwqQxUD3AcTng/6zTUZxmT3EAEgEQtDptf6SZ
62HcQPbm6IEx5K7eE8k5OEUmPTJAHfCBrNWigwe+z7LwZtQbLxqKRB19vHiocTxPBgjV72RRNV1I
G/bhiIcEGuotoKhEdZE1bWkIukf85yrDJv4iqra61LNTD1sPu6NNmoCHVwMpzjXHYRIURxOIyIxI
v4alLTdLtb4DqhoHFbWRPDHHdPCuc/PvdbvH30b7J8qge3BgCntfsT7BQoDbrrHdFKBDaoC8bdT7
FLlUyAQEKjdpowpA1huBkuADeKbeEhriG7ypyQZ12QYQuiJrSwoPBBiHWyIDjixIN5YwWA5SLI7U
ndwZLi44puZNzICFvY5JlSFps8DBvQcBXDfsorFMwaCNJsRPHtDTVldtaDwMTcgRGyn046DzDanD
MEfoq5Uv9LWrZorn0AY8CCUYlo0zXfIwuCUaypxD3tklEiqkQmR48DpFd5+M+ENB01dIjznMO+AX
NuY+RoYKd/PwbABAZceiIt3EsYcsaxK2Mk/hcRwuSFQgTRbBGURzaKgUavKDbF1rMi2xjW3W1ssn
lFxJFpm2+uTFbGc7WXFKEuFdbKNvWhQRoAvydwmxK6kGasaCOw1IWti4GQy+BLreM3Apmgm43eWk
yMR2awADPI2oKeCI3jjOUAXkzF+996vjnpz9a/cfOs0Iwz2+ndM/jORuzchngWib7C6teZL5xAeV
xeHJ70oNcRS1ALAOly0psMnHN02Jx3bdoEuWNF4zROTsKuEWWOcW5j8olHHhABnBviW4EdcDwCD/
tDIcLjRmIOntPgGO9JmefJ8zoA3f60lTgtYXviSEHekJ7TgIGZnC+G19IK9P7YcEPXqeN3b3jhP0
tFdPafWcf5B5meFPzohgWI4IcscmYDM0Rr2d2qgtNySk5v861iWqnJr+P61hSKw5MqJbyKb6AP8f
jiahNpwVC8oDpwpp/xeyoeiEX2epsZKyEMGKmka9/5MM7+/beis3i2SHKfICft/ePpL7UzlLRQi4
ytq1+0ApgGz1w6H6S+cp+VYfNdbcgHaqHcTOLcf86GW1e3Zk03DNuWt+JUsS5AaiCg+4Qf9m/J/X
G91kN7ZOByDoHxebQUwyF6z5EwBmb40kQqpkQz2HAeeTerXHQC5uMcdXMpSUg/3owVDPkf05htGR
5NTQegZxKtEYNCfNESyGJ7UU9XJg0e/aIR9QYA6o9o5tExmSLW0JGXSHDOTi/TO1WRrkpCGjtUvg
QFkBZ/q9vVwk+ZikFrpbeJ2DFHlUX8bI5eLJkuO1CBz2DnAmP7GCJZIgrM695cYdRmMiBRur93Iu
AB8h2cXWeXfdX84jPU22l1LYviIXA0bUcALDEgrYxTbxkMVPoOMEN75Ch7eeRCYnATUTIY4jZXEE
zQT1SUzTANmmBdPMv5OIQMdJvloru3VllA/GyU5J/7Emz9Mnt0LIWd0TrammzPKl+6LJCDCOaIj9
UjdqzPLWpTE1yC8AIQlpQqDXnmkczboWlHPy/cGurBgQZ5SwANbo/oZKYpjWiwOEkOehT9ynDuyn
ctBYHoD1qOcW4W4acXQgheFx3dmkOYJ/Tg7iJRIWIbiAjH6xO/ydcKsG6nsFXJ+oHrd0c2ntRPFu
/Uheiyz8Dd2uuiH1kah394nXj0jmWTEzpI9iUTIqkLZ423o7BRzI2pidR3AsgAo+6VC1bGV4J6IK
e9Xoczf3F5KSpaXF+VkkQF31SQjCGiSSg11uaVHwDHrk6VxYoQBrMrZwXtzir4c2aTwKh32Vg/h9
FaotHm39mmLmgL9LveBxIo0b94++q5aLVuWNv6DEcZugzus8y9hu5tojPOofY+pRYw4tuHc8ACFL
pWpo2iLnPsjUsORzGYAgFOWSH3bg4kaEy+mR2sv1cQzyVOcF0nwbJJ06ufsOwIhyfKENIAqJeuQh
1JKkB+dyKstPG8sCIRy4tbFnA64nCd0kzM5ZygAgM9jwsycZ4HURuFgNUzIkIdyGQGIR5s1wAK12
EAoQFLoAiD2AQfnlrnxlktVhCiTuZxMlpxk6wcOhBrjbp9l2afri21KOp6oy+X8hN/MrK43p62hk
djBanJ0BYq5f41HoW+EB4Bq1pOV61qoQQ65QMCXgI2uLozp/zdagXwy4VvS8bC9xxNjWQtXc1zzO
/2ZIIPm7boBND2Q3fI+/d9o0vhdD2W6zoR+f+7k0sPEHtmi7FDGIjqptNI9g3fsFORgAqadrg/i1
P8aGJObDYRjVPT8IxGhKw/i0qh8VH0RfdaFNPl2EFvzlleRF1H2sF/5YgIa0Ct0HDVdSsvUWpGEp
L6LU6wqSx0ytpe6DblXNJROSKROlffhcdKFEfmVK8Xi1j+9ErazWW40/PjANlZYWDVFXcVw4Doof
n0pdbP1vaOizfVzo7v9GraVu9e7bUgupDwtkaNAYtRLs9AORI0JuCSrRkEErRZlC0FjBNAhvY+2u
urU/Ao/6hrRB8x7AQYDUgogeR4YcYFOuywhKU2R/o+hQghg0I2vGHY1tqgz62eYfarKMPPdqyHXW
KSRD/SdKGGnNn22QTReeHRAagcLEW8tD1nqQCTVHuXibGQ7eqkJkkeIurNm+4AOKMB7qTPK2AABe
5sBzRPNN8ETrugCGhdl4M0AD6hxbHGBor/dz98GoSw0ZNQXSWOjeojRFRRR1ST0U2ZsO/ppdaKCA
z5bQykzu6Kn3INNSu0dSorQBsOyw7+0eSWcYKTsaIlHsthQN/z8yC5Sc2xaeJxwz51tOMqBptVMs
/iTJmnKsSaWyaAGi0t3NiHJkzmQdKAWiqC2QiP+R34wYe3y5W8NMwVAx1fheTUn+1CZts/fm+NUd
Q0mrItmj1i6p76TTiEJevCdDLfAAVbxJxsBC2vdzXAOqI4qKwto4Vf2tRr35kWSkpSYMWbXlKDbd
PijSpZ8PBXxSG2VMPc2UNUq3KxiAN05d3tTx61wkS0B4qFoEOrdNXnnfdXizdiSbO2c4DxJtlXoP
MgA9Y8Y6z61BhTwLCyEJT8D/3k7INBJIBQ9o7NhmuF+6cYiDJQfV0aP+cTx2Q7lbOhZ9CZcuDBxj
aA7WVDffgCAMChEBkIhKr88lCsP8cjSbb2AImVDHZOpPLUim3wCT+obAovvkuM08iZ02VciQhhfQ
2Ze5VZxT29vqcJQfaVQCOwiZNlIhChSoTzZzqs2qksJJCklDMgQ7QuyLuD4fhmjYr0PSaGVTnjWW
/ZhNE+9W1wAV66A+DmsuVg1e88YB4NPD6rkGFw9dbV2Z9AldczWlu1sqPB6XLiqC9SJyzbvl16nq
nslovbP1I8qLqk8ov48U2+vjukRsJoivd9igaGOP/OEVRJTAfnOJJ+plXoKU7rjakYYaUoDYDied
womBqyfBSJW6K3iyqcGHtVttSNOm4W9Nazo75QOmHnl8kWSOx1TY4dn14TFWruA733GVCPyklIrM
1ewHhbrAr5YNwVe2+W/Krmw5blzJfhEjwJ18rX2TVLZsS+4Xhtt2k+BOcMfXz0FSFso17jt3XhDI
DVW2JBJAZp5Ts3jasBC8kpr8Edj+PxvbNrakv+eQ1H5kvovVIs2IrJJmalGpHgB3es1kqX1Jh6Q2
sFm1WceRLmTpsxir+BJkrvMMhoMGpQWi3o/Uflm45tkuSkAhiywXqlZliz/T8DRE5gcT1eIPLGm2
6JA3qm3bA2EpjBOcWAhPwZPNYk4UMw8NhSLF0X7GgGqqFWqVB1CKibU5J9IU3zLgT4YA6Totz4I0
kM83IoiknsFRgWSWwa+EFDw4ACxcadDgBVMYhMTQ3uMLLzL4hY5BGZYHDXFMM6eo/hrQ4Ya+PPSj
9ugw+HVkA0xatOFBOm7uznKuw665JY2T1gMNxD5HCfYBKrzhjdhZA6pp4gIpQpNum2118WwV43QS
6TPpGREqoHXdSwF3iurqIganxRipnikrMzY52HjW1CmVVGJ6oNnSUpUIBfiqzNRsddNntTRf/R5N
DVgUTdbEz4v127HVEEO9M2zwizZyegRAQXf11GAZVb0Z6rnfmg6aHlaxBeo9AF2hUiLtrjSQc8SB
BdiaQ3vUhswfHJSl545KEiKWHGMeAOKBAXnGw4UI3YqoYXIcoKGnQOkjnTHNLU7A9t8hN5tTAATp
Q9KgVhpFSTMK1Drwk9aFXOH+AxCXXlddOehZFLBl4BplBBCWlK0GwGKBUgAeeTQA8rKfrD1PgcNK
uik2463NUERuo3Drgfud/xCAh2DrK2yFGbioErwfLlCJBH58bZrWlzrJIbLOq9YjcEIejDRbzUAB
5ys04r/NlG4EV9gVP+sUh0TAHHfEuRmPRY6DKWQ9hJMnfIA4Q0lmiSaXlRUHxUbr/ugdcDxOASkr
TnNuGRtUgY57C5i9n0nE7m3cm4MHvEVlRdvqdCOS1Z6l+Fx/14tnqoOZvkThR8VatmWwfLEE/5XY
C6vvSD5336yg9mYK/OO/c+xArArqi2k5cultPZ0YxgBvVAA8X/90fiBdGYEdCuzn1z+zL/+KX04O
PnCA5Bge+6LzHwfb9h8dwsgDtcK6UyLpyBoGqXhAvcWK9DqAxBBIY+rW3diRIXbbwQZcTWEeXJf/
uHOmNccYSYlsBEKs+ui5wtVPCKzv/TDzBs8hEL85BUokcV2VPCK3m7NVpKYsRHd2XX1JeJ48unbo
jChARnVkLbMj6UL0PbwFYF/srJ1mdjek9EPZmRu9dIHt2Rq7m3JN/8d0QFr+V8a4BrrFEL7c/ecv
xymyBrDSf7c+V2lns00qwGEbiwe51Qo0OKmtC1iC/DM4ckDVxgCZnKAEL1YDzQazY7vS4vhjVVaz
q8dH7ceAmLPOuzpETQAMFKGtYVKdbGw5T6TXC/dZK3dmWgxoj7LRXAwyRKLEJnLsJUWi8rcLJgDJ
7343upvpEv1rLVomlRW6MSi4bd4+pMpGZKjmeWqtdVf62UHUBvB506C4dmqgGeC5vkZxmp9IQmd3
eXVQcX2wGg6S+3c3MoxT89WY8aLr+VRcSVWHHBDTylea9ado9uLj8hTXLbSTQO1lW/n2Vr8J6IFO
Az3fycXsEkcxaIzLy4IM5fJCGWN0X8nyzfymVJ9A7voDSKRPwVv9SdbBU2YY2GBZAUD4ozGsVouc
gA7jIattS64qA5xQdeWdUybgibZUQJgoc2A1CWDq7G5DIhmWELsfs7NbdrvbxehzuI109ZwIub9Z
bfYH9C2E//D6L9rJ3Gyratrp0PbHsW30stzsf8iX5NiP8Is1fL9xcVNcQjWoA0V/Ut4x3OROtbfK
Atz9VvTET9W7IVHDOIEDI+2qPUj1gBv3rqcZ6ZgdPzGkyxmKQ4NLmHbWmitg2VgN/QCcmcwRBaCv
IdrI1t4YhI/jOeloGEC19CT8sTpoA61CsdpQGqgXXuLu1idvQDK+jlEGAlnAwsebbhQOKtEwgJve
AS6rXZ5b9r+MPeD5zq0ayBenR1Qnk0wWhlzACmg32Y7M2lGLfuUjRMs0o8HwRb+VTtwuC2qDdl6C
43D+AS4cdzv6kTzRgP/7EVerSgbg91AAEgeE06NvYWpzS6ofzi+HNxNcHda0q0GgmfPGvAT1y9Iq
nlbVQbScFm8+nixL+P3H3/n39MUolAY/2gHtvD5FisPSX5gvUYhzChVf5o3sWvm0B33fedEFd+4U
TjE0IzPNtMHJQJKGbDTWxaYGGBM0XbQ6CHXu6FR0rE+6qC2twnhdVqgGnqkw7t/L2BY7FcaN0hWn
shnxe426OArRBXN/LKAbafHK9XuAi+ZnAE+8zDVemKhRGS5MsT8T0zMNRPdMMzJEgJU5iWZe3+n/
5EvLDYkVbECBY6z+dc272PevA1KI8oIu0s7ogdCXBfyCm+1x2tHUmfL00hb2BaxJ3cHj5chVrytf
s1bOG4liSLCmqpjZHFuk85S7j1xCuhnNOAdgV5gCmMqWxge9nBvi9xk8IitemI15dEbbXKHMNQK2
y4j7NRTx2Ru/RuPAIt89ghLzU27Z/uXmuUVPJQpDm5q91g8umoFgz39YZsnnm1DtRqEtK2yUKcB3
+Vh6GC6f/faJ+ossHsg84qICLw4DD9N1k8zGQ+mXt8M4ps7Jk+Kg9W6fRHJFsnDHDzgl1Mc/hYrO
MDeCSw/lPb+tSc5ANLH1wvm7x8xRx7CyffbBQIvOUYcuH9upRXnT3y56Eeh/wEWkBUyb3LOsEzru
rNNkolEQvYOYLqYi7oGR49qtv51x1Dj4TbG1Are1AZ8GJzLT7CYmmHoWnrVp8UcH7Spu2iRswEBt
2uiziEFAHuPAdG7cYQv4mArVixiaLigfSXw3kqvW04yMQPTa3ulpDTLiRbIY78INsJmtpqAXqDL1
V5kd8mvSBfHHEoz0F8+dnxivko+LSlbdfjZa8A4oDxoMPkkcIICoiKTgmx/3zOucmDbYpOHWZll9
Dc1xpYMyc46OY5rhQG+LLFsDp63eWu1cABjm1yJWj7c12nzcI8WRwUz8lW9V6XUYBoZnSVaOA2i7
VdEjSigvgyIjMHCXdShZ+YGkuc1re0dWm1gFGqdt12OStri3/hXiGsMQPNjBtLPRqHhcHJeYLuDl
ZhZus2ujGCwVhetfTfTwX6sO7TSg0Gq3pFsMzVgcDBf7YK2rHCsFqEJ61Kop7Hzga7ho5JzkI+lJ
ZQGiFdRztjjG6mN8IF6ZI3D21G8GG6ccD4Vu2scFyFNWutXBUhYky6Y9Od6Y3Zn9FsMMGaPd513b
qYXvuirIqlejj1mWJItZ4Ih5036hViAfveov7wrfkr61a7IJrG6/922owNsV624VGHGLSqV3wDNc
0YDUG89kgi7TBiBf2w+lhVuI3xHSSERT9TMaj6IjSZUccVcOCDvUIQLBf0vKzCjloV1q2K28dwED
G2Pf61SPYecFJ0d1rKKCfgTZtGwWXemCKGSFerbFz2nS8ERRNPxBT6r3dcmfVHpd0i0ifSLgEoGi
dMbtWHUG7yJ7oiFENflTv6O5GXVvWhscWOcgnB61IxmtIen3wNvGNcb7ClJFeWMv8TYxrc2doUWn
Gp5D6bzXq1OEgUu/GsCjZ2S4mwfRBZvZrpJnadSod6v68URiywD7Wwzjj8RhyTOpgEaJMjjDuvXI
C/mDjCD8iZ9bCwUztAZFJaJyz+8e5Caq5NqhW7QGCMgADLijm+NZREMTWW8zreODSIDZgRId0rXv
LnfOVROVu5pXQKB9X08vKjtHEXVzIFr7qO2kWL2U9tOxSJXffD05TS9vtf45j/sjgObxrqAXhhpS
NYARAtBipAQPNt41UY0iR/DKLxIZXJSx4a3/HqjXqdQ7igyku1ms1esij9jY6ztXCrpxWj6o8J+4
AKUcqHntE0MbxSmpf820zgTEyEaYPXh5lIs2CK8Pi0VJljvz/0unV6WwbIij/2ppE0wCo5GgiLgG
CAdHPXTCoy9O4XXHamBsW7jtY1c39QW8KRfCxvGDcbq+SwBzXCSC0UliPKfzAnVyFh+r6rj0wQI3
6OwNFj+GIJkj1U37bN3a3zJQRDbZmeNkjCIzPOdiBvCp2qiOJOk3Mr2MTWdwUYreoGTt15tdv+jf
jaS6C//XZVkkj/g7NbpjFIft3pEzuoLUYA7oD5JqIDGNp59TkptbkhiuGBY9ieRGAST+F7rYyRsg
qqjl3z7IhkyBeh396ZaL7YkEMhAInibU7oAyJMzzCLg+jplsZqXrmA1+JOQp/DMNs9dX+7AtPmsV
6hmtZLOsQFNtyko0JMm4nzdad+M+itnsdvQ5KFvfNHaAu2kGiPeMozBngS0hDBKNXXKDU3IHdaJ9
dAjNhjA6lLZfHciDVHehpCPYk+YOKkWH/NHnfWmy3n0D0Xvo2LWdbwTf4tsDNpY0paEE9pQ/8wsJ
VR3UA7pnPe+yTHtbiM1UojtMR9DsfhkOmsoK5xztdu9hTuAp+NNS9HGNK58rRbrXhnX2MPcDkq4y
/lqjWYfvbUdmgD/EYCVzsrEGFm8qXOg8hLk5Adk3qGZABqrAwp++CguleOSt48ioda+8xN6LlDfr
kBzJfgaDF3YS68p3mtMouOG95KDTrbJQXniCZ8fsdv1naSM5iURx9BOofziJ5D9zHrQrNwnzT7UM
ql0LAGdU2LNuH09cAjvRyNHCA3CobeyC1SFmhQXYow5c48DA/eZVDqDAUC4PRodY+NtFVt6Rm6JO
16nSTZG10SPq5KNHmnEjRbMVCth2pGur2gX7Zo19WFkBUlA7LpYeQFeF6B+FWmBR0QoG8jG7RaZl
5xE7RlphUep1+LwFsx74m9X3oA/iM8DSN7UI9x5r+QVUaS0ozNGsZgJx5DLxl/tjKJ0gM7QWIus0
OUDAHXGk1UfQ3ppLnBmTeeWLGG0UamdBe4G+avcZNjFPpMJlltxnzHfXenuRAN0mL1vQ36qtBHno
NShKrZEqD5JEUAINWH2KaSt+QYkM2l0BXNpz82QBxYT0VDpHhXE0aN/f3bQHTswZwJDQwNGHA7C1
wOq8Q+lGj25n7kp09k7Bjhl2A7AqdxoPOXBD9mXtHrxZmica2kmG0yIzu0Z1YdcGJgBYOQeSwruX
9ifzjecyJTuZtCfNQnusg7NW2g3eK8BIiv19bHkHCrGl4628Bqi+OvcTzOXcXbSsE1sANEL5J1mW
rFE719k2N1HesaSJhgI814OINgARxI2GX0SPeqiRSnhI51fSzGWJ/t95Qh281TXGnpStB5KjVZ+C
shLocdEqiovHPipPngJ1pAGJXO9GvNN1OV6x/9mFIua0A7KjXvVuGRKd988colwcjdpfAv51+TxG
Y5GYKrAMqRs/8Mk4J6G+EIkWdmblSltoRmZyJJEGroK1SFYUtSBYO97FsQE32YPL/tIed0uJmeGG
UH8bt/3m2riCowpd3VXlmdYqn1HNsXRfLU1X7dR4e8tvflC97qJb7K1AkbOQPRiTqJerA2wCKIKQ
T64JGGUweoGrvioBzFCFK4YRjZ8bUjopftN3yE+BRVxRp6ZG7ps7XzWVLl4UBZw6f3Xjv6zXN/Mu
s7CdHmvgPgCRukCbGLJPedUMj4nKTZFoWgzU2dgjbklHVu1ns+4jby0JltBfoTSbC4Ca9Ga8LKmN
tIb+wF54MSoRq2IPJlDvMmR5Ge5E6gdgZJ33Mkv7ZoNOHO+yTL06k6tm5vbWnDy7fhwVwBoD+XWU
zBPqM/CsWpkdaKkphpYUvEML+jx8vPnR9ak0g63+Id/8Tt2Y3JB/9aRE9VKD99qafujLIne/FDcx
yy9Y5QKC2ozncCMUWoqTl4Bd8Wbx0w08f7eIZPG8bLrQLFIwKyTmcYGXWZWDiORdRy6iwPFrWTHm
gJJp+F/kYQJPt0cfOT5JRzQd+qy6iE1GgdcZK49MIegkeOp0qdGdlt8T+j0AHDZaI1NYWhShnW5+
TWYVQnKGr7NNQLQdgbcRjYysi9eoheH7eY7aNXLAkA2kE47APAL7OMkWF6bK4H8czbCN14M59o9l
5G5i204/2KJNP4xxkn4QKf5JtXkduehjoEGyPcDQ2QPZyJUF42s0sei0ePQDm/HOZvOB1qABRe1I
+IbttFs+S+AMsRUollg+zMBP4jFKwpVVW2CIQq8Dbk59gXK5GFyESud3LQxKpBnp6gYXH7M9n+/c
yMhUVJc7037M2N//ugYZslFGK87Yo5sWPf4fDFTu2ROvNkY2gUvwTp7z7EfAe3mZvKa/trJ+sBSW
qVTSJAS2dmCHbCNzsXkiYZcM/6OgrjT7fZbjz7kP8Qu79wMpwqe8NVHKFoMswJilaud1LigYDw7Y
5wL7PVKo3zSgzIddZJTmu2gETzAoIcTKbmr7EFKVCKCh870NOJu1QTJgu7unwn7x+QQ4a8/D3eeQ
OJ+KKhBbTYc7NRN6kKbhiVSuxb1LjotNkohXt7QmZ2f3Hc4SileXBs91fTwRPFQQWCY2HXNe73rU
1V07VTLFR9Zhjw2RdCiMiq/F4D8XyYgXvtKTqnfA+Rh75idyXVTKWKFeYW0bA16LbZgFKxm40VO2
JodhmpKrYfD8IeVi29lWdfL7+oHV+L21w/x2iNJY7AaAwq7uDKbyM0MA9HJgeW21lQwkgv7mxbat
6EALB5Pf3azeOQ/CZezhXq2+DKhfHmwPFI45ms/njPvgZO78D0BJ2g3o/X0kiRVSPkXgtQUqTZeu
eRQjC9sbP8jfE67/oTeHeI+DnsqLIJwMXQdS2Dob+12Jq/8Uf9pgTppzlp4oBHwJODd4vruN0gHv
T8du3BMNU5AA+1VKF/izmJFO1ME/qPKatpZ2Q58SsNuVnw6j2V3snUguehkd+69LBSwPcIYvMoDj
hg2gFqnFRg/jOKxBmtAfeVahf5oMYek64YHacjzcbFYr0jo0rVoUY1t9+SUeUa9cthzNTKp5e+nW
pikNAleMaYT8FnVxkwpHxOoBB/xm06MLZdWg+Sic93aMxmW8vXjz1e8nIEEx4BC3ktVfw6L+CUQY
8yrxpLyORfQPqU3mepu4H72jW9n512EbBqw4opoFtRMgldlUolQ0LY79AmD6B3eQ2cewmc2Pdled
u6ixX7JMcFCsAmbW9avmcwhSROnl5mXOA3ZBRyVbZqTzM2s8s/C7tlmRaLZhaJqgaGrLq1W/oCwa
fDuqVjGSGCzbbbeTxOOMdDTgfPPTlqO7rwHGdUzmASwXToxTJwY0kAC4XstTOS4u4CWCIXt3/IOL
VtEsNXnyIBJA4JNIK41oM5c1QEwAsNCpoVdYCi6hLpC8TL1R/COEopekTt5e0XOQp44hXYlcpeJ8
vi6xMYCnUVJSbW1LAPdVOtittCHaGyz8xQDjffbqxywEXgEQmMnFVH4e8i9bnBStraFqFgGWUZjP
ZdOxYVtUJ9qwAxZmwqWqLPZFN93u9RMQDe7lyKbVstG/2d7TlNyHulyxcPpgAKEC3JTA/jX8EPzE
1rgnEGBScXSN7+pUthsSydDm2fceF1/buZ2T7WBX7a7PSvMFGHcnaxYgDhwHpNekb38okjQ6/t8e
AJmp1g4z5d7JHPNMg2wTa5n9Z10v+TOS/s1NqBkZ3x0jYIDD5W9dU783WOEY/8UahunLPETOFlzS
9jkOzJ9Li2wYufw0NqoL2QJQIc5S3kUPaPvCz3CecZUzoavgIltQnUN15wHk7FudPXLU68Rtue8T
NgFvxJiuM+BQ9m3seqtOiWQA3UZ5BToFCbHRVBEqMJBVLZMwPQBt/BOygs/WO5r44FYeSj0M9Li/
62iWjA4Sf5bhAsb9F/Q4zfqyW1egcnoAuROAof0mBI5kzq8DiTJKVrZA4TqXSXWZAEF8Kd2uQkYg
2WRKRXqUIZX55maKY5a/YiCl3IRdCBO5pnVmALTJMwXYGgYUAiYAOuwVpPcyU4/+G1EZmjxKNn7r
BItzJSRADcnbbaoUVQK/LyGUSLqAWYCs7dWSg+eEIKJT0xttQ0vpAFYAVeMNpMiLgN1Jd3vLveO/
wifre8K7q0V9J2hU2EBnRtSs/+Q8Cmsd9Hnz2qbITISt+RLmjjduKs6TXRFHI5CF6vl8R0MhMonu
1RKUxegZcsPVIpOnbNAJvkPuR4Jbl80ny8t/hMUcPaMAvzuw2TH3bZAUn4eo+pLGafEdffU/+BT9
uwNaDIA2nLv7Mhr2g9ujB8cx0+TSDhaabNQsjoMMpUXvMimZAJ9r5tv99s4w8S4BPCwG8ptoRZKH
DOcLVA7vh7btD0MSnIKR4W6uAVPyktJfZErsL9l7yuYbDevsNU2RLADeAk2X6oBlqjJAHVM1BUvY
0KG+YzRZhC3Ke8Ay7c3OPPRFhO1P3A/PwEMELgdI6UEqD+zJVg4gOc+cLRm9qbGfQtvdkzFO4F9m
Drhr8Tt/Il0Zmv6xagMbVyewethyWXWyvTlTRylO4tJDxckFD1wTxDdB8jkZdsQ8QEJf7Yh34JeF
KQz3XwJZPAmshZKDc9EvOzQsoboPY+2bNmDCkYWJQ4CpUJsTNTjluDpOj8PQZttK2tHKRA8QiOBA
4luvpP88SOTBXLTNrFyFz03irBDC+zlBnk1ZaejeZ9pAfmGfA1T8P4fQ+txJjqKsBlR4xvNrGmS4
kBXVI0fq9bENULgAmJLSOSsDQEKRMm9Ad7mYRxwqzzkMGZgd9nUYZysfSLNnO/9Jba6663VBDtJo
Q7/cbsCFyEhhhD9EIi4HBrWa7a9rbJ0e7os1ejk/GPPxT+khQ9ka/ybppINj5Mce/PREOSeQA36X
XQrAVIWToSEtyrTbuswujlqlUS7C3FItXdU8gPfmtzDSidBlaxbaDoDhmnFKFKKC+CAVLKXd19/G
HhW+Pu65k7UXt7diKvtv5iw9sE7h92H97tyUgKgE4YjQ8bWV8Q9Rji4vbh2HEODKc9dXf1n2z6T3
k79nCbZpizf+uUfBy7VnqB2u7Db5e4zirwkwF54d3NUfww+NGHpUZoF3rOjS9GrhwjjHk+aZVIY0
/3GrFmQrStWhLWs3IlmAgkKIBsCUtT958N658W8NFu3cCFVhAXiUzmMzt1t/il/GwReXNjPZR+m3
5YUX2WvlhnOx7u3aXUcoStmbcWJ+TIC/8BE5CbKNDgdslOq0p0gaAIn+YnvhtK6C5uCr7icQSZtn
mmmRzTG6Bh3T3d4ZtKidR55XpwQMTlQJjnuQGZnST6nlgxjjlyTKeqpQeqL+LOJ6TViaVNKh6zrS
2Fl5NsC1dUWJdouFvRranCmygRkkD0DwljJ8GtRgAUgB0MfGyVOwCaSfcP97jizjTCqtb2IWgYOt
HzekC2eP7SWIQqcPGQutE/rF/C03c3YKgMd2nazIWXXSK75HXrIXrGofgh6P7IVmATzH3SbywAJL
ZAnEpfAnagWyape5NOW6y1A9plGBYoIBIrlz8JPG5bqCXbIMf9O3Fvh13+lKNSqQ1i3IQVoOUu8t
TgME0QwYuaqOcGBHV7jpNQ67nUzZ8Iyr8eFZAo5JITNHx0npvAAV527mydViVTo+dXsHRLJPpCos
FLpjPzRtScw74eIxLOpDl+CCuo3YRxqGUHQ7cMaNmy6pWLEuzeaxRofjw1A15sfesYEw7Qh+E9GE
VrE2gWh1oAVwkEo+qDVnV5rrNmBf42C0Nn5iG2cejdnVnQpvNaJN4m8jSpCuc9ovRpFiwyBrfgAk
vfk5rborOYAGUK4S1jjX0gn7c5vLeFuyIPm7RaOtWoGWnicebqa2l/h/+tvIOb8uz5Y4/PavEg+/
NXnHr3Of4BmFONPu/g6A1rBra7BpAsK1wk2U2hSRTIM3R1NwAajKoyxce0+6pu+ohFNs28gpX/Lx
E3F8x3YiT4lnc4CrhPOr7/v5ui/99jKBUf7FCW68uBvAq+fzq5WgO0x7dfVnUqPqdj7VTpIuXrLM
3ryKEOxFPit2kykHUCBztKs3U/IcWbb1WPfziflxnmwahWyPo+dy6qRj68CKec/6/BvpaLg/6JKL
jKsbFzq7gkwb+zsjviSK8AL5Gdxh5E8k1MSUUYOoFSlW4NMpB21gdYsuM9x17DM/N/1VlDarFG2P
c4XSGXPY6trgu/JfiT5etLhPX+9KiCkgQ5cmPipF8xrJflGEAKScYqBLA9F4dbfWjbshkzUu2bwT
xem1kYgpN2iGw3Y0r8eVG/f8CjCxAOnrvlnPnpN+A93RSyuL+jkqwLJVmp6Jcgbos7nap0PgfglQ
anGwgMmzy8GM/U3260AO7C8g77m7jvn1ATRE9gtuSTZkByMg3xq4JD4Npcg+jUH3kdZz4gLgsUNR
PJTC8a7GaGC/oz7IYi16nGOXX9E8eyqLASBPEolrt67n16JrvS0QR/khdDL56jfsbMmofm46Z3pC
XzTy24n95jaLkR9I/N2N5e4HRxQb7AF2uJR0P/VTUj/iwqBfOOx5hPxpPJbxkX5FHbiBVtREEe5Q
bRxuG89eKb4kpXS/1T7IlUMnt5/Gdiwe5hCPUjK4SX7oRJe+BI0M9wUwzfczgGZf4snZkkNa8ww9
kLW8AFilvToVEsjznLnfUOX7jaPB+tmy0/bUekink95DKyKKc77FheFta7f2j53TGM/u1H2JkGhP
SrzNJzDRfewcOa3rAGXp/J3gfs6yMxvBgUCqrkz6xxoPpDS1wKNRCiTDB/x81xnojzMk7rFAAQLj
mwVwS/bfLEDLR13XPnIn37UKg5p32FcXwXxGVXr10CsV6UmkIW3QDtr5U7XWOpppv1nm4jIxcPeK
TRBF40lvMkG17lcb2m/S8O7iE7eqR2yrenf67oN7vOlUOck/cebh2vZ9I05bck6cPrQnpz04mbVI
s8VH7+DjPOLrwZ+SjXakOMeLQLu15H8sA5AGfol+4Thom22iOmoc1VGTqpmrDL4BxikykI6s2jCq
BhvSaQOKON4iYu6rUs80w6msdSoU/lGDkGVn/joF3eEpM0RwFW2G7lZ1p2RNuOEZDfM1q5Jw+yeP
xBP7Go2wr7bhoYOZG2ITRY61BwfMcWwzCZLhITI2WZD42wQ4mgX2xPWm8IPkKprM/DhUJT/ObYO6
EfJGKWSDWp6+OsW9wz7GRjo9qrXiuUQeqy7bXaAua/V17nKnm1r2zpxwcx29W/2kA6KRdpzd8tHr
Ue9GqsAZ03U54ULUc5Ci54qslGYOfnk6ZIy0GsQNqOhoi2Le9Nhtryd0EElkS36FIQIddMgxKUpT
UCqjnZaMwyTeIoSykJkMXiFf344P2LebG/w8nEdCSELNjb1JXCPb4Hj8CzaJIJGQfREcGMLktmAq
Zco5cLN8Q8qbCDjPbpQvzubI08e3huiiOXat1e9xAsfGLZXXoHDCf7rxmx/ErioyHrbotp5+AO3p
mxuYxqtA4/O66Mb4U4xtHujFPfnk5hyHiL520e+dtScGKoeDtGq0QRQi2A5ZNezcpkDyNDNBH6I4
RABkFRxrI9pqFelpmBx/6lY3cjdIvESLB60i5GWKTRjawlDxNqGlHFX2cc74I755/rk3MrBFuePr
ZKTt0XeEt+knMb4yoD0DBjqVDwy8Q5+DCalW5Vb4LliI0gA0EUYxvVZBiBZEwxG4v0On2zHyqmhd
AXXhIa1QJMs4HnZ9awKVCrW/QV5mx4gJtHWQCw1GGuPyv8nsdeu1zrCnOOBrqoe7xzbJaD1WTvil
SfC8D3q8NS3Vy5xLPFtJNFWnsxbJWinnSDkz5XwXS9YkyzbAbEEmt/YB/7CMCapefs1Hr3qfF2Dv
8JiFWpiwN8802OrqV4tadxtH2vfg5TP+l52cUoEjz5xk56SM7QdzGnB/yOJkH5oAQMGuCEoaAgWB
m6M4sjMXhdZSyUVWg9QkR/IeVL5/iOxGH3ef6DTHy/LXklTSUeDwPaO6vlqHLiDP6GO0C7qJ+TZ2
0PYzulG19oGeh6wCmDvyOhmeUjWMPbL5YQwMYzLQgI6f4anMgCKe1EF/uIvgc/qa4rV/vAuIkRoP
ShyM9Ro0M0axi/g8XkhqUyQ2V9zPVh6uBB61b2mZqBBCBU7HFWq+GnBHBohe7GcXkXRRXiicXqUk
8403NnCdDzr6d7asmIUlCCSROyTyLDL0VvjcD4m4kArd1+km5DHwaYTnb20HySSA8lQPyIvgYUpT
PZg925u5UZ20ima+egYvupTdrkKGUFmz8sBxh/MxjAb87RsCGWF1sMP5ZTgWBfYyoNMEGU8YDhsT
7ZxXOvsxXN5vvcQHOwBIXJ8dMy6fChkek6EH2+zdUqxuhuNQWeGqm/DnUWSWty/a6IAaoOQZJIvJ
s9N5uMYBX8++cTyU+7cFf8qNYPGY46/ohPNyYE9FEYD8anCGgfwmAm4T81A6X7HoQnKZ4+fXh/Gw
JdECQ6qxI/OMTfAGV7vNmsSgTBDoq0Ad7VfTd8cxxEGXJFIxY2hZ+OllVbXHyxTFKUXH0v3ooytn
rhJjKVdsY7BmVWP+yrsc74oht51HnPmcRzcs/kFBWXsgSeuLYeJH/DV8ZWbrPFpqiMAL+xA3fvGl
8vsvGZJeKANaTcSNWQX2Z4GdwWvUGXJtWXz+AOCMEP+4SJ771B3BFVAaO4HID2gzxnl3ruzXcmq/
TEnSqHUGMXlfpWE905UC6hFeGmeMdiTpQTM7kq4OS2+hiLxzabrwPt5DdWoPSFU6xXlIPI2r5bgn
UmNVCpSWkEUfAXFJ568jEMEoGo72yXJQDuniXkwzq6E51byAmnhfWICsMEQR7BdaiBn98TFYWjeA
WB8+eXNmPqTF/MoqHnVrvEFyr/xEbBKo7gDiS1U/UFwo7T8vMwSKS0qE+dHP2vHAzUTukXsSn61e
gD80Q97ASH+ameM9Lw7egNeIhys+Zqd7MxTfiefdp/IQIoUntncayPLuR6oWxWEbWQgXb4OmahJQ
bqTO1VZDac4/HQDwHEfftq+kj/oq2NRcGhutmyu8MkMbP1lcHhjRihURuwboY0bQ6DvQOJ15s1Dg
Amdzwg4CzNCW9Led5OFptNzgRDPxB1G7kB8gKN8idFiVtiuR2Oyoff1RvCBv2+xwHGcotv39I7Qf
faIWaXb3LSj2zm8CAdzKHkS19hTAYtcii/U/nH3ZkqQ6tuWvlNVzY80kQG19+8HxeYwxIzJfsBzO
BcQ8I76+lzZxgjhRp7La+oXUsCX3DHcHSXsNWe45W1tV4Zs2zBfqpbYlBJ8Z9G5qpQi4BMYSepk0
Aw1p2qk54IOFGcnoTXuplfKg1wz4Et72m4brMLKzsYqxrDT64Qpz37khrGttDrydZ7CfsE6Gb9Po
Ws8V3umap1y70kyQDpWHtBewquB5vzEBfrvyKM32dOd3Ai4A/p6e6c5Pl8KW5ZYVQb2eHRRdBWWG
TTkgaSwaEn+MrJWlxcUdRVtNniwTGAJyaxp0hpkGgSunhf0d/tNRLofLmuQ16PJB8CQs3W9ml7rX
RAuNB1i3d5UVPdKlxDZww4RtbgTgTI9Ygza3Mv9e5KmD1SjWPes2gKr8XJcMouwj5JqO8A1FP7QT
VzJxgpsXx9q9dPEuvHYC778K7kVnBvdeAe/d3EJWhqrUwadsWqcN4xsaZdeuuIEjqQOSh7xrdA64
m56wHT5bBWtuzdi9XQqPpRueJduwK4yzW3ly3XPhfR+H+2aosp8cQu94x3l35XYAGwYT7z2LgA00
3LTajq6H27zDsUEN3NrxF/ga5MWQSyZMGl1yADP4JOtDNQ3WWwe8bbMZCWcO0tji4/iiVybWEaZ7
At9DAb3S1j05eFP9IXegSk11G94ja9kZjV80QCL3PWidbvCttBKceUwKR0g2fVSqYbN6gI7ZJUzF
Lxgr189VH9RbbZIejstLaOkNVbp23HD4lqf9VhOB80uFMtup5tC4LyZgxAQ7IrPVXwcBTQIHwq8v
5agnO57IfJtOpvUycZygTFMhLtSLTzPLufNlGZTorLibpjICEVkJ7kF3jperzmz7E86BzhkUNYHY
f29rlVzfXP8YP5dHKBicogyeeJZXs/OA35gfiyn7WSXPrvTM7+aEJXsR5+N5EMZ4TaGJ5VeQqd/q
SQS5YpUT4krSnPUF3gTVA5UtohLsRWEAPhqjv3R4lFFa6lT6PEVZhXJrTNVP/FUikNIho7NcqI0r
EdywSb01nsFvvdQh9Pg+6ttob3hCIu3fMSR1oEhy7mQJy6kKqANqw7rprYNKE0VTsZB4qmQsgeN4
H0MorMqRvwx4fY8cSX2vkKhzm6385Zc2LI3FoTUcpLOWGOouvEy7sjwEqikYH6HZJLflECCxmSTi
olVeBccmLf4iHPFHrTgnmvnU21rzqwQHbQUslnyEIY/cmmOen5IEeWVg+59NbWguEom/5a2lUT43
Le+MmkrHO3As267//Mf//D//++f4v8I/irsilWGR/yPvsjt8vG3zX/80dO+f/yjn9sOv//onoIzw
5bG56+FfCxbgtur/+f0hzkMV/j+itK7zvC2sawbk646kdkhWx7DSrW6A47g0kfLOUp3Vd2L4tOBe
vnWTNp4FeSjik9hPzzkEXg3bBLovSM7Mgc5BjMyij8dpcsYZMz5mKsLEIQEuDDFUpQusLhK/S/T7
WNq2XyBf+R0e5T7+/M4vCf+gVVZq5ZOGHNRWb1h6NDPZ3iw7wT3BhPwbWf9oDKf72OuF+9lRj+rY
WYb7lLKXS3124MNKJliFThztyRxPBpuJr+fnnwgTsS01XYdnRAlAItVrVZdOxoY1wNLaOcHNDaTL
+9zzzPs4ghV6Ld0b1awsHm992/luiISB30PS7QTa+NMSbw0J28NnEZRvCsmaKNtmTlCsaQK6wGNI
rM1xbLbN++voMDRfmZEbHuap49x+gMhZeqapdcOOrwOPoVDFo0fKL/RVcU2xkr1QTZS6AbcfpC7c
YCj833/TXP1fvmhAl3rACzjcdg3Tcv76RatTFsok5NNVd83wRD5KTj2W0Wy+NLsrFWD3xTGOV+Zu
OM+coKSbd3M96o0iWv81Rp/KoNmCk4m7G0kY6ni8HlrZhqtAmtkdKRpSR9KOPyEdZh2QLoBdk4yN
jcSXaquFq0xI90euHmRma5eXCNb1F25YeC8AXgLeyLazxjeLuvjqVIdiBCVrF1pQpgsbz163UA/f
WtA1AturEppP2SaoggKSTqml2k7hKCqzm5MizTLXoCc87eowrc4wDq2urQmwIG3m1O6tsPLKh8lo
O2/f3iN0aWSFn0YNeu34rTdk337/UeGn//mzgsEPbgYWAB8cyqOu6v9wU+h7bSwy2xuvgGUG/jh5
Z5eb2qNZNd558uzSL/vQ+IpNqLUCdbe8dlZSPjim9kztQaSJzVRY0wGnhOZrpB3toTO+gtI37GVs
BhuKcrD9dKrU3YRd0+7ttGxuOXAnG5Vo9akq+NTcInXpEutjRwlm3qWbkEGuDeEL9cQN4Hy3ycMy
3EtRWi9DDF1CDrBN3jjls95Bq1FFyXrU4BWDQUE3vRph04IanAA+peO+s9asmvu05C24hxPYiGfr
xvDOgaEPX7tOC/zGHaxb7NXRAY5z+PNjN3tnGBW4Y9U0fSui+FCqm3+Rs7Mt843QIvQPXvPAnShZ
FV5rHKlqcGnfxqzHwSjw6H7tZeEOZJYAlk6ldtCEixPz2HyVZSB+qAL0eJMfMQqDalEFannvyvVp
iUHXzsjT6kS7xeVC+0acRLhrOPcUPnVYuNVsf//tsV3787fHchwgFGCjYJl4qtAj58O3R5qJm4QR
E1cNiDu/cjz7wkyJnxSH93JrGb9GRUiiJuqkdqrmQs9OVqRvPrVTlS7R0Ldrtyu0ed6/i2uN5DDq
YJQU6pWXofQKcoRJkJsYL5/a6T24udcfRRnuWCe8o6UueobcGJg/jnsctRFF6pqL1Ep1KkFjwjsu
bZ9jaLqlm0ogG+5DsHv36RA94udkbt9e799O9eFNLHN9mvrzK1Mgvbt5dgpf3ncGgdlMvfbS/iFu
eZVlmqVt1OJnp2+bbYCP7siTBIZwVKSLgHfSEds7/bi0UelTG7LrIxQV1BR0+VCnKea6W8VQaGpx
DPV3c/xdG70MwIBYpX/qjiBSt6q0Ot8aHPgGowj+AOYO6Ug+fWnTGnoUdjlcnHFyj4BjwtPP1eJH
pAGgkwjEwE9lnZK2dvCHURrfoZs6fXG84c9BapFSlWO/bUv3gjV8Ci1SI819N28m8F9wYKflWnRN
BnYx6H4uVW/RJW+9WV/G1ItMcfRIA6Yu+jieImKM15GQ2w5eEm9HwCrOrmmlftFDOruO8RQfzYSf
Y6Mzn7rOAuSorL5ifRjvEguc7UG65Vczd/bOaBhPNFx6wDYwFbYM5/g/03BksSKYLGNfNwPtDE3n
a5iK4//6jrGbMXfU4xnmtnLzbt3bRfqqN/3VbUznFxKt94aWDC82hHk2Q2630JTOvXNmWdEma8z0
lY/tEloJWFa0kffsVaV95Y0LQZ4Wup+qlrqBBaGlCYeFjjR0H6D4akNx1EMX0MfASceIT+0TvMZ9
XdbTxhyAxddk2M5ZriVztiS4BodhRZphUaKSZHP+jOJ6C0i8LhBvY2nEp+SYGosnDAw4tGhHVoFJ
poE4ScUe6bV2ZbBw07SxOFJbUXJQ36ijdCftgOeGA2+WiZcA3ihGccUq40glpqpUWjo6xT/uiX9M
RYq2iTZMQaBSg0G8jOyqtFxJ3gBgzad+62btT6ZWXZUxvF2mPoarEtV1nPHVq06ZXy79Y5EC2ZAB
H5MrBgVdGkWNqIlvQfURkLWVGejOJlHwlSUQDELtEOLgff4f038+9rC4cXDjmL0SM/UHmf9ohnjr
ob8U8CiGL1qFCuu74pS36dulCjiUpZc6dUtTgVWpkeowdzE3WAjGq7nn/2eOeTanqbdC063k4mVl
imNjCNFqnPM7nJUORwPr0400AOYAUmNHAGqKqPBbuTM9yPFQhA4BzVVZ59kayAB2huTqYeB9d6Aa
XbhqX6ogE3bHKqyBcwVTsLTDAvwQfdxIq6uqFWmdOHEnT3OdilHF8nJLRbpkyHPrVWFtIR7bFQdq
o9moFAelgoyr2RnEfXHM6rTnvMGmXDTAytxTz/I6NAbH1DUAfoMm/HowigPBLCUkBA6VCw9xQmlS
27BtWKA/Upnp2N1RuKcEzsGB+hgeNn3jO0Fa+pCN5o656vr+12RYeCWs13dEUYwnyI9R1VBIZ6ux
s02reidVpV5TpMWOGIwyCzJok5u/GbsE01iPmcciTL1VDZrvKVHfMxsn8nCPRhYfjB/VqpdTjtQY
eIg+1VOwK8HnUl10EWbWb4aQIUmoIqltyOMw2VKdJl2i5yHB0K9/vzQzdOPz0sz2wAI0TQe+jQa3
HLV0+7A0c/VIc3AsYV4A3xLtwfuqi1fLrfwFXfoJlLqATf9tCHLD2kFNEpn41bYBvIOD/oazpeLS
62kL/rPHzwkf7rNubB+oqTPLYsO6pttQlTr+ZlAeyHsKoEujBrlq0DLR+6DB7qsVFuzpvO0rbajP
Fan3g/Z/GZwkIJs+RdEK9+HqQI2GiZu+GPse5LjM08LNv9h44GnDcb88DmTqQXD4nJDwVDThq7Z1
bVHigZYjX5d4v+zSxYqgkC9FCBkFE5og9xZEvrdJ2IXnBpqE8Mds7Z2YLHbrsXcHiNVwnsNR1kjB
Dd6PzoG4NA6RQyDsvRUfdhw7jBNogjBoXXKRqUj42m6wQ4wKFo6rJUE511sTOV81MIb59u+/QPxf
Noa259iOpzu64YL7Yn46LRJB0Vb46faXkEP0J7TA8F1VUwXOa5H6lhWiqlUZXKhdL4fsFxgnUPou
YaSWZvaaGumi4Zep43hpCtYwbm38oDCsjcusCYsk6PitKIElOmgod/k0+VSF7SswQ+pC0UsH/gjt
jUKWDoqjEctUkbLu0kuWfwuaAklPMFEeh1iDvbIXw2jMcUCgAinLD3QG/ln2CkWEcs+QtvMbdfza
vVumUInawDNJdo5WPJKVytL+d7EfQtLA3PZDP62ElLEvm0w/l47tfWmsPxyF+0vhTXrMXWTsWumO
rxRVR4N+BhGHf2H5H7aKqiQgcyFDQo6isBVTsqaYi6IwFzUvUTSI5jKgtXX+/TfDsNnnWwtSxY5h
Ga7tevCjNz6dGZgQjOwibncXe2o8f1LK2nSJhAFLQQcaOUsblTI5+pBgEddoDGAzQXEGnnIf4rAD
y+7cWuJAqhHXzovDw9DZzaoo0+wRv3VKs1P63MNO2o9N4eyoDdh8/ez24tuceZ+c+kWrLe1Msa0B
CZ4UH/+aYuu8qh7z8xw5RCH3u7q25nk6LPHOjWi/egkAlL6Ms1fPhWo0zaN35rSrzFaDyo1brwtp
N4cGcukANhv8IF0t+YJzll1RmfLb0EUf20vQo6idl/nHdhUv9GT6FqTyq8aax5bZV1DP2wfsQ4M7
zyheYhwXvTqNW+yU+uA2Ndrq1QrtyxsoSlg2YGPhrwKiDRfC3ajaFIbBhUA5731sas3n9xpBct5r
7+MgIfhhFprzfRzUFoIL1fJQzK+QJQB2hiFArGqqfzc4Rfjv3h692fe3QJHvb2/yGn/MOxDCUpcp
23mzdGEY62k3rR8yODGz8jHErgpHd235mOvOW9vSu5QoTusb6z/8Fvjno051qO4x1zVwq8TxB/v0
U+gGgPPDbEgvpQvGmNH2WOZTBmpOS0G6bGfa7QQjhD/zUxavkCVn41mbamQgwD7xIZrlPGlamFzw
y/ojFIw92dIL7ltnXLtG6jxxdQGtG54cMnugAO5WP4XuVJe5NoJ03ndtcaBQpD6BaYyMcEtVw0zk
xrSHr9ApSVdQM7Tuu7yz7uumyXZjpAFWq9ro0kYVXye1222WNq0LEl9GrrtjjL3FAeL7y+w4O3aW
i4NmQFp3aRCWVxqVNXl2X2AZpF6FWnASV10A2jwtM1h9Gh6Xd5QwFgGiEObHSQcVtGgadgeq3aDO
SgVOw/Ppu+yA32uC9IWLON7XfVzsqlI3X9NA9ykALtnmemRgHYw4anmwPHxtqIOmdD1f0yIcRK/y
IHUP/+GuaH2+K5qG6ei6aVu2bYMboKuvyocFV9XH4QgTJu0cMaipLyQShiwfQ65nNqxe2hcyyac2
2HO3a88LQWEBi20VZeH0Qc51IfNEBcwJdG7LuXfpIM1YM4MlAo1dOiyAcIwV9bA4bUEDbe5aQi4X
OpBPiQBWqlFFG+jWLbdDuaJuDYeMyY6KsJs+BGYYHvHe+qPOsR7ICq18LaEB5Rcxy7dF118L3Lp/
haz+VFBdoyibX9PUfuoa0TKprr/EICeSriw2Vvt64/CqvJFcq0crh2pNLXOF2uuNgWX67S8tQKyJ
VaMr4ELBWz9X1PdMaV3RJZ8c4yygdNSSmhXOZaFMkrjmj6rQ3P2HODXMBch50xtR508e0MhGXRub
IQYJypKHRccmLsuuXZE8EunaLBfF7pyGctsrvEBQ1tEjG+Cnh+UdYK6qBseKfYBzHvySOwd0VDgz
pymsDAdg+OsVFemSq0Yqed4E0QvROZvPHb18/P0X3LE+PfVNw8UNjjlgrhmWxT5nCpxmgpqfCzBA
HhY4IQKh/Xko7NdSmE7jP8CFKn2KoYn01OUGuLRMsFNrddlTIkqgHUXFoHeCqq7BkQIYzAyAJwfE
io4rRcwWhwoi1TngIEm1oyQOXWDLnpyjSpxoHU9pHmrXy+IAIkMy3uupCHYs7rS2VFI6m0j7Nba4
LeHu9z1kAuldoI9BXHyvUi827N/b9yRx8mfEnA+mCKgQ38fY8815GOgCGUBnIqVEmRvPyo3zwNOX
kc78eqsz4DrWv/WKdjTOHXorDsrN7z8FnKz/y8fA8ZvmpmFwA/rH/5JccyzmYcmPk5I+sSfQEKFM
Pvlh0jcRdBH1CgydkI0/K6mLa40t9aOZZhtotcLWBxCkR62MLGzFuh7ZlwpLl9iYNgUPvQeRgzM/
5q4Fi4LGe0hKrT8nWExB/rLP/YlXAm6I3NxTcK5DdhBKP/s+qcbcr3uZrcs8DLZToLsPZWqxLaDa
rv59inP93p76dgsBvG4/xQFWsxDPaJC//BZFZYuj6BEn4/UgX8ElW6XYo83tS3yKM56l/a/xNE/e
Jb8GDwYaxGfV4TW8s3Ey5DPisi516s4zKPax3gzg4zuW51DgwmQOQ6nJwUVow6Eo0h01UecSZqa4
aQLxjTgzBnnb67zkVAxMB5oRFwtkmmtX6E9lXfSHIRXljuUWtqlhOLUrnurN2aPi2KZi18n6+1yF
x9N9MVXhVqaQ9l9pOFE45hPXj9guoGRzNFL9Q/FD6Fz8EDAPUxMsU81DqSdqOhi8VEBNlpVxiuPu
ay8ja9uKFjpOptRwpR6AIY3Th/ocrsZQqbYg0zDgxrWZqzR8ngQGpZDlKle//+o7nx+wULSzmYf0
hIsll62bnx6wgDb0BkvBd6jHPJqAmAQHD65pJVx+DftZvJcKGb21LaV/G1fYNj6bOOjv8+AJ+4b0
65SBk8fj3twm0yC/edVz4YzpV0M1x0h3b7XIqi59kkPRvQgD+Kx52G2UdvvF7nVAs0AKDPooPhrY
JKyFYhKatffDi5mZXFK9kjc24fbphwEsL10trC9hBoNqbnTWXQAN+msPTQFkOvHSvCghRA1x+rsO
RK0PHTQCXlxvI6QNSVMaAVR1tgp7dExQ/ZlHBPC5/5YKgamQ3vj9Z8K5yuV/BJU4pmVw3XNxTsAM
x3M+HRO0TO8HyynkRaZA95gw4sY5WewVJ7rIJC3hSIVL2gI1tKKiNLrNmMNPiUK0rCtPDjye3sZ9
qM/RajRFLtUmCNqtHWjRKlP6mzHyupvCrYqbGI3iRqXWhVVfEQXp+lPHBO27bVRiB00diVoxUAkC
hgDKYiuO49U/p0rVfJEM4qOwxsdldorg8Lk959a0/TCHGulg83ztst0STtPQmHrI/QzS6XDIToyT
yMfxWpVZjKxTgSeVkwGzpdpSs0nNFXYtFQDcgKRlBtJQRSatXyOLV7WwbZgu5Y/60DuvJQNCBvYk
4904gHbRwApwY4TBCfnexlrXdfFNDAP43A7uQLu/qSLDIvdwW8XKEMATX5Nwn4qy0tiN3NSxvnR0
qGkq1rfTDhCth8XirrNMCPrgmwbQ2W2OgHKIsevKSV9lY4BYGvA+avK6addCjuw6zfIDlvXTJQYb
DBtwFCSNfE1gIuhP4xSN8EZUX7pnqFJqdc5Ww66sW0ETc4KAKeRQITHDi7VHvLh5lOdWpxLJ0a9N
1nPfBMb34pqAbyEDVa/7eBp/dOaasMqdCtBVABx7g4MhQu9EiE/YTLpbMDXwUBwVsmvBgs4A0Qm+
pwCyI2OsgLR0+RAYvXcvJm7QycQ8wk5Bj4dpmp+rfEcYRi9aNMESgGr2hCZ16SgxNIeAjLk3w/TG
R8t9SOs8hkUNSA0yx4N5lGm1Gath2shBeA8UYk4vFh7fq5jZe4tZ7DHwbG3dFCBQVFDyeYyQ7DwP
ZfMNAlpwEs17pD7zuFuLynFwsgLCXpxCfA+SDNNxdPo7aoo4fIVWZea2R5sb97j1TcjjuVCNEx1/
WEZRSXaegHZY8vSpvWvgKQL63/OHKSE2ALJH632hFy3JQKvGDefQpfkrtc2TqPcFo6L+oCf2VxaF
UJNqGkB0bKP63iv24BIGJHF68OzgB694uEthXLBiKqPXKD4b3BTAm9MCAI40x//UThHUlsQy93sO
DUeXqHHUGCm6XW/AIlONpeAPvfNgp30bR8E0DFAp14fAXg6ucAwJhSb/YYUMZhJZpz+3UT+ukdbR
bsPYjbuxF/AxLrCHhbRYtRPIgN6N4dis7TYIv1TeAOuvvDR+pI65hwhQHK26SqySdND+4Ln1mgwx
f5X5WPtOklVXECEh2wiV6SIw60MnrRdSjKbLQt2QPNvqSBOcqb1vAij71hAd87W8rTcLc2Putrv6
4AbsZY5b5lOz5F3/NgtLtmW1o5y2jicQGKRuMFdd5vHrBGwvddqUJq+cjxFOnQfXMOkOS15ce4+g
tr/OUStaTGmWvxicRHB2kZyA/8UxPNDOemKBeZe56dxGMGi3H+EWD4OXld1LDyKZSrdysMwNGDPp
UfMy48zbFOKVc3eghCtVdzZCOyuFQrjuZhejUXbYSWbGJ0vg/IfcR7Ia/p+icc5EZy0COBkOWiyw
HAUVli7UIUyImEchEvTTMOAQ/I0V+2djQb8BM4dGvhJSndVTl33koAcvViPBX12Ue/8U6cUpE8+9
l3hk9e7DuFmLVWKgoQbO0YD2ZisYz0HupY+jhzaBKmMV5U+duriV8RIJc7xYWH4+tTYO9TV9AGvG
avOn2kizo260kIRQsW3aRQ9VGwPiiU4a8NfhWgwqRRwCnm8O6SaA6NC+80b5CrWkbdqN+lPQ6c0V
T4EWslxoN1SYp8IGVW1qto15oj+BUe1nVjqcob0JAQFdk684A0iVqhzfR2kyzyjUjKUTvM1I7fTC
FKZlQFul0IDF8Vj/JOJIUczLF0Nj4SXBacHKdsPyxQyDeud2vbOhqltZvR8IYESo6iX8AtUc857m
KLJwTc2SCSg2qDnM9zniAtvfWnPWVVpo4Pvg5IHOILoCih146M9NSzsO4izfCECVprb5XGLMAF9j
LH2ZqxMM4CtngP4yTh5vpXXIAtZf89rVYT8cjlcvmcxjqHc4H9YcJ73JFt9lkDvHndkAabBOi0GA
rN2HG6wr4MoSddDk693wRhcTHOd92WjpqsqiIlh7mcRf0tz33vAWwZsMROs8cb5D/S08zFUaC2s1
Yw1sEB6yKrqPs2ieVGjdcOhxk6ewpZ2qU/vfiS1sYGTgY1mDu7GD8RKWIyGMyA/gsj71oN5dAy0p
rnMHF33p96aHpDUwxB+syxlAKkFXQvGQwMWf7Mxn63LqooHv0VQzm+pUe4F35BsLirAf6Ov083xr
xcOruY30q+WQUB7K28xNp9+1s4brHLRdY/YcNoW2rlsHYHdA12W0ihu7A4BmtPaeEXcXmauMqIZk
JR1oWKLrfQfU721CGczcaOaY5eADwoPTDgcwsBNQGPpEwew/CeEX3nCCGFJ9WJTvqdQCsqT4GkfI
5d6DRSafCvAPH0SXwLwLtb5j8mlg4hKkyXCjJqc1Q18f6xAYE3QGQIdusFRzNtQ7iRp5yjb/VbKk
gNxN0n9teom1NtPDU1F0/EvPCr9lsv8qCo3vWmSOtxQmvPCMe3L4lDhdekFiPJnDNN7E/tj2JXZ3
gfOY5NC0zPEFLnXXPSap6B7CynjupQ6JJnCzHnQcUF1c3T2nuOk85OqiVZW+KXoWb5Y202wezJCx
M0WkHtgjOfyPgf08DabOnkdXb5884ytVekgKPkYgDFCN4TN5BKYUqumR8xxHRvAAXNd6jvSa/gF3
JPyyA+cJu8AqgbZHDA5CqcXYmnpFDpFzE0xv2kMmOhK1IW5ht9bVppvMYJIRFJb3jF3F8yLxUIQJ
nkYkNja4UO0O9iQHAUeCFoteo7J2AEZMK6hQ3iHnnn8RhSGQXgBGFUbE2gNr22RFuJMkcO4sACy/
hFBzmyNKmYaPVVv9P0eoVwkYXPHMRC83EtS1FZSfdZh2N7AZ6lvIAEXjsGXJGIKtiIf4Ggkkuemj
UdzZUQZqYuSJu+4wNq12o1a6FDm3NrqJRffbRCpeCjiixhXE2VVtjhMB22nQIl51+PUUGymcr2mX
Rkeado5zRHEcDOdljijj1FplgwYrCbBx397iUPeQG1UTQFrk7S3Ode1YdLF2W6YDbsHa1KOOpCAN
0Jx2V6g3ZaZjuA57t9ppRf/NNfCoKmFd/qxqelV9qCWR1lybzDSfbTbOfU3QW8+F3fzduPc+qDYV
q1hoh465+M61ww/Be+wBVA2G9eHeC8D9purIii+Zh1RRLTd5gIM6qVSj+qaAvnpQl7te0ZElk/gd
ce2JUy6zjqYfSZPV51Z1ijB9m3DuHexNzG1MVOqDn0MUcueUuI8kjpxVRhe9Ua8RWDiX8ZkUSam9
sqDloBd6tCERUmqb+nQ8ac5wR2FL+/vwNNBAQszKYeuNQwIn+kn7OkzmW2lp+1Qqpyj8NkFBbh7h
1c3NzZpTO5U2vICl+QVcHXhTaOMDOK04tRlf3Do1v6hH/10Z6Y+dioHAkHVKofmxchyRX9LIaDbA
dtcPhTmeIaFtv8COzj3IKMSOVGkba5OXro0AMC2qonZ2xNg9ZHUPGi70uW09LgOfOFEj/ufBc9i3
gBZEXuDP7KnaypO9dCGqiSMqsEP09uKoNzboHFAsJ3pw7FJ7Ft2OWkVUMyiZaDeqNdD4PkcWuP1U
TfVe35e4Ia+p2oaZscEfv5iH5qxEhiMu9aPLam+vOdhkQkvHtFYgMGBB0UDkYYSQNwe7exoh0ANz
RKrW1sivkcn/iBM+7nHPA/cKpibHnkNWa6ib4WaBb30ToG/uSh2W1Z1qWzokPkKYjkPNdGmjUloN
zdqACOj6U4enD7UvvTbdUsfSa9m9UmjGYQK9JHXQqyFz94MnXXWg9thxp4vHp2nD5NcAQC18t938
TKUGDm/tiophh56II7GysoMs8Y2JSyhdo5G66SKom4p9xnAwl/fa2tILwEkhkt14FdtTLRxkAk0n
de+mujW6/BRO4SpWHdSbQj3tPwC5TJd/PmGzOHa7ns4YZxy8qU8nbK7HI3soZXzR62JczSiqAb6W
WODl2wUz1RaQ3K/04UqQKQm6pXLq+rYEZP9mEKBEzrZFchwGAmG2DlKQdxedbZyVIPMV/VxaqLSE
BlC291YUxqOfblP6gkGDSprRLWzd8Kn0IEU7jVAEgLt19IRclQ7ZfAnwgOqdbB48AvShuqgB4q84
2tAa+0jhutekuKcJ/HdVOJw2+LVqnQvVaBS8gC89n1KgOCxjNYQihJEBvvJsyINjDSX65wYepmts
kON9q6qwIgXj2oawHgUb8LXfW7lkPlVHHSiD2BnBRVTBZWNWtykXd3NsA/wITCpXuIGEg9+leIoh
h/pALzMZ2TPTguFKob2B3ywe+8mJ5nEiZ9VAsQWwnQkW9EozBY/UcC3/WqVe4MjMuVer3Y/BoKR/
rP7d2KqAekHSw6Y80LG0h/3PYzhU7MRjt77HgVhzr5pYFrFTgl3FPbWXujk38bZZ52UCLpPpQu0N
sh38NoQwTffU6jzp+G1SlyguYMMxev9NAUs79mo9ZMqDbEsd8yTv45fgqIG6xjjp3XqGhXqA2SSD
+EbyndQEZtlRa+riRkDRpJEATqes3S7xgEt8o1pVC+PeakEqVOdwDvHWidlDHPWgB148hVwsGMLq
9I2C8tbg2x57H78rouzGulJ9cQr5rYHWIf58nbxBUTG7tWlsrHKF6WlxKDp30IgY4vYfRsC7XQKq
ljk4g4v0Henu4ngDiy3+BIqL+dzmHyp/9lBYpe0p7M8xYxM/AGPA4a8DKLhkg/ViCFkcqwQHQGTE
gw1BsTethiUXMemv9PinlQHYwFvN0YMb1XLQjTZ0oSp1qAhaAtAiAcwEA6c8enSkKpVAsAeikBYN
79PRK0BG8G06Co7xRb95Ae4bDL9kJ+rxq4wM79C1TurjyeE9uaKaLpk1fqea1WfQkLT1Caq9bnCI
NRk/9VqvY4GlADyqaidZeYuwuMjLDjjBZIovqQUbAAv5mCctNMu1zLJh11da/DTV8I0QINeuaKiV
ZPlZynENKbriFEaADFXlAAcUTZRUlYGJUxYtz7Pd7/MfBmW9/5L/cB3X4MiKQ1LGBN72U1LKKkVp
4PQCD+lQK4+Wia2LV2q/eKBt/y9l57XcOM616ytiFQOYTpVlWbYlObT7hNVhhjlnXv3/EPK0untm
z3z7hCUsAJQtiSSw1huUvkOABc3UoQV3OPOYIZQL1AYmA8YWG+Jv3B6+CMX1PwvB74valvlaqxGZ
hkwxL2OnTKsMnNWpKDt/Uzh1+xAN3oR8vxXx8C7bvV9O/p3miu6AM0S06wZVsPvM2s2oKPkTAFh/
bVRBswSSDLKA5ebSrobuzQG+DC5GL76aiX9EF3X0F3l7VpsiRGew99elm+KuYMHdMOYll+bN5D+7
fqHkna9ib8xPY9Nlm7AspqOSK9ouGLSacmWPvso0aFvhRwqSQBQi9JhVd9IY/t4yTf0Ax9tdaF6l
v4rBDne20SisrWgOKsDuuB1MPG5pYnkPXZak2UE2Xdd4FUWpP8pW5LQL1EbFs1V18aUKoo0M+0ZV
PExwT69v0OfaHR6jovxqmgL5k0Wjo2lIyZk6Uxsj0zCD4lo3Mhe5NZUHCUKrfzT7gLQrScaL56Wn
dkiHt2ToobG0EzQWO3TudayJ1iAy408UBx40rbW+k+A6AXvo3zx2BesO6dd7NCzseytMtJUxwz/7
qt/qaZk9jbGaPhnQYaBXjFhiW+QBYAGnT4qLzqqBT8pWNuXgH+Mio2y3quKFGH9Fw1rJqOfpJs49
simQ0oDjBA7+1ith8Y5aod+jhPG9fO4EQlkafhFcZKtlmXprWZO/KnDROTixKkBnxldp3ljwtGMD
7CC93Wf3Q21Yq2FIsy+q9j+PiAqngxhbuP90jkidxH8hJVT7t4UTNUkkllxHMw3AlH/ju8ddaQkb
ktO9W/WLyRXLD/53pIePA03JFpecb/f/EfKwgLySxOWI+Rwjeb+TnKkbfvQ4j5CtvgSjVNT5ga82
v0MXM97oVB8/IS26s7gmvxkqOr+W45enaKgYkdezvkT2yQrU0xSU9akvQuR/9WAn+auwgNS7Qpt4
x6hAdhRJY8ycRLyXTRQ9fpqk+dEuNxRlAXOr2UTejA769VBr4GIXMoiRYbozm/74T+NusVLNjgAF
hPWZhEi/CGfd9cgSxq7Mpk+ydSODaTbK7MHcqaFQhz5x/iBDt2Fy5kTnNe4Zp4GCxcJpH6T0szO1
MyZDqR7I9Bj3amEMqxJ25tcpvg6ogd4sA6usHgIbEOe/DbC8sthPrrsKgemp6e7fb/h/q3fbhga1
3ZScVyEMc66H/4Tyy1hLNKOjBQdE4MntLPqwu0vbWHtthL1wIrV9tuN8uniRvgoKQ33tR4zB9DL7
6kWl+tpUg0viPIOTO89xUxgJjh1XGJ8xdixTb8U7RLvrGU1YNqo5Dci/M3e+Caqepz7+eDvVs1fG
gPHWDTAV5sO0ctH0W99iiatbjyiFyMgNQ5Wo+s9DZYccWvdLmXXsegSDTAElgsunQKY7EzgNdYVa
wwEhR26V4r3pKvEY9fwvJIlkFMajePA79kU9utBvwIq03aShMSh7k19PUdja9RStNshTaPOJQ6F+
nELOUWtbvZ7CnzP1t78idqo/J9Xz97faHNDtJ92xKFDJot2tnBe4eoIglsBUc67/3Tr0IP6PRYHz
OybCtlyQEIZluJqlq8BWfv2NWGUgrKmY6jvWPmAS5+V8Oz984JrzoJnX/vWvTbARH71mpho/Da4r
8dVVIaZHhcjWjaomG99zzYureMjNivgNOpF5QbLFvMDyPdpmgyzRHMLy6WO87IyBkhyjJnyTrR/j
MyGsh+sJy6pHrn5EOzK3Wg2tXC/cSVClnigUDgfjcwOv+LGaDzJuVFkt47LVm0nx4Hbh0sAwe2P3
enwpJ89dxJEObpfqAQAZ7890hMOqIgHudbMQehrbF12JnXVsdTwmW1u9I1nYblNUeefbIQRja4ze
jXQ8Z5jb/Fknn4M8Sv8YuAkvTKOOXhO4HKvERWoCmxF/H1i28oTs8qemUGwYb160UUPV3ubdYH9K
QEcr2RA/+5Gl/MdXbvwOjnQ02BDCFibwJPfv2KR46IU2ZWRLnM5hSTIqx1YDMZcEDR7FmaPgIUXs
dvDaWW9EhN9vIflKYfu50gHxrfp8fO3R2P8DR2k84EhCL9yiXjWR5X0fK+2z5zfBu44YESB5S1ym
EMOLuq3jx0pxzG3XDskhaIroMAYGLu065fv8P+6FLHF/e8JC/TBUmx+gARUEu5LffuixaXQsz/Pq
IECw3wMbtHctCIt94+f+w+CY1VrRtOZZcdlVwBePvqoYqJRl0bJGK6IV+RvlW5YCYdVratu6oagr
ta3Lx8wqqt04Og7i8HZ5BN8tyLS302XgjrkIU51l88TaSZ4paNFTxSnyjylPA1jjpvM6+maxMviI
n1S9t7d6F3V3LAx1cNhhurHq1jx7MSYVHuCMz46tPZqpiYyIrjx1jhf86SbpV9yizTcsL7ylPEWI
Rmz1yJXYITU8jNsc5s3yZn+h6OW/xKRDhhwsxxVhCvjDxHoDypmzLKuA7P7QV2fq5eZU6SdPxNXZ
4la+j1U8u2RfMIzOQzKwIuOrLF4Ddt3AdcbuC5/BY9lRg1xo7ounhTa/k5GUbu1031G+++KV/E4K
D7yTQ87iAd3WaBmk4WezRg+pmDWS8rojGa7Hn2WrlbDYX0JZTB00R1p26wfVMi9Vfou/voqMGKj9
kJcAUTVe/dS7RnCPuoxe9fW5E53+MrcQn/ypJfuqvjBesnxai3lkqTrXkbKvnltzn5wn+wpa/9u8
H+/+Y548C7A6d++2xrCuwnE82JoyHIpMTRZTW+jXmA8xA6uvvw5y3K0pX8lYlyAuyR5j1yP2XgJ/
43x5MiTQRjt9fR03lt8d1R73qj1kZxsQ9DYMgnopm93kZucYxZtl4Ew4Mc1DmjnGJbBw9bR4kqHI
9YpDKOpvstX6Eag0VVO3qK3UB8NH2hmgwlEe9M6e2JfP7Zp017ZlzwJ7MNOOSjKpR1V2y3arBUCn
xjpE1/fHnNuJMANOF4gFhFsBBHrPNu/gGOBSjhaA2wN6m+adWQVXbHrexf64b9pC3RQjXLrYNXAM
sJtiL12+Y99Jjm1WXAKBFrG0Br+NkLF0HgG45SLHywP3nX88R2TnD2MSvLRmGH41jHplR4P4hBWl
uekdYe6KSotfCi87yQEBbh2LQWMDmeH7ez8pTbjC7C34WmrNCsi0+JSGurVEuibfs/gAne+33gaK
R84qkqYm/PCSUgdwqhQ41BzirvgxQnbK2K8j5DlGYeYrgFDVQ6VaF/ALMD21sNsHUVM9RdR2lmIw
nK84RSwCqnbfnRruC5jRAiOQ4WNsMQYYuDfpLkyqYTnarMlF0uyU3Ff+KIQAteCV743bBKshM8fH
GpzknoxUudPdAteWeRIyl9bnBqA1nkTN2QJ8wxcTx8+5kuJtbJmfOivxtrE5BJsqyC2EfKbP46TY
6GxaxclRxJsMA9NWqK8jQ4zJwaOb9MsEo/KTHinWqclN+67Ize8VKjgRRMoK7Bi6Vp4TOfsANPR7
jGq3jhJFKqa9poGUSRBKflcr/XueFMaTUnT1kzN0/kIOQwrUXBnIEO1BuYdMzqa4e/v31bwmfudv
ORCkTa5N1zZ1aNK/C9h4podnjq5Fh8btDGiGWEKjihwka4w2IOeSQlk7weB8s2IvXlSi1l/VBvKZ
r8XDk+EGILwNUR+8qeOQGsV2NoV8akSChO1EykdP6xfRkqxCxTRbAnisX+xu6g7kQtVFPDdLG1hI
ZfbRws385qVR2+GBdfebnOpkTfaUO/5RzlSEqZy8xgXNz8RWDZxL1n9vyCys6iCwV8Vg5KAeObST
Xxy6sA9x+vrR1tMQjO2trZjNvWrFfQW5Mui0ZTczMFvkWZ4aS0+3oNKUhYzdDnpc3RlNVJDXYKw8
/DQWA9CHMlHecXJwF1EVAjdNGz3YBHHkLcigqSPLylFZXV04Eak0DiX325u75k3u9iZlNFmuccAx
FwjXX/aecsJvY+UwE6evlTkkqrLwKs15GjXjWOdafu+wdlAwLkGtH2icA493bluku9fcN8aPObbX
KrtSidFSb/k7F35eaEfXczfyZNc5bA6Xvm2MD67qu0+yA8XBcKGGmUGB8CwasG2qzJT3unHXWP35
6pwiYxnIzpWZoh/zU7Dte+gplkLmYM6tzzl3YGTXubeQjJfebDEZ2fp/KLbJHcnPWUyHdRwLWBTq
dNKZfxML6EFn+0YzRgc7TeHjYH/Os0ik7FODEl2uLDy3M2kpV2brwQwZk8CdVlcCDtaezPj361L8
voMC5a+hRaa6ZFdV/Mh+W1hGoWkWboeXb2iryf04e8mq0lD2x0E207ycTReKeCOHcKdpN65TVKR6
R7R9ITQ9VNg1ytbt4FjtKQ0DrBPnUfIQQZ9YVhGpxDA1PPz/FKvYZeBfF2GHindcuiQTk1kTpWoG
fefGkAYKSAMbifuVnlzy1Q3sK4T615BZT1b2/nSYY31gnP/9c5s/nN+W5K4NW9+yyVA4JsvR3z+5
uvYGMK9NeZdZrH9N7qVYKltqf6xnyAK7E38hm00KSsGokMQzrLI/NjNMIcPmbxHDS1hVsL0WCHkE
xzxqSBob6cHJqgDrckKwlkETybaVKmc1HpxTUHjudtS7bF2ZrfKqqyPsQmxN97Kp2Gq8iMUII2nu
TdDcLlynei7rYjqj7bizAkd5rYQKzjLnziibTvhNxVZmJ4IqWUY1YD0L2cLHnBLBaNdA9yqze+Yi
W4ZBq5zkAL8raoTGy+4gO6GkoMyWNMNG9k5arIEWTuE4ZsoCsHyOmKvibSoSzRsJ4LM9K1u2ETdz
2cve4S4skursx5m4iMxeS1wftzOMi+aECM50xiEArL+EO6mIbyg1fo/6AtVlF4OOUZLDqrcoqayz
xLoaEFrXnYfgXNkaK6tJghnT8upbhk5dLguegrxnMTUa/nuOwfp6pCC7p0gevCtQ0fQujd7qLtQO
RaVrSzmdzEGwzNMqZEHWJi/gITZ478wbQ8Xfdb3H5dpTHBE9qryTknq7NuwT1CzRRbxKZWh1/O6M
RXp3xZ0hPxUuIsuJcKh2iy1AyZEEtzip2Ied1dHXn5Rm+CzD2Gd0GxEmYJRnzkuXWicj9EMWrYwK
2uFzP0+2U9Hhgc252mDceq7PcwOI2taqE7FUZuPLYPbG1JuVEPyYZAPFxmQl+q7ayqZSj9kRyMVL
rFro5Q+t8qXvjebem203W01dmxYKj9MYsTueKYZlEeYPVqSdEd3h6vccZdVZRXaKZ3ai6uZy/zPt
3T4DuloX3XbsUd8OnfFBkc7zSjgIFOX6V0yZBxyoOShYFD3lsbVD49+5vw5LQwOwVhOM62RAiz83
QjP0WfyXrzb73U3mYVqA1Zv13lfhH7kbxSdEvlG4Boe5EENtvwsVlSNfwB5qjKS5OGH9hKuN/R56
GkIBldfu0yHskAZ8kacJo9zdKoY1bGTTN/j0Xc15aShsHmJboM08gqIOuDMuSB64Gpng0t30bvbt
2vSbIsD/CBpzvmj8RttrbQA6PAlGHtGa9my0nbsLPW9a4u+lPTt1oB713H2XLTG4zSUoXpSIkTLC
ZXePOrP+KCebIjEXSVZOd9fhqVlh74ITepPpa9XAL1q6QWsAIisUVI8ypFr+cJ+p+TPpMBVxxFjz
13KCa2Fp3tji1R/NbkHWgHfxs/Cx0Cd9USVwB2WHnfvG4wj15FGtjZ879HmGomCM8NuMW0c1nyqe
6YZ1VKx1twraPaYE2yC2nY1fRPlDnqt/exX96B2spOPDzq34OAIBWrKEJ8fv1a+g4HB7KHWo+XHl
H8jZA3ImrckXHGNxjmXHd1v5A2KR90dAXaDr4o85Rg4ZzEhCn0VcJfDmqpljOir2FeI2J27ib91Y
e3e9R3q4cZxmA8PL3itOZYFHxuyrngW8GyeAvGcNb7cRovCtkxp6v4+oTJxrwWr9WQ1o5AN2RVDa
FHazaWuSIrY2Xqgea48xAMxja1WolLem+l77NXeetuiPI7uii+FNT0qXof3pZePaQtd8F/Q03RUq
78O7rhjR3tGAlsjJbL5OaHb6lx4v615vlE1SGy3YV9e6+BpfeWmbxncrOcqPKakpmrJWMF9SN8Cv
oh/YwwVqc6jTfDUO467i18P+jixoNx9q7DYwETOfZMhty3wFJKTeykwnBdHxMNrwMs1e+2a7drQW
VLIXVy5MbuwGazbaGODJqBrpDpvc5O5Km/HgfEJ325kuyjSAxlAp+CFLfW1j5jojR2YVa5yVQNca
fYJD8lTz9/TR9Aruvz7Ikp3inTUMv56lUlVmXPR2/GiE1cXrq9mlQ9XLr0XdGyXq+XYyvYZtXrxm
KVhSszWCIyhv463KkTPxxWuXmcOD1SE7JcM2rF8EGeJ00xv9wF8doHNtcIuzinF8SDNNXwG5jlay
KeaYfCUPjRif+th192oSzrrsc2/gpN5d5Yd311gFvHpvwlfZaZ6psfplLx0G+nNDreC5VfqUCoHb
btQmAgBsIVYzD6ixpVzZMHXuc5CbTx38kmGIeBorZXvp0x476JwSUNV6w07T7XBWGurvAUKq+KY0
+amsFaR10eh/Rcou5TmPaeg0g8WjOsPohFKkI9LoTz9RXhUEJN9FEiXLNMlZfY2Dh2g9i4YwLnrW
g4qyC+flg1rDweiV2FzJXrSLMtxPw3ghe2OldM9+R2JrntrNh8A2njqfCgd6BT1eZ2RxW25bxzgx
D0lXxedxtqoTCiSLsobZJpvXDgfHTTlBxuRBn9BuoAb0IFtDgiOOo/Xhgrolym51o5HM98vnRBNw
4iE7eMWk7+wsxxVtJjsIrfkjN9+0wPQuTma56xS2+j2JKO+OjQOejZVmnqj9V0uR5/XnKGvv0SIX
f2pgNtsqDb71AMYWivDFnRZa30ylMS/215wl7kW+dv0+WQI/S/f23NWFQ78PmxyNp7lZ9Gq7VFtl
gOWMn0Rv692yKNiH3hbBcsErqhaXEAdVNT+Da+MXUJbwAfx4FRLrgT8EC8AaKwQ1eXUb92tvKCqx
EEFXb+2yFrsmUR5vOvPyldSUlxLzKOsY+8o2d36KhUdYYSGLrxn45dhIf2l3Xm2va4P3drH+mtyj
A+3h6PbsuqEO+UcrnvJ6FcKG3leWfUTX+pvmRdXbYE7PRqPml5zP+xCzcMP0diav8ytRe273U6NR
h021YIU9WbTvTdtY2uHou/wM8uCzaCFvvAyl/mWyvaa5INqIw4DbppCqXVLD/tjspgJ3cOR1QXK1
htnsUEU3UEKi+5qqvcWkkL2cI8fIUzghhhz+bIpZRhawsBnh5JZUoQ0TUJvhmMHOwhFlVXmpOKTN
Kp1194v5jtbON7DfmrLjFisGIBWZ1u1rfEXRpuyVFxdgkuTjmzXCe11o+Hf94P4U90bk+m5xJ8h2
8iO7jXdNaLk1t2b0jh6lqJfvQeJ0yn4vQ1Li60d8oAC7lyEdYv5GnXNKqFhEJB8aHzF4PT5ppv6l
i8byHQOZZF0lfrWPZdap3vQJUsqsidM7R1Gn1TCPYpMcLQYQqFWFBqxZaQXpbi1+apPoC5kwRMUq
NhfSZT0ZGmOhpUF3kNgt2SubfClIEc6Db71y8DjPNWY8mGz2XtXgKm1NS7kwjeoaYbQ4oBo2r1Mn
6i0HuTCVTVx9w2drfxXbQMQsWeRZ6h4Sn2RclUPGDUtIiaismYdpPsimPBRZWSya0Z3WCXCDanHr
kQPllMTnkRuluWBlaBRqxZ4L87M3M+zdo+IqC9vtUFtJWTJKbAJsg6MIowhKhm+cLYti+IxR6MI6
uku9KFzJUTB5y1URlU8ov6fD6bpUilVntoqYsmNBmnwNjl5/1lKnWahK535rg2Rp8TT70zCsR7UQ
w3vTYuE01GZ0ouw+bIFQtpgW5l/w7TNJlKO/K/0e3fHeUsfwa4k/2YpqxayfGRboz/81oC7uw6iP
vk6i/mWAHp+HyeKu4roZhMs8ew7i7lH+KlUDTdt/iGsdVFl+N/mh1vmi5vHyV69hPL4KHJ40uedM
+NZTvwrve6U/kH1GCnUu+MhK0BwykhyqmPQj+NGcZmhJbNbuw1UVpU3b7DhgV8uvZPK+IkG5UGec
ESSZZuGobX5pFaXfwmpq927hZ7vRTy2YXGZlYf/SaMK8K5zs5ye7nvSbrFb1w+1hL5/9MRsgpBLz
Vxk3fOOvxz60Dn3JozxZyzNldlJyAxbjQt5/8MdleYd71vpWOfotJm9E1o9xsikH/x5jiQnHGe5N
Hgz5fiqVLyxE68crPzKdY6Ph/GOsn7m/N4JlVObq1jMuXcYvp3Pc6GvDQlVKEpvjAF17mNyLbzXx
VsQzqN/SxSN6tdPSdIq92ZnGUwqOZ5WNZfMEH4enqBVD90V37Q4Ij8KWdIwflQSUXA5O8RlCuo0K
5th8bnL9VIXzElozP9YkWe0fWtFFX9uR/ywIevtlmJLXwRMIRQxJu5VwraBBEblGZX4rV4ayKXvl
2vDWlGCuOnI/Bv9/zb2dWb7RbW7w658h35eP0Hm4LjxrkoaAGGuY4zNsAmgFzkpCH7IjMObfkBRX
yMVAZmcZDtWwkqgMF+zLYRTNrq4V83nSSJmVbXGazNF8hr0dgUN0h/t27owm6OddM6k72URXkpv0
UAxrOdjtfLEXXoEWzTxX61P3mDTcwedWE2XOOfGGhZwp32q2C+zhinz44Fn2szvv5H2Tnbx85STW
l6ITyZ3dFRkJarVS1nGJUa0nswCWEY9HjF42daead+CWzGVq1uDQ55VXahsWBJIMQ1erDl/xd+Wn
BlOVlJy1T2Jrdf30eNif6rG3wKP63AwN27buAo93iPUpumR5gzWsY4frvMAclkQmIxP3KCwofoU/
bJFejp8Q4q5X2Fhlr1Tp8pl1WX5DeXDTA0IB1NiGK7v0m++5O6D/E+jxW1QqeL3hnfY02F2wnYsW
h14zwoM8p9PhMVkrrn2feTF8H4us0+C0+l4ryeRQaZ8usQYC3Jo1vDUsmwI970+pO3lLs9EONrTR
B1HiKqLrRYEeCrkv6SgiDxr2uxKZrARF+eLG1r7q/OwkGVG9imAOaN+TZD31mrj2IeZYbsIGfCGq
Sf46scz0MPlCP1mWkS1kka5yne9gab2zUfvFnW33VJOdpviiaGgLU/5Ta8CiMLxPRt5o10sKdiPr
0Lkpf/iyOY4qzfnxe2vKSwo1HmelBk25ySMMHOeSuHTpKUPr5BlION08e3g2gQYdg/urU9A8dA5p
oFwhoLgfE+eQnEjKsHistPClVQCbW1bVB0u9zqMte7Jf2iF3iYXSUT1Tom1Wj+TfsvHjxY/Izy+U
XHUjlsxQ0gQWsfGAKroOEkxR/Qf558q/RobIA2M1O68hPY0Rc/P2P6Irg1mO47vU/VDEmEq06shk
2ivMlKx14yOSOvUaFih6Mq1IyZj9dbKY0QN1VK0nv+uv7yhPOocq+FHXUT9CcuLtAwrCci1Dwfw1
lYq6671yWLLdws/DA7s3Zwd3solgwgtZPOvJw3UIMkmykWGkj8PDKnGi9rHBZpa/Nj5PAOPOI/fW
HWAgZ7aDis/ykCAytmwRF9rcYk45PIVBZt/LWVkQ5Y+4viLvBk97idymshwoJGzTcgguLlZtj2h5
zWkyF77unPNp8+QE24cf/FTUu3TmUkhCRWsPH7Eb5cKIKpJTV9GimqWOoSBEP5GgpcRRvTfRk0xD
VUNqXsPpkFTvcI9kWI4mmefIFIAKtSbUtO/1zLlpC+z01Ko+KL6SfkEMwCVVNg7IfWAm37ALPxau
G9y5eZjuRIgDcmmr3UqgVPZazxCqTjGtB12N/wQbLB5GBGJIiHn2VjY7aeTsK4q613vnIkaqe7JD
HiZPJKskVp+d3J1ObhUvUVON2WiiXQgzonTvrjtIrceC3TSd65YRCSR/dc2EsJ/ZSOCsFtvuzsIe
Dm6GqK7QWiuZPmISbisxukFWfcRkk5w3eqtxG+wqVZjgEyn6l64ZneXBU6MVQjXq47WlIOBQB+Ik
W9iwxOemJ0U79ChI3WJGBpe55DJIqIpuwqjBJm4+QKX6eNVBAPND3OYFyB0Im3TqALi3Dsa716Yc
m7gh3V1BISCbT2WKaFgmfTKvZGdpjSxLhvto1FZSgWOsjR6j1Lr4EonS30s9jTovGJcGmbq2Q5B5
MhjHo7XpzFLbuXYY7UTBokWb1OridHl1GfAQNQr43QnbpYsRsgXzSNatZWdpe7BsVWUtO+UkAMjh
0qyNcC9HICBkoMs3r15+nDJ1vFd9CDDvmd9Amd+U7+g+LzP4KXqoLmyIa6syaCp7WZIiP9i13zb3
hhIkByfDi4xqKlF5kEE5ycgLgOC2l8XxDiSJuk/QLk1B5CchVuFpsw4Fpl4TLu9BbHp/FKn5ZgoV
JKk5WCuliPyHxldRxehsMlyO0p2dNABo2JDPsPpi2daF94cY7Te9yfK3sgSqLidlYmeRHB0NU6xq
XDqeooFahDyoLdddrqIeRUT2CXaV6zSBje2QNPhpqIasmZdX2sPtFEHiu+vA7i288xjr+SYgaS1F
vx4w8yXvEGeaEaBDMvzU+tEn4aCjLr6zDGJV33L51HGnP8OrmZC8HKPjgPXO3aTkyHYIpT+Zedgu
tbTKPqeafp+rvvanCkoBkoD5VQ1KYwEHBqBcmCSbqYxypJG79uC3vbGJWoCUQ+UES1fo/ZfaLHae
bU0vqKO/2Z3TLvOKtRe5Z/Mi8ii6Q0EOGZi5KQ9NfHJcRT/Lxm28Xyjios/jQ43shOydDPdS62p6
BE29nurYexSzyouZA5jQkgAjsLkphVxK6jc95oyPMuQlgMzqKA2oZcz+V//QW869V6+V+ez11FHJ
z+svCWnbTRUDCk2r8ZObTvp3dN/vCrLZ7znAloUDhGZhUPbcVXaHDk5WvcSpZzz5Shk/Vz5eVXO4
xorzoHhdv7Sq0HhzAstbkeszeRzAu6HWVLJUAYL8BrGArIJW9dxpM2cnTVbM5FNe9PZbpWTaHRcT
KM7Ze6XsMTpNG6d+5G4pTmCg3yyz+IQf6Jsr4ulTbkFIQPv63HrAKqAIfS+xkPjkDnaKZxmMny4P
6kWSGs1m6h5SPbDO8u5KsRe+r6j0nWymth8gnjuJRW8E5iXPLfPC+KzfUNMuj7HOGvau7pJ0Fdd1
tNATMLjyn1QL2AoKQLCt/AgKEqKLss3UB9Ps1ddwepBhqpgeXHgmYay9sXmA9uPGne7ZUT+VegeD
BZGU7EmIclzYbIN2CRoNzoK1THGYx8yciCXi3uZVzDNUIgsFebXf3iDpfBjOoQ0+AO2+PhT7a2Gm
sip+EeAsUHcIv06RgpmHr+TnwqVUlwrKWDLDjJGrl/lfE4WrFy1M/Y5UZnWWE32deqOdZeG+rpzq
fCaj35y1uS4FkMbYQRUDZSurUKLs8d5mXbWzzMk8mcHGlFBJUZBM87rjNR9X0MwFJrFyNztZrVgV
0zSubD3N8arhIF+xWY6XoREa61usBCL9U69p5yR+5hm3DjlYzrXnXtkhDxQYPsbdem9nVq1gb3Qk
UcK8/+ToLVeQF2HI4gtgVNKStvbK/j4uxFJUWrtQUlFdAenpJMQC4R+qEzM+3a4ctGPmXnnvks1b
rxz8P8xFCgp82a2KGnBzbxMQa47ccQWwaHEKKaONLK/Kca3jKPse/z7ZQsE/xvGkPkXZrOhfZCnK
gZMzLK+2fI4KwzXGcqKaTOMhyyn7JK2CO0Gd2n+xXSTxZWgp8Tk5lX9lML1hP+R2BW0n78jSDFH8
KpFMdTo1GImCWZRNt8359RaNc9DQOrsinmo9xYQuacadrlVoQDbFe6Fn6JSjtb+wHK04y6IycqfG
AqxOfSdzd2izWhu3Z6kre7ls9mFNKUXKTtmG3q4yJMyXUndKxrxZcEoenPlVaIloV9vGaRxLj9SN
i7ZfYT22XuqyYYPsc4uXnV52Gxn01CHfxJ4WT6+Dnj+2WekhC4hYruFzfyw87V5nK3BxKvzpsBCB
ASgEJQVfMeG0eOFRskX0Ykq39gyWkoyQG4OkqMu7+fq8N+0y2wmnCxe/JYhlDlnGcsf5RHUr2t5y
y7exQ2MCKSR5uQLb3T32gf2R8PZYjj9WfBvX681miWRurKi1yQkgNGsW+CJUhfoyxkV7aiq1ONV9
8yrDBQntFVyIXdSOSLeojZFeasfvntw82VhS8y4K0FHMR9uaa60877grbisrbFZayy4RwTLbtPef
UsjqL1Uescbhfhym7oBjX2qgK0mzSbkVDoM3HjXKHqisoS0T52V4LNR8WWhDILCgSP1HV7eVh8Ib
XxzgPPtbCFEe/9Gz7W7Fhdqv5DDZKzuMfmLhrfUvAsgOSJN5sBzSw7CXbyPHgtzwyZRyYNNgLlor
MTcydp1Wz+187vkp+OOPlCfFEnbZQva24sI5FLPb8jS7L5/ky1tQNv8p9tsQYVo6FyVKE7cO58ep
b7HfzscKfdixq78PO9tboHInPmT3rhmnRBXpwS7dtcwpXWPXdJMcH4SGuHZdg5LdI+dQr19LHb7r
nFvG6vY+pLrHDWKS6qLuBo1VTO9vIRxYZ26RsHKKqv0GWo3MEutKCzqsWk74d3joaDV5ZhzDWkv/
j7HzWo4bWbb2EyEC3ty2d2waURKlG4Q02oL3Hk9/PmRr2Jw5+/zx3yBQWVkgKXWjKjNXrgV2knNh
XZXBV1rDDoo2W8D+yvQ10+ONQJ7mLPUfTF5BKxnWk+Ed4oxctAzHqk22Ve8RzCz4qLzPJhI9sY22
bOicArT1tgFEHWe5uCrkloGTJRC9MjHYAS2tYrzd3pzSlLS/3DrjVJ295fLhGW6n7fSxCDZsvijW
vgdOTtslGxqF5p2ESTLR6c1Lo5KlE1OYBCbQX3t9X9QOHIDkQbMZPkdAUS6yKwYxSQwYPLK1Yi75
h/u4k3qVjMu0oCAG8fqV4GUjCeKw7qa92O/5YvGFCSlby6P/9Xypibl1TA6ccv2ezKxG9FDVu1Ch
cWhFgVc7zor3e6yr6elmaxxoXUIlhakVDIJcJmu+IjO/bJWlgpazXC1rTNZJ5rXbobOMh5uRl5vx
IGM9a9chKeizjG4Lb446Alq95v6QURABCjGyPli3OemRhwaZt1UduNY2s50o3Ea9PdrWxlRhx/sn
sEDABDk7+GlQa6gMqNF9cMl1pTgUlvYbmPO0RyLD39e8tL9onncKOif8qdI0vA71ariq/hhcjakf
115SRT+pix8MV8m/FlkRk7PxnmzNDzkDQVoApbj3ZCgRFZbBexXT1B/awktexeIk2RWAwPQoU4DB
uxWSHOpZJi2VqDpLUNSR2cay6x2ku/NWZrUG6vYKTp61zFa8oC7ILoar24ONI5CJ0nee53FUtqOd
NRe6XCDUD8ynsi/HMw3E9NovDKmju2jqybiveFy9FC7ZDveJkgBbQaFNhROEsasS1VqFURpQ05G7
M+g6X9Wk9o+T21lfcngyVwofcoAsDOO+O+SBOr4o/Md85j+LEyzmOoqnR2cs3kgWWl8Sr/FOXQwa
TSbDMEv3ZdVaWxlGXVdugkhNjm4IrUkSx4SLarJLYDJHGhuESotS9xVuR/AtjIKlpc8Ppy912y10
0FV3NqMG7aK0eHCgvnuQO7kQJaIHPNXnu90OhTJlca6yMNnOIK85Z/+9Nuut8mio47kHCU71Juqm
P7ci6RZVY3sARnaUUUuncnG8+XBKPd/S2MbcjbvADppn303ifVv2BPBNQDLzPgYdYVx9z1grS+Vc
yudyyYw0PiH6ub+X1cXepZa/Rh3Y38wkHB5bMM3mQOy1jlDQOgUmvLtJp/vPcnF139gWTWluondb
mJKC75taPYiLTLRVeIr7mSr94hbHhX3osvY/8CcgPWyqL3JRAiJrROMyQBTunK0nxd+PlO2uMutX
lnd0tKRf3Ve0KeAypXHg1asS7WWYaMIdim4bB3p8jmLts5zJ7i3XH7qtxch76eJkcXP4l5/VWe4W
vEe1UguP9I3ujtWmVlJ9fWf4A4DHTKc7bzegdYHw1rEyPffRWdiV6ygkzp/NYW0tQ7HJrOuGv2kR
LI53O4k7+n9iby0ObLaUN9TxCquGRpyal9dcadLTUKstIXibvNgJFIBj2c0/1Snc5MXo/8fLps+e
lluPQz8Zawnc5GCoAy3bxGZvbe5HRJk4hhM5kanyLhqAExJUnnUw28G8ogDibSY37z+nFJxXIxwi
f2lwdgDcrQMwDsaeKnvzs1N09CS7bHxVuggJxJrGQjO20P0ewhk+H45dMSw6grS1Sv414Wa4pRJc
ZYJ+FgqRNQiekQoBKPPhqPulmp9c1ejWrsbRq4MXMD8hp8BeO1BBV8c3GYTsUJehiZxVlZHKgUlJ
bwGZo4SWl31LcJH73TprUQAX41jRYblRl/nbbT0UzlkuYqTP4uBXkXIQ0+1pcvvBewxIiOnR/GBD
elSvPjzMypDK6saw3uhLFhYykX4dsJNtJRUrNrmLMiSs9HFct5K7vaVs6/QvPdbhLbS6YeuMzfTN
7QLY2sL8L/aHYF2mbvoE+i85/xeP0UmDtZ6M6dPSdHn29dle61WbX0cIF57qOlXY1FBPl6Fc1LFr
iJiMFz2KTSpQuMll7v2Vrnnkm9/tJN3HFR0S3UE8qiK56ski3bGQpI7Jg6UOyY0sVSxycdPZXtR8
tZ3NZ9HbQGZm7CndlKs5z0dv02bj91vQE0NYSVdMyQnL5E4KIErwX8Z2P/nb24GkI4TbJK3/eWI7
uG0tSKSW2ea2y2QeLHtj9ytUEYbsITxYaSrnS6BGR766xonzUW1sJE7nnXZUF5umzIG2umcFdJx5
cxmne7A/i8uyQp4SGVll3PII70++h/3/fNLtRxgKXaQ6Pxq9ADRW2fV1kDmwvoTp1RhQ4YE2rrnt
+vQ4ndSqt76EcH3v1b7T916fRl97Jzl2k3tWG716Nnxbv0ZJ9nZLTvaDfo2N+MMoZx+cqOodDC/o
6fGt4MWMzbDZqghPrWqRg01Ko7pM+eMN9zA61tqPZo6VosmR8r64jZFCQAyhe5+/YSLgivnjL4gJ
Gp6KJ1+/uoa5MNnKVeJjCZfNMPf20Eq+iqnr0PqlPIIcuQ4NWAToFM4KKgvyi9xtMhTIhdjgMG4P
t991cbZaBO/FJr/Afa3TdB1V10W1ZkZt4dSiZrJP0mjYSYwIMv57NrsA4PnDXoLSe86mFIzyDZlR
6ITZNdAD6UeoSHseaARcevoAjWmzpl9BFT8Py0hMk/IrcH3lRQa85MEmzUV5a39Iw8TchHWW7JUm
pwlT6y/uHJO+h8PpwwYB4Y/1EKO/J/vAfeMIPDXf2QNvsX9NtM1LDL3XwL7zUpip/Ty65lPo9NEb
I5Ra/IlUSutFb3ZhsQHnjXtZWNm+ZsimRNFbpTTaJWp16mTLmj5qaWOIAvUgs5T02Tl5sl++3upo
rTOYyYPTvCFvpuxRAdReLaP/BpQt+4uvyfcBoMjrTIvrAVGNGfbn7ke+nMA0Py1WY0v0LQeyjipM
4mjmCyAw57WbSPQvpzbLp2s7idxvsibiPXManLm5ndr0Kgz3Ruu5t1MbmTWoqEq9PPL6DTj+dfRa
wUTHhxqEQTdwLhgDUpjtglXIojy5wiX5pV9GfgoRkZ6kMBYr+XI2qvaRWYTPMplCU7Yqirq+yDAh
Hb4ekPw6yIMMRxkWKQs60fICKbgUVIi8DnWO26tgdNBheH+J0rym7hSXatL9LWpUYX2J+N8HkWU+
3e1O4VJjbawHMclbuukNZ8MeXzyEc/Uji3NjD+6geOAYlCTEvPA+j7r5VTx8OXeKHulIoLjhVOWs
wz794RMc7H2ZEEe59AlhbxA7X6Etg8nq9gTxCcLiR+ikDSnhDDhzkNHsryOne6x8wOrgXZegzTfz
54E2SaTTljhxNNPnGuQOx3lK6q5HUdqr3DOMm2igNote2e0WwEC5VcaRFV1QPMilEzmzu8+kIwvo
ROxdbp+ea1edH+Es9/ZelmWHoknrV8+ZfkAAmv0VGvNbPbUo7YG6X4ADHxyEpgbCzDc/TfOXwcuS
rWhbwwb/Rwl7oqcT5spF9ZqOwnjK+gvNVQFMuL+oH5CJzsc3LVeqreuDFzU1Pj+FUyYbRUv1Hx6d
AWWpxb9QCQXh6ZXaM8mB5GgXKrSguVKSSVB+617nP6HWTI3HCb4EsGp9AnKcXqwWAlI11mHEI2pN
kGZqoG/i/TVY44lC4FVs2RSievZ+cbrhEnUV0ljvJnFrPaXZeAUEkzJhQNNDM8XeNrsKwYM8+SuN
fvSwHv/SquVbNvrxJwVx730AxfNRo/zxBANyRTYTnHVl9w8oPpSf6Lg/estLI4ds/KjDILCRIWn3
eu0OPtK3y2zV/4jjfvqSw3Hw4HNLDxpmmgxg34a4fS9eju9/tY1ee0IwnQOEM3/147KnaKN0MOVw
R8Whv91B/PB1UF1jJ3ZLmFrvLh4M+OVKKab+nIVDcu4idHiCrDxUQp6oqIa1okP8H+OctMIm6oEe
d4NJm3/vaSvBdIZGOJ8ta0HD00v5+T4UeKg4y2yVBQbnnOiz9LfHkPTGHNcIaWkqTwbIAf2C3LtM
yiX820NGphIN6CaofzzCtO0OyRgDPwrmn25SDWfHtpoXJezNqxpZ+26RZRYTUIB6V5V2u7nblkVl
Z2/65qu+UN/2ZveNFE76RGO//Zo1ObKpUOCmSq6ePcjZ10prGl9NOue2ejjSIRlqzj4uxmbHN7OA
SaYNd5raAqYSOZmAdg14rxfrkpkAgYyTiBPKXUyfgQ0t9b6OURYZW035Av3PvEddbtjKsFheyRXc
HEcZ2hV4BwfNwevN2Z1WIdnwV7oeopepU06a3wdfazWECLbsrZXnzwet6v/yjUSBX5r+x27y1I1S
eP5eGh57JYJVS4ZLO6QMRyTHV7OuokpyLqv05X7gkjvINWHgHqx5Jwc4U/7Q+0xE6oDaOMWctA7z
XVfk2rnKNvMcDD9s3x+3vFXaUxHDQOKl0W85rJkGdHxqFLjPCKdFZ4Qp4m3ec1CvYb92yTogGf+l
szLtqiA4Rs3MM77alOT3g5tTtxPQTJlAzz0N/kWGLLL70t1FfkOrAP8eT0qoGNcY9iMZ3YM0f1He
KyyOTDfbUliLtZGuESqIPtR+Rzuw2MsF3DEkGxMi4VtzgO2hha3bQXjsqh+l4bX7Eqr+B0Wt/RmG
em7Jl7frvu7TbZcYyoPY9MKAwbyk7neAY+Drn+HiffdRnGRrZ91wRr4p2LlO0NOu1kHO75VkOuVW
JYUFDJtLv8z8N9vQUXFIzenlX76lPEWMfnYpq9oFmo92JaTHlEUmlex6FicXW0dFJ9ZPyOXRAWlV
qH/0jnWJ9SR/KvNhVeXDdJVRKial0Le2VQYbsbXetGSRerbCjrxt0QTVeZRE7X0sxiSY+Zvk9uYU
1caat0sLDJ41gUbLzwpk4Z9niLFKdhWKyo9l5yirskDD9V5B1fWkulCSOUn0LXYSaQPEoI63ks0e
Aaoc3aLLffMW833YBV2+CeCqWt8nbvt9CPHS3+Bmz8yjbVep478B5dECRL9fbqDzG8pc8OdJXfKB
WBaC9TVz6mZ9GG9TAmynWDmDNUHVl0TbjwdWObX2CTjIOnWjrQzvFwcOEsXp/bMK44CzypLcOqll
/DKHSf0AOT6xrjouEe745GntL21y3OOd07xV4KBOHTSrxQ2M/vSUNKYDRfeflfNg90cTmJe31wo3
+RbY6BSDTCy2ScAxxvHDr3nmansgBPbeHxzzi+KnJ0EuZhzA1oAeIIW3x+Q6jYg8CCGJmiRHDr7z
VgnjZO/GfXvujFldi4532HDQpSlvOA+K3r9BHGwpxSv80PtSj4Ynb6T/dWmtTRQyq/kAblj6cWdP
exqKvHhZNCLYqtOZ96Huu18Ur/0JIVm7h/Wg3gvR7cW0u+G7vRj1qqn3QnL7TYzZCA185dNfqw1W
+0BHtEKnHFgHqJEaDr8AfMKxrT/brbq7gR4gJt0PamTchlVenJ2ujj/Rf3OrIWREPXBumSepGMR2
5T8713t5YWzM/sQRIwY3zS68pvMAbbHCrbfi3xjmiD6qyCpEVIAgVrZPMwnfe4FU7u7xoBRSZVgt
KZ6wdo6CEbv/SJ2PHHL0vgqqGciYTCz4MH8BiomJNL/2aAXh5r5IIGbyoB6W340uQNfEJSaqwqFJ
viDzGLzQ8nHbu8N52sXgBR9l264ro9s7AYLjtz192ezj/8NDTgLVWKQXDg2XG9w4Ryuy9KanbtLT
lynJnsVsU0Hatwim7IYCzoule30jBB7TIslOq4vRQdPex4BKxDIvxCZKA++y2DI279zV1IckGL8E
S7Om60fRNq8y/agC3Xzr+oe5o9WzVsLuUJp1sJNhYfWXKsmjV31CWMPLLLqYl9UdaGB6XtT62nGK
elmeWobf8rrNkOfkFb0rlbo8tIHD+ZJuv71oB3VOrx7LAXoqGZpjUT7rLXzxpUPvNjCjFxdC6aso
C7VWex6kmSTzbQN6cfi0bc8dj0VMkGjpbL2pPqXbahnCzzGd9S6uVzKrVWr8UhKcyaRc6hhaHSL3
RxnxQQBPC3GWPhvIt7bpdE4d37i6VUnKLazoviri32Ky9Bk0gi0TVvYNJa7wOMExD9ew8hoEUVF9
po+7Wvv7siun74Cvq/3Qmd3eSIzuu78P2EW/U8uq9rMK3Z1YSWgF/X9mpaHA73jNrmgj55lu3vUQ
+nXwFKdFebCiAlihyj8/KszDBWYnjvBjEuyaRqVfcJno7Wa4yB2AA3oOZHy7rez6lDp6fLT1IehW
8oj7GlgtjGxhyx3C2HlWO+OXIGqcxM9XrhtASubW+Zn3bLAVDI7l7gx3KH4Anta2sWUUpwYA6am3
ErK8DSKQ0nHRxUQhUVX/HFt9pFEp9R8nczQR/PXzPV0zxifxLbur36Fn5KsWzLpJ5l60zEYuKhvW
0EiPFwveiouxXOxZLfxd4/rtCmgf0JzWCptr6qFEooUcb3qrH3s4LGhMUz30U5Q51S+c2W0oFxSQ
AE5z5oCPaIRMGOXUnK3l4tfGKSI/uY98sl9r16/jc6HMmov0BreWH6IgbdVJfWh6GFrR9DqTo4bc
Rm4tL+3YvOa6PVIK/ZC9NzSnO0+avrql8ZNFsyfUSjL6cvs+fdfroSZPGCnjlJ5FtL+hIPPM8AAc
4i0zrApS7b8vRLnNuJLx5FG2TXsqNlb/0QWhwfq2omqnbO3GnC0/LLs/ix6sbJdRR+iclA7MGEAw
vHAAwY0KcSwzKY4Csukks5x6WX4QRzH6C3z4BtFZvFXVzY/GkqmWWbkMQ5cfauhjVjKhh9axBuh9
mlS1vw7LxQ2MmIx66W1TCDyu9wm588PilDREqzIZhgryOotbqyr22VLgYFhGYhd/GSJBrFJ6hIRK
hjLhViFfy5A2vxrE2yM9/l/gOoZpr6nDR7mIPbdoji7hsgcr988JVS0OVlIiubdMiLPcGciIX638
mqMfYt4mxe5M+YF+T4RyUuPwrzyuhBBpp76lVCQOMpLLPeboAuRj7dTdjyUZhFfTi7L1LZOCVtmz
2zjJJpit6KokZXBJXL/ckhKb3/ian9zGj35pHSETYNHilSIqIjtxEx+7etKfO2/UV+ICCShZGG3+
IU8jEVuv29kv9kXgaEisG8pnbV6koZsu/lWF1prWaCo0LTAqtNeMH2YGCL6yDeUTnBPT1i3q6SGH
t+aojB5bY2lkj6lazAt88RiEnPfiXHPP0hLSTgIVjD4OO7cGhrLEauJMG9/H4Vxr46pKrf4ENZa2
Diz6xJAwWUu3CsBD4hurC19tP4j2AaiYE6+H6KQHVBenMaMc1HVny0YszVgucudqfXZOZ4L8PBmu
Vdf/sctk3RnprlapXcjwPivrAw3egIZa9O4+e3/K+w+sCTc7zuWfbBu688Zpu2OyULzUNSwWyfA1
Yxs/+11jr8Vs8a7gDOHVD3QEW6/ATfbWQgHjjbCjAwQH1bWsdlNo8Vs1fGkquC5MBy0vZ3GzCsgS
3Cl8lHyIJDfumZH/D5u45PqsHJ3ShtGYVMotTzJ0z+Eca1TSaCOxGj7QxXiiorPIw8acGTkDpLt/
JZP1wl0naac93O15CsneUp2UE3xgKTuKd9VpTuKu2rhJ7RyK0H3okxSQOf2o9EXVS19U3sGnaKXl
uLt56pYNh90IBQZsmdNTZbfPJHPas7R2ySXP82SroyO3ufd8UUPOLqYPd8yy6NboVbDUXJaK7b5U
a1x1Eye8A4jP/iyT2bvf8lNbtTyUUM6cpaeu9EOoaeOkfJBh/T6UxqPES/7MyvDD7NIzLMzu97Xi
rGZ28SBdSnfnRCu77axO/HWLTp3LkVjpw623iNFZmw+DcI+GACKVbkyJjsQD4Xtiauf7ZW5C/eOQ
3wKEwLtPVpAyQor0r1km1LmPNnlTOTQEqtQonkN99E8mHcwbeECm73EwPKgdRNNNXNd7CVX/FblK
8BsuSCaZlYvdZOm2bT1Y194negmV72NxlMVtbUARA9oWcktIB+pF8wMJFf9AEEHvCCOxiwCIDO8e
vdE+TyNs/av7hPgps+4femt8/iAeIi7VhHhYmDpHskGvgla3F9w62x1fjCZpScQxJGOLFJpTvcpI
LlAzUhqZEW2UVW3Rhg/LM+4e8gx4Qf48QzyWZ9x/yv0Z95+yPIPmFOc8leZ/1FwLXr3U/WwDgnhA
oSR8jSoa7Kd+rnYyGYGVPWs6dBYyKzYFpGZBbeNFTB5R7npOo/mIBnz4WsN+R8YMWK7MVmHRPFWL
AM8yKcvpDdk3Fu2BS5c2ysO+lYe/oYmg7oSc5hc11kyK1K16LZSpJOzyJkBG5fzIl5FKrJdpX+N5
/uaRMjyZUIFUP5uAJsOUarfhfHULk/TWIldeGVTx5ylB8RPO03aOYRNbFNEb7I7iY08bhMWhBeEj
DWeAZvj5TjBhaUzfp6FpqLgJxow82D/GMu/ag7cWbJmZBy+h6cQb0CxIhPhVNp6mMng2/YIvTh/1
vOJK/4m/Qf08OCmRcm0b67Spo5+2Z/He7+2vCrJe+3ToikMWW+EXItkHcWgB96+JhJHCGLXpwdSD
o9PSoeLy3/TQhYhlQI7lbFPXq7+48fx1mFrnV2fYx9gsmm+O0k0bf3HV7Gw+T8hR312FK/SfrmyZ
0akj91Hwoby4RVtuVb/U3gaaIBKtjX+5jhHQddzlr5DPDXvXn6MjXUbmMwgdmJAWlzJxV2nojD/y
2Uo5/gzhlYNgSK7orTHzfE0dB7Ce1RfflSb0zpB1jy+Z6pYPYaU8Wuz8L2JSkGPYlI4d7f5ekG+B
4KmPMgtyEWqZAvh50as5EdxoKSuqr8ZBpk3Dzok/ftyWKp4WgqxylbVMBi2cKg016h0s+9Ghm/UM
VIEWPzZ1zzshSXv10jYwaC82xB968zatIk1M8iBHUq+JFN6FfIRDozf3PaSif3yiTFU57VV8pO4L
5ccoPdQcilccQojpLq6q0i5MhuloTwm05YNGXL5kl5LWLDdVjha94i+ow1zlvOoCL/erIH/0S8Rs
Yq9on2B8Cvm6eN1RhhPdTE+Q5Oh7WF0BX8tw8ZOJBN1FhV4aVKUWt8UeqBG8tBmdJ7Hr0pCo8gG6
5I51kgU3v74B3djkLuD6vvPSXTW5/klTZ//UwQpFF/wyhjf9YUjrhtPJuy0yqj+O4i1+H6YrKofK
Vqbul8I3VGvtNUm+fIFSenIiTvZl4qioMOqWe7IDvU8uIZ1kPh/yPS97ZFBJYZCIYKNfT3pMa7li
OA9yF2m2DwvT/OluT01UYakot85Di2LeKkuzcW8nuTFv4sWoadNtiYw+TAyKG64szx/2MiNPHDoi
Ibugjk3yLIYYZZ0VY4cWKcL3N0uaG8NtDMQjdzrUWplLxVvm5NIDYWRO1t2t7tyVxIvetnVTCE8V
iyIrsqUvrVIFEAPtjIKOJIBz0Af7gRLRpbyMFbX/VNajfRFfFYahczE6P5oQ4o81gcYEbrRp9/Gw
kUyO5G/QrnL3hp0gkbmwtpYz9IMrGEEep7Zrz+LSLrkfq2vdfZaH6gc6V3nK4tuW6R9fmtjP/C3e
w9gmzcrQ7eQkv4xuDdqVSs4xbnz1RUyDRccZu45JdyF/2gBHyotpjZvELpGFWkyBA6DEBdK6uq+i
DPtXY/7K25kCjp76z3UTvnntpH4jueFvrMGGxWzqircs/lz0gfatbzTeqQ3NSQggad9IckC2mFav
+VjOF4SS27Ws9o2COgm9ctc87R5HFzYGxG6FlpRcLR/MwHFPhNDKSlt6W2ij/DMUzZ/7UGbvziIQ
5ETo8aT1TDNmORv7LG1VStMdiG96x34oZrNlJ/T/o8QT5OZz/lYGAaQhQ0r1Lemt4whLyrqYAUrM
xCqnHlnuhyihzzjoLefVTotmlehe/AvKgJVjFubvONaenEGpvuWap62rLlBoqHLUvePBje9YDf34
TtCd2PmUY5Ca7b/vEvB6p74OlOP/24/jUrEboJlCOVKrn2FBprvv5yigzhYVYAZhWY4PnPcNTvxB
YxmQV8FUDObrdCt63a5N61465Pc+4Jnu/Uha4l/KZcU9oL3hoZaJlB1n56Xe8r/ll+Fn+hZ3IVq9
v9MQcS8q3D8suInXvdVVL20R2Ts1tJozzbL5Ja+UbKeR2/o0+661Uk0yTMtyB+zzlopTvlNtmj5+
ofD5YqNHUcyedbRzf6Khj2EKweUqpRBw5XRXQ6u94IuXKtn9og3dp6BFelhMZWr6u8wz3bUTgPKw
gPLdDuX3oRz3ZVglYfQgtAP34YdZitAPcvqX2b5Qf//phW0chXq3k3n+NndN7+SktLEc5DZdxsM0
wkEht34Wu3+8AnhzTklJsBQb8/OAGEm+Ettghf4J0Ia9K4bhkzPMkDcsF3NMOOTLrWq6f4z3abEN
ivFNL1sdIY+/l7V2RJe+GaTjc82p5AQPCBpa3tyex6S1HyslpQV8tLK/IocgQa3Mq+foP4Hhao+u
qUAB6dJ0ZtOcaANmxTgMhG5BYru7eiz1R7HJxZqDq2sTk1tVyfemHhX9atvP4tW+u8JETOOwOX+/
r5bJ1nIoL1b2S9EhFP0O+0paNFTypL3c4GYyXDwyJAbbAvIbKJdAgC4XiTZvgaef5hTS+ngntrtL
XlIZW93HUEPT70Unz1YcK0iwKRFPHpRgPvhHNy3Mk67SaejmRbYdEr+GVj6Jt3flRLAj3mM/z6e8
zJUzvEI05MQeYYmpBSZtlrx+/5Oh4DQIhjv0y7JaDYQyZ7l8GH+4lSmn0IvTuNA+jcB2vGHYFKYf
/1x0JHoFaIrlgqdE+qCiKzVpjojz5ftR07VXs+9/iYfj0BEEWfxbDiJlm5eFTuYz766OpilrTeeo
r1gKwDQnzdf0uJUXmtvrr3ayKDzRoWUM2inO+JeQ4f/2imgjeIMq9Y9XtFDJihd1ueoC5lieJWZ/
sLQTaiMhhPo8+u5VdU8pbWzHJBriFwWAFVIHWvjTzQHg2FTXOaNG8wkGkXbbJ631o/6sBkn00zAS
6IF1wz2Z86aOiPZpv6Utzok7+vWWzju5REpLY3aqeNu7jRwbHXqLt9ig6AWXKI5xn/rowifOfiz8
z/8nt3neq0C9ffoP77zmcgeRa/BwY0iPKjhjxCdeUEXdENRnA9p0yJ1SYwAmRH463CH3Hi9yX+Sn
TclSiyGUNHZUgmO3Yg7EKowI51Yy1smSvL4tcHSNltpY14FRV7l+gURwr/SdetBqfQJSu6TLIYgi
R96BOoMrqYajsbbsA91lnG/G6Y2NKD7OsEsiGQtBobfooEdtnl7hgx2vY+ORozD6fThAfy+cIUIJ
crfduUpay//jJy7ifPcTmziLbSJIIPu3gMXuPvfn358VD/a4LrNWp5gIf9Fd9mlOtHjT5rRoS0uZ
TNyaxypdVR+in3dXs/Kz1WgF2a6bCHdp+4rts4sQBzq1Vru1gQifxSZ3clHRy2p2cmtEGl+/u3ug
50W9kinNC9NuoVT7D8eUahculXO5JFIpl1tI6Fg+LZxuID5f2TSq/b996sbH575c7mSJ3L2vuz2W
IODPj3Gy8a9iZOsgCuTzKx9lSLGc04I/kI+4mG6zzg11u3zw6aBwThmNT7fP/W2eL1ZDFh69Gsdo
m3PfkwD4eDvaxnMZeflehzPoLD5GmBX6RW610M5OwRjNHDYmp/b4VwkzNF17PbwMUQu7zvudyzlY
oZXu+C97LCvufve1scfnthqWVOL7U+5+SkDOETqWf5BV5DNUIAt5hZo2XbSLFcfb6Y3yUrwTWnzg
uoAvCncCwXHdyw4Z8o3Y/LtDp0Mg6kzu+9abIw06iQAvOw29jAHA61aMLnIU2z/s7bSul+tGoc2g
Dfr8IIVK2AqtfYgENRJ51DmHYkofSET+tOasfw1KP34lJpQpuSiV9tUbZvNBRvKsyFdeVVcztl0f
K1/tqljHIM2/0zUd70Y0ZzcpeEyEKPQ9zabWKlqCzjCewfTGRKO8tNSr2PolJFVAQmzCJRqNJBqd
l2g0IxpNIOxFMXMJdstO6wDP4i3rpvdHe+zgSBJYR33UzEe58AfYq7Lv+aAsNkerzMe5DaxHzze3
plfBQfDum0KzcW7N8Xw3yZ2RkgJz+q5eyxCITIlwltVv6MIDIgniS1/DAzdt4OQZH+TSxoGF9KzW
ExHr0Uro4KlS9wcDYDIZAWTp+gyt2tgep6MMY9P7OnZZ8BQ5cfNFKU7hok5Xu1kH8s6pou+2G5Fr
zOBmnhKKub3Rg2n3Ok5qZuuw33KZ6vj3EKXGSUZiLydvneQuUdyyCDZA50rGYdtYVouemE73SqgV
0Joty2UBNeNxF+nQLsoKt+0pWiahReif9mF1rHP4wVZjTFemXG5jg35yS6GDHEhlnm5k5nabzGHB
Cbsyd1YV/koQliRIWWwRTjuzzHV2LbglAAEs+VZhew10q9o0MeRpd9td7UD4YcWlWlxmO+Mz5o4v
IdmzU+zShSqU3uASP4NTST8FxRxeMkQMoXKEUfXdnjrQbP0XOyxb4SVsk2s5BrCqOTTrdq6+FTLY
O0FsI5VVGSM6jsxxyb6ngIAP9ndPWe1zCN/QPOCSC1KJpaUn0wM3qbdrM+d7w0owtsLRQ7cBFYvU
/Ck24enpheSn9sH2mpN+setK38TlZJ6QEfirCLzyR2iVt5v475v3qeUGLbDqh1h0K/9uOd9Lf3ho
F4RiWtft0zISNGP+j9H7XEZ75trn3+l4AyoY+fhbgR0fHdKF2auIYaOdYvNNsAyRa6OxmR+EbTHW
oVwEWtPVNJQLpeLwTq74t1l8xFscSPeL9zgM5E//9wPEsxnBJzhF/rtOZk6uJi2IrlmmB7Uvp7Oi
TdNZ7kyEaJHPEh/UJlJlLeYmT8xDMSi0q+Cus5hMSYraKnJ7fx74YaE43S/3p4uNBjvISLO3yW/r
UwQb6EaKaW2kAzKsoNDu0Gj8pKvlg9jDMVPACCUhHxFqbqbhXBofInyi//5a2yN1/MWeBH29Meaq
PUGUrLz9EqMR8htT5N7DDB/TuMjBlrM0UhYWccgCavla6J/FnE+0hPwPZWe23LaybdlfOXGeC1FI
9KioWw/sKZES1dt+QdiSjb7v8fU1kNAxvXfd2BH1gkA2gCWLBDLXmmvMmPLn5feVP+jyi8nT5b/l
+oss/zUCcP/a1vmF5KQOMtNWlHW2Svuwb1ZTb1QnPaodsdPd8kUZK3XvBGF9Sgp2JxbkfNb5Oygo
5pNu6rDOdddeoZ4xjxg6G09jRYF6ZlvFWo42IQUObbEloG+51RogFQDw0whg/CRMz1h7Xm2uK12F
Gvx74NpMMn+qVzirTAfbFze+4ufWushG//afTh2g+aiZ+yhfofOfbqZ2K7usuV+eyVvIs1IDfAqj
EzTQBJP7s/6lDnco6JSTzDTKDGSod9YRljiG2z1bLDnQ6Q7YSb/Qt0tnHkcXo2gwtEWNW24g9K6y
CCNufJomUBjGKgDcfB9Nww9+df9YD0lyX84Hk6/SvVAreAqm72xl025MtNo5PibbGDEfiQqbHPAY
6bgCG9773y4mrWCh3oH3GCPgX8lReZtycNfyJ5BdhGyO8CzUk+5qwa2eW7ONhbh0Qy68leMZm1bx
grtGNpNsStZFXCT7PPXUiwEE8QJCCp/tnJ1fN18nL04yx7sDp/PZJa8tiuZ7YvfFjZwmDw7xjy11
JGJz7SOfuvwUqGTmmin3dagrWL2unu2jOWtTwU1Iim+yF8OV3726peXfYhWur+xti3CeO2md8pBl
XbWqcwAv9dBr34quOje2j5YhB9yPm2z6swtRIaBC9V6zFnP4KHKU+9DqXLzu2uomqFT7ZGsVuguc
B57knYyaFWXSJWUdophFSR3MKZMYm5qdoTjJM9ubZLaGMT+afFpn7WR+7xVWCm4aDff1DN0No+5H
M7BRrCwNIqphoeLTw+IhyVvgRyGEqzkhiOsKaLd5hmz+niFb8qI+1tVNnYWXGlOU5dFQKN6r0Uzp
A1+//iGMg+XRoDV4I1Shau7kRnkorFcDA/GHEHno32ZBrjJxP8J9IY0SVmPzszxI/UcRZzWsFlqy
S8dV/Z7kyWPbedUf/WkHAavuMRvoZ1PBcfStftNb7XCGLzyc3RSGaxZaBDwhTm5xGRoCDPbsh9bX
82V/ct2A/LEhiVIT1yS5GVlO03g2ayGtvXJjLKtHat8vlUPcTqWAbisxokbcEUHmXTtzRg3c2oEk
BNMeB9Vhm+nCPPQzqzsavoth0N9CZ9JvrE7kCKDwkwss3iFO3BQkEIX9EBoIfGbbuSY2UQn0yrNu
oa/QiRM9xNpM8nEIAYrU9x5UfuWFe5pAKPKmD6ALnzMjN/mcCVkI+apB1FFqTnCocBr1o542GuGG
81L3sJQ4iNfeqrMzXmpURshKiKX+QbwGXpjhgoJDHtC9s9QUqMa3KLfLe4e9hLcqnJL3BOut/SJR
UFrfRG81x+0WVm0UKXtwn6gwXCs5yeol9Pi4UxG8eAyNRBxTq592VJSlbwRrTlZhsueUIXGoBsQF
8/wtpaD4REGH+sgHIT91uf3my4J4zFjMNXiEei9HLVOdHj/kqTwQsC1RUMX2uqtjUhexWr4RpqES
slJOkYHgYhX3U7bGtWfaukqc33Vua697tZvBGuR6MwI5F6odgzuhG+Farv3iZvoc0Mh23PWsnddG
ZYSYwtZmfM5L6PuZJ57I1BQrMNT2R9MT9M+T5odCBd26C1MykH5gHHMx5fuQtd6GqsxpI7K+vzXU
odjIx4sRlw+ar9tPsr9hf0PQh4Tz7340lmfIYtW7YyTZW5F3SnZsbJJUttpkZ8TSgNNmnB+RuOw8
VOjAZNqgG1cm4Jg7hCLercLyVuq4/i73mgd9h6rzuRDmqvQKe7e4gSiRQrja9nNtlVqTktUzt8AI
NYsOQ5FYh1qvqQsGPQdDhlzPU+UV4L36QdzZjmWdC53UqNJQ/IsR495s8/YNO4tuX8FAmj879aut
I2nNp+yC7qBfdWOSb6htN5CqW+JNlO/1pMKqc2vzkPrDSBaPpg5TiYCx85DPEKnK68qVGELE4PPV
dQiYyKQU5rNoN6QIhRKV9rBEWVUz+2wvRb88vj/bf8zXdLU9aGmvr4emGAFCRmgxkKRvOg32nN3m
/i62K2s3Yrj5qkeCNARv4qMcJcYQQ27PzLMctSPjoHdx8Zj2tgVo+yAnUXRlX0RZ3suWboUjmuqA
rN98/7SriLEmsHcz6iJa026xbXDTJ/UdgWr31M0HIwNvqcGp2stmVzkTyuz8m2zJS5w6fLMN1cdF
jflImLp9BGZxE+aufsD9iyzonIcr9ZzyiTgo1zJfJ/tkHq53LSQLMOKv/YoSiN0cAl1sGeVcOZrF
CG/nubIrSzw0t+XI5p//8zXK+ZcyG0aMWdEz4DEcLU0rxBOKzMGAIj/z7syifpUpCDKU3p2jFK8y
XeEErivHZLbCnGfazJTqo//muvkucqaXU7hqkh/bhWq6l8tHuWj0FIj1thVEJ7nMDLzA37vZMGzk
KKvS5DLpb72GpbC0IZ4PBVjrsyf6/TXgZ8Hjk11LvA8vCBcr827vVS4EmzhPDomWv3lzZVoSGP2h
a4YIFSR1a2aAhLwOREXkkyYFslujDrvnzAi7i4mlRBl+ZfHj/XT6nzHSjY9UwW0pmMziCTs8fRei
Y79lAwTpzTdn54qkfvWs4t2Nxmnj+Fa9BgueI1/FvTXShLW3JXQG/fhf2nI8mcfbROMrXFIu8p/y
16nq8pUsyCuDtn7EQ4WnTzGeZVel5OAVI+1JFvDJgz9nXglDwoWd6/yWw//nRUVAsnGQ1bhqcO/m
Ez9OGtnbqG6doyN5B1rrNJvPCt0OEffOjlx2d3lTIlwZlReTGmoZ/7UcyzhC1Rk39ciaBTOGcHqt
AtSBCYGhjcSfSDzdAt7rxg05WtyWLd3cU0n/ZBm5fQ5Dl3qb+Yy6KQ4lD/+gaMbt3wbklJ48C/5N
9ka2shRnuWQAEpKMhrUNwLNtZQGF9Bd2jR3AkRqFD/UWohCHmnThjcAwbVxdJWJD5h1dvwhvpOhr
kqPyVErJCAMg7h/+MrrcYR6R18lb9Xakbg1sX1nt27ykVAUtv112qXbSu/eBlzsQeSKfrCxYzOvy
dA6UNiIHBcgmo0a0KVa1T3l42o3aZvkwyfbg6tomR8Ct7q/jy4epj7u7BXiRDi61JwKQh981ym00
CXXXxob/qOI9Si2uXn/tdecxktRo/v/i3FR/eXb3VQVN/CUJMuq7q9B/SLDP2w+93R8GU3ufhvap
kUqq2qoxF6G5fA/NSDNvW61/CgtlPTXawhFY9KAD/18r/pY8W+U+y1Gi8A7n2mXDtfQlMZYtrHYq
AOM64ku/fu6HQX1rNzw/9TeSdRqeGVmLpMTV3zDBVXehXus7OVo52GwZgYlsxGzRaBsFTIXWDSHH
GdgN6DnrRjEGt1aDc6z868u+roqilW4hk5dNXbU/p8imPMi77JES9wcxqbG6rwLr2+QO+afqld9E
EP+K12WcDpsyAWQFo7rx97IcXB6uI9c+edbLEnF5KloMEoAdU8YUihutt49RQC2W7eg/NUU9xaXl
f2QxEhgqOFGaxT+6RNG+WWUGY6DL4q+VTyn81KAaEzVSIyrGolffA+U3ENh+7gvNXVttQqmmxnIj
SdhRTQGPxbQY7oRrpnckwEi/Vr7xPemcfZLOaj4K8cO2Ur93LutyLa2tR4RLw67kB77NR57xVkVK
WFqeNUobHxVtOEgemeySh3R2D7qaoi1zZzMhOa839PTYJfFBMs1kV6mMr0HvdJTOtN3TSKlsG2M7
7c7WjhQ8xVsv8FAJzE0qyqP7JOhuPNIIgLdQTZNKVoidplb3BM+vOnpiTirPdyqIgrBP1GeXDySv
4rfQ9Sp59UtbK1cRGryd4WRfr7JXefbHvJjPVQN8Y3olYqLPOzwXSmWVKcGD3NLFHbg86tX4OMw7
QtmnAa7UnCl4kF18UEEMprz65OAIUP1Ege0rSNXsObSzibATdfNdyPvK0XCzHVmzyHqoDGeWNRqJ
8qi7avocon/dD5OebhS1V3ZaaeXrXPHdnLqvUJxA7O68yfdvlj4vqZ6yrtfv7VWhGzngn9TEQsMi
HTiv4Sxd/MrKvEfdqE+X3jR/ym6yZS5PaVs76lkePHdluf+bDbEZCipt/Ika3jlvLQ/gcLq7IYix
xTU/u2R/Wvjarq30ZM0fv0OiNlvU2MSMThIDtrhrOWqFwwxhtrWkhPlmyFPcyrJVC9yB/DmV9UVe
ndvJ9i88BYNLNR+MPHTXhom4QA7IPjkaoq1XZ3XHPF/ewvJVHhA6Ov6/3SPO1R9D7oqjvFAO6lr/
ApJPP4iOSpzcwcFP5mWWQ2r+iWOLrdpGWGIf/5jxm7x27etN7VflPVIynB2WHZ4I4mmf+YOzWhTm
YhjDS2ZsLIzG6i2MGACQ8+zOrveflp06Gxh015n51Ne+9RQGX5ra6x9lT5L1A+qKuj/IMb8Ysxul
cAiE+ygslz0U2udpd5V8ZOHIx//allKPP8QhTZ29knTy99cp2oDdMtY3yVEa4sGBNJGiPwGzhVfj
5z6WfIF6kmOZZw+bsZjqvRwNHaj1YTCC20U4/qyYank3hmK5tBpFtUrrWQs9+MYajkRG8mb2ZLGI
aRxTJ/4ZwMWot4RyEORHynn5P8Q4c5tMsE2rXFjknxHwJGgeL4VfVHcRVetXOY/sV/lNqEFjrgsV
5I+5REL+mOvN5rjXuWMx/ELijfwYxJSe31GLPeyVUclZHhLSFV76XvtDeamMqH1ER3kvu8Mq+pwl
dQ/aVPw5S9fuZXdAlsIDercJyloH6zO4N5qHBynLWx39RFGviXgX3/zaOKUxxn1N1290TYneg9yZ
+HKEwXMat84WL8J8XY3QJaHZNo8W1MZj0Lr1bDVRP8rDwMuVVUen7qkZwWs1ciiMhHx9iWY1e2tZ
xpJvsyI24pExTQeZdJP5M5mDaxGuDvC7rt2T4fn4I3dvctK1Pw/tZCswr9pcBzqstv+T1Cxrj4K4
Inc2HqqKNQQkDBB7PBaWMxGOdzjEPiYmuNxrvxzU2IfcenzMA2N2YJB98hA51Iy2tvaLvW17n9ko
FQuLqi7iTG+D2k23hGfiNR4cxVs5wAW1lBCzDavO36iQc1Z2YqQnOepPxs4VY/TQJjA5zU2Se/FW
hmimPvgwg9I7yvoPWVMyUX25M23XXC+fSMdXrDN1G8sFckoy4LysgC3G7Bgzqczy7LM8C5XcOfe+
gN8UTc55nM8IPDh/jkbGK/Emf41JvfEFEslG+t14rFU3fjU4p0GU2r3jEbmX5eaDwgaqEvFL7+CG
4dWNufORaK+trrGP6OiMta/U3t7zeUHyWmhOPVbK8t0q35lhOL0ApcvOsqXP/stioK5Qvl/12Z2Z
n0COyYOD4RXyrCzgm9HHhN8rM9h3Was/NPPBctwMg2zVOvoTb9B1nRqnGrnveWm6ypE0oHeRc82c
l4dn9jt5eY6082EqAv/WFMOPz+nh7GdN2HIt2obtATGpcSsqsNHeON89UTx1LX8CebVVdm+jrmFA
MacoUwJka7sp/O01OylzktfmdYpjxwQ+5QhSGzIBMt/piFpsxqnU5iBbp5dvQdI/sEYgIl2NN5ho
F78m0XxvigEGUml4YPljAwhYMWsV8OMMrTIl/UpBSZbpxSMlvuW6aG1UUm5+ElNf4TRImNdiUWXu
p9H+e0Z77PNwE/s8BOV36nqgduWZbWJ5I7vkN9X2+d/UvQ/ZQ4IHiKFfYeqnTW6+kp2VrWx61wOG
pQ9UXWWT5x66pDrrMwcRnGvZrZbTZVjHlLLj8wAVZJ5OBTlZughitl/Ywb0+BdVKUQptrwNwvO/h
9BmraYRoFekK7nFz5zJxPtPJ/t4oWvbwx2R5WpuAHqe4OV/n2o5iHmrHfpGSJilhilLfWffknNeZ
lDwB+Ipu5bA8LLImqXC6XvOHLOo6femU95TT0xp8N7/YdxyEPyy5jw+J+kLwHT7UeZcfwbgE0kSs
4W7APkQOLPPi/8xzyik86Orw0f/GAzd8WM6CxPlZCfUPA0njXg5Gki0sT8dQS05No66uc/92vR1g
eWUWGW5hv288RsFRWHMVuN0p9ziYyGfUtT6tDcphVZhecbgO1Kwu9gW6hZXsa213ui/js/ys51ST
YOc1PnpkaM0bvVJoivaxwr0531tBJk7//tf//D//+334X/7P/JInvPCzf2VtesmB19f/9W/L/Pe/
iqX7+PFf/zY112E7Y5uaBk3LMQxNZfz9+yOEHGaL/4EoeshDP0tu0HanWzOMKaFz+JLPsVEZQZeR
c50KXcLV2tOA00utJcOzxtv7iGuYs8VmffouD6QrnS0hCnGMsmp8ds0KvM5c0ipEAuG/GO+Ehz68
6gfQuEakfod++jgMrXbQ4sminq2nrOEGfp5xA9DutrCJ62FfPrsK4BO+wpre21mZqmhY/WX+CTrk
jpQ2aSTccZcInT942AWUVICLLOzQSszNMAG3pOIUYedmtCYUEeFYwSEe4aMjK0v2yB3ipS8cw7Ol
8PmXM/Jysu4GnI+vF6EgTQ/yRkmC8/w//zUc7a9/DV1VXdDsRGtMx9QFf4+//jWSWCfsgu7iJonR
+YymX10Sp6pIGIp6g9tusZV98oB/hDgXdbR0wZGjaqtFfq0ZdbQh4wrfJSn7e+ppuuWAIUeGVjTn
vYuwGrhLEvSolFuxH8O+DrdNXX7A7d18Yj4Kp3bulGbw14FKdBkoFuWN1zaJBjJYk1/fV/OZHNBK
4gOyz8lshAhtg7ee7FyuLsxGgxiwT0zdoxSZDeOyxcwgZkz554ZTaXjXJ0L/3HCCC4xQHVU3cqq8
aDRqNp1Bq9/IVyA1FfXxesulj1smlWtdZEvess2HaCeb8Pyie4hFy55V3lfeEq20vvwz8paupngw
3tj0anyBDv/8pxaOO/8x//jq8eITlmqTxhOm4aqm9bc/ttrnCV/LTtsNLaEhjwTfUTS1zx6QHIJF
mOo7peubuouSn5YZ/YyNpn2JjIA6jDIFwZEn4uygj9kozth/mZLsbrSNj2nqI+B2eCiMbODeIPGG
W3hK6UE2DZv/uYDtDCsdRvXA2GR4fTwVohePBhoa2R3URnkyesiq8NCpQBvS6ViP38AgWS/CGbpL
G+rg+dTiDasl76j3FIZF8xovUAr46okaU27IaNGFb5ry1IKIeJK+J0K5b4Y+eJQ94GLhlA2TT6gw
zXI2TsugOpTpIfBRdbhaEpM+/s9hKIa3shPZ3ompY/ILJ1oGdWgN9eralsPyMjjDoKp0396WZm6u
DOFOd5lbG+vaCfKXfkzTdTqZzitPEQ1aWjKBHSYSXADZ/qY0/btK6vBHnqpPLfZJH0Xh3QaqF/4i
X7XT1CGiAsom/eUbGWbHpOAGNX1t1KRaQejt3xygE4jQW6pwcuWREvaj7AaiGiBXUF5Vsz51Xdfn
e9OaqGvyUnGc+7KpY+mjUfK9org73rXtXimE9w6xkBVXMkUPSEndQwSz7aA6vBycUlepZMOTVggA
gOn/M9UZ0mhlCQNlyzwfPdLf5tsBBTLy1hrywYMWNJ+3/stU6pfNZ7913sOpUk9B2o5blZTWi5Lp
v3IsrX+a/SuM2+wjb3lHR4maPCGS7FbFFL4Mgc77ztbcY+U38XNuwmEJJ50Ek5Ekzx306Ts0Iveq
AXYfg6DgUGNRfilIoK01cm37emhhlir9aX5Z3cqWLYLRXBVFd7LSRt8TzfiaJIr6Sjr6u4kX308L
uL9TBcZ7VuU6xMo2fDKi0tm1amrfBDn8f9MiGZHNFwG6/27PF5FMXBVD/3lR73fWJmkgiMmwZAwI
B/Bjdl5a6GiPbjDhrjSHOv86Q4tB2YdKeRl1RZwSkgNLuu13c8nGBU2BNo3MPuTqAcVJoSndXR6K
4sFg+yn2rdKlKABLm++Gat17wKJuOzs9ya5E7yo2HUk9bokKu+uwVSyeaxzk5MzmE5qkCVicPqnt
Va9U/o3WUjNBiceDRLX3Tn6jmj7bpblLUSgJCXj4yDHZZfiQG2qHIND1IjG6xrbyW30j+9Qm2cSD
DrSxbs+q4Zn32nyQZ6XWWHz3an3Nm0kcBoEmSj4J8BoVm3qw8XwrquDJ0YLyQQ/h4czPCnlIrERs
XJc1lbzAhwD04FGuep0h75HmubntUvSrrnh2oFXclIMF5Fo2mya974b6vuYj2q6x7G1LM36WY4YV
v7RUk97Jll0By4T9f2w8UV7aqPC2ql+KTdY3sLCoLG4AlRTacWk32Vdzip3LaCgRkXxjuo068+sy
dr1WjiagQR+v18s+UjLjPRW9KxXZ3jg61o8+50eOqCx4bOKw3DfYNtxMkz5zt4lGZZgTvU2l+So/
oLAT1+rvi1JdLR+9BL0NFID7UkvTO6tQ4PF5xqM8pE6U45OdAXQx2+pOtEn8GjjRugU6+lQPZfCK
2qId49c0UNSnXjRrfZ6SYXz/MGF3IS9QiQzeW7wnkOyCFKNsHnfLAojIRFmzbBasLm+rIv6QrWGe
0Zv4rER16d9GJjtl3NN2jUNeeYAT+cA6I1pjoWK/m9FRPruGDM6iXpndYzZpyl5OtVorWKbmmPO+
u9OhbaiZMTz7qZ7hJNTpBBTDOO1e6jIzkg3IbkS7YCbl6LWZUi395+T5WirKz0noW7dVh+okZaf0
Vde9eM0jOD87YVE9RVl6kf2KGPpt5WQUYJCd/4pVE4SkaKvmORAe6svX5RhU34dcOWDFp/0qMQKB
/2p+r+NSWWVDaT8ObjXuzCHSbu05NdQOOH6EfnIIPTM5mJmqvxiO123Yn6UHyfxGUthvhmr8HE2I
Pm0yNgHUkWjxZsxwakFPr78MWRoflKH7s+nOzUp1tJfcbD5Hr015bQFJ+ikveDn2gXOrAyemyD1A
EwyK9mvYlXu/7McPFCk/Ry+xnz03sHZhnrNVqCqi2S0xjZTyqB9R/1PO1BJAMlPODiGjFnnv1jWw
KaMobwYtxESwDZt1MTdln08Gfjn7576CQNjkD+2aVYaF4yI5dxVClL+f5lPHtMp1nw2YSdZDQMgk
Cc/yTB5SAvVbe2y0jdrPhV8aNWxqln/pS2xRcAfqtk0h8i820eXV7LZ9TtMqfNV1qGLzNB8Swk1S
d866G+OvEDga5akvC7EzoUmubM0cvoEHc9h1q/2dVqg5Nb4MSLSfSuYTOoXyOYDop1xJvJ8cuF4h
B1zTWcWTkT4ELLkfkYwfWZw5d7LloS48eH4XrWVTHpS6eWXp+DrymF9VQfpLQtAkIk2qieWhdwJk
JC3GojMhTXbVYXzJbWKmqmIoW0W1tWdq0/NVolrWz2Azitz7aZqU2YSd4TyrSjds9XBnpLl1cTvX
oPg5UL5A4H4UbW//coePEjOFD8tyklXF/9WLMth4Gjhtdpfr5nDUMK5AYNzemGmWnkM/cFiTptMX
1LCnRV/TF+ST8vgNJn25FqF1owcFZWN5kb1PXX5oRuLwvMHOhdET1zbi/jIWifetE0JdeRhoveR4
nm1G1iOXdEDTpDXaG17p+UUeqq6EApuU1fraJ88mEKpTioDh2j+YrdhmJKg35e/r5agR3sKU7u+x
tcOWGr0UvuF1smK1r62FUlCD7LrJj1Tt9VvoP9OjF1IIohjhw6Rb06PsUgdYf6bmdzvZlANliDMp
7h0XMU+roto6mAa60VoPOgBhPIfSliRjEakXtXfHW9cjwRqRpPoRPAdm1v0Ih9DcKLpj3wZDWVx6
A35Uj2jzh9pb58Gz1JsqqcudEXlQqSVNaDlF0Yp/7Ehx/N8wzBLIfGUULcMSXLSAh/TEjw++kt22
gF+2Gcm3sxKU9npMqL6a4mLeHP5uk28mUWCj8ikJ6q5SaNanNreiN2hqGBIl7mPmjupTDdCVd1/0
Bh/HP9sd0HLZtGNBhKZO6m02ZvEbToKE3RDww8Nnsqbr37DI6e7loG0SFRsUVjdR8JCh6VypWB+9
ZLU6oPxX8kvM4mw/DhqOTZlIbii/Uw9JV8C6jSxzK9SxeUynQMWPJR3eOpXctDrWxbtiZIdosEc+
gAmbwqKf4SrpvTaK4ruVJsNqCELjJayVfNPnnX2ZTOyhlb5XT9MEd6v3neDIX649RzmLeIpfrIco
sOz1oLvHsi1rgIhBffJTtT7Js+vB9jBjh9JSrmq3w08CS4dmg+1vtunYb6n7jvXu0i5aNSdpOU+S
nbhmZ5tq7mTH0JzqKnn21YL/G0+1H9XAtR47cAZh2rORIcD3ONl6dxub8S/ZkoeGykJ0maQ65fwo
C5s7T0+W+YqS2489VkoIa4dwT5kG1WdOMdzUUTlu1FLNbzLV6L6Y9SGeVaC1qeVHd2iybSe1onn4
HehM9mBHeGI2gznuPAjsK/YO+VcxsN5rLbTAAzrrLyGs+rl7An2JQxRkgqWpNr/8zusu3aToPJWq
D4elwVerTYln1FF39Js6/9qZW2QY6pdMrwDWoTvcyO7Kw3vW6GxBpE4dH/K4/xK3Kn6Bg9OfHJB4
2ynoxCFlK/7F86BfE3Z74euFRU/sskwqJ/NLbzuYf9tAtyipsr6MlGk5fg4zXc1vHaSrIAnorj20
iq2BRi2MERQOmZJsPbC6rwMv+9cCosCDNZX4DtJlBHZ00thbrWQTcEJ0yILcXy4I6xDWI69+XIKZ
LOdZBAf3tV02qDKmL2EQDLfRoPH5mg9xma0yv80v/Vy5ZLXYxAQQFa8Tioo8hF2gF772ebjp7Ean
S2c3cdYyArUh6B7yjvIuciL1LL9yWC83siX7A6PaZBoODY2BEbkeWH228fy8R+lqAbekekFsxyTp
V4alDRmwea87iYyoww5u2kGY0wCPnr5JeKOynMprvAhppByRd5NnPWnmKGUHEzpDe/FTChJGJei/
6WYarvmlgzu/F94lEwZeYfOAHfIhs4WCjKsOugeK5H9B+ei/OWnRrjVPic+VUygPVaj9WG40Q7PU
9AlfniRwprsuQ8pkR9BN02mY7ipybNpKnkZF8zpLAo5/9OH9bt5ojk99KNdSoYpNNq5vwca0NWMj
L/P1ztm5FWpmCT0SWDmIOg3uJTHpd5dq2v794nU7S/FU/3OW7JrMWhBQQ9pIuWvOcrwWK62eUEA5
SfFUqWZyq2sg2hxbRKQyzPxVKCa8FznZzuoDdTvN2g7auAAupQGnSTsAbNwqLWwfKkoZbwO9oRlE
yaNhPC5TUcj8CMf+DRpJsfzLqV61d0YIeHb+h+Udqrz4/GGWG4owXX4Y2ZSHPKr++IGqxK8PSLCw
7pv/SXmnv/5Qrd2e/MY/T4EbX4BPYheuGiweCGeh9kC4+Lu/rUW/huBf7K4DTjCWd2HurOQ02Z8k
akSFjDNHkHkklpoGnJWqAzYxNInHp2dSGY+YsneESiuWncSDwoMcRVvq3WM2RYFKc5tnfXWTwptZ
IfCKtyY0AeOYltWwDaLA3rdkrzdeHoQ7ST+QhyHxkk0JAPePvsQVEENxCNrlgUUSEWxuZQzVrtGr
+tVqtKfS9sMPIxRk9sOM6Ar83pTlzo3rROEFeQTr6nlGzy9U5Oq7qE08yLSmxaWUIIeFF8wutDTl
NY/0SxX1oChN580kKvnSAfveWWlV7bRQv5TA0ZC9FzjmQeD+koXmBe6U97PSq52SNcP33kIxq7Gk
eBBJ6e3HJB2P8qLIw2Yv0abpS8JF0p8MR94des3xj4tSPfT2/XxRRhX9fR+qFIvMF/3+l+yROqFN
MxrJV4q+xVZTYugbGt/1EsEc/No4fe/xeP/nGSMzgBD89/egIiR5B9q13IOKk81k+cnZK78OiZJe
5EGjruNSUhqwySlM2KYiBudjdG1wz7Roalnvy3lpkLpr/I2x4mvuzHZwNkbeJK9KkoarTBHiZ5Tc
pJmh/zKF89aYufdmTioVngbaBEFa7iCUsjvKq+3fV7vz1aqaaL+vdh0EtCNhDx5/OK21lr2SSvms
CFFrTHpyET5+mXJAVvkUg8pnFo6xTJ4pbWRuA7uP1o0UvWqPdQhDJ9Z2gVnHB1U08VfHeZFblmpg
AZNnszBstOOv1p/df5kt9zFydtQLa9XX5dfWb0zjyPM0OzXzwchnNJFrsyat87mww2XD5PP4YH0X
J48iqvW9OWTmvpx3qJPI322VJ3hndNoLGJk/WhqtGAUwWSN2uvNM2QqqdnjPlCeXrci9rovixaXO
eGIP8eb7sYZ9w5gvzbZP4i3iwOEgR6kcf4mTnlwDlLYnrc32neZab6EuxhvwC9a6TSLiloMl1v38
88qSHVmtIw9qEzaHRuiAO8SMeyx0q17a19oerchqqnJZvZp+GxE+TEwCXG5EaUsOW9M0nmSXNY45
opm0uI3mGWragRj96wXonTfUs+NNaQYVkIw63pQ5oEcjUKeT7wUdtRsAiuTnukmfej0xv5MunzYN
hlhUD9fdHR8A3hhB+hWm/yzYQIJL2AKhsO4OOxmy1KiseoC7vopwJ87X11FH1cKthdxzL6gpZCfV
DnsAccWXsu2fSWRVD0OqKg+O7V0Goyi+oDJw952imFs5S2N7tOrQ2d7VOMqvEqrHbvtR38hBKzOV
o2o75aae7xgnCgmAViEqMjftB5ebUZczTydKeFNg5LccShZP2eraFrn1OYJZOjvAUk+3bP7tm+t1
WR04RISGOy0DMQRLzTrCBKweO3ZAD+7/pey8lhs3onX9RKhCDrfMQSSVR5ob1HhmDDSARs5Pfz60
ZMv2PrWr9g0KHUCRFIjutdYf5GMI0/dR9WTgBw+5VyRr1VQDcxxBBcqFeVB96pAXO+g3SFGnME6k
303rQVZFtJ7RNToigYznLwqtD+ow+NAzh7y6JX5URmSJmuFmmmy+VBP9uWJHsa9Y63bjbCzhwE40
hT2ukjJoL+pQFXl3mSd93EdB8Et1heXcXv4xzwsTcS4qoBXLXDUlI5dzTKBDJIXhn4gUZ3Th0tA/
qYP/99l/R9T02J2yNbpCUOWXiapPnX3MnkRn7SP0vKyoEGdAsOKszv5/zf9TX5D0kNE8J9l8vR6c
EMDlQIk0OQ0XdSAlMVyKBVRSUkXlOetvvwaDv6epvknHWGjxuFfz1ZXg6RCcU6f6UCV3qNms1Fx1
6eBEfyNqZATPfLRqA2iArd9F1hxuujrGKk8A9HQboXcrT/TIdmimwbmaQH4w+phgV1ZPKtryobDn
YXshsJGPQtfSB7t5jNANTBHv0OUx1F19ZdroGCas+yW2H3sxNdbW77z4DXk6UGZ1gBYeidRv2FY1
/DDf6shI7gpzSVbGpXjri8QnzZXHR9UMu/Eu02CVdRSBH4bUeHJkK18b+3tojRSFc+oybo22hGo6
mF65q7DT3tDfMTD/ZYo3+MMNdCiTrfKoUeY4q5bqB2IqrxbOP8roRogqBpOOPJ5qdrXvb0rddw5s
VC1KkPpzAAjhvkDVtPD0jTFl/rXrC8RzkDoPoZQ1jzUaxaSHANNtBHJP5qKJ9Q8YpHQt/fyQ1v23
rtcccOND9DjrIeCfFiCMHz3mIoseMfSJEf2Tv9T4sEyqujTb9T48CjVDDcTJNTAeysR7IWNZ3vvm
EL0W45NCqZmYa10bvcjI7lLQnPS2OEwIYW9VM1gSEXFqOR+QtuUlPFcHTQTUb4vbSrGxO9t409Lx
Y/cEw2tnaVP/Y2zwf3bEXDxg/6ztCcHGozAtcUv/vgj3uo+Limn8uMgirZOz81oWALViSPRMzCCW
D6plZYPYtMBSqYeypqDOn591OytX6gLVl9fiHxdMoAla/E7SS2fLlzZKfspFcKROw37tmm1yiezO
eSCV9auszOk7YncYB2nw7frG1h+62Pqt5putUa8ji/LWjLfOQ+Vjd6gGYh3bnnJsxoshynKxTYhB
xIX2Jc79YGcoQ4HlkOOAHXgddcbFS+CrXzUbpxh6aHF5u8F9AIu9f88R1ORhgw/wOFyJ0ezyehJP
muMnOHT0jT+muX3VR1u+dYO75I3YKVcGGoZ+P+hHKTR5jbBcBWKQhC+yAyztz37zu9XZINv2n/++
2qvt+ONqjEb/eXXfRjVu9Ma0UUkYhMWLq0Cv9gqO1lxr2MNs+q6HSqLSMVUbu9vWMn62KI+spyr0
bhBmIWZICB5smCipWzHrtNmUz8HoXCfsNKpxIB2LxXYWB8Z7vVw4tzOFQM/7vDDupv4+SAhbRz8o
zgXOceta8VfiKeadQK4dSEEfP/Z+Cj+19HVL38f+kG/4o6kGcRgLjpGdDFs331bC9+5dt4bBluD2
89Xq/A1AEv8+HWXzgIpD80DPZHXfmkGUtwKi943YQq6sqJ7eSM3BYXQHAr2l2YXYjJB5f1LTwoKq
YWHbSI+hH7yOkMBBTtB8cSTfbWxNw50qg1j/bqpRFNGHuzHNo61pdawA0n7FNCp9od7LzhJ8yCHN
k/i5zK2fyjRQjvOrVZmfE0zNBa4rrK3mRM1DRS3rfmqf3EWD8aunj58+CHxqnJYaaowu3FvDpK18
4THdJTEk+jg/ZMs34ej9Z18pyvygmuHf81SfKXSyV9UV6T3/UXRYPZcUv1ULWWy8iUfBEtgisLh2
Bv99DqW8U6Om15QQ403SuZjlgpJj59zrk3FUTbWRVk0cP6f1V1ON5u7uA35uWea9E5sgd/gzZ6/u
Ds2C3lFd6iwOau0so/ZAprZdCJkVj+okPpQsMgfhhuNzYBTflXFxkeHo2Qbzs5qgD7GAMwruizDv
Y0JmhO+VP3xOUK8QD2a6WnxH7v7nrFGr4gNR5+fL4KL9XRmQ/v0yXxPUG2lk/d20ZPlEZOXuaixA
cYTO5vCMGiuRmemA13DZfp1VZzqauxIzzON/+tWg6vu4TLVD39xjd2pCFpSG8WDI1rlArdBW1th4
72UAmFOaeEkFPdL/bC3fBlLy/ztAyNQD/z/gPNsLAsMDk2c5wMJ01/T/DQcTepC7rlE6R9a6+RAj
xzqvA0Pmp4boY/o4zfg3UDNZekmc9scSHJ1hdtHORs51a4xV8NzE4VIbmUEI6K5Nco++uM2Lu2Ys
8xUVqeBZ4odCxtA5dR4iuGu5wirBf1YzxSzOnoGVkblMRGk0h1sHUFsNIqfhUJny7YNqUjvRtiSl
tK2aLEbEnP3If/dQ8VqHxeQ+O+5E6NKSZVdNy6HsBcpxV/U4xqouPGVXbRFnGN8xH4fXV1Thi6tq
YYgYr4VpJ6eum0Ahkyo/2VEwHkcSW5sYAa1DN4BSCpKi2vAVwZ5rYSHLmnW7mJPgY9SMAhecb1ce
1eS5tNaGj81CgULBsWvn9qVHZhEWSCkpONMMdMzweF8ZsH3ZvoDPiHbx0CFFt4yaWRfuCjlUxD00
NWuxso/ScZMYugCDi0oOWb/k4i0H9srJZXb14DQF3Ua1EEb47FfTvvoIDtGVTgknfK/43RV6cVEH
VxTlx9lXn2GY96PwvMNXFwknXAuWg+pDHAYUH88gEhj/GlCj2hQKuGyiPpHGcI4ffSFyQ0GE0frs
pE8CVsclz6IQJD3cgZ2V4CKrOv8x8tUeoMYEnhuBX+W6r8PHK1hykXuzu3tjND9H58KHwByhM2zO
Un+cYE5XdvGoGikPu/0U29NaNfVlQuZWPw3kfs+qS9XdCid9cBbhY9WVw03bAIum6L70tW0c3xd9
uSm5wch23txWJndRPAyPpKOy4yxbG9oaTXVIbRN0Ue2JI3pBw6PrEtBJuXjJ/jUDIj1Ea9ZyGN/0
Bcs0IcrfzjjjGbh0mRjBXSt8UlRLvc4I1WvreUmxVX3QSUkRl06wk8V88aA0X6Qou8cYe5c76GIv
qlX6OjAvDPFAxEPFV33qAD382EP8uapWCxz/HKT1H2q+6kLAuNzwXb9a6UDRSPeb7739Sxs6623U
ohmXD9muJHwK7nYTZkPl6y+ZN1ob5EfjTefL705daCfco/K9V6Qj+jddieRE3K2N2bgXAzsFzZrJ
lrW1/t4b4mL4MngSqNyj5z3/mDXM0Wowr/yRYd7CXewP49jEULVyDF/G9kQOAa3rMTnoeeReIidM
sFp2dVTVe+9aB9ZLUcO+8ltCjIA3ERhNdmxQq98GAxjhoZb7yrWbOy2/oFMsl3Ar6JE5NXhHg3sw
smSXWmV6SCon2VdFBv8umlblNIsVMDP3QQ/xubN0bTzlsaAi6RuvlTe2PxBl4/lS2voVm0wHUE3E
Psgvo73t1ca2HTP7lsp5XU5m9KgO0KL04wzIgRf/qw+kZbqtS6cGgvlX3xDgJRlrWXjEuzH+uDZq
LFIMWXavpulA2e6obt++LtIrbeDZg0/410UpcOu1YXjJXvVN6AzchXFw7m0wGiurmaoTJVHkrlW7
WJAXqq0OroblSzThs4eGRLb6OJrYQ5wMSF+nVOsNfavaZm+XJ3UGyYSp8zLeqKtU7+elejmuQkn9
R61EapGKkhA1yeWg+r6aX33/mZeotUwNf5x+jX+9BD9W73PB+ziVskeKwlg5+CWdxqb9PIgI0d10
OSSeE2cr1VbDqlOdffV9DaSihq78Nfzfl/i6+nMmCof7yqrHNYLUqyFy/AcNwaAnkfVHeGG/gA/O
N71HEdruI3PTAPLZ9YYMn+ZM4ntMFue3Y/8uoxHQw4CxFE9xKK1RZx/KoCkPUHDsh36Q+N+INv2V
+4fEMpLflRx72O2hfNLastkXRmYfLS0zgWSjzuED9P2RTN5m1jFMcALRka6psZ9BDeaMiWb2gp74
0UFP9j3OerHzoxrU34BpAhdQL46S6MXo+GV2TfJHSx3wxezl1rOlRbkza9/TOd2Ona29DM1cHYTm
rNrRG84uystnZDex+La3pmynY5DlS8mVjAeJynxjuXVwcMz8KObEOnYR1C4wZNW5dK23BfSgHuzJ
knf0CQQ34Qur57SXbotWgmaI96SmYMcX+piI8hCjNXAlbYrssZ2hwT5P+7zEbtaX82bS2mZbyaUw
XrbQmQGX7a0o0imAgZjmvkmPkwYF1wMID43Jz3A/TB612ugO9sQOJ0xI9IPBdv9AXvOQLF6j8RgP
d10KFJN1ZS01TACMyfs9R8mDHWg2NYRkbQ/pSwZF7Qch1jaJ/GZFWjq7FmU0XPHCpCS3+IYWvnYO
RZe/Im1QHHKUO/azRwjfA2QLaurqvuh+lmASVqNf9w+WRoEvm5Jxl4S4M4M4uKZDUN1Bw8g3Mszt
NRrF9Rl55+xNn7Y8BY31LLlhUIoINk4MpL8yi31Tjfk58ylme1VxI1bEfK2NsnVjWvbGoJR06w07
2IyoDgVuuRka19p3wg6urqm/gfuDddYiolIhT3xMKJet48j85bljekJSABkB+8nnMYZVR37qE/DU
WqkvmLqoPBaW5aP+IypSTKV+cDV5sofKWDduuQpE1m4CM682BSJpV88V2cllQ5dgTau11SrQXXBj
ox9+6ypkfloZeE/JUbCvRBiAPH8dsDlxJOleAfQTk/H9lEwvVlflT/nRGcRD37pY6kFkRU0UfE5M
3mnnpjVb+Vnzt7VkFzaZNyzJtFNoNVR35Ai0r5Q/pIQunQQJ6U+9vuuS8cF0E7gTDxo6+KtJToLH
fdrdmfo6CpNj+LtLMOZt8A86qUMV1NlmwjBjKvxkBR22PVUlqo6VDCDs5+nB0exdbWemu3XTqluX
vfuuM8EzEf8e4id2Qi2O3WNxUgczEOXHmWpqpVucguWgmjhDJzzG/579n+GMDB01/2FlEVOe6sUZ
hNBuyj/aTV78ETt/eJXDfRB7axwpzFMhM/M027FDiM7+NotfUPMKVwCWv6Mfj7kjTxFAwZiGBdMY
zGt1Cur5xTXjcheXI7y2xLVO3mQPG+SBRvBvxzAVwaqIezIkA5L/idT2wqHEvgp8XqGoy3WSdKz6
NRjiykd6Ds3dyYMoGyAEt+YZD9CIx7uVUKYe5YM76Nzf+ko3p/RY125urMdMvnrSw8RgeQd+sHUD
vTxO7UtV5uMpiIbxpC0HHMizKkZppejzU7gc1FqjzuC9xvtuIoW5ciPN2AwDegd6MnQnkkDYPixn
vdP/LOviGc1dd1XpKd9AtSyxZOWc/cSKgFVEzW0+hLtZpFfECrVTvdi9qEMoIBJqmU3aP0XPo5mO
juCDqf+fYVevDmjeLV4l+WmY5vzEBqjTsv7UmLl9tB0AHq4hidE8qnm91eVbW+/gPyIkdCoC+d0q
Gmeb68lEMQMH011S5a+REdQnfqXXYvli7VE7uwnWPd20T73A26sPFqNFsM5LCf4D/9WTqNr55LRw
xEmfoxbglyfyFdWJvby/9xLBhiTXT+niHCHrsvv4mj5fiK9JnWV51X+cpSi8HVuLuC+EuAcc35Tr
qPDBkOr1vGtc58EqJCoZUYBsphY3J3Xw9ao5dWkMR6lOwFZC0liVRbGK2rY5SRF+R9/9oa7AA5ZR
1a7R/9mAQjv7dbfSQ/9sOOMpEvIxqUChWeBAjn1Un6qctLzhOe+1q4WXZOzndZvkD0UiR3SMjT/Q
iUTesBnOknIt+o8RQjhu7sP2QE7KBZKQ6u1jlTbRxnXZEWGl3ewEQnLrKPWovFY29Hlwk4AXXycz
lDtIncnGCLx6Gzmo0GpiiIj87E2klfzg7GyXh/6PVCMB7rjt01SU42YsI59LgnBdm2a8wiI628VE
9u5sD0+xR3V1nHpQ6EsCbCmupo6LRaIHnRxcHc5HXouLR+KtpoUR1jrm1kAsdQdBFrQVYdWGHxU6
0n7tHMAi67smaNkcOLg9x0HMIiEfAH3iiqMPPYzp0TlAQLoF0Qbr4Ah2C78JI8zHPQxjiz89muhE
8HmSeCbfORqriCc+VmEmn7JjL0OWSYb3WRohyJQF2j4S2f2YOO3Bd9s7N8Q7NI3LY8KadRKh2Hcy
afkqe2/thpgmZZgHrBDgl9t6LvDqNjXcDbTomgqJS3xd61uere4WIzpgXl72ihOMvnUTyEWJVqFj
Pkbug8ByeQhMLCoRWdmmfvQq7a7BsLleRV47XlnsbvyG6nMeYzbn9XfLsrryuuBdR/tiIyjprHMf
a9SaXffG1z2qlYbxvfclhNG2jk8At9dO7U4YoTWwUnuRbr2u7TZBVF3rWBzz2AIhENg3LKEgCxWB
DcsmM9d+A5S8y5o9v08UyZriwSxKGAp1s+WfNR9cXzr7zO2342A2sGDsekURiZtaYrgaC/6vWoLJ
usUtZ1rHmeThjmDiuuz+7xoBJzybxuJoWD2hQa9Tq2Q3ns4T0P2OhZ7KxnooETNx4MefM138mUyd
BKu/cKV7NOnIy2IjYuOloEMYBqqLy1HK4hcMtyidvJWjzfBbQb/fZd19MyPmr5d8/nZKfzlllW8N
X7MumoPPFxmYPwM7gS2f1S8EU+e5MVHrc5pwO/j6LUkEunvBvDe14GJncbFOjTY4OQaQ99KAOZom
/i5Fx/DaBpcxMiKU42Lx5OVjSPiTOQdf670NOSQHyk97n9g+Kh7EZ6aLva0h0DeMl0R2EIaXzDWQ
3iVFdq2qWrvNDgr5QHvNoppOWtbNe1srvxcFdsE4Ltf3w/BSZBnqrQP+cmz4jC37qGFd186dm8XO
AQlLdJ2M+uc4sV0RpEbOrEbXJHOqwzTeEMpwVk47VPva8ZKzm+mUx+OLF/QNJcH0ru5L/xaP6Mxa
dZvs2wFEkkUOfpWEqXepZp2n/ty5G4QnDIT92VENvfQ3USDNddtZ5coAALcby2CFKoL3COPIACVf
bPpAesvC7ay7FBPsqkdxPaqwriG1hagVmD2IVwgMdc7yppJr3Of3FFxQFonCZmuYaDylAfeJdClN
aqmIKPV5LhovJ9QR+PhoB8+VH6+12aa2H1NcNn3Scobdb+YyeJ1SkyUayYd9NJc7DHG+m9C9NiFe
zqwfoEKLUmS3YgRrCB56Heljy9/LgfnnTonbNnAExH7S9UDqZj0N3ngapHFvRl29kyzPNxnksCoc
GEMsAvF9FBUv2NjcIXBx7UgvX9GKmrAToNBXDrvQ74MH2+n32cT6U8nK2ro6hql1JeRt0iZrFYzd
8nnYiuaVO+1qvXgC+N9sfavqNoXW/Uhz2e5cH+NTIUFcWBFuHmmMKIRl4+AriZz4RxDsh7M+gFUq
ULko8ZduBriGqf8yF7b2HCTaPTjps4mO5IXUR78z9YQAyG2GqxG3Oz8tjXO8tLpWDFdXWsNV1yLn
5KK7PKQ5M0QM2pknxDqD8TlLDYJSYF5FPJtXCXtt00AwXqsmD+3TOCUNMsO4UxvzXL1FNvjqtqya
t7IchlVndd3b2PAuA9fq38jp9gAno/EtYs1ewWOEDUlEshJ+p78Z+dQBd6C4GcxpB6C1t96azm1X
yw39ZmNDgeFI7b0Bl2pWSIb4b2w/iH7K0NmMrYHkoU1upgTt/0a8wx1Vt8a3pJkBvVp2/G0RDl1Z
oexfyzhG5TMd/JdaaAA7sTuqu+rFzcW4bvXWeY673Fo7Y1Q+C8lTeXKpm3lBmB/GpoHzO7jOIxQ4
IkDbjkBgXMwEaLBRg9B2DGBlc+2Zt8Adql1kwgaFjYgEt6inS5AIe59k7XRXePVwsDGEO5Nlr46t
1xinDlg+Wj6YifmAB+BX+eFBmzIcMdwkO0xDZZ1awJRbKV287R3vCI/Q26CsylvSeSwOeYO/qtAJ
Y0X3kE36vogaeQ9Cuz60iEAs/A8HtnX+XKfYuCRz+a2IRL0BJKSvCww5s9w+u8K+w0vAIAoyfvaN
9Qpq98/cxXwXrWE2wdUxZf8ACFhuxgo2xUgg3sX8wOd4+Dz0qXbKeS8YgPvBhsrpnRPE4772plc0
SoaNE7rLc2+0d2Jo+22ZyepMdIJdNPQKwzPGQ46kwHpE+WPlW7jJTxh9rb0llEgcazjag3y0g3ff
082XXJt+xz2Ruc39GmuHTouSW53lBBOB9xZCT1yVjtO9+BHMrxDowL6vq10SkdLVahPYuWYRjDft
tReDv4uC3Fx57oRREvnb3ryTJtUQtL919jHpmwF+fFMF8ugE5NatngeqkHG8k4gFIcIjHifK7Ssj
i19Lr4F4sLKGGbxNdyqFZhxiTTywcG0GOxnXxtQiL6vXfyK2Zrh1ATak/ZOE7MBq3oJy04VYYbzq
nORs9Ns573JcF+tzbHrpvgiNN3rvxxTlDSyLnhxNu8s8LJlL8JMam8CPqs2wRI1Z8UICgJASERgS
gj4p0HxX95nYm/a7WUhrx/Pxuerx/DRlMlw6bnjKjtgII02497o6PUsLoOpQ4raauMPLmFXuPgrD
FrHq/rveFKQU8KKd3Zhn3xj2F0FqwA0bNDZgvW6p0r9Lp4UPZHUvUTgJEB6rbIbn19Uh+RHByqSV
5bZoDVxPPRb+qvudUjHfgkGl2lG48XPj76oMu5hC7wMErXNCNfs6l9iK2q44JXEw3xfspN2k/6mZ
iA4YfooWTditDNd7kuYfo0fSjFo4O86xe3/w4sz/FcBJS5AtBckKcSKPTmFjpBCdRlz8hjl4QMXF
PbXm9LuecmufDssXIvz6Nnnoe6wbQdITJa9bFAhzN+Rzc2pwJwE0h8DVsOQKZNUMpIpIUUhc1lN3
rG+6qXODi4C4o5wIOfISH0AA1d2RjXC/n9SwGqkhPeHU1CTMVx0fL/CPMfUqptRPtpDT3vX+TKuw
PvadRt2k9tc6NJSThZcletxQ04xSdw9IYq9L2OnrEjEnI07cvTVtU4pYj3HoXjNUg9ai7YBx5ahR
jZQfX6Cuoordw1nCX3tooYZrac7DErQQ+Zu9lrvezyih9o8pEQtBMW/cuSCHH6KtKxB200lCrdLG
Is4vh3MZt5uu7+4pr5XYyLdwUA0Apq7VPXSztICHlDZEsnYbR8c4SmvCXHyiptSuVjpU060tUyyP
wQQhnBA/FhnrVVZeNdzApsBtD6XtWChw1OEmDONnbFqDtemd2r43XrrsWQeVs0mTqL52xfDbpuaL
IWyVHCo9pnxmsL7NQJtwNNhC1bTWxQjMQdOmaxigOlrWzYsIaypz4Z/hkOfPetj/IL7rkBxsdlMU
Lhp2/BbLMr26iDcfscWK1oHrbvtQfycOR+1OdvO280KC3cb/jj9Qdpg11KytpKd0ZIXzSlZetEJs
m/uqfk1tNyJ+an7XA4LzXjI/O2W6S/O3qojtH2HVXty6QsAWpSs5fYukLFaoDGJmMxWPaOR3O094
j9aYfStyfB9F856OxkvYtb/zjH1qF/3QxfSnL+qcHUXQUTmIIupyQj/jFXQLHHFsqm6vu938A+Fc
hBmx9DKzHs+jalW0pFK03Kh2RmW128TJ4eGLXy2+ChSuivYy9OjRSD1LAAtWqPcEw9YQTbPRzBN1
BJnizSad8M9mwWY5HkQChN70+74j88adKzzszzIwqOh8wUFm99ED2QhmzyO2Dr/r7YDhsDP5q07O
3zO+GAwmiUe6+6Kygt0oy/g+HG0HxNy1CNyNIHB+85rx6LhDuLIhzu1RPHvRfCluC410n4QaS1Qb
HEhHB/i3Rj80T74XuhUd8zAsHqM6/YnCy7jyDdwtTUs7/+HxgGD74BWniFLfCjFODNSCPlv7Iw/4
A7vu9Jim9nXw2XkVpNTWBSY1pBRywLG6xU8CWdjKKvON0AbJ45+ASoC/2c2kXDa6aaP9XdjjVZ1Z
LelWD0aaPhTwSsK6h8JTiwccC49RU3oH13W1dZGU2tUq+KgeCtMOQtTcwpl1rcTkXChL5Ss2SNpr
MAGYc7J0XvZL2qs169DVIzc7mE4T32tJkUA0jV2EyYLMuAGLbsirBKS1o2Sut+7U8pcwJ2yfQBKg
3pd1d20UUuNJ5xZpiwIk0qfwPQb0RdrHF73nKWzPWXbnJy4UHqis68Kbwwuc/U3rxqhcVUPyW4co
xm49JvdnIDaEt4GwIRQu1srxREGK/IWGymzirBRYp45kfZ5S2EyK0VwEfnXu0LJfKWSPnpCo/pqs
RlWTDeXaSTB8yEjkLoXhHrHxqJYbocfDTo5hcHON4vMwhOgdgFr56jYtA5uXGeQY1tTKw/Fzaq1h
dZlM0FbQSESJrzMpFZIp5AEJHx2+w/TWIMBJac2/TTW8xHpCFmLpVrNcny0Ejggfs3zCrNvcOP6j
6fQX1e2yh/QCKn8pHDnMX+oHdnsgogYUnbI0PbP7JO70ah31fFCyahAwevOgupYZpIvQDFfN5TWs
1DxC2Y9Zqh3vXh1M+bvChuCGxiBriM7/BMSAOH1NkJ6VbGbCri1bLkAqduaP+3g0IoQclksorOIs
gMiEuiQv53LjJimFJDd5Y1c1PZXtVJ900i4fYk5GeKnRMfzuxVOzq1AWOxpONOEK1V+49+Yf8aQP
pIV0+5IbTXvz2sFbqQFIJG9+2Vy6EUDHFKAjmzUp9UkAznstSL71fRDv50SnSDSCmAzzOH+1RP2m
7D4SAYpvtvv3Aq/jDQzi7i4Lv/Hgg4+DqsDadTsYmQke1pQD2l2W2d5VjUZ4iF6crLmkZtjhfwqB
f28EOlr2iz6DjcjnFRTPc6+7Gw145mO1IKcKROtUS/EKltZUp+ajYiD8PfMTY+VubFw+N0lr3dCT
M0hdxOb5Q7h2dlr8IKRlnCfTyA+fncv4f8Ruk9EVx8VBRHkOgtZ1zx+ehDgYNHtS6E9qAP5hQY4R
ttT5w6KwmAV08A9LvmrwvbsPZTzDy9dxU1vnT6Gwv5oo1KGq7Xq7pj54nh/ch2iS7ixzNtbB0lQH
aGrpaSrk76+uSCDMBUl8jRKHraHUwly8vLZeXUrAmn9dOTZ6vPLzzjlSSQ/vdTL/97NPpg5HuRKB
YOapgXQafGJh0jA/EgsSSBnL8SGVwrwMc99uJBnUjRnXyc1YLOLV2SgsxC/9qVr9Z2By5/wudbKd
6h8+rOKXaxti8CoHTqReBN02vOfDxSQ+1yNBeo0pXwfN1dtNCX9k1XXjb6U5mY+zsy39vtkrcO84
meOqgoFzUaNVHK5dT+ufi7nRH/wuuWJCXXxLyfefor4GGANilygumLYF/PxdNSBoqewM2pzUqXA0
9nyLuwHSsHhU2o64qCbfz53Z6d2Dak0sj+7wamS98VABG1GdTVsXl6RBS0A5KhAQDUeriaNNNyb6
azzlPUk+Kmy27/40AwSJZdNX/EPBryA0JZ/TeJLgZ9D/M0vk8YfYeisK8Lpqru7PZJM64e/UXMeS
n5f2iwyyupTQ8vPSvnc+Lk3GQj57reNSQva83cdcsiYQ4WuKkEvRuPI6DGvDKL0F/ngrllZQCuN5
lls0JsVHQ+b6C4+o7KqGODTrAmLIUV1sdkCqpqHVt2pU5HF6gtOoreIOJl5EivDmWc11qIbsTUoj
Bv7b+vwgovYOOGO9neax/1Zyp/lIevz691TXNz+n9rpf/WfqMHVXo7xW6UHEJfC5LqruwdG5wIWK
X/qi0uzMU4RRfTYdhw4iWPenxGfkveyRv8rZ02zUJHVxiG3cPRxX9x7z1X9cDM90OqppNXGogzry
19XqNU0Y4Ct1tVOTseurVFuHIyC1RkMQxBBhcO/HWrceQurL1Wzu3cXzfDStazAX4r1G3WHh1jQ3
HXuNFW6R1FEWnWK9H0iOzIO5Vs1JauLRwfhHtXiOOE99OoxI3s/wuCONEm7iZfNrmt2gnDU3N7Cq
gx3pGaxVE0031QnNBFYXIrkrC33cj4lTbWPWMLSs4ZAcV1GXi7t6COSzNmT6tk1abauaeWPAV45A
wZjJKJ8Ro/GffOgPS0NNsEuydNT77qa8aU6OjvY2rJv5rY3YeDe1bZ7UAu1CcW7a9hsrSQUQrzXv
daL73Ji1K4B96yXpk1dWKw3mLq1lDJsq7SpwsjlWWARuotTB+9oJf1fz/G6ORsjW3grJ7vc2K1im
n6Zmjve4UdiPzoQ8b6Z1zU+Lh4yRN/dlo0yakvHe9jYRT910lZubeKA0SaGZdK38ONH6paekFPI/
5uiYFezKNkDD/f9xdl5bbuvYun4ijsEcbpWzKriSbzgclplz5tOfD1C15bW69z59zg1NTAAqSRZJ
YM4/OIO66xtS741guWEHo+7UqsxWk5eXx9ufMm2754byqzZIEklV8tkMvsOaC84ylLsUhUiXgPET
F7Juq9phTO0ZFjYTBIHpCbUe7IdCIRPYfo00QYvPmvzkJW3w0GQpWulF2HwfOxchlTB9LazO3VJg
t7Z265WveZafyWk23xsHGEBuKu61Sevq1LJBXlWm1x3zHiqAJMogmt/vGi196ruMDLlT/hqsfFfo
dfVLJV/29xMxRkZGTgYHuriCSc2DgyfVKkMycF+IBRilv1VVIoHXqtQUEiBiC/kzmPrYXsVD2O1l
8+/DoJ99Dhubdz3y3obWGsK1ivM2af4ZVbBxIFeisAMWqgkSxS/PnDZwVqamIjmDpMOK6kG9RyrS
w84o1x//ccbb+4wZ+VAeXQyFHwIl2Mzsu54a4RgpWg1msU9QS3To5TpuSrixYpSHsSf2bKbzhUWP
hSAhCJtCsC/CejplIbgbQzgvta6v7KR8tqbjbBcpCVntfgaj0kG2PZMS2kiZ7UhF+T9RVCM552qI
OLZ0Wm3hl22bifsOyg8wn/KyjQBZgOkDrtGqO2UY2eqELiX2Ebz5CeGoeEFZ2i6n6dJC8wH+xpk8
sK8ZN3aJ2oj5O3bvHRs4jSpbsq2Mlfig3V7AGHv7bEQnTOt0lEkGVCGiIHrK5nI6tjhZVy3Z4nqg
WA3euV9IB89S+Hu2QW4dgNfA8mj8izzcnD2VMr7U5jwd7mPlmTrP42oST3vZBMrk7TqnQFy0cP3H
3Gg22sAGsBOtiIr3BZMVCoG05AHCSrk3bBJh9xjYqhxZQw5yluxwSdks1Dyr0CRhLtIP6dXp87U7
FOS4euPK21WfZmS29m3ZU8AMCzVbNl3HnqselH1fVNpTaiLzgyDPrpW9IQzxdaYrOJiwjc2W4vUS
PeyvCfDtVMFptu+cE5jaqzLODryFHANbTYEXnESAEERTdoyYUjHRj9dW2uFXq4S+h08HbPsAY0CK
mKaPXIk5nuRoT7yW/Ziywb29ZJRHxhLWRLKBIqoUrXMZzJ6rxkr+5xZrH8AL5FLksyNSpuhUFPh1
bBPFCVdNgWhGw5pw5YwoNawcRGqoK2ImkOl+dTuMOFnzlO2P9/hABaBflaUwovGMgq+GwW0xUdC4
z/PN2tmWmf71HpJnt5eJ17a5Ces6eGj1v+77MxnBvvC2PeuaIHjIsl9pjsTpcs4RsLXsAFs30BtK
u9Y1tH6scFBWUgsX9cQ9OUd/h43HTN5ex9MoaatNY04YlIpmEvmIbkdadSk1PXib3A3it8abAWvm
ZI1OvZ1aRD2kdBcP7C+3G8HNSC6wxvaSpe4Lntw2lpl2+GxZ1rTv09FYVMLcEMQB1z7ZqpVmBtHz
TOp6FQdDto0EtzeqzegB7d51JMm8ttBqgZX02WtUcfzg8wuVY9MU1ZveM7o/GI7ArfqNFkDSkAzH
RtAc5Zk8yHt7nX1kWI+vFXLdh1Ez9HObugo8K4Q0syz8KnlLLVgd1mn9j2ToyQxEvv0UkzfbIhF3
bJvYXwXc3Z9NhCL3YwBULREU6FEw3VpjmQMTfJYR8vj50mb3u89mlD+KwHgloYdL9/g9NkbEUfl8
5yZHzKemWE9Zbsp+pKwLnWD6Y0DfzsrZDKgWqfXUPjXoTuDKZZI3DYI+2WeXDjrydXZNNo+gEH4k
JJThfoRfUVUs1+Sc+iNkinCljFhz+YgFsTrR6ueQRf3Om21Ku5Nmv0yd9VTOY3JyW/bg0oNXd7pe
KIupW+nSKw//qUPGMguVRSrk9sbNPfQ1DbVdhOoktsk0ZUyeyYMiHODTwFQBmufc7SlmvcYCj+7Y
/zKkSlRtqZRR9CBdrMa+aw+RA5pLjpAxp0KvxhKwcsXxPwLTmL76fXqpm3D4ogRZdIS1Nq4gHM5f
wyq/xV0BEEka5TPuMr4V420Rz0Q8Rj11nzktUhZeEC8AgTmXMlHqVzN9gzRjvIVDZKEQgCCrkyrw
Q/UedznU+baWaKqj96iWQT6/kvOwVxjyQUeTdi8ICT9jjuKlaAfVZM7bDobiHjSNBzBGGduAqq5r
nyDFzWT1SgRrLf1bgWvgU91kzh/xNlNv8Uhl/tCDS7dzGwljz1uiBq9+uApmjWJ1rQ8tWMdg+JoZ
FeIwejE8mJ3a7ya7VnZYWGIz4Fj8dQOVmMSOmysIL/uQudYFqe0BT4wR2VID4QMZo/DGAtpoSpQu
1CSCp1YqPw1+We0Xx2itJ31gkdZ17Y1dCjBDPU6qEi/l9jTN/HpTz53Jd8U+lNIfynN5mp1k08nc
jWbV3hlzyGeNa/HUlF68kk6ESDqwcqIkmyeUlBBQpNBUDMGLWjiPblJF31V9tBeqM1pXLS2iT6ZY
GObTLtBbY80mCBluB9eApZqa5QJNGGWvqW78JA+1d7JUA/hUXSRPneeXR1vrv8suGbKcVpQ6oJxI
s7xQRzgHb6OQO8yYPciY9N+DVPNd0yoX7gmSK16CEG80TmQzUFkZzi6liFLFy+oWmwu4AmEUHQoV
3nOQaNbj/WzOSncVjqX1GLCEXc3oKR/iKbtEmpUhmuKN61J34hXk7Pwh1pPPgwcloFQC+yLjQpJ2
qXu1j2AXK9IoTrTHqUe0IEyNauObnvHmCWC8uOPcR6TB+DnCKGrzLSmK2widIsuiaNRjn+WgrSVj
3P7jyE562GhelgBl7tQTMt+No5K18vFqnI0p2Add/1HPlnFBWdO8xHlJB95ufyEd0+2qqDV2JDL+
Qh+mPzcYsrS2oRTrVFH6pcsuCrUCrFYyYcvSarG20DK0D+MaxphjGA848pkPujhMPnYpccljuY3Q
vkavCOBMp9cwMhgnD1Fb+ZvcNRGDETNkzFdGE+Z6fkhNHxgkchRsL31SvVtXaA+SfeLdYhC6yCbV
P8mY1COUsoVlM7ZrUtPTUsZ0dPHNzDar70nffnMjfDSUiO8jHab3AO0wBL4yfyWbChVrklEm93Yr
RKB2VopDo2NvWCMMt4TggHdN0+ASHfk4IEpLHwoWFAWq3t3duutxWkRI8WXws+FS695arhGUuG8e
77F71rYQ45pewEpl2nYehYKFaN/XFnJeX9buqlU190HeuzRPuVjT7JxNcScrvMGES1lyPcm72WSF
V9krx4Zhae5av0V3FpgC+BQKsKVXn0ITLrA8ZKKZgMBbIoQ5rO4do501tyFaP87rvkMdYNCHDmms
ad35Xv0YJgolhNstM6wiaseNZQCFDih5emX+ZS4MewOH0lkZYj9OWaE6T3Xz0YmNfCMOWTUvrKYp
UfBjfKhpBnRAexvrnQJ7B9x/iDDBwzynn2cyFovYKGLxYBWbEQjij6oBE9x4Y3iwhMMwxkHVCQD6
R4an8bNjtZfBUvG0GwbumXiQTWeVQkM/KAE/NR8EKKziTSW29hrOq0ithONGisLem1IUFoq/s55G
6ppeC9+ix6yU6kT/2AmlYXZTiC0hsrOSzRiu+DOSAVQ6UgTWBFX+00vRBHXhtenc4eHFRWWBeVtR
qMLsSzyI5SPZNky6qfv/xdLTWZBn+xZps3utlDB5AeB0E0ew7BJbkQlDBE846nUU/taWolHtFFoJ
GC/fJrVa9/80aQpy7djX4gNWCL7ItWUAlGgvm1L4VRmTz6bsDae/NZPKJb0g5ia6AjIqiF+z2qxW
pYtmYiY42naBb3dUz6+qYjnwk8CdKGOUbUxtDvaZwu7SK436qRhJ0GgeyqsmHmjfC7aYPGJw3Cnh
hComsnlW8eRNrAw80eFBXlVqBVQFSfkZveeLGmrv8h0W/axenBkSORSFF/TA/9mHU+N7WI84oEQO
xUyrofpSQko0yxyqvlzMD2EAyH3u1b3U4JJjejz2/mPMFYUcOSTs7XbbD+AcsbKPNNSYs+pKjsO9
SgN7eZZEJLHzGGzePzrwVDx3iJMc7/ECpNnRnOJdhmaGzKXKDKplNAcUdykriLRtnIAsQ+V72MlE
bay73Q4cj7GUEyal067ZZBzmPCkPKHoPSy1NkEe3g3BvKa31nPu6tmffgr4cBefnorCtZ5ROSzWr
kAYiwnP7ewxwL0CX4HtkL0ElZj/CAYFQNcq9MwXu9JzGQ7Vycuoorfz9tzrfsT6QByyr6ExlE9ku
WnIpK+Ntot7iMjTKy/XvMTlMzvr9GnLsALLq9kLI6KzB4TyArgW5G+U/Brbhi9FqawqfQ3Dktzmv
M1OpPsSI3jWut5xYrbVrWGnjWR6ioh7PgTjIJrnvbWwBPx/BgC5MQOSIIB7KJgORIpT1enE/9EHJ
hcP0YDZl8yjDRNzMmR5a0f2viFG5W8QZSBNDc2KF1IH8u+Vf1LI0dg60zIVMz8gsjDyMlg9VJ+4O
/uS9acMUHkuThF4eeZf780R30pVPcfwiHx/yEEGTSq3mMySH/p54266KZqM3h1avAaZlyvgw1tX0
oDcF9EAwFRsZswdteoB2AP0madnOiXG3sq0DsgbTTfWi19/HCe+IKGTBXqnaCxWa4sC+KlrLHJSI
a13+GU+cNFrDsJ6//n28jGes8h/AyMWLJFRPbRqaz2PQa2dlAjcvs962YqLQ5znpCQE4/UVlYXlL
mtfUsBG7GTcyCz5X5L2UVEVsGDhlW6F4tuqbA2Ct8HJrWa3IC9poiitiLYRJ+9PtVt2o7Quqx+oj
kpk4K93PyIQjbF6tR3xoyEhOw3IeNfU9SvMPLdbjX3b/oXapgHgAk8vT2Pg26CA40tGyvzRdoayK
3vMvigJWb5y9WCANDOqpQQU2vQdI4sJ0/cWHSdivFXZybuYZqFqvWa+hF/sbbCwgxcummiQrr3Ob
vew1Bwet5czVz1VZWK8C+15mtffUu6H+pccqRU4CqZpds8D6KufAf5oPatl3SwvexsUL0Wp0Mv/C
VrZa9QP+WI3uA5iXQbVFwT1O6qtsyQNafqTRxAzXGI9V3CuHe9zEj5iCNDiJGqy8BWx8g1mqd60i
3CTlWRAai2hi03ePW63h7HADihcyBjzUu2riIF+kcmtqGUH0QHp6qlgGCuyJkqa7u9Rwph6TyVWP
o6tVW/T83+vaRahrGsz6FCsplIpe6epTF3i37mSgKLmSMTOGsLsJQHOspqkvkQ9ZDbpqHjrFJxEZ
92pyvJ2m4nToveQoz+TBGoA0L2/tYJy5gsWgWxR3AlylzYM/27zd2TtWorYvnyHA4OLGiR7/PXJ7
5JS/+miKH2/u6wyWLflU+b9MVyjW76KkxaChqcOrlyJIG89UbmWzVrSQpCIdkGjKQ2yCyzFnK9hR
FllgHl2e83nA8+s2t0gaQEP6vL1Pkx2pii6lHWZLDJRGgOjq+CAPRkj2eUAhqhX3iXvc6oI9xQ/n
FCgC8REEKETep8rBcqoTJ69y1iRuRfLs91SHCg4Sagk6kXKq22rTvuCKY1nnGaTEFYeqQRzvb01F
K65+EVETp9NqNfOJd46glKcGFFlL86kQB1wTupJVuhzlAp3DASHUl7JPjgLB9wxFwD3JlooG/VHV
OyCMYraclVjTrwyGJKkHcz9Imb3agZvXImMk5ZNISabP6EfJPhnBrAIa0P/P+LQffBi20bhzAOys
7WGwNroQu7F9d4LUUv7ZvPfKwbJXFYNdMfjee5+r1TlLJFcHj1QZ1saaW/3lH3PvzfvfDQOQ0pXu
bGORra5SlT1gi/21TEc7k5Nv2haqZTGYUwY03z81XuOeXSGnYMaWdUgQ3F4YMlldelW8RH5n2g2o
7z6aznfDyPOd5lKRkoqR2vQVjSPlvUuCP8NR+K3LcuX9PlqqUQbht3+MluGx/wbzwr+NNkPXWKNh
yC9a6DzHbvEGR+epKj2hThRVLwH8ABm2u0Q/I/taLdquLN/AhjvbyfcarIe64k3JQnt5e43sq1Pj
6WYiahUjpcGvvTVhWlitGV+w68AxYtCsF3Nm1YrYffGXlT5Llc9c01/6IKzfqygh310OyYNCBnZX
kxDeO79na79n2+WY/+WOz3lamL/E7Bgxsvc4IM04l07ykEFb2w09/r9ydqBBc/Tb8lmzBvxy/BAM
o+OPH46GCZOpq381sPa41aKXP2IaNWu195M72VcF3dD3dsToaFAB+gwWRYyGRNdFM3Nliwq6d2hN
MFlObMxb7Dzbq8o2a9W0Sfolmd48YGaLWGvjn6gILAC9Kt+cSAlWIut5yXvdPKqu2a2TMizeTbc9
uo0P3BCzKjSqxi9I2pTbCvc72MvYicSgCYBCJvHeBmZNza4Mj3GCHYlAOqVa5DyACdYfxkPkpaCW
Jq8lrJdfQmcujrcYsrz9cm64WGTvbaaJrkkxIB6SyHnVCLvIDtCzxKJWicyvgaf9kiepYd5OwKT8
0lTV+CpO/usxYvosZv3tdf59+u8x6pSteyMMnizf6VFXC9+1eGDPjEbll4ZdFhLe8ZNs2Qksodix
84Opx/kXMsgsG6CLrVx/7M8AzpOVkWDRJExCCrfvnn0Hkqa4I8SU7Z5/91FsvvVJLJ7s05gnW7/n
Ib8BPmWMiqOVVZih+qSQQFOYL/bcXOSmbC79cFniLHFNKK+cC2TKlgFahN9V1EfIzTSvSJYtZsE+
TIsRvEVB8jUWZ6BnP89kTPbKccge/C+991chqQN5KZza/QRpHE0O7aP3HBKmelTvzGjQPhrjsYrV
9j0MFXPvT/xlOaqaujfcGSPyEnp/CVJoiDJO4aZBxbLWTzoeeV9waz4OHl7iaVprT96AzZ5ddM2D
pdcKsoO5irWBWn4EpYYqCP5OTdEra2R657XXlfVO1pipd+yHmkRrj6vAteqr7FaKDoHW3YbJirUY
xjLbeJ5t7HNqBE9uw2YPcejEzZaqEhoChllsC7Se/+ez/32cm2rqEXfTpdMYxZZcxn//So2KYWOI
SBGygc21wVdk2aC2tinaBmutFIbiopnws5AQiyDM+q38/HrYPii9Uj1hQt09IK743dXc9mRU1DkN
tdFOcHW/ywKPLOIEGKqGmgFlUNR8SsFsNUCYbGS5B/HGbhECttpCVQCqaar5RpbZJFpVnoG+Li7Q
fGz8MLo/e6U/pRynNeZ66lEXFlZanmaRNVasZDzLtqOQA1DhiW1SpyAhin/VLjW94CwPBVbtZ1Il
SzXwUKT5HR9IcO80o6ayETWnWSxGK7kuLeJdr2j2UYbkQWv7vsXsUA1WTtGOyPsANcWkrX42Nb4z
0hjo7VV6+aB1YQu9pHa+K5BfesW3f/bTs57rT/J7hT1MbsyLp9vXHFnale1c91T0QIogC/yodGww
c7sTNDDw0t7mXoNvYl34EGm/ZOFdFu1VWP/6wlfrZFnZBZjZ8l9F/PuYnPtkPhXeSZbqMfJrVr6a
2FvL71/0zjFe57rW12AcnWNQcisaosagsK4r78DQjn0eZd80F+nQEuYOMo/Z0iqs5uoOkTN9ab9Y
FYboQNQBuJq2GmwbJEeXUjJQigfKWFrl47Kfwg00/+6kTnNhnZO+gkQqyzuoIkB5Y0ewM+asZknv
YZYtDoNfd9fZ/JGNcPRvcXRRX3N9dOHRF+ZtlCpWnUYBpOwea9rY3RUUu4vql9S8U/WBn7uRWOEu
DJsSJiUCeYY4yG7ZEQk4uQrHalkilbmVvl5Np2s73QD+PgmkqYyVXs/jMdIo00ioKvjjhwxv6pMc
EmHZdh0cpEPEBByFgJ5LIBHqdO31tr2f5noS5Md4fq2ifd0mXoMjczLt5yZf4zLUI9k4s1FptVMG
KeJUI858mlK4pFrnfcExa9jCZhybhYzJIbaEV2S1H+3GznmeZJJGVxz94BoTsh9CydqzEuNg2cMV
m+rmWulY4cRagkzMcnSwV5XfhPjGfIRmb6KBMiS/KxH3KsTH7qHf4/8Zj0Av2qSDl3hi8K37fTNf
El9Q7XgTv1viPYyjEi/wARpQgwKKoz3IjE0cUZ8dQwoZNsX6f7WoAjTrqBDZeZYsV9tGj0DpMnyh
RDPL0vYIsOR4++SqP0G4CP291OzGHO3hBlvI9P4sczCdBicgJBW2y2UW0fNNagSt0+8+AQOiv9XA
OMn8DP9VSOn3dSisgYqzHbYQLeXpGM/JyjV6kHyixyn74izP7gcZA3iseqTRxCAVzvPm8yJvQu9D
Bm+viaIK6tYuHgYy+I+Xk01P/AkVk/GQhCkm7f/6q1NX1fsI+kO01TDQnWJNPQy2Pup7YVCxzgud
SvdDjvYV+djf/w48CER7+vz3d7+L/hviOLwffUeq2r0h1fsMlGSU5d7qBkQnKeDs+kBryHKwxpMD
kd33zl5rrm9w9kB0BEBwJsoeZzycWfl5symklDWMr1DXXeKCaa+A1OjDN1tPv0a6M2w6ve2P7Zj0
R9iaFUbfVVZCDypxjRlmDR1c9IPl2f2g+BRWbWfa3UP/aZiMAQDqwYVN8Q2JJJFEeuFzawcgu5TN
+yHPp5ZnQ7S+hyR0CeUG/5I2BVSYOkYKCvxSF5j2HkkLUA4+/wuxiWm9WUGosycfr2O9pX7Xer+w
tybPEs51uHYzRV1l3YhJEdJ1qjHa115N26fZwJFZzedkITtlzEtMyCuuiwG8GFJN6jseVi716dnr
hhtGVQ/8teVDs7EMNcd5CN0CmYbrQsBkGSrh59zAGTBwy1M4DBWJMQWMsoGbnR9M/sKyHWsrH8gB
itC7ak7e7g/q+/P47533eDXUG5/C16GHnHljiBiItp11vDI++SOk1M6yVxVbWtLcf/Z2onmfK3vR
MHqeg7L9pmORAX0SzrlcfrH6Jm0WTE+jgnhlEMU/4wmj2rofxmMwsnU49UOcXCzcBJesFPdegf2n
2vgQS6PxoxPwW1d3DHwPIUAEjd/u1LidHzDfmkmfhupXMckf+qOmkYGW+dXBd+bzGCqwjEUW5Hdq
NnTT76OPUpIMyUMQi6V0NmNqY5TDJfGGVVTir0qF8pOWMlBWsSz8RuTaYNQVTCAat7gYTnMbJj9l
MMQBUsHzvw1TylG7VAJw6aNL6YyP8pETjxh8T5H/U7bkISHluu5KoYgszCplrMZldeGoenb4dLw0
16WJfYwPRf2WSpYfIg7ztyzO9EMos0MZAkvr2SWBff+ccWQop8JE9U98JWY9eStfcdyVfIbDgLsC
kcB8kEv+9sDOPehFLvnXjRwhn9qFGYU7UDjG7TEvY4PGorBG4PG+ItBbt0QbUdOpPtdaMm975Eou
4DOoZ6U92JYYWFYy9d42rdy/5IOh66ddTZn9KFu3dUAbj3/E5DIA9me9HEw2FY81xEIIEAvDrF08
hQZ7P9k80XjW9m9u0aCDDyDgP43Aw65/g7jyx4imETqiVotSl1jRRLHingpN3RtRwpJGfsx8jndN
igb3/WOWGTglrwPSeY/BjQm3luNjByOWPgnPuv3sxvCGlfb7MOT1iz6RYYdpTjmka+ortVswflg/
kEWbFvCzxp9T4/ILs1vYTRi4kn5z7R1f6fjY8h92GyIcM9Xc+yFfetB1UXRw4SYYdrAokug90xF0
xMuuPdRckAe7CpqNg4Mo0nxZ/6UP+/GY4cm1qOK5/1Kjvf00B1igFpHfLv20PTVaO10bK/Eg56vT
yjb5tQWxmT7WcNwOnQY4JY/VCqZlu5N1ImToP0e0YkTz341IuqxCx6D74zW8uWzXKk5xSzAXydbV
4nSZ23BcAMv69VWJP7rJgRGXTNBi/TA2d7feDjb1yqySTaYXpPFa03hTUApdxoEdnXQvNd9Mik/Z
VHQvE9D0K9m0H3JUEZTe1jI6JvER+GjTEYdElnRFgI+APLV7hZ893kxwXIS3ANoZmz4S3HQhNq4W
irfqghLhF9G845elCnmqWR4CV4m5vHfUHRBni6TZyne8bOUNMIQxsd871uAB6AZFAtk5D1g3YoYD
SVkIgmCGg+UikoO5+WJoXb9HIwOVeyco34Yc5E0xpdMuzLvyTY3BxWmRoV5kb2hB35yHV3iL7rU3
7ffOjfCpwfxgoVb4hNpK6H2zfP1gWhleqtnwMXlp+qvR5ndM5qz3uY06Vp5m+xSygdkApA3Pbq7Z
ezdX1V3UDwMUEiNdqbAMYnwuN9JFS5pk6WnOXVXE0D5gjZgHzWd7EDU9OVDGbOwmbvNkzLcH9CR0
vdtIqESbgknRW4uFtOP6pzma/dNU6cEKOq2yRCjC7tntZspJdmc6auJIjy4n1f2KEpxzvR9qq05W
9oCFi4y5HTsr8AvhCWN47Xgfh4r5fMzjFrE55qepHS4K350bfenHqJIEah+fO7tcV2RlrogeWVd5
Ngx1smUX6wqRuc+YV+r9oY6tn1NkLXUkpF/IZuAiMkcmelXe+N5NSKSavaXuTSHM7qEiiPDX8yd4
R1SKZf1YFpaNWN9yKQQPsmVpkbrCK8bbyKJyPYIYz5T4lyxJY+H4jeqYc9bEQZ6prfruZ167C8n/
tVt26OFObbzvkdN+jmjVatog1cXe02uGXcIWkgXjAMnCLiaq2YO2jcBknm9NtOXJ2xZFvZJjcvQc
Huy6xVknwzo79x2ewAjUjaGdfeRTZiF4MI/HOhns13JERTNpsg9ItNNuHhDzMXUMNSg/jQvoOs1u
Npg6NQGkTWRI61ubTCU/I183nk1f+5hMS38d8/nFaXQs1/v4yAUYfCSJr68SwCFna0yd4+znOtUb
VLZUzzA9PEjtSgFLNnbVagyxZC5a49DltQEIC1rvidtEsg46g7K3HGPqtX2COTNsuRXO0ARU5JB0
M4LoXXxh3fiZvbjnK0g5J+j7AZY++eqXyUI5zInXKGz1ezvlOtrOjhqBlEiwrTEL53wLQofAVJwx
mwSK0KKsuuEsTTwGLlHTqN+AHUSXpCNzLsOlCnFM651+I5tyUqg19dLqR3cpN0+5Uymutxj5P9mQ
bev2c6o9p9zin9OaL6YwkUMRAN2vdmU8T7hD/hFvxHP67+NndsKrtPdu8Qm1ojjf6okPuV/uclOx
B85/H1D/FltfeYS5AeEFs40N/DTkdu3+pYOycvDRHFvJP6W1/n5w5uEFhcrqj7gYH1ITEdjp5pzX
bNoN33y0HDd8Ls1pL+/srelBnescQKPU8N/Qj+7Zc7LLsMs0efwEWaEVD4pIs1K4WTjItBGAasV0
UNNJGwpaA2DZG+ZPdsuDneYWQPlMr777pePvK7QPVk6WDVtPCBzMIT7lU22BC00c+FOlmz4m+Eu2
Rgf1T4RSraJIxtpHjlfRatbr8pCSKDj98xkj2wizaSSAatQ2fSXeqHqjLIeo1i/ohyK5qMWkpS0D
gInSDTvotNg6j7X1nFrt+OS7XFU0Zojzh0TVf+SOGZyjrmiWU43DoGzeDwnF/7Ns4m+LpgfYxi3K
TgNEAZdvwmJrvqmoJO2pybw5Y5RyoVTx1hawuVwJ8wfVc9jICAxwoejfO7tT0cUH8iFBovdDnbYg
Nmrn2z0kzzDIGc9ob4xn20hRMTTN2wiUQJ5D08bPrcz2rdZMHyOsuBXQYvfcdD3bTA01/ShXs1ff
VN8xkbN/UrGisBGedKV50wylearGuqW0GPwqgjg9ylCBpdu1HfPNLAbIkG356iZOlGyVh52BZN3Q
rIOxTHCVsIKlxMOWs4rrXDzZezyqmlOEyIG7MPKfCmLhWq05j2w9nH0VOd1mHht8GdPyKJHrwMm6
hS2KA0i4cYcNwkuSN5BEA+OlVnVE82gZVOxvLeSdfhghUj2jPyG4JQE/DbvZxajGxzDU9acpAubr
5rrAFYNWQw1zXyOgBbCYZjR20UpL3eggLwAxyZos1CpMF73hIQS4N3t2cWRDdbo5BJP14p2G4QlZ
nuzayQzfoG2QihS6dnx78hvSHX9aGp4ybu9fq1WOQJTd+UGGEPsJDkGC3OHUxBWpW1A7Oc4jIKet
aj1MTvmhNPOHpxjtY1hr+tXhSbCQcbQT0Qf3w/bQxnb+3vRnZyirD8f90ut4XIdpMr2nBm9dgSRy
hu7rvyCPdYtbSWXuqTGg0RA7q7FQ60s+go99lbeVAHEKiX5QosJhm4b8BSgIGZHIiFjTvM08xeHy
Hx15icJSX6v1Tnbonh/sfMs3Dzr6amNQvcj6jZUuw4mG3BfTg95l9YIk5XzRNOAuIvNtm49a4OJT
xaVXbAcDl5JGq7SHpqpSoaab/VVj9ZAF5i9VGV5sfnnvI3oryE7q6YOHVtOuNUxjj0dAfBlSbF8w
6VCuY44mlYUyxpnCanMqh+qF7SGirIoZ+qu5qa11jy3ekzxoZBXsJLbPWd6RgnD9cOdGlp6cQXJo
WzNzH6FrqFf5i4xT+5Gfn0quld+g6JMtIG/e06zN62DINrXFnX9yFCyHR9aWWpLbhxx1qI1uhvkL
pKWfg5/ZP8XQwWyyZREmdvUdg59k35MKuxRa/GpVZXBr4fpaXGR8FJ1WHb761Av3Mp4AI9YWdvKz
Nsy32pscUjEcDJ6hsCjF6QBocQpUvmceoLLTTftuBuCkVisdz9RVgVbN5gZHutHwnKR+xU29WkUe
SyD5H+m005/Ne68s6BnY8S37MTjpecLH/dsvCJVuYwV4F9Wgv3fkennpvaA+3uNN7tZH8RreVBeb
asbUru8s4zyKQ1aXCsqmMQWLFA7JH7HbmMbJdsGkfMgOeUjkDHmKLES+zGOnXHd1//mC0RZzclBB
oWHN353OMne+UDgK+waFSXE5RqGDOZSnwlpp3PBFDaetjJO+p2iFh9dGNlHqOsR5Un/BgyA9y+m1
E7zeBAS8Mjirgx46H1PoPXtAlEq8l4+JXxZHtugB0kWuCtC374AisFKPQK/S35I+KBfy9I/2bcIf
fZ6r6gvDKIsdkpru1VHaB/m7TMLOvQJ5e9AwYTyN8ZAh3oeYXZaV5bkZc3ZC9f9h7byaG+exNPyL
WMUcbhUtS3KOfcNqd2DOmb9+H0Buy5+nd2anam9YBHBAyrZMAue8oV66lWU94KzZ3JbOjEI4FI2p
CtRLm5Ta0nDV8tlHEXjdYvGwlZO633oHuGDeSwxzrHvWTZVAhvR7SrzdZN18jAV+YZ9aXIEdiRZe
DSXU0bZWkkvk0w0SD9olKHALndsxuIuz7CqVPLTKmXeGD1TZ6+bmxq1QdjBnPO1eFDRPGxQFr/zZ
Gm9iO+t5hIeviplMN7Lr1J9024Yt4TGkoHbq50eNVzztyQchAHI81WjCIb/Uev8CYy/lxZqTdB3n
cXHwEEQ9olBfrkyKzd8tE4HcMANK0MKb8ww+KbsR94LXobY1LAXXiMxFWc3Uo5+uq1ywuvJ3p2VQ
6xjemsWcf9nm4X07of631nvUlwyzLS8+bVUjcrOjuZ9bNkaX5ajDBLVy62DEiFFranwlH1HU6OKD
WkzP8hEluwpVgwRFrvX0JNPsuDoOXXOoY/2CBJvx2s5RR+KqCa7cwqv3zMZgB8LjE+aHr3Ij8BFa
gZ5FRT16D218P9iMRhI+oTV/DvX6yjnMRvJLrogwqA5OyyLHVK5g4TsX55WSXC5NtgY9ZUpg138w
VkrloQr85FpyWCRrpXaMeu1MXgFKF15LmWtXitK6F7WvA5lzggqpZgyZ1mHjgJsrB6W/RPro2zTw
Vw3Drr+ffD2+d4EPZnYPyCDs78W7dZnOkbuVTS9RcRacgu+yJec0RfM0xVN8lJO8zG8Rm8viFeVM
FfuYWV2Tlw6O7QzHhawF7p2i5CoPckCekbYLD3aWweiavGnhW7H+s18HYp1lxhWif73h3pYmHFbX
A0Q1q1jSpSnLInPI03VSg1LHVegBhlDw4x8nmHmEsoedxunELSvn2Uqzbdnhzc7TxrpN3BZ4IF7r
68Fvw7caHm/X4qBgUfe3WFJc6hbiqp05/pLjcqKNPtaybPT0GqHencPa8M4Jhu5eE9Kp8v9/5l1Y
YguzUOymeO5mAfnqECuQo0WKvKndZjwAxih6LFRz3ebgkSDhwTwLt3WPR64xtN6rHp66VWRYt2qS
vncTPSs+Rm2+NiCD9tiIJwd7he6BhlRAkI3IREkTlkQf63JE8tH/NAK/RpoSr6LbE8/c6gqAdDaE
HGxSv7kpggsJO5wrR+dRBgAQkC5amw9u0/5GIHn6bmk+GZjxucFM6WKmengsBtDq24m+jtdRQvL8
YQKbBGMyLI4SpSab6DYXR4lSm2vExeQoe1N908VJtjIt7JsGXe32Dp6y91ms3FTcU3mI6u7U1BJn
/CbDCu9NncHAzCUasyL5yp/qlQqv9hBFPVaLehdfhLWKeKPfjhe2qY23A3wguaOQh9RLrJVeWeWm
FvxahKMnsrzvEbUJAzcXEbk9lSg1sg8JneoBvef81jDRJmmMqDmy3oofbBepYSEWgsOKuWm6tN02
M1iS0LY2LqseiCp9d4izGvm63m7QGhIJ5ULXrsCwhfeJyR7A95HnOhnxTo2yCmpMYeRoJEYDhVHp
4ZsabnA/N8F6ruzkZrKbfJf45LyfqNQnF2GKWIyh4lZwgqQWiP1Rs6DtSNqSbCOf+qc99+aqm1Fp
hgvuAoCEixuUClqnGcpOsikhkBZ2R/gM3MuezCsRtBTxsYi3NGwhzvEyxG3/Gm9kebKIQuxAa2Hh
2juGvlLyZiZh4U395oShLpIhIi0qarxapBzmNJ8OuAXK/W2ueulFSWVrGYntrtE6ObwM5yB3wHLP
6+QzriRVeiPjLcwCWbCY9oWNtO2egvIrAksCQ6xWD3GFl61XgKBForHBg3FK6nWuavPSbljLnT6C
ntkzNAxWKTLDiI4TjDkEAHjirQK28Mh5afWtiwjJVZ86AtrG51b86NSUgzJMRiiZtaphSm9ro4a7
LxaWY40hhZeZxjqKPHIzH+tLecZ/Ub73PRMuO+vO05LzNG1qdnoy21T4mgj5MX6b7RRAG56bcWOi
iE45m75Ph2JABSz3mlPIeWAaUbha8P03DmZqvvkZtW5ZEymsoD3BILpIQ7xfDMiav5NDGIXDSafj
R8MpWlZL5LAniqdywNMw2fpVuGmF0zGWN9cogJjbwYL6IP9gLfa6V3ER3cB3cVC3dMoNSoLW6U+n
gOxcZuFU7oZkDG6mEBORYZp+hqqCzLpYw0co+hsrPc8Qa36OYrBSb2ASJ5gWbPJDviCrWKWI/CUP
cGKRyuGGmuJp+JwckNFVNqtLF5mx0/ZgCpV63/PalLf9tGPAlYUVQYT4jfworrnAOiXGVh5RYDev
lI1pIyyHrqrYYjvjD3BPbHYx99QsOMpBZT+hOBOsx7SJdwMihOtY6O5ISFaausERzO1qqEoUGGRT
UeqVjEgB+7tuJrRjI/NKHoaq/52Tvrg4d6lgo66CKYx3UCtfZH+eaXAI7FoY+gZHt8rCozxD3Gte
mxnCUec+OWDqVrQsy3LapHmQ7fWofzl/p5sM2TqE4F4i8Y8QoVMOSVVysiHM8N+r9O4eZcuEenpB
EchHe3dkN//LRly8GP1fkQUlTx3c5HEwcmutF0ZzUDWgoo3pzdisowmgGROCFq4dnzBjHrJRxzmu
nySgTMLIfNzTshw1D4iy4yLtSnuT3yOAH4L1LbrrbIjeTDMSS/Uw3aGU0a9kswWps8qD0r2QTcdX
fjruFF3LVn4/exZehDItMvcIQ7U2wjyZoWN+JnST5qIw0Je7MYwhqZeV0E7KtD66lMpKlBHzZRfq
G1VAxyRbQTIa5NnpUFm4aCvRg+w/hym6X6+NvKoheBXNFZ7261Mh40szDeqLwfSyZZ81wT0PlHhJ
yWD6hnTecWrCBtLrEC4cYFO/ZmP8nfKv8YxxegHRVYko8LTOFnHT9tJIPBP/NJzS9FLJNvZQ/0q7
3Et3dkbqNLHq770+jcP3GWA8ClGwIwW6gmXk++HcLKKJRLFs5/6Eqwg7jL/FyT69W6OgEBzlc8oW
Dyso5zoPwNJdyAfT+QEmR2Uz8AJ9jRnEe8h5oLFQD9HM66CairUPVXaFEm1+4jzLszi6ViKnvD53
8xj6HKrMxP8J7ay0+hTaptENGNArTFGn26RX1M3gWvlBmYfpMlRbn/c2lghdW+grSrz9Y98P3WJm
RfbW8og/kYt8S1sYdl6icDv+cPGXe66Hylx2tYtbAElBPB0qexmCL3hTEOZIB5KQNeDDjR/1/k4v
dPOOTTF7ahEBn+kHKvnDfeKV3c7zZwSg9c546UxqIyJgimGc4tFRXqGDpx8dm2cZcHLl4PLQPCoC
F3Q+dO1r10zZ4dwjzz6Fwupa4Ts2Ls99ZKlWDjXBm6huyk3nAVax7Hy+7/F2vPHQ6ATOPN8PqjPd
l43Vs/PUxkvZtEsl3OmsbUAFhm21NPonTR/qOzloir3ImJLtlk1WbTzgZuvtFOq36HQq8I/kYO2w
JmuzYA+gF/NKEl5XSHgh7BzFLfrA+FfDTSXpLVqzFnEQIfE8dBdzkvyU/aeDnIVhTrGc58RkVaXm
lwWYqYVdsAV0da+77viPXMGw6Z8RswaFFFi/02RpKWr+GxVyxGP8+cnzTJ1EUG1eAdPD1z1W+/Up
/TWTjsz9VSKcrLyhchFmB20be970QkEe0XicOfdxF00vbrzORNTkYLl+ihLdJpmSf0YpUaV8vtZH
1Nwj5S2v9eeOdRSu/AyeozKt3Azp3HmMzbuuiOMteslQDkRzBix018NUxxF2PkZ9T8uZMFbT7HKB
Zw1scQUPczxwdX0XiOEwGPorrW8v5fzTjKLBxAeO3SZFyZIZ02ro8cA58ajHAtRL2WOak4wjOfyY
fI+Qfi+wdJdLYKD76NOgxC2HUzEc+uH7MBkfWJRitjthdBPr1W2PlauG0F0LrXKgJPmlFgDed2/b
rbX78mo/1wKwGdmXuW7t5HpBhlWxMlyOKOr8rWyRaMbN3NvqRY0b2LCQIcBecFGQG/aPYTmgx0WB
zYeoiMhRhCpPkycSwn9m4LuKEjs7c7Rqk/0coNN9OpXtUnTKs+4V10nlUp6bSpieem0lJ/4cJYe/
xMhmoPSQ29LkNcu8+vSjDX3+y4hRBac++J5++NuPLLIUatrnp0nyBznnK+SEIcvRgXYmlCDLQLgz
qS6ohKDYdZEe7gFEvR+w52AU2Ycg3Jx7a7fS8K0VoacAOSQUYzIHw0+jtLaNAEItuzl/Us3CBqXd
OrdTEnHwURtnsXhqRHxvY9e6PIX7Y5DvkKlG017Ex+KgNgapqzbSV3KGHAgCJV864jZ9pfQXfqkI
4xxwC8LxQG/2Tt5iEeP2PtLQrtGC8RG9mZ0EOLUo3vrriCXjIVlQAxpWftKU121iVGBC4uxHTek/
j0v92wDkaj3HmQsdgdKpB7R4Vxj6olK9+BZLUwOQEfZSm/f1vTJ8R74gefaTvtz1wsJEStyo+Mw7
wZgtKsocm3xwfDA1deZc6FN6OZc9tVDNtdZTlOA+N2JrVtbY2xW2zRfWkQu/tuObOLjIPvBCNxbC
REQkEli4JphEQssmdxD7Oquzai1zB3KExnnkT9ifOXAASYEkuUH5qhfc0HZcSOyupFNXE3zRIUKI
3DcFPGP8iJHDkolt6/m/zEOCBOtwo7n3Sek92IHzok919sObCvTeq+Yh66lfgKHytkVTBAurALFH
3Su6BKOHHVw7uc9TbvHeIUeQo4+xcG1ruP3PEZ2VPTZ13GJx2TXXJw2fEf5S34MKcbUQELOU/hF9
iOoqhy9xqujLMWrfhmrD5h70/ibXyuAQKmNxYFHtrPukVh4MAx4J9uf+Lwsnb834ZYwuKp1apT6k
Ys4UzsEBLZ7i4A+mA1Ta9x9gS7zP6Q5f5sj7eAOek7EbPWk84I9gVLU1+h0YfIoiQDd6FAHQzTXI
ddKeh/xXOCbszUTLR2BkWsh5bObzw1RgHvMRK/tPIaY/XKECuvPc/kLTOvtnoluvBUJAaG5q4aap
1GrfGUOINwAoDWq15qsIrfJ5Xvhp9pvKnNfgvOz07RZl12nN2xq7CQ0lHZ6K9X1cW99zzQ3fStzl
F8OolbdY7Q77AHXGlUzHRdoNpQHrW9wYr1Hcm+CWtOlC9RGWicRLEdezkjQGTgpINMUPuUf+UImb
XaA6JpRUym+8sZCCbzSnWtlhxVLUnsyntgMLDfIbZcIiQFcxnTLEFcEdJqtEJ2s+Rwr6vwy0nZUc
hGPbcnZLax9q5n1j+NHdAN3vmjQ+7i2o+L8OIYY9lT91O9m0y1dfJ08WVDma6ClSkzxRwtdwIKnp
WkZzjGLXeMAnZyv70ajjOZh4bKLFxcRNXFBQC0TT7Yu66P29PNhu6iMKbb43qymG4dPpmGt9hNSg
NqKVO46LgU++nkq/u294dFy2I05ysqnPes9CDq+YIFGuwKz091pRZljQYaYjB7ELIiln2Us5KCcl
vR5gKaYUO9/s2MGY1chXacYgz+mdO6Uakh30inAbVknzZNdsQaq8eexdfbhshHud0C8sxcG1/eiS
B0bKq8K1b+VAripgxD30LDRfb+JlKEQKEX0Jt6d25mo/k6JzLn0pZyjmId68NNtYvZZXQfFMvxri
YjMoXbHpocle4ib1s42S7AeOA0+hX+SPZl9p29bmyRHHs39fG8XfAqox6y7ynsyk5iSb1MQWFprf
r8j3wU96YCHN3ofJnxpv0QD2vQsi/XFosGENMr4QMe+tbdnmOtIfY3xAXh2uiDE0tzNkc8Bquv6M
TspPxAqGq1JUfOTzOOy7tRF73UlP1JoG1BOG7jYeH9HUj7D60QuQ1an73Nv2Tv5QMFHYCafIIfc5
ziKszvKDKlAILuykQg2NG9nKK8vbuZGNOL4YBMzR3iHQMC7HMlS35z7MAr/Osgy9WcgJMswabfyA
WL/8r7P6nJIOhOBGwEkpIJ9nnNriHvXU7Xla+AfAkeH9UHjzxvJgzKhDyoIRzyv+mRy+euwHQITE
6iYkl8ICVkBCRkbJ5AW3jbYeSEg+Wz37jlAdcErqvEPoImrVCyWpOVUpihlpgqMlDwiDMCMNx09h
sl+GdRmSD1Rvp5cKgKwMC7Tk/Wrjx9UccTXZFGElePPFDLz46Jvs4VNZgeSF8WxTMNqMDiJa4PHY
CiihsOF1g2sN+4JHX0+Xst9K+mY/ISi0TEJW+W07aSt9KoudHB35YSrUKu/saTRvbX8EFsPF9Ji6
K6SvYC2b5Uw9XHFrfy+bQf8bz9oK/AofyA+sVak79qKOUWOegyx+QU0NaQezfpoQVrtClLtFKrCK
XuoR8dq8L6YtchLRi+4mr5pi9jdO7lIvKpOd7G61atplI04uclIVjHAJS3/cy9F/XluNC5bs4p5N
Zn2+NjL7r53T9jdJWwx/u7YuPkE/C57ix7W7/EUdyLEZxmF2jBCFFg6q2r6fGSXPEcdQpIhZeJWN
OZ6NMhARDH+VGgnCfiIagVVG5OzRTZtd1HW3MG+jK1NrO20lp8AJWihDaB4Gs7IuEHJ9ilD9ROZT
SSkfIpfUq7WFt1Bb5hdKUbL791ttJWMsz3KP+qHDiD3bG5r7imcWcg9iujwkH2fmbKcrMi95Zo6b
XEgvhS5rl94Jbx1z0G7NVLln94wuUtggk1DikiQhndTWvkTJyTJKRd0eHVTHXKY8sy7dqv6ZD1b8
XZyUf05MUgWyR57MYfdTnmh/TkTwfxXzn24hLwi69MjvlCWighaWMpTTBQuA8aXIx4s0b6OHLhMV
KC0qF7JfhvkGQgM2i6cXXi4XoZ/GD+DU/iXME1eTYWrffQqreoVNU4is9PlqHzedJtTqx39ezfXU
di1valHmWpUK9sVhhBFZMsFvkIUs2bTMVjnIMlfK4+U0KuUWzqNSyGFS7P/XufJjyBvJK1MXVw7n
+54/5Pm+cnT4+BhT1PZbeIXOMrFcMBOed7TiwbxWFdu8lmdxgxeKn5gjRi1ioO8iZ1F5urrI53bc
ykBddjZ1tUrtujmeJ/9fLyruFhSpeX2+cJsnGNnKe35c+NT331xUzk8B1p0+7aeLaiCJVSf8/GlD
A8WBwFBOv4JT7Ncf/+P3Ii/q2uq4lR/8/DP/uwt/un/u29na6FZSAL8Pk+eujFVsC5HfU1w8dMl2
hlvZhAwH4COrca4chBxf2fq3ZUR9RCjxyYhCDz9Nx+7zX6a7Vf55emMXS3mxj+k4kMyLMm7UY9CR
xLQFyDkxvmfzFP2gSso2FkVqNCNd6IQYOG5Lv0/uA8rOfwlN7OY9dLTh48jQSat+JcOwNJ0ofTQK
01ynM9QPvFjdPcA/4Ke41T3MIvdW19PAjmTR8rD/VaAHRU+WbVuWRwtNlDVmcTDK3l/qg4m5mKiD
WHUPdw41QBOn13sZJvudwMJmR9EpmfbYtXSosu7l2flg4IFAzdF9DzkPfAmWTd81ymXmgAWkCjwc
E7+G8RB4bygMNwij/GnGwLkL8KsOfn+9Mq8LKgpoiKQghqJ8EnaQwyWLR+veR0kMqBwO3KYQc0NA
Mr0jKQ8Z+TcaifEDFOD2oVae5LZbNkrlSW7IC1Rq/zmSTJ/Cvs6RaAC+f/86Ry40TdNoHtTmWV7a
zgN34ykOuvfT038z8a+fCX8wfRmOOHmqalcs5dsJwwJliay/eSnfYYh5siDrn4GhZQfPnfh2CrZC
WJqfozTtCKe2f2b78h6lzvVb2s45KDg1QsBy1Hae6lv38eC/UFAK3zoVyNZsDC5Kp5DZpxnxPil+
Gxe/RtUtvo1iInxMbdcgfnDvhu6LHAfJ8nliHFTo4Ygr9vlvOXEABbuJjKdmtvrLJvExM0dbCdyM
BrHK4pU5+k/yG6xE3s+2DJInSgTVWneH5MhuCYvOv8ypxidpTfExpxdz2jBPjmNVZHunNeaNXlw0
pqJvWHRUuAm51r7PelPIJyDnXvM/FlJVe01VpFygoAQLr16UZeGL79NLiZ7ACzbz5rJXu+zWmONk
Oyf4IBuZEF8Fy4vyuDp769kUvpDjmFw3zqhRBB/iH6W5k0guJUrjZRSP0w3Lfm/XoSu7ybB3erRL
70VGaJZ+XRggNcvuu5JPxk0imG5ziSEbVgAUb2nJ/iIsMCaYea2WassyXcFncmOmmr+Uw/JgqwbV
+0y5rWVIHD+PNsbegCLio9EU9q7qA/WCUsd0ZXlmunaduHloJmxxQlB73xEeOha12J8l7ONNU/1d
FtOT0yfx6zRp9TIF2X8XGPw128zFrKTr643835aH3C5HhGb5V3eKNyvK20OJAttOZQGxCEhKtPfT
hOq/d630pPLekCctUKkXPF6paxvH3TbS3HnvSKYvanjlxuliBR/M2byirKyh1BoF+7gGHDl17WMd
AJFMHH28iFE0uzdc7RcCGcVNkCTTstD7JdRWynv/PCvMCQWgIOnwjBVn/xxluUgfm8j30X/GFWrD
48nFL1XM+hobMiuW8/95za93/N/igvKQOYFavQGwTiG6mOodb3NE9pphRN2Ypm1l3fVY4HOfYge6
9Ku5X0esqddDk9DGK23bsAm8lsFDFaDZpZJYrKtEu0OoK9saCK2uS2osCCN+J7nnrYvE6HdhFpaP
+mwdYdg03y03QWAe2aqjDR/xBr+nbiEH0oyH7TTa3W2OL+qhtLE+l1dSnHIHCrxBj7y0LtrK7DdN
6hjfTHPVVoD40IyptqPNOwcS3yMZWCQU0uqnhMTnoeZsi8ya15IxYjdBKPZ36UHi58WkBsRUEVLV
QzZqZjV2OgvKGn50TN8o+wKwrJ9GE6ehbuNq4Oz0ca3WbgPkB9w6jgS7efZtPAMoYsNGRnGm8at7
vMkwxql+5XZi/9AC5VhVDU/4yuRfrDdAKUxAXOPUYykRqHhKxfvRKEGB+La3xA+yvrLmAMw+Cax1
ZxvVa2mG2zyLnR+zrkCZcMr5zplRLWYfpW1jra4e8PL+Zc2xf+OEGTLHMawOXbfemqAm7+zV7oMf
6Ol6qJrySleDdKe7SrAb7LFjZ2pHayvXo0erNLCR5VfyQ5l97DoHKtriSk2az+/i7xEGHKiqNclS
N3qbRNUYXhXhhA6mOdrfLba+Lo/MJ6rk3YU1j9ghBo3zElKOMi+87Ciht8NYGg+efZRqwbIBjE2O
zAiqiZFPYdlRAnTH95F/zNEhY8IQ44mYjGijlFa3ptSiv5JWX0l2xlBX4bLCwvPmP0fMUZHvQdbX
YYtw1AJ/WMxCcgyjA6wyB34nCGJsXC79MsGF2CQDvCYtN1ugjNl4ikirYa9WYflcYWa/IcXWsWIb
tTvFUNL3iMK+bfPSfcR+vNsmLVlTrTb9ezfIf5xu0s2vbTgPDxrF3IsGkOIWYXRnaQn2ICC/m8xw
wrvASZvb1hgeqN2WL6qGlBjJCd6moqnB11sMeeJdZW5oPdQkeGV/oVfOblC0FgaJVb6gWkAJiTXa
QY56LwV6fi+dBhikUnGJD12veOksKVfXjjs5BzrZRh+U6oFtYnmtuGgKY2udPRbaaEKaLJDNvuUt
ui7wsMT/lLNZHzgLc/tTX5w02LGXSMWdC3X4XperrJh4VHyUxmThSzbtsQgPXfegQU06VPpMEi/P
HrqxhLAiugAzt9RdxOk55NyUZ66Ck3UHr231ZSBViwFtdUy2MbqFF5JX5bhHxHrcN0kw7i0XtuGp
M6qzZaXp7k4OnEPkjFOcHHHklPP4ORzkqIukQzCsPl1bnnpp4i1QXJxWUaVZex4q1l6enQ/nviSM
H0ncUke06rxe/C3k3Nc0/p+Y1gpO86Zx/NnC33ypseSq8DX8VqSZel2at7Eygq8pDXOXI4V5gmnN
XYYBfZLhDwbE61zKlWeyT0TYoK4Osp4r++Xh3Tvgz+h54GvZ2Lt5Z21avpHuyAkZJ6V7XC6x5Gld
dXXu6+APQXpXvusfgvhysNE23qgkJ2V92QNfKOGB3LS7uRcCwmRuN42LijU0qT7dUtKqFqd2NIXF
lebUxdX4MSL7YKMHGi6FenEl58Qm9pOnzhCW7zru0FjHXebab7rwxXWGeK22SF2MXTfgxpZAHgbD
9Gz51o1ErcP3vUZA6T20TQacOUIS2g4c0b+E1ppiL9nrwpv10wbg+dBcW6FlLZ0Yt/iz0PNJ35mU
F7kCBs7BXwbkBdIinpdNPyWI6INWlDifAWjYch7A3cINBJkoO89wRUtvxqUdVAAp/wJwlH3nK5yv
KuFCgzONe/aIK7NMu20+AjzVXDu/g+eT3yXQbvFvU2zeZVlx5yZ9flfPb40deDeyUQ2edVllWFo4
lo68vk5xHeh86K6HslOSJZX8ezszhoO8XAS48wo63Ea25AXOd02Bu6+rHtL5WcFfSvufm14hMH6e
GS/P0v5ytEGFMsv87jL0ag+2rWSs1731A++NdNcGhr3w8lTbSG3fDnuXk+avFTTmFlmlcnEW/ZVn
p7juaKlDcgo9d5tgWxeUp+TLbgSkukwmDSNtYWwmm17dNjv5kjSH+X303IxEcJOr1s7RxdLPr7FA
Ccdf4J7eUqNNXqLM0ZbTnJm3ntYK3CrpAL9220vdxws4xGoQTSrbxBetKx9xORwW8zQWb1ONwaYG
k3hR1pQN0gg/Hwll74EFOE3/kM5lt9a7DCmRJugBrVN8gKZPjUqMavDgbjql5l+XwdMEkuKd30yn
6VoVDBQoYXJmYZjd6ApcmiqvUHK2R2h8Bc6Wde5fgMuZl7IJPE476pb2KludXnb3rUsmg8gg0bSH
wujRM1b161N0Anw29/vpMhKDehdW67oZzXVERUBKKFi4JCxLp60vZRNLiFtD9YJbjIKyx9iZeY+h
u1D18XzsCion4zAXz3lcWVtvDvt1z/vjYAz17zwEQiUPRuG2uzFj29ijMnDuTz8iZJ8cRbgUW03V
99f1XPFc+pghB740z9MA0ZGch9G/+hInQ843cmyQN4ts1F59qADb82c53/x8UXmpU7MBXZI3yHSL
j/zvb2GJn7aDyYakaYefHWiQRqnth2zK7WVnTNpF3ygWiRW13ujY36xV2KsPQaTou5xnwVI24eq7
R0W3X2QLd0b7LunVhZzZiulqAIo+cKtbGaD4Pogl054O0WyhH1jy26iUqT4CWV9j2IfR4pSFN504
JACuVrMZaivZlAMyRJ/7jemC1TtPCDWo15RaIbeJi5wOIzJodZu3mKDE+YXsk1cq/txQd8J1f3Ix
GJP2gMhUtDyVSz0XMzaqSuP61C493kKsq72Lc/20UbUDiHAEzUQ1lcxCdouMwCk+V9Cbq2L9XhZn
ZUDQoJ9Hmh6ZUktXrqAYLdkb1wcJbEU3WUh6k/24bCv3JN4tR/W2RztRnp5i5OlHoITG1nLyaUCA
aYMEfw1nDsxVP5pxuQF1gHJDG1waRoBpblMG074z56jcyFOgu9M+VDRI9IiPkVBDkHQD1XNbuC70
rknhmYDiimVjMV8gZFLFiwJabYRQCRD2vkUf89w3Itx4Hj2f/V/i+r/MFdcbAhAY0iI5SHTUVtm2
BWWhvX45K5pEfx1VM1vMlf4vo6Pom8Xov4+ToyQs3uO+3ON8369xERpsBUL8IlcpdUBGq11haxBR
Zydfifd6soLVjXalaDZ5A/unczC3D7usXopgJ9fDW6kqcg6Wl4Oi/B4sR/X2Gwuu7qbUzJ2Or/dT
XA/jFcyNH6U7NU8R3nd71Z7QJBKDES54O1VzU8iejKZ24lCS15y1HM09C9u+zEYMQAR34ywwAWF5
yZKyfspjBYSnOgY8tsVo3N6ZaPLeyNbQ5FC8rfE+9Jz2EbyO7C3y1r71Uc3pJteDR4uUjWLU0UbJ
o+5AgTbbY2yGQxKFyjs1KtjTGK3xDZ2dvWMM5m+j69c52rRvkOixdiLvdG9aXbRugjshloeFeZAf
cg0NEtHSFURUwBfAP5bteNJbKrpTvD41hYKKPBtGxblsImN7yi4FyjCt2mlAMG7QYO6hHY2nXndl
RjMynTO6jtHSDY17z0lsEGpaFW5IH7AMlWstX5l/Z6rmXbLWaRfsM5O9dCCx1KLY1MNcr2UzaJUe
q9Dh94zTBpQma69lfnkvvUvm6dqGoP3d9lg6RFVpP8aZMa4az7Cuw7I14Xtq1qVSdMHBCsHqt7pZ
QMuq3GVbOONzlfq/BuRzfzZBsXQ9Yc2gOcPWL1v7YRhYUrvuBO9mKnYyj+Kl+g0CtuMtyqXl/Zzr
F2GHPMHsugM0B2CzMhcjJ+U4Eyc1sNt6GVYpzu1lA8O71Z1jNwXu8dws3GrhJ3Z7mCvFnME1ElfF
QbBOLGNY1mE+rJNCdRcYltUHP1B/GlGAc984Y3rvsx8+2PJ0svUS4+S0WqcOn6MenSMAH+4mzoo6
6GfxC+Zd4wUNdGo6bTXlhRM20Mo9vriIJzhL37W/2W01XobN7N8WVE6uhsYEbVUpt7Ir7D3nYoY6
sTADxb+VA07aeSs9aNhviz55KCu7WiQ+MLiRuk4sDBNXWRXX1wHS28tM5VteTyQyg/JXg0ftorN7
+1FLsNquqja5MtCK3MWNxQYuJD+7Ct25enFL59Fy3fx3XwN+3ykxlE1UBmf0K9SRfCpaYqWFXZ5m
xeFt48dYUpFNQHoKYDFosXOokwYK/6axcpElfYgX6Z9QrmoobvoQmfO0SAp/2EQFfkz9WGcqFLto
iRLJvY1FGwYmar3WK206ttRYkDrrrC2gWYO3bmItfZ9UL6TXW3hU5m8F4WE/UtqfqaCkJHlZbZtK
61b4k1Xs43GldWq3hgSL5b1M32Safac6/LTniACZlU8RlunetfyxHvNBZ+mGL8j2E0+IqgB8D3aJ
6D7i20Ba+DnXHAMJokpZtWGKJ9SYWQ9dH/F/JQQckUk1jnw9DpnQf5RdjaFoKyTUl6HmBWsokeOd
UdTTXagopB0c6yi7QFd2e9dof/JFLDI0rVB3sl2v2cpYGYIKu9byWpeNIJ6qC0NH41825UEBt4pC
I8by/0PZeSzJjSxr+olgBi22qVVpVlFsYGw2G1prPP394FmHWc3DmbmzgSEiPJBZJBKIcP+FTPL6
On5wsGW4ReQ1nFWzisPr99A793O8ACSAlfagge303tKU6r6BnbjurSj6K/CVo4o2xBs0CHtf9Ja+
59UXfE5dIK1LgMwcfMDBrTquPH7xv/RL5ex2EK1TdIus9Wz71eY28EF8lbSqcdHLvd/ayg7cJs7E
efTBabTEywahwKI7iUx1g0DXAQKkuhZGUYOfznMM3yILKAD1wPhQckJGBWkXAPo4k+/1pVniTrr1
eZ7wSENW5TYq2gEyiooN6dpfwdJMsqbYkwzFktct7lx11v9eTnLQtnISBFnwkic2ubdVxIbDtjZF
N7tvhmlTW0cZ8252o/oCSife9lETf23AQwwK7Poxxj3d0ah9trpv7EGh2IeyzpNnu8fsTkLYleLR
Pjufcp21jWHo7iai9vDZ8BxjMwXWdJDm1ELm6SBi3knTM9stz131pdD16sUzG/6XNOVtxvvxLsb3
fSVN3+ybg1yyNvjnfdexjQx3uNgQFsACqt2TnWbtORtcnBs7VOUVHSysrnyzkBnZxoMSkcms8hfT
8P4qEWT4kuLXgLZ19yXG1Z5Sk9o+Dsuhs2okGN3yfOs38zpn7RzrUCuIlUM/Ru5DUuxuPXI2pjFy
iRUcz9tASknkpM/ll7zTpw3/2O1aDzRnzldprWF/UgfA+fFox8ojNKN9gZT3MO3ApVorUQJGKGU6
B07xKq1Ji5unf3fVi42MMszXKGn9e6Iek2Zf/5qkLE6EUzmq91n87miNrN5zPun+UURmb5qzrjf7
mypDIkgGmqLE2S+1gdOlTvh7cJnZ+n02f49DEu6Ger4KAsjLDIBcnW1YkiZI1ewSd/gHTzX7rLue
da6Xs6YGsbr6cCpD0TDYZ5/q4KEwmzvpChQgo9bAaiZMVOx9oy47og6AcExMM7B51ahvZPXtF+mY
2y5AkxJbumHMWHjg3TaGG7Mui5WJzeo5YfOOKsS/zrC2fu8DYPNfo7cZgZ8i2ahOoHP/EDeUj31t
RpQeCfi/h8oH3uJ++zrygYFhfUHYYDwVfqPcyaHykC/SlHbCfhVYyW3g2gxHVoxJAcDy14zf4nid
4nGp3926MRp31jVOZzwhqjpWgBeUFYXaqTrLWRzMJZ6HS/t6ehvHDKFdG7FlXOfIgJuSIF7JqRwm
PXIPUaEd2nn2HsrerO9hMqxCOJrZNsX1cDdFA97MWuE9SIichSNin0iwGofbQJN017n9cqVbv1yk
dOp8/dtA1tdgo5aLyIBcvepTshYoWjuz+rVysEqMs6Y8JHVYbsVIcU6UYt3EkXoWYTrPyjahktqf
DBMG/R8mSZTvAH/h1/t/nBRYtflU2u5P6ijYFLge6iVUc0YsyL/FsCs2nu1Ud7o6GpcaXRt+eaH2
1Ri9nTp38d9hzYOjj/AB0BAHPySqg6A4fI7n0khAkmpOg05INh+7AcuWYXlE1k1mPuTouK9GfV5k
jPq7LrDTN1UvfWDgnr632n56szz7LAFtkIXrNIu6hyqc7IuqFxmL7KT6C7miVc6HfqPMrmwnKC5H
bRiDFx6XP2WmtVAJrWpWn9u+wLl1bC30q5P+m4lsj0SQ7KrRumQQpjc6QUX4KR6tqwNGrkXjQdOx
fqkWEN2s47alu3Cw7EENP3WJeZB+CZsMfKysBaqnuhqouw73Gd92Arnab2EiaawtV/t3mJ5mX1ic
YgrN7uUhmRCWU6ux3+AkBv1Cksq3TkkqSy76NmAAaEfMj5z1LUntxZhIZxVkeFNF9ZafyrQvrNrY
V2lof446Y0u6f/6u+Kg3dRC2LqqilE9WmBWrsJnU71SBECQoUMjtdBMNYxBxG5kxdbi785v8QnGy
Qt3mFDmWj4KJrb9CqvCuTZHxujWvylAGuy7P8vyrFvbYxM2pH14a3L1WXexmj3Y65Y9zgp41mO7X
JK2n063fwCXxILH8t6IfN/4r7trX6cZ7zJBVExQyI9r6owXuXoWKU/DuudyaMaZ70vQihzftckjG
rHni5l6baZ09QKR2nliwW8dygiJlpR0srZTM8c7y8moTtGkXr+cCyCDOD+X+2lYq/bsy4IeJeITz
xILLecqw4B2rMHyUC8I2r+6RTdrLmMaTaFsElb8vtHavFuX8z3Iyptb1pP/PyX8PSY/aG9t5HKKr
06TcG1k4Fkf2dd/lhpjFDeFXn0RgKIp7N5/xIU6Ch9bhFvKK/0U/0BQgH55TX4sXUnuIdH95FWuP
UpO4br+ltJFCrDj6+vxo95S4V/Wi0zAr47AL+kJb90M2rVQHQ6PUCtPXMC5RZgPGLobINXIxV0Nk
W1e3Y+if7JPsVyqsKje97ah3fqe1dxiSsDWNuvBHfUT+rl29vzwKWAiHGABPsfKiLDsD/Vkqk1GL
DsnSGSR9dpYDls7vZ9L8MPxh+i3c1sJ5ZzZA4sJJuUOhmpcYdpDK3eyRdgnyUtnJiGtjabBxFhHY
IIOzIDHXcBkvfEO7o3IujWuP4a4CBFEefRSqkNRx7oWAEAJEPdtW9+PGSahRb97wb9XtJGIOxvLk
dtm9XqKRhF4+uhVLGQMVtP80F/JbFs3vTUHb3ZqCkPsQ/GtuvhhOqbmZo3YapWQ6oQ6lFYzGspin
dKNFfoFFAL/BHV54+iqpKP20YNLsoznl5YVCcAIkfg68HRIWf12b+jKCvlNqH9F9Q3PAz/eOWzm7
KIisV2f2qQCBwcj07rWvXec19kJ7B5rIOML9Tp8i/vdW8YLnyOE3eqAIvgdtgw5Oq2V3GvRFFJnG
cROga/ytHZs1PfaPcmpxrfe1/KkaMv3oGqOzm0trPA4tlJCqy7/ZJA7+ttviMNi+/bVWEKdwIDuh
NaqW56YjFYZwpvf6KxSg0zW0M80/hxp+eb1qaL2HNktoN6jvVy3t8cNVU1JV7EFAOhTzeHEQ8zmw
AnhGVNXLN9HSJwNyGNVyvKDaOl4y29hqzQhTZunSgwR65e+nU7K4XkbZuJHJf7rWdaLLrvWAHc4a
dTts5/vV5AbpYjRovKb4m7Bl7JJLv7gW30bF4FhGy85ILmwi3oNHv4w3vYPa3fJDU0A+AhxLzezs
L79G6czNYVw5JZvAW18iP04ZloOM/DbvQwx4+X6Fn33YHd1SN/blAptKINDs3axm8diZ6vP1YALW
s9v5Ii28IJRzYyTfrqCsqQcC2OnatJdRlPOLZ0Qm5WLSk+YZQqZVpqwR71AzEIjpa/3vq1Vc7Qrp
ul1NLlB2E8T0eB0L/qtgY71r3Sc3Gep9XVTtY1qjXRFF7vg2GXBzvbAyfsRVu22lCGiH9sa2quBv
zceItS51600NixRxdlV9zHMn21uJ2p9LwyvPlAnqfevYMD/GAgNDthoPcqjSycF5ts+3t76gdMKH
wlPcvR0jnvzbAHeTzvOVbfSvi8gEaWpe+hLatn+UlvS3U3gogNScssR+CqGlNOuuCg56BLhnrBAD
mdvUZBfkVQfYyNEnT1fi4+zY5VpGO9+pnvS5ZcNex58iZYo++ZPyJYvsAmAo8fHEl8forN7JYGe5
41kv+d5JZzYYoYUANLv+5ToIehmOj6/CN2VqZ+rBXrepOEvT6VEQRqHvSVp1GH1NFuH2iIrVzk/T
+Wki77BBHBdtcVLGKxuRhG+slT+hwTP/dDRvDUwJTlEWRistHfx/0q5+KMtM/z5XZrUqEMR5wzFN
B3/uT8+sPcetp9bGPRYcNnLmqOzV7jyfBtbZh8Hznbtg+eTYgOPUJyH7Q4Uip9GXzj2S6ea+MswO
QztSvmYPaNJsLfMuK8x4h+17/9SHcbpxm057bZMEvX23q745xfwaNHP30y9zZHgDvms7/p14ShSs
FNW8n7TS/o4+KgsbPQk/x+Ae1mWs6c/yyUUG4lXRMn3TkRszNiUrcyQ8eEGqTXeuWy98tHqKx8qQ
+BTMjeCrGRU2mRk46nnZ9sD354OFU/LXTClUdGAKtFaWsBxpMFW1que+zrsH6MEsMpd+MFrOJtNj
9egss0aLu1qzP7cLqc3QQvBKaWeshbc2FQheTdqgn4vQzr/YuAwvNDfH64uz1pfGWkhwEtVDRISO
lBdfLAx8f0VRMzPWwma7Rcm13OzKoANbWICfJwo9SnUfdmPKPQkcJK9Ua13EFv83y3JbDv2yarIn
snW3AQkOlhm3gUmWYtJZ/uEyMezgM3z+R9lN2FbirAYHbwyghMlbgZyI9Pud7Rwb2x9QDccyBFHH
FsPeoP9keuxXPSN7hlHcfxqyELKrqmpnGXR0wKOBa2k7gQKg1NYf0bpEomKZWptZ+2Da+Z0MBoWi
HFDI0dYs75xr3is3/W7v1868lTTYmPJQT31tOkqzVvSfVZ9Y99Iy0mKlNGHGQk51nmYIu5JgG6ou
vJShieRaYVPdrxyL5VfehtWrFr/6VN+C1RBODy2Kdd80vKPXbVNrzxrEgV1jlsNFQwrwhDKvuucP
bB+Ndo43NcuDz0Yf/O1kWf7FIb2FQw6ZJDTc1yRz5qZfubrabvoYRpQdTNFKKbwOFbwo21FeKi4O
AkBnErbOrsaL4nnGfYcKWqkgyluePN00/3H0GElDt/2Li1orryuVrTPbKtzo0t1lJWlt2bFQlMBm
YiyyQ9XE5kV2JzIgcQ6KO9e4QjYv05wfQt2C07fsYmTfU48Yf+ehe2x7DElEZcwREbKal8Luj51d
Hbura5DE3yKHmhvEU/L2lEMIfOjQLPy37YVeIN6AeCrZ3cUKw0BS7hTHw9cI+9SD27O16yoDucA6
jl7mebr0kVfeS1etGe8RobkIY0SVemnM6X3UCL3g0Ou2eXbCyMK9KdHesq7oD7VlkNovDfUtnyp1
G+FWs5fRLiSf7hhmf5LRLCr/QR2ivZfBEs+bIDaCFyNBVjdSfl6vUDQZe4zi5drSeImjJcGnqdTj
nBqLduRA+pPiZela0ti3pqSxHY1Pk1FJY39oSpL7D3OzmN+fJLk/BIcqS+vlUskyKh+UY+O9D/kq
Thba51yhPCHVuQwXgS343eQgJT0tzr4njeM9qGoVvTo1q45FY9/1SrZ+YRzsABWZn/vYOQOIHSi6
jOWzOi7eTaPx2Y9KXLYCN99Y1H4+O66TIMxv+se2jk7YmkI1VI2jY1vNM6zw9jnNw3jnz4kGd5U+
Odhm8FWNVO8sLdWyEVhmUprzI8yL7lFx/enbp1ZPx2+hMiB0aBj1fsrS82wX+KfjGIK6VWt9svEC
WlXW6P3kbYTa2ZQO+coqA+dTBMdum+RzekHdOrksaobuND9MqdNtsxKIyiCWeNIuQySCrpvSMvbT
fZKG5dq28yecyLt7ETkcCoyQp5ZnsTSt2GuPuaekaxHZy7H1fPJtfVvGvOFRWiyfEm+hHpuYbrq/
HC5vXpfzArTQBJwRzIa2dS0HRatbp5ySxyJVLKc5K8Nr0O0ajoqPgImBNuKdxXaMS+OzzoNx7Rfq
fJZmlBYbJIWsT0OJArnal1+tKDE/u6pRHrzAO0yT+0JV8hQvPBGxNpKzaJ72YdzVd7f+TAV44hl1
/cEVqTRVf+fXCpy1Zb4cYFSYlz4uTm6GFVsYLymcRb+Sio65cULb2ImonNkh1dlM3o/MdeFqoT2H
FQi0RCkN3WJlqjpTsFtiZVC6QhTlAtc2Hjyjmh6v2I5kar2LJBHMzLP389w0q+t/cWhr720Z7gwg
fKgy/S2q8dDM0i3Vmeqq+Z06EHhXtR2/1Lz+T43u0AyzNLpo2KrJjCqyvIe6qCHcNWZ96L/UXq7A
8Bn8Jwos2pk3z5ehcP0nUGP+U4+85g7uq7WWPokFHIQaZ2Hne+mTA3p7r4HXhggWcKEpVI0n/1sY
IL57lVxHUyZZh13Ff0qtDSwIOCsmd9jHyxnqNO9n0ncbBcsTI0aZOGe/ZePVzHW7JePvPNbYGDw6
uERQ1+51FvT0UVNnoFKju6AqjtKFCEir8OLCo7vT1ftrxBJrlDDtXGtujre+0qxHzMJ5GmPsh7Mq
ZOi4vssMq8LkQa2RS1jaFM/0U89G9kOfxFQSUwXxJ1dH8VL66qpoxtU1Mihcc3O7rmXgul0hhaR2
bI1NJVUevJEdYztU2Q8fQ76kU62vZZ7hPPWHCGXATmSI7GtEo3IHhCw6n7ou/upFuvJW2Xi2eXGO
DDesptOkB8Dh9a54qQxorl6BYYSHvEg2OT+rSmefNhxXWmm6V0sCUYo3apaeSu3Cw5H7Sjo9NdZW
lmXNEMKQn5d7Sgaus6+33G2mjEvkbXajuz3CQ379pgfZpkJW6XOqudGx8TEc7rx4kYcS2VK2MSV0
vRBRmxbA6maKzfwCvpqMMRqRqyavkDOVzg/jEo/dFCmVKtibtj4cJeQa3VhA4hMrBE3ptGc5mCN8
ltVsx2a5ko5MRVTZNhYTa+m0JeAadj0Piqk9m0PSnT+OyeSIbUhZ6MHxY3xUdKicgRJpz0PNxndR
OdoIZDsBloNCOtJeDnhuAXVLv4C4m17dZ0Bazr/1S4Rmohm0zJTB2/R2xBpDsby/A6/TzkaCiZSc
/akpfUrpUMqV0zLxvE0ccoPIPCUdcBia/EfevP155G1yboHkXc+kr1kGbqN/6tN0B6uNYtz9Fqui
c6KTwxormwyx2h6SGVQ1a8v8oTMH46CzarxYbu9eUCcs/F3ZgljKcPlaW60VonxpD9MRx02LTEA+
RT8zV40R39O/CJ2Sd90aK7vshzUvWDB+TM8AumExmvNwquvZvYOL5m6wtcj5HZn5pvSs+HlusR/y
50rdzQ0r8nVZBM9KY8x8hRTzQwxOHqoSrukSKwctGOwDeGVrJU0cmN1N2APuR+GSZ/BYP4DEMF4r
a3hhc14/6MuiZxmTlozBsPzQ+jUmkcs8s3Lu+n5MAWAaw92Ns3DjNyAK8zOY1RFeDRFyuOnVSXOJ
aGt4+CQV/V2iu8ExdZp7Hj/6a62qGOcE9X29JJ2iucwff42ViRNfsAeAdkGS1tJxJO5Up6C616K+
Kp25kyt3ep2U+5G8JSwZmrcBS/K6Ki5sVpOjYc/gtUtOmyhgR30U/aZB35SR1X7v5nHahrZTnzys
O56VQf0p4162CDwHuf0UwNw840kYbcsBsg8uFubaQYXwPLoumuJx8yAHrCObB+lne3K+KnPJwK8+
ibhNqBQ4WUicYJCCYGuO8emXSkOXx6vslhuUpuPYxyRSgbEFmfZYorsxhBgbtmqg75149FCGJgq1
72Xb1HGL6THEaPUbmTSESfJWP8ulbeS5D93YzRtrKZAWvXEGBGKeK9PDWWLp8tDvOrm6j5ANXXLo
lvpoHag9nkcKpfxfsWSQ1bXJNnsFirXYxoECBDOKFkuy1vo6Z8anLLWmf+rqjQ0d5btqtg6sU62/
hjCjpttO7ds4BEsqzHUfDZPXxFD02aVowvpUOkB/KMJq93Ltso+i9WSH+fg0OmH7gMymfwgwmNkO
PBG/kTFfU1XVPnOP+IdScdjq6db4TaE/LurkDmm2L12L0VWzHORMDk6vrLrUVU5igCVdo9mpKI5S
GZtqNd3JXx8iRO6xiruTP17+7Uq/Go5RNPyQLvyEVFQnrFRbl0mkbKVTDqY1jSs7yl4NoIAPdRNs
XCdN76JFS1m6sEoAiDb5BxQqTWfTW8MjxE82BGw9HaDB0bBXNFB/pGxr3BV30ThYmBSrZGmydvjq
UavCX/ILuiDRqTF9NKczpf/aGOHf2jgoj6pao1pRd6zul3CUMtONMwXRGUV28822pzXa2cNX8jfm
fka/aSfTi7A56bXafTIrxbhAoqrWMh0ZW55p2H/dFZ0Sveg+xrPLZeVLKbk7o51u69xiWIMtWstr
XNHw5loUnOQAs3TGPvJZTJXGOFcOSZTgovAr4E+TZuc6SaL8WMHRw83fJ8mFHGem3Nyzote9+LOC
o+O5ifvqmUXcz7TImu9d5+Bo3mnqA44d7p3HTb9u2Bl9j5P+OVWb6hMc8eRUVlG/lQnW/EPxAS4D
AQv2Ua9lB8Dzzee8S3cyzwqjcaOiM3EOW7jmMxqOB3GlRMPapkQQW5S+/mVXWa0cdFkep7ipLteS
MX6c+DouL191OcSOf/YAwp6kFaiuc2lQxArzmLWOlzvbaQjwgVqatayus9T+3nmqdpQ+HmHeg6vr
6Z2ZtlvpmpZlEttZNtmzgaOXggCUfEk5SPrA7qZnJ1GUk3zb618QBMUhQTTQQCggDc1XocwUgR88
/GrVcxE+RJX9KmQbaeEtcG0N2RxK5Az6A7+4KkfjVW8UKr+FPqEnUphfJF3V1RUIdgpMF8ll+bGn
bTwT2U8ZtajhHloszK+ZrhJbh3u7BI68kGTkQO6xzZzkJevm4GwXYb9qQQWRelPYRfUFCn0laSUZ
kCZAiOolcbo705h4ic9q/WKPdUgtFFaIDEpYsi8RykbEjivYQdFuZg9/LAl3ini695rxcruefGQR
U75T0JsdojB7NBKy3ENuzohlJ94nLbHyYxzjTifNRY77go41mfll1Bwr97HRy4O05OCZe8fCM08a
1ErvkaWeH6Rl2U6LYVbN6mqZbOlTtPHbDpDk0pQPnsa9ZX7p3RyZ7llN1H1f4Jux4N4BUdaxuneg
lm/NMa7XWP+aLLcKG0GcRjnx06Z6ATGpQAAtw/Gma5BvaGGJKVUDM7WvMoxBvOI8LPg6XuCPvuq4
j47W5m81nO+0UN6KyYIfOVpfpNVnc3EyrF5fS7PrwsUxlezbNXa5YDTWF2T1+vs+nMv7XMEWE3Gv
ZtvaMRDHOMdSMDRGBPY5eGXY7SysrJBbi6ZHq42mO50iH/UjVjoQAMhtAF7hIUAT+t97U1JFXa38
V9OMtPfg3+ZKsIz2eWxh6GbWW7a22R16uuld41vpnVvX5mVSN9ItPbexbgmQPu77ZKdh2r6S0d+u
cYsD4JahN9zru9/iBrUBja8M+yxUnJ61sh3PUPimZt9qFEmk7H/Nv9w6P4BP9NBu9lT45+UB2oVs
iZEtEEZH2Tk+3iHbwfLDu2HOWozq3lv5qNbSqlQvQVhj3JZIt95B6HI3jmPNX4Z8vlhLuTXNtZeu
aqLPuesNW7fW4kuhZNOmcc2f/WK95urmsMXeHI7R0hRjoziun5vcsS7SZUB1uwtC417GPDfEDkjc
dpqi+9woYF07fNBmx1PfCqj8dxSc01WnD+pbWWVkzhTNXMto1xjWcl+FOzuotbdKNTA0bRzlIKNl
OPMWnt35Mi6XmrXkIfAy71EGs+Tgpb37+uvjeliFPNJPmesF6CIO5efup6cPyls6+f0DGaXv5iLa
P1uYMsZq222kqUymBmu6BPHeasVnpxt+OpbiHClnK9tyTO2NUwyUHmczRxC602yWe1PZr0Lkbdl0
4keIsyLZ2CCwN3p3NMjrAfXPIBINmGCcraiDLhTEI3uT5dTxWkxXWjJpnqdRICv1z2LOejVvBdNa
b2G72yQxls+ToREpdxaISon/qr2oY3fWZS+5BXfC7dEu0mD9IXsgp3KYyB6cWXmvpGWo6F3s5TRR
qr8m0IXXq0jXh+wExS1gPFfdYpuHz6bFQ/dJHV3zqcswQ850Vd+VaQNu3G5y8vxe4hyv7cxJT107
a3cS3XdlA6NgHdSgnNdOOSFmVjh319C8BQ5TttSRJVYOSF4VO8/KC0w5+TQ7c/9CveT76LUkakJ8
0VHuuYu9tGP5F/JaVINMP2hd4j5KSOAawTbiK+LlazmPwXJYCC2HoTbxRV2uIgOdO/uLBeX21iX9
WsjCdOtTmfrcTnG1gzMQ8udU8xMOncNKC9D6DfP0JBFZXFU7fo/BCYDD/JSoGLiQW8//fyLCDHZC
lLHhtlyNe1d1NqmjAWy5Hiczio6Wor18QLtcT/kl7IvcCM5XtIvAWFK7R0LKhE+mFDse++kn2wCN
ZiH99LONSHEX/s+2sFBIb/LulbUp8B6f3D1iZdq5rq1iFxRx9oln9vskG3HY1vR/ejXstTJTMR1n
d7UNKnO+DKX2PklXrOxswSS5MvWR0yp3GQnqG0f/dx6/ttD/he+Pv2ZWrxLk+fkFKheeavXGD0vr
reuhRJuGEvzUkUrmH5k8OQCKS1XW7jfXU5TV5AXlS97ztgCEgzpd6iOx7w7BARtU50GuBB8I75Gg
VU8xAOVTGWrfy2Gqn4TdnC5dCKpcu8TKW6KWLmlJqHTpHdZUDbeydE1Z/lc+4j4JQ2Qniapckl29
pejbnPubuhMLuGvnnETf4rR1jrfc11Dyl7Z5ugu8+lTYvj4AALQjIJ9XbQ681ZIDZsZ7Le3n77x3
I5zX+/kSZab+6AzQXGUgSqIQor+fPLtNRG6pVg2kL5iR+jidQyz9kg2om+UQmQ/1ZEefW3YKGhpU
q7YpYszPjf6xnvujsE77hXpa4MxDGvtFeuyqekkp5d0LD3VK0AmBTl2fZLAaEAKoMtPZycSoc6ID
fuuARRdCLE9f92xmKK7JXOQ48q3jxdiqxe6PJlKi4zVt/Yvyn7bWh/7re7Ax9GvfFU8nMEueGD/a
af6UKxCZnDYM7+QQRcqXqiqs/a2LZVR4NyUagid5AXIGPQAwFWrhoVN+s4srDGVndW12ShZDOenv
neKn7fM4G2ZX3c6F5m1QWImf5ZC1POySJI5PzpLdkb7UOFhN0D5JYwq09BwO1o/bnMkcXh3oHeE/
CSoJq0FMupRS+6xBNHyJ9JQKAfQaBNFKFnCmVQJ47HhMmWr4Ag/VwMw26cj8LaPpVEEmMWzUJCh7
tmJ3y1ouA3JZuKisjKjTOr31d2pcqsUQaKz6YNVanfmqOtGwBSXgXFQXLo9eBN0uC1vAlpF/j2ac
vknjetrpYwf/qKuTB3sGSra05FCkibHqOioc0nSM2DvBcCxX0pRZmq0/Kk3i3ElXb4Xd3q1c8PbL
RZQ2qrFdO05+Nz/Pml2/uGpF+qbUt12gT3txncxd69HPlOEpnZOKSuN8ENdJv03Gk9ZSsJJmlcLV
qxfp2v/nJDeFqzctZaLbpJyqM68qXVtX6Ozjkgv+QdynUUCLjoOe5oDga7ypvaZ5gbRtzyjh/B47
NH10nFFJXAc4Jbx0oSWxcWySBvJsnoSItyobFdRelT8CUXS3MfqLO9gUPQ9fvFISF8OQvbCOUgMv
8bS2jzJghy31xBv/iPpjtlOgea4+jHw45VufioZ8qJ9Z/7ns7bPUGrNOwx1VJdvWCjABh3364Yp3
N7LXfg7tx3JAntQ3kp10W24RnzM/HNcCg0+n2N/YDWSHX5PUWsdMNMegTpvj3ydJlJuimiWTIrPS
1qnaj+fQAUCvjQi+YntCKr9MXuqFn5flmXEwKLU+9TCOWVMRguzCSqOw+ZenDsa6wUz4odAjnt96
ke8MGFZvfe+9DkrQ/M27mdxdN332Rgx+k7rRz2VkYFIL/mkT41f0fflgqnLdwSl5oTtZAofJK7Ot
panj29QnGA9UALX1MUciz8biJWvU/iSjc48CkBkF/p2MVmpwajzdfZJBe19OY4vMd508sxY/SohZ
Ncl9GKO15SyXn7NGO+U+WzaZIh8edqq+rsz8YLqp8a30kVNfTCldq/uZUFh+LdwcFRffMU6dgv9U
DOF28yt0mFrnb59Qh6zJH0OdXP1w1V+h8dC9X1Xph0Unz/5w1RztX11PymeMLIqd3ubKnqwkHtag
VvUwKt/AUhlnbNUNjAaH6muWdGR1wzC9RxMne8EA6EHib9PDgTDU6P84vbbH9+mGaaUyXS7rew5c
qwRKeFNs8nZ81xgR4RDP6FyMPNMXaTW6bxogWQiJKgPWRjecZaC1Z0hKY9HiQT3xC+yl/R6IIx+q
CS8fJsucX1f47SN1XEk3AWi463cxM6h/MxX/VTzOVNMjs0Vd7/fTZCyGFVa05kbGM00JznI26/r7
2a3vw2wZ9lw0Bd7fV+BmN5WbT/eJH3jYMGtbad0OFhD5e9i45Ta1jYknFLFghfkNyalTwZ60pvDI
/TTdf5gW+wh7uAOZZqBS8h72RzRqPJQmdtKUAUGtY0j/ceD6Xs4b9iZeCsPow35VOt3I9He3y8ol
3OXa/4sBCY54yo1eppwz3a/ulJQVUhnqJ2nJIVcLyqvLoByaKeixSVPNzW8DualWd9KXcOEDksov
yERRj20LmDYrmdwXWK1Mboza4lL1uh1u9a/BLihz3dq3GJinSEuHcX2drNRVs4OpjXTMYkUrqwnk
kxYTn2VhkeX8L9VGSMJDFiDSmStOBl+nbrC91lL/OrP3i+RkDv0Osm1DmQ5fGDGHuVrA+FCzQjUL
T07VZ/pFhq9mMtfxuozuOyjWuIelegjUP4/ZeEaYZhhkNs8AtTx77Xf0ylCFREkZ4/bQdZUPHGQJ
l0CdXOWxGOuVNQ6tvZPsuqk0qH0idbCTjDvo6KlbOU2kAnteEu+3oLS3CQpzp8Cxt/6eVkqCTI2B
WVnssRueW/311hRpa2lmHiRGfeG03EZF2vrWvPq7RiGo9Zw8CpKaRe4+Q21N39xn2x6aNy1zuue4
rfalGTdv5OFjrLO9L9cx1V6+iKnyZzA4o59wTKmJkLhiZhMYoBPGkVXSMlqOZFwUfej3MlomLs8+
Z2LpsIzmBiZAYeh3FxmFTfKGfGKPwBiDiwS9fLHYKLzjXCvDuyiX1GCjrkFuM/KT7bW5CHO9a3Qt
I05pvo+UkQYKlL/0vfN3Ia/biBR+5Wp/vJCMzGQ511fPLCWGeY+rtan/D2PntRy3rq3rJ2IVc7jt
3OpuZcvhhuVpLzPnzKffH0DZ1PRZe9cpV7EIYIAtWWwSGOMP3z3VfZpsGyhM7ZY7Y0JXUjbhJJmP
WWO5pxglmo0hmnJATdUObv8P2VhDsUJ9A77q3MmucbYwT7TxmLHI8J2A9voXe3D9i26VCCga8QA8
giQYxPQRI2TRh+rnWbXKn6i/bCWQR1Vy5cLmDvEXAeBJZ8Q7nZ7NHRI9xufcHv8pLc14aNW2/CQm
DVXbbO2xLV+sUt357lh8r8AqbzWE3cTiAVgeFeKDzp70VY3dcINtjysUOAiZ7I6cKW4u+P82zzB1
2FUiShnBLN8X1dCf+gnD+QaBpC4s0891r8SXOLbDneyX0xMYNLkT64g3N0JxORwDZKgt5NawvUXM
zEnnN9+z7fu+0u9itdA4AeznD1py0qIEertM3/4Z9UGVvaDVm5xmMSqDA2tsWHqMtHghh3EMxelN
qQf4/5wsPQyFjej5GDMAlN73qYITSaaMjyRrUkogvgY8GvII+3pYX8kcf+lCdXx0Kz/zNzXo9NjQ
45vssypKF8BfLj15ub3jGyoLmN9VxqVYZqLyyeL2vPbHPDFuECUxAqYMufY7frebwBLNWLIHHXJd
WWImhzZg957mY4X6izpvGgFp+S8RwkbxycfHYo3QTJTA9TTUEPbNqltfo33whxgqCZ+JX/h7tI30
hV26skOtOPihRu10liRS2U/lfgIWk4f3sVn8jHp9/s7GFQJVWRWPRtAr1yBWnC11rPm7PwznMSlH
9JcxeDGM1DvUllN/dfVxIwOUEDvrMqrDC6kW9VkL4odO7tlA2oDQrqruRfOr71KqADJ7wxJfyZ7K
mDKYb6JF1woNg0F5TpxQ/6abgbcv+9E7I2V+XHzsU4P6OWWnYYvkRPo164DwS2VmsoVmaXq/rDr7
0mdm86VpEZDIyO48IbGRgGmzYLnrnX2JVexiOs+zF4XnckzQeC1mtBcpOb/ko17vFCuxD6HYj5pI
iz1WqlRtrm5pPLT7zrJOcJi7cOuN/nxzkBGBogj3D7rNf226rX4YeM18SgCLIkjsz0cAMMm3HCmp
BBNu0qMpS2s0P2U3N2NI3efbX9HiHqXC+qJAQN0OWf2gWiH+56PfeUA7eKgvbdNkL4YZVn9aARhx
UOx1nOAeZFczWsFNXCBTY2WTKLp69CY9ewyE2yeQtVe34yubak2+dCV635/cAYU4f8ypSPLtTIBO
oKojXvQxKUCcaJS9bK4DshmhAIdGlqcdhrIJH2IWNxtsi6Ae6xQKjAwok2y6FS7ZSqJPV7wojM+Z
+XMm2/Dm5dretgOrQQwo0pB7hz45TgmQE+x1jrJpqf17Xy76fBESNepeJ9e3G4TzbTsoPtwr9AXc
xDJfZB+yorXSuM+ypx5cHqQFu0SrCB+1vg+vcMHqOxu4GZIR5fTNsuO7Nh7CY2NS5XtrBhQkdBXf
V0AM0xEh2wgNWF3dzkbcfw3r5DHNAvPXGEdbPfT8H/7Yoc/VhOZrpZTj3rdhmhiOGW3zpsWj0yzv
Y9XGZYzSRLIJfKO5eE7YvwStaZ2GSi22fgkyejsAHx1A2z+lmd2/QP00dp7lwPgLYaMMIToh4lI+
XuKbwYcLuZIHIjtw97jRDFtJDJADC9Ngsp194Ix8m3iH3zJv3KKkzmurySBdQnz3Lx/atepTVrCT
o+yTB6v08MpKuEH00n/wZovHaWeVd6E1fwusZHp0+pIHrjtoh5C0001GLGE1O5Y4zV2sZokb7Eg/
xqaKZ7Ee9BenR6Va3I/yNpS3Z2yyjkn0xCGB//vWBHPWXbImf5ARa78ba+omBtm73NlyYDCt5DLp
Jy/S7sirB7dKF/aTmVCnHUHgUY7Vu+FMnv9O9slDIkb/W8hArfAKIp2lYky5Xi3uFw6LhnzUFZze
pu/CfyDoaIcy0kuhiBN8Qnbew9+IBG2MWPNrPwl2UG6/haJFNTJ9dqElyTEZr48/TLSwX5pwUF6d
KX3I0fV/kENOg9RBrqPOLMNVk3q7PeQegH+upWrQWG0hyidHJzsLT27mlDtlJBP5LigyT3WIclKO
YYOCF8suVvtgV0E1vqH4bywHBFPwt1Pc7B4fiuksB/xGNW5rnBsCmjUq9W6JXecGbXFsc+siC6hq
qZIGcnwePKIi64zxsc5aUBmq4/DINYFd0z1GrX6b+77YyOaMNvMp6rAZkM10BKypjHkOSCPT7i0b
bI1ftcVGru9Z5iJPk5IHnGyIz0tzXeB/aH/YHyyncINwDdatC5ZRyVUezDSamo07VhSC2hbBM9mW
QzNvJCqdvWvuq9gxj56WQpbD9e8i7bbCCMYSaJ94I5uDAw8Q0XLn3N+58zhj7J2Y93FeBsamwFEF
oBLvG9kZxIzU7ObvgVYUt8U0eyS1wx6o9B1M3JynUEgJT6KWIM9iWUuQ7eVU9tZSHxjc/ngUc3RK
dbt3pnIchiAseN7lmHy+1SiHHB2/9PapaOLCnO78KavOE1/iNwzic1Gnmm+y2Td40YGWei5dRCG8
Bk9QMWmy6+ohiMJvMgiaPVro4gNCROHOBUjngwccCNuRKr/pDcqx26ipLZgA3WeJrFMGq9z1kd+d
elhnqL747811tKj17gQ4NNjmScXLYPJq+yQXdpF+RVNFf1iWdcOgBVu+gPVRruHeF3JOf7LqrtvI
Cb1YDsoBpsZWYvB1Eqs/cADBtpyTGhZZVSBTw+r75JPI3ThyxejyVHqYpktu1zzI+oZqLO7lOAV2
OyubkqM0Mzf1wSU/Ah7BkHbm1D/wXyiCvaOmAVP76CT4yxiEio+QP0X+q4ZC+7h8iFGQLXcsLM3l
jyl/4HXW8oNiDMrD8gffy3L5PWRU0NsWBdjQXH5zOZ3SWHTyrOYpNbtzDBGJF7aQwZOKeFLyDj+G
TQLl7VrAs/+tjycC2dwru0hxh60BluUUOZ1BNrVUEAWL0gAKmqGU50bgItem/HPlnWMuoxInuTbl
6Bps8wr97Prut86rHDQ6moNvmdhrGFZyKIfZ/wccI+s5YEQQyeEP1bbZ3KNMG531yo3PRTdU93ro
4lUQm95r0DpApXGvO+t+ChbahjluJm58k9BR31YTnnBpcpNoUTkqm7PAXgQOo2uwFahPECex/W6s
BwTb6ye2id/krqclUwFoI8jO9lBWXwf7jjoe7zYUQIed7Crx3twYdmyfdSV191rn9MURfhcmuBll
bzbtE3N8uINTjW+NvLHkXZAOOyRr4/fbAGcbl8JTPn+4jRVQwGzKmKbVwT5UC7jnoO+zcGdVTnJK
JrDwvMZ1ZLVYvyAdNg88NCsdNA1qSQjiddfa1G+gHdpDBEJ/2c2oUQoUkFw6FFO/8k9LO8676B6s
OAldUJZLn5wIN+kSTd8zIWAhpSwmo/s8dYBKZQtIdfOUBdXnfIyryyKH4dQg0UTTV7T0jDicCmAH
oRnA3a27y5RS3UjEwN/gAZBH6PG4nTHv3QEV0qiuTm1YgAr3a2xJMl1R9z0Kds9J46vPDoRdze3x
DhGtoeQJphg6Sn4FcJFtG9bdhie1cg4ogjxHuenci+vlWNHvnGHA0WOHdwIAt8RRH9kcwBnT+ld5
gAJ76GPVe5Qtx7T0jRK76p1sBpNq7c228veymddVdzcbM99hLxxe9aZpDvHQmHc6pnAPrH+D7RiS
6QYaloBxpk8eACzq+yJSh62mafFDE9u4rbDMHM591H2WfWtwoCjdfVbzNrds3ulD8gCserxbJpEf
0K4JtncSVdSPo3lXWEqwsMYkPEg2F5BRY38cbf7d7ESzRDN5mxtOeU18LZnfqGdqexTueNcrPrkV
dHeEmpHvHEqhubQeOiHQlICxOQAo63l3MaqoNSV+eWoOqn2z7j/0yG45S15TneDraAPFDcjM4IGy
xL9Foe3dsKjScTCpqIvLEdmZKgpBdYIUBqSwi1HOrcrXifA2CocdECIF2E3v3dbryFFTZenKGxkd
MmI/XEqeVn5bbUKHDLFsyrlT2ZxsxWiO5uTBqHMaZCGpI9hmm50by/Z3tTBa8gfwOwMKC3e62bJn
m8ZoedYvD/C07bb8obp7+c2XBzXxBr4W5XhY3mORF3Q8XqneRmH++V1Gn22QdStNLduCyc1PnQAp
yQOkSpI/81Oad+1zUjkFYvs6/GwRkFCxu1Zd71ISncNzNVnKs9W2icgFZT8CRX+cwfe9WUUeHwuE
s9Pcc49K1Da3mH3wfkptExyGZQvllP673XR3y3Naj/FEzsLmZ4MTC+xdrhG2qvCpN5qHLuXLNSQq
tQdbwfbeQRWrSmKsilWsg1OvAx9quVDI6tS9yyhIHLvBV5/g4rV4t3rZt8GIbnIH1aJhUZjkRSwd
XBiYwa/q0DZ7JQn43Zxsurm6N5wCc66vM/CcuasPU5sZrIlBi4uCyXImm3Lgr77StxW0r/gDrQOV
Uvv85cUV5DyKyrTXy67XHko+1jfT0zooL6Opg3rnNL/KAGPjTDged8LdeO699phNAzq4/+rvg5H1
pAwp/EzIDWavThxEN7NP+/NMhpolISUW2ScPBfvBmzxLY8/AcnD4Klsf4tYQZaCamqgV2ih/XWa9
lhV4zs7W+4K8HR+8DvzV1KbW2HaOUu7WATUYoq2ZZOaOqoQPEiBCRx0fITQvdFQLdM+8kwPyoMJS
QAhfHmWHJQLlGU+Y4lIhl+1O9haedr+1VDbQBfbjAAWEis6q0SHP/nehDjmM7N+79Mc6b51C6jva
liGYVLsqt2bBvR40aIYKOl9A8vfJdM6xkqD5OkPViywzv2ix/122ZH+oq+pBR95vJ/vkYc7SdgtM
ZALIynVkXwZvUF4aS75g47iAFKaDZfnuHSyC+uKXlIL1mc0A2zrzXvpceYB5sBRJhoMlR0jbR9dZ
VwGsXjoLu5MqvjdLUgALvjhXf41jx2pWsOxTXR9gQPvtgkzWfGc+ZTomLHKUUm5xr3vKMjMWHP6o
v2mRZez6snB3+HX197Zt9feoXQ73Zmz+x3Gt/CS7TNG/DIqwtNyXthYskevEngXOSR3LL/IKms+/
jZzkU/rb2dmc7NZrKN0b1ims6MUeajspJQIhBpbFuYVeSN74J23SwIAUakP61XC3hvEkF5J9YW7Z
ACcvcsvgc1PKlt8r7sbUApP/4lFvq22A5jBkl2H0llPq+Ghsyd7ltIl1fa96NYrGaxRlxubC0nM6
Gb1RbFcYepfr/SHHVmFrZIAc1gE9x1wpLKtbG3YvvQbfTpYVh9aBZjPBWVVDfZFOW/u1yvCuSqQt
/bIYKAuJf/plV1uPKLyWQNrWUm3PuteBqoMbWObfr/1TTzUFqM64X/tkiI5GDeAe5eva77kkiHAu
0fheCXwsOvM6sml58tX28EnOane8lZpjXsxZMfZ+Os6olKZvJlnEnyJUgH0+hA5+Yl2AaL6HokH2
VhaGLUMDkNUHvhll/4bhXlxpxVVizSQiDT7NcXQq+/bvLlNhiSCRZ7LfUr0lau36M3EFqYkuOXFO
sVMJ677cTyNw1M2kjNV5VNX71QIFoPF4kwpiss9L7OrcWRN3M3XiZZY8lYeqiurz6A/3tdAUW/sT
7DEu8AB3Sq2n6sYv+vB+Zte1a42y+9jpihFXMcNT1Kc/l2iEdoSLshDm8lv43ER4QIjuwyhFUFRO
EIfWS79oLINPa3/sZ/2hFFmBsQuK29yWoJuUYjs1pNd3ss9LYmH6CVRh21hVhCoAgUtnVvPC2RQT
oqYqkwI9T5OjHJeHIQDpDvEGPXV4ubd14H22WXmnfPCh3gTbJAqSG/nm5Fb24Ujl9087djEZgyBR
bFqvTG5yYLRCGArytO9yIacFQ2uZWIugKU/ydqeLbxHSBWc/hRO0XNKVp0ojfs9/fSy6D3VW1Hc9
hejLpM7ZpZvC7CKb8kz2sURBD+q/xeCdQf7caME9c4FoNIiTp+sVdFdzkXc3c4pdNoLl86Bd1L7p
7osUjuOQpck/DfBSt/Gjn1bu2Wj4qOUTdZLmTCI3P9p6ob9GTvpTRti5fyn1LPmCFDlKNKyBZM5j
FHpVyOLg08WeWv93UxVNUBjvo57hvgcbdt2fUQrV+Q5Hrh7vNVDndy5iWMcyLwfgeSlVtsgIvqmD
c7MsUtJRq2xt9MZ+tIk24h+el68VhuX7qUu9qz5VAAWW6zVGXW57FaCqm4rdVIyGrpTalX1sqCp0
HMROcxQxSkV70eUVgU0NSkD25TJGziF9hFX6IrZqUZ7cpl4TKjtqkvoGRKBy0MXuJ/Ir9kbibEL/
cJ/4kfseaCA3elL16QeL/PcQGacWjX6L+gwYoNWbG9knDzG71azt84tsRbMO/bRJ7X3bQqsbwVRd
uyhivVG0Z+xgMHX50yUj5CDGJBll8eeMNc8h8yxzN4/kGbZmh/KnqY1PpWDdjE0nDBPAVEId/wb9
SN9GTlA9Vi1emoOK8IHfNdiWRJGzDdLI/UoKFZG9wP8PaL1dkEzXfFZqnLohpoZFPd66vkLBULJY
Y7S6ojJvxJfud58MlAdl0N/k3JXxusxdLpMhhCKurM4ldxvssq3EYUjExpBU7/hP2ceOwWH1Dn8O
NMcK6Vib8kz9GPUB2bGGoX23Xkd+RpQgkxoN+rz3ZNFsBM9/Zsdis9vgF+7UcJuQBLzI1vp7gLKd
7+A0/4jMa6TrxVtT9dGjmTefs9gtPifky88BgJkdCNvis92MCkjcHIK0aHZWE2909iX3sumENxZH
MeU1R9mgyYoUnhVZR6nVpE0WlhG1/cwzXHnwy+yX7O5hMx7GP1HIEn2I0ob4Q5TdkgWOPG/6wgvw
Bib5/VqdEfyS+k/LtfRRPZSGj1lRZWSvBcasOzML42PrVRkKZH54F2WFC6Cc0b6rnCcPE0Y5GIiu
1G3fXIccTln9pwVmcSySfDh2MMFfG3MONr1QLp/GEM2ZWPsCWb3cz3MVXgstiICMtfxH2eP0HdrC
EopUAIqhSW4+Tb0JDLRrfBZqYjHmxn26qUTdC7YmYOoQ8dwpxafVzVEKLn4F6CzirNo/FUkY7sfB
ez+b/5yto+sZEkXD0wiqff//EVdMoCB4DR/9zCz1z+4Yb6kKTWAZwX6rSEBsY/SMvvZa9rzg5L3q
ODtj/ysfmm+1ghmbHvouuIrAfSzRe8c3Gxop1gARuoVcp1DUamNmwqa3xZxjU/fAeB86+2UpMvfs
kC2za1ENTZpr53XNJ+SFDqzsMe4czO7Ym7V+cIHHfRWgpbbygtcIbeqbXfsUu0S/ms681aeqAk5b
DGcD25SnecqvelFZb4YbqVcU2YXAsEHefSqGE7qmoINFE5tPWC9KYRxl8FQNVGltHFvkaFCOz3kf
do9y0NQPHX/4t6YvsKtyw1dkpdWr2U9uwUqgP4+9w4so99SrbZhzR4kctO9c10rV7grIS9PPIBnr
faCqp6LO9UNrwOZLPSy1IIBpmyhxsldbs8bnKs82clBK40CD+W4FZFhll+aBO6zngB24GRz6sqm+
ZGzd3LqfvoHDZSnh69aF3Ejz0IwT2y3XDw4GRJP9QsAZU5LMJFNfVi0RSc8prZ6S+x99ERJjhxwh
xLuPgiEy0OqzYZv0qYF9jgVSThzkPD/1WcNQWLXYpWNjuiuGxno1bE25DFZaYkphWa953cyPyAWe
ZEuJ6MJ8uoi6+UX2qFn8quIECmicIV1DLMWxw+JOXkvrSUfW+AYeZFN+UhtG0J2wsqOiGOe2up8o
F68mTQmenhkbLrBzRZbOB+hu9RUYlYtwmlAHwjtX1IvF+OjWqISLThkUK3BkDqpoy069i99jljlr
ZJ7aJHrm5Ii3XnJJe71vqXhzOgfcj4ACtbPel/HJVHKackQevNwyvZNm6s5JpTgfVt18geOBwbg8
hZIMs0/r8dGOs/r89/CHyOV0iByF1+M0bZa2PxjzBa2GSdnKU7/C/gITr3Nu/bG9NIa8CHdFWgN2
a3QU9UTJiyprGS5GmrItD0ukPK17iGtmM8cbSbSRfWieus0B6YLfhIgAFveCQeuUeD65U/JNIsX+
Eg7RG3WSgwu2bB39M7DCz9bBMHOnUxrn3xYrSXlhGecpOqYuWct9gJoV+CCW/WqH/if5MyXZu03K
d6fpbsaomQ9qG1gPMNVykk/l/RKhO0lwwPJ92q4hrlaZD+ulUDvYArPYWXPGln7UozuTHMPGm5T+
1Rmc9DEu5rMclF3dWOxdz26eqnjuX73ARibGg1glB6chG/cF+gWHblSH+16HeGbaQj7MS8K9LHXj
n1rcA30lmSDOrPQajBG0n20w5s6DdFnpPWAxQzl5CIWhDybtVwKvRGdR9/TTEiIHNl7WDXfvNhCT
E2rnHjNjqToWJyTUiyBxt7Jp2Mm4i4ugXkbVPn307UF7KiJFfzJLwb1xfus7+yEiD0KK0exDZI6E
vrNs9nM7YcQHMXSA7I/ONlLQYb6XUtBL6AT9BSD+9MUNkeo0NMsnF0nYX1cUYXggTV9WYelSQwTI
iG2+b6isZ4NS3UzLsF6w9UogWVM9kjSLvkMYE5WYZTAQbArbHd7KrqxvMkDGgwEEQCtoGUgYmPfe
PNyQZLZeZJc2kTjxtHDTFFw6FDgLvtvTI1RCE009VHR8gcSQB1PVnHOXRP9Zu+QZeke7xuz8m2zJ
a5R80tZyBPtCXE0O4L7nnK1G+Sm7ZNif6cZEYn75YESRC62sFxgzwk82+oVwQiUgecEhr2hmtUyq
66R//oBMXgHOiYA6I2iDgr5fZ8dl7op1TjIKsCU3BhApsr5Jfo20WbsUpYciSSrSwpp3SUSXHJde
oF4xg4OXbQZVtzpY9T+8MrTLUizz3fr1r2ZnQCJdRqshf+0MJzmno6E/NR0snFKA4WVtsay4uxon
+lezhrcjS40yWI7KUmMtguVc1Aj9Z1XDAhlwGwALCmqoNkTRN5FCgXkRmze1GbVpN9ltzuo4qNjB
M6Igdj9tljlZ429RwdVk2mWZk7Gy2oZZjQjwuYyKF5lBSvoOgk6axIeFV722ZS5Kxsiz3J7qLbuu
6D1QtuVEObxmrqBRA3iTqSM7JTtbuhSDFvkhKUfkq5Z79TU3v0Ms6pBIwaLBU58FpfdkSFki08Jd
bZmHFtsZ4N6dTO3IZE7atAb8yLI7remeKh7f+0IrZtup2eLu6sLupJii3fwZ7zSb9nqNv9sLzzFD
RMwOPeNQWiyQytZ98zt8ZuUhJBt+ryiucz/p4UNjavUd1nTooGbA3+4njFb2rkZ+WgbLPnnWFCRX
o/G4Tpdny3UbxFvYKtaHpCKpCGKFD5MfjTrZW+91D9mgmkO4a8rSwKjOCkoSfmlx4a9VXOTZeqh8
L3wf/iumtmtGgl5L7nohsiiusIYYESZpepNe5btpfUF1rfOiqkFx/uCMLEfFgEES5/wOshbA7T8D
OMP9nrFeSgEUIWfI9yK6A8Wp1gEODoXm40qeRPgud+mnuUIjijzavdOhxT+nqv6MFd1W60MNY7j8
LDK0rzKyasgPJnP2JFsgcT5nY1kv8zAUQSccGZmLHMQAakBZB81GedXOCp2d2yMqIEeVCgF7T+Ci
ZFM3UYdOTBR3C/kDRRWCV3rN7lA05Y9bz6guh+6M5lOUX+E7gTRCji2+dL4B1SDz598dbjP+40Mr
PHwI0nw1viztJdLzeeNusUKLyXGp1dbRc/NataN5NVOM+SKKOIVoaYrGrwV++vepjNHB36Mb3UZ7
2VwnT00Z9Zu104urLWCD4CK7ltE1WlGB+imexu1/dCaSlB72a9fQUXvE4/x+OVv7zKaGz+SkGEXH
OV5v/2ugnGz2Fwp8OBiJKw0IjZwnpZlQ6+8QlrKsc0iSf0IWIsGXwbKH5fBn1Nd4jVGjYiCWgSBB
LzDSrzwgjOaAWGgDq6UIX1z7H72ItScJzy21Lj+oMDd3ckwevPKHKgJkA23Y9wAZH2j9Jzsk29vu
BEd8s/7WLV4sO7PL8IUT/x2gbBE9Xv8rZKArfjN5NuvuRkff4G7tX2asbW0IdnWQJc+D7WrTyZv6
6tzm81OvCO6b0dynU519STOcASMt8K6OE7RXty3qfTHjZVkiRNajjbM18B2/la5lPfeT/YKAs/OV
UmsAJmZ2zwN8/88YVG2aeXa+ZkU3HjMqJeAOCLPB1Xk5Zjddpml3cKQxqRdhUaF9KyzUJ9G7JZGp
o3Qk46FyxigtJsMN+5zdZIEB7/3oslBrPpx2oxduSwWxHNm5QOvAN8cfQ5deFkDjPhlU5WSYGAkO
8BAOhiiaK2r7y1V1/0ELa+eZHNHN9br6qXFQO70FbuTDpMns65yBbgDuBUN+GuOXJsrdjeGpxR5j
xDm/U/EWPizohN6fqH6NxmdV30wQKz/HThKjVISbLQlX47PRVu6hA6lK6ppmMBjDxtZwBxpii5Ia
L/f9FBuCd09KN+xcrKdihMCwl3Mxcg82Scn/1+SRXkDQa9NUdc3HmcG+74z4wXPS4BRTurnTQte6
gN9Ljj5YccEyqXeIbzqfEOhoUVy2FbhhubWDGG2xFunJnlYa2S8kXHAEk6fyEDd6xR7Jj3Zrn5wT
OZ6xqSq32/oYRT8Oiabf9zyJVrSsPBtUP9wNeEiyt/8No+21Sr8fEKmWXStkVpni6EMs2sDmuQJ/
cJL6c0GBY7IXTtdVsG6KhLKd2eGyMyE1j2t9b6s7OR5VPpDI0Pn1l8adbKZznO2zqcaBdYWDSPCH
h6LeFox3t5dNeVhipi4sBDTwe2s3Zk8iBzBJaOtbX8A30gqwdMweWgqUykP+Oc199XHtsICuTFWv
kNFADlUqniLwMG9DX52WeabQRAXoaB/0sO/g1NCUfZmZVpfEUV5kl5wK3/BbZsbIEmUBqPHQVd4G
ZOgP89Q1B9nsdHDWVY8Cg2y6jfbJyPzoUba8ZwSXzbfEr7rHTOteaqtT3uJm9O7k9RBLQa0sRFQ/
GZ7mpld/iJOiCJaT8f/p+T9igqFpv0Tk0GY3QIM/rt5sAIB7A7r8NbWG/OomEfgwwFifGjf8MXjI
+Btwl1ECr/7pcsris+EH2Br10AmDWT/5TYcCcKE0WxNt5u8ld3ZYJd1/otr/Vrt5d290oK4nl014
7OrZdx/GN+ZOhvWg2Oyi1MgBNIIR4Hc1sD/54OdRuOrRo3CF+U6d5t+nyNyNQMk+21QXTxYY2WOF
2sNX03qUF6wV1dmbcz6cUeseP8Uh5DbxQaVqBKif1B0eiNX4ZHtAsj0kol6TYDy3tmGfwtBuNlM6
spVtOtA+nWLu5Z9T3hPyr8um+5DHnXlb/tbiXrGioUMob9RPa18dJsHenKjCq/Jy9Z/LW/NMoceP
zov/0FprjAdYXu6sHWXlcO1fyoxidJhItMrRoDMfgF0VuyZQy9uUhuM+Tgvz1Smw81P1OPiZkWHk
gWT+mpv0MSi97quhm+o2Z/H0RK0C5DNfkbvONpNtYmj6g2n52SbsTfc1AN2zj705u2ZVFl0Ru1H2
ruror4VbUQWuKuc/wQ4Zo+wTaif3nkga+iKbOLfoVkUkF/dum5JD9N1MW0ZQVKftyMhOiKGIoHUi
eaIeLmVlHoWsz1qamzw7ObejCmuJsttaayvnklLWGidH1hjZxAD2dzFvrfDJkZyC3AbAw9dhbIOt
BF9IGEbGV2g3uXnId9SCXZcXJX7hKM/dyRiJ5qgSFYymnTzKrjFqmttEUg7HPAczFd43J14/AX4Q
ZXJUTK26zws1738qsaJ/MzK932OpGMLGmoxHeSjhbd70LD/WSMgtXbI/daa7ihXeNRJq2rLLNjFS
xnsC6TIxXQ5UXtIe5SV5lGEeAg8tGH3H3ZTusCcj3t4QuMoeJ6HrP0x+c+jJtW67aMwe14F/x8pB
1QAc6GPOspVhWp9DV1SS+YrIouCM2D8LoZ4zKGaJqJzSH/Ow789GM1aPiUvSPUV58Fl1tJd+qL27
2mv0fONUHqSGZnT8vdqqv09lwNIrA5bYlmQoBdK438lOGVT5fm1tsQIvzimyL22YAN/TKsu/lu4L
vCrvhjuadxsDvHJ3hhBXnTRe+rlT4hZRj9Vwmo3qiwz0KE4DwRAXGGv3EtRthPGeiEunIdpbBv9J
MmaGSMn7Kx/vFCtXDzWUVrFIGb7mfYQ2aJz9GJHDQhM8zx4d9CDwIw3kMmaJkOA529E+RpRggjcG
MPjQ6aMvkWN2QlHbu2HdO7y5HpoMdPOiRztcQ9/Obb3oi99b067yxu4sRy3dOHNvVS9d2qmPnRl/
KYoo+oJLl3YsHRfqtoUR47sgoxZdBqcJHupKT65uPbo7k53w9x6snRRkUqC6sSsO4Xny/NhLb7y6
i4Drxs49vzS+SnHwuRvAwmqCgaxayV9jrdI69//XPLw5hoPGWhwHQKe4D83goQ0il/zdWNzbelbc
y3559u/BIPNCYEEiRAwgm+OeWzFrnTo0mXYax/Srk6NEM2glcu6gIzyBiQiNGFsrcYZoKsy8JvR2
fw3I4GgouiNWSMlmnbFeRfx+1yT7z9rDDdFrJJnT57luyzMKasWurP3ijHMjIplJMj+ETa4f56aM
L+XUt5dELbvjiC84moeI4Kr8Jp/UGIttd+qH72Wc37AhEXKybxXmGsGmtpKHMleD7xjT6RsbBPxr
b8JvAZvMnrje9LqvPSyHRtUf8JWbdorembu/BhIQ4FAqyKdEimfYkMtEtBvvjQH83tIX9L5xdVFh
ReFUf3DUGZuCRKmjk/wk2TkZ2Q/wOOUW8DQQNCVKunufn6vNzfulK/VdBDmatNzFUTBjx0ITQfgJ
sWh04FgepxPwMAGm0XT/B1BwnWe9aA0Fu7n1hYeVxA8jAcsku+SE9UUYm+lnN0iqo0zbh4b+K9Iw
G5YtEoCsi+XpevhbXCvOm/fKndM+10IGyMJ6skgj+3tmq2Q9FGt4Mt3/Ie3LmhzFtW5/ERGABIJX
43l2jp31QmTWAGISIAbBr/8WcnVRXafqRN97XggkbWSn0wZp7zV4zmaAuurOHVt2BgBWYg/o1X/1
jXGDO1QIq+yQ7iKAoQrZd58NaGdPG6DqyfZhgNjBhOpo+p29h70UGCZZ2NyQZIcaA0QT36K8gCwg
Jd8SuABAfPshq5V96rX9RMetxS9NWcXFxjftHBkFCKonSM9vm+mWru/LyWRKKS36rG/w8219jtUD
cyzUnp51a+7XsSmHj6TH4b10skLIJ0EdAL40eTwGrAKNSjeZNfKjZNFX3RrAAnsEe/2hSczh1IVF
90icPNkw0MOhLI/Bzi3UQxLdxzxwoYIRkM+NkRH3AmOw5ayPG0oHjMnB9QPU+M0MvJDJ0a9OzX2l
6uZh7F4GJ27O6RhBbJiGfIu0LXyKYxugualvHnCx4FnUVf29r5nOqoLwbQzH78UcjIeFF6bqqKFL
rXBcuPhEn+6Ip1/gTBrYJMcI/7k4vOOfBo2fQgJihfVksdBVd8NNDbAxx3QxiIJBifepBDDh0UFd
7ynqYWPqj4l50KGKpj7ICoY10X3sFaxinZX+p7hm98Lcsdvrlj4AAGNtQxd/1fwvHoy1L4cICgIO
nh67nwCJwKGCRWsBzHVHLcYplLMWZIIpaiyjxRRLdshQMhhx9OO+orkZeBCD3EAXAt5BDIrCuVWr
KxjdzYNZUr5vWIRfVWqi6Q/0UoZQw+ANAFczME7/Ukf9O3YaWa1R3ehhX/Ljd31fvuohfaVjQbI6
dUAVnIrG5th+U07TH3WFGLK19SrxqLgXmOtUpAfQa0HKmurNtYD4lRUeROamN5SAli3c0IAKYlm4
zIsYkKUf2NgZJZsND0rYzklDZpFYijed1hnDUpZYIHNlkyWJJvvmRztsxkfdYWRmGrSehMztNB5y
jvXNFG5D3QmU96kQPT2W2HSoGq+AxuUqS5VzooPAM0t36UMGD+epXzci+DjfoQO1j19TGQ2H+TB2
JYhjCVEHUbeiAnUQbbevIdpdir2O013zFfrMVyYqSeW5l4QfWhZXwIFCfLwFYgqWMEX8V1zknwAO
6/E5f6dPUVY/KJr3b7E3MfDCKH1Q9TCsOyuGuHzT8kPjd9umonQBk3OIDU2HDKSZs9GxcF3z0roP
6D49KhxvOLdwHuLwZF7qrsZ3kBlDJX4jqF9sQQ2CxZYj65sIKZyOe9St76UT3U7r8u92UvfFXrdZ
BQRVkE/xui0nllJFOziNyKhaDyZKKNTpwjfplRDzhB5jknV7HxWET0pOuiSQy74qMVrwsYOhskFH
fv3nRWpSfpwuypHT+zROF/m/uUhBnRtWCUkDZVJkwGvbsM/I1AVVCf8T0y6Qtk+wiYQIQ3QCcQl7
wunQ+hkA226Ubue+CPBECBbV/VL36QkcULR2nQNWdzXtJ3WfVUwWowxFBAkLBRBpcdBn+hDlBJaN
boUnhmV+H7BUZALO8HcTOcVJebifnF5wrR7QIfMspZNni4YC2Dn3/TJLKXsIi5QNeP5/TzxPwqLe
A432OPfoeeb3WtVGuuNkvP7Sn/bY/I9lkuyq6T9K3QmUAq7L/f/thernJsFmpu/r9qxjW/vrQPrs
BlBity9BgF3c/TJDF5p1nHYM3En4bbq2qq/EUMHd/7IHp3DdU8mWs4EmqFx7CCWWZ2ymzQfsZXZE
ZM7uDpHQ4Ik7AqNaCkgR3ZEVdV8jVeBb29Hi0JjKfWuRWI0NK9lmOM+HsSfDWbBV5Qt+1qF6THeP
wAptkgpkkTmew/rQBuAc03E/Bz5mun4e1jOoeK2nm7v1mbDqn6f75cXmKYHKv+I3kezvlaXE89nO
4OThl+qUrkUBDPqQ6YCpujWXp9qUGqso9vNgLmfNo/dq1dzWpTE+RZM2NFb6hfQoqwOIfodXww0/
3Ky39vda2yQ/ihL4Z92lS3r6MHU1EgZM9wodBDTuzRnQDdqwwaxrHhXRZTRY/Ex77E5R6WcHbgn+
nNYwdiZgyOz0KEvGahUlNV3rJpzZUftRlrPUwdaIQrbBahHo0R4EMkCw8HWNpqm6ujeAu3BQTkar
ijPrsXQ+6aH7ZHBU8Uc8c3SrovJBv6vMApodCcpXhW8XSDxV/IWS3gRaY2rCw5Yf76ewZ8IplAuP
+gxalPwIMZAGeWwAJoXzYcXE3YNO/P1ApqYztlUBAC46Td9wIfXqld/bfR3V/3mqQ+9X6Ql+255f
ScdYgKYEkH3ukIT4+y0w/cK6zdhgwgqyXjRGGB1TiZq1T1V8nJt86ivHIQUZ0FbXzuq9zS8hKDpm
cnGP0VPoa5giCdxYYA0yTa0v0YO/TK375gEdh0zRR0o8sp77SyRr5f1dlnk3rj0rh4YokDT7BEaI
e332u+b/0vfLzP99qvhPbyOTcZgu5jf436dJ8x7Pk9/F/PHd+HYJ1ukwXPVV95e7TwMawD9e+uex
303361v9Of6nMX3p/RV+6tWvfn9FuIiB2as7/uM9/fvX/fnV9TT6Upm28DOY555H5r5f39XPM/0P
r59nAD38+g/6qf3Ty/50qt/W79u1PeJ+xcIKW1Je7MvpoM96x8l/bf4uRMdNeLK9PvvjtXPIHPfL
q/1xqn9x7S9Tze90frU/Tv/Ltf/i1f7fp/rj59Iaxg0C3RA9nz76P77beeB/frcG3FRSMBX+8Z/+
F3/0Hz9TuPshA/ZvP5N5mvkz+d21/5+fxx+n+uOr/fbzmN/l/Mn/ceo/hswDv3zc81QuNMl4GkHU
pYXtnbcYsIA4D9g9B04v4T0KXLkF2CE64wkd07Wg26ci91c6UPfNo32XgOswjc4D9xmAZMUIcYC4
naaBWPP3CXUzglJPAKk9uEmMJRwrZL2siDJPRlSoYyoiA/ITbHjzUOBuCm4/+zAYBnzOJJduOvjc
9Y5JxqB8j5Y+cNDYsenPh00RJZOqkjTc+xXRADBbSlvrHq0D9SXIQaAqKcr9PIFr9NEFUs6/zOuT
EQpqGXxAQ+VHL1Ja7qLox/ZQ9SR+QQm4Qj25cI+JquIX1xs+Q60ZnkJTq0gg5gDa4UW3gIOHciAI
RbpVkhEZKGgG6Vmj7NHsfb4Q0CdYl3U1GU1BDGv/0ykNo9oOFOBD33u7+VTHIv0hISaXQDCGA1cI
cLgDnWaoTCw9NzQ24V+R15KXHGbOqAuVj52ZRq+q8bx9HCfwga8JhIxCbK+Jypu1HpWl6gKeGtZe
j9qKPysU1K5u6AJ/gaKmNZVDBSReFznQ7e8gtn2G+JL1EJsJVNRjPnkhFP07K1SA0gTf5DU8sEKi
+guDgu0FJgx73hX04JulzVfEgLQApGbOc0QJYZiztN51j4sAF3LOnX9oGhiiTvOU3aQjjFT3FpYe
/gmJyZcQMAi4Spn9UwhhIEPwJ4bMA0zujkg2sDWF6fnF9Smwew109EYkZFgs3GcYndkQa+xzGASi
6bpIR0MmCqCiqVnFXrgB7NxeQlreeXYd2GTCoCX8Pgpdyc0YpQVIQQgmCjq6OVC4Kx1cDODKQELJ
+T46jNU66RRf6+BiBH3AgkLLWgdTSskKKgb2fRQw1HZl+V0ESVgTM5tWtsogAbLRwUJU/pIOprXR
fwJBUgt+Ska01TNnti+X2DbLrb6WEmCzReeQrWvAtcupYmT88Xbh29QVxxL5hFffhWuLh23mWKTG
o284sEicumNanhKqULMdx+SV9JJvnbTKVno0NmE1b0B9fqdHIaH3BWyb8ExF2Z/8JjybnUqWzLNC
GIAb9VMLsubWIz2Ed6amII11LnLvaqihfiJtLZ+6IQ+iRKQPSW28UEDNDqCpjRsqUhF0DVVwouth
S94V/T713QKWY/lnaAGmDw1g4pt8As9ndgnWHh/6ZA2MP3RWfMd67VJoI412Xh91syUUtg14JNLJ
QyccxJMAl7RkAHiX0hBPjplCMRQiCPssBTMLv5dwXQnlAvpHzkNWU2gR2fRGgPHddS7ElXRfDIrx
jZlRt64iaHTrPn0QOfSomtRHQmi6VsfZFbLyKI5nELLFVHrArv2L7DrzyP0knhzOHkbSQ9rCAusi
ZXu75fg6h65CctkXODKo/R/0QQ9x/HTvzcbM3wcJW7IYwCQ+wjzRSar4ERBt7P6YbF8yJVD6gOnl
J9GKN8gsQahncODAI0WzaiI6rFFZqMCa2c8HO5US/tVTZxPK7yMh8tSLtIV+nCKiPkfdlzbu0hNc
3d9U7ecbt4Zy2shDCgSovYwhw2N59hGGj+M1cdSSt262zQZZb5hoohu2/k5gGyW9isw8F+CdLmPg
sjdd5u5rKkGzBU4iIKkct60n9hlt2M2tHXYzUsCZ7RF5X91nCQopTNxyFjIekptlsU0CncFTjg9Y
9Vm4g4akATk8HGoaVRuDRfkCKgrGiTlut1ZJKxdAXTUN9LbBUbmfCoEqc9l16aqBMsixndgu+kzH
eMgRrxqzSIMuRj7JAuih6OklL7h51T1IMUyGJjEDGg4BeqD2TQURQqhL6z7KrBTluQLmFVNFXNHP
BWwhz7PtvdvAV4wD87LUffpQFH5xJewZvurpxUMZ61qQoIBJ+JOX0qcEcgjnKmvq536CgTogpJ0M
GdXP0NID0xscIEgGYXMeikjcfKsWN2w7NkNiuCcPkgbAAkBOET+6h0kA8qFko71kpWks46kaOJaq
2KURMBg05u0k97sAlLBehbXnBl4U9QevSfZZpbxb6/kKbInYXoWSZ2+dkf7VVEZ/i4caHyWES1EF
rfOFZRioGBVkgCLl8E77sN04AMs8oAYcU3PZRaP71TPcK+x7IL+RTxXDmkDG3qZql3lIQdAmKR51
H7Bdp86uoIZY4hmYpaLYEl6NR3Mw6AZlkcSPgeXIHXJtayGW0EbkL0z2cgGnOgnkjjx1rCeL2rN7
FEIGdtQHU8IjcG7qMypYvkVW+rGoWsig677OmQp/LlHLjDhsPcCVLAChejgOHry+I9+GIySzsr/g
yRT4qVEEELRl27RyrWd4jyXLnkBQI6KGcwszI4BJ1Ljv3OkTquEGt6qMLF8YbfI8xFOWGuVdu1bq
mzM078Rt7VcR+cDbNRnfQralWLsADLvqAitUdYmx/trRplEwVI+tpShTErhQrz+RvA73g4Rg/Wgf
IeQLMRSvfOQmXXWGBG5hcD/RjmRHZ0SmMoxgO8REWZwUSIqrvuvHV6OBnYO1wZPENhZFQfwrW6aO
cq/6HKxY/1o51lUYygWOFq0orBGTUH8BRDHdzH1DzcpVZElrqa/SA1YymltlQd1y7oNCXrkE7fGt
NLFTLgHMeg6z7GvGW+ur49eLUbQS5c/eX4CKUjy0HCKnyjfh9W4jEyc6AxS+1IeTalG8FTDvLP2E
XjtUQ65exr4OnlW8Na0VrWza9Ttad6gelA1uZ6EAobcrHhrm0Ke69YCtAvqNdV5zbrCsgOg20HRO
z8E3Txux1KNFCDfzeKzsjdE32cmulLPoAN2UFBKbbre3rEZeMwgIPY0CrE2XOwrYJOZt476KVh4Q
IUtlNu5FQUdyY46JgEux78KlDSSjRsmt1UuxYZXIbzGohRBzK6LPeeTuq6JrX9OsRi4vp/3OLPLh
wetxe9QRJh9uTtT7z2bcwPQFpKItt8roCdLAH5kPWT2Wd8MZlvPJKpNtcrAc6d4aj2G1CRG7j1z2
X33as4cOnjBYTUKEvDbd6r0o1wwOaQsLToZPpB9Okd9bf1lOYS2HkTgnfOvFAdJJxdorOIDzMSTz
IgGrq1KoIJcs/ShA6ZmUFeTVS6DGwVR9KLNGIJmftOuys+SDG5MSYlMNexti9zrKGESB3D1Zbp58
Gx35AeaX/ToyL1r2KP1cExv+80wa5gaKbRDQ4NBpjFF8MdoUZHZiAX5G6jNUy8tvHZnk6U1IqA0O
VKrK/NEya/erkzorxoj1Lvy+CuAYld9MN0m2psOqXSnsbNWWbRo0Ib6oduvQ7cRAuvK6JUFjFRJW
UgrgCIDTsOSDQm1Wv+F/yZc88ht4YNf1ru0wG7CGIAnUToUf/S2FxNgT2I8M8gccgnBVI1YWtCAu
thhCqPkL7xgV4Dnm+M/tCxDjccOtgDLtoyu0qwFXt7BbSuBufalSZ1j7HPLxUejWmyqsoxOzy3wL
g3f/4Is02blx7O2rkn9zXcjGmMo4TlhXqCnYEH4vq51u6X596KeIOayN3fc0Jd1m7prD4qhrV36q
8JCVzHnK7SKoxrx/KKYWvCffSWwPp95pYWQV23VAAAPb6aY3mAeU8z5Gm+ZneLuVV3igREErZL7R
zcxoy2tmA9/qUqTYpwjdpQdR0Qdm0GhDgBKyChhjCBIVPOqW1dA3i1QS79jzrn/u6KNqE/kNBLwA
DySASfibJTytwgX5CFTwrmPSfBS9BWyUT760UM9meQOt68S55HK4ij7291F/dkDMD8zEfRBeBHNB
1AW9oIO5/AR7A145n3rvp3hUDEEejeUaXqftziGAFwjlVS8286F7QYDM1U1fFd1KSeyZY5upBcOq
4maDZHHzQKxbdJYz7OY+MaYfrWJsPw5hf9P9KY1vjlsLsDPwkA56xbYZFAZPehDeu18g15sDWltA
eL6X3UsGYZC9gtJhAIdjiR188tx3GVzaw+E5ZKJYerH8pKGRUDizINZkwEZCt/UBADV0lnG0KWMC
U3qE6H6NtYRto7ez/PZUmW18IAbQ2kaIey9WNWrh2F1/ZmVhPISDe8FvOn8TLZR/YXcDuMvU9Ft/
FWJVKujRcHOO1VSiht3IowdYWRTH2P8q8iQ5dAktjsqpr1ZSylMRWQwepxa46pb5bNZ+dmlF/VS6
kAzpvfI69uVfHRusk3CEdQL51VklhlEHbRQntzAlD2VlWod+aulDMmT4+7xur+FWHuzMYMU94bjK
rN07lg1DWkeAt5Ax/D9hScwc/OKbtL/WsK3/sEqPLyIYf1yKsP2r5cRdD0Wr8B3I6OuQSfgpDv4h
dHixqqpwT2mqtil2DgfhOGwjGxjIqRS5AIb6UZl7bBl1+dZv/FsihP8NEJ/OdEA5jHpwLkCu/Kw8
gp01YECvLpiAQYca08bF6wAZAk1cK6TtBy3cV6OGRBek9hdFKSCVG8EvxLba8Z2F5kXiBvng+SGk
pRw8YRdQ9wXEc6iioBMjuLsCScVJaWJleK4ERGOAEx0x60MkQpRFeeX/NRI44trrQvDum9H1qwL7
z2hhiHeaXcDTdg760CvuHuBTjRtRUt1UDwnzsenjwAa75HOak2UaDvZb5JYnFzrz2HtB6B6c/3Az
Zp77ChgMCNhd/e6WDDt1C5a5VTuQh6GqP0AcDbdYy1nbWMhFFnb8Cxwu+kXHy2jNbY7Ps626R6Xq
TxmvASIF0vIxHG0D+lOw/sW9ZgdOTLiF15Q4w4i1XAEXAwkxmVyJWUEfwI6HV5IDougT6b+1Vf2l
Ae7nI0+6Gx8ZeExVbp9NDvsav+LGuXObHFJs2ReRNs4b4bzGZjv09yl8BK4sjp88aBLDoc96qWPX
ugDe96JbVV9JLD6yZlHaYqoo1pcZS8RNiKFyWSTrIceq2RzgTpXH5lNJlbcwud8cWph3LJsidOBS
I8J1IUHhEDCyW0LxS62nMu1OTCVO/4uCdfINqpehQ9hZRK6/SJHLWvsFw6IFt2p5mTudqRnGrbtE
WbRcuJD0g/0YVPRAnIL7dAvp3g7wNbPqPwE56r4Dc3E/mXp+DAk2Ov+MMVPlvjMEQ49GBfBsKM7K
VvECvzcB7IjLrnlFP/dtWL2ZZhKvIluqnbayAknfraFktqBdTJf4E5DhIUBHwei6C3cxrAkutQJB
COJ98UeMXaEYKv/Z9d0KtHeabyru+a+5D8a9rPkHEmg0gK9Wd6rB3KjrpVYc1jLE+kyrEBukd4+F
ePmlew7F4imARhok7ju+8OPJz8OOkKLpBrlSk2m5lzOOr2aW7YbUzK92XhXXlDtw202rdx2BHe5E
fY89oBVBTyzWEYnAz4Bx0DWsbAvJy7HaxIU/PIZVDev6SbZMwVXQzgfxgYUmSKLInvejeB18JLh8
xpF3Y1H5mtp5sgyjku70KDXbF0M22H7yLHnJ+pvuDe2qOqceNIbDVgD3AcmNZuc3QK2BRVssu5yA
nDJpaIKGQT8D1YmFIP6lg4EHlxEa2QZvVDzoQ03oZugS66xbhc3lGhbS2yyGHZjvuPgqwnzvkx1t
DSNu3kfHBvyMWNbOiUP/qUy7C8TOm3eg11QAckt/8oaIHcch58vIa9I3JqK1BjbbFjhWFoBCcPEj
DL8uyNP+M2J08BXtuXD2IB8+2wa3D+BOkqUgMv7IjFcQAvpPhHJjBQKqu4O8Y7GqeessatAnsVkr
nKCDjfWjgAzibYAsLDUa57FlDZb0RL4T4QAQaNfVKjcKkJzxVy4GAqJPmZkl1gIe9Lo0yVemcl3J
eG9BIeE8+r58Kd34AEiKumGr3rzk9FJERfXMkOR8xC8MpAr0unYaXsZweCwLfAqRm3VLO1IVTOfN
vFw0liE2nVc5B3gzF+B/wgIKbJQHfbB8SFXIBDJZWBt2aeCBqrmMKpWt3RHmmDqm6j3gGk3ofE2X
9YPVXqdJ4g727fCwhAXDDz6WYwIQOXpthI8IHC19AKou2Yep/3a35GjdiyESATpyjI/ccPgrT0NY
ZUCw9VX3FTY8rX8506OFcH+OMwR4PsIrFvZg/MW1ayOp6cHw++QCOKaD3GWarGIwKdZkEi0Y+yQ+
TbFAaCRBaffp2tFsj3nNoskhLMMCjEvqBXrAMG2kCrCUM9QS6LzuQZ8xZHbvZ/6Ps9+NQjH5xPRP
pItMLB3ZwoU24Ze8QNLODFP3Ebrd+WYosYErXQrH2xGiGGzk4mOKBeOcYl84OXQYoMCQlgJjTggQ
1607XiA/3OO+ClWj3oGMFZ0G6n8O6Ctsbl6SLnmJWQNQEU/IM4d22EY3ZW7bz9jv2JtKoJoOvuBy
hHv13gCG9mo0cRmI0kq+ZF+dktDPDtgTcJPHtqMZub3nQOatPUbMlzAdH4wIck0k7J+LEbcL2dAO
ui6tXIW598wrk5VgSMawNDdMkp6KIonPJCvlBf+bdmfU0afODNHSXdMhwlZhxz3+SXflcVVuYwp3
AXwv8cOMys+wK+Cn1OL0YBeiRa7y2rutOnFNtQUlTZ3geYM20CN7CPm6OX5smxjGWRByQy69BqM2
sBpsENe4eYz7AWjJbiKMcBsi0LT0q0dm8W5jR3AIykHevyYTqM4bQC/qjaGAaAFu3qAJ2s+l3bFl
X1Bro53QBkgWL00GX27tdaZH1RRsTsH1FCwlIPJ2qvjFF6G8ysjeKiYhdDIpnuYqhBdslt14DTlT
fGMnz6qK7fUgUM+A40pUDvRo0/vFfpQlVLamS/0OVRwo1AYy7Mhz3hnZuslkBscO/NchvJivx6gu
V8LJFnDJxP3Kb50DuJZwyJya+h5mGtEaWtz9VXflUSeXaezhS8om7RkBapBpJfJmdnSJh519npX0
pq4oysi5ZH5/TaM0MF0wS5GqKZ4U1mq3hMD6VqOOSRa+GI1nnuiEO6b4Ai5LSeKNbiqXp3t9qaGg
PFeAXbuIwSBCtnhMjyahUBee2zlpxiXwOJA/mIbnAU7yEoQRyGibDF4dMkmGg4ME2rNj4SYMTWTk
LkgOA1QUPEtWxl/G6JvFhPE1A3mQFAYs4poGmFgS1Scy8OiQMSCxHBmXj7lIUSQd3eiL7L81soTu
3d/X0HzMV/D0rk9mLciOp7cu9OsbtnVlAF8Yubnf6XXb8oGIa6ZhnzKFZcmolkQO+dKkLl9rBKo+
oGgHeSVpfu/T2FId1wN1tR6nf4eOCwW2ljaRDn5gqJ0GhgEsaBE24imiwJ/qM/7jbB41elQlaGIi
tQouXdO33qV0hI/VU9R9ZJQhmSDtl6QBf2psucAS2q2f2zpEyh0BisFIDxqB0U2lvUBmCL54g8MJ
HntrHUBDe4AyXGHsKXsaJlttsMBR4CA7eBnm94buRm0i2RJBUWSaoubQhlJvkfAy2+gB6OTDtS+D
L2ZJGMxDjAe9XtUfNP6d3oF0oKVOn6vu111csof7R6+bDiL0IJ0swf2wYYcQrIaUsKNeC3GfxvvQ
t/xAN20mxUpCyGCrF0FEwUOaDuCA6lGv/ZbTyHq2Kn+8Dq3zmGdGtyt8DuZ31kN1DKwCgWw7PIPD
H2d5Y6LwUpOD7teHOUw38ySFAJIsqmAegCRktiF8zBZaCDdqw+6EAufiboiq+7QmLp6VHPVvSB3r
vnnAi5Fsc4GYD+Y+JG3NXZ8k7wK6npa/MBvvQhtkVzQUXSPUNWCdg6i3h1/kWXfpQd2vz3pQKyDf
AxrIT/LPP67QIbktYrKYo6spWs9FumJdT/Q1rbuowqzaE8hFz5KOuj/V/lzQXgP+G2w24D4BlEVy
9wv0BcaNgkfrpqWReqXtuLmnJQE5DyKeOqeiremZkRao9tKCjxGLjiNQZC9mPCZbfwQxkHb+Ggsk
88Bb4W2LoTcPRhf9xxm20N72d3GREx0b/aweIDWlblh8Q7NHHA0BPSS9IGFTXSJ0hnCnFyQuL+k2
Ci0Z6NHeYFCf89UF5lsetMzwrMByEqT4qakfHaAQtthjoqkfLKpIukBK2CyQLOYTBQXwfwO2y9By
S476JRxuGuvMx71FjxK/yq7czDe0jOjFQTHsroA60FPcSOv4XQAVTQMYh6MetDNIgA/QWNsgUyAf
Wr8BuSrzY6ipoQkFp+ZBpDcU9uqb7kmbZnqeQ91ejxl5DqFa34XUXAZX4Iy+SdTwxaqzp02Il0c7
Tfov3NFYW7xowUhFgYSlIZTEG0peBY+hgsa7p8okIJg73WsTVuSV9ZPAYEaSVdQiqq6bFhnFnlQf
90c6UusmJA54G97u3QUhl7yyh08VtqnLMPerw9jC/jqukqspnEP1Xcc1m/QLnNEvzlbYGpuKDe46
QRH4kwcfyB4e064qyTofjnd3w6SDO0wLYbOkzp2jD4bqUiSJ/ywoVI9avAE4hD9pYSU4RaEWQpN7
axrTLdtpyPOPSC2yNLf+HrMth8IiBiJC2oGJDK4KVA4jzYq6MKBsBTu3NUStJqVxfeixWv0eAQYn
LCqh/9NKeo/QF81z6AuYAfmeH3MMKSVXZaN6aIEuAMJQujcSy3qquRxXoaGKNRIgFtQihmoHaIgM
9KhbqvTcdeFznCLWhD/ik8VWekiHN3V5MTuWXe7RFrRpCLSa92YYRPGkSwS/xUXDVLZlOr9QOaDG
Wq0p185EwCPToZrUrPvYUwcsqALdqiYJ6/vZNKjDkMdTB5Dov0dM/WnF2wUvYIU78NILqriCGr0J
q72OATAwePU7ZOXGkxMV5nbo/ad2yMyT7mJgK6ilEyc+pPYSB/ebAdSVqpsSBuUN7jADqIqlaeYn
/QMYB2EcscK66e+/7oLiG7RLbdR95h/Nby5CWeT+G9JRPiwvV6GpmpVdIDUb/LcL4nCUD/OrzK/8
4yKWim4rK9yAurwo9xRM0L10u3Kvm8S0YTldcBmgnEBh1qywQJRDsXLxzVs6cE9blTGURJCoDQTo
lfmqxy9wwSTptrZSNkMyko9nw/96bxE65Eev73YmknDryM7x9qcnun5664e/w618UeU1PuwfA6rv
23OHG4aOoBkElLjrJ+sWta2rUipa48tmBaOJqkY95PFVDwzEucKllR+swednkaPu3g386snE2Pkm
BBE5wfJYTX0S1XzLz/2ggwJPUNlSeHtoK6D2lotmHZnQk10mJDRP+UQh4SI5MCwiIOVAioUTYa++
zMyKHKUJ2V+w1cIOZnz9m8Ct6UhBPl66UYb6cQkBH9QQGDK4aXXWBwMGlPezprE3LALH0B48FYCJ
XZ+HwkFGJQ5BkeElhCIZtnNLkLfqcxPBMwdkJIhYd8a4jFVdPdqygs1zaJbPhk2SIKK0fhUOdoJY
6DanNONxEDcwZkgAewP0o8UXmQ6wfPcg74nEEYpJ4acBhkHLnlrli1HCTaGSn0MnHK+koebGg1DG
GpA2b+GNtD2lPntMXRCIpSrLTYEU0bKQaRBHYgBnEoc0t9Ta5DA9130wnlIPeaieMpGYqEnBZrUC
EZcbCbCGZlPLC9b2ZZSwYgX7h3bFPSNdVgbBbjPkyf0Q1/5asS48DiG8zx0f/lwmVNT3+pABQAy9
zlycIvD+lmabKyjxOP5LhVTIwkrr/GRHRfiSWPkGQqsRmI24BYd+vNRREUVmpQPbcUEEzB8jS4ld
JwZxH6Ug7MCFKVFYPmCOOrW8BetVtcjtzA6YlRf7CGL1e+hNfT+b+/RAIiZyth5mNqB0wDAhXB90
5Hzh3DeH6DNI6xeAJLJh1drdp4EoF6k2jllE5f7zFFUovBWPA107Tuhp3dah+kz3GUMDou8zKMfN
xvZ5ufcr1e3cpnwioW+v57fP01gF9QBdqkYAhKiMw/8xdmZLcutYd36Vjr42wxxB0uHfF8mcqypr
lnR0w5BKR5znmU/vj6BaWV1W275BACDIZJIghr33WsvUF4kvwhfOwxLobyyh4GK2fhSaKAneCK2N
awWKx2DRLiNGe64aByPftRw3AkqKPM9OA6EOmHlREKxVfNgSHiAvOsx63HzRlkvjicNr3BKDci61
6dLg0Se8tNrVZthButbFRztmXRcXxH541pyDGRBBCfIXaYF8fSPy0clHLJO1kd/qvJI1L6tl+2tT
9oXiOCqohiV9nh2bJU550qwsO8oHWDC0tsAqeQFDh9MXUdPlscMRkaNqlRvVw2TcDVGHj2Cpvz5+
+TJl3fqKroevR651MndN5Hu5Fj+06yKVd96Gwj+a0DKgYYE7nxd8babIXiHLHVFF03rTKZGfk4dn
p4KVJu2JYeWOr8n13mVd0HXOrxNlWT6Za2uZ+3DKh+K7P349T+trbh45QnauyfgSm4Yz72QPaG09
nb0eXP8WWg2sUK01pjv5ujB25+fri74WZd31jV6LilISkHZ94fLIx/Ncx93mJZCpKNAL4mrUUsXF
2hbQf5DU+Ojoz5nSzJ6sYCRqf2XNjNBmlFleph6z4FicLcbuc437ns65ZGWC8mz1vpxFUEJ3LXSk
8v1cH9e7z3zNrk83r8Wud/2drb9NDov9PmDWXpJ4eR7G8jt/Kv6pTp4hD8jTrkVZh0Xs16XUAeew
qgw/+8S9Xb9U+U3KpFsGApmzJWhHluWH/Kc2f6qDSoLXcj3y8RfkEXnZ9RemjNjAuoo9Iu2wAi1/
+/pO5UcsX+yHumtR5j6c9qe6/3ip6+U/nBa6doXJJug30TJGRiqak7+yS7lfepAcM98dKdlUp3Bb
cGjKMrLyVFleLyKv9Pv0iXAL1Nx+V8qc3lfzoenSo7x4BWPodjZ2CnSX6/csP1M5dF0nhQ911y/5
2u5PdYW2IDdkV5QNr5eRddfi9TKyS1+LMrd+8dfKDz91vcyffqnXdBgDg9fUaGFjXmbTdfT7mJXn
vqtcZ+KPtbLBu1Yye20URlU/rwP5IMfYd78lW328Kiuv/NT7b9dBw1qCwq7FZBlY5Ogi62RR5v5/
28lz5WmJmW7nWG+O67B6vfV1WJf3939k5fuI5EguswGhTgTwfLs+CDnVyL7daSj/GD3gdzUI6Mxy
CEtxqLU3cpCQ5YywxSWA8vcQV6E00rWv16FVXuuPw+0yUV8/NNnkQ7vrNyYPxIGr4N+e1HWS//Ad
fzjXzxSsWOp5vXmRv02lWpyWxfvsQR4Co92A40Kf072JoYU8Kvb/Wqy9Wx6EcoEhb+SayLu2gxhV
cWMncG7s5cO4jvyy+KFOl0+R6DW5OGvCUN3JbzaXWYfw6KOJ9eugjObXicD22ZOrLVSEFOB+y1cv
m/tu9zKEsKpGjfNuDbrevXyPTa8pv5aaqVyAru9ULkBldu3M1zfdIMur+J04yk4DWV+6VeZ8gjz0
9xOR/3h9lbLyXfn3aySez6jn8XTtTGsf+73mlZeXP3vtrTIn6+TRPxVl3Z8uleqNCW3K1lz29vLm
ZNM2Kb4ERMOyZ6i263BrVOzwIBZwieJlC5f00wb6lL+7ZXUnRyKZQzXifbEIs2wnMu1nYOjVOemw
QhKZV519GDWPfoSl4a6vHNh3QnwwmjLDmdBXx3dTGqtiZrfrLCmnxrGIk9kbigKQK36EDdEHb9cH
I3MyaSyi/4283Tf6fReD3r/O0QqBzHsiFS+yoTJa2hbdXvZBwKm59DIrp0QVHhugTjByEWuMUEIU
iaeqcYGSj9VBjjlznbKUKUCQ73oemey98st2rY7JaBaCfX4X/KXAWocEZ5ltuqaxtrKJ1sDtDw0i
E/CamDW/347aVj5JmbAWgjvDPsm7lG9mHaomBHJhzXOeZV0VR+4GE8uDsKYfIaiaE+d9eDHpoGT4
xH/ITzwtwp0W9y034nrqqJ/lZ1K73THpMBHN83jDQinDKqejvll8Z8ZIdpgbYZNfXvf1/hTinneQ
XHxDD+mV4A5l1yAZMXstMhSnWMVchyZYuoHK9q/RdY2d1UzVmYWeuaMDfJE3/25Xty6s39Wun5pc
bl/799A41RIqgWXh95rt+hQ1O8Ez0rZH+Xmtj2zZW8q+LS/yYQxav29Z+eGUUsFtG5bQI7IXnxB7
QvJGLkz9fF+YsEOjjoXvEHEpBnnQX5tscLr9NJaPZm9iByJKFNj+0RqyRxxnGw0umyzwb0WceNnc
PorsoYhceyd/NYHSc/E4bqBL3wcl+256EJ1l+bigldpYVolwn35UiobtSWqezLA21k3quotdVxby
Q5Tf+XVx8KHOkLsF2WbNfjgui/95gbGeI7sB7tu9mhT+oYmGPSgye90u/cfVhzBqeLfz5rAOtAaP
Mf1St6F1uPbVXJgeMUPDUVbhUWc+kWPKmpW1sixzMhGBQqMABQvWj8Pe1GfIN9DzMRtrdx041mWw
7L2/l9x6IepTUo8F+rRYP37bIWQ3GWMRbDqkvUHNpO8+wOsoKj/KdT3jzmp8ZEzBvGh5bhaOR9kj
CYCZgBroHkQT/kHT0r38/OQbx9O20fvIOcqu18792kD+dorRbZsX9bwuFeWdffjdP9WFnbu4ZqPb
tmdm9spRqHuiuO7X4awe+j3clQ/ytuXVRBMUh6z9ZU6RV7THRsWEFH7Vw1ybd7Yy481PDzM8yfL4
uxle3vc6Ua5fj5zV1s9J/kNLa6Lz/Cxqc9vWSnG8Wj6y3tC33azlm3cLYlVHAbM0zXzt1u+64Lus
vHkzyYtt0Bqd2DSwwB2LzGaSIOZgn8b0QjnHy/1vo2NTU/BmB2W0B3fZnuL+uZojcUgbc2/kNmtT
2ZvsJg0B3rRQp7ff/XrRIKkqHbb5ZWctvwj5w8hUzjh+CMa7dj/ZsT520WbonrLC3yJPe5zrcEHe
/ctq9e4Jrk90mfxlTj5FlUDvTTO26Of+HrbMrpi2RRUx7P1eKRCNdO7N7DMjPbYgGNaWJZGVi+g4
ElCAfiSjsNyDrlm50BvNUOBuWK7xLjv7JUaCyo8Q8ouOJoyWW9la9uAwqHi0stxCIr+g3tYljvy9
d4PO9auvWe5tszHQ14ckH00TRu22zHXoreWu3sKQMFXJqQctN3tmrI97HQe2/FyNrH22zJhAmHXu
HzAhoE3x9d2SayJ8bZd0sH9hc56E5+IIxtSrNzwMgSLY8g9/ParuWzvXMOTKNajslvIxc1fnEO79
RVHA7Q7X5+9qOJLiZb671q1r2Xb5X5Aj6qsNJNeqHxZ83rsUO9spz+5ll5C9QXGnmc968IYZkNAR
/RaigRiR5C+L0Y52oQ3T47uvRmbXpLA2qV7Zx2zpMVjk3F2F+s2phL54WcAqtXowNMBA44TZHdl5
c937W3YGmjJUWZUtg5x8HTKn17AyQlj/eyRdb0oeWzuNlqjzTmZlpUzkW5M5A1+25//ttJn9WHbF
Fg/4X6gk6eumzonMnHA1pRwICjV91LeGf9ns7K5VDo1ddro3QEUpn8y6spPjkVkRuH6U2dVQKV/+
mh2dJjhb5vfWT4fTda+H4gELMVNUmw+bwKn1IWWdU1g0tfkZ/Ge2C9Jpk4qMsDtMSqH60wxfRhye
x+lgLe8Rah+CCGQ/kcPW+opt4nA3yU1nLuYHuQZc7KjpkuRLMkOCt4uC9JOskolZ3fSoAZxk8zx8
cF1uOV1WwePyRYq2Rmwie1Xnb314O9b3OhDQbZzv+9K871uDyBYFt6ptExvRaKOnCWAuLBaCtDqa
xINDuxluzJrOI3D07dhsdRul1tDOJJrw3nBEct/NhnGCZ/UhWJS4ojifD74S/SCYTWxzpVe2bgUb
cEBgEsZ8u8HVHhQvcKdaXmvWv4pliTMLLiLDiwJrCy4/PcedEx4Nw1AOwo8y4LU4KorZMR67si6Z
LyMcqEsRpZ3PkW7Ve32ONoiE+g/z9DIbaOXlxP09ZCnhTqqb2ajx4H7rlYkLEpjn7iMgi8/J9LMh
bvqh7EvxYLX0FSWtO6DbEUzNTuR+aoCwbom6VRnhlM2qB1oFPl1qAoeqBEAx2+kWneqbnM1Do0Ku
osMCECmqSZyCdXHi2eVGt5E7hru5M45KUMdfS/PzbITqAdlfsU0G5UlLAjjiFHAzRrPN89L4LMK/
epBDzbIeRkEJqYDFqYmsLY7/n82QHaC/BOvd1z8NZOUUL9ZY2hJpuSXgc95CaRZ4VRpX23naa4k+
n1Un/hR1I6CmDEkk+NzVTR0Xw16YZnzbayhXL5o+uSL4VgtxyYNgU04Mjp1wIPO34vagIY24TePS
QLg4yE/5rL1wP8Z5JKzg7Pq4Hvn+Cr8HgZnJlFA4BVyQ5SKwVvN7EowokyElMLma9d4TyxXkZWzZ
2ml/zDlIBSTb01e3+DaWAHMmd7Bfo6b6ZOkt+NE2zu7bYSRCMpydixim3DMjq9ldJ/h1GwUJfrKd
QT94HeSqdlfmF7jcvCHgIaD8e6Mvr9RYCCsCO0y3ct7uTN/1MmFMnujc8ZKGmu/50EVunaWoGuoD
6ISSEB/9pGRowaN6iLsr0qcdIj+61yTAsoAudEQTl9pez+GQnJFtqA65m25Sp9PQy0y6Y1b2UNBH
Y7INukRs7bkGZqpGGxR8g8s16cBend08I0iNt1uZ+MzYny6Ys7vJtzRkeOBy65X6ESEIcHz1aCBT
5sHeHXm6a4Wb1hGPbpfHN3hX/A1huURSKz14BLtJsG0/+q0Wg+4YY+gQL+1AtO2aTKZALbZ4iFPd
Qmkr+tT2KcLZbWltKic7JXaCCEBgo4uKQglh9Up4ccqgfZzNun1s4nrX95DSyZKRj9ptNhinrKyT
22RJUhta/Hp6mAvgPKY7Eosb/E1sSP44z8mxLuzxPCba7m8LTlECypxTrPfGDYT41RGy/c04VoUH
JDhEgNliDsJzs58cOpQDOcbW9Mtxo1SzdbHq/iDsrDnVQ0FQGRPfjcxdk9KPQAoZyU50aKcO47hx
IKt88Cm1vmpua9sq4ON1XgrEgohkSC+uVdRe7cCua82Je9QqtdlCQQi00cqCc2j0XlA6yltSuGcH
5dEJyo5Wbf03CO4TQhBqMDPF1JqHOI4PRlGA0rU650ucRM9agYamMgc9qnUNTj0broEBCQsIlkt1
01YhVOILCb6Sl9YRDT5cVTD5eW2RBzjrJggIoxK1SqEE57QLvDyfv9at5m/SFHBBOEBdWpnPplWX
L+BhAaW7gFBLXmPWiWBn+76xKbvua+8XqBmlyVeljneqGCsoOCLMAkkX8bfd2zLuvplREcGY4aMs
49OXhMDnHuXiNFYQC9NFi1OS6Q0yRe5TmLX3Uze1xw6QnzcgcXALyu2p6nFCK4q7ifHzX4SmKpus
IyoWVO9CC8A4jdVE9SyEYNtEsb1EUB0ZOD5rELnt362WeRobPtBphIvFvnNol3VAA5UwroUFIkEQ
xNGpgMC5xLvAioeYp9kiCZmoxrYMwo0bQ/mpdTagoaUzEgfabXRIez1C793NXAVPld5NBzdr640o
iGXR0cJNctvCKc7j0/LslZj6DGp5lO+sbZslLapQ4yOm1tG0xV1j+jAVNgB64NSONrpujZ5lEnzW
ZHe2EZefQqV904Cz3fiUzVeWv9wrGnwVf7fyGczqVoF7tlEGosTBSgV64O+SfINbYJMrprWTWtCz
8S+N6B6kYqePMCjUjdcnJrvApNx2Q4/BNCsYspPC9joF2LcCIKBPK31jqpr1oAXis+ua1llpKusB
tfGfvRo3e1uY6BomnlFF5rHOsCbE0Y8BRmbkMbLPohrqozU9ZKaj7U0USDzcX3ymRDxvQBwZ51Kf
da9VH9KybD2GQ+c27bTvUT/BBtHFBK/5Tbor6iJ+FbPPfgP3P3YMDYeYZpS3mkC/OtWcE2Gs2CyM
KTjboLFuVU2pkJCH6VjrgSvNwFoyzEK69jQtdDZdV1/GotKe8jGoz4Tm/kwgiCgsbwR+deiEctGy
b1Ut1FeIdadTmBXVVmjKcEg0jI9W24s7e0lys3usu+qm8EP91NQhqI5En4jpU7+XZWAD49GMXZfj
bIe0c6PWCY5yguRurAYaCEuJCd2sI69C895LDYhajSJ3Pb5lELmW+BZa4nvhB+k+cXNt52rOsDfi
9jiLsvCs3gzB4g0jwR5ttXWy0T1ldXloalZlNSA+dmJHBVr3Wxarvhfr00MqxhZF7KRDL1xzd2oM
Qwow6/bW5ks8Vop4bfuqehShgllo1LcpMJudMqDuNbf65wTxVma2idhJk0g3o06aHf2gPg+tSI5B
bux0LKNKYOk7N9Wfi7Gfb3REoTapNaqPaYCf1S/027xG4MGalYEehuhdWg7h2dZ/QEesXFor9dk3
qnBvJOrILNB/BjYLpjdyzoSWo4HwO4mdcq5ZelI5uXAmcR1A5fNLHn3yh6nfGE2s7jM/MG6tCVXW
Zhoyz0nu1LBxH+b+sTSJyW2AORBci9UG0YltX/GG5tHo9iwp0nxqIbQ30EhDW3gP9AqfnYXqVB86
zw5r10LBIBo10MvoxmvaI9je9YNzWmQvt8QTKHTi9FQY6kWp7XqbVkq5sVDK4e0Ex0j1xprPbkYA
bauVxo2lhtaOsB4PfD+yn7UdHQq8Xl1TjEATtJ+DO5j7tOuUM+JQ01aLHKhEm2WYjfVsk7lfCZDw
GjPHU4Le/Tbr0Q9WK0bEsahPaIWAbkKji9XRMUFJzEut4llr4mmbYZm13ep7rJnQCAFS2bhlf6eg
F1YbPlhhUX1OTRUndJ7e1mXj3CF556BslbT7sIEbB90uwinVoSTuaVcFhLlNQXbnjDUA69ocyvM0
GK9WHfbciTkC9RflZSbG+BRONiH0VtY8a5qonxPWvWqmx/eyqme9Bj038sfyYF8mw5NvQfIT9jA1
uLHiBY0zYqLiTCub5jtFq5/MsaufiX0ydu4UsKJyAWkEWp7si1JB0wQZimrs/BMjGj9MpPwSj6/c
dMOoXprYJ6jfqaCn4vVtZWNZZ2hbMRouwaCg0CBKfjRapT45VonXt0155FbTQsBRxeG2Dervo8jh
1x7d7CKq3lY3oxoghVHET+/qZNZO0/lshMVZluRpfORoNInpFlktXBf90B8AOqhPQm3HJ3sr8zKx
ggYe3QHT3bWu0sSXLvDjW5cYrqcqUkfoR4fXa4Ohb4NtWkPAda0T3f4HUukEj/fEwDuq6p91N/kb
IobgiUCo4KlDFXufgMfeXuuMugK81hC4l+tpRCRY7RwG32ku8oy5MOYLa62DLMmkbQasypNu0l+d
4Ek4zla38+ihr6Hj0IWRnHQwLk+Fnxp3nZjuZUkmjQW3bQXq4CiLah5Pl3HmJpf2ul4Fz20HaAEF
Zvsg60ATdPdAGA6s4pcWNJsqlJTA4BZri0rL6ofGRMFsvQYtCMDutuaA1resS3Ol2uaZ4u+q7mep
dPYTgFD7ye36cedkUYPYO3ozROSP6Oso4aNsEmUw8+ZM2J7a6sSYE3972+QscwWRbk96M+DMQf9s
IxuvyTAsJOK5fywDMNdFZzwPOnrLLAJ6z16Ko51Fz2V8UAdhPCesZ57VuQ48pDC6k2wwsIk6xbOC
ePfSXjaBPSXxXTa8wWieMqFHT0rp5mdtgv4gTeroKV6Scgktrc2swFJFUSZOyA61IqzyjEWsTJCV
gUoDwH2vmoVHQKH5UiLe4mWGzoqxzo0XFnPDztJQAJVHeUDucYHWe4U7Gy9BIoq7YizfZFskjsYn
vwrXY8nwQ+WxTHNYIektktu8jX8mMDYAkK7Dc+3bzT0uLv15jMNsFwJkTRE+8eKp7J4ba0juFZsN
/1KSiVssqpl+Oax1fmAaAFjZe/g6emTOkrR6sQf7HT+sZyGOtGOAnnbyoIos70OFzvv1kp2biw3x
pNpJ1qHqNZ3Dhd1fniDr/B6AfwiCa23h4B7IkancyeJoRuXj6IN2W+4yRzrzPlOio965sSegzzt1
mqk+ly0h8arBxqx2Eu0Zk5f2PLr0rd5oH2WViARC67PIDvIEfxT9bW+M31kUac+yKo3dO7Pkw5Al
R7cFAUxKv5PFSPCw1KrfVUV8rPRau3PNZngyhxGmj1L/i8lxeJLJ7MQow1ittkyYv+pK1/HmQose
1hZT4eBXIM7ewBdwiG0I6MIOiWpN88O/jf5OMqYUk/odYLbxiQfgbBUzTy5mZUHxF2raARh2+6i0
qMwVre5+narwZM5z+RPl6vOYK9Hd4MZv/sLF7LLMvrWXRFS2v6lAFd8bBn6Tqiqa566M/5pKhccW
GDO9PIeKoxJbxY3CbQ40+ZJspIkgrGHxGLWs2quKWW9MK1OOTu3lo36peg0yuTpyj/Zz12U7V/lK
nKJ5j9xijYMWoPkotOJTY7onvs1gb/tKtbEhduhz7cl2IKho35oUSacBli7IoW3MH6HzmPeQv5iu
UUINHbhH9XPeEDgcqNsJ0eRn/vq+1kT0UDA+zon+RIDntAV867J1dMc7a660XTJZMIXMseeERvK1
TwaxH+oYc0OR43617B2qyhoijthc2zE0bwywokYd/T10unoOSvvNaZKbuXCjnT7PIGj0Kv0ciIPq
6KztEMsqsAJ7blypn9TUVvZhHNn4fLPkvo2UHyAeYZOpIpj+bGIswze+Df1T4Y8PZle9mlo2vRRN
qqClWH0vx0w9JYsIBPtJVDZRkTxpdgtlGdRoLEY7fRMnSfyQAxkjZlv1v7nD2RcCqoc+zdZEQzi4
UkZ4xaJy3sjldGrUOfIYuAujcX4ZTHgNbcRfkzGPL2juxKwQRb7TWq3ZHyEZjX7YkHt4ahmJ+xyS
jMUBLFi2lT+MKRw/NZP9lFhW8EPL4k+55SAvlcH/BbQEz4NZhTdaNfpnu6/TY22O5QWq9gIPCjSc
rEODZy2zci8iAPgv11Ze7b6cf2oQz9iL8lHup7id4SZA3X3aDHGZvjrVZG7nKGyOMAloG4utAYKs
VVOfoR5kaRaoiJIkJZqCod8/dH3XvrS+aF+mBSImsv5JllI9Z0saqvONLI66Vu5Kvez2sjggHnZK
QQhsujbvXhKxTGjgR69Xq3Jln+i29SDba5EtkKi1Srj6+CnLTLJ9OMTjThZd8KM36Guwd1yOhjVT
v2VNcBdRkgk6YxfHHDChLVW0b8EIQFAvi6IdgOQR076VRaRw5tsAC/6vq9mZucxg8pi8P6u0P88i
1+/kvfuDiLc9zve1xZTV7MLdCSvF8lMF88UltfJXWWr7KdiGZpJugskP73uU1e4JWkg2WdzmWB2o
k0nc+9pWmwJCPmqhbCfQ9OgaqsE94sBw7sOgeq+oSn62K/PhQ70shiBRrX6ebvsWI8FG1gV9y0qF
wPa9PH/A90OMvRvvur5yL9NYqYd6xO7YGDYdWlbKBG25Ta/yYV+rMBC6l4KAeq8dY3u9gDwqDxgA
409p2n9Blf6i1mXPxkovDDzoobi04fQyOep8elc3gVHas6OFcGBpkuu1uGhNyCk2wQ026+7btcju
BKWibAiPy/SDE6ixPMI6KnZfyzlGU/QX7PmyIBPIfzgIJQkCc1OLw0WW5SF9mrKbCESSnuniYi7J
eimCi7PNoGv2QVZ28POBT2/6fVyl8wWmW/0MWg2JU0qySq/1Y9Bb88MYTicglhU8O4P5CmSfdVCn
riXk/A6s+vzHNnTN18SK99UsiifZstay3ZyO81qKpmrbRLO7lkoicVGrKp5lS5TAN/VcT8+RX1qv
nc7G0ezc9Vha/9B9Nqezazk30AGVr2Wm7e1w1B7TwSleFbDYXRI39/IYFKRwlKGdfVenZbY3E9wN
plM/FWj99tYm0olTNIRDbKeSNLgBcFCngb2N+vI5nlG1a8LZeCKmnR1DrC6mz6k+QlWRe/D90//p
eimbu6PeY1eZei3YGA5CR0ZZVCe3m5gCDVU8gEDSbq2xuTMW/HQyOcF5GOHulEWtKHRoZQSLNYsw
jxhxwRGiGg9mRWcbEjp6SKAxOyjT1zquo7eA9Z8HT1nz4MIsuAHPn0BCaJcHPqBPTgOnYKHE+a7U
5s7LswXckuc3JXhx2JbgBomfK62z3ugfJzZV1mtvYlMIwMeGaaJ8JsAfnB9apfPY5RE25WkTXxzd
MYNNj0Jk7ejq34mi3Lm+Ub9lbvylkjRkE7pZTYZcH4ZV44gw1hviJU9WoEewDlcJMQJach8YvnHn
lnTspSpeEplz1Ng4AASJNz5IL1iV/GcQXBtlbNwDatbzy1i0D71bFd9ifIkgYjJtY0Cu5Nmp0sKm
p7W3ul7b29mwIS22q4moQSXCOl9/toV7n/kHkSU1ETEkEaJSYJO2Ra4oiG4ZuRf22XM6AXYpSuTH
U7Pbd5pT7jLGPi/oh+Go5oHtlSLWIQ4p6n09Ilo75H74mveJdhQ68H0x9QliGdUhzbpoJ4xTWQ71
C8RSzDEdpJVQrD7KUuv6nzplbC/CFunrFEELBRoJwPZSTJSw80xtnE7jhAWyDRg9h1T97Ce9ccjn
rHvVIfPYNYawiI0cxHMCpS7GjmXHXBOj3j9mkZ6+6GMQHQK7T3cibfb//Md//1//8238H8HfBdys
U1Dk/8i7JTYob5v/+qdh/vMf5Vp9+vFf/7RYxZsgUW0DcUlbU219Of727SnKA1pr/w0/M1iLOIyO
nT19TlVxllSm1aw6PEF99DdMLgWiuUt5DML8dmmjR8VfgTUzr5WV9hgw8G+LbFbXnKwrzMwnjIKj
IXp7vElUR2U7yArhBAbrvLLtTAvHTgn/LVszKztKfh2ZsHhg0ZE1T7JF44jN/+OPq8a//3PMa7bt
OKah2bCgm66q/vs/R3PGqEfEwI5RqUK0Bm4Ih6C/03QUsnLCJxyUQ5cBzSeaYi3jrsTcODyz3LIu
Hat+BhPepycQHN2tZTdSmltXnbd21P2rTd2gHjvGmKaNvEQkB9nEIwPncOhhZXmZ3OSrbyjzmzFn
L2nguq+wkbh7Q+l6SAoD8ZgFDozITodgc4vRRw+bv7B0YujpYuPGKVz0tlyiCoGgzW/O4LXDFL3B
Do5brO7yi+6PzW1hWg4LWKv+WhnxNjD5tSRoBPihQXnghacEnFTt0XTTZyNLg7NhpDHrfRJWlTEE
AQyk3Tg7Oye2o7VOHh31iK+rA6he40EyN7IyLBTj3LXW3VqXj5DRtr2un+BC6/GeJrAo4OsllFdH
VdmIhgacScX0siR6iBK6AFooSzPYrzthjUDCdf+RCA7/EVK17tikUJWuFxkduFMRyrJ314tY9L6N
ptbxeuG0qioQV+zAAfXhhNOCaT/TNY1tHmvlJUvzcjMkennIrKq8lEtdm8WMSaUj/g7bKD6ureUR
s40/+3bnHtdzlzPkabIo0FpWBmGdZNV6EZnVCvuk4b8/q8LgwrJOXsXVjU+FiA4WjJPoFvvhYmD5
leiiiC7KAK1dhFFj/+GALIZB2++CChZHWZRnXNuZcPKfskG/fKi/Fjvo3oliMG//dPogpnBjZUhs
yhPsTgcCGQbCg/d1uJMJdlJYi8PsJhCGOcDBEo7XA/5y4FqVD348baw7kI1zrn5Vimz81kWVRZBo
Od5rRCne1RUgG3lgzuZLnTj5q80ofMIBgJUUksxvGS6V5URHY8mM3RbPcNpdkowRGMlCEoaWnWmD
UrWWohPHDpwoUSCQVAgwegeJDWZxOUet8nsDDPQJFU+dvcLS3IrU6hIe5OVkxXrMxwtxMkWLVNvS
SF4jD6BxgIfP2cjWfZOlTJNFEr4maRs/l/3R1tX7inAWJAwL65GVh/mYGMfS1KK1EOeZe2dgopaH
uqWR6Pn4EhtyYXmOrDN7Zge4O4Qni/KAGdrYeyEp21/r9DQfNoo55Ov15EVLLQA0Dxz6+hMDSJ4a
1y9qOdZjieDaXRn051ZE52QaYG9RdF8QxxhOhPjMjhfFlbFqPsgcdHLzRmAnO0RFSENZ6aIIyz7P
vF3rbCh+bnFEH+TBtQ5li5LZGTal9QfkoQYddC9t4HmURaksIXNV2r8oY1KvwhCyPpsHLD39EWS1
C9U0i5L7kj3eyeghC5Z1VdDe/d+nCN1xP0wROrOaq5mGbblkTUv/9ymC8V637ZLJulFdgah2KojJ
HCHELb/4JyQkhrOWCv/BVAjObIcqezNVWG3HYfpSw5GO1Wd+34LVwfilzMJmk9cY4KVIMih2KCUc
osRVbHrw77as8ZajUiZZHp27BCPIoq98bezadX3Pp/XgzArx6tEQMRM5VuQh47mMsUg7Q/atP2Lb
0B/xNPm4bpXsKOvCqP4UDbV+Mzrie5IO/rkwU/1xTVRisBojvsiSbC5z8jpa0nKAFtiAxAOrjPKG
eG77xnDDDornWBB4omjLnIj/vplUKtfsUg5Sm8o/HZlQgpj19w2WVvLK83J5eZIsypysk8UOJ+PO
93GZyAPyF1jzMc+++7H/dC1LHx77PFEP1+utd/fxFq//A7KU5tga2s31ttZTrk3kfREsw9Ys0M6x
K/y7cWBPOmp29pdTFAKHbz7cGKDTIenDoU5QwVa4E84WX41vHNjsbiLfwEohszKxGK3wgS2Hrskc
whaOparyUiX6deB6idG1jXD/4YjVE/dJrAF+5SobH0RvvE2sHk4TMg3+xta1ep/4uurZikJ5NtPp
AvJoI3rw2a3zhTCM8ohe77jHQj59tfq/k06x12pnSPKtQJHykGkDAalzlpi4lkfFvY2GqoAtBsVl
WYyXOplbW4qy9G8Rov3fnJ3Zktw4lqZfpS3vWU2CBBezqbnwfY1dipRuaJJSyX3f+fTzEaFSSJFp
qekuK0MSAN0V7k4SOOf8CxJbAH/PalFpnOqPEIoHTm7LOvOybHQimojtxFcfMeNvM9+XoUiazboG
NbSu2Hftzdbx9r0Zp8+26+y7qbA+2Z4DZCoTwbVHdviuil2Wd1Q1P5FX/DC4Rv8I1xVyVN2OWzXO
XRp0Q/1Juj4pPwQGj6lpJU+Jlr1LsjnYzjV5f0x10NPREgopFJpQ53J88+Zl0OXOOkMd3asx3Z6t
m1Z50E6RDiYGXPtODarpKvY+mAPRe7qyXv6jxMXLWvNRfG4WJ8bCO+BHUV+FzOsdEWJyzwO/3GCX
2rwrugxweCeSj3ZWvU+AuH0txxRcWoRMBxheyryacUPaR986Y8FWztPFzctYZlmC7Th1DJ7+57ar
vk1QUBdoc+Ow4s0tV586Tw2q15HU+BJE1KCgPwY3cXyZFg2sIESQ0MdTXcRkOtamBF6+dPO878N1
XUT7mef1jZIvC1mpj34c9Nrji2CW4SE7RYXzLp6H6SMYADJIuHCfTV7ytIx3ZfRtPG6KO/Wo/++f
4qBGxUVfinIiA4aezs/d/7v/Wtx8yr42/2d51fez3pz0VGT8/x9PuUZf6qIp/mzfnvXT+/Kvf/vr
Np/aTz91ELON2um++1pPD1/JBrT/ieeWM/9/J//rq3qXp6n8+u/fvgDEaZd3C6Ii/+3b1BL/eQRF
38PF5e2/zS1fxL9/29dfv+bpp/yPty/5+qlp//0bWh//sogfhefqnnR002B9HL6qKUf8izyFbrgI
lDhC2NL+7b9gILThv39zzX9Jx3R0R7oAKGxLZ6pBPIcp6f3LcQ2DRde2iMwc+dt/Pvq3UPblN/v7
0NZ7s3qT57KJ6pY3AhojDPtNaFvY7eTpMkaXdP6QYgJ8nkqzPCN4QHVGg1uVVxU7fzWoGn2KTHet
DsO8K8+vr1Fjw/Lq17PVUWnbO9G0w4UrvDwU+hig3JBPaJOjrXd+OWyIjM9xPmErHlTT9qWrlfrZ
0cBFkGVh+ofDlxelNvLlg1zodFUV72xCvJW7eF+oRsqw71/6GfLlSMuCbUIjcTrjrqEXJ2PxxtAi
t1tzLwwb9ZqqNafilLuGOIrQPrx9nzYfJP/YaH+wQaGTvYmKzcTfu+4Xd5XIJsMOvvakeqoRLSEf
cKlltiy7FkYZBi3akopfTlSuuGXtMqHOkVW069oOBEI5ATUUmHXp/VUPBPvaOS4/+laM3lwE7Dpw
7bNDQm6DIlbxEUnJjw6STg+t29f7UfORO0367KwNsXtKYc9EGdHHMpIAyj79cLn/TXaEi/nnHSDX
kGNJwgVh6AZYk7fpEUfKuKG6ZFztBNJBZvrtKVmaphMmANFQtKeSMsBJzaiuOqIePW085LtX3AXl
STUC/ZpTmgRAXFT/h0PV94rSBtAYtdssABIhkx1JmvRWNd1gpLcFWtMIpbvHQUj35LZdItdxBFgz
cPaeBO6SByhnBpMOo607uqMuP8JiXBmRof9e83gnbNYlDB87f2eLeRcP3aepTaw9wkro2GSujyJm
5l6k27sXiEnu5bWrxsA5S5TLxLPqvU6+nqtJAe7Hj4LNENewnLMJiaduOgnccE669LnpXvtGN2RQ
nZb5lyl1lt9gOdOX7X9ONZf51xepox/OabG8PVIoQDHBtm6bps+uRBQb7nrrts0TNFw7O2mxGHMp
/g8uMACsb1bpCERwmoevNtj4+7ak2AZAC9nn0bbPr00Gg+CHLqEAAdG07KKW84bZBMwbosVkW/0s
gXC2H3MqItysvX9qY8sHhUcjqH2ufQc2pA1iaou2VnIfTikJsKCb7qXVuRscBLRf5LesJTb5IbEn
DNe0hM3DGWlGU0rX/Tl26Ufd8UdppldDcDvaQ9DsZeKf697a2g7bM+z/PgZDOT0mGLwdyiFIYfn7
CyJE2wyD+alaHAMluyVj1SyHM0YPh9nv/ngZI55zotoAPHQP5LR+1M1cbiaqjGvfNsBOz0PYn2YE
8yHLVaaxzUU/rlDIe6jqtL2awRi+D5Pg9ybNbnILqhmGMm2wx/snuEYZmBQQrNhC0eMC/eebWjp/
882Q7WRdAP/Nbf1mXTAnpHZHN02vS+bf97TwAkuiZmPerlrVJo6BiXetlZeXvjoMevM5SZJ6H5hl
AkEoGtgpW+XKmqAFV3H3OYlQ4h8n/Y8Rw5OnUWvOKAqiozub3l3Ss1H3Ju2UaaV2givrA7pfDkfT
AYWrDhtf90C9LWe9HP5wgpn3w1pM46oeZ1Liblvf4B+FS4oYWmM1iliu50ieOzSkd57rdLdImdkS
gcbgXR6AC8GRIaHQ2qwgDeDPUCbat8NIx6/BKNF4Qz4jWpWQPY7//HV7Sx71xwvR0gUkASFNV7ck
3/ibC9GH9ylAKy5LwmCB1ReQhL83pa59644F5k2r1746p1eDb05/OVMNmtLeRaOByOb3d1RHb95m
6grz5R9t+GN//FfKGkyx3pqICiy1h6ZNaqrmFTmkrteb1dDJ5DIYJc9VI8v6U1Nna4k2Y7JRM/Hk
MiNRqfl20oiB0dGBVfcypl69NBacmm+veZ2hHhABD7VvQ/U2jnqb5Wwt1jxQDGW0uMvNrOYCU0kq
w/NJ9e1lUHW5JTGUNyAi9O3cvhMprHHZnsnpawKYCCLhThrJo2vM+Qb7JPGsjtRYV87vXUHRrY+m
2w7eedXG3qUuBuugLwLeS09bFgF11ETwA39xXbxdWrkuXBZXwxO2ME3de5NcGRGvgtePHvwA6GmD
crq4ozxjELw3ycEBzApygTFjNoDcQvtY6/mMBB54bnRoPBxsVBYViSSHrBWbqyUV2/oy+ZZeLSxM
xBv2NHkflDcqvzsXwZ/ZAuHsKhAN6ggIiSfXSB9za/480+NRgDcZtGqMIOajkQVDvrKLTN9g/zKs
PHdwrXWNg+upnmznZHfsR+AHcVJfPHsYCGLbPHtnzS69M2Ke/kqIWN+o7mtTj+63U17H2Dt45zo6
zh2qowhdyhIUZ2W72JS54yUtzJw/aTlsJxT+dyWq3SNIfB7hZhCe5DKT602yLw3rYz36Mczm6lni
a3FOkEPCCiewUdj83h+n6tvM61hM6XVNUgwQhjtv9MnICgW48zB4RUkZlct+9PsdZl8DIFNxLLF3
g/9QgUL954vEebuKSdvgOU1GETMfYN3WmyINgGzQH77pHDsb0ua0Sbuw3k5h7e2LZsiAg5kd2RVX
u4xlEqybYibKdrz3MxVRUlCwDFUXN4huD7lm2r7M5lW+kB+r4+ghmR15uMsWNSXkuQpPPFHzG9Wj
AsOz0Svfq96YFBSjZBlsRYl5nhpTDbHNdiqK6QZIQxfitrep68zDVnAJev++pwSkq9yq7xdTLH30
7vTB3PTT7L3PAlBdTvgZA5EAlM2Qn90gMe4NF1qHckNw9eGPdGi1B7ybnsI8uthDW16RKiZSl+Od
agDTTxhZzB8cH8Hg13FSADhnDUCebQ0m0T//VqYgcPvpSU8M6BrSc8mqmIbpvd0st1SxaqEb8xGi
Cgp1nsguReDygFWHaCNwyCqfX1CL9Lfkb6lRL1019vZ0NxZUrSu3zC/o5kH9Jruwe3uSeqV6j96q
HDaBwCrmJQ6xZsrW0JMuhgpT1JhqsiHCcEod2mHUXEKrMakAZpfXU9S4+fo61X95xfKuaGm8nJzP
dXPRsh53hdLcxn7T3GQ5Fd1VWns8bnvuNdVVM7btJdcp/VN1qtJsbpqlUV0t9awjPII7E/O3l6HX
SZyyMLIdB2gX31/w+nqCRwO6PPBnNasm1HuqLqk9H8w7e1I1USCwtoIm2p8K5H/BvNUupa2hf54i
90PRl94tFCTnXZD/qUYd0dVXgGED9pKcFGVeuC/nDg37pVtbLVSdJMcns7fcE2Um506MkKLmGjxO
z+ZWW4HbdBDSKfC8XabVOSUgeZBZ4cnGrfHqpn03g+3BeEsbBK6ZS1fNtN7kXMGQO9e5Rf4zCtCX
hzOy9XNPv6jGXY6cwXCKjew6UA6Zi1awAcAQxAmgOL+65npRX2d2NjC9MyS3wfWBBFhmVNMW7OZX
6nCcDBuur/PxZWwynfqAh1SwSiGe3gtMi2cjFE+IyxpPvYw2Lgvwg+qVdhWv+Mwd1ieLKK9WZRug
U8FBdRH5afZG2+gwO5kV3Qe/GtJbC86mNMzhzJ1CZb2sLUKruTNWJD7zu17XlsEWrtJyTmY0+Z2a
+OG8jtpg5tV3IVBpmAHdsLIXs0PipfSAw1G4VV2vD2GXsjE7qK5h8lVm0rKuqkt8vzF0LBW9AXXk
dFkeVFOp5zmirNFZC5+QpWLFiMTwYJJZm99HKQ+8VKbdMaoMeQYEiGgq5W5nNcBjxeFC/xyHc3Po
c6e+7YbhWwOSJsEb4vbNsIN24kiycfz57LF8FhVhh3p9OgzAf9v29Gr0E5Net7ilUmvAZFF5/6jJ
IO+mTV1IZ+GwO9+mUYbjsuIl1pynV3Xet6HlHDxW78Oap5TErmKW9vDSBDZdGHiYFXLfisgEwdsG
x2g2+OSm68lzzJIUblIDmqYo57u6ayYKd4b+oBp9bNDgrof5qLr+YFW3uFvtmqrVMUPG8XXbVbgO
FZLE73oM7F1Vi/FoOT2oreQpai3/a961XyWA3PfwnmqSt3V09WMjP8e1O+2ELObHwoV4kORr00+b
W9X0LVGHYZuLUWvqb9UYPx6RyNK8TqgxNasmrIJ00esrihycuedh8vIJC2toAI2NjGyWhhIK8iDY
gUSxu09BTlCG+hTpJJyUs7zu1MUNxbJNo+MuahVmCYNviR+Xsbkq7HOBVq25UScvY91ynupNy0vV
68Mlo/6L1Un+vDjBbXddKR3+RwPP500YwqWu1aWL24jdTM2X0pofJjIgJ31p6iWFo7oB5qx9Zx6T
Jrg0Y7XVJ/SCYXlOKwJKbM5adjwYTHrXcHRcYLO9d1VdY27Ds+aYu17o5hmE80awC98VDmDasc3r
bRVLggo9np8iZ3wMu9k7RLOMLsmEpuyM4fWm1GEfub/YZZvG331sV5KBBfNGILagYH7A9+ALFWR9
D6OqafIeUyFrePTxlrnETv3VokgjcTfISAjsY2tRxoCbc1KNsxzNGmJSungGYzVcrUX/O0z1z4Y/
o7YRzNMp93sDz1PhUrjsICVTQQkl2ootOhYXI0nzC8ann2IjijFqYSur9rMBO9ZffErrzc5D/bgO
uw/dQcvNkvby4//wKR2kQnzB3wDb3tBQdLGiG7k01dQ7+6HyPtcL5W5KQsy6evhaqmsE7iorXOxS
ilpfm8ILzkhTTOsOY8dBIIUdB6aGfYPBt8R+4ujhYLQqGrwZVEMgcpZW6Z5Vr+ywFcDaAIpdWmXP
A3zACIfgG7PzxMqvCSPCucLB0Z2Mmxkvv2iHCtenlg3C+7BxIYP30FaSBahglPzTNVYNN2FFbElp
+Rd3wt9cEuzNDC4I8LA6yfufv6zCTEEAuUO7g3MT4osdlC+N8FN4uljG7/IOW0VYgc2q9gAqMiwK
B5h6HthnfbT0lbt4NMHh9jej2buA0xP3jkkSKM2F1I6/j0yjQhU8qO9iHmokfvhVLFmsS7373Y1/
B5M2YTaNp4eJpSXgqF98xrfZr+WC8CRVCWsJLbny3+R4QJWT7XPLlh2jBznJ7ErJw60a1iRuUbJA
zPSimjgAHtl2fObXMUwvjLUuAWwGQ5aezdEztq7rFMhV1M1VGiGVAxsV0cjfVxkm9DES7ZFdCwxp
vOhajghOttG886OxvDg5/ORBjMY2Lar+Bju0Coe3xRUmAG1R29h4jk6HOo3tlShvtB24U1u8C4P0
UCBeHlg+Jpi+/F/cL5RYTG4VoiqdL+jNJZAkXT5OOOvhwV4DtZ4EAupGsm0qSL2DY9zOWsXexBsh
9i4SB3JsxaH1s+cE6RF9ZWYdgvyw9DZ5NSN4xo7ON0qwOW3ay1PkJptGA+6SlU72JMcvRVw6jyP5
iSGcTkZRTYiUwV/sIuNdkwTjWXNDBNgM7eiHzbaaUvCCuYvjcdgbyE+NH+JKbl3ofl8sI98NhWt9
RT3vphKx/bF00LhpUZghzsBx/hfhp3iTKuQyooJENVQYHisYoM2fv6e5zPWylqAu+0B4q3TKnJ3T
THKNpvktFibDY+lX92GSZJvKEsURbkN40kz9Dz5jRwiA/EvVjtbFalztOBTjIjUU3oRRGt6URAvU
jP8EzC4vedP1BwCPLp4w+LnN6aBv7THTblw517t/vv3Vs/CHfJz6TIZJLYMnpZAkYX7+TOxfolrM
5QKGaixEXVzIN4jw1Kk0L02BIn+BWuLoR9qlbdCA7xaWjWq8dKSGLsMjpb1w3WXaeMdef7qrm0hc
NQoRwAaiaKLm/71xO7ll89itRW+cde8ymEl3jsNgvED8h86lDie9HC/D0sxDvY/HCPV3rzuNnTSv
mLcEl0Fmm2yIU+oCXYXkTHeVvYn+iq915yZtnE0noI2DHyjYee3yRbMCwF219cRgrYrc7M9Gw37Q
b4flo46rZkk6ar6TbeCva8cwM8MbnA22flKxDQwN7A0ERamXpu7CL4Y+Jr94QpnLwvv2ZxAUT8l9
gkIVb3+GjtJYqXHB7xK+rnGTZBRDagr+tyX+asf+i5ihITi1djO0Qrshy++ftM69wHc2zyE+az01
DaBe3DWOnD7PhbAuqhm/H6FzXa8qvXK2EqeC0xwkmw6r+suwNHE9PWHnHl/1bOqukVOjPpIbe35e
qv1Fdf+Li+5vPi31MwDGDis09eA3a46VhWAmJy5myKIGuqDg4jvcg0gxuskuOE+YhHqxl/05BeH9
lO9lZlaXuBpgknAlaDM4xrjuDmENvhCjlQEM4A1qmf0OYGRxJL229fsCZanMBv3hmN45HsZnJ07Z
WVaYkFGZrtdz33t7z0R4BEYOGfxeT87p0gjTbtdmlU7Y7GikI5em6y1v5xTOkxcV5VU1RTCVV7es
rtM8Ic9oYtVqDu10a07TLuvr5CEoeWYNbo9daIOya0DGF2hntra9od3Y+fzeELmGI01RnkiaYQIQ
alTnFpBnUUIbzCsQJYkfl7+40qy/rvfIEpjLl444EKGe+PmGLxEYYtvn4yoxiAMUxvCsz3I4hNSu
AQClyKEZ496xYxQ24Iu2jtvfRqYJQt7d4YGSPeMnWG0qbGnJQDifSpNcOhu8Va73+lWbKYOizOXu
BnhDnqyoePrTNtD0CXOxOz3ycYRsvaMJQATKeZet7E7vThSLkJsrzIPURoxAWkgP0iOLRsbHTDO+
Gs1CxcnOD/0YfvmfX4o89RyHSMfgS3mbdxZt0pdlmdU7yzb4A5rf8zrrPiUWNE1NTMkp1fFyh45y
a/ipsbZH1927nhs/2k3fXerGw9UzP1SwUCgcVuHByVQ61bYvjed12xm5IQr3+qpCw/WdnDHKTTIv
2Iw6vp759Ll1dHFQC2HMJYdQxn6KJvPkQCjwKM/aGD9D3yg8zILMJL2bhs64TmYRPlIub/ZVE2/L
JgXo6Yv6ZX81TOZHfyB6BAktT/3SVGOCxdSoXaMScQ8iWm0bGjBXvEoTG00Y074Yym6b1RIkhDO5
D7Xtuw8zcjQ6mqVTL879NNXXIkrLX2w85Juk/7L4SMMyDFK5y3Pv7cbDgykrK0+rdiIsj1KO2YMT
1H9ko0zBeJc8rUP8aqzBra/gZPUjtIFzDYXj0DjSWmUdahHIBD1lVXwhHbUvK7g/KZnIAyTt4RAl
0DYLt/pdtjLZsJ6h48XuAQbEY85N2ufW56yQmFYG+h1pzGgzuWm3Zw16rrvUOfWpE5NJgIy5Dqpw
5+EORpgYnLTK9dd2ULH2Z5+tMRlX1ZL5cxKjuWB566HW1D+GQYjBelxvnNgSe+RkkrNqYE8hGu2Y
SE2Izv4FPkF9XW8WEceyddMlre86PKh+vrXDIgPLB0J6N7c2AeUgwy3k3FXX4XqgJcQhUaV9xcv+
QzEYKBhZMd9w77Q7pMb6PRbTV4HTUpRYPJKLSkBzeB+k8b7LkOfAuDnBEazSHi0ULvG52Dbs+DZ+
Xfu/ZwQWq2JGlERD5dE0xpDVmis9akf7tkqaa2v2wbUODH7VvvwSAV3855tYLpuUnz64w77MgLni
WcAv9LcbM+6mAoFOriN7ljsjn7rzOFTmserSK/TZaNdiG7smi4BEzYQjtAlQhyXP1dfQKREAG9sU
BZnSRFDuacFG7yu9zA5tYN61yaCvhskDXjOk45XUiH3A+pKqvh/uRmQjbqu8Lm+o9OxiSeiObbfc
TV0VHXWepy2+bhXAHAEiw5u+8A+K53EWmxqks+Tb+dLUzr0eZfh9p1OKvV7Ub0NtyB8zuRIL0iF3
UQG0MgcABSpZM/qCogpxIy0IusYaC/k8jo8oO/Uboy6e6lBapy4brFNbka/85+/Y/UvGhOjQdtTt
aksePW9iKDHNTdxrdroLPOJ9dFGuJSXqK+Jb1dYf6nKtuuxMFvojJcvrbOJcJ+7VsA7bkPTX8gLV
oJGUrkMtH4BXLmPgrrclu0fcFeL8Hmiis/Y12e3MtM/hzjFGdUvHu5zHsovn+7UzOpzDNWtyNnHR
tke7y+e7xIP6wL5T/2KhAFl0iORVvXXnpWa/QZoQ+gLB6EpvdZBLAyU5dQST5TZxbZQdvo8L0xf5
y3mT3fwpemu4nVhCVnmRZY8hkdSuzTQPCi8o81CG6TaXc/8+D7rPRdskSJbFbnhHCMH6FdUTtTes
lTQzBuXb9x27GNI9deY772e3R46yF821D8fiUkzyvVvr5j6QeQyUFym1fLZJGCxWlQDST2gAGKQV
+uKauOgK7vmVyl2MXSbZ3jYcV2xijV88VAzzL1GPI1yAe47UF8iT+RY6YpV5qZl2FuEyZ4VXHJt2
fQuL3eyyGqMezdlNrOsf7OodOtX1J8/O5i3rhX8sU2t+0iL/rjHN+pPVzIgpwS+8Csgc5YgOmh+H
3tYsGu8B8bF8baBU+mEe+qepDuB0phW/dAqT303mm6A35EcqLxjr6iJ4CtqU/KfmATmX7YZUVfkY
on9oZVF1o3pw4AoUU9t04w0FGWeP533XozSjkfffJrjKrctOL24QyNQPXNUIReCVZERl8ETix3y3
9AiXkqvRUA+ptOipN5LP7mi7l5fesDD1Ep8vZZnUxt476wgwrVR3cMkZVRlc3Xwy7zyANIgouZ9k
F/a3AYgwdrduCf+rhtielZp90hHEu0xLI0lub70QYpI5TPol9UiR4NiI+1cndi6ArPvGHECPOLL/
qEXaueW6/rPT/A22gO5nkxh51brE1zH68IjcOtOl9clMWX4X7R1rfPvyDIKvenkYd95nq6lhvmd+
Ct/XRtTHiQD/JHlwVyNevwPn719sLw+OghTzaZi98cwz3dnH3gjmhUT1VjaWuOdeRx+h6cp3qUSc
JgNx/QHxQ8zn4+kL1eMjl0Me4l53bvGzj/ig6QajMPurb1cPzWTUF7LVn7MmBMU4etF4IkOMpuBy
lHw/GoNG/8VuxLD/cqWDNiUJohMHewa6aW/CktwO596xdH/bVf6AxaDMV2NkOvssafwba5ihNDRR
Mu1sdklcLKSCNmk2aZQVHtQpC0XqWFXuU1OR9n1tqqWLgn1z8hGxeh0PZw+pKbTYX85VXSEiHxjo
8grVfz17KGMqyEbTojXN614n9NID2Bbg6otmyXTuvzdW1P3YVRNqLNUCcSq7px7mKm5qQcQvIMWn
1BfxoS6jZNfHE7uEsr1zhfAfEHipb2yr0VdqXJLvAz1vTBR7gvGmnFjkArwp7V1RT38MPaKiRi6A
F3FNfQlNZMJVEK6aobOxi1aH2bJ3KhvRbNMlRh9HAJFRw95qySy34K/WGRWLDdoJtTwlY92ijBeQ
DBqKZFpNFsED2lZ2s8vdxlj5wfS+EF5+6fW0fcBjWbuOVguqY2wf1FBrDO4WgCPrRWmIfT9Z3iUY
zAOuweKjDwJ7neiVQa0taZD5G+IjykrGbR8nyDbrPGjAdH0K86w5oOb0Xu8dm8hQL5G0skr7NNqs
z2kbjTjxRYiERkn2Jauf3A6uQdtW+sYf2uDQL56VcDzI57E9BQxjDtxeLdC/mvqea7YN8H4aXQMt
hkDnWK5MRzRnY2nUjJO3S7C59Ps0PA1RWBzUhFHP/qrLAN3xd3rrMjQ1JGFts7wJEVm+VJue9Lu3
a02WXSQfK9LIGXoj0OCMoV6VtuacXw6NEMpY3FHfzGJm7ISMtpr+4Rx1mCaRj4nfSDp8tIJqqwbl
GItf3JV/XX5cwxTInemu6dg2G9ufN7WslZFoAt3bSonStBHWhGJz31gre0SJORfuOm7IPyqiMqib
bGGw5ncDpS6BM3FaIdssB9c/qybRpmQPwZ0NwyIlrilDMHVoKneYUuAdhoBSgSgm8+poRH8aRCfq
uWjZE5XB6F2aQuYXvuHgEfEkRM59Kd7rQD02tuzHO6MZgv0/b8AMuTx+ftzlOqbJ48n0bHJ17Bnf
Aio0SUqkjhARHlNATwDsyuciKM8J4gdog/UOtnjzNs7sAmXAaEIWE1nQZszL57y1g71L8nkX9iEs
9qSIttZSIQQi9hwFAWLMILXl6vuYVxfWMVwKhGooXo5yO32OvFQjb9C/zKnh769R7zO0zrfXfB93
lvd6PfX7uG0OGFGoOiXm6YdUQxgfCHyLVVuLMKOeFQ8uFoAPXi/GDb5jCcsfXTUhnfGuB3NyIcLM
H/jR2ptk1g+qp85CrIAaVi6xqvz+RnPI6pZkQXZUp/h58rQwFsguJhXZSJo+QDiyXZou6YN1tmQa
1URDdH5GeyFkX7+ciDjWDEKh2IaWHj5aLrLuSHgYRxWao3hmXiCLv0dtCqTUOGX45gKhOqqT0ZPV
dtALUUNoWhOV6ki7B5cGlRli3wZVB2SwlrF4oTdjsVitrKSS3JJ01cTQYc+SZPWtehVuEQn0POvg
OBURRJ+VG+W03sHOuZQjsGfDBnj0vasmlcd96pJUW84IZMwZ8X+6BYHgvTpNDbmzuLWasrkfARfV
joFElnoAj4sVq1EgSiXRHOVyXJ7aL1ONhaKbmlKDdV6OxV4NNsP8hKHgxzRmy3bjdaDQZHcfzLaR
n3rKKb+4Zcy3cSF1XVBIBMJg8nmGLIyUHwuBpTQjwJ6i33WExTvJZzk735tw1q4dIlWnLEBSkLgJ
pRsnuG3aeV5naWo/ZLNDgdAOk1UBT3tttCPCWkn0XgvBH43o8zeorfcD6XDqtWJ5aKN+gY0jUOyL
h7/ERlsSYf7gE/1J4xl2wx/J6Nz6rRkdXLsf71UTBJ+GuSzvyhkkX87V+ovA7S3i1nQsilq6Tp7V
EKC0rDeBG3bBg1OQ89yZTZlqm9qdc+Je8NjhIhOr40i9ynNgsHFhzSDDM/MQFgs1TO+ufZkDDLLJ
B6ZkK0RostRR6K6dzNyr3YRnRmCIoFmSJcAbViIKoPVUw8zRR/8tbgfMKXLkbBchbrtI3iWjNx1n
EXwNbH/Yj2XhXdJK/zDEXboNQqd/iN2mXBWT2KA65z4YBimbHhEU2DYXsMnWoUEMeSUMbtUazq83
PVi5Jm6l0Nyjk+a/hwtBWeTGO29sxlPjoIJtWHOITVF6ScMWz6KxFLclmZJjH9gfodDOL67ScnGb
9sHlrlMytSsBgm+VN772HPY+Py5gp1Pl18HvVjPuiSScR/SsSLkl0wc1jPg22XJRuVv1IuDj00pv
xHhle5g/J90+swftuUPseAdW7tCXErXEal5pcDlTUxMfUgixWyCA8a9qVkvO58dFw4VsZRkWpQXT
RN1CX2hRP9bC3bRh3z61O8ia2W5wnek8fW/svEFULvbQuhU4TsWiIWMGG3ir9mBidPJrMayqZXvw
2iDKwE83el9KdvVnKn14Epr++zaZ+HpTVKJmXwtuXBO2eW3h3/TPy6DKM/z8gbij3SWFTebeBtL9
8wdqUxM114Hifo2GzcpHpPSqmjAKUJMN0BfmQrN3amxMuuDs6fZWQz7+sbLDeoMUt7+rqzF7hEmI
PGUZHfTGyx7ZOgzIW/fJ0a3iaU1i3NtEkedc38DP7Cz+ExgWfjvIfRurzrWia9r/MUeTewPuxb1R
Rx0Fsz1YLpgPy4RqcsxQ1s6EadOsXhrGs42aGUYLGpm6m+FLQ9oEHTEbbXUMI878JMH94HXFzl8k
cVHdqx6tFnVhCtSr3uiRLTQLMJU+mJGNOlRN71nxWqBp/8PYsqMgF5HH8hcoT+cvIZMNjt8m7SYN
GxjN28wbAcOQDCYl0dnWvVsnfYinLLlkiRe/NKWHr1Exo+9dBk1w37eud3HKEdFzPpw+pcXBmfVi
S4bfRisXsjkefJOB0fgmDx3/PSU79+y2OKE3lc0N7UfDNiz9sx7jlK1ni3OZG6wp/9WrKd5oMJ03
7phm+1iOzlMcB9OevMi88dzKOAQN7oXl8qynwOIcQqP93AaaiXT6MqYaWbto1nfdRfU0AxOepLLR
KQ6QVg7YZ26LRIhrqpX9FlHreB2x1F3mDMzCrLHvx5wBjbIBGWDDmq55hpoREfYDlPsCGCOgXty/
o8tQ9d0DAtPbHNXG1agnMGmyVmzrHEUEVN9hSE+oKBYU9+aFVIbZS9vr+wQt+3kDTgQc26R9+B/f
VnD9dMI5UBK6Lb3lh/7hOYH/BFzjoql3gVvt4wV0jrg4ulzNgklXfeqH9Z7nzFPVx+VhSOIzXu11
umpCpzo5r4ehiOuTGixdiN5WUv8/ys5ryW1ca9tXxCrmcKqcpW519AnLYYY5Z179/xDqadke772/
/8AoYiFIVkskgPWGYSGFfoGwAA4I4koUleRYK9cej55vwoK7NUyGXg7cyUHP176ZI0hW8qgdJuja
aNv9uXSTFhICbtwTqEgUE5v+0JHnxMAezviAnYpqfuuxdalnWVa2B8mUkX6yKETVLHFCGXBmUOxk
fy9GV6sxytFhLEmgO1wNwycHcUZr8rgoVAVd9NqddRZ/8E5NskMeK+NGVTnH+u9/Cev3ZT5gFRb3
PLA5Dgakpvz2l9CRDMYBwSugsqCv1XjAq0bDTRd548sLQ7K9B1ezW/CLhroJHLM6SoPPiaGJtmfe
xiepAlBVeX6xNEcITzMRLP04PmVJaS7CrjXmCGMhEWQg5SuzVTjXTlXNKu65zyD4jPwAtS/YFaj+
zxQ7NVet3Xnneio4XsyRStn2jZcd8UPIjpDfh32qWsU5bzhE4Kn+pGLD86RZwQ41Km/mN+hD1hPD
IptoFY3gUYwyZ78zoZ8toiQg9o5mBns/xchJR2jerlLlkAeGg9wQIcdHmzVU+tdShcs1E7G+hhWK
swV3hKnLvfPneGuSGLGBgK4HcGiXJJT/hybIv9ZW/K0QdZEhNcuGzv7stwUmEnhNqDpmvpIMkmXI
CrgrZdC7pyYbva1UyKA3pmroecfMtjcCwMytQl1Kg8ehLZ6NzXRoL5J1qlYYZJf6hLOud1a2wNTy
eikrkXQ140DaCPqgKBLfn7hiib4KTJC6HTm0R9A9Dgns6psvB1vkNrKtNmIt3+dgLydOcZRqK1aK
5YvBn4UFTb2IJWncoPtg7WxfqjizbdqdY8U/F2lUw9i7B0Uftw62SMaN62BaP/aC2TcVonqPRUln
obr32efeHNfR3z4iTVu/D+1Z2PNMM+usXsVOUM+rBB1j8GrRvKmVNls5CLJHfA2sAFGJjG3V0vZD
eVvHNT4Y7EEe2F66K/gQaPybrPQUOTS3lpy6J6zb3sAlg6MbanCLua08mtHkgpZ++e+/WEXgFX5d
k9hsMHTHgqhumervSeSmHOLBqvFvTMLUnSM6oW1qC97GskANPzHkCj0TlEwHNipY/Yw+tO+GrXpb
fBdr5MwOylVoB0+VqSARg2kIt70wmyXV8JiFpFMm/5jAafydH87L6S4qikDNmpVVRO9gm/tTnfMR
Rr3SHFNnBEk/Jty7pj9nJ6PSV88bHVOOAPW4WWv24yFKso9CVBOtuwAMSDZ+1WHzYSbVgYfqxZeC
YG32aYGSZBw/9sgyzCJZx6tJ0tDeV5xoGY/qt9qR+yVQ+0Idw0OP4WWdd87WY1U6GRgux8ra8IeA
Zs4dDL1Jc2dO+4m6U7ydNyq7gAOweRa17U5LoIG7RrBWYaThMGDLC8/FLwS+RLPs26CcnA2fMGfJ
9jjkooGP9sXhFofks1YQFMUTmLxrE0yLs+n7oQBdsuUS/9Ko7kFmTclapwH1mWpytTazQsPrQi1X
+Bqk+7quII+xYT0qqaceWlT2iqwJV4Nb+mu+j9vEc9wdioFgwIDgz+zJZo83CNJ1clxTnMHcjKxI
Ap56ez3y6nxWWnW5j6Z6aw3atqwDMN5W9eQX0hfMUvKjqJWjWi5yCfstD8fSucTqZy3xV953KE/P
uootOOdc5RU4fX2ExVpex0pS1kYc2nNphPMzt7urHJHx6r3i6k1Ak9qvxq2jtQMn9y4JQkzrtKkI
2KfsRNXpkocg9VsgBfHXvlSVUxpZCM36L7DkcJ4afVwNynA8CIAmy3prn8r70UcafKZ4icoSgSIL
Xel/LCv/fegHYNMywCerum5C+vrtJB5JD/CDflet7J4vrNKBFNR1vd/JQOluVyLGURQGBEHnLJto
Z3pOeG2a5MBt2lmcR2/6nUXjuEk55d7bZrx0eRbscnf0jql98jxb2mlyoe5HxGU3Xazv8onhnQ9+
vNaz9MkYWSQoBjtICyHGuLRGEtz5Bt2o8VxmNmBSE2eA2mX59j/uJzrrrl+3bToJCGvaqyuKQq4V
2OGvyzHwHD0SMEm4ZhU8i8YcOPmofEPM13i4FUqnrD2dtGuoaxHy1K4iLSIduQDbaeJwrne4Y2We
nmxu7eC+XqpJ5uk+RUk2rcsc6yxCuG3xkwCjsVHy7BxWio4hglqdjamoQMKdk6Q4J8hd7TLDq2+h
z3iQulM8xtjl19igtWghB8o2UHz3rBolPo1yas11vcCeZKreGwYpQhq8lfhVq85ZRQJt6+XtVW41
0IJT0WqeigBUGvLcny51FAaKWT80F7wMRjR+iEXyDhPhi9S63vvga8MyclMZd1WqGZ6HEifgL/yv
i0OqVqDAyPm8O+qAMw1Z2IOn98FLm4ULtaz8d7XPh03e4xMuhvcFZ6rmD3nw66uk1vW1l61Fq6r9
xdeo2abUL0kuybAE6KF6SX3xjXwpGkUobVVvniP2sxUxK+45vOXRgWsHA25F4j/UXWIdxQsYg5Ss
NaeCnjj1cE29uI6L0m1lQGwRlo2GGhRrMVngh9px6Az2VPQkD74081K/2Ib0ZYTmB4lYNq5YNnQr
D/bpoqs882r2enmOlR6LAVCGOKAEX//UVwzV1PLbaCsWt992Sv8n6guiuY8yspM/wDM+684QvHgG
Xr7IuoNos5AaZ5eSzUUP/o+t0unf5WShRSYYsySxLyNKwRtcd3C7nKqBhjmXmw7xN1P1FlVn13+5
SoiHxxihiYjXaspd75BPBW9kXIoGDq++hXKICEaArHsZBfU2VeIeXTkULlgQFMifjW1MNqOJHt02
iB7Jub6mbubuRY1NfHtpYHl7njLvomQZOfb4IDdGcoWztZVqXXvlPsEyJx2tuajKEfhMUwkLngX+
CTmQYq+3JBIudivJu1CrivDvnjepYJB3jc0mm4MrMjeiWkcVfkQBhyKYnbn5vErzU+9Z5QnICKAh
oJur3Ep1/KKpqlEBCCHh0St+UuKHyEoNBfYev6seKIHPWujXug8FfN3An5vdf7eRlGnLEtFTVOAN
RMwL40KuTn2eaiZyFBehJsdj9tYmpOamthyi2K2tHrT/j3FiTqFf99/Gfb7C5+uJdwbzLD/LZvN1
NB7tJs2/oZUQL8YyM44B6iSIFSTaAtSO/qW2ujlofwXlKcDebWjbl3qQgp0bKO3KRVnzxYjKi+hR
9dkPSyvKp76Q9PVQGAO7fz+4qk2IWcE0R+a0O4un/Zuuj8ZSy8vnEakyWDAtePQyRLmKG9mDETng
Btgpv+lj/UKqqPBmb66d4bwtG9Kz2bfmG7QCeS75ff8QSoazkpxk3ItpzMZ2b9MUuq/cp4E2zTTH
+zRZOaHu5dLZJ3GCf8dg/5e5nJJlnnhLtpS9TL8h5qokAAFJSIbQjDXtGDvm1Y/4/YtfMkwJ8Pxm
CbcqNa5qGGDQapEEnWWAnbBcd/xDEYTacwmIYQb0/KMqWkW1snp7Yji229SpvO0waqCVjEGO52PS
cvThJwgzFln9KAp9nGsdQDn02Ul4GleD+9PORMMctWBJv5aIgFxlNjFy4WaPeKgE1zJI3nFjxPO0
GrD4SCL54pS+Ctgy8heiAWFkQBuq9DK2QbLJzD5aQ3t03hqHx+E0UpcCMqEdcAWANMcbtU0xZohH
yxOG64Ma9xkn+Shz8+x4egkGHFjTmYFn1bxGaRsdXPLgvhRCqURu4yt69X/nbZo9Sg6Ctf7YefuE
L8s1qsKZI3fRszQVYce5KQ7zV9MNqRkFJk2qexYdmpQj7coPvaNoRLjSZ9FqlztRlaS0XHTqOsrQ
ZKnUC88vgMCebH6XYpJBvqZ8TdM+50ilUuHbF6aOLRhavmHdL1IzMr8boFtgMrXag6+W5dbVSYVx
EpM9o03+LnqYfv+oJTVbUrN9HkcMArImUL/0n1eeIf0tQp8XopdvdOqXz9Dt4hzplXkeE9t/xjtv
ploe+cY87451CnwXJ478lR2nts5GsVFv8te6sSZPc8/ZRvqyHA3tNMmVLZ3CBqXYosW3BvI+S6M2
OGL6XGwjXEvNk5x7YKbhGiawjuvymCjhR5GHGbk1pd7f47HGBy563GOVOR5MOUe/MLEnmu/n+KBL
pHUeyX9zW3GB2FKwYFSWndyUC8moP2IS4v6b1ELGUnQRDQ5P+aMc+9t7SFzl0bcuyZUzkHrnInqm
pvtSxIXHCYf12nahg+eq+mYbOITqDQ+PPM7cS0C6b57K+N31UCWkWQmBfVmH7NdFs+iIBilyOEWb
z1TszrFetKXqGLjRBsKKc5sGsg7LvhgFZtc+yU7bXG6Se9TUqRYLLYJ/ajd1PmqOETUXocYn5Pva
4WSPLDIjSSUvY0a2cy60Nr1EaWPMmo6kUKhG6UUUleGYe9dwDvIoz0s8ZvXKUp680Kwe0VGcm1Mt
txqFG3CyQclfvYia54egB8qCZ+LUmFqZuYidOF6LqmpxOiwjRLPALfsd47huURhJtOYstn/KVelv
U8rLH1kECk1tq3dgW7jxJqN0cKrEOEQSWJHES6N3Fbtb0bV00r8aKTGe7BarFdyyzK0dFPXFkSbS
WeqlP9J1bJOC0RUN+ykn6nZWpa59GDLGTlQLVVv3k6pxkJXYpExXfj+Q6/nsjB1AZeyUBMacxLNG
dIF+ttKLAQNTwDSnfCpcLC6XmZxjCjBhi0RMXKVFYyMPh/PZr3FRNXT/pY/kfttWiFUi8cbQ+0zD
ZNgnYrcGcML3mYbG01eFb6grWDxfk6x3/xqUdAaIw/g+8tFx90/CKwQSC8aMb+9y7O1B0MBSbfti
fPkcVOMkwEGHgScqTEYxyEZebtVAY1pyR/qhlbL6EmbZTPPK4S2Iw2wnR22+IEc9vOFyxN44rozD
H7qpUzeUJX/u1vU+itiAMUXcwpltlzTeq4HPFbdevXoZNXhmYCm770XoLjPEMtguFnjgRWn2o3fR
wgmj3nvlph0smlwzSLPa4dqSjXEPPzbe9ykKZcYY1DYYA7u5YIRxCSbQp5zjHO3V5jfMy4xZa8fh
tVelYYXmT7vX5aQ5qHkBnKfUyieZPNPMj/zqh5/hTqoW1d+mV73Kfqa+dlncLNok8M9hqEsrM+03
oQGGLMV7/ottfMfSxAahrmSoqbo9JMxs+BLmP0TY9Z3fwqTdvNnYj/UjvrnVUjK7aoPQa/pWxvKJ
tFsJgM5MHrw+eM5VI3lzqpBtotp6K1FFOybn+EfqT23SFth3+gsxuvXE00dBNxiX0DcnwYfBacNs
30Za+lgFALwwLuCcMsTbOtO79WhV8hU5s+ShxvbaADP+GsD83gZ5oy1CK31W4HeCkIJFkKRgkXTw
ijp5WyU8B1mMhYSu/iVqVdk2mOG2cXvUgHGJ2L1AXwV7Md9ARGlo9iJuTSERBwEFIE1aFfLMGop6
FzTB8Jb7Pzxu1C9a1Q+HAu3tuQg3np8s1GysgfWjxxwN3/9jr9G1PuYKhu+a4ksvqeqDpiorb6OC
yX3wLNtfYwnBQyxueIHci6Frw3Re3eqcBiUzVNiDnbAoLNzUegiGcgX/TDk5k2thqzXKuUPbWbRh
xb3IrXE8SNaYrxW22vvabOt92mnZmgfocKn9hoMrfqUvrmKANUL+9bvZBZBIXb7u7CCX+FFY3xPw
6LO22qCSkzyXaOsuAjnLOPb35G1rVflmZL12MccmXBhJF7/FivxCdlP/O8zPBltuPJQm/74U5nOq
KvVWyuR/XQ2frf+xn9TqbwiTVdegaF4bcywe2yRUjz6OrPMen7/3NESlrE5i/VSMefSgDfZfEfDu
90EdgHTH8rB3m9B7HtC9Fv1NWzeXWmWb/HL07L0Ggo4H1Zfcgm/jpWw54W3Z1ybrTsAflr0xRC/D
GEg7PQjKRTWO1nsm19/DOCgfOFc2eCTizKypvv3eNV1KgseOj7FLRpi18EMx9eeJlyx5q+O2Rlf3
TS2+676kv4NHzQL71Mc1fw6M7ciwahZSeFNsKlwt0PeeW6xFSDSaRmWfxFWVg/YNKiPeiNhNqygO
xnqd1FV9m/k+TgxREU8m1TTPY/i2ej5U+3vBPaf+z1UFHNZ+nAoxIgtjYzt26TJxAlwhOvnIP8xL
DHQQEaKK9sNUxQnenFtqaW9Eq4dNyTIYB5gHU6uBiNWqLPV0KaqqHtobW7JxnDfT+JlPPkTgBtMM
0Speg/zM91ut6BqUSaK96DoYqA54E1Z6mjZOfTSUYal4pNJWrofvsXAOZS+hzCVu5xtRLarMPzZG
9iJq6uQtGuOnNGtRL96LmONX8TbFeGnuivNQQ6tWJVDyy20E0sQreDzxMigVdWY4kXwOZPNRdwPn
Lekcc45dp3yxktReh1Iz5d0a9VgNdQ6iI8ufrSjJWZNm4w+NPaP41cCq/Wk4i7HxguzLx3DJ4StP
BiJfGsqkQV3y85IC3zjAXEKwCwrpi4rl5tYLImluTFWIl/rKixRvJVq10ugXoeGNG9Ha6hIOrrEC
gGnqnFf1W5b6JQ55af/So/qT6xVaDoXmPLEonXUyO0DSpAXWxFl6IpuQzsZJp0cpAKokrgSjmLXg
a1hYxRxybLEXraOfbzzUY6/gy8pHlSMBEQ4CRdn5ETtNMcjz0hQMAwryojVDDI1EIc4TcR8/RqEP
NhyFaRK6/2w5x/G1SYv+UUQwWcFwPbZx3pk2oF4+fPQPDD8pSZi/9mQpHo3Iv3a+WkjwRCx/6zge
zk0peXkQFYZ+6iBsHlI0Kn6KSTyGwGCo9Vz01vlAT+pUiIYSNuSh0oy5iCttIe8r6Fxd4adPfY07
S1Pbp1Kr0ycvT4JF6g7OWjQW8hhu457TQtE6RImxbU3bx8+5Q59dNa1VLGXXsTHCvQhJTfpxJWL3
quvYqGff+/xpCIlseQOdhq92+aQGnfKORXUOHz6LVpx0K++e0u7b0Myf/D6VyUKP9Tz1A+W98Uj2
FoM8nIoce644k17FcMXp43kemRV7KOCpWe5187wO4300qtqrHJnLLlfjJ/DV2mWIxmfxMLeGQN0o
UcaZ8tRLDLIrM9qL1n8PEr0ShAyCSR2PJP4HEamZCIj3qrgSNCVxpfpetDGxohSkJQNbTDQD/o9j
f5vqRnuaxt6nt3iqLPOkKmZOCy/PSFsZN8np0u7tETI06m1jkqtbk6dhsHBF8Nb00wAczMN5WrT1
QgRFMXb6mB1vE8Lr79ZpZj/mubQACYmv0dJAqHJWBQjhzQank0+Jb48n2ynW3Cp7DtaSj5CIV3o2
bEwv+36P34b6Db/5zuI+ptUJMKG8ybsT+UFREUPR9Z/AIsgJkgrlxcrPmckMfG2UCM7iFLrNp6lo
3w6e+hhEOF+WNd+XyJEi/GDQM5lN2oiDqx1vNdEgirIutiTDNBKQ9L3HLTLTp6TVf8DTCDe6mOPe
xeTDnRcBgLifXkJcVo3bLnQd0ax779to9jTw37Uac3sxm3gFzO7jU5Waj52Jy3MDOHgp8PwC2R9V
DkZjFtqtE+pfswrvqOvewx31D9E1X4pBtR8rMa4A1pkD6OS3AfU0XMxhdnq+hPRcLe+TfL6KGbKY
CbmtDtk2VGR9FeZOfSxi9y1AIWFzq2Vpgw1coAPUmloDi69PFjFrNbWImCgSEsr9bJQTkI+ymsy1
tP+5WfQupiGIyNq4p2CaLWYVMTGD6BL4drH34xBK9ucLi0vRWukDzp0dmLMaVJWuWc3en96VK7lY
sLmcjsBhpzCG4e984OvhAIE8arqttwvRCoHZntewaJEjoUXETCtBxEXUEb6d+I6oEd6Cov1j8gA1
qJGtr+jYedELKAoY+PDmr0HmHkBB1CfXjvNrnQJKV6QJwJUmkIzb/GkcYdDfGnsLIRJX9laOgUt6
baTdJAK6EI1iMrfLmjmMCtR7p9nsyPcQDY5eRKMY5EqgGKTyrQYpvxFZLSe1OOwDiPM+VFha/JbR
aivjFhd976fvn/1/mqP+p++9m7j6jN8P4kU8sa3b3KJ2ex8q2dsmOQdFEh5YhJUP4hQGm76HP4RG
2w5I57TVg+gKzuBBhERNnNywff3TQDGXmPlzYNKi/fSHucQ0n73u04uuhlHcpv91LpjxweHXkBgo
5vr8D7Wj9sUupjXlZBHxGRY9Re3zf/CH+f7Tp/GHuf7wn/pPH1Dby+DATP+r2WZro7Yw7aqRsHad
NFmZnu4txQJSag3nIUr/Em0iYmSSPjf9Dn/NaTnaRiUW28PwJGojeapricMY6EK/ua1QC479lknt
+3OexnOX071jzmE6VohyjReamqK4EvFtFC1CXejWUNcowrFs5WEmuse18s9INOXHFWmjYiaC6dRi
99BDR6VF9cSUj7Fi7jDBdB4sP6BAaGQjJQUuH5+xPmZNn+d4d4ouogGxBQ01c4QrbsOmsbqT7XMn
H44i5NucFhZ4SKq1aj+IQRi4oaEhK9/uoR45uxVK2OZcxMTIpkrQ5oywm7zHRv3R9WD12l56Fuko
fRyeRE2kqj5rok2qAFhNPUXqaKoVqZqef+15S3G18WMNVToBWjPZ1AS2FiwKabT3CgIW15F43Do/
x6MwQp90jI5QVcNTlcgpKmgoxXhKFZ5EIUd+dLvyAC0t0YDL5783TJ3zMmD1behffxowxUUVIi9C
AX60+OO8UzenUudVy09KvJFbNy9u9xIpzYyERQLj3pF3YwXjl3v0YC49dkwflyIahgmG26JXUEuj
CQyXAbeo6OBppavOwQts+B/a636aKhAxy7M5VKlCfdHCyNqLoopjZz9AS2+AyvwTTBOJ8xZgSG5b
y902SLlxw0MLWE55o5PBi5Y7uIFT9NYmZrldxi7q2H7dberJj6bM0R/pgJMUWhlai6Qcm3UDshRf
5coy15GV/MjZrm9uzX0NUUjy5WObqVB4ei+bQLqeA+BqGl0XkXscy32O0LM6u81fOPpS13qLHyRa
W5naBSsXF03UEdDYFjEQpR9Xkq4O1SyTo7co7IxNWSr+RpUzjnW8JNE5C+v8M/AU2O+ITd1Dfm75
56Lsn5p0MLaiV5/guoztMHIoejdpE3ngl816iUtDPZdRsTl5Fc9BQ/OaW6HHqT2r0LEhUf9Lg+hs
K9IxMoN4p8KeUmYi5qiZDgZ0K+YQkftslWEi0GTrL52FJkHky89SJaOjNBVeJmH/mlvDNzWQ3PVP
MXFZDkjWRn00FzXnc5ioSpkN063KpHlTsYC2OJMWuBrE0iaNfseD5g/M5l6IbmqIGPCvcatOjCV3
2WZu1nZJynCtCH3pBIuLpcxybQkZ2L+Kxq7/aOQTGGYY+H2Nq2F+y1+oOBacp+ot1SGqhjT+XAUS
93P1t7EurQreJLOa3/eO3N54JVmszoukCTey5o9XVU2UvcUzeiZaRayLq32EM8xZhCAy6Uu5NkGk
uoz3fa05t12xvfdPOiijTShnsMWZstOdGho8W6S6fTc4wFdmJgc+p6SwspPpOjHunDnHx15P9d4w
XYnW2ENOwBzJly1Ec+uFyQIXJYJTn9/H/TphRD5q7qv92CyiQNJWeC46uLoONWoSfRMtb3XPwHB3
zDeBYiRwaaYusMo/uojkj5Ha3lID4z5XwLNzMiZV3/3OtldF6FeHcNDKW+Hhpz2DKzmgbdT5nNUZ
xUw1C/11TFMLi3S7W0Ei115dBM+APHrD0Q4wsbftsJzFNqdBoerppG9j45Rx+DDB4YJv3qQqneWk
vkc72gSeVK07FWcux/3+f+BB/6lLo/XdCp3Mr7IJGQOUklGx+fl9haiOWLHk2g0jJZZyoiD5/FOc
rEKyGHF32KWZcwxNO/8KHUomQ6BEzwra0AtAKCbfnaJfq0OJx1BcpXsO+4Z1XanaWUlcdZG4pFbb
doIzllrylWz0yQ/VJxlc40NTKqhNpbWxEifzpquTFmla96hYffdqXW67dbTNj50JM03s0sWYmp/d
Kpi29vcxWS51r/aJE7FxprS5ewrjZDwYAQA8aG4tmOa2usqc+E+VW6EVVynwqimbQHvhqfNBxURc
5lh8V3oonURO/uDZWv0AibMmRZ5txBsNOeoGWucbc/GW9B5B5KrV462oGqA2xaBgiOtrruUbEQbG
/DFIYc99aMIIwijOkntf61/92vYeB+wlHwv84lcFrkMLERNFECshas9atLnHEFndaU5vH8Wo0Ib6
BwxgeZ/I9dH7VD1fRZacyUWh2vjLljkPmnusjuW/x9YhRejluIC0XrIsEgRjObdDMhOpK+8g6hy8
Q0QKSaANeG8jZj51svQElOa9k5ZjTGsCaV7+1En2vYwfx9Rf9PQTHsUZiwtnkfRfKi1v9p3edv7S
CaK9qGIrw/5Gb55RkUHXIinSiyjcVEkviZYsOczpjiI0lka98/ruITewXz2aaWasfHButhbZi6hS
NoGBA0Pil+oKUaDhi2U/g9mP3/M0jjYcUn6E0/C5sRrufiVSmJbMyWiiPMJJa/jWye7WnKptI9kn
GNgb0aNuz3WJyE2tKnhxN33Le/+tgC+3MaIWP25v3bQry6q0v8zuBZomkJtuTM9uWqZfzNRLYNyo
B1nq02Wv/CX3WnkUhcQa9nblO16wMJRkYoDF9b6LQcLB6vv5hls6nJfjkbQKyzZEhdGdDxaKvvDC
WKjGCL0gOrBOUwlfQejBS9GY6xr0fjlQGrDz41bEJM9E0sYNULzBLjA5WI2zYB2kf2nsUpu7rcM7
VUvvkWzMj8yT9C+9wxoSCWp8pZIUwEAAcF4MCOXGwR4qhovc6KC1vFrG4MnBBTGHsvtZHSoPg724
Cm+toWgVVSOXjrfqZ+eA1OSD14Ue6F2s1eTAwbmh85boQilPjav7+yFMxxksVeXJrqzs4sjWVjR6
DSGvamZ5X5uPIpREwY9CS6OjqNk1Wu4M2aexHCws7qQkx0xPXvlNnB2stkrjhbhEu2yUY21/a/XC
FselQObBEPHI7svQRAclSkHYFF/F+lwF7Ddvp3jZInIeo6HwkxvkzUoYa+Ya2f08uBkSp5ZidCxf
x0MMx2jOb6/Z1pgUogyQVHOzTZxvpPxnitKYP5wKAxxdMzNSVgXJzc++Kck4dBQ0W/RFSkB/zmUO
KdOqPqRTDh0g05YDlPYLyQOgWu7QXuQ8Qnsstd2NGbrmudJJUMdd2j64ZkWSE1TWTOCrNFNtj2oK
+7Z2W+1ZVEVrnajqreoCA5/1lVYcgxakRKFG5UoKTJRRm055GDkOxEQqSL9nbrUzNFd7/VOPxDdg
vI0tVsnT+XjcvfIBkJuYKqIQ5+EGFqV4MKAd8VuDOEDvlRcxiEWSj8PlNFTF+/k2wAjId9ZmKEHB
m9LDJU9fw0D2B5mSa5uOKxgC2quOCA5iehjHhFNV6lFugs1nkfb+eZCmJc61quWfBvV400hxec4n
YrpRQUV3TJBDkZO0C19w1wuv/Hddiqt2IcZ0Ew2AQ1JtKWKCFSBi93lwAvCgGtMFxmgM+qvST3kl
uzu8PvuzA8nCnBVeA5Qt645STuzWgNXvKe4Pt0FuZ3fnTrP8Qx+Pm8AvzWA59JWyrRz/vUbrK1hq
itSvywilR9H5Ns7EKmSpNXDNxMyg1Hg1m0zbAuUbf5mEQ38W3UXhNcpLn8B+jOUEvUI+DvGflOXA
YhB4NVEV/0mtTayZolvJLSY6i34iJj4C0Rku6Ue/2+cp6to07v5Z3ceJIWKu9BsiiBJCe8FBV0vz
4DeKefCGgYPae11cqZmZzQJ7KFai2ntJ8dEnmPeTXTfLunYL9uMqawW5Ix0VjZM5FbHkS4sEgvp8
EC0iKIoK0A22Ro62LtOoO5VN255uozXrPYfSNsdIDu8JWQ3eyuZSQfMFIFnKx7Hm8xfhkST0ssoL
+9aLU/znJool0oCj9Ch78V70asMcG21VHmZlaecLv42r+Wia2sX0E/3SVo6C8B9b7ymkTyERL51k
3VVxcxRxUeRIG8+dvq/XZIURpAuacYXtBezrqoxwM+z5aqO9+nCPRX1SPSRTIWJVhXyJ6CKKKI7a
uR25iG/bXmGeJqfApyKoIdkolQx1u1f3mt8bSyfMupch1l+KTDN/5DFCRNjxvf/Hrnlnvkh4hv1g
C8oZbv3R1dOQ77rPmnhW+zJ1zaZZy3/Pmtedg7Vkhvv6aF1UpBAXVtmmyyLPWJtOsWwI6g2qBAPJ
mH9iCKRWxwEXQ23qIbqJIih6BN+k/FSYrnXREt/b91n02I+atQojvDtj9CGPiZEpx6ooxmEmLp2h
c+aanNaLsnH/CSbIYB9F9yEE/chZQL8WvUXsp9HNpPkZOsq+GsisAcSe5o0n6cZWUVdkdZS9yZHS
B3bUMg4ZdOZt77U72UaZBHGf9BG9Lpe0huLMRVU0KKqMx7GW51sRY42TPsbKnu1h9WBNFSjKCChg
kDETbaJX7DnKQm1iaSm6iIZElh4V2eEWNL2Uk8F7Q2pgdX917FqHtdJH3e3VxSBXRy0o8+phc391
1ApmnVKGO9nxn/xOHY+iKHXwMrMCcG/RT84MU4PKh8CfwpqcomBg36pD78m3IWElmRtn9K/4n8rH
ysRIEtEwOFcadmQIgo/+2J9EYTZO//8YO6/luJGlWz8RIuDNbVt2N508pRvEjDQb3ns8/fmQkAQO
t/aJ/6aiKiurmqKaQFXmyrUeo4I8AcqZhMP+Zber4KhGiYPKILFICeflsdnfJg10qET+Ir/rb37G
u9sI4vR+VEL7Xl+eQ9AuWa+Gft57BydC1lJc/uS32WrSDfq8EE4v20nTLz0XTiRk1exH9D6GnUWY
iSI8O/wQDlFx31bjtzVOsQQr5sUj4KBwFdtvDwgbww9e4LWXKMwQjoAT5tnMjWznhdn8rWqBAeua
nj6mFKHdVb3SutDGERnfoZ+M3qcB84bj/SODZoR6UnqubadPlNCf0OAq7jeT9OYi/k9fhcbdG7s7
VN1e8Y130EmC3aYKh7xkyfNyGE4lSKAnHWjY3VRQSW97dbWvLRvApJVYz3YwWM8eJPQnM/OqPdWv
aFW6UNTc+xVcHouLNAAJY/R2hrOeBhTjGGho6CV3WNGRjKaweDTiiMqL3rh0qV4ZBw2eoEcVZ7GJ
WwhSEqqbyt1LKK1va/sS+c3HtxG3qPo2q3zLY+rr3gPWoOaumfXPaMz6+wHF4XfeUkgKvUn+AM0d
vOx+E5xVtabmZ+aCnpnWj4nn6XLkaO+3JkuD7h6kn6ef4ubJ9Q31JpOcT9VTpEPeS8n0tV+awG/4
b5SuPVHQKL0sS3WQ7kt9o0xPkNyenDT77Azok1OK19yaGvpQ4Iu5/bPr1V/J+kK1sgjKIF0anKNq
QIuG35fWN8lntwvssxsZ3tkggvzJ1dInpw76v72Sa2rWJONzhcDrzXfhEnLgGPw7OMp84FH67cyt
dStIOJBtorwPlMIAXZpFWXz7Ne+n/uYNxLp5M2Lq7ebn5ObmKyPcc2HS7MVlm4B6sZzV7vpGYn4b
ilK9/W/N+sxfpMSBEBMejYz2UMj4jdMw1+/8rM5vhFKC934a/aNOFGDKaF5u+1RSaHk/vxPL0Pfq
LYq9F5lanWIuevHUpIdtTWTk4X6oA4Jay67SxFpzIWcePcpItT370deK07ZRrhrOHUJZXzKnObdk
Mp/qpZGetRzoyGeZ64Q7+vAezskL2DedQF1tP0Vm6DyhytZeKFaCVPtfyyc0sA5OPiEdu/iuy13D
eA6hZLj+3M1BgTGKwYAYAWKtVQRBzaFo4HzyF90rZZp/ymApbqa9GpJQ+jgi6xHliDy5gTkfcvWH
GavafUYy6WEmxjkfCrfQDhYvsqNAcrzG8h/zefpZNLagdFzf/TKHfvqQcAU/89xb6jxgPky6gkNi
U/wtI2lSB0WYnXQnvwcdpofwqrjKw+YivVgPMzRTZ6q9NQRLq7l5MZXW+pBO7m6qXeOdvYz6MHX2
0L4CA1uGdatYqKYOD3k/Nnt4u6tTxhEi3vsuaqm8+bxLbVmMm0wByGz3j5HZOu/GIHKeKp6vq7PH
JezmJsn3RCaTyHnHJSRF8Kv60PvR58RBxWmnJh3oAjgHhHxgWkZCNCDUBDnfAuop8oy0CwXrfJWD
w7pMfLJQ/eOyhZrAyX1uvpZ+qXzd46LbApv3ax1ZmaWrmwoo/dy6e22TaXF3NB7HXu7pB/GWxg8A
wq9jFCqIx3QFx4ZlM2kcSmVATpC/QCjtGjld8uBSbnLnTEDglpGhJAk4BXrB0kxkMHh/jWR/Quo9
oQHFuDn2hFdfDWO47iGfjB1Amf/ykxU5pPa86Xg4Vo5v3ZRiUeeaEQCmRInCIvOkhOZ4j2j5eK9r
Id+438M8zJUc0Ksd74BH9qujt0yLD+XkWQdc+NcayzetYzrBCNSqyDftZEvI6iq/Kp5g9PKeWl39
aEPTe7WhJnuSZmpiNFn05AIikf9wsfVmhiZcx3vhlbHx9I8hUaErJfJ/Xgv29qBA2ZpEj3GjloeZ
2oxPTphDiovQl2/Vyidqah/6zpqfyzLn3DJFPnCtbCcFkvaQ2XDhp827qjfrSzUOxblzYu1jXeo/
xINKxBtptOwlzLz+CDWNcbOzsCHSYDvmXe17zd0fCYxXLuN+oTuuySnmOwfk+Cv6Y5l5RXhsOw3h
9tDj/fFvxzmG6LnyYghMyeOc49b6W1l4iaVxF07ibSi9vumoVkAm+o198/X8aj4jWv23mCJi7OTC
hev493a6PgD5pMRa7Lk/PDZjh5ZyU2rPLTXBh6bwk6MMKUHTnjOowijCrP7aTNKrxwklck7HIVJr
MIgVM79vwCvnMvPVZ3EJsuURwO1uL0OZUDNeCa5iHGRzY8rOGZrBwPxy5RLF8bO1yNfDYzc+Vm4O
8m5peLAlB+SBtYNataW+k2lxNKbymo9oqoRO8G0KE6gYRYPVcas71ZuIVCG5Ny0KrJVI7mWZ31OZ
tED3xtAa77syfGnIKj1YoGM/+mUYHIx5yO6qeO4/RuNkn4vMyQ8ym8Px8qCn/l8yWfF4vNeU6C8N
buonXbHjJ3NpBi5lPP7tEn6AXxPSG+spv4sn/rZl6M1I9UkvHBX7fuZ9KptAdAZ8X7bq5vAMcU54
D7rAeujilzKfgpsLg/PNXhrp/cn2J5cx7agsjOfD/3/p2MHgmuv6UahkNpaZbSi9lXRGpjfOGSGe
yRZOGultE5la9wgQaxrqXsxue8XqhEKCi7RZOBoWxG2qW1zCvgDNhmbaflTnjDObFSt33VxlN2gN
spv05mUG3sOT6YDh9jS7OWgqNI6V00Ermuep/kil2RJVy+rEuYfoB52+Mn8/adNHhQTi18TRjOOQ
LHWrA0OC8bsu9SoK7frgBut1coDuznufz9a5hRn8Vi9NnOVTeZGxNagQjXf6cIoGPbo4MhQnLbR9
1K4W/7VbN/lnw06mi6ZV5PrS0icPPyQOcAPYzTjVQK5aNRmirZZ/G5eRmDY/GVqdle4Vuy9vZeZe
mtLqPgNY7O+UaCkwasz+qw7m3eUg8tcACvTYqrWykP8a7/m9f/egVvorawveFeGYPpNr2ql5Ez7P
jk+hvarn+R7y3fkQBPH9mjVtlwyppDvjguP/CL+/jMQecEXbUbNU7BvD0faGjZxWkPjTh0Jt5hv1
umjVqd5LHI3JE5AO6zYhdb2DYbD9THAhIn0bZORgGSYQL59qqkDAwKfm3nIn45RKFZaqUkSZZ+1d
NoX+o9ikl2Xal8D0EE0NARU7y6vHWprK9Nwnyx8/p9mQXze7YiwyOL57Fgf0pIZLr0MWataK9y7w
ARXGUIkQKAyGndsMaFguRbVtFCYwrShfKSh/gkXOdA5zGdn3GpwsZBn8+cQLIzzoS9l3WRj1Tg0p
YLLmVv80+WAzZLjN9r3b3stQZmWotlTbdIWdxP+hhqKiaiL37yxFnw9hTlGn62YDBLl5jGIlJZ9F
ZPw9Rm79pOVd8qW/G4e5+GJrpnJUOSbzav0+O+CHhHkCcCr1SOZ82qgpWpIBV30AVz5MAewWED2W
0LlCp+R4rbUyYKTBgERFEKO1KwwYYV1bHDuHGe4cWDKslOdfEJrPY+yFlONSLR5YZfQJvBakTIst
CIIRrblfs9ITW+ErVEA4lD4meuHza9aH/TTO48mFDxOCtwDFzzqcI+hqFcbuj96Ehy805xqOyla/
tJ128n2zb3diy6hdauF59+rVR4yapemXHsc39qF20HSBVbSqdj3isWdjoREom/kdSj2ItPiZCu+d
Ez4AHkqOAarweyVIowe7Uciaq4YWXdskIsCY1/0pz9T0w5wX9k4lP/G3p0RHH5mA/3iO8dCOXgzO
wDR5hfAJlUvRObnJ9i4mifgQ60W679swPyAvj4JqmZTWeSKzY3JQvk5pBILMXt59Lt+IK5XtCG27
0+PgZvndFBnJPOyo4Rm4ZZnKU9y2ytPohC9RHsPitYzEHuaJfY25uUI2WqAL6lnxe8AMCdozaNVr
Ixiauan6ZB+5Hw3Yqp/rvH8MVEu7CyuUZhOr5vIs3VdNWHzJPe7Nm2maOXkCF3OW0oYbYtnzUxPy
bHFjZThbatTFx9Cd3jVwQVzjZVZcuFsR4FNDMAkdOOfWdS7Q+TwSAp1UkmOhSunG/BEWcpJp7YmH
pfLODBT/HRx6QEJ07ZuMxJ5VkYm2kuPvYeTxVzerH/u9WuX9Wfz6qvGfemqbeZi7H0wLkuI4zLST
OfnlSzx1p4IM+9+hArWbHZnzo+J59QPVw8pervdJ7+4Svo1fm0WY0YAy7tqlWXej9uQlUOBxy8zR
+KuAN6uR1Gk6I/WGBsyPNkrJTvlV8FmLTe0wAet5Sjqru5v70oTOOEIZbTQ+NaYJYb8wCcO+FV9b
kB67NVfgTUTC3o77ZV4xF17hJCEOJuuBL9vHcvazi+SdIy19dLmV3HIt4cVid75+rmvSS50ToULg
jsF1TTdpgf7BphL50lad7Rwg8yM0XNlwUFUD0D1tyA7Q+8Lly4GMKGNbANjUjRczNi6DksU/eoMg
VxtkycdaCaZzACDzksVzcCgtLhfOomxqEmDmJA5T11XG0svJp/40ylgapJzjI3iep4qC86kw3XoF
TpmlWhwULY4P+RjAvTm5TyoXYWRg+hZUxJjM12FppCeNZyCcbMdhv1vJtyuNoGUHZ5hwYg/Ubq3k
223Dgzx3FoUKiAtGYSn4bdvcZJXYlz2ACrhABbtTuRxhsq5Trqpw7slYmnUc2g2UvUn7XdiOKngh
8p2+sNuv7EccR646v8CfRn719tWven53E8yxoF2mQ+qU2sGcwuGpr5sB8j56yMly8zc65Si2oFJR
Ms3VaUJVLhrOm6N4e2HxPW+S/PLGTqTpoTJ78xx483Nhl98aLW+5HAfGJ6fMvxVjEkHAJXSuHgxr
cTCekdHRn8iOWQcljIyP4AlAQcBkfx56TT0FXQxlF/mFb9LLKSRfe5ut3GxGg3iFpUDU3ZXaOy8Z
HwO7br54Prn+3oEoUoaQsUADnsQIJ2RW8wUQxaIClPVotjI0fEBRifvZa7PyiQDeD1lTGzbPsNq1
D+KE8EoMzRmPOxk2WvchA3Af6qXy2I56/BxPagZMonmRkTR5k/sgAQ0I1pTeu+au6V3TpfHIKfJi
6c8UKZDAJ8x18uJyAZ5o2kdzYcJzjTTZy2weqtZjHqjvZLQueEzdpv8YellxhPtxOJowQj53QHJO
GdXOkx8+ATJ6UNTYO9cg++FgptHnKLzTKM7cjXaXWDuCnuWTocbjpenVF9GUFVOVe94l1YxvdpUW
B7hQkbDJqgp4nzo8ppp235DA/yCm3p8QDHLd8Oq1aQSc5J66kUQ/umrVXKVB0NI+c5eGJiWPr25d
fhlqtT+BEmpWOUqYBabneso+5aXmIYyEQqU0vLi6Y4DeJc+NX7ayhrS9TPSLLJqXlTJZsnzI/P9a
TrqkPhCL5JocQxfcxhDES+OqALl2VTg3u4z/cOgbmAH1Bq210wVMrQ5idohu9jr4Sakn6Czo23wY
L7iE/uLcejPRB9RKu4hUDlkDI6TcMOYmqvp7uXzIPWM2Kpcnkd3vppa4Wpklu8jKp+fKqSn6y3UC
3jaFwzv4/MMHq8zv2smJ0B33+y/1zIloTSUWM0XDVqoYX2wOL6FZWp9yysCfJl35R8zqTCAQuIRx
nM1xOmp5GB/UJYafw/Z1R7HoV0TJgdeES6x/m4D476uMxC5S4NKTVeivfZXRJMmApdkmoUHZB1N7
B8nxcKU0eri2QfCzp3Xj66HXD0To4+i9W8+OhzIo0CIkeV/Ceqouqd9Pz2X/kRxWj7r3cqKzI+Bh
czXz+p1c3mZ287EpcwTnCDzWl7gKSEUWxnDqAOXwZjLjK2WqF/AHwW1AM2jXQrH+XHT+i0uh5QtI
yelMUQp/eK0Xodqptzs0YUNKE5P2cwWkg7xp9OIW3nQbw7AFuMwqD56CQ+8CpJ2i8KMBq9xh0sf+
No8FOa+lpy7NZtuGaZ175W4bs941c303c9hv8vYpUcqS132VfW9GqKHNafxGMCuGhtAFbKMmHOz4
k087xeTYCuAgboL+Y9KCrOsytC/WWVjE32e2t5NJMWlD9JikVvboA2KCoNqK6+pMkXtev1Pctt3p
BrIg7kCKVBoHXCE87A6fOVX/iUGqfge49rFR2+FTUQC7GWOnPTu6UV/9hXarjH/Mrp18jh0v4LU3
LziZyvhizN1wzozcO7ZaHB09COwO/ewEz3VxaOBXfbIbLyFlZk/aKVHafN9NWfjsdDlGtY+/VKNS
EMZjgTRaaipXpEPfLf+R+TGPeZfVdX719uDplPA9givFecjav4LBj29abZ4bd/laSwpLmt8Ts3z7
S/9XlivmgHWbWSGprTlV67vetX6sb/uyKb/zOcll0MCoUdjx72GVX9vKbJBpyalqdpTaerCWRnqJ
G1oP3pSpB+hnrH06zOm8E+Pm2LvZXR2CshT7KxfY0J0z2MkfaqxbyIix1SuXXqvaXW1n+mmbCUwy
KOPMI7ZN525H8BmZqrG8GwtEMGRk9JNbHNYJw8RnUTFoQHRdeODH95N6bleuYPDUMAh3sHPEqJWJ
EeYpujA9jfdjdL+OZCIypy+QZADdgr6LY37S/VMkN8eu6h+hUxN0ip3xvTNow9n3I+symW7x5PPw
Avyfht8Mp7nImjSu3iVlxd8bwlqpn/xTdVNPotzv3yeG+yMnlnITk0V09dG13YuMprga3vs2NEBN
b0XHamzid7BKg8NV3+l17x818rMHGdqcKneKYSSXaBHpiB44oFvvkqU/Drly01rzrIz+MTPq6MsQ
z87Vagb+6su+23uBZl3JGSO/bI4hnHYKJ1X0R1Y5Eq0m/5q4Tz6UElev6PNr2dYnC42+i5/B8Klq
fnnRIB/cFz1CBtCYIOCLeNPk3TV29HkynfqYLUlN8LPt/ey7zqL+ELUga3xEypdLlDTzckPahpst
aJ6mMgnXOW3x+p+ub5ZXHjnNMlziKeHNU5xHx1NcnuAEwJLjFJv5fTyHxb308sIghy9j8GXFPXfr
+ebkV5n0Ww/U4Da5rkV78qJZyl8DFfR9kHzXhlYD3D8lT0HlRrc6RC+ozez8C2DLJ7kFQLP34vBV
+xQhC3MKg9i/QETQ3tfI4hy0dOq/TAFPd5jmqgd/UvovuRXsun6wP/VQ9T11/fRVvAyz8e5iBxY6
GVpcqg8u5TwXGfYJ4CFHK99NTksV4+StXqRb65Pdhs95AGFZTNTxYrdm/JhXQXRU5sL6xKEMzGc5
5v+M1UdemdZ/3Hj6VNVu/VJH8J4pZZauq9VRNS6Eb+JHjpk/V9d6lPKcDopldZZC6RHZO3MuvyR5
Fn+kWBltjiy2TrXFCymbYRWldvnvsqP436l661GDc/IhQQwPQB0TDX+Rah4U32ZLNWHpLOur49be
3TgmVEelun6oJrN/SrteOS86VQQAkvLeTgr15AEQeZd5vgG9uO5/cZL6Oyis6p8Q2PvKzjOq5LY6
I7oawbTQqhScke16Gm796Aw3hRsUieD5IiML7BbaYkEZV5Bl//JZx+tcZiTjTaYaTYN6JoQgQIar
k+zil/AjNAPaxn6P0II0/DWFj/b4pLhR/iCDzRwCTXgMZ9glmszVz28mxHk0ev0wepWzd5ctHavK
VLJRUXipk7iHJ15vI2PP2+QBgl7rc1DEzX0UULEzEYf8nBpVdWcbPZJSy6wHpdexjGfvLLNRW7u7
gOfETWYbx33WO1d/bryO9HRYJHeJw5emhC08afQQ6chTa0HKAzQodI5eSzVpnuT9fVDWDx4EVwF0
74ie+B5QkCp612laRLCDJoE1OIbd8nH1yq3yHcFB5xblDcXbswItptIY8UWcZS2XICQ6W9M8bbsY
JLGOQ6/bBxsx34BHUZifUZUt92QA2wdyreCPlhDTPKTuEc2L+uhDZPDBgfj7eQr6I+l7ePsmiwxY
Orj6RZwVrnpXQ4VFr4S+8N4vKaCGL+NH61ThZau3kJPyYjdtfvdi3w7Pv+3Z0NU3L3bvTLRtb9LM
TUga5w/DwIx1Lj1utlv9rNZYJJhYN2/dVws3Y+yW+hG0XbaTzdUC9pYK3drDlkHgWmXv4zHO9pJa
kOYtF/6fx+Iq2Yo1mSFjNUOlKyXAXkQBaV/XanZDZxkPVtd49XkanXanDYBVNHK5D36iUe4lXXFK
dmOQ6yCL6/Rmc9GjDPwnoV7wWQdf9F/8eeg/jhTsWMhzQ8F22gj0tpVio2B/PhUjf7gyUav1iI5j
oV0KTrtPXeR8EvRWnTS8HixzHcnc75HMLZ4C+4I1dfWU6s/fnnWU2UcQFt5RanJDqOWmJhqfpP7W
SIfq5Bmhd5BJO8uy95BiydzaLMzZhg5dqpTq2n4P8bgdfZBJWZM4iJnnnpnfLMP9xsP1Q5cYCsD+
5mfD0Y4gefMg5lzxbZV4tKbuYr9tTuKmFwZUQzIP2/BwalEx4OiELOG/AzJvx68CNDIl43wJ5fSi
n/BqXrqUe/g/1RCtFooxQlEVfJVNxWFvH1tcZyLNhlymz26o2BNNka4XZSSo1GmB5pL+dlq7hW2F
jHvCa1CfEBr8TSAkVELb0Fy4iDYGIkUDTJUmoYNGFiUU4gyazQcz6E8HKes2MiN8Nszva3mejNTy
+1alLfmdoPixchNaP72lZPtf699Y2GOt/5MdSSt0mgsNhtq7p8hpHaANhgNYgV6XRO4DuiqQt6fZ
dbMPldXNu0HvhpOhJuNuc9420JZdlrXETzIQFL82zr3O3ZkqUc7MyfxHpHzKPdksiryXYd6OgDGX
XuZN6l1tJ/9Q6YZmqNhS9C3BCofX3A+iIUEbOQweg85U36f5jIBW5aLQWSXa+3qZCNXqvl5G4uGa
CGSluQ8R1rJAGlIau7Ijl92Pqbuv035cgyB2o39KAkQeihLhHIqO9P6oVkZ1cFVEEnZgdeBK9OoL
SQpCvIU+nnq/Apgl3DRrl99NvDLbCHXNWxYbMb5huhHOG5tipn3RUajW7oOSeix4IVseLIWxcCT+
Gs3ubA8HJ6CIICTjuD5X0sY8crW0rvII+ROdpxdP7b4FkHmQh86bZ5DYZlJMd37hfJQRruVdZwMv
mA5OqCe7Vzygsnqeng0QS/fi/adNYbpFQHDqvfVZ2cgDURyThUyUqgDUbQBI1yo1eU7yuAHsF1Ox
mNYY+jIMlSF5VDMIJf0obimPT9r7qW1+rPk9LZ/vOk23niS9Z/IuOcBKyF0caRYqqWPvaV7wSNkE
Tg21M7FsZtvsvFNM7QDsSLhKk7XTX7OquGcB4CfL/72Keu9RhgLcl540Kzw/DSqi/4g5vLLVFTRh
iqlxHgzKR5jDOAjYfP9lGBbpaQ36/x6uOQKHcthzoI6QMbb8r02mEr+XxgpNNPQK9FhTYESrzaZQ
B52S5FE8QsOMHqk9vlBI4T96xYje1FJQzhFYiDd57as3w6AkS75Uv4dO2vmHHjKoPTIJ4ZM0xhRE
T0lASLhwdOv0ZiJPw+wUGuS93kwMsJ8QwiCL8XsnheqlnTeakIP+Dm/ZTXsl4T5fJbyVSRxA4lgu
EzEJmEsxfE91v3qQhshKvfZkGKjd9wLZn/MbuwwzU60ekLagEG4Auf2n9fVUxPspIaIDbCjYL8eQ
746PfPOYTl8zVKWPmg7nE8XXKXoG+f/Zw/WRli6s4bkM3AdlNsGnoPLdn/oGbT9fV3dl3lLrFY8p
KfYajlFz4U2Qxqot41a31kGlumE1iR2y2J51VJbXmlLer8NtmV1aL35nUODy72XawrsAUXwC4NNS
j9uCza8wg/I4kM3Yy6xMNJr77AKcvGyUrcVgk6XO4uvK7LoMEeCMruuTSChbg4XflWvrOoE0JAqX
YpNZ3zOh/S33Hlq5oBgRtfJD/aG2W+2hzlpj2s0V7GJw4O4RtcW2TOhwr6IJuIy1XgvP2YgESdUT
PD7IvGxhqqqxr92YisLFUZqxSKNpobt5Ceei5jXCZjKx7riOy73GAeZoVKN3QacyeG+7/ke3HNKv
hWl5R30cCxBUUfp1KvKDRrKFOGQU3/MsJEeLUMApU8v0XBVBsy/aUbkh4Gx/mSFAXzg1YcZVoCs2
Pndm/m50AKbqUYy2QFrNFzevop3YpPFDtX02oaZtoRRY7Zrtf/cGkoTioCES6FquRQEKYSRXYklF
SKEW5yXY/3/ZpEfgn1iSAFplbC2Ovmv9dHyDdH2zWJxlV51g4QVx0LOE6/ItQDdlfw39GFMsTaBZ
JiWEJ8Nfc2u0b/NItb/GCmi7uG9mWcic7LfN/fd+g5qTSzBypGrcn4FRiY7KMFGdKDhI12/RRkNw
9jICRa1OWxj1T+u2WcSqXi+zxoTbi0y3tUGJm3R9MxqPLvmPXVm7RPcpTa3vp6WB/6C+j8oSo4zN
hLgCOMziJD4yvTnKcG1s5fPUh8ZpJGZKUJtGD4po7UEt/l+2/6tfiG4YTBn2WbYLWvfH7FjuCURL
9tA1HBx20pXGBEhYaNl0Lm0ve9js0hPbXPucv7PgTkxv14tLG9nQ95O+JCHHZ2xrpTfIR3Kc2qWx
qd4s7hykwgbz6k7zoTJSrgpAA6EwoQdwxSt20pWGrAIcK5AHF8vsZv+js2zjLQAymd52/Z82PTDC
nRqBhducZa2sKAwtu1r9dw6hqrKH8ma+IYy44ybaX3WBgHULBCxFf7i8SFd8dN7yB6sCgVMPiCtQ
gpuqaCPj2XdJvqOAtjguRdnXTSRPlPKkKRbNvG34J9u2THYRlzc2hKKW1EIGO9EixKf6VJLv/vSZ
28cpbl0c4S4Yds7CgmEpxl2QwbhetW7+CMpjoVJY8GLVjLzgMvHatvh0jXXXNKMLCejitphkJ+kt
k1o4wqSDPHqfEAIaeo/AdGK30cJEm9wqdFR/dtNgnKHCRvsSrtiQGtImhk1BhV5cVSbo+8NC0YDt
5A7X7XGczraR/g3LNDNGzUnZWpqfnk2oUFQU1sd1jcw7Zg6z88KYJz+fEqEoqvitDc3Mf//gMgs7
og0xKP8iacxp4RwxAVaA52dmHW//4m3HtzOpEiMZDB74BGN1e6sbBzraIenWXlwqermT8dqV+dmO
zZL36C9/xep+tFacnmRW7KuLjOsBMYr92l12p16hvY1ufJmmMbp2nhMcAtevDuMS8uhHjyJCRWIc
taZfjZxEnsx0dQ+p4RIBkSFsjdPFTTmKL/YiopoE5sxjpQ3WbWss3wKt3idfAMME5zf2/zkE4m7d
ZKm4eKwPAbCt6zc7upfwR+hUyQ5zAi12ZPZ8BxyrPtd1D5xWD9G4p+4dAVp+g4dXRo3Uw11qQjIu
PohHxU/G0ujkFh+CseL6yVqx24qr3oIkP6/Pc7eyyBeRcdpvj23ouJr1mS+29W0gXY9SysMUK/H+
zcthLrjMaUVfHSa1HO8NPgA+gMreeWSFr/BCjRwq5pGcD7MW58X8IGNQBe6u6JL4GC/TYns1Le6j
GpTnNB6/yWzegF4pYRMVbqZ8IW2SHrjOsQFctDA0zdNU72FF5EM0p0g4NVHqsxM3aYTRiVqyfO+a
eojioQYSlIoQJDs0JbhJb9b14EZ+ayEvXWZedQs3R4VvXSULlMBEKFOlXDt2KHYwl8KJhW5m7Ylt
ziL/OlJ6/sYeLgu2VeVoZBSRpfDG/3tCXLa1E7kR8gJ9edw+bLDK+I4i5G+C+WnUJQ1nDy+CD6LQ
ZUCDa7GpxfwiHrNghn77/U+bbBAuKCNiuq/2lAVTCrvHpMVoXEGHxrFv/tiq0wBpofofqZJGIcU/
9ckwn9SwjF58GBx2pUZ0mcBDDnggPDR5Er8oQWBew66xiQXEyqe++OKlixIBl4elDTke+UtDHcI/
apMaRxmtPg55RWsvhq2xZaGMSfT/XL1Ni23dfPNREt9dP2azxfAxnBWK+cVk1QjxHteP9UYky3Zr
XyZTpevvJts+KaWDAFngddrNWELE0pMGtZ9vKPDMJ7EPdvHL79WS/+r+XrT6y1Lr3/tuH/PKRz6x
9axvpKqA0S4/zqu9/7hkXT12QUCJ4gfdAXylKOPHvNaDh5Ac3d7N9PIrvDkk0G3NujfH3P5IkfWd
2HNfoV7dHd0Dgj1ggb4NyJpQNQyw2uHCvjCrlF/92H2uXIhxoXNoUI3VkPxZ7HbTOXu/HIab1XxI
HSM5KHmsXqVxg0a9Rtk4ZLu3Y5naPLfpBJKPn2s2n3WPbSzujhGNPzfelm9bBtvnvnKvksDdh1Qw
7AME0VFriV3qPY38ENiNBWs5NmnKyXaug1t1+WqUsczUy4z0Qg1Nq7drti3MtoOmYxv/7y3FB2UW
0EQq4ZJt3fap2zavPlV+lDc+6/Rse/2FxNsuCzr9mtq6fjW5ahl76baqbiMBCq1xtjqIV754yfw2
lF6lKvpVetKs68Tb18aD2TXGnSwTUwPhBlfh30vE6DRWDcoOXUMVEKa3gDQFmSk9QWJKr7Aq7boN
V+9SgJvbGl/2WOfe+m77yVbbcFvuzMa56usA3DX40M0t0G2y+I7Z7yfgNMVuIFpKKm5oopsfK8i9
mr0W3eylEaMWjVWxg/UWln0x6ESTT7nZf3u1clsDTsf46bju/2rnkirFG9AUA4jL+NIGpLYap3rm
z7l4oKYYWeaa1+RuG+f8kRI3jJTTZnvlIzug1rPuIC6eQDSkK83sA5blqeKjgMIHpE33T9ZN1dlt
m/SBrB6FQksRoAx7bZ7bA0nH9MGoeduP2UUG2mKZHJfjrfhR7p1Ri2goMCCXE8dkplVgVbBt6u6u
LdTiYYwIVQ/WaO23H1x6608vP8sSvnBT4377YV/98H4OlDKOWmv/yjg1VdUd8uw8DZN+ryPy0+Tj
UCHjDFj8QPZzumV1V1Q76UoDIHq6FZtRxjKzK2NjvG1Ob9bIcF0IJ/a0OorRMIKy2r1a/sr6ZpN1
faB1hGTU/kWHuvFsLDU9yQxGQxpzAQ1a0ACtE6WIcdYQGL0yimO72N5MbDZx2fYPU+3YzlQVlI6b
A5agsev5Z0MtcrCoWDMm1D9TtKR2O79CHF1sU9YD3djcIaocD62NtLMu57Q/ntao5wt4mk8U3Czn
vP9H2Zd1yYkr3f4i1gIEAl4h56GyPFW3/cKyfbqZxDzz6+9WUC6l81T3Pd+LlmKQoCozQQpF7E3L
uL7/DaJTiSiGs48I3nPrMBaguCA64BlZPvgucIymbjR2WBoOFWBOi0asPohhZit5MLnQuHWIBXjv
1pferUhfvR9nTPK6mnccJZfk42Z5jYo/OSWApicU4XVfPN6jMKwwkBKbNAASjgZnAb1o5cVPS98v
gSlQYRozoKn6xMQ8zJFt7xBp6RCotVBcEXEGVD8wzl3yPoaX3nQ4qhyHl3USsnSF3Z8KNkmUSExM
1yBDlX+1gLYDwDA5SyJZ+mZRH1M+AeBANoPHQLA9I3O7BclC55Pyrmu0vQFtiMoZQ0d0Xo4py/J1
dIadGIABBxt0AlLJpics94wzuZHxdbwcpi5qgVrt0EXZmQat48n7YfqhA0Y02A12SBTEaXq+VOYJ
FLh4o/ze4DDBPDV29Gqoc/eX978PISsyoCy8dWjM2qfpyHavnTLrzJ3B2DP5IC8FaLZ9UGQnZ5Kp
pxqlc+gNQJZ1jDLZcqLZq1zkAOW+0r83Den+B5e7y703jSuAsjr22d9kvHN+v/veFI8jdXqbkbYZ
Reh7Yy/wZfr1j/nnf9TdJccGlbKFWzl+IYC4gsrn/mSDUEMAuRBwEvytQR0KlEomz3lA2MSnLg0n
c2IC3n+djmQyU09dQs1zN+/DFcnnQfdwKaOvnJ3dAOFB3qe6hX+8JLmsN0hD7q6uLrf+/Q+XanFS
D4wBvbWixGeaVR9AUszPXMYbFn0ajtweAR4BSTUsMVAeRTI5d28j9CGB5fdxq7e+IAy/W+2rhrwc
NqyzR2ZRNj42CcgBCY1ku36VIwOrH+pSU8rFSS0bk74jJINK/JfTKjdlvDXF2KwDZzVH2SVtvKOZ
GqO0eaAmpd46E01yN/+ABBgOFqyA1Q5yCVOcTlFTc+O19+86o44BvEk+bAr/pyH/69QPfg/i/+ku
H8Y+iGoqHRx+QZLo+oan0Q6BbhQ56wPAsXIbbwuAU5eAaSt8ZAADQdtLURtPXfLJgE11WEbv85IB
9MofZoEjbTmYGm6DTLhtAfukdOusOIsewFRluhuaS4scEwRGdIW2+BshqWJTJCB7kKtHalq5vlsz
gbEMa5CHY/5Ful4a6hRrno1t/8Cy2T6nLEFBLmKaqtCXy9huswwhTpGAESGN5KFTgLcFhsmFw0Bu
ZKAeISvTqN+nXMuI3wxjXyx7NuY/gY+CgK5sjExvd23L/wTsP3hwtAKBXTJUxTgkOyoyWLVMi8U6
huxhfQ5rkBz1NYs/Id6qHSdtmCW0MNCjYtvZZ0C12AMwKb/0CFhdIq1GTFLkPpLt8F0mHVlRVffq
QrrVPDpetg1Hbvrk480aaFfVZDRGiTRwWaofbSbcHekzHUGoniHJe0wdZCgyT/RPNo7L+mqpzjpA
159cZJI9kT5qx+GiAa37QU9G3XZByJaAfkoNaJzBNiRUq7lpUXCyWR3lpI5tn/QoBiLw72dG6rjo
4RyJRNcCyi1yvgDMi/Ml5auOmx6ms/PiBi7Cbh8PVX0GVXN91vpfvYlHQIsCGdJnXufhjqzkp1zu
dB2WwS5ohNlkWKhnbbWdaQ7hKupdZN/IwMs2B5J4Me9IVAZWW8dRmNFFqXQnXS4uKB1xLOpnpeGe
KABGPWooUOXJaBX1lOHBL7LcBQCf0pF8HoaoadSsWKDEOACMKxQZUDk5c7VqR3zMI6CzrhU3AGA0
ghjeDAFIgbS7W1+bAhGHYtxpvWedshoJOmaJ8iufutSAowN5qW8NOSIb6VWnxpUNiGWaZooD0hUa
TsV8ZVZzobb6l4XmQf5BeaqSY4NXwJmaUKYlcFe8iqQzmdnsynH+25iZ3QBGDS5kUH7v6d6G/bvv
ekWEvfGCldcFdV2/8drE3RGse5RX3aUqop8kEfo7qlJuHHh+QKgE7nuO3SN24nq8AsVnKEJ4RrX7
Opr8IwPZo7pmTycaUNdpcqzTDtgkGV8+iQW8do6o9qCwyz6EqKe9JaGJeDgqlL4Cr5YFbdTitsCn
88VtAA0wFsbXLHPn3WABpYrcsDPwy3Jq/rDarkee1cawB9Btv9Xr0EFzmcwIXJJyjNmvs+S7Y2Xk
C0cbPdfrgJzuLP/VxT7nGLY8OtogWrlQw956ptEmnY+EaXC4Rki7kAZjNDsBXKq3rpN3IByoXD3o
gGXS+VGDreadnbox6iFOIHUPYtOOO590dbRgdUrueo2XHykXVKj7Zm9UAB7APKuP3ovlaI9NjTx3
MBNevdpDJkpi4rsq8a6KgSc7ZPnwFeCKdCvgVWaL8IKyAVJR8wB6hSqRFHy7KH+9Q8j6v0zq4gBZ
33RG/H3wcqRvWeP4pehEea5DLwY5oexS03D8qu/kbOjLM87MugCcx8hKf3MkA4lVCIgmgXqFtV6E
i9FDnaCsGkHCUYryt/q7Zte2d6wkKF5XTwz1XUsIttAqTVbHQlpm23RQjo3CrguNpsZF5WmN7Pz9
Qnh75EjzpMCa3BmgK/VXKpKFyExkszKcLKJF8I94TSoH1WNAGy9QDgQ7cZWsZpJX7hNyfx1Ks7wx
pJA/IDV+0ab8iz93gPMnbGDzGM10osayBw/lJS1yrZGYmeX4V0kbb/VXB+VKOhAkwFP5rLIkmTRG
IHut0yE/73W0Z5vM2q5O/zjnwyWUuN4QAAwn4Az2OphSxmNBW2a5PaYeNSNtppWcvZlbuYVuaCes
zNQTch7qAZUIm+tZfAfEFlvnp2FkVFM9jCJRuaQLqBW0sgfTqNchuCYTCXSzQjaBTEignpMkiGpx
y/D2XO+vDy7ZzIfX9AWWm6MWrBN1cvjSz5bfpkBGS1ls40dtDD0wNKTp3peuMn51J3lUTbdBLjSF
uo15zjlgceRgUs4pIEQTK0FyN01OyoebY3ZubpsayAeNXcRsWyUpQOEtcGnc8pZ3p9BLk/E/pEWZ
EHLLmY0qSYuLaQMK8c6MbmRDXlZ/MqzBO85aGw850qiAenMKq5pdE6RAXLsKUDkVCqNXAhcN2ZGA
3kID0DJgz5rmlchaEqJ3WX36mMWgVcVja4xscFAn6Qn4yL6NEHLlM8dsz+BoaM+G7Cnx0Uw+iSEm
MDqxBGm0Ok72Hp8zaTr8kUUOCK7lY0Y9Ye6eTDk9j0w7qnxl91j1Bbj1+R5Y6dEFSNrRhXoPYiLw
zk27ftmKJAS9gvKhXjjijHGjxnhIcLXmGagfmHQd0WPNg3Fq9Iil3LmaD1036iec9OkAaei0fetZ
e5JIP7wZlY5674mI0wLYTZnf83nQ0fzqDtTYf9ett2X04HRgOhJMkYYCpkmK5lIgl8K8SDcCIoj+
RBpqKFacFmdUyi6rWgWAMYkLUpinoWyQL2A0J9olOCJBKSRotn2NdhhqL6I2Fw97jQ4ngb4osKi8
28jc7VzUxqZxY3Z29R1pqDEzAbwy4Lk5CTZiD8HwOM2bY1FnqNb9h8A7DaAIPZ4ueGyhmGFPf7iw
yy/hBPA2+nutesRheR03q079f8j65kt69T990ysV2ESbvdmDIApg+vrZFKDrDdZurUf1kbpjJy4x
4GwOk9NMqCmSnpNT21oAjH2katThL21YyS6gMnjA5nJcZ4o5AGgnmYBFI8FRnNRHRCYlw/0SHrDb
Tz+Cr1gDNrLoD5PMsSZdz7ptVjbiRlLW2slVaOETSaDerq7xgNp5b3auqJ52rtSzNDafQM+MWT3n
CrbjV70rBhRLGKIEg7IeOB88puNoR1IQ5z2yW0dt7i6GFPHE/WiZjng2wYb0Yti6LxrefzbMKfwU
xTo4FeAkOgGOG236QkPE6EQXI1sYNlQwIr8HeKvj1GzIaoXLwe1R718C2XHwjdZ1LkBScC48xY40
SVHOAIHUNufdvQdZemSBAVkmHLZqKBnUOOqZtlYe8sz+SBKXkyq3B18jc0DqY7qHhymtxDhlFki6
aloyOoV2XRIgwdg1KrNigKMWUkXNaID0niE5YEe+gDJFvRB1ATWM46muBfLKtGMs7W5u4gAuwovr
D2CxjcM+DjoNvNm2Xn/PosUAtcSHHOxh9t6N3W6XCyAcorJgfqJGAEkJTGgZYt692Rp7be7n81ga
J+Cu2y+8bI6RHpYfgTWDH0MPKvaEv7gitm/9YryQj4Y0wLM2xyBMHwz7ZXK9at9ZJlKn5AzgP0Vi
b6eFB93Wb1O0ZMdCHohQA7yqDHhixkXHe/RAqpHOZx5ckMP/OoIMsb1cKsfpwfn2pjeTAZjOHAFI
Wx8a1DGWhX11OX5iDQAoBmG1mxUAgKr7O7M78NAcLwQC0EokAFEX7mFG7RJwGSUmAClzFyDnlovK
eIUMwIrFuZYGA89Uqe+RDgjC8qRETjfqH7IzNZXshaKpTVC4gIKV51oUdBMSoeqfs2MD4RVnQK67
mFhQeuYZVVN9tKFuKmXqkbl1YhcUjuRUYiuZCUPz75TkpMbY9QBivEe5sKLPLSvKvZr34Vp9k3rH
OmfB3GXlvLPScd7OmYdFiJhQBY3nIs6D1oPQUTOODGRfOXKJcJaPfSK6S1+y06O8mkh7N+CuSyYa
ahtzswUGQuzfzXc3vgUg/OsFmdjaoApA0ni43DWtfD1PjjnkSC6H5VV+z+eX7t9dLLD0rPP/u58X
2shJWa8J+IGNZ4Ij571boAlLA8izTISfWOuInUhyduCId23dxLZBfZmXSMxzn6rEfoUUjmWZziAK
A8VMwMLqhvgghJXDCxV7VKZHPZBLowaIulnGUMqW7m0JOJ+43Yca5SFXkox6SI54IyFvTBrfPFhp
/TVZ47JBFXd8Vkic1COdiWweQPi8mYe6/5RWFvaNQzef3TKbUdtn2UEfHqIWkSsUJ3W9T12jS66u
NdgHQDJHyQmsNB1qu4ty00jWqjlp+5PJPJ8k1ViSHOsfRTLgOwiITDEgwzCRNVHAoQDI4QSm1pah
in50zrzIp6s5dNEJFc/nASvHm17l0U3Uk7m3Rh2bgDcd9TQw1oD0+vKgLkw33hoC4EhUU7lWWpbd
yIN8QsXuKlM5JpjOkEEoazjJc4raXexhjQ5g6v4Y2sgJx5n01URiIvBsZXeVcdmr/e1OnUkq5kQ2
5CCwsHdy0z4qFXmQkXRmpVUgrCwNZJ79mpYMXd3Fl0ZELzz9jngXKsPcyLuxxQg3Woidt9fPDnBs
Rz3IRtFtHdH1DHX1nvOkV6jymirvQhL5JUOSHgCi5W0AS+ftu2lYTrUlcIFDrnU4LGiXWsebD2sn
Ydju1pA8D0JSapBhNLowsK0QjC1xbJzTqjbO1OMoLcFT1kq2SkeGRJT4lDJqSZE7076rrJNlTRz8
Uy2g0Pda5PHnaAE3gu+W4iWM3ehMOjAqcCSaoYIVAayNw3VjOxCoisMRoDBDbqBsagQdGsd5EXAB
HRs/ItQ44pc4A3rh2rh7HDaDo3tZ5j/A5faPB0V3Z0TkcydnE9iug4eRwOzMNqJkEVjuAGuBFOTi
oplZuUOZcobMjV86MjTAguiQkA8fauykKS/MiJBpM4nDOIZh7bMQINAzdQ3ZtSoG9PUJoIYyZ6tt
F2zRqauaTKZoIYKKPC3pQyKbARbQe0gQcofR8kc3FngmRGmANSMLShHh435rGKCrcE7+JlOPeeVy
AjYAFomt+ctcgXEnqZh9iA3WnjQdTYacdgBTaH17mvHnnai3KslOnqSM3QRVr2v3YTg5JTST8qfp
8CvH9OpyUbzTSwTpwyYbT3Q4Rj36WKgXv50LKsM/6sildIf49VzwYYgS33VUl3/XHLWuF9RW7SK5
1zMOmoMMlQg8ngF9TJZVl86WujVl3qkP9M6LPkyyNJRC966Mwz98K8iUU7qe/BogmlOzQMk8RnIJ
1k3H1ZsMq8/DwCLbtWHqnEeet2D7AO9CxKIDcpQn9sebqGVR0n3UDOubGTYo1rH1FEFHFxlhDvMQ
X0Az6KiWWOWoiMNVOScmoGmnDCGcsMVrULkXwLdoVllrUjjRoNXfHFJr547196IJg27uQXeNCvfB
ZxIAf+3WHcgTODCJBPAMjyRpOKy6zG5mDGDfRpeU6VBlgeON4WYKtXoHmEbR4wxzDLWAijqpnJN6
BT6+nT2BC08ZVCmosiqAM9CzVIfBcSrgD4M+dZr6ehvr7vScG16IOD5KAovQBNoYn/8g5OCxDW0U
0kk4YQOgPgYqVS5NWf3S4cmM2tYe9SAENsxi66fbNdUOGb3jaZLwaINsqEe6B1G5aCbmRkUMxpkS
R03NoHRRKy5Ds7yACLm/AG0GdJKScaQdp+RHknef58GaPnOg++36IXUCILaXwLvRvo54154BzIiE
gLRE9mOqJekqk5Ia8pnfHC3Q7AJaJZ2Cui7jD3sdr5cP1HX0Jf6AioMjKt9xQCytnlQlTfsfvPnz
rin3WMQz72PHXVC/IY7WlsxEslPaODug2WfbOkbUGq8aQG2u++00jDZxm6OcmLbXtDPHIgmE6q/7
c7lVX23eGQX4zQqmSSsAevmrZYDV6ntmivrwoF+BNpXfw+qBYB0ehpCuT/ZFxwBH57DCDFhZzyfg
jlRYRUbLDBiJokY0WmpJ5lK52kmpmjwBOs3qudrJ1aHxzmxNh6yxN6SjiWZUpoCCVE5HMk10dw9k
0e3GCmYd9MUI3nftgmwDeXrJZXJ017SvPaULrbzfuIam42gY+3lAf8EHSJ6aFdCYOy3Jq4m8DCvF
gDDHohPLC23LXOMbd710b9Zuc0HuQWBqKAzGwTdycOroWCDtgKTGcTQgNtRa4VO304qdZkTT2QWN
TYaEgQt2PS7Q+7E0oiZlhmR3m/QNiWGRDMxPG8s7JxnS6uVqaV044agKOarl7AQZcm9yjhRXnJjU
z9QI10t2UwF4cKUrSmTnFhPSiHXzRmqz+mOIvf4ytQAQ4UvkbhPweyAtdmyviIK2VzJQj3Q4yZiQ
Q+7iVwWPBzezm6YJxA7DftTEExgU+T6SZRwJ1XKEAihebf4RC78GU7yvLzQx42Rb+gLRHj8gfNNJ
ooYmknOQHrx1Q5C3vbVptTC6AIPeWFBg6+HswZ4/kg6JYFp7pW5YcnCeZ8Wp7cF4ZOWIM1NDYlMA
KgWLsB/rSUHhIJdPnkvUvENOeLdm9EkFHTHcyaCMNk+rvPrSMJplLGa8R4HXuGwGLfwpLP5n3mfG
CxDcq3OtW0kQV0x/GfTJ3S9OnW4zt/9mAcf6UvRA/JuML2xE0TgJFcDdcF4ffiGpBZDWxyytlp3T
jQgzS3fSRZOmASombQ+RXn7myHoB9fwM0snMyP0QBIFHEolNEehcuV8kxquOQCLATfWqU5gRc2l/
LDNnALKBgeSXPGrOvcQSHSQ+HCcoUSWTmSzv6byyr6t1ikwbjQAFckPgEVCpGrNO+c8yWSpwPTtm
dLTMESwErZYBrViPtkOdtptVrh0nAcE146AMlnZXQ1XbmN1M20XUNQ1vMYpAUEoQZ+yUUteWBaQk
U7OKjURgupOlO4l3ww3N5AeUoG6UH4hsUZXThB9DzdK3Ro+zpPWs/vfsgPd0Fh3nF6mmb9u8rX3K
AHh05OWyWRrAgHi2BfZJnLwXWG2CDyWgricx+lA+A4YSkhOXFSdXc9myvXOd3dHaeECLCbrUAHdL
po+buiqsF44w1HbG9m3XABjrOULY7wMoLiJfeEiKZk2bfqAmHxfNr0Nu7ZVOq+Nqw0AztS3m2Nkg
v9QDsYcd3uxEq1HiHm87nmk3UlEDjKhuC4gA4K2NkQt+B+k8W8Zz6QKyj5xtrxgOFvccfxpq3Qd4
zXCpZLSvFdrFyHn/waic8mVB9FWGBLtlBN5urH/gJDmFOHlF+CWP+NZi9nzpSrlguutGUdgg/7kP
/cZ1wxMYCZeLwWrosMpbLp5syJ3EZtS+Tk4PwO03/d2M61xpDwgeu3WQEk1zP8yz+jvAn9imY4KQ
n7qt1Z8UdN1F0/DRCJT2KR91L3cXNp+ATYYzcfrj1K0JnuX7DDibiDeO12Z25k2vTyYKRjLA3ZBS
WcDyYwY2xTFGLHzHzmQ7IE12z4hGdMeWG7EPjHTDQw4clHwcT0XOukvild0zNt/dc5vjjYSc8nJD
OmpYnixPVeysgyoDC01/GgEGHyH7e6/8ulkHiXE0xn4CwNRnZVDXedM7efHbdaRBK5DT1AAYAwXX
I6L6RfhXAUbjT6lmzAceZ9N+YfHwZe6sz8DgyX/mvfOuQwrcZtsFqqVeBGIa+H+iBMf1QK2MPnNr
TvbxEgH4uB6NmxOC9q2dmO7HApAQdiJj2S6iU30Td7skb3+QpPQkUhOHFWouqIvgermpeAigJInr
Fc7OuGniXAs0vUGQXuF8eaC3P7mWjcL43/C/yIN0iznfTLOcj1ZZlAHWGOmOAskUXEZ1DlJ0bJAu
LUCdJVUZJ/XJTPkLqVRwGtXIRWC4DEdhMlZN1qgM9Vs7Bmu4enKAeCDjcL9DdpJYL81XWcqN49lf
yJ4Ew6lE6j0MVTo5vhEAClOqKXHCfazhaFZyKOfmYkue3c0K+jPlof00jv2juIL+hOD8JWd69Vnp
0p2NhH2k04hGkvpWGRZQjycUSco+jYKNx8RCOdB6gNEJgQNaDYuaGfggHAgwawSwKOJsKya3RBoA
fmMZEKE2xSBm8Cogx8eUTciApYIlPGCPpaiSf0ikNCC7TfcDr9MLMgD1W2wDuLCtAbNK4uwsxo16
xQAKGxuhTSeqjJsnm6JqPeQgNXPrBUmcAIwY2a8VchBQl8zKc9siHRKl0p/1wog+a8WUPcVG/RGP
3XhVjU15zEow0yHA1QTJUPItiObHy8TBvUjsinEmQKElkIspuRpJT02GLASwn2E9C5T0E8vH3meJ
NZ6noXz59wNjOlieZSFbXXVxoJdlu7nDWVE8grMDQlA3z5cNgbQQugo1GZCH91id/hmVdYGCCISp
lzzGEfPv4p1OAzxxpBVsQzpqsnHMdp47AhRdLpzHVMjVczNubdT4oqgEy2Uy4CTOu3l6MPAYQP5e
mwFGCkxUqumSZuvFHGiXb3pbA7FVzSQ59AQK6wdD00ruqh7pHGRwRNztC80Zfa8Z65sFOOgtd5Aq
FZpZDSD7xKlvaSWMXTIU2upDjq7T1ltUI8949c36x6UQXVD3zbJt5EusqSL9YiQN6naUTL1+Qk5y
O4B+cyEz1024v40xq/jnOLNiR9tFt7QMUCjkSY+iXpyxYclgB5mMO1umhZME2ibOTe8dYn3e2IiW
nqJ4nE7srUciGUg3Jh2Sl5RMZjVEzaB01Osy8BDp+l8PauX/cEV9jOf1VmiEGqZGABH51608+JD4
3j2SznR7ftSbG8s8/KGy0Ye+8cHEzENsQic9MAy9C8BuiQNjcBt8iosSj97JaPwq1pdPpGssE0BV
WoZ6x1b/NC6AXm6dudqRUY8K4TeDC0xtTRefMqP9ZnTp/N3FgstvAXp0AzafjjSci5WbOhI6qx+L
1WsHZowx0Bh+NWNo9qg6QyWb0lEvZgM/mFb4U+mjyolvVuV6T4gegFzsIIkWAMGThM+a3YXP3Tho
QAnRDZwImwzdxqm2eMcamyrqLA0lIfl44GUOBAzpTgNBJTpfmiK5FORCOsk4l+OnNqbulyLNxYFC
zSoSnbzFpG0Xj+DBBP6QjEiTntzSKgNWM8l5KWGb7ci1sbwDVuzUiRC1gkgnjvS4eKamA2jviYn2
xZvNfFWR3pIbEgux+kOIlxxAFAFbAKaZ4kUYbfEseDqdxgL/YVT4oMDQmZoTnqhIl0e1+VnM3o90
rvIysAYkgSprOYOSrHfcrRPWWLaCvBm4TkQdrBrPChMcaSIWp3Sx/O+P8pFQFlq6eTC0Bd5GrRW+
kH6cWLyz6gwJEG+rDrW6AI1MBkzjVvCNqJH3Tj6V6Uzr8mTmxrJbwuRrP8f5ea5BlwVWjSb1p9ic
txGRypFpInqHTrLIDbLBz+kCiEpkvafygQ1o+CdHJh4UjhUBtzmJr2CD66O9NNR2iANuI+2ivTK7
Any2rbhVJmAnFmBn8A3j1XRe4mpvR40H3rgeKynPsusNx5EoUBW5uTyVS3UoZuw3555NfKPjuODg
jEgCJLEoY/3JGAE9CmLZYteNywASYjmOGuvYO/bwdKdOEdxEuvcYMKMUR3wK8w2/3XgDaE7ABej2
dTbK8K9obHH/E/8WuuUUpIONFwfYxfw7OHDqEla46AC8HNpgGnjXTEoCDx8GBPnCKNuxIt848zfX
qpaXrA5dHKXl1dEuNf2jbVaAoFiABzfHogycNpH1rP3cI60KYOCdpV8m1IRduiQxEPYwgb3vCXze
Q+0CMCtGIkrHrcifgImx8/p8uNSui5xYaVh9HKkkS8+78uR6DKEmqJSeRrynA1cc4ORqYBH8D850
STwONvMU16eHW1GXoJ7WI9fVNZu/jHYA8WDMtc+JPvkMiIXndCrzzwxYbluvLfStifzZz4sXJZep
MLDKMSsO+MbZ54ivfeI3S/eTxDEPmhZlf6a1hoRiEDRxnB/tQLF7pwcb8YgkKa9A5rglqj+WvANp
bRsDRhBEG3sE3JsD9sgvq2i4XXFuF7Cmp0v+EywzfiQpZCykZcnYt3d2kgGIRxVbwJkGfMjd1Dr9
uZ+y4YykjWHtKV3j6WWI8wggLZgm2IeVZXFm55Cytk7/FhPQ33UNFFqss8NPdsqfwWk2fxtNo96Q
3pZ6hDtXPRhzX/UhExoYbMxD2NT7Rmv7K5en8H2nJcfWBCgescaTLg2nD+RBKlMe22Pvo/lkpCby
hg8W3iOPc8zgX7Y4eEJnGT4snWgEgp4jWp/H4bDT0w4InXWfFtvFQ7U1glXt1ZMNWwOFsjskgHjp
eXiOWYjRfGza/SDqv3OGNCVqMtkrkqTaoVRq8FG3BfxnZaaetxTxtfQe1ULioba9RH4GzVjpe7pr
7EhZ2UN9vZtKyPmFnJ/mIx/qraOjfoqvnf04/5TFMdIqwLGzFig8gOLZU4ZShXSK90AciICOLYsY
HusZVqeHegcSwUu0ryvQKNGQIs+Quhu7R7cGXhcAuS7YoBnXSIvNa09oj+3SN0dEu26iiS1AbEvz
azeMIkTIgBORSPe7MeSUyPSu0G6iPYkoUAMzRo707bfU2ZmyZHm1tFujA+KaypdVPtSjhhJrH1we
/NYJlc97U9M0D+NIjIbqG+iGq52XZwYITydLnNduGvc5olmVh710pTvBIE1rt5Xvujstr1mIALl0
sMZBnKtyGfaFXj4p1X9NT6aWZl67cs4JLNjIVpETrZcDwWq6GAZoCn7NnSeOHURR2wRzqHVngdK9
yo/Tqj8briOKHWlxmBCFgTdUpwpFiodymuzKJws1d/LqSdpUTpLSfCCnXAIs5pdglZX9cfzdVE4P
+C9LAwBIpaca0DtBXpCFbfukIVfmycQL3/DDOOt924zivbIk0ofEbGS3ZrGdI41oKvY6loyG/rXq
UUVJNjXaWzR+Rnx/q1TrpbQ2Nw7Yj35TBrpSaKPYKsY5f2Iii1oCGp2F9WdeIWlqcR2EIWQzvfVq
8OHV/uqG1OPaJzvJ1EsmgAnEU3JTQ9Q0d27yYpMYEIVVZnUHrGuyTeZWeUDW1ZHMJNM8652oMb09
igApWHjBLagS9gxkkBNb80rMDAZPE2G3eMPDpr2QbiVv1lFScejy9EfK7GofZrVxtUYr2s1O6Bx5
4xafWMR+Atuo+KE1o8zp58i7ZbZxGsIUgFkIkH1nKRDg4ADWZ6wLM8M4l1UBRHsPOfm5/nOxZ/uz
QEbix9FONm2r2Z9JVZntRo+B5UpStugIJTJxJclZpilg7pAdG63heCc32lbTWm/by+FYOBXHqNaC
Dkv/E73Es6wQWz3ugdxbx8XnIU04qi858nHkO90GsuZH2/6TBPJP8vGnaRX8Qu/8qYnFdjHArkYe
iCiDIHAwJ58mw/sUXLaO5+MEvPqDuQUiQhr47nDwaB8S1Gkeh6oMn6ySIZigj/yltfX/lPM0/u09
l9lo/d0P/DsH0vE6FnQt1S3VIn431nCnZeM43joWX8rQR0YIIpYy6znB4fN2DPNoq7KeLY6sB2yu
c5SBm6AQrdut5eXzBxrQTag7Txv7uzGkC7Lnym8AKot/gBkHYKjelHzAhtzE8yVmQPCAoYn+TNtG
+wxoRRYYi958AuSHd44q6698lCwaU9r+WcyldXGRNf9JZ+DOjhH4fPWVOrNz/bwf6w+idetPWrQg
egAcrC0NMLB6eE6zZmuHXRaUehhu7WrpL45sRllMVcqFJPVIF/LCCGZZekWG1PXAymBFE+/8tU9e
OPc+zvlUHdU81FNz67E9HxOcG+KOKwC/4nB0wNMnCREqEwm2XtQdxJB1YE+fqgvJtnRmZhH5ad8i
OVmKpPuvMWRCNSlWWTZCLHej5Zh+GsDS1pkHwt0jHD5Ur0Rn6pFOofQZVl+B2s/580FPvu8NfdBZ
4qtcpZ47AHmPCKZbCBsh+90fsxo7KMuLrmbpJWAbAUL2Kisf0hmxwJYf+Vb/P2Q1gl/re+8F56Xh
DpzyCVIHdQC+WzoyNfM5O0WpA3I+uZ+lRiu1b8iPzC+CuRHSNXl2AkLoq4ejib3Oyzr7roMvxy+R
NwrixCrF6qrhB7UbMQVD4JfkNyttU8BdDQqImLn4/uOXDrrWnYlD0Gf65UZah+DpZJRAXIcxHZm1
jzIhkPiHh4QZjsYTsmhuA7Kw2+BtKPkW+L4HWdeVx/UZgN/xXstqsSkNDtJDrTuViZnbV6wZtmkz
OPvSXfae43rP1OisAXBXF37V5+lVxZDxdhPW4JMDaMEQ2NCGbu9ZGrC45UjynUANA05mrzyWoDFc
Z5vDTABG23Rx+AVogtxN+i0VM1HJElU0ebZdYyWob5SKeuTmUCEUyToeo2s1lJ7iETbwCNgzUQsG
ujDdIoacYvcN/CTSUXXN8mZYy0motoZbVrptOJir47EIal4XNy+LihsQLIrbOILmoIuAQ8+c1LP8
UppZBYzyokh/kB8itDBoeWOetS46qrHUy2V9TubulXqdCNzEm9xe7AvNqK6qafmnBOR3IAfFPSj9
vBStzwwb+aFvhngIs72Wg9XQYLp2zrPK20ZZl6OspNGAtA8dGUhUDenISjoSe62aAyvqvYB0KMHS
mv/H2HUtyY0r2S9iBEDP1/LetJG69cKQmaEBLejx9XuQpRH79p2N3RcEkUhS6uouEsw85nEZmkv4
JP2ezyfWoGzLtm42/3ZpqCt16yrn0GsXAJHbldu+mT5LlqHKppc2CTrU+qPkbmEDuHFl4J9hlV3A
611BiwQkll3I5bXkobeorL64xdzJb9BjKW5u4x4tvLqfKO7gZruGGxIMucjNLtCy5JHFQDiG4+f6
ERSt06wlA2CMwBEdiDIX8Q/yFE97/wLC1AQxVWCK9azy1sB3eg+PFbi3rpNBfScfldkz5cP0k/8K
rTQK9Rj81PBeAcO8BHJG+askKSbIRQlUIvtqbJaWg2Zzb0p2oRgNtl7Ff6f3XPEIU0IBJeQLpAEg
RAqFkMUce1xNX6OOUSgUcM2kXIAWk6WHrgcqQVBDo0HVgag2zSGd6FXbTqtNX+INwHerDHLCnX0B
uwlVqSj8zlNIJxuJsC9zXIVAPwor+UkhWqR8OmpV9MPSJ80hSisra+N5LmwVdOkr10UwGffR44hi
+OVsSwEJYFqkYc6laVCZX82y/4UHUbFXXV7Cms9alSwVz5DaOkA+wD1F6HOdUKntdw3nNwrNcToy
xgn7eMpTOZw9UxeaQLQyRHkNEKK+zHyOF1n9zmPW/3WtphZgkULhdmUYxfGBp1QOyEvulL5JGy2u
aAxRNu1TP7+N0Hs2Q6i0TKIobh0kLm/C88oN5VWKoaFMeWXnPPIgi+CsQmPStbh/lDBmdQzc8aCJ
8UkFox6qeh2GIYwYtYzGfB7JY0DW90mE4G59iQTAk5HZXM1orK1VzEoHdqK827u4pex9GE+AzsTt
Kw1Ka2ZIC23XGq3A1acFw/K/myya9hT3eG1fyxxc2g7f3sn6PgjD2NY2drB88JsnoAHbJ2YLCeS5
E24pRkNkvE4iEnfoCwoIoW3po6BPKo768RR68Z5C9LlRvB7CBDBc9V+50Bd85A4gtAFXLwLYYHj5
WnZRs3NlYn31OHuDy3p5k6bHX+CKiqpMb30tZGFsQaaH9cl06waYXjgk7I3q9vmh5g2BhuwMyEC0
VS1sUh7Bh/A3pdKQxyE63iPc3x7rhhq6gyyao+lY8SkXcISMwQd8K8PAWcWREPuyTJK3WmnQeOU9
MXNI7m0vXikLSKBwm3JYKtPUqksFqbpuOPdixDPJyMK9xwsbwJZKbB/7bL3ZBnToHGMje6a9tm9b
/iVv640www6u0lVb7uqouBTBcIF6NKTP3RqyFvNeUspasQ1tBAWMXTecBcVi3kG2wkiqp4UzMdhA
Uiqgdosicp39/6rwQoIvpAQzp0zwTDCGmj3EZeb4v+VSrIc3XVhB7hzK6xW3j16LEq81QmLcaYAC
RKHHu/SW5V0cGNEsYFPabacy8S+0QEPdCrFDqSl9JM9ntPo0aG+ChOFqS11ciQY6P4yCC16fVGMu
GSCXGMxkDc4ACIyVgIWaTQ6InvY+TOqRw06cwt0Ir0SKPuawg9x43ZTsKVbn1e/VxzmUTUEGR901
ynKo0+vqXuAm6V7K/Ao1OsUOFOuLdO+ZKj58qNI9Dk0twzmgm7OiRK9MUHVl/rOJl7iV8Ay5h9qP
9TXogutY9vze91w8e2n1CNceaw6DPUJJQ2dlU/XxpHz0roHMzXvYVo+TIqNMFjAgyLNgCx2lJUdZ
/R3EtW7hNrYPscOhekrT+KVRrHqHsZazdlFv3imd5kzdAva57B6hyThhdzta7UV4ajMAtfkthALx
evAcDivydvhS8Ol33IN4FUi8bNXEjn3o9NDncHd4HPmx83GqF/pPsU/TPymfLvX/uDyloFvb4J/c
OulgX2lghmtf2xa7M4HXqt2nhcj6VXV1f5nDMEqqD6P0XijUoRp6devdJwsPkYlqKwvnbdaDf2jG
z3lSaqOQAtigrZWGb6QRX1GMDmkw275vF3RIiQP3Homt/lY1Rt9tldHGd3z6zsVWfJng6X0fdYiO
EmirRyh6XOeQbyV3PKdgSfknVTAbPRnho7KgYzRMiR0s8SpTbmhK/0o9Df667KwcTYU+i5Zgt8pd
54JuazeHpnePfdqVW3/wo/M8eHUeo1Le4RVRJfavKOfllmKl6+LlkBJlKb5S+5JaldTXTBuASpkU
MdAJ6HzSwmgAyeG1GXi1CHXMwGO4qbBXTWsZw1NUdz3dCSBkCKbs8WXAcqiQOV8LvSl5biNzxUXu
nwLNUrD93j/FSdXBBHh46spyV7hufkUZtbjS0TRm2fXXHIyyIX+sMBVsVQMs8xyiNKBAfnpOCNy0
vhINlDG2aDlDTghCDnphPiuJ4nEFX4tpNcfoPyCyadjIto+W86UyfS5zzXAXNs7PIXfQQqdkAIvc
I8xGdp8u8vgB7K4Dk22c9o1m7inN5vNNz7j0tQDdvQzqnSV6f1fZzUsfAxlKQ5QECptswpT2hB+1
NbJ0TpjM/ejGZcZQGOLgAtiluA9wn9vBrQFvnSkTd4q5ZqZdZ+q3gGftQQj7Z6lTQUEZzyIUO6cJ
0nsTT+m9j7zu1sodTFe7CLhDxHMvBCo8Fcu86VEzA2KttydIqsflZSaDEGlEWL/XQuueJ/KLW/vu
vXIS71arm511bQooA/72gWd5fUyHsHa30iqKJeXKsPDuUkbWKqx6a01TWgBzdkS71M/2FsSWAb7O
ylXZdfxquZAHbrumhRUDpkbp8GtcYfCHTq0anlkrp4CpDm8g7CE1dyIPIwttTNcHkkXPsYfKd7E1
PAG76+8TX9WwaBJZbi7qJGqOwDaNOz7KnZFVzRH6JkD4mPqFheY0UF7rj2P1OOXfludYzu5VDipC
BiuQLkRdP0TH7BxpdHnR8t9HUZKNWOiWRg6JGRBSsQpcHg4pR8KYD2/b3t5sADGER9Y7qKHxc5WI
r5EKvEOgt1yOEmAHgCenRkueHc/qxgUdcj0fah4tfUs0a5CSsEJB9CTR5dIDVJ2MDTzABKiR/8Qa
W/8WaB4zdMmKeEkTAC2BjP+TRtPUjtFET6YMb4UoHFQwvl8oHvenvJT9iY7mYY5BVq/YJCIHIRKQ
wMLM/gb+ABuTqHGOgx7oyHA77eRbARNYWIkD1qCw1w4KPNhXsQxynjr4GGj+OL2NsUSHtNTis4G+
Q1etiR8YGem2KLTcXz2AXEIx7oQgjhArMNDUQDqyWTcdUnxPzRy8+xnx4otEbWB6CACdRl/QgsbN
r2G5na54rbJlWiXmDjv8+Bkvd+EZWOQLcZkbDn9NdE6g3RVOO+hupYCdJu4xKKB/Wo1Ou1auBSdc
HbNzA7j04kzP/cAEhbsPen4zPRMvwjEkFKCYPn2jBa/oe7gtJdu28SFzJ7RkT4ziOiiz+rBMnN57
lsBFL5TVRXiZjw2oz6JgcJiHKel8yGNqKhUF8dqYLArOezRcqvJY+dHHobUT6HTNwU85uT5F9Z4P
fDtwLmCjqUPmeNMhrlsFjRpM5xi8O/CJ0LwU5bWNQRX5t7w5JmRt7Uv/e1V43bkti+7MxgmvUzSX
KQrsroT0cTGi+6wHPJmLM+RngamHGR5u80DoyBhDPJ4LMsjLgJQ5h5bnbEe3vDdJv/GDCRYPidE8
99gtwHAyHfYUA0rcOKBLXYLgVq0zGJ2eRWvAIMlK4JsddADhB8JhyToU2H2PcGuU+SgvQGAB/Nf1
2aK1vGzHeIiy4vQ0lzuoTAHmnDy4yjp/qoDQtNYAoHFku8lHLaeGHAq6y/lQXsG1GVZNHbPVMHn4
BQdj6qzx3B+WsnTB8zPsYp/lhvPkFH60CsskQ4VBuk9OGpl31b/QhBJSALvXAtCLtexrPOADqP5p
uG6aOzm+U/ow1ghdH3uErW21tzmUOxLSvBl8ePd4F9uQfigNsYAu7mPeVP5LEUTikJp5CgABOE9w
EG+0bMjvx5IofAAXfPlCDymK8yKedkkAzyYWDXiJqUP4CKHqLSbcmuiozczvjtXYe4AOgrUVQK/V
7A1xh6Upnotlbi7NaPiGum0FGIoY79y1h7vnFBbEH7NLywNrB17gsCyYm2/8huVAI0QD30LlPdwH
RnjI5cSWrh28BF7eaxD7D9/22FtRQyKhNw2+hbln9hQm4gg/Yb4qoIez0qYs11gPU9z0Vxg7gAnH
JQdMBbHUsKqjMMAf6FO+z40wf5sUIEZe7IozS/Ls3kSeWMQm9swQNAFrpbBPZc2sD0MLL49TiA/d
sT15nBcpl0c87Bb54NXwfYjWdE8NfPU3y0I0j/Udlm6OdG+d6I4532Y/L+tsKdyL3YsVvEr51oz8
9KLKXFzoiAa86YJKIvpozfSqNUigWF2n2KIZNZ7LIR+wzwU6q6UvodBfOLKllBJUOIt34bUqct3e
VeGRBn8EcGhPh/Boht48e8QTnRHOi2Ahh8c6wv60G9O3llUvRCttsN2G2Z2A9+pUhlvR9fxIlFQa
KF6HVrD0wQldU6zQubQAbqq1t135QvGxsYZgNeAiub4IZcxXmi9S+/2qZkH75JQcJM8BBoTwhzVe
YyCsT0lRTotcT8FCDg6FAfnQxkkV2hqQ2AE0Y9QDHdlAbkMoLM3XcyxhRXYqwcKAUuafRArmo5ud
anu6Y4/jbWlxjtORzXC7NCSozKjLdUsw5/sVRDick0hBeGUQSCyqQELvBgOxo+kI3/2/fd/gm09x
/DUP7QI7AYy0lKfduy/MYjufO5+SuNZ65GA2E2Mkmnq8wRTlDki28UyhDwMkk86UUfn57hEHpmqF
jr1czY9a/GGhYRxNFYyZ8fg1jCy3F8wG8adj5nGAQ7WNxsDw+8FseOl60CDrOTTk4zdnTOTeGeHz
FPKh281MQSIZwu739wIVyGmVFugMHP0+48E8pGAQlv91GVrwvTwDFKAP4MKk1XasWX2Z7o4jCfP4
NWqMwOhDxMP1cO+1BN4VeNfs4YNuHWMVWEc6wruWKzcVKqtQ45I7irnQk5AbB3+yj5y+SPChobCx
JCImIOVsjfKHt3hwLT+xM6uigi+4gD5JWCXhZayDNeqBzgGuQfgzIbYm8TbzxFaLrAGEFLump8g0
q53VT+joAcYPN9S4Ad4w8ayNBLN2T22H0M/56bFKbqg0p5X/zPvQqaDVVa83NrU37sGfYfj25Pmh
+NqDe7vp/KLM1y1AKxU69GeujaTJTTr1rWwP/zJAHSkltKJ+yQSgnZSTeTBZW0w2is94bP7rebUM
xGqQULMkvkjm2e05a/n+wQihKW5F+wd9hKbYoO8fntEAq/5Xsj6XrgTs7QK6uAulS9xuNhU3huZa
rbzyQiEa8rL216x1vCVNAc7Lb3Q0VNmHXIqnpQVjKyg1ebq5Qx/Z4/PWvwj6kFOJbnhl/KQPf/7Y
afpI1b8at4FCj+egzxWEP2L4Kp6nqeQvUw14fmR4akdTDx5V8KhRyZqmPJQhwEYjqrlAg7w4BhO3
YWjhHo4ZZai6gFdkeOWORP1cJj+yrFqWeEK9q74aNlGWZXv8ctVLyLMXSoAACt7BzDq42sXF6aGR
OzdZqJlCQwSMpp1htzV3VMYiBxJJhMbat8f4lDZlDCqMDTDhPI9DSJI33S9aNIwaz3Y6/Dwv6by0
zIrlyJwFcJzQaXbUcAMbsVrGaZb9VOY7x63sl4cb2qIMawhOOkYESHUQPytuAymADcqaXtDSLOKn
IDBKgXtrBlqIBlL3xPPClirODGdLMxoiInbNc1vDs2kaswGa9+AKLanxw3vsztvAxkvEf/eNKDan
Dbjxzn2jMQmiLQS0QbbpjebUhep5+mNlDuZBD82nHCr3QzuIJeiDJgpmEtYrOof8zVGPgBGhuHNW
ZqdBt9h9ldVL1oh83+mpZZbelkdBCp109OOT0nEucd5caWbydycx/W0qxHS1IjteVRav3sfWP3tG
ZPxV+HKn/ML7VspkXKJIamwCuFPjetC7rCBvvBtB1cMtNEnGnY/y6KKeHPAHKegpkI8YthNTHiIH
Dk7uKuGZv3K6rr0BRdrdahPvCAWobTlv1o2BboFunX4YOrEdWWicKrNHNcv/WvH0Kwwn07e0TXo0
XmS6wdMleUsU+sAKEJqLk7f5lxhNTeDQkzetDX/MAedaUlqWTd2K+yBP02oajLs+Mo5O5tsrrpI7
3sv5CSqI/AQAMKoQLsG1KRBlSb3TOdC2wC31sU75IYShM7wswfEmgAuXEqdAZLBAzQYzuUA0ybB/
2Ra/NrYZ3dwSIGeftcUZvpnWa1Whtk9Tp2Afp7Q6JzOdPE/j0BJb7BzVqhpl+1SxcQBnQbE9s4zm
KRhA6g3tb7QGbcDmSQxRCNG4qHYvbo46VBKXayiU9i9OaHXHqAfolaZxZwT3IXeXNEuk078kNaQK
FJhpaHT1L6OVZMsON53d766zw138sf3p3NIRryGll0BMYg3O0nSEoxPokSBuopwAzJcB4zt/WhdB
2C5iOLqeaajcuj6jFNAvY8g1rijG8B8+T3qYp07BvX1hGXuKUwYtfpqCmvMOB90Qvs24LmXM16Dc
FlpqG9Xgg/u0QNMwryDiCXO2ETjStkqXUeEUlyjpzJXBU/U1j2P0JZ3wL8+FkR/e1n4ESYRqXVF2
10kk3wa7fpn0Q5BU2Jg+KkVVwJJ8KtcUmxegbL3HXao4PeKMrUU28D10NfhROS1Qx3T4mDexebSY
Cwi0yrQ0B1J0KKq1aeTnUz6fPdSgZId1dqBzbB5la03xXpYNpCcAcvjWAJOzEUBm7GgaoYnfh+9R
Y9Y7gxnlJjO75Jtwo006xOUXSF1MBwj/4r1Kx0tHvUSTUV8SNW2lk/JbHQJ8WHtoLjKj4zcjc/nN
gW7Afiocgbfff2J0hDflDgZWNzqTuTbeDUsGMoeoVq2MYHGctvygBVe+Y9+Ewhk04J4tyN5tOOCK
Jwg3RscK1rBbS4jqnkceWxa86FcMNMAlfTDYHt6EzNHh9eA4Vpsd9iuTj0eensFuJlsF2mZMkcNY
HvX5Gppw4OSQIRll0XqLXxP4wHG+8lO7XXW5FV26jMmjDMNogw5K9KXubDhSmu4vt1bYUfvW+yiD
36lZIiX82jJs13SqE/J3Kapm5ddts261CFymyXicxdAYyRsLLit66Ow+/DhXtE6ppunkWwCQr5Q4
n0KLjzxnhNt6nsavgRH8lRl98TSqhB/HDi9GfiCa72PTbsbAq75CEqTcRcGobVdt+13Jb7TeW+BR
4lrQwUr69iWS4d3rVPNdwT9gKaTapoXTgnijfrrQuDxkY97cSUwzEebPKXRRg5OSbW1n8FE8T+Ar
kQaFf6B5XLE300z7FSQ996KR8VV5fReugmmnGiCQH7OpBTRzKvIWf5q4feDpJM/lpL6YTIRP7VgU
pxK220vDtPil8dVPqobQ4Igcf6YmKllzwSTJrHZVoYGKDx6Af20EHJL7Lx222huOjnCnL49T9UyT
quqz/eBYr23J7dcpM6Ax35vJ38PX1kmav9OO/V3DyeILGrYx7m+Tf+47Jzu0rVJbCSe9e9zh0+Ii
Mb8NPQB5+iQwQHYKdhTf8XmUy7qP3LsVxuDtFSbat5UBs1rbb0BZ8sFCV+0obzT4fWIdCzhul0HY
BQuKgWiUoGpa1/tm8H/nQfpdQjsNEglzjJLTMIfdr/JOc7yoBgatcQ7lhTqXN1oYSvZDyQqwMOgH
7J0euOUUgqvPQQPiguPkWqiPtfUKXdLXTjrmogKgF28ecX5Na6HJZMrYAaYRX3Mp0N1hXvilb+2f
ll2yv9Wy8EvjS9xxqLNDFRoVoaa5qzYDGHzKj4YTNXeKm27xIQTOWYVGC7Spqc3QTHwV9BlMH1Nh
XkM9iNiYThwFvsApbXdBaZA5RGHPRTeR8ij2GDI0jePMcfF9xrmP5MyJ8ZMO/bYcwKQLbIF3YjFc
6q5HwdgFAw0qDHxfFskTKim/Q/OiZPCk9iAlslRWbUCM908O71EiZygTbjsnh8ByKP6ip7TT4d+q
czBN6QlOg4D3J9BhbnKgaQ/ZyBszrQXN6Kwahh5b8Dg+nlXlkHE1UECA1nLib0ED97YVF8V+RENp
4blO80SDQmdmWdbAVnQsax+xQe5SLzPvlICuer43Fe6ALiiG2TKfnGzZmtnvE7Ip/SutYDpv2rEW
g9MScB8OKy0P+Ji7koH7ar1Dv1c95a2N912PZT/jIVmCKABuHmvfYuwj8GjKbmYM5yLowVUmCuUt
rMf1NEEbbonHub18fCnJ6THXX9raz9dZAQE2mNMDQ0FfXE7LVQp50LGwltUYhqByFb9Yh70mftn8
MrkZv+DPnV9QQeg2oavwDqpjj9wiYa+eX9/8hsPjEDcKUDDRQKtK71bF1YTuqwmJ5D8xR1TZVgbR
3fRVux1QVP5qtxCF7Lz4hwV+39KOmX2GgrR1iaoGopBWE/+ofONYQ0p3GbdtcDBqhtcJ1iTX0DTw
HVP7tM+SNW44tljCDQXuR+4IFSy8cT/lJWqnYXWXekIR2GdJKGYLMHVrVi3hKMCerL+VaU9/pRbE
A0TsDi9Qzk42Ab5cy9Ce8uHCvQLqwKXVbVpjyPeNMQ14N7BfVMIATq9MjqpEP4C/kbw9qimJA8WQ
yAG99qGEiQpovODh9N9z/CBPoQOgjJt69snVBVLVVKBjFe1on0yoo+VBaB0qPfPw2lutKIeyUx/b
Qk99d/DVRXnGrOrDZPbFvs3AE/MMvIbWslwzc4RalJ7WHVg+dEQDy0bsr8q2X1qiLi88tKD1rSQI
uK4/7VBRKlY8iKxXOEx+nLYxZEXm1Rj073XaTd+7XvaLwbOsG09S+5aLMbqOUB6YQ5aO17XzjELX
uGsz3z1z14pf63xTM998TQaRvJb5ptET2Keqp7F/bZri6BrCvzmqNV+VUT5mZu+ar4WTfZj9WTOE
JV4msCBKoKekZXyppsq7ugPqL0xEX/s+7g4+71Ho1YtDmZYQe0nsDVjFP8zOd1eAWRp3cLp/Mi+a
vjm2oatQQ3SmuFuLn6IPPsZVANbfMAYDbmRonukPrYgK4wlg85UZM/N1iryQZiBv4s1Fr/3JpDU9
M7F/fWUogZ3U5G/70ePL1scGKAIO7Y3tpGzbN9UV07GCGjCWxunNbgWH7IHTAFePKRoeQvRvykzG
oyiEWkaZmN5MA68sPo+irdUYeMGD6wb4VUAIHWmu8PdxrGBCDScKvf5h3prxS4anH5x75LuViPI8
Dwx4jw9TECLe2yjGTfQ/43ijSvCwgFchPbBQgOvBJlYW6nP/PMTm2PwUUyOEjb1iXNrQA3mXgfac
MOX3AfqN6y7p5AEW9cZz7JQvtOWK66FcMtfNLhCwlgB4R+6CFszY+AFHWfbk4nM9shCM/VDv4eCX
vk5D69YqYApblCrPQ+f8Hjgo9+dU4o0WdJBpk8nKgD8fjZRUHsspYo8T6FRpYQtkNP3jlkq33d5U
6elIh/MG6cN998NhLQKkZlP+exs15zvQg/GYDWeWyH/Pk6E/lykaXXlspyAmsWhX62kwNhHYLqhZ
0Kqb+B3arfE3Wkx5WpztiWFztCxUCi8xD+5XukVAQ08al0qi6lsovH0O6NwuaCVsYfVkJ2m8pmnZ
tx4whgYYVTYbl4Pdp7vI7LPn0i/ii12wC2h02XOAruBzKFpvkeBxuaeYo+L2pCLxDc2AldPE/tMQ
AL5Y9DAsMOrA+urmodx4+Cm2NAUVH4TVaAJew07foFmcwMXEr08JC3YuL4MrC1zm4bbS12vgGGFw
rIPzAEbra2SY9ipJoc5vGZZ3TrzWAyAh8R9HWaEYhG+EtxpqB34KtEyJ2ZC+5dA4Xqa5yk4NhPaO
XWTaGzDrmycHMqDLzHHS745r7T27tP8O834jzbr8MWkr2aIeGSjQVg/VZQKc0CAsxve9099m9dIZ
jdKlpbMbjP5vNyqLVCxGBrfsvvGlewEYJAVNE+U2UJb7e6g0iEdVtXNQrrp3HFuiMgqyXa0U9AE0
myXEjUzwzL4SkcUIgmY7TRBlnakuvITtGf7311iTYSijsPJw+ZBz+HP+42q22Ww/rXqpCwIfmmTL
GcZrcDTFytySG4LwPhaU05+jsVrP0F46qiEx88ilqRF37Q7Yi34JfzDQZ7BbXCRDwp5dlPFvA+/3
fpceB7usvnSeanZhlMXbwQ/tNz/wlvXoOt/dqO1W2HdEJwUJ2XvkSbmABFG0cVGhWzW6OkUVKRr8
PN3Hddzv59JVq0UFaJFi81TnZihp7OcQpdElB8n/ljle/9DK1ryOKoH1HLxcvEXogeLggAjmLOIg
qreNIxj2P3oeCCmvsHK1t/DhbB9TX6fTQmnkxa6Fh9GCYh6dkkzcxIudG328hC9Yvsft7Acl0j9I
V2gb19yj7Pp1vijFC8suDo6Knh/XpFg/pdCyGK4oiuTf4grFC4CGfnU29hG9EzrPTtuNW+wDsv3Y
T+Ud/Z9gwetE/mLtgXdO/ROVug60u8K5WtArPRhQ0AGXjPWvXi6/RfpieLE7Dbmq38KrsSHtElIt
Ub5f71rUyGfVkw/S25SC+28B5A3Kc4sYqOrFYEGk8jGnJUD56uWkAmdXZ9Nzi5/hyWvj8FyO2C97
hmLvUFTKlkbh5WfHn8bnGAqjFJ9MwEPiJrd3UADj79gClLzAFlS6V9mgaE73904/CR53fZpDmOZb
EuObNj8iHk+DUgT82HP/cdoj5pbupnJYeKqk3hMYRr8kzThSdeOlB12llTO5do1qUtAuY6PE50bS
ckpJ5wDMySsJylF+WGTJyYjB2tT4onmY7QAo9mk6x0aZxsCLZq9+uIUI4jJ32obd3KrMLthKwg/O
g0ALfk/Y/P05GqZo6YKjd/oUrzOzvJQZ1BH0IuVnVRjxBR06HsSZAqd/LEh7NNa57fIlsOzikoTO
qbcys1iKujWBnavN7ejUwZP0ON5iMrZ6rFaQlVuVTtHgHoXVDLq5T5MH6iImj0g12uvSl/Ha+E7S
LoNuRtDwmI4Qy32Iy31aphzPchrQH4Jy3Ruw48bz/xhrUVkojHgXw/CBEudQhzI8YAwplmt9WjpK
oqyDDVKAv0h9BiXTAk2L0lh6EJc5idoCXIYWOiMtVqmfWKCQ4Mp2l12n1vVPVZ0zoIqqn3Y+8Keo
s9mTYFAZ9VPP29I0iqV7j8Ex0ms0WEBnb+Agk60A1OFPLICWdx9DZze2lTy1MTRS0SjNdeubIjSE
oY0X+NibXiO02Dh0MBl0rcK06o9GiH0eHcHbUW8GTZhIBlAkXlLQ1zkPLbV57nLzBzcrwM6obWPC
9wf8uHI3wLJ6D580QFmAB4arDpo680CxP2lxCnyDPfJ6DSU+tWQdmhzklTZ7qNERxSQMqVgKlAGF
yHmNPNho6reeu1O9/zzHWdUCTw4IjsHyCFqZaroMsKn8MgKywNkQvviQ2HkaUS+cdDg3wfjEHgka
Y3pagda99Ue/XxsVoFFJaAx7qfnF8Jw5gSFqP09m42/szGKrepTO81AMxtWNvS3NwPpynv8zP/bg
8Ev5tBhJN8QuJXjk00k6X+jr02zO95RINnlfwupGV+SLoKvGBQCDP5HLthTLbQYZD71q2+AYLDoT
YCqIB/FFz0zMaWke3AFEqt/bwNI5tEVhowGUTr/LebRP/TB/VAXAZ4ZoqU6l9ceWVQHyI9CYhx5q
C10ZgGrKvWtDHD5y0j7GG9V/ztshrva4S8tFy12sz/lhn2CDbRnuztLVgYZHyTmyIQSkZ2OG39NC
F2uyABw5KifUbujdshQcf5VDlJNilBy0+bhi49iuKTb6/FwCpndrWzzeSv8VH1BxH4GywGbP+NKx
GljVEX+INGUTZL4zdwrBLcVqnI0uZN2G+DDlNgC0U1v9VpiXEEPEtv80683ndPvrI+DjAojIfUIX
0x5PLzp5zU59aGZbIFdRmR9TiLEPDWTZ9RENIWDRj9hYsHGbDPF5Xvxfc/8txQ/KcRN3IgdAJsDe
vatAdklYs6sSjioXBCBPAyvkRlRV/NTZwGrlQSHfYgnbkrE1/7I1G6jO4YgMBPJeNT7f2nFjHoLB
h4gMm97r3ocLN5ScoZxoNS+JrF9ZJJIfaQuPMasI6lsZ9vUpSw25ooUQO4eS5dO7BaOHTWO5Jdgt
aTuf6ducwWIRVTPZsPpgONq+mUX5t6Jqr60XNRGMQ17BlIV7TlH8akzWfm0CN13FYdncpN3y7Tga
7ID3ASjJxcYhygM0FNPChI5wzI7pADak3cAAPEraYV9FsJqqNFstEQyDY9V4SoHLRjEasualLXAf
Ad8HbbiuvUNUOlrLZJJQw0qwAS8gTrNGkfef+byuHBeIMFeMZzYALeNx3FVqcxjhhukWWxstrbfU
rJ6mcgzvFTSS8Qftv1N4zmoh/fhm2vLJUFl4d5PpEqc1+ymhlXd1LRbcnOVzGMroC4SS6rMZ4F2X
3v45agMrNGecPRusYZWxQR3bgf0Vg//5bP8PY1/W5SiuZf1XauVzcxsJgaBX130ADB4jbMccL6zI
yEhASMzzr/82RN7KrOr7VfeLlyUBtjGIo3P2EE1IuTTOGApNbx8szQFfN1Pv/2YDZbHFKFVHDh15
vuMkbbBvB6Qy8j6C6sHSXAeMYdKPUjlPmi5giheN00ZHBA+2sm7eqV7xE/Tlr83M2d3Mc/POqvqz
oeN6LFelKB1GXVuY4iZwvrGzxoWWXAL8GF4YEcmR1pENQdyR+X8ZWJvrJuvGvdkBKrG2oe9R7GMD
gNHKgloySDUjz5LAGfL8vkUd/RBT5PGyjKv7ylLsThBvHVt7lKBQ+XaEPK59mp5MG6rqBCU+bP9z
98+jTZZxN8PuwujUPRFdf5eKDeLG7NgnTQBpsWmnlgU9LrbsuPavTUASMOWqEQxh8G96t1qyemND
ex/zZOfBnocdiQbc+ecIX1KCn+3GNi4AiVXbtW/db1rThHzJGK5t6RTp3gSqez3M2pWMixAebBv8
cs4BBqu0CBJ+JRDqNCpQEUjkZWqB3uywTPxm5JCv64d3rnetl08AssQMoKU5jUgQJ6R+mI3sTQNG
6lvZNAekP/tna6zUBpJZ9RH1xhZSA+IcWVhwzowAjFpl7Qu03iQ0WF5M3RHbqUTlbG2mTRIIZPUe
+6ZlAKaCvyaWzaCO+TykXAJ8OJkn22xjb90eNFO6+K3NNxroZBcg/b+t/XUJt1FBcz0gRGCxn4+A
yTRzv4PXxY935tIHecR+B1XA/23UXLZbj6Kb7CQrCpGWJZ/V5PDEEGKEct4fWTCw5BPItP1sD19b
cDCPa08nAPTJrTI+qrYwXKeU7bngLTtgVWP5IrO6ry+cR83XVle2j5UORShaAJUrQSZfh1njAJxa
aw8QubRDSVvAtOcWiUphH/KpvZ2QIz+vL2ai2NnOKp/wtkS+/l/9uMsMhKtDsv3ZhxRyBd3Xnnl9
TU+lnF5WWp+U8ZMoLPNCUVO8dTQCFd2F1ucMXQkSeU/3qp/NJ0lf1m6mGr6V1Bo2a3PZW3FpXbAK
q28rMPd/2Zvj+++daqiPGZ1fzJI0D5L3AdDa1ctYClgmZD0NNOmUL0PeHiCOEEOmmgHvXsfQn1j6
RUNajxuoXK+7g9qMVC12r4Td/bI7cPQHCC/E9zNpEBUjcVBoHJolehZmkxG/2LVzYNLU7xpFy5s8
rcBIXvr7zij8xojGvcYH9tx8XXsVn9TeQQLAX5tpxEEBcCrjZsZ1DSUVaIqtGU04atonUU6Q5MWp
9hCz2Cc1zeHPXOa6Rc310JwnMB4Ic6vCLqETSc8WlIIOwPY88YotZAjRlweb1U9NzupLbjb1Ze2K
0FUtXTMvIxeMH8CYOpAT+DAVB8dMwGJY38o5wqRNmpdf+tYNf2l/vl17TZXVtmdPvDiYzewWDIQK
Z7boe9L5+jCl78KobC9Fxf0mhjzSMVIgBOiNMl8aAkH9rqbvRcQn10HR72KptgVQqElCkK+0+9by
YPNVAyxsigvQcjFWgIATSdmabwoiilMam8+ZjnyOQCEPAI0k7ByiHqieXqGIV351bCjeR4kznfOi
sg6ZBRnKdQBXSwLg7RsfZQ222cIfQox6ES3OwrqBzOgLZ9y+wxepdyluykA0vfbcku7zCCpqLC/q
1XSCAzQEZKOqBie2vuGYeUPA8EGcN2FxFk4lioqWKiV8ZZa2GaNc+NmeUEUNjaX9GQXC3wyA9BHM
vK6ywd+K5vl20JW8BXeKIIJEGeHnAKAS8lZEHXFr2f8YYFk538pl4C97rANxxDFQ1gQCdKg8rIey
05b4NTQndpKSh0nTrBcCDL0P1RskpFC0eWJA2Rhpx1+6oaxDMRRpmCqbv/QTcoKwbnusIZC8r1tH
99d+Vo3PZRvF16bK5Q3IB5ZblxN4aZo2bHWDaVsQ3iZvsCtyr3GHnliUvaytqDXHOx1wqGVofSkN
54jTr99qrUHuc4juu4Vw4AqGh+Suo/a0zI7jifTcOVg2IO5L61NvEpQBGFKB1/DZ/PN2zNSGEyxO
n5ppbm/GIWXbdOGp6CDzPBNcwq6q++FIlybKYFHrQGYCXq0g90dAWC/dgFg0G6Sqqu3aHAf7kli8
DuDS1odqZdKsmH4ornpYug+HXpGhCNMC9EMLmqNAn2GpEZWHXAceSEd67jqAewX5f16csDQnOyyl
2barouYGc3C5AXpT3psW/GAtY45eG6GduANosltPoSzL5iwnpEBBAQQxso/qs3Ls8jiUWePPxpR+
jSyO+CadXzSb/Ii940YY5+UsTDH4UkVCgA7Befn5EotqOpYm8HfFiPM7jiDUWxJX7/LWMmxceoOs
UXTOW5fQTru0dGS7yAGD1AGw4IlaQKHbtfFVQOVXAU0D1XR230Gdf0PhsXCstVgdOzo7G5Eofu/I
InfHRTz2+wgZ5Q+nTgqXahaM0RMAsMZSe5RxpD2C+9fvC4mLaG3CuQZahoMwgrWZGR2039OuCpA3
kR7V5bDRHDt9EZr9pioRnUXvzGcu8m8GZeJFtG214cixbfHUQBNVIt4r8URxIcPNfmbeurczlLYL
lbDh1PG8ux/5j+3b2mjDscz0YN2d6PK2wkPnLh9qCtEUFM2s64SE4zXpe3btYSyj9Y11XFtVXIAm
M0Mkem1qHbYYbWbjgdUnu3WvceDQM2c2poV/HQPxuuNrLSTOp4azz4OPcGuoVRXQJIFUHJufxTxM
r3qam55lFf0RCoL6Vf6rf1r67T/6l+0jO5peR6DdvbGdfmzf4U6W8EbaI1iv/bFv4UvGbGhuG4P2
KPAU8RKTJYd8+U/gzndF2X8+d3U1PZaIuJbeAiJJt1Nkf/5v49TfkBz3sAn1mKfO1jMQ0CgwADqZ
HnMBDVZqPFFSR0fRpSAkLc20jID9gmYOnL/RrB3QAf4/O3VGtOg549DrTmZnFXiKlP9uJ5Q8rLuI
8G1uT1rYmwn0r4TSbvsqNrwBD8DXktMgHUX3AeXTh7Ib1VMnUoguZJk8qSKdD0IyETQZTR+csUpd
A4X+j8yQbldq2sbME5RING5CvRovZttbR4C7QEoDxcSbqLSOTlxXlb8O60tb0zmg/ADcpYxagYP8
1nWuB/BJAfD8yqZxowN2AkXb7KYGEvGl1mBN1alhPJdmLreGYY7A2DfkZigG6jqRuNgyr28VN+Id
FO3JtkAm9RbK2ImflBZ9zgispPSp+T4QFHi5Kt4ngR0jSrs7lLgwQyCJ7JIOWkRTE9uJx+XozZib
YEK1NDMODbyqg7nF0F9MWhcX6P7pZndJM9lfDJiwnvMoxtJraS39QoedjlG1CNKsLdPt+h5Mvfq+
Ye0W4jHV+bNrBr5bA6Rrtw4mNvz5ALLi/jrKeI6FpB5/Xwct8F7uv60DMGutcQB1iNpoBxXR9jEh
+bBtNMEXbReYHA0N2BDt/JbD1xYKISTaY2HBrgwr4rXfmRXcDcZYAq/Ish1AFlDuacf7z3yTrjP9
oPT5R7Ns+8/mZ7YqsVGpWzY2bajbjMPgG2YU7aU+kaOgrbPJ6KjdtRYiEVYR8PQV9S0DgomlgxuN
1fWrY8M5giTFB+ynC7exsXJOmAGJC0KetF4zrgvV5bj2F105vU6d9eTkzAx4Myh/kg4WP8J67eDd
ALuyKMOav3eCAS4mB4S/NYTfcRMZuj3dOW3MXKbp9DoKHXbvuQMFb9r2BwKtL5BKlrftIrc8KdDL
W6l1bl9EL2vN6mcJ6xeM9jqS6Xrrg7DaeWvz59Z/qZCtTbVsbFDx68a/VNhoU0F3UjTeynZbCW1l
D1XlpYKOpLjWaP4I3uMn/20djouhgyf7Qn3Ll23sZZuBKBgOW2PmIStjzG6SWM5pfalaeANrGR83
WFtHJ6HXGF7fdoQ3Owhmn3/p+3zbsuGKrHy2++vBENAy0Bzy2FuPLctpOPVioy36/QaEduCsWn2s
ov3ry9zCyb22ExAZDOdT4H/tr+x0U6Qiv/m56ZDAyqfMhbVbD7buoAxkc7k0y2Dtow1DElVBSh78
fgvcx+UU4KaKEAdhpcmNyvlBGlxHmNTm1P85/stOUGI2vcJuGLiBnYH4uokOpZ6oM3OY6YJa0n+1
SHkyoHrxqFkovEyQydqyujMezDI7rxu0oHW6Nibuc5QrCNfYkeY3/feYNHRDjcwOxpqizCd0GDxb
814HSG2/Ns2E2R5xxPeymjK3TIXxMOp5dlqbEW6ZezJekPYBVRbWWj5J8+RljqPGhSKUdcONAQqM
KbmJwBl7GerSClqqq3BtZv2AKgkiHz2CPennyYUXSpwVzeepXk8ry0GWQnYs2qWzMBe9DJt5s7OY
EK1tfHeTQKtvnAh4y3ksYVsRcc/KCDD9S9/6Qnglb2ORTUEyOpH7c2DdA6FttscK9Lr2R21uul2d
T0GPFc+NZZp7EEfIflxaa9f6blZwKlKFvzZSNbY3KRKnN2tzUELblagHrf2fW/wxiDNDA/goQsr9
j7713box5rrMd3IIy//sW9/JBnauGr6ID2uA3LUgzhquSEo9grSxi7QcYJg8dx3LSU8r+PJzAIxV
ukP58bKQKk1/HcFhso3JBCC1DjRPvvz2n//87/98H/8r/ijOBUrrRd7887/Rfi/KqYYaSfuX5j/v
IVpfqHWfP7b58x7/DD+Kmzf10fztRqf0vS6a4nv7162Wb/PHkfHpP76d/9a+/amxydu0nS7dRz1d
P5pOtuu3wO9Ytvy/Dv72sR7lfio/fv/yXnQ5PDWuH3Fa5F9+DO2+/f6FWNZ6oj7P03L8H4PLz/z9
y+ljTN+L/7HDx1vT/v5Fs61/cEoMy7JtisiWEufLb8PHOkSI/Q8w+pmtWyaxTSzwvvyWF3Wb/P7F
oP/gBLb2Nqe2TjksYL781hTdMkTYP0zDgHMc1XViAM7Iv/zrp//pL/z5l/6Wd+pcwDW++f2LqX/5
DTXi5Z9efpqpc4MahqXrALcySnUbH1S+v13TPMbW5D9qo8etnSfVqVClsYnhrtcvOFnVje01awzX
qPk54Ww8MZ5Ony/w+PnxzsAayUOmT0MWoA+n7Eb0c/qeaKhNUMvpbmeU3PaOEVeB3urycWDRQyxB
sW5tgLkbmtKTCXe9AwjmhTuour2zzXw4K2b6YwlNZCVhNmcsnxaVNQhasuq9ucsWijT7EHLc9Tnq
+zxtwM6oDjpPaoUCPUc6gmMaj50ZSfdeL4NiTHMPCjfw5+zG6y//9Y8T+usJBH3+r2cQf5zBoJnI
TJhOWAYull/PYAqadYIlSn9MrXQGoEUW1W2uwZqjS0Z728Lj+4QVJ0Q1EHC5UMJU5yjL4POhUogL
xqLzsQBIsr1lxWYT2N9olHxNFt2jaILti8Pgn5YxO8yQxz2WqCj4oC5UHu5dckxZV7gl1lSHifX8
kKU6SEtRZTzpVQoBaz67sPWVz1p6C1mG8iWnebqrZrveKIWlrTAViPStabs8o4viGDIFSPEAW58k
1aGtRHlsCkRkc9NuO2pqYIyk03lKjPGsO2nuRyOdsaIcgEAq4AQNPsolbqcxtLOih+55mZ8M7A9V
FugmdVQ/aWwE+Lerh+v6DnbnwzWfwl5FttdWFn1sJcvgKxE778DAbT6X2UYKjUBYTewjLOe9Ugrz
luuwYRHafMibqQhA6joADgYB3uVl6MiuNgRYSKxbliy8CeENW8ICQ4CXUqbTax/HO1E9aBGWusxG
4r4eU4gGQk21owP5PsvmjNVJ+yZh9OBW/QTv03RZn1nj4P/9lfM/bz0b6rmmrZtct/7NhQPKoNmS
AWUaYy6p7tUKkOCuMpK73mrFbTvLIFrltEAqTA8arOy+GqPWYI2nur1jjXiWIUS4J0ZMzr2g4dpi
Dkw2mOhh4pjkVuPqvW09yB7EUZ1DekSXE2TLZQ8tjUKlMETdVKmwPno4U7paTSjSt7d62qdePZTG
g2EtKXWojEKFuacPAvoCMBE0iTe0mwH+AWC47AmpHNstLehDp2b5DsQw3A1mDYdAuqrwLZZP3k8a
MOGPf38SDUyfv85fENgFFoWCykhtTKWYFf9891WIweCgQ8d9PgywL9DG5mJMRoKsO1JIPYiKzVD0
wEbD/ctc8iwNaGgQeGzqnQ1srtu2NX+ss7T2ugKVTS2Pcr/QTNufh0bdZqbYFlIY3yi17kCwmt60
AcUYitrkc55KQCUdCQs00xg2BIFXUQv2PPNuCvBJajeWhboQJw07yo+fyGJljeeltSKLIwgKun9/
Oqj519PBGNKjlDET6Sw8NpbxX6ZzzQJqAcIx1d4Cf2+EMl0a30wM8SfEV6CnjGXOhAIrnCWzoLBR
GF4RQIAvfaecQNFbl4Yn07EOOzx9rxIF1KtqMg/5RI/bdvlUFIb1DVlO6sHv5h3QQ5BVO2166CWY
7n//Uwiefn/+ZxmzOJ5wFnUosai1PLl+/Sk6VEBqIy/3UTeQS5m+Dboxv4xYXxsNCv/1guSI01E7
IBEGj88KML0sVjGIEEPewd6AljtLGljZoZoJkIDJQY7ADf+/fEtC9WWC/+URSvBoJ4Q4xKRQYNHJ
+kN++aJNCjpFoZV9aEbSlaPhC9N5GJA0rcczncg2aU9dcWfDrKVKyRbAKb+eAddJaxAZ5U2PQlUy
jfuKpEGrF37clifB461hSxfGj3e1UYKg5w4oM2HXY4vUTTJ2NykWHGXTvRaJ8XAL5tNbxioox0a7
hLYnMaCQQWK/a1GLnV0LycOXoew2RWbdSChtRRAWFbn9DBUhD0rn4azgf9XDrTICGyI65hU5kQpQ
SNOtNQP+0UNQci1I22JD+2Gf8AcQEr2JlT4qofczrXDlK5xs3BpTCcqsyF3gXH1kGG5ln4eZYWyy
OvaH7MNBqg946OnBSH14X3XGAVKpJpTsxk01euMdzzzxjvWIgmGWguvW5PbVrTwX+LGJcFP9vja/
D0jSJ5ivkgiSgRkggZdaux3Zo+aEgOjUzlddu4tgDNbZBwhMiVZBknJbWF5m+pJtUT4Qpc9NyBcW
bjT2Lo+dwAAoq4ED3rQVI/6sBM+WkQbjrD31VbbTF8x2pu9Khk9oDgkdtqhMXSy9CstUbkBLuUZW
cd8Dekjg71gylGIgBZTxbTpBLFOAEdJ39jbtRajz5tLIeU/nBo9rBlF1fg8lK7efI3eGHnYpwa5u
mgAgriZpPZO/xpp2TuBWydVzGQHbSKAEL7pLrJhfCgbrPYBqwCe9g+1U2Y9b06AwRTY8U2dAo2oU
CBIDMmcpBBIbrySTaxbPTgHXhZ1kUHsjr2MHBrmeuBo9jzOAorFySzit1o8QVAEMFlwjuHLxBAdL
h+d4gik1ah0Cy9AuOiZnePQ8xrNxjJMU4oTZ8F12CPgc62sa97vYhgx77GykDYLTZuwizWUFx6fN
PirNR0d1h2nC5RIfoscmfrKhU2KY+5FhdXsL3ospAvrAUAZhbwoJtNSIPW361gFhriweOHHhZlCZ
ypBtLshzl6cIDe96IEIcabsTvO4R5rD7tn7JxgfhbMv4tbHO4HT2hm8/DrEMUNA21QXmQsGU7tsW
8dAmAWLNqb02uaEL1/gBED3fAIdicNqQchCZmCec3RwBLr3nOJmy8vPoxXop4j0zoF35gudFDUm3
V7hmNEU4NEG7sI+I46EeuGVVAeF1c1q+S6Rav+UJvI3SnSFzzBWxnwItWkIYuUuV35u1C4V06M0i
ld02Zy2lYTk8ggR6wyEWbH/QJQGe6dBwmwJBYaSG4HGKkNNvIQtnpFtorANPkeInwkkxzzfgZPo4
DRMtwpy1G4T2KABjqxRpAvDqNOabstvlPW4D1PMyIJ1bmS+Z052Byz+LELWLS1FV+xyWF4yYnrDy
zdj0gIQiwHa6nSb1DYcPIOQU3KwWB47ExEROsp93jShv7JygZGrtwEeGE1R/bFq6B7o2YC27i2Fc
BsxWuMQug8KzW+recmvD+NTXBDCtMJWcAVxlQUdMd6w2draT2q1KLnW3iUsPPjtFsq0AioVMarUT
TTjrbg1Fet2Nkz3FXTEfE+d1qEdAEh5p9p4SsrfAUkHmCg6oqA4amt8ztixlTshzAZ60lBVJ5k+q
5xtYmM6w1LFxsmvxqDjIxA2JopccfOSUFNQHmqYBU6P9kEAz3XfUIgGmGTmYxoZW6q4GMQ0qlRBT
oCg/4xGVhY7qs2CGVYsdjUEtEa8MSC3vqh51TlBHvmbFJM8psYY7Zxx2lSjEUSQm5oeeRTviaKkP
j/e9odfsCitgy20ifTemMwyNQDXdGCLRt3xOsJRzUpTsWXdbcWdnOBDI6PXqWdnVCO6hyMK6cLJd
WTcLjqF/QUQOZ14NprF6FzCAVLwUFvRJZYa0d+rntoUkq0NSx69l3TzrVg8AZgWgtq5y+ijh+rZu
Vto930+asBE2YK94VLqn0gbBZqthxcNHPGCmg6BJ+zTkNWQyizT2uBgeUbRTl2Kseh/Bm7MbKWAq
rJq9oRmsh9GeZ4h4MchNwPP9eXBG2x9pV+ywtLkZdTJemwbWQklb+3PXw1klxVUBs9gfL4bokQtT
ArSn5WqZHQ3E/DhOcGE1UK2yJxPxUDOG+lTuWM/KvYjFhLvTTD3zjyPVYPNXlOKMNdlrpE/6xtYi
sJJsxMJ1B5UjK87eCjr++Mx1x/Vl7fvZXL/Wz77JskMV4wZvWQEQf5LqWFQrmLHHAPvOG0PawL+Z
WQFco4qhJImc7+zxGjUZZeU2VLYxlP7xggI7vsnazlsD2xcNdPjGrhMgVxs5FlJSC2lq3FhaHoJW
GMiuhTBltCmYsRP1xcLBVQIRRkvDqsdyCdwiWjIGiLE91cYb4BT8rB43fSlABMO9H7c3AzXwYG18
kVce4KxeXhgBK4adntOdRl86HTEROYEBFnYauVERIpDORNoy7CYaRsmroFDwbVnQSxlAdSQwKxaw
ZLovoBs2KPwFOXHnusTE6VybYoZUQBJWOfDxPSYMh/r6VIdFk+0L1DU6Woc4mdsGFoJg0SzTFcR/
NpVOfQXcFkwGPNSUIEtSbBp2kHZynGga9IbYFMLCJNgEqPKFHCKdEKH1Y6QhcjGfdCyOkevx5dBv
isQKoUQHONTg1tDUnnMzJCwLlSChFrGwhO3HBCBVtkPO9bU0W6SHwUntKr/swYsX4jRD27aAySOH
lXeSWmewpW6tkQEYBCtYZ4SL+nQ7Od2+b6u90sAC0427fq7fKnUmdf0kOzynIjgG8PmrKR863oaI
zo+8gQ2hje9BoUyrtaciLc+p1e1i+MNVMmw5NHXx53W97WuY+HoYLWpCOw6wvhINHjfU8SbOAzrd
96MMlAl3a3jnmWoIVEvhx0E3JI42DsroZakBhJFta3ve496/RSLRc5Ls2RHTXZG3W5I3oa6HSWyG
joMnMhIvgwrkB1Cbe457FtDAEJqEYRrpQdYZR14DGCLjEPS0xG73dCh2qSz3HBMaWMebCcSq2oDb
aJPvhwTKkogrTCeUeblRULtsHQiFquOsIxwyQCyjL0UlXGFCJHWwfNbVcHoioJPrEEjtw67Q3Hja
L57aJtV8SGPAWGvnFN1+cYuzoj7kChakrbE3gcetnwdinyurdEFRRrxZhBruBWmMgT6IO4IvOMCf
SILkIgqFuyykYxpoIjvwyQb+TwY8QcamxNQAOeyZgqSPn92N8ya3H3VEGKQQG7jTbziz8KyHOqtK
fauFocgSrdpDQOwGNf8R4CjNz7MKZOBxW3fn2S6DXDh+62B+QPxtNp1PZbZJEwpDFxaUWPOBmuYT
LGeB5AyiHpc1KIRRHdbw+uLzgLOX7azMx18aAiILmJceanQ6oq6KWFO/VjQ9QLr+2Kdg6S3WE6kT
FgjuEaHu2CvMX7fWXJ7meHIhaQp3OPKAldEOmfRDpJOgQ2kF8/RmHnSIAo+BRWEiUe+Hcty0gExW
3avDObAF8GOygPKM+M0EUhtWFM960d6WRfIAi+JiKG8tKJ30rMbdXjwUSe2ratrqrABeEV+5pyEf
7ooq3SJx7ltShQpg4BpJwzidtnCtQQhPAgDudGjAJhArRZUGMGBYLM4zUm9gG2CaasydWp6xiR4W
Uu7NmoKVO2x6mE3ZRnwt4KRstk/azI5iuGmoCpa0F5uBToNxLjVMBD42eFViP/cTgh7Lc3TgWnQA
NcV0bPLhvmJzmM/lHv7y1pij5D1f43l8l1a9c7r0oIC7xj/UcxV0kQkbZWNXmtHOQCYN/+YhqfkF
pJkIYDlyTmByQbMRf2sN8dPslFKYDcPKtSdiAzMI7Px1ifMXbTyQxn3KOtjuadt5BiobCqgLS8XR
As3GDFOCLZFCyIvIUCFAUmPQlxAyspsd6lCB4BceqQ2ptLfKibbOvJC1ox1lQMhK3P8F/kfMzZNs
PD1owcOUMnGpZHuYlkbVG7JHL1XN9kU3nZYqxRRB1MzaSwh04vGyGZXXWCBFaQNmxCbkte7OYwT8
xbOBC0TlXtOA3zmIoObTvoBXYz7dJrP5MQx3sH0+Y7Xqsia/Tom5S23okhthM58rBszupO9qNsAf
3vS5/lWHzdfUjMD0QMPbUBskEDbwng2rApgCGwYxdo+56Wrx+DbLuz2cH3ZIt/um1V1NvlBrjoJh
UbBNKcqNTB1pAKxFENUDYmJYxPRbsAjCWOECnvNbmCK/1lEgUmDXIeUKUBSW2yQYh8KvI8PttcSz
UCHLc74xCtPjUXtCpRAZOjBdu0qeHAjItboOXI9xHJ0EWj6aV9nFQnl/yEbjLmEIViID5tuDR8XN
hMCDId9gCUBilLhHPHhhFbtmbL61JOThnCtS/7cmNCnUeBNHe3vA8xCy0a96DAZ3eQQC1NE8fOMx
u7XrB+drNFwElqHEDGtxH9EDUHO23pz01AoyKz3qafGgcXVtSOnBfAWpxPmACXmX6vaetepZEv6t
5/ELgzJBgxpsAvy1lAWQTO1hrLr9kmuQxYTCVLvlFr5Mwk7E5Ne8Gw5jc1di5tA2oN5vSjCyFiGO
vpdYi5jb5o5pzQ4IV3/WppDBzBh+lFdew768GnZdwjdANt9bzQsRs6/1ML2BsZquT8iAoJbYZP7M
201k9nsTLCMF0HOEtWUChEWUQus5f4Tuwg1M6QOtn/0KeN06mvejusRNv1XjSwEwHJmLrRbJLfxE
t4AaBQm3oF0F+i6CTW48yvt6xrPdzHybHnK5hC7QCo7j4mEG+mMcxAHK9KfRgRqubYbZkG37KD0J
Yt9k+Oh6Hm8IFjmpSje9uUUwCX4YHp8SGZKcbpGmgQFKfEUmelcn/bXUAD5pEzDCki2/AsfOULTV
YMXjVgZIV2W0iZ14DyoKAvgUV54DcoSCmnOG5bl2r2kRVMLItpzbrR3nW9POoTQY3WvEfqSOceY9
h8iQdZtW2Q0zhC87C+B+8O219qKUA3PjZDsbUPQuLQiExVtbiFBq5Fwu6+VaDyJzPgPvvK34dBOT
/GGK5ksm5qOhXKm1gH+xe5RCjtJEDCeNHRuwCqpwgyFRBfRL51i7gcfXbphOcJY82tTcgSRn99Z+
1OyQFGQLwOeDo9pHO3qX8QC5emQD4DBHLL8fhxC03oPM423DxwMkX3YD8KmsNz3SZ3juT0+A8G0z
WDNGKn8phflUJ9NF6dFDQ4prYyP2WmbKVD8prBmnQgdqb3x0ENWZVeQrLfOtoTo4UfNizdE5jrsd
gawMlvq0aPaQ4bjoLTnYyXeZD28pimFz2Z2hNRumPeKKpDwRCnl6IBeHHAqj3TaGamPHFzUgts9i
gYmA7UnFrygX4ij1YwuBTtqxDUoSrhS7llnbAebonYgvNoDn2SRvas3ZNykqwEBuQJB4I4rpaBfC
lXp+jfPkNU/43kKov1ziuohf/x9d57HcOLAl0S9CBLzZkgA9Kcqre4NQO3gUXMF9/RxA/V7PLGbD
ICG21KJIoCpv5snc7o94DQKK559kbZ5HsLx9B+8bY6E3nPH63l26JVo2heP4qnJplHjOS74DKuHP
uYxOVY0WoYdbZdxasvM1Pl5ere0MJ9wlenORKfSk8Ucu3yrdObpmRC9rC9nVOaMgt0Ny4RLAKh2o
EmpqSlMSJe7Ot8Y1dt1UXXITTcDUz3LKUec7QQ8DgfD4vW+TDzMznp3I2SuAimZzeqicl9y1zo5M
rsLVj62RX2wIolQVXFQzpHUax+u0n9R264wKKD/VV7V9b9hBSceiV4975+co9N00GAF5RDLxdA5m
84OM1HvKx5jwB290xkTGNYonVMpyU4mKtFl7NFvjWarOOSqtneWG10zRA4rkdpH9LmznVMXj3uvY
4r9r4B/CsQarAQXRzfEmzSdAgLfGGx8lG1n2eNs0Ra+z07M3jTfD5ayd7hOVReuM+oHfzTCwfvB5
G+TgAyvnc8USEPJ5oXRHu6NO29NO2aUcpp1jYfCigSLfGlxCE2unDWEwdTWfmvjI3ldxtDtl5ts6
kVxW5FVry4ci4y3cRlQdUPRtGL96TPxZzNwXmaLNnA3Wvi21j/fWUwm/G695rnGeHn7DN+EE6zGO
zA8Sv8H4lqsmgPeZGvvsKpMeHQ4fWx3XB6/Ig6EQj8rsvjqO8xR14q5R+ICB4wlE4tAbhyKnvjra
9F12UmigNxLUZhqV+wmPWmZczHIIssrcOAVr7dY82RYg02J+wrvywF78lkekjuR4VJvPMYlJ65nf
pmJ6saT+06Ef1Tanw9CHl6w04QXLk0CWJb54pseNCrx33J8g9jiJ8QtUBnMPyRw7bTlTdecj4NUz
GYizo1fMO1zfUeq9KYnz5uUlBRClqIDwxg8YPo+jW1KkpHwkMrorYRSgrU57Je0C5K6RvmFlDKo/
0hr9anqgHyvAnYcPed7VnPaSiTWQme473WbvJm+ejVXNRleolUPbxzth/FaKP61Z+6GqYjTvWWBY
O7vOdgn7IKQOxdmP8ArGsN1hCD5gAgpC1d23LII1RT9nSzXLZx1HR1cRvAs9RrSqL5I3PoNnTlB3
XbaHRGhPYEr2Tube1Klk83hj2o0eqey00AowAR6iaDzoIxpSyaXIZokx95fU0w6W9jnW4YOTFdew
a4kzs1iZZvZkbOobBJQS+FKhLI7sKOZ/Zpm+jB6UHvT5Kon8U0M8S6JXrAdXdWT9yvpwvVmlm38P
ZUtLIi0zI7AZsjz/R+4BMPe/1Z/Mo+aFKkJHRTUe9BgpoI1RIciJaCw0mQSINimRFbipiCZuFMxV
fqrUf4+t9/BXednXE7G7okMmZCEqrU/mbTbN5amOFDfbSK1kx+KOJxbhNSSruMY3j56ktg2XZg2o
tJqr1Ukbm783FSiynFKU5TGawbKw+s/XQyPc4s0YD+sh00uqk3Qqnv3vKevB9R///T7/vsXcjhTP
tFSOra/jKv6sL1MxTJBiSqrTv156p3sn/ZnsVMXQyExxA+E53JhcIbeOViA+wRFivqoVX/dyjA68
dFMNNsB+l8uL1i0v1XpPLi+Fgjn8mIcsNReFbf2TrT9qKgG/MJn7lZthCiwtH1FQel34iAy8tus3
KPXlFf36Xsu3dq30JwGeLoijmj9ZXW3xCXhHuhvK02xZxdePXe+tx2rq6dGX8Kod05ydBN9i/Wb/
nrseS2ehTF8/Zv1K2oKi99Tsuc14+TssbafQXF7rrqmaHdSwJzyhEAjTia7Qdl9N9U5O1c5BNwp1
cGgdmQe8E8Ofjn1SMdWB1/d0RFrsD8jhtnVQWEWQauNeDpLEw0jR0fRST94PpbqGWqD17iZ6aFLq
1Gzsgv0fzTXuht6yKxsCgSYOEn6nZNNt+tOFTADn+bhYe0Hf74jG+paDApSdIJ36Dk7IqbLo9EkB
kjuPED9pBoYXekwYhCaw3riY3cWsn/Eani1RwstQg7gr9woF3ca2b1lUT/Yxlt6uVIBkyugUtSGc
MC5BWXYT56GKDrnCu5LAcSVUXzo6RIIRkxow2Mn9Yym7IRTnfpQldjvxDOb4JCv+btRQU+9+aPY5
7dtdn26zZNrGvdwovB55IvYM4s9NM1+gVR/heB701juZyrewhxYZs4Ltfy0vwxzagV2QaR0gWFC4
vBSCh53uZ6q7w6OwH1zJwvh3qzbgQs/oawe89jujjol5XqyeVaOa+LkSbkIr9w3KiVQWJzROs+2K
DpWlYAhntoQXBWKD380FI47gl6ZQ1DizBxDzRRqZH9MfO0Ss5OB91bDdpZbuQXoFGStm08MP24sd
kMhd50x7wmU+1mtqIxhZtbuFtRjzIyBZHCfXfkgNZvPVk+GML2oxH8wseenMHqk+96eZvW2sPaZ1
cll2jl1u8CLxkpMCzFo4mDo56CiWG/IbAckVFpCMTmZGWiBbbbh2Jjmuzsu5Ymh7gLFB1br8bMtP
WQFlDFpVmu5J+NKdaG5zFEoY8buYX68XNVVkzJ5C+2Ar762qbEoDxYyqrix+0dwnjT1KX9JKYXhB
TNKuuKaUSocbtdA3uavT1plzFj0kypM5ACyALpgUvxLrw87/GDTB6y4L97HxQ0JPWbmzSTlAPzhU
RrdVcuknUOcp7NpoNMSGRR2oQxEkhiBiSPHhrPtO/ShkjsVr2CzjU3uO2Den2xGEyOwscG4s/Pxm
qsx8EVVnXQf6NNpBjQ1VyaRfWjaU/RtTwthBycw6bPP1t6T09i0/LKUslkriwMysz1kw/FiMcW69
SUk6wBfxVYycCZeUCElPzp81cpPD7MvGhKApG6NzMRVVuyh9QUNQ4sTPPCaXNgPoyNsog4mIkKMz
UynhAX8wmYsrFn4b6pUoONAI8BbjiG9nOjmx84PN27awYflG1ZuTOIF0o5PVMyWo9KcSsqUH6kvh
ZK3pNWebcXEMoR6Tb3R0P40sP9unv6aUIEFzpSQlyMM5qGLJkPLqxhlJKv5YYPL58MxMeWawwElE
C0Goc4ke9uXkkSMP78zjAqPj4+OysBn4JVKSsurBVaJ9TF1qLswgwwTUsUOS/U+Dbzo1URCjgBpV
czI874QBeZu5xdbp2r3HmMXpLdyuCFfh7GsXbcGIpoRbG/0wTvG2qBvfGni3YZPIZpxJTCjawdoN
hN/Q5fy+qFEIfqvyRwFQ3uVH97xsMsdGforGxIckwgBEhdZq0hVeHeCFbZ1MHuakAwzCOsSR2yj8
MzUmGUcV5Qx0VcnfFNskhof5YZ6Kg8g6CJJZgJ97O2oxqPMpaNGKTYtlFOfjFL0oz/9QWvE0MnwE
a3yI2U/IkNbJlgW3cdZzDCjImHGRn6rSu0XOhzHGgA3h8ITVIQzfrKJigO/sKoZ6cTLucy4ZVm9v
woGZp2LuXDwrwoE94Ci+wqmy9UzsfgRNFEqxuuIYsnmpqfhkh30CurZ3q5/FgOnP8DZStou3ZwNe
TNbBNCCcFGc4Dy+xaqF7q6e6hnDCKFWO0UlrO9a6MGWtR81hGlFXz60Nu0zSMDAQRJ6WYi6iGAVx
IG8fhXUAnxBu1ptQrR3VEkGVon1z8oTPd9AkUIYKYx7pkrHZVkW77WnXpYoSuznJMEiLiDScc8XW
5f9uw+oDVh3Ylnue7H7bsLPUEAQd2e4LTrx5bPAecPcz9Vp40PfDoG4nEfml8yDZh9bwzGBTPtac
6RM7RjaASKS7tzo1Am/2kEBNtgHVIcf547X4+Ce6vwHHSFDBhU7BQK49KokFxZSCwy78E7fHeHo2
KvBSrbMMoCwaTI03y+iCoo+OJq80hXmBi5+z0K8ROR+NM4jSTB+VTF7HrryD/P2IRPzd6JpT6pTH
MnM/GM+CTuOMqLL7WHbEdhah1hmYH4mF8ouZ+k0QXhJc0sGNnXvMTpV2n0flqAFzTYpn3euvaTI9
x17/TU+sX3PDLkhYrxRtbK0qQUCluj7W1adWsbGbFtvEHLcNuzvjEawcCKOUhQ0Lph66ZKxsrQlk
vNCukZeQyLIemjD6JhTlxdW4thC0a8sUsppDKxXYWN4IobUjVO07nUSggv/OORRw29703Od5R6Pv
nca4My3IPgJQQALGJ0m/C+sxYMvphwjmouFyCdHKha7lcuk2Fb8RiLuad54IJywvgz4dYxW9YuDL
/PETPWXsnARx8+jOxrF3jhGlo00UY3moLvHExaJPr55pXjkdLh/7HXBFTg93dLCtwUiFms2DIp0H
i0FklGS4s5RjpnenWiCa2Fe0ztdG1y+l55zLSjsNA/1sqXtLySw0KuOwKvU9Ge7r+fsYeqdJpMdE
lxjuERcjrnaGGzTI4QPCdwaQW7aXVPk+GPBQsFjmXeyHNqsLdj0SQEZp/sQUvenp1osqwk/Pk7g7
2hud3Jsyx6IWqCZOpObD1l60+V7gS5QbfDcEeHMElvQcOo+i/zOb9/qgxHcpfxfsv9hrboA58twX
Y9i3+sHTed8/ls6boWBpOk5vWgjyy29edEq5QYv8Lrbhg/hIaGes/Jb4prr1fpif3jvnFMAtmNdu
1c3a1kdzM77gCWCRUfNnY9D+LDlVmrBKdpLZxyaW2+FPT0U7+jnVIDabaDttuN4NHf3p/cygLTPP
4OKim6DswNc9V3uR2QDyqWGqrZacY6C4IBXXJ2ssxEaztXaTRLrNJAe7HT8IHPMUE2WjTw7PKaZY
jazGgZ4wEkzLwzxJp0NT8p8ycxgnUjq/WqE+W0U03hR4Mj/rWLLyolJvCKaxKTcU5ilEPdyeD0MX
DFYFmBgubAEnoeNqqne+qVgsUsvE2aUZS9usyUqGEm4c7ijSE9txsT+XIwN1goF3yyEK2pP22KdR
VnLWU9I3b9YvuYrmBsvGDdy+SzYe57TXbJrmgBM0jSwxjm2QOsUmXQzc8X9vlMk+6IXGniWcxDWx
PeEn1uyw2KrEdT2WlQUURTk3e82ea9By+GxFrU/f9aw6tjMIy3zUXoRossfVV6N7ZLeXQ5lW+VNX
hnyMGFSrdi22zUITTvDFciVUzjra5W29MeMsQZfCKkQ7TxWJC3EFolNpNN90+lRB1IeoKLX5fT3E
VJh9bJHcejEZD7OCgLv8Zda/FvtJ9q6wQUKauXf14iZWWZv6uOGjw9gp43NKuL4tmKclLjOX9V+u
N1X6mWi68RhmEN/kpHo7rXYbyubz9rLes8jW2WN+q4kCndbvjAkFlUGTTWCr1W9K96xn2dVMA0Xc
+QXrxquZsMxeUgyKBd+H3C9Mbv64vQQ1YlJ9ex4S/sxKJdLHSlXCbTUwZneMCuaTywqu9wqe3bg5
vmm1S5jikub5zOJPKEzKt1qd551aeuYhrYbwFbfDmWKAIC6K6kk1mvDamAbFhPpovNOo/SyG5Ddu
lg0l83kCygt6w9BcUeRtE6XKe1RHzTqwfWif2WTFmzSdi5+AM59M3WIR52oEvMz+pDSFcSFTbdxr
XZj3zOCTpbRMeNrloTeVx6pXzXvopOSFu/aWo/1sWBVmfmGa0wc1tOjWQ03PsozTdyX/7jWZfi2h
GuCLye1jIfNhGw30CUXCSc8kK7SlekjWwO+Jc2P9nIeC16Sh2nElxXX24zRD0YlU5a52Ld21CkQM
zUlTStqH1h/bMQm6QcU9k4z3ojSNP4YkHc8Y5tcYw9bht803Sbp0Qoiq8J3WTveRpfxhkHKNrNr4
JYbsKlSssI1E1CoOIEviq0vXynUmc1UVOQP/VNS0VsvsQWk8a590yXC27Nrx86UIqqoeZvZ6DPn1
LFjfJjWhX5oTn03Z8ykfSaH/K3XMVMj6yROavwg8jNuXBjX+ksVNFog6/m4TxDsaDvybjTcMmNEQ
0TJqCejLgOfbeVp6h2XOOLQ3XocB2OUy8W6NQu6J2TPQRY6yFw5trEFUTCLn0+7qcFNOheHPaAf+
+s6ODmnqYq9uddz4u24ohqfIEAGEW/1ZoBOP8BnfGnz6t8gD/BU6g/UW6zrmqb5nEm3W2n7WDJeL
dcmY22zSbSG1/iUqQ+tBF6ibXjy8dEyANtpUVluYev0LK8w7HiPr5k1K/0KACnKOcCIEgaz3SaeF
5+gp4wRCUDItr04UD5+jBhBYLWT9apRM0SgN5gKU91wVTbjwXsQ7uFUP6izTX1BH0m0r1eFutxjM
LHritqFeppgLsujFVPEOE363f5nsFlC+YbQ3XKaKtgxZGmZ0lIVDgpCr5XBLy4ROJfriALe0z3PB
b6Fj0Ogo1rwyYm0fZtYtkID6DUpY+yCirHuQBRWmXS5m2hXLMfBwvKG1NtBfGrD3XwkekEoYMHAY
S7NkdpIrxd3WIpfJ3aRu0qW4ab1RowW1Y8PznlyMYUYDLnT5O6VeKp6p5mYf7ribdModBoZ5xJoZ
d7O7tKRb0ZK/gM/4GOF0icgTXtI1O+TovekLVRffCw9ThT5YPiQC5hWDG10zY4quwEow6c4TgRuv
Fbe2Azjl6qUB5Qrnx9LHtt6YalluQB9WuyLxtE24JDUmIM6Pw6y/i3GIDnPatkG/zEJVyfAuGU39
qresKNacFHmizG86ttWczT/qwTLfTQhdVIk42gN9FcPBpVVoPQPoXUhcZLaMW9zH4ozYg3dBmrd0
nkdfb5AwlTYXGJejmU0H9aZVL67rofWmd7VDTjr5QpF6dipN+bOtY1bbDGhZaSansuQ8uBRuGvj4
aYBdUsiTwiaQRie57V0AqnD0aWlkwsKqRCd7rCpJfYrtMD83s6CTJy279zyJcCkV6a9UmlCD7M+v
uFWhK9G2MelJdhV7hClj3W1Dxs/rDSfyiBoTQzl02A0PsW2XINSyO8F0PKepy0BgqZlArNoXU2be
jDzGSQi2eyfgYFckbDwke3s2A3st2Qon2zt4ZnohC8gJzrMHhmb0e417beK1qt1yuq032mAgA1n5
D6ua/h4a5dK6PrAOZ8UXOFAZYdtXM7xpu7hCircv/FyqPRzLYwgbagd8pEraf9cakGHMcer9EFFq
iEuoxjwKnRTIqzfpwIXDKYAQ1u1THDVWM+ZXlen+NRrK/Lo+XO8xPaGNnTX3v0OSqImfsSBYEgTa
ZTSlepHdQmRebhRDiM0YO+VOMZ0JHvxaMDZq9XRq4X41SxlRtdxoSuvuLcV9XA/ZJCO+jq/3/h7T
9wDhi1OupVwnSwrmY3YThWGB0YTjhPHd6mtG0zzuFEG6JQ8xhjW139VN+5DNzIfXG8+jr7cXDQrS
fw6tzwCsFV8Fz1+PG03ZHgcRYcoPy/65IgOZJdbwuD7SDfQOIYBgDTJPnlz7R1Ho9YPLDvIfqZur
n7n1Glp512PZ8oyQZ/Sk63w38sQhr1hyVHrB+m7InW+JjqCDe4F6xr60H2ovr2Bp8wXqmrVt0Re/
7UYx9zJW60s/NXjyxpjUs9NcMOY4B/K/nL9ZSj61maY+DcuC2gWXcJqXY0YsyiXwR+lxBVHMxzQ/
s02a0T9tq84vRjZcCR8bd7PV3CN2SZKTPTbzaNQDmtfCx85g7SjdtD86MdOs9Vjs5tWl8qbruoLN
tBp+bmPwIVanXyTOJI2FY6QruxUAlOrpG0kCShrMMGB9jyaC7d0fRhp/tqb51o9j+zLMXcRcqtM2
pptlgYc2cnaSRrlbKlXwWmjKH0k6PzYRBERvNouD+VPPrOZg97n+0ExOifDdmO9q6n44XINObtsI
3+wq0E6SvSiOJOPVC5P/Pkx8U4zFzSmMTVeI/sZ5q6SrzwssLTLOXyUbSfk71VCz5zkkShUXL3rO
rG4DuFjhdKPLbTpLTvFspHFTuxl2eB2Yh2YhnbDYeYvMgf2Sqsf7Hh8eK9giPE68Lxa/Tnt1gDLv
kMxalEwWDDkU/1faJHWTqs7BKr2fnZdu2Ryaf+BcQkMdxm/4p+etJ2YWqQOMbw/A2CmvZHkNTY8f
KdOnrLDFuzCQIQGRhOdkeUhjwL4k83zCjAGuYKaKQ5/v1MLML3pvrw9iU38zHIiVeRHicKQG+VDj
33lLphT4Er8O5bLOKQGt8IT1kRI9gx05o2u8D+4zI2inNKavb+aF96nS3D07u5pIfmkFellWN6Vu
YHAnQPxGk2K+SVWzA5HB6pbjTg9az0ue5hLhNJYz+rTwlKtbVc9K7+p3Q7GG14ou5/V3y4R77fRJ
P0rJerYZy+q9q0tlPw8ZWG675dfNvmO11XfZhOzqQDjkfV5SeKTNVzxYoGM95jmOXohbTeXobb0X
RUujjYfFMe16Ypa6xP1JNeEh5Xp38DoPBpNS6ngGZX2u6azy6whLsuplBGWXY41XVdUm7QkcNemz
aKP6/O/GJVLw9VCrJUmbosDCujylkg0MmyqipGDFVFWpZgRqQUbmqxReJPrOjd3hvF4VIqEMpxo8
Hr0N002tu0rfKJP2MIxRcbBCyzrX2sDcR6B8tqYk1rsc06qGnIpqZi9O+PyFDS0bbQtpdwDeMGp0
gIPLaKuDbkE5hfDlvsPrZ+ZMeY9rQjpXQ9AfsdhrTWm8Vjp1cWLgmetbJ2cMvI0Bm/g2qCiMp0gn
ov97A4E+PFtNAdtYRnQcOS0ev3ZpSjTWpkTRSOR6q/NKdHmEtTdPdEr6UsGROFqzWZJ+StJbb1i7
laY3a2n7WKtmcoO0/78OzV5zdCreEb0tbuY8hI+pkoWPhjNHBxO2zHY9tt7wwr/oM2svpTTzIFk2
T9ly48R1f1Qz3CZKORl3K5zVc+2p17yk1DOZ8AE27m1YWsSn5WY9PGV4xqXEa5ii70y2CCHaqdW4
tw0TSVPMuUKQh3D1AG36MKtdHxAoqZ+Z3AGWYbCkuUg7wgad1ngo2ENlxtexdX7ncZ2/M4Uq/Ewk
xV0xlviFEyaIg8nvGZ/KwXT05JGIMKkqLRGflfdCNc7JHL3soR284gVCODtYLrMY1IzyUV+cjtpg
XtuqPDgN1S1W5UBRaxWDvHmRe2ese4JJV2ZUm9FiEBQvXll1qbthc9icQRgym2Ut47R0/bVMKntn
Ln/MnXfWCJGiZs/1ielN8uH0SKNlPb9wPh4wkal/2qXDlH+XbTUlssyDncepP8bGE9/BPlB3b3FF
srEahm35O8Yv+JcBDwnzse8wRgwLJp7FT7Gfc/tzzcTToYrMSqpmn7Rmso2XsPx6rHbIzZVN8qRF
39QmKp7iWPbPqYwHXx1nd7c+nCnkwyYUP7Ib8Ahov1d1NO0ZYAO7mUBKZrn5aHaOfLJjt35ILZAc
ueN2Z/IWQN0ontqZKTL++kKuN9PUl75ngsXLWgTodQsIQ6gmhKa4TEG6PEKdXTbLnoHUpI+j826N
4RFEd3WY1i+gIBGSjwXZAgA89/VeWlfqfYwTjtXRR2wL++CwuzpBVNR2Is7Nq9skv7GTv7QLibDO
7NifO42PHKzHDcZVheqBsr85rupB9QJMxkUgYX5eK00gqie709R7u3BfBrW9rI9GS8PrJiNna/SD
FgBpiPza6Mu7ruU96ZnBpQpaNgd36pstXiou5FYYXfSsA+/pNtti0J07cDL3PjbO3oQZe10PrTcw
7fGKV8AEwrC0Lk09v6IuE0GKp+wSzyI+Rf3gHsa0Hq6O2xS7WFUHRPKMK3VWpG9QkxZpIqTQqJIP
jWjbR7NgUADe1SPQPIV+E7XxTYC8CywVfl7uGZHf1qHyapgoqpo36N9LpKF0sp3fg95v0xGkgDZB
07ZSvOFVkf2J+sW7IobvA4i0DX188tWmNd0P6Qe9s80biCnoh4jt7ymVVbkfu95krTyUe0E48Ove
vByLl69Go0Ub0f/3PCG2NAFrB+ImxrvWzE8obuXj1DBsiypIF1FmJmzwq5nkOQihqNLmZ1HIv/fi
/x5bv/rvecJurZOwSW6uT5mXb/B1b+rTJ7OfiAPGf1qn5+Kt6mofTA0qe9WI7GkwQk4VCbgwWZqf
SW1aZ1zgINH60bowPnwetIpxOJ4lKkxZaAuyPof1lFMZGEpl6MJx6+3qmUwY/Nvm6llIoBAGjNf1
obM87Apdf8XuwJI1S0a/D8lNxEvXlSL5LdMGk9zAFfMjsp4b6VrHegnqKSwiMmB4YjgrdGxIP9Rq
7G0rkGK9GVGzG6Q9kSj5qZyTP6uWSESYWtYWryO6ZGZTSFGrVh4AEth9SXq5zgzQKLtrA6jh+2y1
1Dfz330uxnYOYrcwrkoh5RGinoOVzZW3XAwkfuWgvlQ1zEdVuOFngzU3DONnRjbitdPI1VaJFT5z
pmXdKRiWSjezzq0qsGdxXnyOx1gnB9r1b/pkv+UPSgFDSelKAbDZlP76cKj5rfum024jOcxn3bKu
6Nfxjtqa7NBN6bzrtX7aVwtLV9PDgGv69DpMdnlpPFR5OOrVNwjY3ia15cxAyNP8Wo0JuVIAeRmd
cYY1q2Ubs4ORNyOWUmOuklFQgToane5creWmhpuy6URGRKBqHToFFbmTuV7FdCNU7UOUjUwFLQHq
zubExpkaO3qlClb9JDa+BM3GsTeRjqhs9ADTzEWUNkMyL2WjcBFf5Glrititehkz8Dif9oPGROGv
smfSUzEaTPkSy+OMu8h9w2yEQQ9AFFqb3rW6L4auPudk0M/8Gp67Xe82woz3eqvoVDrZekKOAQWZ
HRHF41P1WkLr3K+H1pt/yrJuxHKHPzjaVKy3601iZAuD3iEOHnbquf9leKk8Ix719WY9sj5hvcFZ
PG30OWNMOBfmxWDAxoDRSDQuxB2slLwA6mYXS1S6WO56rmtc1sdDxL6iwM09u9I6eKp361j18ykd
cv3KWQ4upSMXMruRLKEPU2Ph3Dxn7RtwLbjDUaqVdx59iVhWXK+PsqWYdnKLDh5dYvrK1CO8AKr5
UuLBAxS7JnWzXbtsi2SMCr9+tVna+9avfj3UmTF4edTvvQSjMnmrreN01UOxfPf1UKvQw5in1cP6
aKVvLM9K9RFnbTM/CjNLb7HGVGyIZPwtg6bqM3o12TF48mPpfqj79j5m+o880i3cwWrP2FpRGY13
2ZG1b+lP+qS+mXVPIs0bND5By1cRvjcOgQICocMpLZXkI5xt9mSK+wK9SDyoSDrUCCzHbf4Rjj6E
6yj4epGUVuTB+nj9D7sTSEpLR0eoVeL8aaT854nr4xZCLcQjhaWral/WGysK/977d6wxYl+l82k3
Y3rDVmDi72lMFo4a8ab2ey2LnRZN2zEZdfQYMH+U9cRIRIBtHT0mTY346ZV7VUNPLlVw9pp887J5
7yZaFSjSmzflfBwblt+0129kN2DRaNks0ycKvsfZZOi/u1b5yfqS6WcX+XnYnAW0zKKd4cuBzZ0b
7S4VmWzMhhiUN7bu1nbrm6yMx7xyafqMy4shI8hzaf0OzmfXVyFFU6zIzIQtHh4nTzEeuPSTOK0Z
YlEwn1efRKvai6rrDJVq/VWmMGyUSjJEFAgl2He9MGR4HT9SFZFhvOqZUBGhUTHhCq/AuZl9kpR5
YpC808NZMISsSAOmi/6B8x3PLc2Ml0InF1m45ZPlYXWJEutq4Snkz8V8JhEd+620P4Q2OkyMSl+4
r6rQaZ4o3Oe4GC9ximoRDl66afEHJ5xqNk3tfQvFApjWXpdzyV4NPR/a+7s9SnZ5Wflo8fazDHNb
ZD/aMrqPkfyx/ElTw2AVKQiHq7iKmABGm4/O5vM82GgZ0+zc0kEh+yH1y+RS+NkSgAV6ePDS8G3u
tZe89B6YsREbyUYWiHb8Q6/7D85n5UZTxkey0WJfUHQomV/Xpv7biO1fivgQ0TRtihris14/NWFK
3qrdIu/9GoT8VSs5jVVsLL2ZRITbgRHvtZ1NZ6SrZMe2T3kz5REVZ9iPGpbaG93SDd9gxG1ib8wW
GoZCkq1t7NOQp9sl8hwyD89pu1azAcNz0+4KO38Ss/EclvYNzSzd2mhXdU3wqxuTl7rR3xNvjALN
nE69g426W97cTmHf9VLZ1FFe7AzITOkgd8mgPrjp+OB5xkMuWlxVQ7110Won0gWYdchauG9M4Nyp
+2x773dlWhZGHJLmpL40hz6Q2GB8SnhBRsYPVyELGZW72pgU0slQbqUGMVgPm4lFYHeoR/GAZPRp
xbgqcVdymdMikKP5rwgU6bbuojv6mMR1Uwdx2n9UlvuuewoKG/WkjJKzTeymR63qTgpn1iAtJnxM
bNnGxY9Whd6mkjLyK7QAUeGhdqt9VNuR70RcKGdVOwsVLnFeB+aU772xgCMyesRbEorMMdpveks8
st64JCE6X9N1hBUy2MVtY13JREaMnCU2Lp+laLd4V3odSbO6d1r+4lmJ9j9cndly4sq2Rb9IEeqV
epXowRi32H5RuCv1far9+jtEnbP3jfNCYIyrbBCZK9eac0xIxNAlaLH5VmmKYzgPkIxs3J12iqsH
3jTWXHRVdrmSFtd6WSPnG8PfytoEyKZX7B4VHbKclY2ZCGDWA5/lisWDQ0tbP6oirjdVWlLfu7h1
3d4fckzbKGOwvWcJ6AMnpjOanfjVWH7i6E6mCDIrGSLRb6IDXvWHpHG+s5gU0Xh27zRi2NcFLbVi
/iFujO5NhSM5gobQ0lDfdGiFicdeA60cvAkno46FedR2k4XZbKxV4kuQutf5fVCBCy6d9qpEza9g
4LpgHgb0jEVfFv6sKb+KrbwViFDKEE2U3RwmmmXkjnajfSSibA8uJVuVMmR6mS+c9MJ8t1JWw0yf
vkJBsphQVMvDY1CvtYijuWMaqBFVhT9uZsN1w21M74rql8bknPaktCkIMWzJojq1T3UmrxRPvxgP
H50o+KHy3YpSZcfHGG+OuuQQ1Lgr+wt/1GMqkxcFN1fT/6F9yRlLsTSkJhhLkmhllEhtdAXFUhhi
/U0TZspGuYw72o+u6dLNUPGmqLXuNbHGHxjNuBTTLxIePicXQgimaqsjiC/Xqg/MuFwLfYZaxNT2
sM22ZfNjObnmF3n8EJjRRrL6OjaKzjQS00a365VhSnlidPXZOdD6BMzpeso2U4rUsC+e+zn9CSvJ
9Npurwb8b1oExi9gCMsvMOSOE25Jt9mF86zd9fn4FPUtRmKoMIOxI8aVmPrANtaJk8AIAi2gOg07
NtZT1wY8kAVj4cVBdHRTZIDwKwy7p+9i/SrjdEXJTr9U4xlCUVY1saTe3Af3edHt545iNWSc3qPn
UAaSDmg8peaK0LxSvHcGVBWGffeUnAfDsVAZQmzwaPw9k6BMCKurwVzLAl8FTSAS/UfTEGVFmN31
pV1eJ+NLUKJaIqJ2j34eF0eIwhOcF6R6wxeGhnaiB/RvzM63ZRN7AtLwRSHLSTRSeJkpj5Ponjvb
b1MmiaNRvdTFFGKNSraaI6e1LVyCmKBNCtu11krkQYbpfTNwd06n/4gWva5gAcKiPPoTvCaQ8PWr
IuR9o4k/YQ4kvytyyE6WQfIFebmYRPtLnw1/BhrlgkQYjoT5G6XGK1dPt9GN5mFC76fNqopHvfvV
6WL6lTbgtksrX5Dw4OcZSj6mTQcE9XdDHJxhOftZg9JUKw+K3ctt2kwrTOG/eqa0q6HM2f6VTUS9
kZGP7QcGICjqgfshXMcjkKK6LjiUtR8mU3kv7bRXF4eNX/LB8EbZfantzFA1mE7NkNyHHYZhR1QN
0j0vizedS6QXWq0GoPmMr7Wg6Z/Zj44SdeeiC4r1RAfWA+uGFxnLLASoET28QARsge6i7kGtg+wD
hEgIwX/OirNuY1RP0nGmbdc99wgi9oi1htnkd3CLu6rNcYI3tAmiGHGZNbtXLk+LKIqdruuOLyta
S0msXtMuTlbIMRnDVgPnBnXCnxfNyKvBRBDFTKadiDzpBCPK+VY8061ZDZYenZ2s/o4WMmWhkIZh
t/M5uXEqlxuGOfMWQYYkVaZpz9CUBDXvWR2L76Edm+fQOoOmUhMgNzspaVokufIN6CoPy47m2wxR
qGQzj2uDM67qcoySUcLJId1oc/VTuEl10aXW4GkokdZAFGjLYsVAPmaGzIvXx0hiwW/ZUffpjiaT
msZmSLmO5TCc9Zor1LAnFtzKPSI6AoPBoppm1IGtmxxaAppzh/VYVNkuRegdG4SDV1a2ta0ogSuD
nL8L5GODugUDVplusP7C7y2zr4yVW7fAJxX2sIO9qW7VZv5qo/pXTBhAdE7FXkXeCIwk3J9ppNN4
j2SNeI9IJAeoVktw4jFkc47k8MlxDuN3ACFOttaLKaS9rvQMgSw0xCFUngmiyeiG19QA3U+GxMGL
1Lsmi4CuWe372Co/zcIurozCNwVEMSeJ7/t97Crs3qPgXCPpJw/9eE1iwQbg6tPK6OOLbI0/0NSI
y3lP3aUr2M4bN411dIINu/yAXLmPbfrtLBAmJBwiOXYFJ5tgyu1NKyjUM3WTV/FTWCtbEUKiKMex
gYDm+LGKd7Dvi/kwIQZHVZSyU6imr9VMQWaYyjPXOsA6/mKU7b7bz8wQZ/EN2kus5yUSqSsR0VZq
INbtGH0oMdnnCVT8YPYcZejPeTKfp6pq12SHWBT5z9UCx68q/m1Ylp+Cn+vnUT3Apb+MFa7lon6Y
S/1HpUKTs/NJ0s+Pbar3FV4kLNGbaqQKJo5vEVefkMwtHeMQUUZhEpsTHBjk7CLaF2Rg54h7wqJf
51Evdi4JBs4wKz7l2sWQlKazXf1EEw1u3W1gk9DniDZCAMPswCYRqvxp5Qqh9cqfCfb6Wm3lPfzS
cjEuUJGSkOzXvdO/mNhQh2S6FrRNNNuUj7KrP6so6ldBf2dGVrEZpWeg/dhqCsJka6QZnoaodVQu
bkNncqDT6IcqT49Or6aNQjik2TYMFPhoecoy5LSJ1MDbDrSufHArSaJFmp+0KGQLFv0VXsJmCm2Y
Sylgq8bKBDgE9JzF+Dq45MDB+ZhpI2iIIW0t92wzuUZWfbJM01ibWWMBsapH3BMYfTX+77Kl4rWM
vT1UiU9Nxarj+sXYBn7HcdGvM/EarwuidBjCU/rir7Ui/suqYyTRmRlGNidtVr1Gj9Rp8HlYrequ
dZN9Dq4RHl17xqMZA69IWxwV/d4qUSiXFossSyR+AEhQ0tAZA+ET73uOZVBKFxcPclpnAvJRF/Gp
VGHtt0a/qRL7iME1P+Qlf7ESt8lhUUOGJQkrIcv1WoQvTBMrot5wlYqy2o0RccwhgY7I0jju6Zx+
nbRYq3VCkPhU7i2V0JGgMg0wP+p9Msd3s6OTMeHkg0efbtOQoXhHLxM5Ys9JuKfsd9S62uv42Txp
0axDm3AakKrT5b6zhxKZfMsqlrvxamJde2CvRqELeyQwqFVJwTQ3zH0Hr68xBTv0rPdi4kq2JNpx
N4LZhjKU+M9Lr0Ik5LRbMpfksMel1z2w4iBPaQ+i0RHc6lRXudzBsVBhjgQfAABH3frS6BD5qhyb
yzyX4XaJEvHsUn/ngALTNsPPW9bBBpUQ0PSu4bgvi89WnUHrpxT+XU7n0DD3ema5GNFgSbUuE6gs
qS+jVf2YAwCpyvXUiJzfiPg2j9iC58y2tbVbLJeFQtd8lGPlSUXH4QSIQVnqs2KQ2UqFy6gJ+9Nk
ASPOzDymY+ZrVpNuVcU+G5VSHwyEvIPOT0FUsvmNehZW4EKpo+5i9LzU2baXdI7qQwvZajnGgUEL
30IGOSuZC3qzan61hHh2evNMwDuhvzGxCKgnbLqNBG/LklzREueYql2zjKBrx0KA5yYjZ4alKoJe
BSsaLbER0pFEGK8gRWdLf2W2+FTHoljDZ8FhMKNebg2U1eGfZHLuAoiukXQNDigmjSPqOsizRK1w
LutSSHvx3N4pRv5HjAkG4Zwil57DG0r0e1RZzZoy1fF0hzWTTySGhjTCmBRGrMO7QOWCKXvzF+7G
fmoYIVSTZFbBR7jvYbb0MJFKPvZr2Rgkqajh4KsjQzcaz0sYC4AyK3uwcFO0o4WA0BE/mc5GGTr3
bWWCchP7JUqeqguF4ehgl5rvC1M8OkV2wqtW+G6B5siJ4EqJV1Z702YylbQd40iDq1Iz3bsAaUaQ
njvilsSg2gxM4xMjxH06EbEytCaSMP1bBM537ECxjJRj7JhwIUWNjL44uz3uGhozfJgQrGPjAD9s
dn4RBF8OmjSAdAH7nfZbLf9diKvbk3H2nqqQHdWWJbRjfE/toH0KZ8KLHfyxtN7lehr2ic25tJfg
HDnGf2axfBpIXWpRxDFUpUjnrLE1W/u1zTVqiM7kMwEe0MWxLIxO2emmXdKDwCMonI/KyVO/cae9
44zAyXMsya4ZI3wZ3/KILpOTl0xZpcWuVOl3IosZjrRZQBn9J1Ty3aQZ+ePtJmGesA1RHPq3L1tO
Wnh1BEJeEub2FJfbXIASiiD2o4qDsxrmvXaY+R0P9QR6JrEmNK+spJjnF87OCF8giw6Epd/Xai73
so/uyyh3d1DsnqtFXJoq32jdOSqxR9AjZyIRJLtsrmZfytHlEGgsac5uvlKxpoOIm1euoV4rp1LO
xcSGG6vhSZ0w7ykqxnQX6lc/Wem61fBkhS4jfi1sTviUVQ+Sb7fvLefdrk4gad7MYg5Wosq9ka7S
nknKcxbn3yMNqV6OT5pqVLtI1Rsq/SHyhiJ+cunCrl2YVPNQbaGUsJeNFCM0mN9zM3/KjJq0OoIp
Opu1OWIqUDr5veLIsxjmt94RWztLzqYLACZp8E4aAjNhWiCTof5lnarf4qy8AOJamdmrhsbxbsb6
bihG5E0oLNl5XCRZzYGMnNGPmV1kI2gwx4HkInqnXWkRdoUer1HnGH4DnXEWBRV2lx+QH5yFUnAY
Vkmq4c2vW8wqQbGApujV6Q6snOxqM0QneZz+iD7e12X5UenEajbWUUEetWnnMfFAjzoIZsMq3DIr
CyD4msZKHRxkIknvG05f+LIU11rH3KgbYH5LRKGwF+nF5U85Uv2jMzpgNLi84R449dFpSI5c/qjO
ya0NOS0IjPKHXE8CBvbJVwNzG5F61kAmHeK3sQB1o2nUsuAXTbz6Bla3mJMMlG6GO8NJqNhpE2my
WlqPi5Qua1EmWQVRZEr0ERr6miXgkOT5Aqoro1WowESEjM6oEJOIrKSJlTDCd6hqCTYvGo6u2X/0
2JDTqkU5ptmfXRB+cjh+itvuLi27czsUfmk0OA0LENOz1l9FlH10ASePqqCHMDThXrfCpz5s94k5
fc8kEazqQT+HbKYspb3uOzDJQJj3Inw2wEOqhfKcW+wmyuJ+HIzHJL3PbAreJuCInLrdySgBK0f3
OFiPbWyt46Bg3G98obiHbEHvbE0EOyUGrSFN/+SqBwPq9oe2zvbInUbfmAjjjLeh04UbuuXVKhY4
Olup/9RxtIGteGAMQWc0I+Ri5iBQG9oaItnvlNCQUBtOBCFvdJc3lmfmNomPmXlELv7kJuR0oHHC
QtI/DHXzhYbysOQceX1Rujudvl8RtHeaipN88bIKZPootlmG68F9ZTSwCYf2u62o1ElvPnH90JMP
T0rDXLWV2ns0BxluOdcTXKlNd9b0fi/mGAdfwqvdaANiYQyo6hAD52Vn7qX1pZJrXItxNxgZsvXm
mk+HDNAn3eQJTXZ4F7Cy2JH9ZFn6q1QBuXbta2gHn9XPNBlPY2CvKKdOZgD+kc8In14D/qvTn+Yo
vkyJmW0A/zzXIodY3WIdqKc3qKtQxPB1QlGgpxvKB3PWTh0vVm2u698gCh9Au126kvWgWI6HJkML
wZYzNuxOAQQHJmAEaqFUXGwzoWU+l9bMyyDFvLaWCyTBKDnW2lvCgXvldNoD0BfHm+IGpHmt8EIY
rxDHP8z3prEJHItQx1K+eXrZv1s1SLUUR6h2lAH7D/GvtLsYqogcO3sRds/xoF3H9NpFP1AvHiw9
DbxL0pjbNhyhObrjC3jkfTHTF8ZG5LWIS8xq4tTJekDOXsKhUJGvlsouFsXTV4SmbGMxP11r03Ca
J7ikk4UlgL4bwkCqo8b8rIzmXkXc4s+4U/l8j8cutV4r3JEoOO84c/YesTZnYpr+IGraJFP6aeug
AtzuQ1zayN1JY7xXafjXQuFTG3L2noQCN6cEtzJ1n/0U/9DNtOAaVj+zm3PN4FvDabILycMaWWi3
M6+xzpl4nH+YETucI2hEFka9643l/N0yvk1zKItFkJ2i+Ccl4mKlKJCezaBhmGOCJrJpZhY0eHVC
QcEuBopXqTlYzw2teC4bWXhWZlCAZk68DkqXl84Yys1UDOCZ6m+tolKNWGeiyd1lw/wVKT3OJSsm
0ZxTYF6cazrmKCe/x0octALRK50B2NagKUveXVpIECQnTssYy+IXegvn1tnCyU3dAeG+gKrWTqSC
u/QFXEHvREUih2+ve7MSmIJAE5s2ZSeE60gLYmvC+lj3GVzAbtoHxNCyY2DVdltmh51yVfPoJ2dV
8F3DfXNKk3q+BfBYYu4N+9j18Qb60JWIoBQ7Q3b3Wo/RnX6ZwxEszLbauq51zJsNduP6O1ykpgV9
PPxeqLtLVuSo0DF2JAdTEBaoAwagN2AujJmhYhUMSZplLY1oSuLBy7EPTDGVHvVzXUXGGhIjyzml
nNTdA28sFoW7dklNabqtFcU0Zo1DYRWrWBEKV8FtbUmObAmjX6JZ9hxbMTzHfQTt/Nb1SQBQgkHI
YD24qtqvwqB/VLuSWLPcfQnM4QXZKH6SYkBKFB0N3bqPNSYCKno5ShfppRZB2VV2pznBCpcozvaZ
0j1AWbPN48daUZ8No4rQ27vvYU+RAt3hbk7yu5gOoufE1gNxgE+i89q2Lfwcz/7GCSGTTMQWlJFr
goWcPwgc8WGrcrHKb7ra7xgdHoaITqOW43WbFPvbLX+QnL0VNOA4CvNYoGzMdl4qVmAnall0qwYj
oxuRIC95udz8pSnRjhBsfW9gk1byas85501189YrKZH83mo4lmfDzrBo/LtqsqV3gKDUkith6cA+
U4YpSDU1KkI/RqK0SnTtESCu6+sQ5gdZ7O0EjIZLPkdRqJ8QreA8O4tSnCXKzmiYBtr8EGuq7lPq
QpARIAut5pdJBFyO1PjTxREuLFAvETwn2TATrpTJXdtYEKivgAJMDvJINGMJKqhgnU/yiQ8UBJLI
+DKj9l3nLHisQX4UM2IboWzwnbFwoaNTahZhEzMrgyfsBsqTQyYNOo+N0R7LWL6VCRPmcCRkPbWu
Vt3dNWPIJoRTzYvG/M4azHOnIVIOqhowisMpLajbF3Uka2z8YPK17VvGcbTMMxyE7hT/ycwlLCyq
yIdP8jMDqVM4Ds8DFBMKg4WulMC/U/XPhiaGIvH9xg6URLzufl3gHTeTI5Os2GsohYUsmD1UwUtt
OjncjOhFa5iuNkuCctdXH6pRHmiuPU5NwjJSv4NChzveh5eFRDvjwWPUN62SEd4GDjxXPwR5+6sQ
pJrO1l0wJPzNwletEFZpzvwjiOi+FhVnzhpPTATk0DZGLylJ0h2tT0ZoRFvfxVqdkWxW14Av+tp3
ovBLF8ULhxv2XgUbMOHGCOYG38nd+wQ801YMw5dDB90Ok0s4jtXe6S7MUmZ/XkZaFmZDWgbDWh+H
l8CCJ2uXS7mVtcdmTVPr14FSyCnb8U07Y0FkPsPCMzOsBFyp11w+dn0No6RlQmk+DLRcMLx/6mJc
uW7nZ6Ifz7NF/Kyqj992qM1kk3FYDuzilbLsNaWMsV1OBC72X8Tf9oCDErlz4BR3ubA3NQIy1BSI
MiJnpvNSfNESP2fGC7aZ0BdM6T3OeH96sznpeb6VXQl+VpfOKqqRdqYoFOaku7eUclsm8clO8LEW
E2+3TO/oP/1U7EEebX28Eddi7sW+yyEuqiqZjXpIchLt54ZWlF+qyq5KaHy2goUjYgTuAvUYoGbR
87KPfYYkYeg+2JJjVMqNp7OdkrtZe63ZPNNvt3aW1SLhS7tT8BPMRBHntDNt+czZ2sZu+GgYxgJd
hAGTswcWT0NCbiQaJfSzOhO1QqOHDW5v5nM4xLCYDHAtoAnc0AG2ksLx79urqaAryjD005rN4hMf
qw6j3MrkohFtf+eQPssWpG84kK2WFpLZMjYqw/44R2g5hTHS5VbdxzZS94nVZbvG7V50veZTpVMP
cAb9RY//LGYECHYXwh5J2CVkiIImE1wTkgZMfwVZTTlg8zGNIL/jKyOaA70IqKd9M8ktx03EVeO6
ocCkkI2uqkv6iWpT/JpoPiXcQK+I057TlQ0INUreezciMzMnwJEJ/IfocNfQhTdcebF50+esunLy
JbBn7g9DIn7DSR08SQhGDnnHy8ryaXJPWjvZBJwgZBZutuvxEsREDfqjI+KPpFdGj1Wq89OaslIO
xYY2WxmQqzHuzNgE6dLRqwjPfeecWKtYONOe0BDlqE3Za1KlNEaqK5VZt8/U4U0dUI/hKHfSY1PR
9LOCjsYebt0AkGGTdfC1wazFcbxxIEl62pAuKTTUHLGgBTcXnH88WSt7y3W3+jxY6yxcsKxd9dAF
+akp1AJJDVgiAJecDBg9y5Q/hFg2hrXtTDfO+S0FUalVYSfrqOsepGj5xzhmoe3JNKNbVTM6YYvm
/nZYHNjkzKJjVJBJIDvK1fJxRrbo92b+rPbxfggN+qDgVOr516xBnCbZi8zT7y7W36XgwyYy5SVq
acvOcvwwQ+vD1QG3JoMN7WBCOdaWg2dY2e7bbBRA20qzyiodMnlmrfKJfifdd47XVPQcyVxtbjcq
x1PO8e90iXapOrzSJvKcis9NmD3Hc/MxfarNQJNNWSX2Vi0djZl7u6fMd1ZEWnOaiiUyb4FBsUbM
Bm+CEfPaCTHsgQjZDCBAyukBDdFVC8m1n7rneaZbWVjZa+Mmz7Jtcc0KjzNDPiaHgW16Up3zXGfv
aoYIydIyIHsjKPKqesEowBDA3AqZm1uLtJWZSVtnx87WmoajGRtrDQvMFuglHjflO7SLkewESe8c
c4lnDfgml84ndlIU1APn5VXXAHoXAPWHAHRsICEhaRT/kHkRjGT5itHnRcbVuqntz8Jw9rpb/6mz
8ixaZ/TanHGTu9c4VPtVncCfS20oWoxZK6J76nDc48u8UFzD+yYhR1Wre8oZeFCSvgyqZZp37MoD
sWFmu2RI5gZT3vkU54BOk5pwTT5LGMzossawFsI3F1mxl2j03F0w/VTOhFmBpt727GiMs8GWSbz2
gWF+V0r6k9rmzwTSLpa4e2xazfI6jHgenER/kAo9miUooEXH7ZG4wVxem1f5iKDbltMq623Dl21+
pTKBY4XMkKZmB2w8I7GuWH5hUpycEd/57L5A4KBmiWY4QLkVPCAXidsSl5YjTo0ZwSzZxqZW+/VI
WEGIVZHUP421t9fQtSSfhmjJq4mJF3WaYaUX3brpiwM+DawOCphrwDGYFZnKUOqvNDld9K6A2GUM
H3NaPsfkinxhzot2WRTRtSGzjiWXqDZAtnPBOuiAGzJV3pJCG+6wDYWEWbunMhuvhmqcO9V+LzN1
5QT6n5T0RyysneO3od+hh1lpdu9+BmCil7pJg3DUFke3jl4waWlxxP6QRd+qng6c6t+Qhv/oBs0F
xDifeTZdx4Easo3YNoQWEl9QAcsDDpZnnLobE1Eg4gaQu69DrT3a5A9zLo+gNXLqCsISVJc2qixW
tebDp+FjQMvLLwPL8KNEvpJSvaHyydlW8RCgJg6YCkmS56lv6pe+wciisc/VTD569bNopn04u+3a
Nub7UTI2VCNi/ZBylBDXik1LlNjKTpDmx0i54Xa9zlFWbdR67Faq63QbvN3fWc+OpJjMPRVOWjGA
0VkDXBr1z8inVqrkHwwS9cHkD4D5Y8R74dI61qlmzF1QTyrWivmtGuFahTp9c0qQH7BOLA+cO0bN
QEzUrzokI/7co1BQw886o9mv1uJr1jjMArl76Guq3M6660f4W6Wce1pPzIFwgpgfM63koIjhtNi0
2+NUp56QVzvXia6XDMKJiMJsZKYKGOJ8Y7XtuGptDkZpCziPpp6lJiYZPxzjp4lsQX1YACr0pv0G
3LBf6d13pzjBuTE/ypYuuq07GWXJ/MtqIu+YXW3aEZg67d1Y+dPxTd7nDp9pyBC6DzXDMyOHg2W1
0QoECgLYybRMD9xWU09TTCWaiYeocKedYRachqehWlsyA12uDVtsac2mVuyUx0W+k+zPaxGkH70e
EgaSB/RYAXOaMJwey3QLYnuM9dkLAkCLIr7ksv2RtVpi2AY7PTnTqztCTB9NemyJCUQuxOLb6dGi
16nkjhEtoAhwzipFGJG+mY/6aW6ia26g9zZ6NSIsRD1xeB+xIiZ0IzNW/ylNGD66J0VJNM/t3Xfp
ADHL+vGPFBPNWC4qBV+CWtGrhD7qw20BCi6N3VibNWcCM95oCP25trVlo8XnkIDPK5q0pEXQnTht
EQVeIn5aZBMhvpJKdicbSpTOoH5dkcezaYb6kLTmewbYg0Z8c2ea2V4b5hclYVSjGxuFDhQNTrBy
lq6RJq4l95UEoK3TDAlRz21naBkevi0WpHAzLkMYdKZMmBqJL9W5mjYVtjpwbBS2vqMnrj5MKiNU
hJZ7K5XBg473BTE7ZDK7ANDu1taq0NARjhPtNSx7ZKKxZia8MOVcRSc810y/gVV4UcpWySU0awF/
jEoOcj4wCXPoOuiVC6opG58LTf0pdTXYaoL4DGBoE/slr11XUkTOZHiBPlrNuMoZZ7dOT3AJJ4BW
oXo76lySKUnaa7Od6kNjQj693dy+tKumWnLxHgV9ZHjTBkNva4nY+XsX51aDSr1ExtNjIMBmhyq1
6Sdu51Dg1wwsDu+tLJEnticEcsomCXXcrMtDtxuk4xzZTOtod8j+zSUu59+baAnGSW7pOMRQ7rC9
+t2CDsUBDRj0dm9BhP77ZbmArgw4zeyAY36o+ISmf++qC210Wm6CPGD6jfGSUypo1NuNEv/33u1L
sYBTu+BbArHbKyX7TZUDD6R45u7thjAI8j3M8mIu7Np0yeZJ2Nw8mpY1wgJmqbcbGRTN33u5cHtt
fXsQk12LkHd5UqbpNb/Q9JEvH7omsgdY5ON/bkwz5lA9nIw8UjD66N9uBuDQ4TfkmKH5Dk0xCgQX
aGSgqA2/hN3zVmUjaVNMRsy8pNvaInoMBoZYjQ2SSh9mggOWV+b2B9/uUerwIpBZqioWWAMsoXOY
AYU7pNi2DyhaN7Y1HvPl3e3Nl6ZFNBaFKPEm23eMsoLhnxpgAUKTMQ3hiNDxj4PCq67GJF/8+87c
3q3bTbu8b4Ek0gHxERE+H7frIJ5Md91p5kfSosMvjsqvGdKLGHmRbO1pQsq6ysua+RxncUP7oSH6
S3adgtcco6vkX5mVjihhIfB11Qv1Ofmf18VkfDZl9e72Wv39NvNtNi3LpQis5cgsfoH0NqoFP+52
d0h1QLd1PrREJ9rffx/r0en8/XZ3uxvWdnm43Qz5wn6ubYQFN5pw7EiR8iFbLtjlMrX02SHiLb3q
LQfPvxfT/15Xt4srSPNgA8HuxB4Z1G+3S1L2GsjbEuKLNiYJgqtoHyJw2N5eUnEj8N5e7PGfj8bf
z8c/XxZtjlQVEYbN25qDCjjc7pXhTNuuYc6IMIKWaN02h783qvufe7dXjGkC496GCX5Uy/mQUTgd
pjFFx7TcpJYikQhSkhToYjhxAyXs6zp+kMsNY4XOFxByNqYTcG6cTKII64J9ElxT9OBOCW+uXicM
smnrxjWtEXOcHayUrn1hhmSdhng6yNww/M4lY76qwL00txv6+xHj6PO/z9fQqXm6TNr97cdv39Aj
QTwEQdnr20/dvlFNsdwls4O5MNaMo2W4l0AN3Uvt6IxpaQznBQ+RhIaqxgH6ajh5f397BnnD7sU0
ug9k4EuE0n9/Mu9ghYcVq/WkZ6uKtvODpYjwwa4HdU1LSP59bNDG8EERBTEvdamj9ebL2w1xuOPR
gD9z+6nbz2M9au8nNonun2f9fSoeo6LKu3OUxxehlvYxqTvzQrIlxgRs0ZyTE/MSLY9N+KDXOUPv
1WxmEWwcKnEWwub99pR/n2fHRwiQyv3tHxpmDsdcAPMazQf63fESV5b+9z+5PQEXjklK4swBDp8k
qyD/nWpVYqtkIeGpCCbRBZBQ76tlQK89tteZSl6Vl1mpdTGV7lDPgXGalp9lfbcuChkAfo4Zd3t7
7HbD9mtR4tAI+PcxbUqy01IPTkRD78d6/EMvMn6onHS6VNV6pO/1ICBu2sjvzuBs9YttT09JqhZH
KSPjcnuom5gKOqRErRSkHreHbt9MUK7vbZ3DwO2x241rTC1v9v9/RKk584UcqUydeJx/n1oMLXSn
amSGvzzl9o3EIotK2ub13//99jhMIy9tHEJM/vmtXIovWtLM5W/PmJZfPpey2XS2Ah6ocmqSov1C
WMF9tdw0Al6tSfJcP2MAEuFgXbTSsS4qK7Jf2lON9JDHwD9ZFxjn40IqZRK2PHa7cSFFHNvBn0FH
/Ht5JYqVnW3TZeB2HGhMeWndOWtlBlJa96RDIpd/Ge0kOY6o55kKIx7oHObDI5UobO/hIusnM5qf
Gkm9PjvjCtPfZytT5VIvN0UzRpuImPSldR5cbt9QS/KWdQfZjoWOFkfDmKV349jvb0/5+1gTHGvO
/Je/XyWK9kDOxXHQTX2bSS3aVQpBG9iN5zOyAG8uiZ9ZJl1xOZzCxvpkx3ptWyK2Ao5ZyRijvG8Z
p6dnCy2GNypavHLb4cXAXT3H2nPS665X1sxiR028VHqwawGmtgG/MKuGZzW2ZzsoSVr3bsCfNOF0
k2P4U7mwGuPKiVdtaXs1GTttHribOJM/wdDtEw3DWB3f0srTxnPL7HtMCRnF1Vvo469dZyog8H1Y
GHS97H7ywqD6JBPc2BlhTPQH4m0+0Xcs1dZhplivOj29y8f5K1TII+Wzf5zQcNSYdLl7u7GlUKnv
Bkfxb3fN5evbd6ysBC0E+Vmm93M7smzcnuBmSfCf596+rrRMA2rKTzX/3AuKeTrM+Q/5JMSN3b75
P8/9+53bT/wfXee13LiSbdsvQkTCA6+i9xQpWy+IkqoK3nt8/RkJ7u7afSPuCwKgKIkGSGSuNeeY
TlSTNZ+KXakoUNf/PvvxT1so1Khp5N/m3bwlReOt59/71x+ff/p4YRPgBruJiCuWL4nCpv5UjZqx
HB3vPy97fva//uzjFyO9KZZVEeJ9kr/59/Wqf9/741/+fcduEFVYdt3vvw/96439v5+UKUZna5AW
hlab7+Dv7wzQwRaY7wBpjsO9NM1oA8rdLIzhOS+K7qaEg7v1R89+Io1AMnYNJKvw3KKdHqndzRB9
8dxRjZEH8yORXQ2bwgk6gjkxUtKr3tlJhy6hZgQ5jV07Hoq8v+rjpiWs422wlOqMmJ5A4Giwb4/8
eOmTPZhTNdIFikeTZmhI1VRnGT5WLtIjnr9UjKm7zXt+hn6X7nN0QN9eUWV327XQlfpmscKjvAV4
hoWGyrIrs7q7i4pUxntXiYoNqyDKWHV6dzEhJd3MvzVvlDRbxrWxc0oIqRbxd0fNoDvj2ubejLv4
aHItP5WqQxKMaVLfztCDBQaBQp07TLsS6MR8RHrCRAMBrUlWY1TzgQ9cQhjd62zMMDnLPSX3o11P
v8ijt+e4tJfaW0JY1x28p0rkk8QVihZTHhYMbp3jj8LrP4OUN+9kLPCFQC5amLV3QBJCFKBW2W9p
Zm9wr5JWFw6EO/X6iZarv4CuY386On1i+sDp2Ygt5VnJ3I+ezsJnWTjnVEvePMcbfxgRMiDaG3eX
ZcEhMbWCSmPhntE/YFTKlTdKuvZzOY3lhV/Gp5JQxGE9QJnNnD40P8UG5JX6u80INCpGeHOVjETs
rJVQWxW0gyP91grN2FOeEHVHgExJ+aSJgVe2BzPpKEQlIa17TkOKiVjeLyaz0m1BWQ+oT7CeXyVE
nMWkaUTjtNNWGRTq+JS8UMvWWDoy4b0UoApkk64/+QST7q1R+AsjVX/FZjZeqfkOj00ZU5kjMn3T
D/UfaFiVjl59sLe2oASTEZrtTWMLuBz3ha2Mm1IM9PFtOwLfWzf4ExACKejtXaKlzn83ijys+vqa
5smilRizBmAJbpSQ1oI8rBphcEa5wxUIJkWF4jVJfeMPbqdXmBT1B01Q+O1Z0ay9kESE3NpAabDr
RTA4mMgJoz1q2PefmpE2LcE92O5VVmIHz9K9Q9O13mMvNr6irFeOQTwW+rJExkbEkVrcTImiQ+b9
WnmK+1zSY+ESQtKntBZkz3JQsTlEzC09zzGh1iCo7SIn3Wup158oQNR46bw1moFmh1KoeOcDg3tN
kKJmcN8sYgPmGvLvXknK51ovvp0xDt6hKg5LZNHRpfUQ2pkFbTC9GL5DNA5EEgBYCSxtbfRFSfEc
4GofUEnUavoDhooZJqypg4xx6156nXVWPDFtE/Jwfgzsyd4tSqIyJI8k5L5h1M1n7wK4T5jgrWNm
VIwpQUDVrCIoCRNaT/DQ9V+bpLr4TuEcDJfaZDoYEG3lMFKGXGHZJK6JFRWnrvRvRAgQDClocx1G
Hai4ThrshWBke0+TOFx3UJ3elDB/jkPEyNAePVBD7YdqqNZ7axTZsig1/VI1JuEDfgzbQQNEW3jt
sYoGVsG0gNbEOhMbrQfm3Qly/4RjB8/NuMvc4FP3EmnpSUaaOaUxzI+1Qj+pDYyJNXNO59lXEBub
GJAHvA1HV6duZZiOtvcdYsETibgJvN/0XZxzYzBFAZEUMBOy7Qb+GMV6Q2nMu2dW1cpBir9mbWcf
iyD8Ruud7zHhgWZRAi5o0Ig/ncFDjknp41mvUNyyqPd/iB6gQ+7pFCqt9BAU3BWFJX6S4IvzSwma
5864F5PDaWskMWITu+5Z3fGtYRnB9Ktau0iPGzkoMq9tulc19kYm/s73SLoGkaZqi7iGq9fKSZTn
lhXv5it67LRqi/msexokV1NL4RWk8GhzevXLMZQTONFVz47kDeRpR5m089AjyUOcH+aZVcHFTTz7
FCp+8cowzT2mYxJr+2IHCJrXmZn3erKNu+6VfwgqyoxYPdaSa2CasLLVostOpTy05WEgwmGBwYJY
otwKz2CSMHWFcfptZpu4GauvUaJRA/R2pWq5n6i/zzO5FlL1QjFc/67w4VOiEgxpbZb/Qb8ixX8I
8Z9CM6KGgGXt6LltuA66Wr27U6wTF+y3C68eCB/T8+BeDHpIod7NOU05DNEcHgRZbGDMubwVdaGK
auGYpiRGCjvceGL4pTsWxsuqps9rWDIFlrs2RI6ESPneiE/WJ7e0sloJXsJCtav8DGRiWNshgmP4
9UPf3cMGpEshXGDgHAU17U/Fx//ccxqFVXx/jO8RMPYdjDUfkKfVfJZmcbKNGAp9TP83yzreNWf+
gusRre08Aqfz1u2JnuipjD5GQ0wbqLUT/Xka6X/ohKqtaqyOz75uH0ssqm/klGGtSnHkzoc4e5Qn
1JVQsSKu3HkYLA0gnYmr7aIwd84k6qbbYAxSvBXdES+a+ASX4fJfDOsyJSa9AL02Y9SUk/mS4Xmg
Zy3LvdL9YGn/7Cn+OCww/4FglQgpB2bStrJoT0RjQZN+fpC0qvdQBJuYdL3erNu1KgJmvcOgLgIf
i3WQ2dmq1tv0JUMmDB3Y+tU75AKpfqGuUFQ01wK9EkoU7XU+EqVLD3mtDKp47dMqPVomFclcYlwa
BR9Pr+F+7pECXiZrXKD5Gj+aCqUmIuliFxoiuEfCJoB1jNbRIDZGVyMDn++oCkvWLqc+MT9m1AVg
wX6snrs4cNfVSCaIAqawL9NvtbNecqNP9gbRFOtMYKQpKwuCpWXp13kDOYYoEYpNqKZ4LBgwMjhk
Nc+TMmHo9lZTg2oxRi1OeZVcvKBLiMzAmL0a5EvurRyJYcJECn+jetV9TPecM9YvawRF2fnfTfya
tIAJctUJvlqdCFR1CvObNg3mHuIL3sD5junRdyDRza2eoZe66/mdzYeqgCHa2C6IUkSlgjXkXQ/0
d9PA3ZPBXt4oQGqfbdWh4IReeRFyqbyQBdw0vXUPK7N74Z/+0prKO/YKUcthHDrdrY9DMlF8pz4V
Li60rFDsF1cj6qEJs/JCmC2aXru9ZZnbXzRW5a+qUd86cxwu8xfceP0tV6fqUCblFWRteG39mKlO
ZyffXkBl1MjUT80K8Le5YXbwBc+oFAC0hI2DfGppJCiMZmTjde3B1xP1q7FZuweK0yHpsLIPr4Aj
Pzh5vFWqOvuouevbBjOD2E3Fs52oN0P30g9uIu4mLZO1bqEKC5E4EmhXr3KDYTbMisNk5ute8Qhe
zLvvzkIX1HRwrrKsJyWt9I2zwP5ITQYfYljWt1FkP1yXAh9iBmiQXh6fYRi/UfpQXwBXBi+glxR5
YOG9ukA0gg+cHFAbNveuzNoLGp8IHcK1r6rkd5k8e5iOfmv8GabbmvMKxXRpGb20LIXFux8KwkVS
l46TPKyZBYCPaOh5ldhgzaYEFVa68dGyJ2IPE3yej2EnNFyL3g2s/EIln7uIWIvMh/Nm5ueTf4n5
0qksUJ9goZtqsE9K4Tr7iVmij1gdloV8jGxQ7i7caE9dpeFVimMFalJFfiQe9KUzQsJ9UpQ7XBb7
gv+VI70dXxPDTg42pYVri/Njr6rTF6VMvDRFBZ9a3urm+x3NwBSSYIEDhRtfUUX1QS/9VyGy9pj2
UqErb03a/x7+/akSnJjj/OmGaLjVk1Pt1IkOT4Gmjmo6dL35NLQHQaM/Ugn3DUP7aCkTSWahdtYK
2lb5fEuvg4JbpTXmK92gBpZWY/TmRaRDw/yIGhtJqKgD6nBIIDozys/6VGjMX1uNOSl176c4B+v0
QNeJHMl95YiOygHjlEqj7SPuxm6J0lbsdHnY+eaW7O7plsUX4oXsS2ayCmF9OH6kfXzl1lfQmx3M
u6Hp7wNiNBx8/m8U+iWCULBkdVjlSJKhnlQztayJ4VDU9Aq70S4+QxHDN9G7d9PUnH0a0DRPh6xc
DXbTMfnNlRPl8w2Qh+rZigi8r7O1T4LbOSxtCFTWVDOnYGGIHhXdugH4U8199WQLOupK5kcvAcMU
gTzOGsSoWAw1YV60Qziuo0IsLMlTVFLOu/mDzdsAkSypEwsLi+zSz6vhZCtEl1Bh+kI4gJ7Y/qFE
3u//7ijK8FWapXGc/9KoivdMDPlhHr9q1FfYfhNximPDx3GPZ4pgjQY2QdH/QKfMKHyLwTouUWID
8HIqxvWoeqmK+IWFOhG+8qHeplRWmjpeE/nDoS5aeDTYSOefRo7zkySFZF34yFRjSUBMBWKLXnXt
4wST5JU0r9X8uCkHeUjW7uPQ9813QdmAynNLhiSC0/lZzmTkqxxQJmXNplxXoUmsc2d8+EBWf6UT
y35V3oBJ7qoyE7kG5u5taKXmd97G31Gqxp90rKkd9lWwTKLR2A1RhX7Ed3Ght9050fgo6AytDXLn
cbUBUHeH1v3qyCuNDPseO4Hz3fXuKlXsDCkcaGRPi9rfrgIEI2rMD5IcCgLDELRS1mBC3PubxlIi
rIxtf5TwJ2hRNK4TtAmgg0riPuDdgEwDtMjGXgKR9VlHesVL/66FOoU326kvrtKiha8Mh4pjXp/y
AtxGoJYOCbS2tpZEuQQUZRCr6otr9Z9kyKunkUSQlxHiwYI1u7cVdrGeOLeh+eK2sgZOz7gerDcR
KyzDjejuxRiM0ilGb28aLG9Nnfil+SnkkJ9pcfpoGmttn5RDcMdtzBTUGp/nI7Aj+FccqpkdWTXz
Q0bpBndj+OPLJzmxmK71pCGI/s/ylLcAulVVgf/K1eqE/HldmCiKk7ggl0q3mGTlnvWTAipdCcn4
E7ZjrZTKwuEoD8cSPZADCzVOs/gzsPOXlhwI/8kHTsME74+b+x/4Q46T5w7HNM7j12GusCRaXTHf
ai08/EB9HxdW0jmnoSRQjlHY+6jbryBs1Xemgiy8+YrduAy/mla5dGnWvHqaLrZl0b70nYWjrszQ
LE6JuGRpIBbNoC/jJjHvEAJMvhFeji8GhVVMqi0m8u+ueKcg/nPagWNZO36DIwzMwk+r/I5KFgEA
wdR1wS0Ph3ocvhlBv1Aa9TQxc0clSKwNwn/95Oj0JgjSJb8IWQKstUAiFcgwmYg8Czs/Q7Tsw9AS
frjtUkThcEJtonSK4eTlZF41beGuk0Gxz4XiUMvRtNeisrABGIz1ii01T2nVXnE/ITi0fdq/OPvp
B6B0ikttw7x3uCrM1a+D28XbISO1RxS6sfJ8h8mG2Xbc3pUtzjdJ8pu6RmyHqfsuLIuFtD9pIKPn
/0Se3MrwfFItwsYLtjqnG7govPKDFxAcrWf5B/yTvNMRStfNOmUo4BQ187Pa9Dod4+Yu1KLZQQEz
104eWXsqQwbiuLp+7oRkXJjSBjrd8bXWKyhkCgwas749NgDfMdVq4IB6o6zWebQ0QmInuiZsbvNm
SAoCJONm2gRZ8uXHaXXz4wTqkl78BhP12JGP+DHE0kkLPeT0+bhmkZhvBU7S97zf5o7L+suBz+EX
NCfUir2Bcyovm0td2fmli9MGCpcnvnrex5asVELVIv84g2cJ0IAuZmkThIM2PIMOOZHXF8ikPQpS
Ch8VSO9KvYTIy6zOU86P6mlTiGQJxwUtRAeNjHVr0K9Ry22IhJJga72mrjjkeDR6f/f4KvA+j6vQ
hz3SxExdnFQ9ct4mu57ZCNRDZr9+e6VWMD7XaZbf5DvDeeH3wvqWO7kz2t9+3FNPg1Q4tN2LZQlZ
f2yMjV7Y7lugjztRZ7+6KdKvqtqkm9qFBJTUqbN40DIVn/uPnRWXskbJMEM79cKFGpaah+AbceVw
RgmI0l/6xR+nTyaSUxkqCqkCxbkN1HiRAH09QAF2D6GPy3BOoyk8cI5t4gYHyPHoODL0N3HfAQRR
c7I0hyomZNMbx6v4nZTMCGhXkU9bCnU7nwbjCEwBgVGwQmRD3YPKyLxR4d6g5cbZpWfwhOnvrH19
iG+6nLt7foVPuOHeppkaAVLj0pfQTC2tnE0IVWmdEHpyAtWHNBttt5uUAf+Xj2ZAlEIX5DmITe93
0//BmBX8yhRkWEWNDOuRIRKh261wBKfLNo7yLalHz4PKT/++OD2leE/A62MYgBwoxKIPqTnFdVcf
QEyyrjfD8MtRD7qCMq+K4YA2IrzhwVVv9MiXrtmnZ8cZXtq0614CPexeYqKH4C/fPVev9nnOaogQ
ioQZqK7VL5XgzqdaGFTCoEUjKS8j2uUqHTHgTUYtheHGvssHogBLjAZtnTJUCOS9vtOK8+ON6a0e
bHA32qi93GFTInPZJC6CvyjGtJEnlrMx5NSdakhJAnhqnBoCfJDb5VZ8Ev22IjFnDfLP3GqJqby3
A6Ypli67sZT04zYBBPM/P4xz96c+Cec8Y2Qrph+nEsXwDLhMeqqoKJKOdtdUixysF0ikBC3nKBLy
CHztOn/TEQjWRsQBTbdKGw9BXvZ7NWJxOoT97/nKyXR6TFGU7WrfcU+lETkQaJwYQVb70aS5siVy
C6+5p1xb0ACfCYMSrtrAveLB0jaGol+LNpiWulzml4KoT9ejDaxJgnZJ0XWGyjOJhbwyD12QTEk0
sN19rVAxdgcTL1TWTuWO8nhWt5LJQMWi6yVOhEf8+DlIbc5YjOVLxTbGw+D7OA9jXOcU5KefDpWq
p3ZCta44CcbjRlMORlNMK8fVyitQS75C/BYhlhyAxHmuMh468e+/O/Eq8DQ6jXHxEXmxvyqMCeO4
K34NWTiuImQCO+r3JUNc2m4pEdW3efUeyVClSashELXU0SBaItcCsv6UYND40vxw7eq98YdzbO9a
Sb6xgOStTDcdT/iu/KdaTZyfTLaJvMF3dAicwtgyo8jpRru0GLnjqQa6TLdpN4/xBxQgwQap2b7Z
JHtGIp5+eBaRCMYQU1X1Bo+mvcCPb5g6RUCXuIhMw+Cku/emwjzRy0IC9dcWNeW4K2RxhISMZVWC
gYirCfCkxnlsh+nzPNiXof+c16p5JrRLWoKr9Dsafgsh6p8FOvIlXOhFN3gjxEJmUr3K+VsQDwMi
qV7O1xZAsubWJ6SkqnbYIrxBhydBxyw3tGXSRxN5hwrBkQShG2ZINWEUAc11+Fi2qa7nkcKWY1k/
TRjckd8+wmKmYfgjGBefDTF8lwnsb6CA/cILxg2Yf+Y7Sp68t+5blzrTFl4G5E/NG/a5hq2tyUbt
BPAA96HSv6bWpL4jNlKXhuOXZwibLTSr8tSiWcI3Aj4Px3pZAb/yvcXQWxP2tvzFAhH/p1K/qNeZ
a3im+WoAgXuiqL40ZerSUIzpSe/QmPakFs2berTdA5VfMn3NBYiC8FKb6ffjUw5K7TTPB2od/Wrf
AIigAvSLebmyyNtBssg79ThaCel5PoEjcNH3ocY9SM4xO/rupxpZvBAAZIpCEdeOPIV93BkHa+yo
XudF2N/h4JsoVdPqlGIvfSJCZ7zaAhRgSuB2bif2LyfQEWcVA2T01INg4Rd3j5RD3FEgJUe0VCi6
YPKqVbfAfe0TuQPpRsNWsxkyTK5TnxBsmOEQdjDMt2Mj9k0wwOgF1YTVbmDELJvNPKpGPqQwzZxO
blir4HFsxN++DmfHmdz7ROAKmvT+rlhuuJnPospoh31s98gh6QCfH/fVnJHyNMQ0IQBLuedJKX65
zMuZLPfgIrOa8n1q7m0CtO5xrt3n7B8zx+uYuPFz5SbPkU6zJrBr9/r4g1VIdcQPq7VKNOkytKie
UdzQV6ZVUZRtIho4xY8o9A+Or7a7zDb8E5UrHZUukxVMYk+xFdWX1rGGp6b1MAmRB2RfHHeaKJa+
FW1JIsGUW/YShAd9NDmZcnrGL2YwpAJaKVASLyhUqrg2tuCyfA+6nACbMByXoE7EJ2vV78igl5on
kKKw+t0cr3ZZtEEiTtpwP6hmj9gLr11ehi3eNfYivftnL/jv3oTYZBC58fr/f24Pih7vGC6tigFp
mHJoATLcgC6SgjWYevMcakApGSaic68zfTO0qbbDy5+vNUPEn+HUkg/gd19ZqyGu7wzlVDo6+SM1
CDbqMrqnxj+aJN5FAytTdOPPmZ74H5aNnjfAH3giD89bUyg8eRjXd4jn6J2m7XQ2G+jjcR01L0aQ
SyEIOKtRIeqUAsI6k1qped4/bwAv0i6hOgqN5dsrc77ZhKQfM4L9YCggh9GtsLit8buMhiDVS+pw
ApH0K2qq1SomO4gwaDblVPQ7q9SdchNEZgncGU57KteYaQsfqqkmXPdpAQ82pMAyahSJ6ANrTwFr
SSCpuIZUkLX7JM1wdGFFeetG1M9YV/zNfAgDCiET33vI6pUQLQ9itE3bWOhj+BX7TH8d5dcjtgAT
VLW1c62n7I+HcMSodDB7xzsUnmz6o1Gf+WbC0fPTvDdvPIqkhJuTGRaURrjSdKB4+mSIvYYldn6L
82ZM32ib5R+ROh1sed/SETRncIy/DDBSow/IYZ1pvbEUnc4d1Et2guAyvPW+dujkZn68Tv9JkcsC
3VoTUTxRcKVxyxk0sPjgtJoD2ubpu1e0H0NN/pcJR8OMjeSKe8sEZ9ziXot9HAga3IiALlruuehz
civfZhSLj0OJjjxWsBqA2SJ3Qd5o5sFiCNy3xyvVK2KeyAl0IDYgzm2r6DCaKffLgSp4lWgQutjg
rlMPdVGIVQJGH+hubD4rWPDorytvgU84KPBuCOTyEC+lt6Sdba4GTxswcIU6trgJZdr20fUBkr8L
0ZUDWKlhAdlzz4rgqpC45BRgUgPrM6c68FfBYXBL4IX+mIUIGvhsDCVAs4KhSJ8HI0ZGMTLtJDs7
iu30RXHMYBmMCQr1hoS30DXqZVY7z0qfDN//u+MzdZqUwDsaZFrQ8MV4ORenNA33gVR0n22LToAv
0kNXWVLBr8IyMwXOEmXuq7dBHW50vxo/KrwFh8cgWWrJ47SyhY7+KxKcH5kXDI+zLpv6YdFU2LOG
NDkMZZG+ZnxQrHgNm+gC55kID1m/oFttl2W09QssE0FgsPggKvQpxIO5zpyhuMw1SiUP1bOa07SL
652BpmM1C0uY5K30ylHePJbQuwiw+wJ0Xg6pSqXMTj3Q24FXYh1VZtYysu13dWJOP3dxdCbj17C2
YL25/bAy5WEciL2oc3OfTHq9cr4zG5qwLqdPtqtot4g4vDLTd5PCw2OgVnfahdshKvR3t87GfUBl
EfXUN6El3kGrZUAfWUfs4jcExxxS1SBJkgpSkpMp0aL2m5UepTRLcHkTS++AJMqE46+tLGxOXkGd
uqae5Mt5EujDdqeUtBJZhAAp0SRaVQtw/YPU2tP9y88ixL9Bh7ennBtqxOAq45oaIwX6zFkpPS1a
TKeUyh75Z3rIMKjQzymmTL9oeJKYb8lxRPadH+vyoEht3BtR9uK38bBuWsESqNRTInYyf4m6nu+o
qWnrj0IPtoPlHs2yZj5CeFghk1JMzq0Tg8Yhq6McQrMeeviP4dfo4LsgUnTjmtBb7XU+rAJbWyVg
DLyqLLwFYI9jRl9+i7Kw3GR1LU5UB//Z4yT/Zy87DTo0SleJ6esKVCdYJT4NU8G3KDeZW0KYSqQ8
JyyzI7EmxSUp4xchYolma0bc74HXr3p5x8SWCzZOkI77+IRKnrSwVfQRQFeUpeEGwTHrfYPVSB5W
vM4oPhlykjff7pOA2ntRYO9tAaTEhtrecQDnUrkVcVncTNXZUGOL5afz+IiywDgaXX/oiuRjjEbl
kjhK/Rabu7ndg3qsPWuHyat/qW3oYRtASEQHP1cXeFWXJFlC+FByAWMiDX86aXy3urVdqMGXWbH4
RzyeHvoh1p9xJG/Qj9ONYtIudONcgO1l+RFOOsWtOH5RNLprZtrgf2vtLt/Yqm7syNP28GaG1qKR
K4WyzZxt7aV4LucZH+3+ExSKctOYGpOLLlJe26JZYLekujtVNJxci0+a+6I1BMYeZQRysYHKCmyy
vsSNGosvSbYK/JVva+IrarPPWcXR6L1+J1rBMZXTYzGYuz0FeS9Tji62WBenbA3pyO0C/ea6VrNl
Lh5tWddlFH5oAHUKwZZeOyzVbDF3rUl2TK/zXgYhz1FXzWQx3465rxQVS2zKf+bZD4tXHPXmmyYM
8EWpgT7LpSoO0qBlGF93ZE29+o76G53qzte5FyTVFaIoNTw94+yaV7WtEzZ7P4nqVcOsY4cxpsRu
GG9mqYhK1XVBHXvD/CK5qUQOLEIrGT+jKb41tk8tOBqZU8Ttita7u0PFEG8GDSNu5NLjdHu5HqDI
s56vk/mymQ8dh+L6aGRrc8iUC77N4NL2AVIUqEVQSilHyqVdJVveTu4lm0d/vBoxC/rGxctKbTuX
3nt7MNaYmOLVfOgEpb1vgHAQb869oR1/kd9ERLbUzblRhKLbD41L5Gn1sxDuZ5Eg1E0r5Sd3gENf
0dSUO+PkjFdCFuLFJAxP9sAJN5GL/nkTL0HibiN02F9+5bxa2ai+DZWlrcjvsw6xXvSnJps0rKeQ
0fWCVpWi2u5S0ZTw5Jl9dgTmdEsF7vCYKvSLQjIgRY2M7GCv2A11IKvrqCAqND+ETVRovHoKmXFs
k2wWdfWzpnUINTSKleC7qMDyVzYggtN90xjP8004zlHq1HqjskDFjpnleQdEnwu6VuoD2uzkYtBi
g75tuktN5oaHxLmcUWLCr5/KYMWVme2MoELiJbhsBXzri1qTRyYG0byPGRVNTRzLTnF2ppHbpCBK
2Sn6D4pCoiVVyggOjl4G5/k+OaVIozCrvNcDVNb5gjJLCI819oY339ZJGcLqGkzANOP58pQXaiXL
KY8BkPJ/eDO1Vt2wnBwW83fgDJq7zKSkbwIKuCIaMENkZGmviNjNIxPyi9qQ1jw4g37qTabI2BbE
Gy1NlzPMNRBny8OJta+vIrzibYUEOTftkky5icqhTZVarto1hv1Npbc4vWWdrTH091EYwS6RGj+1
qtK9o7f1MtYYMktbmS6ksSaXSHD+zRfP/AOg2jBBRwiSGs2TU6NAi5gMl5IPJ0PXR/Zro3DDSFP4
Ik7Fi7V9g2q/1GAQEHdQW4iGgdNi3LeR0enSYlEgVmwxWJ5apsU0x9KdSy7pk6NWJXHbNAyQ/Y1X
s4VBM9kJyRYaGDukBvxUqmS8ic2Y0SLP20/fjQVk8F65NrYpNRyIVwflTVXy2/wZZLll3lsA85EX
lbvR8qCD43HdecJwj76NsraJ1PrWFpRHQmqqH3VkvhOeIHVarQ0m3KKYbIylc0LWY1UlKBI5qFYD
5gKmqckVc6C+7cJR3wq1Cs5DkK/6qBVPZsAUSSd+byPrgdCUCv9d1916yW073ImoM5ZkyESrihzr
s+LjG3OdfveYscKzxCSWxL/GVm+wg+O41dU+uPzduAUd7VFpf/19CJPVugy78ugkoFPnqVre08YU
CRRUn+nMMnPCbhPOXl655897Y0YnJYrwsnF69HkFUqKtIef17XNBRRrDtNG9qJTTXVWzb7VTx7uw
c6qlYuHj7R3k0wSAn2wTurA8IoOMAI8Os11bnQDnTT9rE1O2DWpun8UV2fOZ8m4Sj3vysBYtzN4u
eKeDtkROgWUBp+Whb5kQ4V1XX4zedSALVMSYKc5Twep3MRDk+PSYv9gU/qFp/XnorMZeDVex+p8Y
2F4bnF2n11tddpcyJv5b4NY5PHsOVZPOYUnZh4VUMbJqYjP+d28yJkb+VmyjxkVhZKsfzADJ5iEq
BGyrHkWbCAn0x5hY2CxE8FVTXUGh5yz1xm3fVUt9a+Dj/UaMtRiSkRxTNUOv7dAb0/FHn6jRFO8O
xceJ4terZVNYN023xB6hbB4insbXnv3K36acraekYeyR6rpSbrxRt8hF6Tbz0BWbmlhqHkE5UVAh
36gwjDiuLA/4eJ5p7qH9QudI78U4d/IoJODymmggH8jfopUjD+cf+JH7RN5vvwpiYsfml+HQql7P
h6qsIkuiB1XS6JJWEpIhV0OQq5JT2mg/5iOT8ZUFNPqljPL1WvGn7vJ3T4lkXZ1s3GVRRxACC9vD
MzV95NQDb34XvI9NEy247kqkeOxRe+Y2LvdC+ZjSD//8NOx4a1lfPJ47Pz4/Y35uFkKpjgf7d03p
Yms6U7xS3cR41yODGmICZbbPreusbIh6E/Hn+NbrYOlVor/X88SpJK92LehGJLEzyYwoQLmywOm5
46VVCHy07TDfzU9t6rakaN7GXFMEFnpaFxzCsYgPtgb+IlFYDY0sAF67JleWKV7hMxAP7nspXJlA
1F9mWNfvg84ALPX6YyeDwgsj3hEgGpIKPN3dBuBl2gXJNajG7uiUGXE+wk7fqlzdK+iOTdGUt8KI
6jdaVHbiKq9JqPt3h3LI/KjfgeJ1xvbVUrXqLenj6YjkpXsau6l9nYyzTwlinU9SnW119k11GEGJ
k3O+YD681lGYvAKvUTZQnZTNfDg00ev8hMaVkirTtsnk4dfnP9SX/YTIXsLYOudrcPCb+U7lr10n
QC6oqt5RGQpkKeSt/Axd9zpMYfOSBXm9HxpklAXw0p9oCwC4+MGHiwVxayu4Lcn0K9/MgGpUhGap
6T916PY7YktpC8tDJW5eiFJpblkztOeWTEmIlzweePUIraFMjyP11Vc1pUiGdJfCq38qZfe3nTRl
t8d1y4y4oOulodbYtVnYbiuAZEfDSjdJrvHZoMRbzsPj0DIfrBQSEw3kRaztmtuYmECGVBH/6ogI
0UTzm89WkgC65sUKB9KGgrxZDJEAVdVQ30ha11u7e4SftFVav2ruAAnFMUuZqj2OFR/PgwdHvGj/
j7nzam4bW9P1X+ny9UEPsJCnpvcFcxZJBVu6QUmWGjln/PrzAHLvbWv7uGdqbk51F4oAKYMEFtb6
whu6eynPKOUT/Z9lrzfJNKTikISOtOXH6hucAIxjPxCM5Z27n2KLKC2Cs0vhZdqDQQb7q2rM0b8U
3AhBeivgKhhpX1xLs1A2jHxr3Q7MYBl545pwzFyXVmNthaYlpy5F8ypqJeUhUbuvNYocfwZYupC8
v/VgWmZokHhR6923WgPIPmfxEdznfWF2WGUkEY7MKWvRoNXym/3YydqwbMJcOhAFEMvWcnGpmY4P
Ce5Zi0JVi+dYUbYtFiAPPgS0DXVUNKJRuQCS6pLcMywU3IJHgJBv6cByRMYiWkXeI815nLHYHmQ/
oFWm4yNWQgABzBjcwWMcTak07xVdVvTW/RI3EvXe1Sl46jmUEuRNu5lW0eHz6WtU4MVqdGL2dPZL
tEfYpRTQLRxAblucuiqwGxjb1g76bpB6uo0xxlqKTo0rN4DtTGHHdCzvHywbRQcv1aOVIlvBte3k
YavBPZ1NsLLpWJHnT5kfgfNL4MM3NFK8JeobCk0v9tEZHSFtI2a/TrIvE6uoFpW3tVppI3kK3Kci
HuFgYnTMIYipEXJL51UW7fPc6E8YEUl0p+x8h2wPhLs6fsgaGSX0IFdXJkryjyqiQWmZdTdpYI+g
ZYKzMLe09YQIRgduiWyNc28Yo/eCSXfXRbg+LZNLbIbSxchFfQBaci1GUZxpU2sF3PHIOXXITj0w
gI4JzeGXxCJl9d0og2armXtPl5AiSez4IMU9li9tas8EwKjRi1S+ql6QwrJEOy8PlStNZOUahqCO
APXCwbPzp/B2ilCJn9N1doyuQ+YOKxGH6udERYnRCS0Zh6yqWledR+8Dqma/xhzSU4DhZNYBj2IQ
QHGCdXLgj4jBDe6I+YGhRD+kKqRyB1j7nhgEuGKf9aewIuZzO8vcaHApzkEokD50WVrbVEQ7vOrT
k5upX7zGd2aNGpoP0x+APzQfyMScGS04a6ZmnXbjjSpCbhB/Valhzc1GrW6ssKLGWnqrYnCNAyLN
8pK+WTw3bPu+NoPuiLVzc1dJtwVqlfcBkd8u9ZPmELnaRc2sYs/XgQGDRlKzKEBVLOLWoeBEZ3RO
NNpecvEcqw56V50r7ab4R0Oso9JBJvuCBSnE/2xhRp6G/oa1Fq0KNtSUy7XiOle/IDoXFk6JQQpg
aGhGL261RYIShONC6fz8sc4QUnAaEd9E40rqhsoxi4FZXHI/GvEnUdPC5gJbqbfZc+gb6kEv8fvA
iNHbNK2B6mZq3ofE0pu0xJVseuVTA4HNYObrBlbb2oP18gSgJa3buT1oHuqb8re3aonZogDgR5Q4
zW8I5oUofan1uUldbycJRSAX1od3KMJ54U5PrrEY+ptIihJQFR2yzYP8ZIInPmpAJDeDrV8xzow3
FvjhGTAa5T418jc3D+s3XdCh0kv1ZUhoX2LMnl1C9Bk3JtFIiaXWGqhodpFTENcy7tuvYlikqWq8
dhKwNuH2FgBb8OghClspesxLGfnS5+INkajsGUtBdyWGtt2KepRebpxk56voYppZnDzXGirKY0Mg
DbQVaMwnmsz9NdYarNaQo8EMxu6/eKAk07KV7oQOmNLohwfwteUhKBWA92MJISuInVmq6qONUhpu
Xjq5oAnm0oQ2uPJb5IznWM7cW0q7oc4mn2RhW8esR7IBApL/kkegV1P5UolavU3y2l9C99M29dia
Ek110pi8rpoFEjyOjQvLpjeH+pjupuw9kqhVQiYLNQLeRoVPFOptCC2EQubIzoqBYMACQAsrwWwa
cdzhQXJbF4/BQn5IXJCFUvrMNQcrbAy4k6igwBsFjnVm68FV0ceqlrgYQxReFbVwdlFHoSD3CSQT
ixJrJObUxUfdQiP6Qh7n7kMne7DlSD8ADCAeHvuESYnRcgCYAhcR9z6nynYsHJysEX1YaLJ5mCoC
NopnFBuLU9YV1TUbmNaMQbQLonVi+s5m9qX6gHyE3lPMyQZ5k8QOUNdOscel1Hm/XgWPugQY8Gq7
RnZRMvU2lWz5ErTh1RAlsy+mESu/9mEyROab3MXuubAS/eo4zhEe5KMbj1FxDomL9OMxzCkLhKGu
nmv6/LNcACaJgRbB5CPtzHzcSlDktdHWHZNSdCRgZSfSvowudVuoN1VtgT3irt4DqUPm3tK0lzoy
KVcWydNUKUS28qJ4Jd4buDzdOIWjrhs/9vZxBOy67aNyXTu9d9YEgvtdgzNRjojaSgRdfEdcQWHS
hQM57VJS46uqqMYYCPlNmZxQ+ey/duVxVyvKGJUdzV7XQyUhNO9gFQvJbzkNJp8qMeVVGzmsStm+
X3RFEO8NaS+tJ6JOOcBbc7F8nLg7BWtJ5qao0I+uXtno42I2MtbRkl7DLBkPyrDiaSVkeEiOu0Iy
ghtKw8dCzZxvlSJUPPFWF7spFdOyNjyUOLhlmCWcpTy458JKD7jfiF3j4IuX6/CK3BrHSStqXqh2
QRMZ5OK2ykr5VA3RQSMKzeaNwJOsNORkRxm4uHWJpXaiQB1SxllegJw+5dQJTBSn/Bit9bDfvO/j
EQYwBquqeaZj6xPUwNEFYh7aqkjQ20GkRN05LLIa7CugHFm0lFJJuxWZJZ1cTLRsREWnBPB9E0qk
gmb8aEjm2NgiMZzyRyvtnFVsw3QcOnQUMF2KVj60ML+u0BqrbdsEcUVxLzQxlFV933qkMbgxfR8V
/hFFKEyearsxIT42Sy+hi88MSuXAxAq0jEpj60VysZimEDelyhB5frYvxxlFaWTm3yC5AvGk1uvk
YJoCo95YWukspmJ9Z9JUa3Gi3ja22Z3NSn1NvX5eG6X+mY6ttQlAcK/eKyGsHF7uWXunHBIQC2CK
8QDSNhPk3Y/veob0AkUW/SHXcAtJDFvZTrslnRhk/MbKjvCNh8LTl4Vc7zO983cKYfpRMCl2gFCX
WcF64FcYUWk+U4XFAAdJK2kp9IwiiXZT/cvuQa+gFrqf9pSxGmahb7xwYKkipqjtpvBn2iBqu2uy
rDhNexjHVbuBrAgZ+qhi9SRUChQ1pVAryzdp7HR4whf5Ni8VaVsU6q0mjw3PEb7XJiVPl+V8Dp0y
BiiQI1A19mbyQELxmf7wxUBlbUdnAt7ZuDttgGdp2AEiGKf1GAbbgj7f9ChFZX8M8P8+vT9mrc2Z
DSN5f3P6RE1D36Q3cpr23JDkoq9xVPAHerKySKDWdR62Gy1JUUFvsl4Csds7HW0KkX8bfNMITKE5
0Y8dEhAYf1Uv8MKFSIJxRyhDctPjxJ57leVeI7xFDmaG+CQA3et0yG3Kek17ils/fmJ6Q5MSGYTT
kK6nY9MGdMRZgziLym0WIf4pKnsTI4bX5YIOJuJkiwFupoqVWuyc8ARL9gy/nQRxipTNwj6kwW2m
pcFzj9A4RDnE3e4TGSrK1EBreu041bpHhJnog2KvoycMYzB/1m2BuO1IIQF9FS38InB2TefVnxPW
jzrHL8FPrOsE/I+Tdu8UNA94lJo7u9AJI1W1WqKpeGs2CA4T8wIJRJ0mRW0G5DXyzLvYMYZNbhRA
5iljo1Y5boKm/vaqRDRtiyA/xElnXTiiBS7OSjyRpW0sO3aD3j74ZZxvLNxFZnnadsf37ulIlp9e
iTy+yi5dKp2A8P2QH2EyO5CsLSstF6fxW6GK65yTSYlIr5yznDXLStj+aTo+bSRJ8clAiWAzxUEQ
xKcFISu+TXFfPHhhKm1pVMovUto1a8zTgRkGXfQ4vcKuIn5/9X5MMPNSqJnJSVFedJ8qd0mwt4K5
5X+BirzNVaXY0OKRwTo2a6lP6sfBt50RCt0fElE0R9W06kWolfJCD3OQC87wpCYwLKYJvQnAwKDd
TU4XXfwMCGdr7mLFsXZtravHetxMryDxxEcjW7/vdIF2RB4IIyIfiJuY2LO+ltmYccCynKp5RR8+
mUWbHnUrrdZoczdL3ABpzwyKvqDwl9GvV+WH3rDNmZNW+j7oLOkQZ4VCaQETiT6qH4agVbeqXzJD
jEUlL9Gp76ig7FMK/Q6oxE1j0N3ySs+BRfBSNBaFfCg08Glce6v5N0zM2WcdwLtN9+Sdpm9ExmUY
IvfaFvUKOzxl3xKq5SvRsyqU8jOZAFYhNglSiHrATKlMwMPjRiOB3k+7iJkyyjoTzYuxX9sl4ZMb
aOHKtnNQ6wJ6KLKzmBaP/7hMt3BfN3W7bejw/OuQamPKOCXCcm5AsBvDPmDm6rb1qQhOgd90rA0t
PFIRrgCMg98YhKHaTdVt7GfBqYmwTKVyJCPsZ2g7R4cs3+GmPXtv0E37TFxUamVuVeJ5+kax1eGg
m25AMZeehhmx5sR9W+60NGpPOkrZxbJ0qnDu6qAP86o9owEWHQE6n60+Uo9ao82/C3DpMgar4Vx0
OK15vo2GytiDmgq806vEUntoEqBuxLjpca5e6LI9Yr+yEf0T5y5JjOObt3Boxb1ljuxE3b7VE1m9
H7Jve+nYUtLkpjsY6SudK5QXTNM9Ke6QIEzELlHKTdwr5lUeU7g41fewAZxbNc3dXZgALEycUTAy
D6w1uJRiHhatWDrRAIWkEaMBmuzrKyWSIFIYqUKgF8NJ02rj275F3LLSM72ZK3Vona2YhC+WnHrR
UdM8T8fQ+2y3MqUUbMHGY6nbEdMjHikHKZh1lkwu6VUbcijNmuxuQsn+9qptpTeLBsWGblC5oCRo
P3o0o5UEAwMCh+bGDbJ91mrpcx+bFuulP9z61oA+TF83KwmoLHWIRr4B8ApUIBegVzX0niPbOIdx
CBoTrDcmSkagYxqUg8qugxXwQfRtmgw3JOAle3vcTLvTZvBL1PEH54yobXuwK6dBV5pXuGai3JSp
3d5JoKty2JO79iA5JqCSSTtDwgQjLDHSlnMw/alT4onyz00VqtLRRxjtUNFtwkwStchR/i7JOoTn
gTMj+K0s3mdew0sPA7W294ALahBrrAxNbAq5KvxzN/0IKCS+V+YgyIzdBKHJFQIChWxOw9jvUuJP
Nx0Om4RsjSzDrvvnPicvkcxUuWSMr3lqWZAI9U6+TG8Yo1Kellfm9l/HOmM4a5ZbU6nEyA2AkZin
nVncqCjTzfxAcXYgIMp5mGKpiL+c+tlz6DCHcXvHYlSdjRg32/FwgRsyLB8Y4QCrVyqr6WcUeLcC
iYCXSqdg1KuWeyaGMoH7JOYC9E/4Upagh1hCvQAEVIcujDWKi1hkt+s8ra1dYYzTvDUWKHF/vZXU
nNnU6K1nrXKx1IUVZtCstGKskby2o7mta7SeQ4zDu5wU0NVggat5eFbMsRGkJhIyPET2JQzY1zS8
86pKvNFgBOMZewXo4MxYGhVFaJRzskNOirbE4au9p7s5cght8TY0j4inuK9CsaCtZOUXJybrjuhk
QnMKh4uKafHS00hnO7ora54i++AMhthUKDHu6M52O8RZpA1moh0gZSNfBw5GD6RiFs2PLrqYDdmd
V/bjaqZc6F4j8OmV8mOhCrraYfVmB3hnIpHjzTSE4sHTibc4yh+wA7AeZd+hIkYn+M63KrFIHNs7
Uz0DJUHwejBR0NtBuBYbszkmqeTspQBIYN9n2mF6RRiuHlxMg9bTq38d83885oa6saOYiQ9ul2wb
KlgbPTC6U9+Z2NkMSnzv0eEGDOCEXxFfp1HSoQI5IC7jhp3yQtLbzYTUpTe5atwE8PEWYMqaGzWg
Ia6asFl4aOwd9XJ3g7yIhYc0IvG9Z3s3OYTjXocRb5VVt6PUhcCwSZzaAm5h/MuwhWAaVZntXuWc
oYs6Q/ze9yPraSVfunz67T/+8V9fu/9039JzGvVkmb8ldXymRleVf3wylU+/Ze+Ht69/fGIut3V4
wuPd1mnLKIbG+1+frz7qz398Uv5PqEaayFQ9O7yzXRQqd1dkvd1F7jjaERJhhphDnILF1ARY9Arw
ZqU6w6pFReZaA6DBd47H2nTg6EzHzBcQntUVSMFcICJ+I+euclAFyIcC5jBrfXpWQpUCc295z1D1
KPiNS0uoe5hzMBkvkiSg0hlX+l2hyV8gnEaMPdtnUEI2b2n7j9ooLEkgXhIfIaZpkU6s3kad6V3L
ZBhCad4qwbVRfXmfilRbAu4IznJIq7dhOT/zpBZb0WMDO0UgdBYBIve+2ISJMW9V4p4iGWaUxvwX
CVn2xaC78UEgux3KLr7sUtpvpaB6+4A9Sq3mLaXytk3b7Pjr+6R9uE/KWPySLZ2evaIYbI0f75OS
9oomdULZYyOX7/uif9TaKv4TxScQ+GX4GrReP8P7SL+VKjDpwq1wG9dschZdZJ8jJaOECHN0HwVW
+pma8xZTe9HozQ0MVeN2GFplUZWpuSIsuHnnZuUVBRdTSk6Vpd3qJH9b3Zhpluo85m7K3O7n/Ukl
6dxhVhvTcdsYKCyeDPShb6aNB/3xYENZMxuWfyOsjc3fXBPrx7GLXrZF79yyLFOXgSpY4/vfjd3E
95wOG7x270evSa36R8OVmzl9V4RLLXzBETNyVxPCuE3RtO5gM6xaMINLBZPa9USV0lPvs0fx55wZ
KEnaUU15f1wMDHMZBslrZWMUJ5VRCvpDdztcYZr0aNWtth0E7fTI0LOV3eglHPo4PyMLHMBoDY2v
vf2IKVP0olNSWEil766lAjiAj1EIIkQ8NKTw/Qv6ArMud+OnLAMSVRRts1NZaC7IauMLXerdi4iH
e1UyF39z4cS/XziTIWTIpqwbwhLyhws3pBIydH2FakXKRD+hm1GQxJVjpO33UW7hRYazXzqC+4pQ
gwPiA6NURihvL8a0QsOnl9pYdbVN7XNrh8mChlp+6kM/Q7Opte9jXyMY6ketTN1omUjUlG5GiKV7
R2cF8efhLs6BE3lS6B4KqEJLvdYDCMAyMrcuMZ9Nz/GAzgdSiEVwmFboprZmXuU290aP/4SrlRha
ar0LE9JwXn59iYT6b5fI1jXIDXjWGKqmf5wXET1KmjJp871hIamfVVZ7xbrmkKaB9Fm0Ubqtqkgs
RIuxZ97FSBWlODiEAwLYPkYLNGjpjeAQVMj+2XC9DIEMlyzCiO6pt66tQgW6X2godfcYSQ0oKATy
6te/QPvJL7BkXWFat4WmIIr3403G0hH7BkDZe4tWKeBk+v1dk18nnpmDpgHNyvwa6ZCa8aI7RbaF
oRNyV5Zru4uohudfGAznIuiGSy7DxlHG/oHmmtCvqyK5YJ4cHUwygsUA61KhC43XRk6txKXP8xf+
dXpVF601j5XMRCBAj5n9Cbdl6eTb0KFh5Nwrpe2AhfQwyQs9pLIpJUKIiCTKLXjA6HkGdKCq7399
efQPl4ebq+qCqUPTNYEDmPZh4dNxBiiMBgKyZlbo4UhRd0G6Gs+evPSeVEM7clW1P4XAGK8W5VfD
wmHK1t3sTm+pylkZrote3laLuEnY9c3krimYgoEmlV/phi/qLo8WXu1mRwPkFS6ONeX9SDZvUmkY
XSiq8rnM0Swo05zMUoMFTCumnatjZROpuuo5TcUK6pnzBh7/3PlBACbKLQcQ1/hLWAjHvGunBODW
ISn9tYszi7rvwKa+v6ubJaoFk1RHnLYYsIy3ZsInNz5eNUDMZ9N1/Y8fIopyijC+4vtVwBSpPuz+
4+hjA1qmf1b/Nf7ZPz/24x/9Y/2Wnp7jt/KXH7pLY/7/+JEf/lnO/u3bLZ6r5x92cHn3q/5SvxX9
9a2so+qvyGj85H/3zd/epn/lrs/e/viEKEdSjf+a66fJp29vjZGUkFmR/xl5jf/+tzfH3/jHp9tn
4q/fzv5bUbz99py8/oYDe/0W/eTfeEPZ949Pkm78LtP4UC1VqMyhhszj27799ZYmG5Yhq+PTLfRP
vyXYqHh/fNLM3xWNt2zDJEYgWuBvyrSe3jJ+HxdJzTQs6Lh8Rnz661p8ixLfb+LPo0ZhcJLvw0ZV
COJG9PEUFnDFhFb74+SCGjWN/KTx1gGGZ0uRticsvT5z3lVexgeTwvRMg8U8K/QSZWEPBoJXj4zJ
YJ41vjEzC7mZBV1+lLNyWNEk2xtKfzdINho0WdXMdKossxppJC2hvy78eD9AlBgUmLd1Gj3RB2JU
E4l1XYu6p7pwu0ReNFBhZ34XvNaBANehPaBSiOOIZs5qQYnNQXZOK9Ib2xsebCWzUb3sb+HWBYBA
F1jBZDTN3Jcqy9aY2tuYS71GcomRHJaTdNnNF87+hlGqtMQiHjuwjoYuXElHFxLAYB9rerteKppy
4dKcsByBsZ3Ce3wFyy3POjPFSNlxF5TIMa1QC7jD1lfQWLdRMqQLRC3kJSufg6n2MGwArx2BfHoz
Q9Dkc0yQdCJ7iOvX1NJXcj0ctRC8savnXxBifbK7rQQZMyFbqGosMVrKun1jrhQPf0y0il88I3rF
KvSiO+5b7KjuErsuaeGDRED+1OBDQ939aaoUwN7QPJtHDXJNaeDe22DNM/U8DKPzp5U+tb1xAkKO
Dpz0Z1n5rxje3OVqbayN2txZ+E8NCPksaGagd9KKdY/hBo+kmEeahlIbqvNIL0Gt0iQw8oA3UbrA
x0sBggxdyOkoeaXhCyjN0YHH7PhmvpghwLMVhvvCLH6xml2JHv/MD4lv+9h7aQdzi4x3Ns+RH5LD
jJK2Ahe79f8sHeNUDvGyEGKpVpUDYSw6S/bweWhL3CZ1hoWZId5L27SuLw14oCGXl6Gcl/MAGWHw
LTjGxmWLXdrABcnit6yrGDB5lW7TRl9UFA5WUkLZd7BarO2Peegly5YuOd8jhCLkDVjAY0ynREjy
qClSLQ4Rjub1hJBShK2ieslwX19CX8NGrsyf4Ojjs1eMglUabJbhTTfTVSFbcFoUSd0xEu/Ving0
wuQ7sFAndowGaI9arZJOFfMQax6j2UVOf6zKMF2YZaEhD2bAdRnovSQd9dA4uFUGY90PJZ9n9UP/
tTjrKm+Jwl7UKU4UcQ6nIsF5y+m5xkkORerghpI/L/roatjxpTSQJpb3iUbH2w1fhIiWbqdBaShO
QK9WjR15yLFntx7O7D5CbbZHI1lG5o/i/Ix2NODsQdphFYdHTpacK7x+8PpiHGhK8jRkTQtrxFip
wtnh3LOpenkWBQXMZbCeedg+dIDSRB4+fTcT/yQHHlOn71JglSzbkGUNE02dBFhXPqRWRgI91q1N
d21FDAozRRgwMDa6j3SlhFzPr0+mfEjk3s+GXuUYdsjMnx/O1tSKgkiK4yJbjqOwbJ+JVO5ULquW
G6fa/4rj4rGUw5vATC9Q4b78zek/hP7vp7dN2QDTBW1H/zBxJzGJXAq0BMBV+JIUpjV3Eezs9Pka
ZBRTwnQv4hJBh+hgJeClBnP1669g/uRyo+2hy+O6gbrbh+RDU3UtznXFXYdNc9REDBvQ2OZ4Cfda
tKTi8jcX3Br/vQ+31xSC1U8RY5YoPgR6iSqXOKxwe1W6njM6gesivKkADc2KtsJBLinmugdODlTD
3KMFZZbYZ2MxmAtvV1s4rWCLVyX79AFbcqAd+lNc7+mJP1hoMdUi3KhZfgL5t9bCiKkoqhZmj2fR
wFRHTnpJeqq7A0RRUMovpeLv3OwpHdwXHadu0DE+qD7bWhK7PKGXN6LOof7naTH3++GEDMV9bUcH
dDDwQPPaZ4SS72IXkyvQVtVM4xYu/drSKcGU81g45wJnrrz4EmDwyRyiluusVi5xry/gvh41paPq
XPjryEV+MgWwI3LrDq/lh7C37phpbEoufe6TphbWCTmQfq6E5rak2COxhEWQVVKmdtQwo/k0Iv5H
MePPA70fwsf/XVj5/2PMyFD8f4eMs7fIH95+iDH5/Lfw0DJ/12zqH8R6TF+EcwRo38JDy/5dCN00
7HFKM6iN/DM+VCz+iD+zafhpti2PSe+3+FDRfycXUsh4Fdm0FZlJ8H8QH36IDpmxEMjkNEK1bNNG
Bu3H6LAmCRwD1HJdSd7WaemqZzVeGMPfzCRjBvvdk/1+GoXQGL8iyj/KmOJ9V//phxwr+KEHDSRJ
e5R0aL54qwRrphzkpFPMsWzrY2373U34yWohfnpWXeaMuqVyOT+cNeSn0TRGHsfUbZZVSDVeWX+x
y26v9/1csv2dYVDRdb2c6WNBP2ZtW5APG+/MHZBnVD1AltT31P5vRCye/SZaKLb/VNfSjdPL1yb7
qijhZ7ty7+gHbSUHUJ5Z7qpSevj1D1HHie/fLp9Ff1MnnFcV88PEqLQqhR+7K9etFbyNwRh2rdKs
ErCAvXUTVw70ldCdGRablEnEYTpTQuYOz/YPWk3tHgG0oTbuXLO45v1tLrRVZqJapu2HVJ1rSPk0
/r7O+mXR6RcRXNUIJUrvLIrSxyQXEDbSN0aIE2Nl64u/+XHjXfj442wFguyYpVB5HFeh78aGp+np
EBp5CR/KPE0oshR2WIFGbHCXocxMcfI1tMyTyjVOo2gZB+2xqcw1DLpZo2Xb0be5MJGgkTKEmwBV
hcaCoXWgGnykMbVtrZ1iGKfGANsV6fmjTxhkhdCJeh1cdzsibx/lNjn9+mdNsci//SwSQh5iWWUV
H6OL736WpJswJU3umUjErA9ID/QStb/QGOgaKPVJ0snGdNqxKpQfk4awiNUzdjrQk0lKZCxU1TCc
t6JZ/vqL/WwsEUWR4JGrwjgZH5rvvpdcW5kBxLFcRywwieFs4Tk8/voUH6q9pJsyVfDxqTNUA3ry
x1P0I0kW3aq1nyxj2drXfbkR2V2ZW/Mo6lehrLyXMn6oZHzfG1E/TmPTGVWhIStpqVTfPzwgRqXE
fZB45Rom6jIWmOzKj6Ye3hYx2HoPa4NefnSVS02O4xnI7QUXNbL36qDif0ehz/dxWK7AGfcLwBlX
q0lvkCo46xGM8zReOE5wtWN9a6eHsCfGyOsd+kEr27X32JaB6YYeo5GaNnr9hWL7119fTcUaA83v
h9L461B+gHnIXdP478dbBpbJxG5eAshsSZShYos2vBieelX7nCi9ucVE44DxDjZj5HZLqKDbCAWb
lWdYACSL9NDGt9Lo4iqrZw9o8EwJ7CXIdxTSEc7q5cFbIN36BNTMPwQIkc7SoIgWfe9CjTNG4ZVE
JWetnVlVYDqUKMVr5SIYpfA8JpYb4F5SX63OejQajP+SwrEokCenwVQOXlQwnu07Dz24haK2dAw9
94T87T41igireX+Nj+pT01tvqDdvnE7E1CHylafiS6Tb0Mr9a5oMNGKTzCHNew4GVV9SLB/mBkj2
XqaWKVsGLKCc/HTE8MYHRF2oEv1JDEQ+DxLRoRzXxMZTKBkwZpJSWsh9tx6C5jmMPfwu0cEy43IR
mU03Q0kmBM4vob5bxE+ytKbvf0zwvdPTkny4HtFTpTcvffOr3lgL2RmGGRB7FNEsjcx0iag3NVcX
v/OAd7yyLBeW6b8CFPhS+Qe5QY8x8sFDYI40y5WHLpCeIFccSzz2EgqfyBUxp0EuuIfqIYz2tQNp
njm3RqFiU4sXiRrd1xTflwEgufBMaz9DxYYzYZpDSRutlJkc6tlMRdAkiNeKdEumggSU3DEYQpBZ
XYCMauOqc+HX+7iGW6vh9Or1AQZwpXdxouTBkKwFKBkMcjsyP3QK2rhbaMAtqQSgOIts/DoARoEM
AQx4M912GVqqoWpYqya7h8JpB4UA9mEvjaI+SiJJ5oGdbPqmG2aww19ctytpWEoMtFleQ1UlT4zT
9Llr7K+Iax9TuUKRk/KMCFf00G486CVzy1yq/md82jALx19KAcg3H4dXj1cyJOD8qiC19euHzv6Q
/E1zmK4RsADxINX8OIelcQ04N0buFYd7b5m2yVvYGjt4u5BiIh6RSDu72TXr5K2c6/LM7P1rEnnR
zHKCkDAgW1Ix3qSJKFFZBPzSp18UE1TM4IG0kexZEiRHiLxIwoMp6rDFrS35dujqsyO5SOdp1mNZ
gu2o6uDgEp/N8JybGWr0CAmcYrurUMFp0oXbcF/oxO+TSty3NeYskJuehYeHb1myrMjgjXGzoB9N
T8f0g8eEaogh5V/FCKtLUuCYbvgGQBiZjMyaV5J4pLWVzPpouFV8xI9D/09Agzd9221CMCTatTaM
TZbM/dC5Uei3oRAr2fYpNJpj0TqPegyGhlYRZSZ33hVpj6aDm9Osi74OfnANaUkPvnutdQC9fVbf
Bzji4AevRWLdskwjMWbNM4PLiX7s/a9vqPIhmX2/oaauUndlPhXqh2QW7w/MhcqoWOda9jlu+2uI
omtu7bEzocAZSjCzW7SsQIKUXGuB9xlwr9jyIa5Da3EDqoG5pW/yOnr79Tebzvxxetdt3VbpHKuj
RcGP03urWHZBbbhYo5h4hyQvHDDk2bd6HarQD9AJBdi80okFGpDVgP4E5qhb/EcZmgi/xEXSoxkV
7CD5H7uk2jRqfGOHxhdHLUeL3RDpDSubY3sq4VL8pdZsZ0k51GDiDHdyQHkyKhXvbxZk5WcLsiFU
TWExVk2W5B9/k6ymBeK6UF/EENCwz+RNGljIHICYnlVRhE15v6rcgVKviaurmSZzKFxPkv0FMANk
GrLi3mtufn2hfzICNCHLqm1pRCX/9p2coYQTCP5uDSYIFQG8h7NIQ2ipXGO3fsY87/XX51M+1DPG
IWcIav8m9QyL3t54kb4LtRQ7lwChDdDU5fRrqlHVLlVzR6n6Qh90F6nhvZMplIiVua0m61+f/Cc/
lnObsoyThBgH1o/nlqBORoiIMqikfoPf3r3EPbAN6Ksj/EBoYDN/fcKf3XJD0L8kUNHBp0xJzHe/
Vm8ly87hBa+Fmb0BewKY5p2LAEYXQlxLW6/nQWeeCBiQQulwMozWpTosWNDfKoU/iMO/iZt+egVU
bcyjTWGKj4+VkVuNWdgMwabcyckoBLIkkJprJZpdXv83Ca4yVuM+PMQGbUb0XSwbM4CPTUq7jozK
wQ95nenyI3zSZdCm/5e089qNW4u27BcRYA6vDBWlUigFyy+EJVvM5GYOX9+Dvo0+dllXemjgwMe2
ZJHFsMNac455hTqYurP0czGKe0vJn8exeLaph3dTshMRofGf3wJtvan/nIRFzoFJ0RAQ9eUDpyBa
mhoyBZBl4jXGmeAO/fAzi3d6JRRPM7vey3J1X5v6ObXyXd+mT1Za/ijJt/bR2Fvkp6bQuPHUW7O8
F/RefPhe58zOn3UQTarhpAcgSR7cXDpG87W5NIO75B38jtnaThHUjITGRp1Lk6tJTCs2t/3zD/nx
c+aolFIMFU/Q5ZNt9hKZPlHMWyX0sxUzkU2lckbf5bfDFSY/yIEE6rq6iN90ub9lbfBgzjzy4Ly6
eDlVSl1+cUqXdYbf77mD+ED9XSqlY/fXe04XPDWaEfySMab3HVwkyBbwPwgEyqqXkQbbhKVmMpPu
i+NebuXW46I5RztgM8Sal1diNqVIRnZTb/PFOah19Uyx84tDfLCVMzVGLt4hk8yGy91iZKY9uPCx
3oL6P9mVEvk6kSxeHVud35rlvk94nfNC239+k/WPhs4/jmtdzB+RE5cTExtklzL7EemYLCLUUPYQ
dp6xXHUDxMRWlmkxmfDL0/6tMY0TclnQfxAUOzq1G7Ma+2CMk5tBo5NUEdCDppdYOODJm0JonVv0
0l1DTcpFFolElBBIZtC9VETfWyt9S6KIZ0jvWt8MsSYVTyoGcZcAsmrG3GlHnjK11zWQRSLL5o0e
51/soT+YQE1d0Vh6IvajOndRPphbpZTLAU9OJvGO5tP1iGTDSOO7zy/0R4/un4e5eHSzvo9Nsx/q
LaWZ+6JMa6Ag52l5Ig8AaFkZEISeuGOPBPTz4370XP15XO3vV6bKGydhucsrMwy3JYWnKUSGHQIy
SPdhOW1iu/nign44bvye/2ktOGjzLh6p0ZLVWM+B1lUE/KgowaoufqBTGrv2FqJ91LPbLcHqD9eR
WX2bRm2Ls3w32DSXLCO6//zzqx/sL0yThQiNDtwV/Pf3BRinBJK74AEvLOH1QwSPEEkKkLyGOp+L
73LbF6hmgRvSjqXj2FhLy5KN1fRMxJe3jmwEcpDfuJS/BHkQmVqsvQ4qfe3j56f60Sjz55le1FYq
hKRqHOGrnldjeAQ5MPqq1fZPpXYdyWzd4UIwfRrKKqH4c6VUmr064dkX20E3dqUY3LaTqRhk9Snv
yjtTMu/JwwJrER4B0v2KDbY1pLDQ1meHYV/XKVzwevKr2CzoRuMFn3ScgPXZaJYzRNfZbWL9BG3y
uagHl5nqbX2Rajk9Nvrt5xfrn7Lf709CBA8zgaay27io1aTEM0zqVHBfhfKdAefZkAgnUcsNmWxX
xVLveimGCBqiWsA9YcB3ceDzRaSJgdqSrzST/lGrftFZ+58K8cXKgBqkoxOsxamhJ/z7AlcJj2Im
SrHVBRdrLMybOKJePY2t5UmtddMU85UNvtaPnOUWmDNjAGQjW2Ezatvje9okctAsDqxpzKR6IxBf
DciqYg2Sa42VEpUHaurQjXXKAUpFpXiyxFPUwmaR07p0B+jURlh9l2BIlWlT+WPD30a6vAe65ssD
dRNspLLraJHXZfoPS0BRVPS3VC0Dmsy7UaWs0R3qRvluGAUJfxXfLCAbuCUDFIw+RCY5tqhqb2UF
wRUShpdZ2lSN2ZE8g9EvMvbkHlFESsWJOLDYz5pNkS/XeTSrm0Kyj2knBwPTgA/5HgxhiPVbga6a
FGBGQqfaOmQ2SX3xEvYdzbqS8KXFcLGqr2nWXMm6SsddUcu3mC2uZZPq3JDvp2HcqUN9FrrD692w
ONIB1E1dwc4DuW/nJqF6pUn2trG4pNhbqA2gEYB9QvaNEYD8deOm/gkxNivTk9pnp7Q0Xy1FbOR4
4F71u1yK76Ejs4NgkHaT/luxmAPQKT5gYvLj+llLoTPkRJBaPShLw4tGPnCeUvIZRhQ7MkwIdwkV
t6mdvZnwNa0fKKBDh6/ew0W7YVLw60Z9tQwp8ud62IS5MB5R1pIH8KQsDiQiq36JEsIJI7N4GsLs
JMnWsRuxMJOo4gTjpLqLZh21FlinXpMTTHehDaXXaDBfpzGX3VCP3Dnioajs/iXjw2dN+Q6D8aRi
VU3a7KQNiDzsDr7zt7xG1shSDBZGNhD7OCBrNyu/tWLXin8qKCU9O05PyppM98Wr/cFAaMsarw9d
OYeS/sVcOTlhHba1JrarYFZUgB5TieUe5utpuUfwdCsXeAT7J+rCZ9tIb390WUGnhlfoixNZD3Tx
MtsyGy3FUiHB8Nu/X+YwxTFZ4HLdVgraoMKyjmwDSRK+E41xDPv4oAwvVdV6c1+h4CBfefr2xRms
w8XlGVBIQY7BmnfdT/99BohJJ4I/arFVR+MuttPvlR2dRKc/KEONmzvcEFp4ryXi59iVX+y09A/2
dTZKaE0zoO6j9704tt7E+ZxRMt1WeMD8KWP7TJGJlIlBvpX76SXSxHslyE5X2/ckUT2FXMvcpAjW
/pjlDMQs8qYXte2yrTlkTpDHxkAfaSSORccLPJjvqQwTbzKa+8oosOZr1SZslcdcra+UGUCjkffv
tiTOMkrpNST5nojV5qC30IvL1PQRQV01NaVVRTJWQso2kdecrzDoBkH6M3ZPTQJwYJAMYK9V0S/u
zEdXB5wUK0fZoa31e5/6xy58xqU4O9jBt60AcCXSnwh4vUEzKBK31XcTzUFh1GfVoBc4L99wO4Kc
QksDZ8sRx4TAVw9G82vORftiJ/HRiRkyS1mL+gD9jPXrf5yYPtaa1fVgeQqQmEbOrkj0J7wQ2NFu
xghz4+cX4oP1M7rLdQJ2uBq0nv8+nNYK0Y8VfjgpsveLkgdNbW4sR/uqzbeu0y7fBKZU9v62rpjq
5d6vi526Txs4vbJWgJ5LjpWSPWZpeiac8VC00eOyDNe9ZgBFX8hfavZWox518lg//7gf1ZpQKrF+
kg0DKeo/K6gszR2N+IAttt8cy4e9aabmNtEPBpaJeQVjVnMwNB3Ddjp8USz/Xw5O73bdkpumdXFv
M7uxaQwo1TZt5dyNo+momtWpNopgUJQb7Hyu5uTvpVScdVChn3/yD3YwNtoFjW4mCot/qqc90PU1
+F5sc8O8lVIgP3oPc1UzjzCgjpJunbXaPJOu/YUW7cMPjWICObmpWKziL54wA2wQ3AxFbFcPsKLL
T0keQttAC5poWx06rStqJTBmREBNlj1//ql/t/wvnju6gYbt2PCxaDFflHpINCpao4yRwI7GE0Uw
ExjsfEP583Zo6BforfGKrOPRbM9O9C1S+10rho2xaO5s0MmbpCGhn3U3C1JMOusNzEiGIqpV/UHL
n8awznE1LrfkARqethOxo25azaFOrhj7Wqjqxh7aF0tnQaYDPS8N6zWm4u5SYCpcIw09bIjQaJVn
LOCsTH6KZnmaQmcnumijZcMPpW3OVma8khv2IoiC9jp7fj+rlsTgdKNlZGgmmGpcUaSV7y8OK4lq
ZgAHESw8KbMPQ084q76XZV9gcltMFnsDoHm6wwbdPU6onBxf6/vnoQt/GrIWJKgk/SGpz5/fBe2D
h2+t9q3xgQ7OOH2dqf8Y1AwynYUzhQxqFky2LO+eYIFKq42+cQc7ogiVC19Kiw2OxG01NqovcmOf
igIDtNS+dBTssCrYR1mQEmXj9QIhQGdVNl6bpdz+johQ6eRGHfOJ3PfsDUbnJjGanWllN+yXfkxi
XcoKtSMwDICx/hrNFSRb8sMLZHr5TD5aySOB2X5NG7a+GNM/2u3gvMGcoVHx1ND2/P35O7ztcdYI
LFpJ8don6gGKEyT95pHOU+YjrjlNdXKS9fm7sDPE1aZ5L8BxxA29Xe1EcvfstUUhfXFaH3RUFLQk
CGZwTkE9kC+KJ3k+GWpD1B9AVosVb6ud+okHPWR5PrcUQgl2eq1HuGW4XGJX5Wkkmn7wbBpEQTGH
72ShXxtF9TSMdLTnh5hvX6b2nOrKBrU/uNOeS4lHcau24ws0bVBvQ/dCPg2BcE/1jJ1Ih+fof/6w
fVDAWFd7uJyo8GIuvBxw0PBEtdXrxL833ZaoKclLKvSHxWJhw0/STTamz5i/a4yTyUnJ2UXHA08T
YpPnLteeEr2A/liEX1zsD8ZBRdFZheJbgn6D3OXvZ6DqzRrz3Vhue+psOfGMSrIqtg0Glljh4Zf3
UYVQYIZ7NHxVRvq37A7FBg6FTldHd5h91zrTHy8gWq7YMIak2oLV6QUNlnkOFPkwyqgcYC4unblv
a+OqMLTHbi0M2OMXTaV/ClkXJ3Dx6WuKjnEhkyDWZP0BBfhqn3DbicEfMqAZG/sMgOfnD8I/S5u/
D3nZybQHNY+tOmMB7AzXKWqmrGTCrdovFtrKP4PbehxFVyF9cmcxUv19bUkgMXuNTPst+PW9jbUQ
3DmXVe4PxupX0E3fDqdnezQewP48FUn6oxv0HUlIflpvHWkkXLp6NLD64oUf9OLl86ugfHjlVRth
toV+kVn479NTF+DhNpG2WzmXDrZkXrUNFM+GlW9ceHkoBXIiBQM82WWV5qc7hgK/AWU059ERcsxG
b68KCEhO+/rFiX14f1Y7kEU2A0vKi0FR5EOH2iKqtrWQDquyWHTWBkWzH0/1XtcETfHDTOKQ0iYP
dVfvnTZ9qdq7ycweGyqiX5zNP7vW9S7+cTYXlymVpCSO6dcQJI50wGEhbE7XFNDJ1TtUs0larvZI
peAW2eIBF9kmTiBTJ0ARjp+fyIdPk65YSMJoTdHr/vt2RSVk6TFzSkRMr/Gsun2r7TolqKITlme8
FnS1ETx8fsz1s/21SFo/+x/H1P4+ZqeUhTUSC7qtncEbbNU1h94fDagMgJz//w518bKEclhTu7LL
bUvEeTWyFwg7tDb36pcNsEvDK+v79VMZCnkapqJTRf77U2l6L2oTEcx2ASXhTnbnpw2shw55a/1D
S5QbvVrIq/F08kHSGJpg/YYD/JjhculDk6pX8SIP0c/JMjba8sLi2rPS6EEa5mPb1V9tSNV17f/P
PUALSKHbVh3LvpiLi4aFHqLDcouQZAeZdzthBpKydiNa+bgOIiPBe4MpH2Npi/98L+IwAJ7sKoXq
ia78/drmMVDwcniOek/jnZoNlGQk1x9ADKfklgIVD8OAPIOz6PsvZt0PR5k/Tv/isbWAcPZqwSNk
GvQOKTe3npkpx2EodyUG6KhbvnhPPjjgKhxA7kVxB37BxfUi010u24q7C6TsgJwraNVNZmXuatSb
p3ZjKF+pJz98Mxnj8XMYjJiXjft0pvGXp2G5hZF4WBXQwtZPTdgeBEHRaJL9go5ElaVfzS//tEDW
5/i3uwWNtm5fPsct6jBUZFzaZGaHaJpFQFCpAh5mwdtWgbDDO+gL4xsldWDv8f7zF/bf5dS6HUBu
wwyybt2t9bL8sXTQK3NMO6Dt2zHqNw72xBAjCAw0V4qIk2tNgCfmBnztrR2jMhvGeyK9ryxCiZrh
ddHm4IvTWR+ki/fkz9O5VMxURROSM8V0xqr9KGp2XTVV+AyoAwEqvQqIyFmrDDIx744M3mDriHb3
+Tl8/Oj9vyty+aq20iSRRxZzRcb6Rgtv4vTFXtjbTs0GcuhJnbrD5wf8YHxeBwYbHb5ho8y5qBtM
i5FNZDRRpCnnIO/CAIppEDUlMKH+i3Xah4dSFBTVlMZsds5/3+1IrQjKTflsNbBSeeWu9toubrMg
k6yvajEfLABW+o/5W7Srypd9eZ2SmwyQqNzOPZQj3KEs2HOPdhFJG2Kv1ayo6iLopcUryxnnGhCg
uE5cYEw4oa1zPjRfVKm+OqGLyanXhT7KE3MvOYjU90wWaaAfASV8fjs/Wo0zVFIKo1+NLuHSMJaj
NoVtzxtNfE/qOnBJ5cpI/UTOToll7OmpV65ND8VWq29LcVLrMmhphX1xFh+MK6vbRsPZQjCV8RvQ
8seLjc7SLMKZTSkxB1dNgujcnokveGlIdZugZWZ4DWbU95E+7kon/erw1P7+fZXpZdpsQdkVKxQH
/37WBooqpZRSFZjagg+sInUuq5uJVFK3M3o2KQiokHErW63QXRhGujtY6q5lMSZqYxfp9YOkncOh
STbjPDwrwrD9pqXNJRQNoFWrr1aVxZdIzXSVej+a6k1X2zeE4fgYk1HpLC2oi5zGNokJPs/5frDi
RymP/GEyrnWnroDjwP9znNZbBZHdfC4zmBNaDgFVUw+K0dygWnuM44m1te3nWnoSvbq1Ov2YaOEd
IADq7Ey8Qjm0dZEEEYmvNmh1F67XgfIj7aqGdUaTPOgFmuRYxKdChweoqk+Ax+OtquhUnyJtD3Lw
VaRHiGJiO1cN8rje3suiPYFgeApn5Pn9bJ9nxMCBkAmMG0k7XgGp5L5c52k5X2ctzO+xE8cYSkff
5/GBK05Ab4o4Pz4XWrW4EkF3u7w3ZXAx0y9zq6jpd00y4ruhvsuNjCCX+pdldg5Q5bjy5qTZxlL+
ZhvJuoeFfEV0V9CUI5REDa/QoAdlWPywsjHoJApp1lSlm6bRbkWsE/SSN6/w21TgjVrt9bV9MJpu
b4BevSmk6jkJwY6VKoX/FiGNOeFqFo0/VaGxmbPnetRfMW6cNSXKdwQ/v2CZh1JNe6Nld+06ZCwQ
tty1pScpfqo4M55rfSLrfCw9xO2Oy5anS/U6mHrnV9cb73V/b0l20GdriY6wB9fscX0vkx4MFabh
ukrwR8OH7ZdpN+jma6c8hTXn3WX5NpzYq/c2nE2SMgiAHGZQ/Piec0SMPAOv5eihfXwPpWm6bjX5
1SnMx5T9VznrwOiqXyILT92Q/sjD+lXaKfNw20BrTirzOwjgl3gkE55EMKPkcFHCfGZZM9fAOlih
su+tjGeFw+otv6RT+5CaxkNS8Yc1Kl0qu3MihSfCwXRfiOFFEfTjsEjP/tyjqJ4z48AAjKwcOYQm
aH8J7pED6d+FfMMIq2doK2Zajhkag2IJaRfjvsX6SQcy0uP7udbPWXjVmTLS80gZ/Q7o7zTKrVtU
nX6QqcIh0HUNUMhZk72xQ043hcLzUhdIv+RBYYhNXkJDuZJJ6szrpvWdDCipRPQOTvKIPHaKE6iO
ZTt+I7J54UYahHvqN2aBBgUqSzmSo1TrQOboOruUlc59GGfe0ATaSmdGPIP+SCqfYRY1IEjGp67s
b2dlDmR49mUim4G1lN488fiPDpQSo8jHfZ2EV1Vnn0dtui815Tzr5otz6ocpchseKMOJPRARjTta
xs0oSgI3qSBBrHt1wPF2dvZWltXBrPHbz5RX/KVsIeBr28546/Mi0OhyKSSsu1M/Xv9WHmohTfio
pBbUt6uDI3uDft5TBULxq3TjN+S/CILrgiyL5m6IvglE9m5UTzsjsg/U3R+T9l7vMkwkWJ/jcsaZ
kfMITGQrSs6wNTvUjRRcTuxp0A3kee81WXxTKfbBsqydGOTyWkvKo8J6wleB93hl2N/2zakxyZdC
kZFSEZV9RvGdKGYeSyRldqHZm4U8HG9IbZdPOV+DjNVcRw6pZyM4kW1r04L3csfmVk31zhsetJ3Z
15pX9O0xsgm0yq76Iv+RT4DZJruAcL5slyYCFm8VysbKizvA9hOab5+imuJW6j62M2IBeYkVZ7iV
U9UkPEI6jQaPUP0LEhbMWyT5U80EgI9y+J/BQyUrB3gpaPnZlxfxzP+fwcgSL6o2A8pP7ZUW4U5J
GIu15mWA9aC80nu/MWcicHXh7NVQedK6KbsencCq5YfKbsl1pEBhOeZb49j3BYUtdjsaIwx8CBff
lpXgk8lMh+27Hlioxny1tQtfIAh123a4FUnrbLI52U1CXYI1o0gk3TpaOW4fZy+ZFVMVM5phM7SL
L3qTjZztXA1ZgnBhHWWmSa9dsyonHns2gQZN9jjZdpb92Nbz6NuA3GkBWD7F8MjDxgRaPfaiiu+r
RXVcrH7eiXE6gZbwVI0YHU3L3qKIjNaU0GikLON2LABpGI5O+kSvq7giigYiSg2qpGW/XHWKQlHG
kQ9Soo8uVsfEZYaOKSp22fVcZFJAFjR0ySyyb3qnJr5j4QUPUUkAWY7V1U1Xb0waPh442SmotVGl
uZJeE1raHGzQF2k9vy9Q5LctWU/Mzsays1V0G51m/WwkAgJmizeLWjsNnOEpDfXvlZQ/Vxlibc2Y
S7cYaS+rbdDx+EVcvzgq34qofxQm35EzFqkFL58mfpHMaE+rBUomvmU0Pc2ZrgWB3W4bNY8ilNH3
loCl7TlxNq2+vm5QkMzrLG1vWwWMNzw4NUMIrJR3jjEXQegwXIEQZT03X4O0sQMSMAIba6mrkpwe
4QXBJZGgqWyxXLU/KkePg5LmG62veynTn+AkpTuS3cEPi1+yw4w0KAzISh8Ipe+9TlX3OZPTEKp3
Sc9DHjFXsnRO3okfBEWhCUaYKmSig5FRddkPzDmxSztL2RC8dm0OOtsjclx22CLcUUjpbnSU75M2
2ceka3mm31Dpx7iNgMK04OVBwLTkew7q62BNgzeSnOaLJVyZwcsR5818Zc42k6NMdd+WN3S1UVI3
zV0adxstxbCcF5yMnVlXI/+I7fnjPHdU9Br7V1wke02LWfaMLq7XdYYNImkGl/FU2dKtObagCcjB
7WYOnAESJ6+Wa6vJL6TcLHhhpMm3zOzGrHkl+lzcyW0KNESTiVcc2+ema546vdglESmLYfEkJYwi
bVUclbF9iFoWV9lUkxoakilhkL6Y8DYtQ7IBBZp4jpU+WH31Do8Fnq4xN1cDHdNtIQtQAksSlAsD
K0Kmq1CCGGYU8mHpj0oZz4fGJu2WfqcHjesXwYWezY3AzAQ4p0OY08zDQxwVBEkMW3ysTNR6YW7k
HHACS+FVNKt7Onha3klp8qy4eneKiYTYsOctKMijYT7XRbFj5695MVs1j0DYTbsIZZtggw0aS1xB
9WEaMecoCJfmV0G9wBu1zvYh4oiuIxhtlZ+FWbbTE947q84P+LWWmHvdJ3tpZhKzoKqgdus9oNAv
jXjLW+iTYVJprqpOR6hpyMNoplRDDqYWRzhj7jcIch2rjIyCU9QeDbtuAydmaR2rA6sM885MCs3P
CHVx6kFQX4vfyX4aNr187JjbfBERWJm2vJ0WELoM9zvSi8TTzamHMp2+T60+eqH8bggzPuVlcd3J
FmDCzpOxOe+XPqG1SeEHUovijp3Zo8Zz/IHkIrqeuo/GA+f3AP+UdGKai72Zd96CVNRdyhxErvNo
8c4hnRoOVTqJU1Kg+FrahkPm4ravwm5ns+Dtlsxh8CqPMN1zF0TgtRmHtMWsdzLwzqS/oANOf8pj
a7o4PyltxtOM7u7gNNlhLEilMEbHjSLpEXFLiu0MOSeFFMBct81O1m/F8C5Zd2F6LADmL74RuRoD
eQ8b/LYWD2X4DBB01n5qvJZkyQPheZqJfRnPkfkKDti1itlNxZs6gcxQDQydGV3fyFewXUYpPefx
e5hc4aY0NYg4C77xxQoUEOt2X+7nstsnVryPTGuby/u0ba8xh/oa7VlS2Y/M8qdpxNHHTqZyrGOr
qlfSVN5MUE4XsqlVkHtkqsVJts3Nfo85/ibKGeo61DKoWKa7KRtpzsabVE9piqjXihZfK7myI2H7
SlKkrcbDhhiEXqG6V6TbfogDagJbi10XlUU2xoB61XlfKi7JRQehOMe2mg/VSmHK3plO2bZKG72x
fIkZ1e5GVoVToCdgDktYVMYSNBX+zjA6Flq6Y0GHhsk8JwPm7hLeHescSkq70CakTNM3xFIx7G1U
xdhlcwyJun3onLPV1+/SEGIM024iIzp3w3KtVA47vxDE3XC0l/yg1+TzWOnJkot12xPM4ejNNJiz
wrh25vme9sNVpzJ6SQUUSYkMcW0g51P96XTdS+kMZ5Y217iExdBea+TAF3GOiC7znKS/1836iI5h
E+vqKTEILYn2HS+ZkUV34Dp30HCJkbDvSYa5TlXjW9kVe8sWh0gPX5am+JbzsipF9CjZ2jP8elN9
LNrrTKPlg/OomqdDGEu7nDkzVOUnPFgHWR4fkCFZDDx64KT7fLHenVDeN4a2rcEqh5W069qeUdNw
zbliNLK9zKbwTF8kTNQ3IRNVmWoBpLLT7Cw+Ce3Xcx+DPYvvqFszlQGxsm6miu32KHumJG20YiI4
195mseaFuggI2diyg3drxsLJRFSdW8e6oFnVda5tWUiJSq/BIqlaQyA7udcYjJl17sn6L0M9VEbt
IcLZI2eg95vu8kXarrFNOAcDvdM3ji49kjah2yLAF4L8bPXTMVjbWjAqxJOp9TETzL0OGd2xrd8O
wjpB4KqRJ/WxtB9HgbDR2uT5cgBc4k/z/KATqEpcd+iIoOjJgrNQ22E2DQGx2uZrVJdbeZoONacO
KDVopWwf4+GFX+nC8kaMhEHRkvySwhCtbZ+Et41DghPZgAyjpGEwaeRVdGgsaxPa7b5jQmhoROhk
A/Sx7yTlRmmsk6KkBxOWhaqV+7RSj022xzR5cGJl00rNjo7fNrTKe02zHhZ21o1BKnIr7eyZI7Ia
66KI2Q6tvZ4GI3Zprcx3ZTLfmIKlJJMtOhPDzRWZejtmE0axkDmyFiYlgW4PE5dIGJB4Srkj6Gsz
Y6sWM5UPJfb74dA7u74n0hu7V0j715Z+yMuvvqAEwKYCW4PXjMYG4XCQLpXrWAUCddVHS+qPlKTs
Rt2Zab2RszSQr2yCkmby7Qn18ukibguUTSv16NA0bGx0caAphPFZggGuuMPwRka5n3FcLjSxrchf
kJ90Evta8dKO1IrtKCBdJTASkrFMG+6QvVG1fgtJ1jdTiLdjcZXqLy0ve8hNT2SVJXa0syyNzBXq
OOESEJ3jF4kvxddEOnrs2F01epltGGTWzmrNbSNGAuFBsWkhaYqSVyi5V6n3eZ9TkmmlvZ1YAaHv
T+EQEgaVe0OHmmKYD0VOoAFXrdcZNyix65nhqbbkSVD8SG33exaoC2GEhA66aWQiFImoFSQ+9IM4
fTCqaLN4WkoWDkZOyZSDug9CvEJduU0zx1cIDB0Sso2Fyia2JkxaDSTSqZB7/8BzE0ArDJqi5poR
hT1UL0XR3JLuPtPSkU8MNNR8SHhdA5bx2/eluucHgyXJfEydLHcgrlQA/BBb9DEV8qjYYlzRAHVK
Ngq7EBW5rPg4EP3eKY82ZhqHYwkmPak2aeNkXlN1LA2h2FXKLhHVBtgcjCryfmofJ5fbLKqnoz0t
fDi1M4FdPA9Md9T18JiH871S/rAnBXSNP0QYhEPy29LjoDmcquMTf4AV7R5Hec5WdRgTP/tZ9DFJ
IMauKVkQVVRdtMyXk2ITT8LPCqh8FhtQPhraWreMR+Tuul8DPcgzQajQspVFuRr9AgtJ+0LWZUQM
mVoTmTPpB9ESsyeTrjg193lbslQm26LNZD8uwAYgv83q5CqLlrukVrcqFJ1eJ6g4Sx6UYtlpqrLv
THYNYnpZbPMG9Nw+IRNZjOn6GGykNeNbZ2mboPWVt7Uib2QZWDbJtlT12AykQdgl20axXEiNaCKI
H5xZI/H5zGq5ypd8Z2oKYRiYzeugJz9RQeSf6xkLK2ANRBOuAyirzCtlIBFTYbR0MoAPxJasYn1k
5IDOljoKynneTJYGcmczzONBDn9Ndn/P08nKwt7MoeLrkwhYKpKzyKvZJ/5gGUHEuB4IOwmkwbwz
pBfMaAelSHdCtfZts1y1WXIsaEJFPeO9vvIhwP0NeNGkxC+JtqWSsRCpEteI37PD0FTncWLXlWUy
lpfcI8zsPbcoGKfTiSLysa5kGEXsFKVpRxgRgv3vIrZPWT9C+qe3Eob7VC53eWlvwgR98ghwXb0D
gmhTgQbEEzhjfl3L8ZH8uiN7nFtSAvfAyndD914gPRIDsUaZccdCd59Qjh6gdQtyqpy+3IWt3+Vi
E7LGyKz6SDjqXhAWaL6l9XiSuWwRc+Eo0IXQUAqt+IZNtkxKVJvOGzLMSaQNhyCNrqntv7b1+LB0
k9dh4ivbcdtDnNNaKKP2sm1yHR01oF5mKiWNUL7dSzNp8Ozo+77dgpIPiCLZdJ1Y46+3GsjTdGbf
no79fduIZtOOjTj890uTyeJgy9l5UKp6g+mwJecspv25/u6/P8ZxMVHI/9++/PsLF//k94+Zy+X/
/sBZXenM//3595f/+3dffPn3N5LWsnInzT0FsuHoRNl4/P27/365+DsRJnjGfn+56Sg6KGmz+P99
j76MVOn++/P/+nMuvkVXl72NiW538fd/HO7iR/3PkX7/5e9/k+S1vJ8RKP73V79/9z/fRx28q6IO
CU3ObGfGV7VuPCmj0W+NXOqu1L65azW85rXIJleE3a9ZGh7UkQr9582kjzpnK3YHLiHibvTNf7dy
dDmugQvRlR0Nc28rgxdlUKUk4wuVwUedM4CEK2YRSi0iv7U1+0fPSoaYoYq8q7ZhUwQo8F1THsBW
5c+pMW6scnlKenqWS4OeL7YwN7Q2L7lpfWXi/0AKwNExVhDC7XA6a2frj9MoWQcRY1HRZ1YThw0n
O766dn7ITX6V9uW5N3JXs5dvuUw00ucX+l9DJBhkHAsIg1S8LaRd/H3oWbRDMjX0RgnoDHqj26ow
hpnglMyzTSViwPCzCpuZlhu7NlsV3iNw7symh7LukIdZnJel+z/Mncl23EiSrl+lTu2RB4NjWnQv
Yo4gGRwlktrgcBAxOmbAATz9/cDKWyWF2GJl9aYXGZlKUgHA4W5ubvYPZFUc56VIrrpcwLLKQdHK
NMEOMvoEpzH3TE/69T/cLzKZP99vqeXgN1yGym28/Qw5DzzxCXbrg571jMpgVvg+ygKnkyKcnCpD
N6XY2hgA5A5noaOFcaNN1f33g/8BRgfaJbRAAzSzcN/B5j+8dun4dRQodiEvranDoyGViuuC3lHV
hGfkeJ9ALz68HGKAzqzaD4D9BOIykeFhVQBmEnEt3LMuxiJf+SMCmrtZovb3j/bBGProcpuokAgB
WP9kAddxNo0mTl6whdi6p4AzXraw0SG3xfXvr/TBhEBoHiCGj+QG1JOTK2HKMOklC2M7xAgjSEr/
Zuvd/e+ucdJZDs0BRS4fwEQCMy6jIgzFbP37S8y3eTKveQwAGTbMGUBIJyEAwhdbdK/l29bXUU6N
X/tS7CJ91D9Z8B++GNrkM0vJQcjhZLh6miOD7nCd3J2+9jJ5Bl5znPX9EBL5jx7pX5c6GTVXhH1l
l8AfyszTMAfqV8pDEFuGfz0kMGT/us48739YRpoarcGteCQdEWzdta5x5foM0vjhLLPRgLPQsPFt
82TYutGpHR8TsS2duXUXmDu4mf/Jm4HVh+EQ1Qaojj8/RumNHm16HqNSEwWlcRXgFmiML2T1nwCO
PthuAG3DF0LY0uaRTmKo3mNNQYAAeTZlb9HYryYI3CI6Q6VTus5thUD95H9G2vhw4rnAmS1wKsYv
sGajDjKH+ZCjQVTeVhMNv5mcZWXrpO8/4SZ9dCkoWZaDBj9glFNB4zEzEeFJHSbe5B99jdNiaIBw
RN0pKZxPMD4fgLf8GcuG6KKL8I97um5Vm9l+oedblSFAb5wtcDZ1p/AK05a/HiAEODOU3Gcu7C9A
NaMunNDuZ7igPEev/GVWgpZu/Am/6qM4BLsJ8VtYrryrk7lBvVx6IcX5reWirlgMy6oOlw56/L9/
mo9Q7qhBQOHSbZIvSLU/z/Yqx5Y6z7lO08wUHGpMXMsJbmcXR5ghSIRlZ6EebwLqaE5TURNxvnN2
64W1NWc7+ArCuuGeKbtfoYPyyVJ85y+cRmNfuMBBAWci+nsSUqamnbwgY7J2lBcntBbDcq2hrOmW
9kajfgN+EolHG4yJQ9EbGbXmMaVRrCU2HVqgJLi5t95CVHIxmf42LcoVQMNDl4jFYIWHnAOf5qa7
msbxXPbyRLn5ZHjn1/S7BzhJbJuosb1mlrcKe6gqJLZ0r8ytMF8HC6KQZc5qAmth1p9s+/O4/HJZ
G/6nPuuogzL9+a1qpuycomLl4b298CbqLshraLQdh+LNBZ39+6f8aK6SP/3zaicbjBwRdyoTriY6
k6UNnbZzF4z/76/y8TPNblAkyRCgT2ZqHqVt42EpvR1sPJVQj8LIcRuKc3QdloXjfjL1PopdCHL8
82on8aQHF5KUBVez7beRhp9rjVtb+xqZnzzVx2MHg8ecqaPIzPz8poKeyrYsKS142rjW8msdO1cM
q/+jp/nXVU7WEYZIeuM6Zg727BEG5EKMPUKb9toQ/8vHOZnv2AHG/WhxoX724JYvmfloV+Yn8+3D
mQDBzeKIrcPtPDkrsWl7PTF+TmiarabeLMwdC8zHNGMAR+R/EvA/nAn/utqpFhPkkbhrFFfDx2s9
hD7QH7RXPZNZ7n3ymj5+MPIBWD1ASE8ng1PppaU7I+HOeuwiNDbuo6/zWpLeZ9TFD6fdnHn8eaWT
CYE6pqf39Pq2o2uuYnXwim4FaO+T5/lw6BAQJZ9mU0aA5efJ3eRWHOQds6Etruf9BS2UtVV9jRr5
H11IQLEw+PiFBR2K0c0dl90/C9WqLDxKOrToIrIp+ckR5NdXhLazQY1gpn3SrD6JrE3CgQ51h3wb
aO5m1uRu0BZvoUrilO3mfzlB5GKoj2E+Yb0LZP48fr1ZRkZnEljni4Ga+Npn5TYyoiNG3ltpnZvN
WY5g8e/j7K9Tg4tS9HGwvjCRsjiJSOnkZxCi4N8W6bTW3XvUeo9YzHyyhj8o+XAZjM3AdJIDc9T6
+dl8AxygK3llLsZI7VoWwGwQoI6/6ed0/QN/P5BipHQa3Kz5BHf/4RNSJkAoAjuVX0QiKjTF7LBi
mbXaLA8Kdx62nlTD+j8YSIeLQM704JWcxEIlCi0MacNvwwCMDc2PiX6Ahrry7y/z4UjaSJH4FoUj
FFRPRjJNzcAP+ozN3mzBc9Dw0aC4TzdFfZFbW72PVhN1M/dNvy+qv/6IBhwSQhWUHdi5J5dOzCJL
o2SUJMNIixfaOW8aYeP8kxD8jpz/OZ8BR05zVCAUC6fw9NinT0Jr4tSTW0wodeAyAvOnkvYdzraa
Tjca8tOFmKZyB4OjR5aIipiImwhkAxBhMzFBfcIjb+PpJbbg6KfepeW391nDuGDC+ck5+Neox82S
efoALVFpPKUwhXmfxa0v5BZ7rxtxLexyRen2ygziT8488+iejgoge5OerpgZRCfhlR5fZmWuJZGk
Bsjt2TxwrNmf7Oi/HlINezbdhTWC1ALp5M/rtPUSAP3tJLemP7JK78cKx3D5TepgF8dqbdLQx4Ly
+fdzev7Skyf76aInT0a5BWAZcAvO4Ajmo31g2QqsIO17jiF+Fa/qonn8/SU/COxwClmrzGf0+08V
U0B36Wbv9FyyrJfYhWwDe8ImnDZbTAN2aj6Lf3O6evqI2BqhSIY+C1WTk3R29JtI1bqUWzXJRWO4
G5AGCx25b3uq1pBWly7+DOO460YXoenPzn0fPe2PVzd/fqudU6YTdUdU0i21LGMQ2f2wjmnehwDr
U+n8I078JeOcf8tG8d+zzvnYg+f/oHHOXIb4n41z1tnfbp+y/um1qH90z5n/0r/cc7DHoaaKYwUE
f2N2Dv7TPcfX/4DOhQwU3PQ5OfjRPkf8Mat88wOD7YBPItT/t8+x/sBNy4I8+85tR63gL7jnoMT5
SwjCuof4IPhS1Fh+2QBcMQ2jNTn2JumDu1Zkz0WEWGZzDyH9iIx+vBztmoO1ax7bIdj3gTjKHr0Y
XLGNJcDtBbo9cplLAAIVPCB9sNZwBfwt2I1lFtHh6LQKJ+ykxBcgCje5Qy7k1qB3IpV2y6xGZKCe
km5GUh2U42rrJDY1cBAg4wuaSMmwSDP71TZcxCN99wjOMl6WeFNpXvCYO68TFAssqhoAzL17Nz+C
VRgvM1A4jvOlDONlX6QHz6j4BTiJ9FvcfRgB35ty6w39JsDcnRE9v//MrMIvA/ZZCGlbiyJwY5rU
6QanVB8QdLdwO5WsssRZy2bq0ZrBWjnM+aakNFZ9AfQ38++8AeGSxJLTpq25R9UdTCd9mm9raHGz
SVGfwePwLutRp3LMajlE4x6N5TsTP8LEgEjh6iU95bB87aboG/YM/nLqGqD2ocSVroEAEqp1EgGn
AkP3HAEmCidqNo1vNAutHsNlJb854HwWtRs9y7Llqa3k0qz6O8ng13pTLQt7ekGg9LwEvYvEBwiP
VtR3VRneO0rGizpDWCeXyTcg5G/v/6fy4xeteKzwT18Ulv5QMVdk2N+Ek3kYK0hiHcZHtUZ+ibT8
cexzSGLR0e5AGsDuEMs2QTSgblsQ7M64UEG6cSL9Qfoy2wkfibIcPw1KKVFnbOyZZ9BA5ap8B/Wc
OngdcVoImzxd63pw5RYvTOBpUUtxR0nkwZDV3sxku0gS9aVOlYeF8GPl1cNSoj6LZJN6dgmGCvD+
Qs3GZqYM0K+hBDb6w02YgW7btGZWHz3GbqEpoJbjzqg84GiW2luaOezTINvnfTqdBW5BYC9jnAwq
pBzHtJZHEIQxpCVxVU9nZlyT6GoGdmpaeKME5pD2xG5XNAd/1KHKNOVzNs97lOstjCOFtylQHlm4
6Q0wJhckJyAlH6mNyaYHXHWILkU4hS5xQWaNhVgXYjAeJ+Wbnhj4GxYhQsCueARhOCJ5aTxmhjHL
gyOAmWQUH0pq3VdFY93qY76vOdQvymRKwNMZV7Y+XLVjRLpBUXHZ1f45mCpnGTUh4BxkRygEX9sN
OYJkiS4ddc8B4H7ATmaFbeh1Ur4mWjxcRtoaWwxTj1450OWrQkz7FhmIIfJAFnXBPnYAvmqp3Bsi
uBlG/0W6GQ4b6J1asb/M3YA3Lss9Gv/Q/WrMJkAX61lS7MsWdZsIY4fgUc/VtWt60a1jqPGiKQUF
TBWW57z3GgSarW2bEEnGxh/gX2CG1U+VPMt7ax/HhTgEQRxd1Ha84q3jTJJn6VL2w11OJBpK/cFA
3GPHSTBfBr18VbFCHbMp8PqBKRdhTP1Ftfai7iKxksINd/jXL4wArDNKaBNMwr7ZvctdWnYKFhBL
pCgpHtt+BO8ELHVwMnWQFbMhxRt+fiF2bLq3uV7CMHPtszK0hk3V3zqoPq2wVblv0uCba6HLmVzG
VkaGpBF0W+w3Fu5UPObphZ8M30Y7e/THMFxVOEXHA/grTAgUkNWVGqYMY6B84angzhyKDZw8Sqsb
AO71YvxiVYhRZaJ/jsOiB75IEPOS0Nj4XYSlQrmndxstQNlCRKkGjtwxMpt+CQDHq2/oQcil1QPQ
0iK8a7wEqKAF6l9pk7fGxBULlqG6zlE+WFFGXuCy+Kr3ZOi5Ud21Xja3Q2Kmcm8dRJB/IRVVS8Nr
r734KtTtFogRBeDCkv2+C7/3Tpwvgmwjxmzd29axMZEcl6Z40xrEgw0JlFh1MenktC8bC/ATHqwC
aGhotKAtXcxfIjM4d2KAPCC2Hpvc/ta0dg4Hf4AVWHbZqi2MGTgaX5d2JFcO1p/L0u+7XZnpBWBH
GV3FI2cvfYR3NEYdk5MdaqN9LyRU0qeU29HMFBtT32cSeagpYFBGWPCLZYXQ5KrLmKPhIpbDV9yQ
woMas61RzL9ndnD5HOMqsmOEx80Od/oSw1Jc0KzEOqgK5N3keG9u37QrkXn5wZZOvoy8vtzazCJd
vxzxEK6q/MVRiMma1UJrOSx5oNih9wfrNJ4JE+10FJOHXptfNEfMdGd8WHpp11iwkp50G2g757ih
BqukREOmHAFoKVhn0uWJCtQoXkvzplUalM8onaGcyT5U6XhbNP5DMmCsg15ttO1gNqRoZd1MowqW
SV8VS1S2i5s0BNkGWAvEn2Q3bI+cAb44RhUuIhzW8fe1UF9OsqXTaiQDdoMLsMy+oj62xlfSZUNb
eHV1K2KE52LdBWTvUh2BEfmNPl++q/X6rQ7LYu+wqdsSZ6Fm4kzTdVhB9X60q7wh2abeuqePDQq3
eqyT5syvl32g39qlttEQUzkoAVpLI8h1nbftbTZKx4nP72onPjZFejXK5EKPQ5xqZPQIb6taTybg
BWUYhy6K902pXZsx3GvNeS31Nl2+JwnQmbVh6pZDqWJMRY104aO1tYjv+rVICnsFay085lCoW11J
jnfsRQOqYQYs1sA4GEZ1qTfFatRWIroac+8yNeqjLVsyFzvu18FgAYIcoRb79nnLQl4NXbinAnxu
BwZ+UHX0LY3UtOyrTZ/E/g6/iA2dkvVYRCDkI+ppJjIkLoQkAe7qZaAOusW4Si+PvSxvTKcq2Y4d
WCpJuy+gBBSzRH696WSjbeIYOmQA10314Vno9PepQOCiNvyHqbZALd3UTcUmPMQrOAAXeQBgJVSN
ot3q+1/slCSuZyv2MExyFd4FfX9WmaO2NMCq1bPnk42Bl1W0+zKAmahhybVxNbNa9Wahlm4DhwAv
M+iC8tFsh2iRtRqAzBKdPx2lid3YVSmNBAq6Y7wBeOS+5frOaXDE8lVTXSknQJeXtHEVpyH+fz06
+RKU7bkNIrELvniaGs4kaGG3LS5UEim8gWdSk7UxO+81SXhNYUdUsY9DOd6FufDRWrPP4l5/w6/I
w4AKVmqO/3WQR/alHIxjl0x7FtpNVwZvSdHfa7J4nIZ00ST2zaBUvUh63DvizMRNw9jhPW6t8Gzb
I4b33cMBCbZbs+ngkFHSF2j8gCHH/hEYJoy/Nk2AXYvxxkSGiiK5tojZnBSSdb7XE9mtWG0r0a/T
tjor3PheZTNkrsHLKCi9m7rAdafm+YE1CqFWoWZ9Ezga1fpd7fe7wFSvhke67gUFRmAKbpBu3Lqj
fQVg8C6RYtubDijvmHcQZZCeQ0PulPgSQsleWhLCjSFBlmObtVQJskQQmZkQtbUee39TttNFGprf
/fRrX5wVg7sqgalR32Lmp8Jb+4IvDFy1xBQ9WoWyAKZqQifTGkqWTvVVZqB2+W3Kwd59d1l28aOr
zZZTmYfbVPIs4J6qwN352RGm0iV+o/E++mY79RH95MtOuseeYvI+8ZCm8jK4EsUi0xAYbMJO7CDC
Z/Sh3tygval17PNKUquiCXChqiIJvlu/cDunPw4G4iohW/XBaCvYmEZ/bkR9R+5dnWPYmCLI4DwZ
WSQveJkrOEzXvVT1XWABfddtgqvtlA/+Ve7WwSH03HniDCNfoW37uvlaNpFzMVhgSQOn0OFYPDZh
E6ws0WvEcTCzWl+fOVF3DTx2oxkzrYt3jKw0GVYZu/ss9e4CwSmAMp6/bDh3+A1ZFWssQUfxQgVq
02dUIXx5JkfOcyy0ZCmUdV/IrTufFUwVJ0vPGl9ECHU3IMTYEacsLxzI2UP92QgjXptkMSDJQKqh
vFWKniRbI0y2ALsK6Wr9UmrWHb5o3tbznFUQDvpSttJfs2i+oMlAZ7FojyJATQKIHCLmVr8Uc/LH
hG9WonXZB5W7qWebZPA62jp2DnoWRSs0w5+LwMQ0zekvcT/FRE5ACdR6LGEEKow1OoUME9GVB09m
hq2ISJ10kEupDzHWQLRvqQPhJkv97h0b0iEtFLPI5tMQfX3/XTnwe+8j0VcthL8cP/H4eQrqR1Wo
Myi8mL5xrHNKtnA3ACDO8fD97/QZlMT5d6Vj4zU3Sva2ylmUYTocdagxMe63h0rZL2V+k4ESuq6N
4GCnloXO3rL1ekzgNLRyjFbDqYP2y9ox0mc7FjBKxr5bR31jbFolxrOuRQB+PhIEVdjedHx9r4/W
OtBFCsBbu8oGIddZCVZY6y5qmZrLpkkzXt70ReSed62kOJc+L0E36WG32pPQZH85o0BNu7W+QDXH
kbmE5JWNF13erhEj5ava3Fh1ZLZ6qL1wXqhgfGbP7+fNznP303yo8s23f447hNOvKkK+tjUgqra6
vkdfFWmArm7XNRzMhetHtyUiByVk6EMzVudlnqecQ7dd1A3H0T7EOubYSVfcILoKFL6+wH8nylv/
3M7qC0txdE9yyXEnCJylGM0Cwo25rzvWyWgEEH6q2lnNWoqrUVnjsUD5Cv9YJ91OThjuwgA9/KFl
lYQPzqgHB9c5t6cAbeli7HFjnA7DRMCEHbX3YwYnHK8BrHaYjeWcvizh7LM66RbQmtZRBtirGVi9
0U1GyQIhkjuUYS4Ks3lVyavRKmddzqWT3jQvbeV+K/Brgc9VNqvRPY9aCBQFR3f2bewudKZO43AL
gdLlsnIQmZjCTaK1iE0AYe0Zahmy1Odx9vQOPn4FEKHhXayiYEjPw1Twm+668CIUWrw7K2BVhJF2
l3H6oOxynHIqD0JRB61D7gnoHx/wBk2Yjsv2a949BQakYz/qrjANwEVOSyz2quDO7uade44QicGf
TNNH8MHeMGbdYi5aJLFzRMyhDoaL9+UA5BZJgiZ7ngGXJroDi7hK9nFOaOqGkpsaeQxSIEvqCKbx
XPNYe/yujJwXrRdoElRAPAaqJ55ErTHzopdoKPbdTNNyDfNeT7pmpYQ4jhNA5ghBHpnvszG5z0hc
5sk5z0vd5EnbsL1K0l0e5ps5IGrJdAzR/0IxZNqAyYH0zSnQDqkd2T2VpfmrgrC90CRrTMflUSfB
+cftBJPDMWSOSpR3yl7DnJUkiQhLwYJeEEizVYZq5LKzkU51OYUlgupQOQeEelpqkFXwt8PAsyNk
o6vwPLoae04Db77izJ0DtSgiD9u+kFhYjg/w+933sdEsQp0pHioUYJd6Rsx9fx1ivuccXZrOeqo8
bmt+EShC3RlKQ9ctXFeFgVmQkVmLHs211nUf3ktmieTr3sd3nCtmk0KwLBEYCbXdcbCHm2T2Fpby
IFL0YZJ7fNCerKm+zuIhWwEsn3aZB2W18KGm2grnCiW0jBBGtqKnsOB0renXkzaeuwOT2BnqadP4
2p3EfOc9QL4H7iGsSMn6F8elGFQPOjSbzfz637eAwaHj44c20sPcKRrs7GBec0U6uhMQefejhVCE
Fqh0FqoHLqInAdC+tFqlIg93hPOGfZm65LxMhgi7waJGIiuiZCbclWPtK0LtAqJes6oH/04P+qey
bL6kJfvQDwXgq3/U/3+y8p0L7z+1BeimGWCQkWzX5xLu/PMfQJRO7TZYowngTYJZM8Lk7+SZixhB
iiQEpqNO3r7MYlICM7koYXW9Fw2zMrib70zLEYFNw4c5CMzvVvjZq9cidHkY8uqqSpCvZhLGHbOy
1NZzOdMvdZqTrHw7FMfEMm/Mz/Raf2kgzU+EHNQMQ3Zs1z9pIAm0efwW9BAcL+colSR/pzJmx8+t
a2yLoXtw0lmDAFDZ74fyV1cdLgxABGwtmHoDXaSfhxLzVRhfcc9Q1tWmwFcxQ9xvLgO3ibbWWuco
CMtzFJnhica85XcdwtFT/AwwlAO//2iRPoz6mRM3wDDaBUqI38Wc3HSs5gjzTw/JnI4bh1T9POcM
Y8Um8ym00fqlociDYHnv2ChLoEh7ah9vJeARozG2N8pk4c13Psc/lQ7XMM8cL3ku+/qSOY/GDcvX
TQlhFXmHM8YU9kg9BNEB7aEjLiHPLuSjpDjOIT4lAncWtd85yI3Gy2SzZxbwB9yRvwBJ/B+JEK1H
QhLf11iIUeUTJVltPb/LiNzl/ZX9pTbRx70dvLBfCvRX4zBq//vfaxL9T/2m/4NtIuAWP8zt1VP7
9LfvzJl2PD7J7//196/f8+9T9z17+rFL9P53/mwT2f4f8CNctGl02jD6u8ron20i1/qD7rCl44oI
WtWFw/P3v+VF3Ub/9XfD/gOoPivSREAYCwGHBfJnm0j/g0a9M8MjXNChmLjjafAXGkXvYsQ/RjWq
0i461TrkHgdlwPcZ/kNU02MYeGKsJjx7Ku9c4NZCZewo2+IosyC97Lopu8Sa6CbXn1tM/y6CDAJi
lAaU4WEAXdlVcM0O7J3X4PD1VsQPKNpv8HHP7uiqk9gavYUkSPTq+1lxafVsSW53oarok+h82jWl
Vj3DUEEFIvOHuf1JcCZ/DqqIvHhlJd207bVgXKcFvYai6aiKRJjw9BN7xg/v+oMt4ZceGx1punno
+dGzc2wg9j/HMc9o8Sdw9HHFvhsfh8ApdyOlWQ581PHqUpqXqA5x5InleRBjvak866FGCvYaZuHB
T8oA3FX0vapjuJ4M4pfIJLnyIJoiktNfg3D31uYA+JzbWCaNym+G4jOGDUSmk32Nh0AQEjtp+o6w
Q+aW5I/7WkUbphZRpVYORpVTdAHYIDm+f1SVqncOiOrFGAvzAGqG87pTd0czzc8Lx5cXmj/Jiwkt
TqqPL44pCV84LUMyNerv4dzlGmUvD0YRU1kYIT1PeZVvbOUFZ+8fSaVFyxzFokOPy/nRT0IY6cVY
PEfDd+rfyauWB5Qwe2uiFl/DjS7r9Pz9owVjpdByWcQR9MxcxdpXfH8Q+xjN6gJVpNfJM6fNNObj
th/d8jH3cEWCA13FX/RKqBuXRMqYbrqp6F/6NCe9Y7pf5i56Ccydy7AmDzOG8imDFrcUtandxb14
qyJjutTRCmajtkmWWhUcwSy1iybKwg0Nusc+yN0Hr/XjlVEqjeJCGhzwpE7XUzx6xxCgzjHIUdUI
A8SFPG8sdmGPmJ9uluGq63LrzMMfF3r1hCxy5g+3Xe/d5FKctZ2dnttlJTbtuqEuc56PeXqvonKn
w+fGVQvCqzaWC9dqm7P3j6zgUCRHNFhCWSIBNn/Y5dicaUnKL0bp/GlX1hHVSYlcYLYaSzc9o8cT
LN2uTs/eP6iL/flf73/UNOvG9uIR2FsyY+yd7Lxsino3hd5FLmO1hxq2x9TeYPJC3zUo3y2sllxf
OPl0W4nyLIt7NADPY71J77KOVyIpBmNwjQtQUi7N1lFfKyouqHHq7V4EWXPZjEFxHpn+TqZZcJtm
VXuRxOG9Ta9I613q3jhcHU3XCY/9TgyN+xgo6iDFUN+nUZEdqO+gUfYlqwrtJsPhaJGgg/M9X7rK
S7+PnwCM3qHOP4ZTFpPvoNlrIj8MLEo/SanGgsin6XW3aksNX2Gt26ogtx6bHn6iyIJDW2SY8Mbh
wc4AKZoZpbsB0yU3oofXFsFuatNgh6sh5rUlSJPBdNutSgP/PEM+dhkUebM0FGV4ExWAnPaLOlTo
fCBvpaZrDUAqnQUhb2D8hYsiqS+LKDX2coyH7V+NfPAKZ+V9ywLqa/inSqK17pKjayWaAHnvr8U0
Oof3j6obUTREx8dK2/BKphRwerZTHDy79mZWF/Ae9cET18Tx4sKNW3cRDY2F5sUQf8F6SYPvEoBK
aLx6FZnWrnazCd3hclzGtbA+2TN+cV7Ha5NsHsNNUFQ8gn2yaTRUzKpIQKofOPHTwKf069uT3A1T
Toavsu9WlFAqqbOHuorQVbQoEfSo8qocSXpqecUm7MOBbjhqR1qGbL/RIHH1+5E+hXHM9wiQAzF1
lNVJBE6is1MPbhpg4LEKnVhbKreM1r1H1Pz9VU5RXfNVoLkCJCObZSs4uUqTtINgCaUrldgPldvF
az3KMMpBpZWHNgO5nfyCJOifiJoPds9Tv7QZXUrxy2TT8QAPsgn9vPE4RYeaozmWaIHE2QHn5PAS
wIjduvoxGC5jyOQHdFSwl89oSivbejbFaC0Nd1JfKYOz2dNkavrupu7Flmam+mok2iy7woKviz44
a+o82g5IBiKFAXF4iKwbMYj4kvPDNo/9dKeqXoflJ0J0heKHJKwwIbKmZutFjb5DnmY6t5qxOwDm
e2Md0WTKm6OtI9/a+d3+/U8O9c2mU0gP0EM+UnFCOsNHNHIq7n4/WMY8GD8EFgbLFYaAXeGx8H5V
MGYGh9pUI9zVWhg/5lEsLtSEo7ADYyZPKE9PYJHAnSRqM5dtUQ0yiJ/+Z24CH90HeRarxUNCmM3P
/vmlUe00YjZNCVNRrw5dsQSEUF+GwktQfGtpDOkwDE3/vp3EpZjcEpW/SK0+GYx5Ov40GGDtSbkY
EgBCZFjzwfaHpLVvkyHHOFyudLcCRToY5UFlOA6afj4dIwRAzxtP6iurrEERqPpGsdutOeiSbJgy
32kTsk7gh+7svq+3hmH1u09uUJwkVWA/uSsXahSn67lacEIS8916qAYLm0U8RQ/ZvDmNRoooWMxt
Axe683orusQchzpWn03rKvfUxfuHlcvhwp0A63YpWupjELcX6qsahUAkMo62SiTtus8oO0gfVXwN
AslOSUs7pKFx1UXttJHgiQ5Fhq6otFWxbLrgmx3Y+RURV9yCH995ThU/mBIj306vNq7KMizZWrHN
qypat4rOYdn5467AeHTZ66X3xW8MDyFcCpEhBhqb2qOjhSdrdaMB5V3K2O0OY5BVC9A52pVrF8ex
mNrtoOgeETamLef9ZVqh59Ir5e4k5oaYfebZBW5U2gLSsxOORyoVfESGtYmR3oXfMy3ILKqDoJG6
Hhvf3BXC/B6Uk740+0hbNo51FYoY3y30nSn+18o4QN4+qForbsIi+BZ7XvI9Rx61oEioqlbRHaQB
beXm8n22htLt55qh2quMgk6kP6J25Z69f+BtgRtF4h+cjLxe5em4tmM8HiZBy7CLu21sWjUuzOaV
pyM45+kLh+V5VYdNs/YzRXCqe1SAXA2rqwFn0vegMEkTZp4dOAtL2+puzTDNHzL1nH1IPdcq4u7C
r2ODqpe67XOzu8jz2j44YXczxkU3M167lxEJJSeV22G0L7jfWb88NL544bisXe910Mrmys2M2e+q
NoDYxVdVJWzQsol/aevptzDwBaGiux8kBmC/n/XvWO+TZUlFB50Ix0bzFN/Bn5dl27SYQPlthuym
YT1lo33Xj/6GIvc4u80M6MHmCj69ojqMzNbWpz+4wLYKIENS67u01t4S40skrL1b5xN9yAT5aTok
od/VKziwFba9KQlwlT/TwkI8c8hfJcv+k1OdMYewnx/DwJyRhYvegwPe+GRfqhqM3uIeGAnaWGk9
BHc+9m7rpDSjZT3mmMUZU302SUO8hqOG5NeYIqAYTsUZB4uVp3Duyeko88J+P7weR/PTO0NQgqFz
iHsQ+n8xlULiLNKhJtJia4pnO8ieA8veOKO/Tyb5nTLUU6bKRVt1tyUVx0Tdzr+ijOIZZfVz02nW
ZWy+6h1NDhc4XuNfh27xrEXyH//441vhtRsp35gxS1lPr3ZvPlmVfHam8nvdT2+appadkR2z0nz1
JgBOhnMx/3WnUW+aaL/1zg0dswcZFM/zPwJCRew7+ykGKuLjNSrT5ymKXlvPfDXrAtmcfF9WznNX
TU/uYL6OI3qXfgT8ZHpDSfQZMNWTZ6KANL3CtXmdv9Itpzc8V+5yOjetRC1I2883mHKz83O6Ohpa
3fQKvf1sitYhzYnJ7YFJ0VCnPz//u4iB+7TllZZmK7TMn5MMod/0weBHsSbJmvl5I2+bYrrvOIBG
Of8f5KNRlbdhCCxwaMJXy86eOeidOdRyPY+fNsPczAxeyElukgBNvZiyezKOT6LSX/0xuq3D+Yw4
vNWoBy5i131MnGDhS+1S+PHrfOANaD0ROPZlDFwtGp7mp5Gm/ywQ/EJu/ny+9bBZsN08lv+PqfNa
al1r2vUVqUo5nDpiTGYSzInKxqCcs65+Py3+9dU+WAumsS1pjB6d+30Tgokssq6urtzOJIvdrLx4
ZnCVbZrd4LornfaXscKfWYk+Ju2Q1MZ7V/9ELWitD5GqPNjKfHWN+DrY4zpQyydZcNkYt5z/9S6z
Gal6xQJddXP4dfIvEsBv8ha/LkFYTl8t6kv0G/xqs36VfWPa4pGenpVsTjmxTsqriUSIlCwC5psQ
3FWPsrIifGCbg5x3bgM+jYDFTnqxjfkumvJNlKtXcPivpjVdHZ+lqlg/ow6vlWPdjg7TxUl+qbXu
ty/yS6cnF0cXfLCTrOiye1kPr6yhXyuQj0d1fpZVEOlU55vZqz8o69ylYboB4uttmB5zT7t6hffm
xkCzxtduKC5yQrQ0u+RacO0184Xmz976ldU1y+GryIffit2iF/ZKenbX13SYIQz2MJ/lSI5VCYOs
+9jE0QtEPD81R1Fx721t+pBrORNIUob9Iisj8jjADWYSbsu/ewRNrb+r0jj5s/Ij+y0yOczAvivN
OjdHEjPWmlaCi7xd7pOU8nc8gUCZ/8ZlfQnz8RxasHCzRlXgbMBNfIjs5JJ64VV+Rvr4iz93CYdn
ENzvw/nTqhDTsc0v8h+4c7+ZMdz7OfWrYbx22fjrB+bFBKMXlpqDMY9XxbQvIrHGWB1HSMz+0x3w
c57l94wuSau5dUGmlWMoNykvy0FaFnX0cbx5CIdib0ZfyCLVoJ4vp07vgMgsOC7VKVSp/3nz3h45
GZwEFahjzQ4PlVFc8nQ8y2LSP8OhLlZ57jyn6nBtnP5GDbO9XLCI42tfzwe/GnaK7f7ISioVq2au
8cdOYYtoJYgKwzMXQ+xzYN3L76ba3PfpsLEaRMizHt2gXQ+oH/ks05JXYAuugUcy1KUFg9dCDx5t
WPwq5EI2UK4tWzFmFpXl+sZ8xnX4lNXRS5M24eDaFCFemr2S30OfzeIEaN1wBbHqNmvvUsge5YzY
iGM+tF+eWgInrlUPDRmSRZOL2PDkOmlNK5he5YpjpK7rqH+W160YmZGVcWn4B0G3gshZ++7TeK3X
0Y2XWPuypU9a1JqIexTot4pB1U70UsLpK4fu16jozcncZ+zj1c+UbxMu5EGbDmR4A+NNH9Ofaei/
i9S+TJ71oJF0tVAoQzBe4Uu/6op1GtHaznCl5exqIQetHgPl3N3EtvcN98LJso/djLBO83V056uK
6vEa5v3i9qGenJPn55e50Y7JHB5qXd0Z4Xy28/RCg9811/kbiIUgdBxTep3pAnoS6V0eQMydYgSP
bZCtZWHyIbjej9yXaMhgYBwZjWVBNEmn4oOc6f9TkFAkcA7y/N6ax53HHi/ywkrLl3gWW0DMTLMW
bE+MQYgdingSRbaijq+JVVw6y3+RLaHHnubJby9xlovLIZCldlPzG0BX8nlVf5a7ki2aO/8khsuf
YBdIvef/ToumhO+VszFpcDcwcwC5B+38oWlPy4XFRsmth3X97rS3ogvkFIk60XoNrl3rOarLHyq6
52yebqwq2stJ0fzqOZml15fTwd96u0bHjOdxbl/15iIHrfPGN707y/mWW6uTnqSreitiIp9y5/kq
V8ur4L4z9Y2oWpirzXz4TKo/QzkYybnVN3IvonTNbvhKivYmt2PaF7EN0AgFTDSncpI4YfIYneGe
NH8facOvbJKdY019tf7yZCHnX9gHaBWJ62MxBbsUakJ90J7avDphNXCjoxc6Az7S9HGs0wuQLZeq
dU7AO71H6q2hIdJ1zc7CrnrO1eGQ0khIt8ybH3wmDpQmXF6UgFE+TpP2pXbqGUYG2Dc09TxkNw1e
idWlF2YGL8QSZO3yS9pqV7ktw32hgP6hRihjXqIh/dbtwn2F8IpdNeUpdMZKYdl9DmTHnLF76IH1
dafwUy+BK9bPreXezaOyiRPMZFBeRId0uXsipDoo3biX3fERu3JSntNw/tWxP8D175VyPmQgm7pa
diu6RoQed/xqttEub7ubxKQVrtAxwXhgvnMaLY196g7w9+5Eb4qtFJtl5MpjT997h1siLuNyglr1
tx99BiLDP6cGxIAnq8rWYGfyEIb34wyYTIj5TL8+irERyyffaPlfQ66/jXn7JV8e9wUhLl0M2O5W
DPmg+d9V0u0ntTmIU1R5xQ8sA2ebxjLG/vYlT5Fk81WcBACEntJ2WLnTdDOS4RbJk0MmB0cjuEpI
xbnGoxwuHcxsoM7uLIPWYecCc/zfNyCBsmYitw56DRTf+i0SQyNnQa7R430Yrn3sO28j9yHvHDJv
HSrBo0h8Wne3sTPv5KBmnBdZYXnOJqYcUFSPTYhJ89OT6q7Fsonyb+zux/l2U/W8uCIAYb1F2Yc4
ZXJwZTvrafoK053smCzSoP5dN88b5iycbRSMZKriq6yF/JR7Umb4cGzzSa5tGNrVHX1gbY50TnzV
/f+tbe3rr2kBsLAz/zZ5+EJ2ht6u+bpIg54Qw8yLbwO+0GXqfI7rugKePjL6e3l03Yyusm90C21q
qItke5JGvXZNd253ucrGlMVys6nTv0y6uZJnkZtb9GZhNfekrQgq599KMa550H7RHk0xfH5cjm+Z
hlct0/6ZjPSC4f0rhlZUgGiNVDXJNN630dm1ipWu3Yu17cLyEhe0SxiudVJK5j9QIF2AYGByzWj+
59DKWgQYg6xcjYnz2JrKdxr5JyNf9Wr1BIsBjZ7zeR7SCwimF5i41m0a3snvEmuMCqiF2bGL1StN
Pb+LophosE2VTznc4v2qfnybGMpKriSqC76sRbjIkp5dTbtJiv4wzHhPfsAJm/Fa1Xzn6cEdUKQ/
Udx8D3h/dtbcaH1zAJT3O1dRCaBYP6suLY1BfKns+juP4kvfww07Bs+VP5yVAJfLAjiTmtMYRi9x
zYhFhD88xTO9As0/ikAcwxj45sJ9TD33tpmLXaKNV77ILuIPpjUYNKbJulevUKhcenw4uw9ei2pY
lfjJcgGL7XUs2nnHhuZF9drId85ND/VlcfPfm+hJfovpcZY7lDtd3mQ777lZvtsDcif6IOS5Pd7k
Rsk/edHEQ2xT6sTdrvWma1Vbpy7CIQibx35QVvLvSEdPE+pkfkhKwKIgOpzpF77I0wcj2Peu+Sz3
APLKT4Q/a003qp99yEeKBO9Jrb6NzqJCH7wXmXVqS5dBgnJbcJrSNjoGFZi7NkxBc/7mg86sF95L
zfOa5nit2/F3AM7YSz7lxmV5MjBuV2bebWdNP8qa+fp4lTWLshx5VunBm+9GindpBZcDf8+76UB5
fCdfUIx8WFPoNxqqH999TyXpyZfK+9y++61ymq+oAivxXREgKbPtf/fo2rK6pL77zMT7NYgI9Agl
lAigW/WuVKlJUgwE+B491b+YYXBfQ7sSoxeNaTxMhbKhjvJL77A4IAysVa9tq52bt8EPvws8o8KM
LlEN3Lir7m2MkZbhWVXJ12hvF5tk2vNV7PY41kDOn5TMXZFBe04HHAikPMRnG9PsGhm3leF/zq1z
UcRLGtQ3ZicXt4PhSTASv+T8SkwuTtXgZI9zQYcg85xxFj9TyYA+hXDec95n91vxALmMq5dObKtY
y0LzvxLYBoKvBkqH9Cr6oWvTm1aDcmhddNZiYsWOAlek19cJF9Ge4mucuGQk6G5Dy3GK4R+76mrz
ngZ3DBBcoyTeN3PFzDZrbepH2/bf5HWxsL3+KQ6COAf0dn3Rwj4S3WooLDp2LubElEoY0+WZX/Rk
uhpGdhxpKvQH99vw7U9mACnUrZwI5xJvWH7KW2Pgho2NVzIu2EeXhCDrv7/Y+fiuqS+p03ylDid6
/Nf12gv8CbiL40sDhD/42l9FM59LfOgqdl9NgEDp5r8MVn6hA3T5Jmal9kHdU/VcMQL41QTRVVOS
C5R2hEtcf7xRm+Isd5T2TxMsSy7vSHmHPEMVYXud6iXNqkvc9tcwXOX8iRGb6xzal+GN7O3z8GOT
PAsUQmknugBi8Fndgvp9lXWSV+VOpuRIdep9DhU4tfs7uXBW/d2gVzGF32SbORvOzWxc4SB71Dx9
XcXTtY6Vb+A3rrE23Iwl8xyh8t2QXdWZIgoG9VfuUxak6WHq67qtPIY65RfX7Tidd7KScxs9iybv
xAUUuwESLkF3uHFn2sXqO0lOiD8vGYgUphcDaFURO41oYkSNo9H9PD0vHqBoflOBJWkYD/7Qf4mK
98f0V7sT4YP44mqP1rVKSDNG8YMIhfiYFKK+rRu9c05i18p+ODN3cOJsb2NGIvLylurgVbzOkP5P
UGKZNYhghRvO8nYRUzsPDgyt7CSXIsYIeoIvE0wa8l9WP0FjF5PdsN5Cf37v+YoZGVVL55Qo09rE
KyXZQ+TAjvE0Tq7uGZA4yOmVJ5Z0Dc3et5Gi7MVmyutLDgsPyMMhSh6sHmIDPKYeX0jcEwnCJU3I
TMedjaeJTbyb0lVp6OclHv6f4xqozPYl3qs+q2e5dJnbJzu7DRKcmBIPopjPTV/eUTvbOEl4VYnU
fCK2yEZiRsl8f9HudJrbY9xCvCQ7y4zOV9FjDM0GspGEkAoTlGPFkuaJfvrrYIUkcifsubcyGaqC
ZPW3AOyOugrMH9N5NDnfIvcxaYxZXfWNdh475g1zqDqR9pSXRzlpGGMjK7f61NyJlPoxBTI1fxTp
lNMsp6EefzCc/0Q1iBC2sbWZEnuROHvSaBw9yzutpFrOke65+CmriQgzIZ2XKRoGwzCeEkZTbd8D
+1c/JJLsK8n+ifYv7Ph50I113o+/bplfprn7lddLICQCO3wVK6CAkt+WJ/lI5Pv/HKwE/TkX+XfY
EYLzU02CDUD3D7ZkaDQsS1Lcua2xPGmheBt6de/k/NBsc40q41Lr/hZmlWOlTWfKEVdauVy//JQj
WHIUixHV1jP0kn8StQKke7Ddae2o7YOolWjOL0bRX/My3U1WeAyj8EOPL0qrXgfmgGUHRWlolfIN
luRLOP36NoZttJ9FOoETXfSVEkEx5kUMm+UXwJGucijkHDNlu4PB6gajJgvuTH/7FJONkn31Ff0b
kJrgthySk1xuCKerxn3LmhvmI2L5ITIi71WVm6HwPmXLk3g8QX4jkhWz87IWcHGaWvMuX2xx3TwI
XrsfyOpAz/8e26MJT2DRPfWWd5InoY/tRyexEES/eUhrMWevj6bli7Swuxkaxn/L6Umr8rVozdFo
vhaZqZS7iQKsPJkPN5Dofq3NnsqmXUd9fmrtvYNGEDdzUSNay6oz2Wa532FbXZbLTNU7QxJiv+Rb
5FtxZp/qJlwzh4dmYFFCA0Iq75Up5ss8MLbqgipO2lP8DvFj/Mr56OK9/JNWkStlgSsdQ4eorwBe
y+71wN6IBs7Y9rBB87I6geHux0zfiyqUO0PqyPg0T0pXn0xv+JUwVxNoqaY5LCp3cgjqzfzDcRYL
LGmNqsQ5T+ovi2NKdCnxCx7Wt2+n9wzJbZaocQnucLnodotK5Rr7IX2D4bXASaLQyRWbVx1hZyDn
N0j7q6vWe1cr1nkESwKPU3HbKT60ZNPB6b9V+bvkd5ZUpWQx55F+EPVjqrUzvV2Vb2GPeFJkfkZ1
OqDrKxQxTDvcU6YqbyFMMJrvBFNcs4uSu2rs+Qjd7LrFuhVWsikS985Bjom1T1lOkU0ls8yNIScd
W0SK8R7S1HXvuMuVJAkFc+Q0Rl+NUZ584/y/LKqD18dsx8Y057tlLeLe+0km5dhp1rrBI+5j/SzB
n11GO6O0bmQBY1Vb6gkxRG6lgQ3BEzZcKMFIAdXluKtz9d2qDhKg0XS/BGpwB9z62BGI/pZIPsap
hmFx67TG0S69ZV+WIJxSc+npzxL1+1V8kZ/U1A6N4Ww7t/qSzABfLVeYoaSaK3PL7POPJOBH/HJV
3Y5JAzkj8kge2O6VvVOMO4DBYJtVnG+gua/xsAYFYUv30TYmDPFRGTkZRGcjxQ6j0XD2ucdW38cF
HCv/FUBiFWJfRTASsPi+/YN//KPmzosPyScTP9+haNS8Mq70d70yichozIjXOy5hqRIlTx3T/bb6
1kbmZ2b53wO6gdjq2+3foeV9N/D23SFYPgEbCLXm6mXIq58E8ektJjtVf6s7uIZRvTab8UF2n67D
a+95L17wirMn5Sq8IkRgQC+MFl0fzkfASUrH/oFJ4I2G5ih074S/FprNm4Msqe7fu5GvrT0OR6jI
rg7GcKzw4IwYS1gAOZBaI3Tu3glGtW2dDHdj5z+QbGGSF+8db1DEq4/nM9MCdI9N9wn+mNxDKsd2
2DLe8QkKyTnH0be7inzZp9HH7xlDoF1iP/lF+jMG/g9gvBdQLq6EdfuikymD7q1A9gjSpFRl2AVd
lOl+2drOexXZNBn1yzWNcjLpIQm1HP1freF5ueaaufx7KVLVlX6WZIIkHDMdQjPbvpUAITeN4zib
22YyEb72W9KE8yQ0WAfJtYgXMjf+3taV/Ui40yH29Ua+ULIqkm2R0oWiFDfFOMGUSSGRd0k6dAzz
e6PnEAA+YTnzo2RG4M++0LsRwe+o0wyk3YuqsMvwUBrRIcHCzFgLvzP39JseGqyNaA15j6ggSvIb
xU2OBVRSRkKIqSJjw5sOPlfQz2eR89iwj2VvbBTD3SYdULQkQFxtPg+td7EIUZn1e5JMjNyzETqX
kVrI3JlbOXGB/pdbyyxOZ6AfLF9hJMQ5yXdEIdQw5KQJkiXRDo7KzjOsQ1d3b4uykHqLXh/ho/wU
ef6f0htL/wF+8rXTunvFUW7odPhTOTbGw8MEZcNMEHSQbH0mnaTNl4aBFI0oP22z/wjKGykCVV5y
SdpjFOvkOQggzO4X/ByqUAkDlN7k7NrMvpHzZGOC/jJ+5ni0k3lXWpe0IOfJfcuj6CrdVMZHRFwq
OSVRY27LGJ6j7GZY/SRfJz6phJIScY6tdUhamGgI5JLS+kuPTlF+W/kTmpoM+Bzd2GRcxAW1Oxe8
jvEov4t/vOSYbJ0OhvqvxKc34GaM5OQhPXkZ3WQl6k/urJVEhu0V9LuOdzNxsjyG2BnASryxPkkt
cSlvoFRqaQziJAAc8muhhdSKfIZt3LRgNvZ6+riYHzgblzfpfveIdG6WJTGrZKmmLVo/9Kx9ZhIi
yJDUeHXs6Uw70JVW62vZRJdQKe6GIN65g/04ZzCEY+AKDJz8PR2KM8O7EsQqwRlWTXZzUUSokqXg
MQbHHo6ZADdK/kafw7VxSWZ69mPnl4fKGfbL62ys7LPIi8hN7kLok/xTzI847r/Qqj//kyQ5HB6V
mKk76ZkNR4u/kfKOfMrNtbM8QV/stNDAl2e6JihkOaMtBA23y9NCnO2VX75Z/UQDJSG5uq+3D25I
1xCBkdKiN231pU+Vf/K3adDO4bhS0+pSzSyvJaujQcJkwyTkNMmTXNTPtU1RtveyJBYWumyN5YOO
T9NKk29c403uEWaBn4lnoUdyeUqGpHcMUCxCD52cE1tfijmdU5x+qRCJS9AHh9FzjpoBI7WcA+5I
zoTclSj73CG70AzPRqUd3QjMBi5GLHe0TW5VH7xTHpW3SjyBy/vnrYzwfFhK/uDg1UdMw6zErZG1
nZVwRcsk88MopWE19cnfZrDZ3qbSy2/Zdqv6k0dVg1O0a15ENhcz1zeMkGsfkh8X7SH6kZaFF7Br
VqIFJYO/SLvkW6eh+4C3SCpKY7cn1fslqlW0rQR48tPvjN1IUwQ0v7cqqV/J7S75dy+HskhXb7T5
U8zjf6nncWc49vfUO2tHS+juKi7SE5FnpFgC65oE06HuYQqXb8bU06r28L8yO/XtJ6mPSl207kgg
YQjox2LxrHpnju6tlw9veOtywCWM1IscfmWiCym+ygtL20f25vvJ+5InbkhYxZ1H2j3fiZ9sxNUp
xfzB/3gzx96utXD5NibWb/Gs03CryLtzGy2IZcbFU004gH0m9THLFWLgyF7mmOlUo0BjAJJo1Pd0
V1LGIxcjeYUy7vdtnB6YjHV0+kg6Ay/F3kuKouEcFGn26llf4j/nhDSSApBwZzdr3nHCh0x0DmuH
h1DiTBdE09U8vTVe8pY7f1pOwvLWSMBRc568ljqBguKSKsUSxzdAklmfXt389GZ41+v5VkJ73IBd
TclrMvOTBAkeyCMkQ/6pQ/9QJxZshffDT9GM79E4vvgVT2FQZ6WPxQ21TxUBsDIFAkEqddSYA9W8
Kh1pdBiyq2K+lwp+WgGiotkXvX4B5/VDrJG4aXXr3rVpvInDlzGw3sXDl4oMtDYPmg/9pU/6BeMF
BMCvZWz6lkS32ANeCkdcwBHBHMalWyMco0PaxesUmjbxFBdVIu0aCeqW5vwmsp97wjxxF1MUtQmO
k54mtyLNUhWQBRJfAg5vuHu/pTA4md2Hb54WQQoPZqG/R4N2LDMOrmKeworghWuxWoE1f4jUDHrw
kQ1/BUX5grZz70er3koxJwiHL2vsTwCBig2TrgHpHhALLv9NPiPxZfvaOMPWCotbseBqSl6FmlFj
tC9u8S6uuLxVTqXsb5B5T1pkLYkiQ43ex0ljKrt4MTPrrAtsI5/GW5doae4CsgBvUqxxQ+RT7D49
mpix+nkiO7D0Dol6sLx8DUXQEzTgR12AXPFhAlRJFKv3jIZBu4vinlV1+QNg/O+a/yOfk/OtJiSa
y3bXxdomBmdfXhPvb1E540gmA7wz/CH5TvkaxeEzuf8MQxv9ktprV31IFKaXfA3+vBru7DT/XDSJ
kaLmpbdp1uKNGo8PYmL/u67jM9ljMdgSbOWl5VnkoTRdedLtbnHklxdFbKYoeyi8cuOgG2UVJDyy
fWvlRcqjrLlIoCzyHH+B4fsmhWnpiZDSWJCUb43/2jmbMHIufuae/qp75LikaFQyC7/S0mbtfNuV
dXTcdJGppWJPA42UWgFa2zM3fbN4DSL+4gRbj0DFRJr+LhUuaVASJzQt28/+U4InIoAvwrJl0+uU
lHOyHo36Sbc4g7KSpSxNDuNSXfYPsn4SzS7rZcbJd7hvoSsRLJ/FfEiYNZnqOcsO8vBylnqqJYXR
3E6Ztp3K+DLQh98zyC1GQIxBU7zravti5nTFSERmm8++CkG2eJgcHV20rzjctKEJSNnewumucZ/F
XZWFlEYUAMy+BnpWqY5KvrAaAhLHz0qOUsbLPklCf1Hxkzv9c6IXbfefefnP1MhPqfCPiQs04WFs
prsJn79qzYtcp8vBRbyrKHnJv+TWgKx4IwEnfn2gRaSsyN2ztBGoQrMbbgzjAXwBUj1/umOcwmM3
tTeBzsOIFxdV5Ydh30ibGJQlNOBhckXkIFA6QpiylVhn8Ewyr5KgS9p3o97+d1qXNheRCfx0E1yx
NkxfJdiUoyCOmpLGZyJf8QTFr5VqqBSIDRRP79F0g6RJWbl0D+if8+xUJ3lypwGGzA8ZnMJdTfoz
PWJS5f2fAczU+ApU2Va3s7ul6iHpaKl0eIyIRYuOkEKNFeX/+vRRjJdOdCeKy7DGW32mN72SOgta
S6oys6LdzWD8tSWz2F34NDQa0Pr+0uhkGelVIjLPqp6rtFlJH0czuscq7DfVSL27kg6AFCQWpzjK
6ouIyaaMAbymIkucMXn0fEy+SNTJoRWN/NcM0HbgiVn3S7Ql+mr0m8dU0dZa8+fMpKmBQ2/ua0Xb
iHyJXpXWqzy3RzAZgw89hPhRkkYsql039xoY8GZpfxXvkgb5/6OoOHUPeeDsJMk/tyB99OlRUuZS
jwhjEp5zeDuP+W1B7CFpRMlsSuJTsn1aC362ubIuMVhrRfXWmK+SMaSF9jTZAyvvLA1hg7hUmfLs
lVD7wcW8yCculxcYK0/Jn5gUfRs6ME2xTOLb5ap3G7TFEtjJkrUx0pdxdmJjWPw38dlkwTz12JPm
kl/lv0ULJK2+UkP9ucaLSFLzX5wri4qwFDKZZIiY1wjLDQ05LhHqstry0TwOvt0v8QPl5pYmodl4
nIDtqttVYX+aUfivpTratG9Lp5+0yllgOKTRfgkxucuITZakcWAWb1mCfRGLX2XlacgOcolMlJXY
oxbH71OCb9m5kBiKsb1XL/yatb84FlzDU8n4VhRClqw2t0tiinNEHzShFgBW6fCou+NBNfMbaXCQ
dgxxGpduDfhjgTF+1gs6Zs32rve9d+mrkveJcTfSr2zsPpY8Ai+lSHOSlrDYioFt1hXYTFnj0wDQ
0XzgVY9GoG68GRWlW3/lD9MxV1HqvY7t/Cv9wbOnn/04fo3AAoC79bfz1EMZZDu5IWkAgyPwbOiU
nuha5SL/O6pVUR7jkcYYs3isUxUoE2qNHhUMAnfZBvh4iViXCFdOipwYt8tWkggRgxCq1snwHn3T
+DDKDL1e3YiqkVKLGAlZ5qhXAKABiZu2RWn4c0uXOYVwJ5urwnSTGcAQ8l7dMGno9b7lZzIZB79O
tsD8X0UnkaSbqYKXZB4GEFXl7Ihxkq+QPkIg/h6qcFj/1202wCA8wPkezn/d0D31ZdN2GRNqfrx2
PANHeh3mx77KP+R5RcPZ7nry1U+xCtI9ZrTuOs47JlJoy6KhpbH0N50GDfFaLW34l4xvi6v/334u
FsPnjclEo8KQbMtc3cqGS8eGGBBZ8D4JWeMM3BD00mJwqDRtdSuChRcVjTECoUgxh4vskPQSy7dH
3KBZATRJFTlKqjtpFBMnWcprFKAiz/yUUqUoUbMenpPol4R+W9X/pC4nqfVY184Mpb7H1a3UM6XC
apJrM6fo0hXQrOgOOCUR2XcAKYv+C8X5KxWMvG12Q0krKxk8qQ+Kc2cMgPi7yb0UsQ0fGmu+r4UN
16ntYzA6H4X/LoWPwCcQJSrR5nE7RNMRBq5TUPW/5ph+xhUlBZAlJb6R+w50VBg1Fa2tSZuou3QI
DzR7LIVhm3iZBrxL2e+kwMWQMi0Xrr5mbOBJmgykTiQ/C8e9mUL7BtDipdEhzoixg5qeUKd7NGzj
n2bTSKk2ORRDWX2TFU36ZJjMnheUGD6nXH1uqmj4De163Ro6zYstFOdj3ruvRjjFO8sY8ruRoa+j
lzvjjpaL8NV0K2eVQ21wAdBgu3y8mYGYomPgNHbKvPayxH9qI8Pem3mrHHLdCB4YmQ22DFxm7wnZ
WVCj5up3vmm7qf+NIJCP9aB/z3tI7H2YGR70PrEPST4r+8kz9Kc5Sw1miMzxhFp/qOSGXcowVlVY
pKOIH3otrV6dHp+3chPrqMVheGdpSr7LiDJe1UGnN7Kxs28bUV8+TgX8qcrb7NQAtrLuRqV5yuIs
u2EMcjoEAPs92KlibIrxXyWcy/ZA8oWmBQt4W+Ciu/zF0phn1cJiXkeVu2VucEcit9ukpJDb0ra2
STrkq3wAtUWpDeW9nr0dFI83TtVOdzotjp3SA2PWtuq+po2Y1pbfuhuTjdPYw8ZIGVxifGw968mw
caaI7EJ+sCsPl7b+p5HLGJXsLQoaZ1XMHRxZ5brKvUteq5j12fsOswiWZhPc5GFTQKC1yQ0WwNKa
N19L33plOAphWNyGp0yd3v1S+TGBv11FQXvbj9PTKFylddZtaPAFKJsnV4BV4IZyph1Va+sVFlDJ
1DhXcR7t7bAEUVf1QOpxz0FidYeonHAn4+FFIw7yZ/zkCh5m8AxhRIdv/FI32dPo5o9JpX22vZ5t
Q7PYOOBmlxDJ7TOGoFfKDLhyXSSPjRa/5WFLpRrRgFBeQFJJKoE7plV0AzhN91RxoJlp6FY/duHB
dwry4RoSxecWNoGDPTx3emmsPSCZZhBcgLL03IMGJOxq7NxmNZlOJ4PkzGVUIbi17vyu1+d5Nh1w
gesclGkaUdRBWzETdwtuwyMhNXEPGNMMLb+2oXs3VvVN7ZoPgFcZGxoEE0YPVqD8KTdZOM8biPzy
LHsKQoiog/5IXXQ46NE9BbhhrQ4VwFQt7CMJ6aWYWSjqfqCkNUTXQw0QlduPjxR03/0IEPDZu2FI
+d0gNbH3wCgFYFF71+yUBsPMwIb9VlqOlIOJCMLlRxrYJ/B9m60LHTFLvwu0QNtM/qSt0+qmyvhC
hlnjfcmuZt18CQ266WmIPYxKcGkp6fOenmyAH+OrZCA/jIX4PsBr6PmTMX4CIKmbZGHaGRhvWw/3
rs9g+jANOT2luELV8GrP0ZFU7XcAfOitpj/EgWLf9I69I2gHcrjLEPIKvAOGxfWt6Y1PVTV729Gn
7jADeJfC7tV6erjRmAcgx3TTWKa2BVTgUe+VHz33GKWr9e1svVQ5RHh5ZANxGim/Zthe3AosipLR
+uV/VhrDzbuHUH1e157TbNQ1zI/xOqnl+zhiWaVyhEqmztUioCNgLBH54Gsw2ltdh1O9TcZ13c6A
ueYWLZ8QgycA+qSVEkBmFGrr0PzedAnaAcRmez00YbEe4c6hktjyCI2zCRyVXDDT4pk5/ytVByDl
WAcutterm64f7gtvkmaJ6TYyuvfA0p40U/lIfP1FBYjRC+bPxp3pHg+BL2ZiRImKZpUURb6O9BrQ
+wZ4QtsKUhDjQmMTJjlImwUg/p2auYDYzzn/DNZ6AaiopUFM7/QphZc83o6zFWxA5bUeyxgcuLxK
i3WAs+mo/ftggdRvzY15U9lMctbgspYVefA0f2wzF9LfDkb4OZq3ANgczbxutjUgv7uCqRYmQUGz
Bu3lEbHu53zrlY23q+kz2o1J+ToN4UOsG19p0pMXTopdrtQMrjFRA9m0f1BiZ51XIGpXirKeOhO0
1sRXV3EX7VU3W0OB9I+pR/uuUcJPGnbmTaRZR8/1h9Vo2/PKqaqKwh4EzH0zrBxLpyvUbNamm361
pdbfQPAaAwJbPfbhOQcCbl8WubkZdW8HmAGVfXXnqsNWtejAiRkkeJxtM9lrIO3+P6LObDlOpFuj
T0QEUzLc1jxXSbIk2zeEu9sGkilJhgSe/qxS/3H6wkQNCqtUQOYevr2+Z7TYdvFjQnwD7ILp2Ma9
RMo5l6VZlZSpBYxCFVJsehqjLIWhbrdKexvqRSbx+GWZVKNzzKrArDq+TpCW6JVqeRzbZJNxa608
oKRp9JPJxmk9e7CelqBf+eEs92J+7tgJ3RXpkZ7Uhzx2me/LaBOG3VoKFprcZ41Gwbtq7ORj8SNs
3ubgFoZTS1k+uuOxsi7GMdiFQv1FHf67Gb6Ny8jCm7jOoXLsH8w94raUQDlworcQ7hG1C3XIK+Gs
45Cvs6jMa19V4kCmWYWZve4XKVdzBdgnHtcWU9kItZqWYZQ+WBfQeoFTR+ss444x6VPY6E7hzqkD
ax1LIgsIIdewjvNNp4pdyTDw2g2Uv9Hjw5K52UzJ8zdm0cFr9Lc2wB25YyKaSah6raQfb+OEc23h
yT0tMHWX3CLIFsbfC4drhViDrbuRp8U8F3os75QlX4Mwzdaw/IEXYeyAh0CzsdkI2SyqU991f6Bc
Lmu/NcG+D0h+ewuGuer8S0cxYo0e50jVEyxuDZC9d5Zxhf/sHfaM2cDvQt+W/e1X1mrR9l9d19nr
WPf7QOLMHrA1xU8FZQCfETNO++oRuwmEpcXUZGtnWtCTefau6/M3e0mKjSaf5480z42GqAyZ1doB
UhqpZCsD880SRbFqDTc+VRcSIcyTSiO3cvAeT6Ekarit48jrOA8/IT6Ba3JQVxRlvbbzsoTQTZAO
Kv1PFcbHWihsFhT8vgJmbg+Hbw1MlkjHb7d5m5c7Inlr3SOc7Tr2SZ+hhmVM/wmt5GUq52IN6wQa
NNwDt2CsNGeNowhdVvqTmu90kIAlVgobhXI84GcRM0X9ymd5tPger72ZGAWvO9SM/Z34GVhQGDFC
2b+2dDPLExbvoacv7TD06waT5J0X/9VDcqVNrdSmdjedht8+xbhXgNIfvTBBuYTWdSgE/YVsW8Yh
gHvXPqnhe5EDGQkVuRIIhdW8tFshOnWJ20NoKRd3x5p7ZBKPqPKrY8OIvByqWzdGf9pO/0lIAmhY
yatBsLZqag5xkv8iQaJpDBYbeiVRF5iLVWN1mhpqv00PomZuDhUvUXdWTLvJtT8iJajoZv33pWH1
7lQbQ7+8zBaM/jTC3jXX94ThlXUxjG/uYP8uyT7nGYbtAG9zRY37pCaYcEr43AVMMnqqJqyJimHl
dGqVyt7Zcn7UqtTdZ6KSFVMlL91ILCUqPGCdLvpnfjXSfqvoOMD/GXc6UM3GTd3zshNDp/eijyH/
GibNm9EwpjBxBkL3oHpuocydxT0MphI6coOGwYQLwzyse2I2n2r2TmUVX+KBe772GuJNkgKAvypa
Kb99VAbJTDFUFehrJnp15Nya0D52UVVd0yGOt5F76rEtoTN2r6BkC4c2WZZiK5vARB1Md65G9VBO
Hl87q9ihaF2nrjzKcUgpoOwTpyYxSReyxDraD4HXr8t/mKQGmNOnpNfC2iVL4++l24COpk0zFR6U
5zQ88LmovDvWdeTlbd7o6eq00650niSA0c/3EpAgFWGPu3lc5KaOiyNjlyyzQ36SXqgODVNfpaLY
Kikato6NfYdLk8p1T1XGZpe2N7CFv2fQstupB7IQ9tzL3Ao/x1h6GzNY9iXQg9lnz9h4ygQmFQBF
foQTKIPeyn4XSfOtL9vyU3ZaI3TX06V6Hr6edmFUECQ037JK0NiVlXeKrJrUfbEp8szj3rYU0C3p
2Xs/boOXWAf2ugZ3sM8mN3j5es2u/d+gB2jdBoWPpDKrUXoHoTpHHYTZVevPbF/4AumATkiXu/7W
VOEdJx4gs/ikc8mq4O7ZWA9oeayhr7+p56EpR/6blj7ZXFzg5Br6zen/DrCZinOAtNnxrM+S8ctE
u98dn4tApFYGQoWnWVtgCOTDlO5k09EQG7z3mm9sUHPynUmDfGflEo8PK2nXpmDQG5XleJ5Cdzx/
PcLuPMKscEjVNh7NspnnJDoWQ42EPjZH8hv34sy9i4qSR8WwWLuI8G3jIKZYGnClnpgHHIUAGife
8hHPQXawRruHOZx4n+nk7aqodTYRWl0SHDE93MGTO62WnW9jRrOwM38MBSpsOzHT7xyJmQXsdg7r
5p5omo5Yw7VyCl6nuEU57wzOQYzVPR8iueW7kkdlif4qFSRXM6TJSmnxI9Y027Vjx8cFClnXtv3G
Shfntvge/h6mrQ6U6dbazQsCMq60vOm9Sygrdq5oFszr5vY2m8Lms6umF8KyMNWHqB1GtlPBNj1O
1TmKJpB1o/02WdPNNFHyovP6YQC0vSkJN8WKbAi16peuff1iO7JjMq1e3YOmE84KStofOXGnQBZL
qlUclnLPSZg3JMzDRpVjdHJHYGW+nsrr3LF6+hChq9LfFWJxDrDf4vc+ai9p6JkDIkp73+WVt/HT
2D9YQdd8MvcSzI19dxVZWTzFjy6+l30p3nTzT9Rl0bGza5sx8WT595BoH5+Y9Efuw+yRgNQWqZtr
+nwG3b45RtlCz9ChuQWsVGy5I+wrmV6Fl7V2PvKIQdF2yR5lWuqPZHiNCjN/yuqnSakcSLdVF99L
kVyJ4Uph4sXG4PTa0Som33Lqb/mSOk8xYf+XS45FOeHZGrLMriu7H4FXxueJL/veyHm6R6I82Z2j
mXYX80noNmf8onf2VeZ2LxLSBaGVnR+YpRs3y9AtV7/DooWbU5DLusu1HY1/7nLScj7Ua5Yzo5Cl
xa82ouYcZtq7IdeVh0S31nFuaxrNuQlWvlysm+ayOYvZdrdhHkSfgVSnJto2TVD9TmRwaaTX/zO6
wR0dm/130VRvGh8gZkKiDx0ww8Se+zM0jf7FovObmvDyM2iiHJsML/oxmd9l2FMSoKK2Jclr87U/
YVnR5PJXQmXMTUL1rrRHG0M5PySxMCh0RmGv6SyHF3chv5/8zvsJmbBYZ73OblkhzGNqC7KaPnF/
SviOKwPbkoARuoLlT9mlH3sgF5Xpd/OU+FvXE+NJ2Yv9gn1Jv9K4yLzIWAKFWsTDqmXx4SMl2KOZ
TGglW9RqjwLXsEOdSh2tys5EFzKW/TzO+UPos+do91wjWzOimN4k0eVrVBNNlGb+Dquj39Ei13s8
iA1/ZdQdJp/4knQgvGEUmZ4wju/2jLXZr4n0GCdWXfo2+fEbFpHsQa1wTnO8NO8ihhRdmDE+fD3t
zJSQWTLZ4kFT2nZumG5gw9gKTaHqz+J5cC2rO7tFFnFb2Pu48u1r0OTOtUwZ/NEUkrul11cResO0
ysbWHJZZfUMatyoWMf5oKCJusslyn+hPd02jnMJAOHjryDXpMY/H6J522UiS/jK7efCR6Cl9RK18
pyjzMWd5e2tDP3kpymo71Un2nuIC+Z6YQz7E18CX+d9P4a0DEBIDief0mg6pYAzdxuP/2KcqYIom
bwR46ozp+2Vaon2RMHbHEtS9jGUWHMOEDNDEofgUixHr1BvsU0iJ7bPWpPRYIr6x/BBUFhvGh3+U
07T8KeCltU36JwdoSRWpLz6YjtnCnv/ZTwhhMCu78H0VN6fTxa0t7bNoWwsCn71t+rq6lJ1XbwRk
pDOVScxPcOY4e7VibDD3vjWO9Z7ImuQOi/KnydX4sG17vNaT3E1DbR5FG40PM6Unq5uXS6kwKghz
oXZ92LE8pc5rk2fB3WdNv9ORFndRZO12AFOe0RdoGgQJuvbeveXhIHp/FbjSER+Fwdad1LBltn1h
/gyuoh1XzrmtynDLWYm2yhrCV8FcQh4t2UsDCilfXBfWlbNsk3xavpWpILJL1S2N4uXqsHdcSswQ
ENKa8rWg2aGxZT57hs7b3Ob5McFqympKf5XMaENtH9SGWurzfwelo/rsSp1sgDlwQWMAcY3bidnM
2hT7rrEbwioco2YHAXBIHu9jdj9hfIXpQ92U78WE8YvVZvfuGfcJBkkhcuit6Upy57p+CGCJqxTT
vJ1I411YE+z15MS3prBXxOnBfU47+2Wc5QlBV3Oax0Vc4mk7Pn9xmDeKxiWP7DJpri4ComNXJjiF
9+mZSSTr5CAX/PfR12tNOotNUYDA/3pjeb5rwzVAFKl+uKFX7xq7RRw41PKaW7YYTm6HzdpkWOMG
NZFtPd9ZLGj3UWyfmjDsnGMNfwoZ15Jv6UvKS2JhyDP1mpqoXuQtprAU5RqMVXuLu1R/x9mjPBSR
sLe2B7uWEzMf4tGjApiqaePifoBWLp/vCXVJvFYEPDPf7c+Fb70N08SEU1D2e1eh2bachqpG018o
P3eXIph4NBB5jmlmb8YgjM5fh9DDXIYSc7l2RRvhAZcQMmP2sROlFb7Yz9d6e3wLKESUbKvH1o+j
uw7KnL5yOR69JhQPx2pWLaXDe2yvsZGaLrGO716RO9imPs0BCszlqqzNL5hyPbTfFC89LrElWfp9
lNW+ltEp0Et9kSIz2ymrZi4ShiEZnJ12bW+RAtQxMfKIq4blyXJb242+Vm7SstmyFNG6tcj3Klet
y7j9VcKT/9HWFOXDNA3OufDCD9qeq5LUl0uSadWlCcJTAm335Prd76qx0CllSUt7wIuTKw5OUy3a
m7Bc8oW8z1dDZ2eMhHEOa1cdjV3gWqmoC8i46R8+iCrLgZrSBdl4lAVMb6tmZh66aX7OcQYZmCJm
qDlVZLkQMHxKzuc0ctOryTPgRBRXt6PR8WkW0bIvbdhZosNWbPDoRwnbxDCMIg9GgJOABhPbIROI
gZxxPmBFZa9zrz90FNP3Tlpr9NVlcXFEsF8aL7slnlKHosMtEz/746IhAgw4DUUePYOgg06G9uzD
EuE9SApExf4IZ7YwrzjwXgZ8xolpKGuOoEr3Qe/9GdzpCNkZ1zPu6xVCk/JeivC74QrAwsuS0ykk
9lt5c+Yd2oR8jSDo7H3hW/tHmmSQT4toOReZ52wWd9xlPmCvfMhxRijZaqppjI5cEytEgOI9sMND
ErnzpltEu9N2MrjksImFQwjEMLevknNcpPW9Ddr6zjY+78oC3ZDsXuOosy4aqTgVjrp/j2XRgbVT
0/m/A1EcoubISre6pqqfS3+4VI0eL1+PfMNgRRaA0Yr5hICM80XfLOZWjA44K/B3Qyr798YL0Cjl
4yGrdAcgkk7I6IHjM4nQN+Nn6xQ95SdxzluS+aiRLXa+pk3cnZMsJUsMTbF1QDywwQzVun0duOXP
ke8n0JJ5aaTgdZpy93XIp+rBcnNJiiw+251XbZLc6fd5MP2Kw9wc4LooDBA8sw/TprwAwd9bVqz3
VA5s0NNF9AHX9HOUwAdtVZqtioV8xWS9XMWD1NTkMDopAkZC2ope4WBj5IXKZH5bhv4iJvXb9Yxz
xx8oMLPa+hRjHjrEO6IsxaUKq+RmkTLgvcJOyBBma5yM6zu3V1+3ae/41ADBBuyaqgdlgf3WwZrk
78G2FXWS6IELewCY4W9tqfgsSjVSj8vOCQXXu91YXEr5/Funw0eXhcP7FPOXppy/j5pu3WoMSspH
TnErY6u4GXJk4tlxvEL6t530N0RFoMLw1ZkGdjg/8H71lbxMoU7Lhn0NL+PcJ56zwg0PZ4YAvFBF
9EG6zqFrkCRk8zboW3dliiz4TqGxYZLYT/YCRfeganPIQiqqkZeX68ZFhaFcHKci7+R7dAEIlD+f
D1LbanD/qmYyywaTTP+Jd6xm4JTO1LF9VISZWYqddEYPv3Sbfx85T01C49XJisUAnLZMxbgVk7Os
2+eFx0pJTSLWt69nX4cu78I9KuCnoUqZPv57QxHZrJwx7zHS6/NtkShGH4TjvmV62gSTFz++nmHX
1m9s1Rf7r6fxFKqLmu1/4LcmL3buPcfk4VqBGCySXH0vg9TlTpiSXf58qjKGlizTPpwuaK5MRtxM
JT9k7Ji/tRl+iMFLvnWNmPaWbL0DhZTsjW0dOQ72tPs5pWxBW0H580KOVAyPbDHuzzEkvwlidxt5
gXsZ1djcMqfhEsN89BIvtb8D+yjnkDRRifBWoaxdp3mX3uRkW8epYOn2wYBtmhKJObgSRkkrgi0d
sK/MI/Hs6DAUE9CypBYqVq6XTee0znZD79sXi5o7lU7MltZibj6KoEcRlk0p6CjnkBxmy5r3qPN/
l0WzUCDPovVXfg/tu/iWIj9q4uHk5DPRKntbdVgMkz5mSR6CVgbFJwCRZnHOmZnjLYwwbJmfodc0
+eXZf8ZfX4++XltGdUpSNHbSK4Jd1tJcwlZ27Ttpw5q+nHOaOLjRcsrjkRjImnV6z542hTKNpj1d
N1xjZ3MoFy++JUXjvQnUREuV6QdtMPfNwPfemLQOQaVb0yNtczddyx5eZ1k1y2UOJhi4YZhvq+ds
bjaGxIzPN3zPj3ej4/5I7HA8xUwynazn4evp16OyMQjqSfzWehHebWKFuXCm1wTIx7BaghMIEsT0
T2T816N0puSmBp82MC/lKRVu2qn2Tsy1ulA79nBLQgNlzk50K5a0uyPy6O5fj+ZstA/j4NPRatfJ
LINz7UvnWsUF0lsB/5V6HiaxdEzH10bBCZWUulaQqsfXSVa3IImCeyskxBsaaA3DsbRNwi2etcu9
jef+bFobiviUXWmfflnRctar/ZgxH+EiHnuPHEqpyyBf0xyJmRUBWvQclT+yysMExrIZsMznaRMX
bb0ZtXFXfUkPcIQeyg5AyOK70zoauvHaF7l7i/D0qG1GJ9yqfZPPA7EjpDH0DORjBcBtO944LRPw
kzczuzC4dwlV7NIi1YOAwMIY9HojInf4qfEbQPmnAZTlE+1/OWZXRpmsPXQHdzP6bfTOue33TlOW
W+ikEeoAjd29tpbt17uFAyC2pqq7CeZ2nzqu/i4p5ODqYOW3sHfm92QEOmw1+jso+vJkMF3cMGFY
QMN+hNrRLzHxMaEPRZ+SWDDA5NUfbGan/Sa8Rs1YU6V6n+1o2hi9qAva/AKfzGcRudb+jyZttlT0
KCiV7LZ1374W0svOytd/dFn8TZlRv1Iwn9bNNKm7cjAibeyB0WR2/Lus0NlQxcAKKorjvTIz+uph
XJlAMlA1p/F2YJbmgw0S/DjuS6iy2vCj1G+RUx69WVd/u5LJPTUUFI/m4m+G1Bn+mrR4iysvPQ5z
3WC5VvrrEWeuLUYIVr9qqcTadOKmAvLrUkzkAcl06or0fwFI+QxFuraZITzhkmG9piBAGPCe+1ti
j/NPBCR0vOdLMfpUyZ9M4JLlfyPcMFzDXZ5vi8EATbniUeZ0xVG/XXNPZPtx4Qfscgj2DaM5q0Dh
OOWQ5SF4zfUm8EN8uVxjfzy9gXVVxq9igt5XeFgkSNQZ3zxSK7dvp33ljjSu06odmdRNY2obTYAN
9cCIv26TQ+jIv7DMhGqMB+2PJWGkHPL8XZmsJlqNNC5H2WcVOjNh/9geUhPNO5Jd7/bvI38kMEzc
G5+PK74T1qfGiGqzqNQc8ZWwPmPFQEcQJa9zihoFNVJ96hfEk6EPpTNos9e2VcEjcr4Xxs1ev16p
o58oZ52LVozsJZV6YAnQMJ8fNo8xwr43zS38yp9vZL0PIynpy2OwyPQlOWVjWoDUt7lCuqqleK/P
ZWLBIOr96UXiubMSyHiPIc3KF2YBuLHGJaFSFg/rHrnT37N7NrmKEepm+bG3B5L+IMWqIVyYA4lg
dNrav8Oz1y+jzn9S1KhXoUXZu51ISDo9+Uc7rdv3yjqKfJjPKsgPXc0MGsXnZAhufRe3Z41CbFtw
kj4m847q6iWP6uW3odtXLA1EhQ7p7ZJ17rUpXPea+L67wn0838kAhkeCL4sVi/3oKTp9uok3SyDn
Dz9PvjXGDu+d604fDR6gWjrNN+AOqOIt/9gO+Z8Go+CfToWxqY1kz8L3Eu4ylbiKKZZDFdgZa9oP
2t3XoGvFCwIgAifsQNOy6A9DUs67zIbQZqPCoUFDkIUeMVx1Tmv7q4oyuTd/Vx9egLko359MVXQx
ZfE9TkT64iLD7Aane+sbWOZtZoVHN1xw3na8G9iZfmVLRtyxH3A3KPx9YM4BNXDN9iQyT+8Sj6df
r30dBkhFO2vBdSxJ8Epylzje4BY27KdQl7t4IrBFulOfv2rEpROhA5Cy3T37ODR1lhf6IcVpWA6j
FN+HmY7dgMQBxU4sD9MUUIRpjrbyk/c2j7wXCQpDK/dbsrjmtfDTPzpymZKMsKRogu3zX+s74RWa
UPbGTZLvIn+wNl9P9eTKzVCZdEec5dxrVFmyoYExJFBMvw7R2+Rp7CxkhjlGIfw3WjA4Ogobk51F
oKGZF8aMcLULbeo/qqBnAiBxJUpKF6VPSNRQScek3axsDIVPEWv4bkFCcjMp5B9PIo+cGDI11jXG
tAXI2QKFJKq88yytt35ZJ35X32NNwFaQUOwWbgW4JnRVCyBMboLbM4p+vp/Qat7ybgi3XUyoOQKN
fYMzFFG0jou3UfjNLR76z879y7YDgw0GNpA2/aojOVSzCqoSZXSciYMFR3fNjeVfgVqdAYBiO///
wUJILHVF0FbWpN5W+XtsupTqXtYfx8JD30ey9nOe/Ve/f/YDPYEsV+OsM/gR9WAKovem6LZfruAB
7HEgxSEGLTPddyuzL7bdowGo21f3eYgkeCAGnUsM0ShtRUvvX+pBJgcGVa21NZF8miwLGbxKvEMX
HQY5oSGMc/NCpBWRgDjh6zy7j7iN45OihANioKkSKvzDBCpHYWv8fOfrNYOZcC4Ao1dzlty+DrlP
M5wFAwATtaJB3P47GClZJCZC1FZvysBpjsLMjPct7iZPqv6dOWfnyqpO7vx8Xbb0qyqpnH9/rC26
deC32YfvNuVVuTL6349hsbhxhJufSktMh9SO2g26AyooXmiOA2qa12HEqWFoGeh/PpuS3n0t4Mpt
WoU/dff1E89Dk0GKSwHxLkxCbVvbnk5z9Off8PffYyWZxUOcm1KZ+VGo0udvDn6giLavtWicq5DU
cW0kC4ygZnvWp+ijCkaydZs/rMQtGJf66IIMQOw9KBur3r+3SRB9r+s8OXoKg+vm+RTDRKJ9ct+b
lbXum7Vg2+czmejYatxHNvOhlZ8cUnS4e2VF4pFxvtaZogtbzeqO0GX+s0T5xm6j8u8p8t4XUd+t
3gxnKEve+7SgKexUPZBNjt47ttiYs82Cp5ULa7IV/3vXcRzC9an5ndi1e0njpr6op9UrT6Z2ci+W
qf1hhZKPrbR0s51n7GeHywcBmGMhkDcJLseZ3hLcs4/gaHXEz+q/uk1C1bTIY9I5VzVbPbCS1cPg
3Jcl/lDsS6dUCeceQpu8fz1aupNdd8nt65UWC74YoPbFhUh1VSJqdzNr5Ur0IxbGTlgeifUfuO4U
V+7q4tp+HfwoPmfOn6+XdQJuqDGDezX1Fm04vkaBirCKLqJz0rkYrjoQyxgIZDpzLJZ7GTrDIWD+
bdsF/pkAKVubsR32itX9zSrzluvCfdU1buShV6BCjKxtmtzVGGt0DTVC4rC5aSZrtwkJO7bRA2NR
vb2xvYKpM8bxEbIlmJRw+NTiO9hqou3Os7C1V+3OZsLoMrvTocFC0J/eMJfy1mUPh4GIeb5P6WLO
Y1ddQjw5zri1PpkPw8Oz602ZkGD5zjOlqrDQtah7ZE6RvyxyGk6adpmS3XA3hEhz4bLuYl9iCcfa
xIMltmVFfdUqdbw3ISl8HGXObuieiVUfEDMq9zKPTnVHZeJc7F5AcG4tSB+IcKK34OlEIK5e2XcP
rtk3QWJxpKfMPEb5R8LJs0x5c3Hqueapvs0dzZM0A20wx3/ZOC7sno4hO5Tq+WMZSvxNaTHbQn+G
pF3HXjMQNiJOGWklfsRRX24zm08kLb0zGlSfj33MekkaTIbR5Z2aMRSvND6PuY/cwYR0r5rqNQxD
8x5Xb0PtPKPBHI2x89AqKplCTrBELoZXG5Aq5CwfmlRqfuAR6W2Ntmf2FqfcDRW8eLuKmx0U5ASS
QChe0LaTOJPwFk/n836qaOKIXG+j2ck3rnwWuAh2Stc86Kp/Vu7yKBZyfjVR9ECeu6rnvEf7bHtr
GC5ynft+vjYKX4upJoid+alUkgH7fteugAj2G2xZoRf6kI7Vt3Yp9QUH+E0bW+YUAzhaleTuOyXj
p8gMRl+HGCJGjRN2PlM40rq1Q9ivVWiThqbmm/Ctva76l64vzpHxL4AvzG4G/GX3Y4dsNf1eh1wg
c02yWih0XktNiDM+Uwd5r6fXkeISwhvloFgKFoQh6btfmnca8/kRQPJP8qo0aMpd1XGCdUoNG+ea
nFmp2qyLHAkhJmFArBcII79kW5kfPpLUeMwd2iecNT2j6cs8alA2HlUbbVWQzVAa+UNT4HTrr0KP
8X8syPEVttRrV3msR4HelqL4RcWHHkf/pqAlrA3R5GbOUrWJq0ABaHOujGJH6w7k0SpMDIPa+g0e
k7tpbGRGqOFZCSYmHvzS2y9uihI9e5b2ogXX4UYiuIHnXbMyrUvudUQ8ES71fb0poMB5dfspYkdQ
5ES1C+5+R4P82uPtQbSCFA2fiV07xz3ydPnNEdxFDB8dncIrqLQsVHG0OCvzi3ofvwvH8bvAyE0i
jmDFr/Yuaos1LoUu6jP3l0GLuw3TiHpj6z+/pG8uPQqMQKgLGw9H8YiuNrbJ9qYfnJ/Y5Zg1Dbij
h7J2bakw3NEc3PZ1f8itX0k2XhAsy5PwT0NGeajdTfxPqzA26iCHDGMX73e4JCUisiaj57zSAwF7
j3nqBs8QzIN1JRGqKRL3kbALhdJttPr3eaqDbUerYTWrvllLP2ccM2HGOgG1RwP8Q7lld3Rj8RaW
6h2t6As+QSSB2bAZIqBHsTr4z18RkPU2M5LhEqMNzncnkfT96NzAnCVtHJJ2fkiP7j5PVmGFRJFi
IZnrOg+dz85w09aM4sxIBjehR/boJO47tk7d3orCiMjtB+GOs1e3MG/9fRcQbclsh04C8YulsKMX
Yb/B4uxQV0avnYVNsC7R9ePtR9uEtTnN03VVVE8Kd8zXDV7YUCDcsFKMqz+pM7i7uNQlrhVqL0z+
V5u0R7pep1lZh0F3zD4m7U11jDqENsscY4mInLsLquOdN6Xufprbu2RgcmX7IruUsj95TYxIMO9p
qCEgRi3xjAHSF+n6/h7NjxN0au87ebDqql4eQ4/LfpT+vvE0DStmsZFV9yqZzy3qrpVjh2hbbbNL
/Ilx8t67FrmH3DWy3339va9a0GWFoA0ytjcEZ3QUJxqRckk3dpjePTrmOHR6p5oLY/TGmTGJgp0s
HEMaYUhYNaNZNVKTndZr+/lxa5zLWYJQ1pskx4hBXVMv3k0L9vRDW3wvxo7ZOx8dXN6Ox5SrcEDN
jLVFCf1/qV71bP1UfnC1izm4Rh3qv4bm08oI8415h36fjX+RgXSHrlqaVVbW+UtJrxMmOEVQdpzW
B9LYJe0udsYzfjzHmmARIQQf3HN9G10EKyl5GS0WGn3+P7qmexyPzADPjI0sbsDX6xbtYVTqZqFW
XaNzTzeIf385/rx1luLVDZv3FPfEUxsFF93pK32+q09n6+hMzo9Ae1gzEEv3Nc2BuaovHau9TFJo
O/RRxx45btkH0B/SSexGFMubWJp0g78LTnu/dPyatkm0IR/AZKkKrN2M5XUiFJrD+IDPV8G9mHbH
Moc7XhmYrYTSSbhQ2/CGz9Gg7QxpBSuvrM9+gOa1NPm6ZYuyloJue9/8H2Nnttw4kmbpV0mL60E1
4I7N27rqAgR3idQWUkg3MEkhYd93PP18iKruseqrMau0ykgxJIoEHf9yznf2DpStbG6v1LH7TpTI
NlY7+1zzFJBjeWMJNsV2GyYIC20NUky9azEHdO1Xba4w9uZUqOmMtIodFlyHiu7PWcg9np3HOiWL
XYzpccDOp+XLY9S7FtmnzbEPE7/i5F1sL26WO2fC77Q8aMsi8Cep28W2vxMRoFkSmGI6zWo2DTph
Z890Ag1GMrP8jjITDpM+UCbV4aFMVekbBSMyJLRn62te1jRip2YsZlgHqdsP5Pl9jY5TnhBz3WGQ
yrdEvm/48Fmxdk7UGD3yxqdLDzSl618nUyIsA7oSqsKzZPLTaCa20ZyECPqrbSBZKiXW0zwB+lPO
4IPkYRjAZyRxuT1PZhT7HamZ7niDY2mPupo85InaUHXqKcyH3yNrGM/tfmutnE8aMSehSONDaYNq
ShaCkaDnZ9lrrNqTSJihif5ZoMT0pjn52bYopPvKfE7ham/Cb1dE2xnuDHXNTcT8cCiG21R0B6ka
1+8FvpE8ZeZR0xnAs/zQmmbXjdW1z5Y1k+uwtLqfTu4vhNqTN1Fds0jftHBSGTgV5m1GRVxGSoAZ
YZ6sYzg5VIpzrkjr7lJaB9UE8bU5hbX2OtDRbozS6b14IXek6t9SLXJYgVXaxYqy5jhWwUs9hYRm
D022zURDyyhD1iWTRpnTRGi8+kMspTwX/4z77RY/SbrKNyOtwBWjpBdM2s2il+VmWNpsR6gveZqJ
cvadHnRItsMbPV81wvO0qSb9SraEWXPb+jn3xrcMmDg46YNlqbfYgvjWZvklIyCTY4rsAt05sS0v
j3mnN2eVAEZItG5vxqPaz2C/LlztRLpJBsVo54eRsTCJWmxa54AMkQV9aOlG5vPAjU6l471SGSYu
MkCK8jQVBomzpbhvmvDX4E6EHzRV7CPFxuOrJ/Y27gE7hsZ4qKbmozdXgrEIuQyjzCP0/GNp0OW7
HUnCCf2bgbdvTptH2lG5C2OHdDVsKFptzNuIrXTHUHJb9epOXwPUtJRm3GWemraW188YlXkFbpXN
MrAQXNFLyVg6nW7R+9YecORhP5mj2vHW4RTRvFGAVsL8VnlmWOwbHal2nuAmKTTYD3zJRCJ70/B9
ELiwsk1+Dbb94JBoWEtSN6uAkUNsI1rplrPm1DyLarxDBPkymCfd5XKWy/LLlS7yeCs+FRDwGrd8
GN30ZBUmRA7J5M4y+501kV8VpOyq0axyf3bNIxfqgwIETh4D+aNRticCyT7pBPAN5mLsXDofTtT6
rOm06Z1ee5OFQag7IcCxfZKlEsY56YXzoecoM7XNkMdIviEFuLp1qLJmH7MWZOXm6fmSI0ixPy3U
qyRWGEe9GJ7B6+/UFPyqKRwLBQ+t5BxxjZ92wKUoJ2eD4hjbe6Rv57L8NWfuLTrpbW65YCZCEZ1C
k2YrdDeTox9GJ7mS/PnUWfmEp9B6kdVwmGvjEsnuJaZ14Z6qH+ak22XZPteyZ8MwO3SRi+EJbIwV
ItexkMvGqEKTltAtvcSt6BBQXzGYbHakOH0Nbn6aI4a22jRvZyiYefNdqfBox0O6lU1ynVT3qud6
hq74g6U4NgYKvi16GTz3Oo5+oBGJu2q4i+zaC6DUiVdFWnNIAm2LiY9xVkjGVaaCn7qM1BGYebgp
jWkrZ5OMUNFRW7Zqo7tyXNX6axuUvCo9eCcU5zq1yt0XU/QU2vi0S8x93ZL5pvjMmpoF4AxVhJej
2CLU87gZTfhzs0wftmMQjofkVEyzfi5k0fOWDkiGKFYUbtzW1X7NDnY15IL7LjDjrTE5w2bCCgmN
pXgphPmzDQPY5wyFIhf3jmk8LQ7UZKchGqRJ4a3kj1oQUr7mxTEMwhtDX5hvTewOzWrHZ7ZgVr1A
7iLDl5M52uLFqLv+hQboxR3F5IeVebQd434y5F2XWu7qItorDVdGWTwhvHHxUJVnfShZdcz7MKuZ
kM40f07hPsyL2qO0PcQRSUMNr13odndupt1oTnSNIezaYfBCN4FTvFt1+qAb7YoDK8U5HYuaTVBW
3fQyKrfIrJpNiVtznFefgduicAwvRk3knqyaaksfvFGTgX7BZvzUVbuMSdKhC1afkOQcIgrZc0US
PcUhBJGlvzoZ7tU26LqjwSBz28JL91E6qZPQc2hMRX51oi/D0uQ2NvT2IKxpOpLPbfsAME41s8HH
QLnP6KNPYq7HW+BH5iqQGhHLGedkgMwTVgGjCjlv3Ek/5hz6zCZw/Px2RtP16Cg+i7o7ilLeEGNd
LVnk5Y3eIUU5MBpF35wybDVGDLpEn2/itkjPXOsMpn92/JTTtIS3ugHOxKWazedfkhEfpBpuFAKu
Fj9seOMDt9rT1LXQskduL79ENT/Qv2wlADKwLnchF1dXyHuF0YWSI6dBYr9mGALxhtQ/s8C6hSN4
0a3bzD3EZGaR+5KDwY+4FbXfRjsDUElfuPVyDnXpTYwCoO21XTSYkN/BGxhd7fMdX6vwHYf9UxVX
TyREPmlCwDJyE+ROPXFDFNfc04XBNlSn8Z3UUcXw55FsVcGEycotOq/4mUeR2gvX5RiRpGRrupfS
zKLlMDi2jCdXSdYiHQBN3GEUg42H9QDpg5VMdEJvWbzaZkpgtE49km8ZUC7PGrYVmZAQEoqZH5x2
O9HKiqph3Gv60OJEclu0u3S1XFwU9FH15TIP3GiluxdopzjvScbInJpjrGXdWmCAM4RtXvTyOcyS
1053PyvUhYhv561YkNijlbkr0tHF0dCFHKT6XT5vVe1PndX7QeAmWGLAnllqOULBXxiHYPae589q
WLVF3fKrz3BCxdYpZGlwhpNQDcmAaESMXj+9iQEdWtWLeFs3bFMJHPc7mUS+EqBMqVgxnHuzEvYN
+6V8UzMF83I7lH6np5tEDpxpHbmpk44eLG8m/GLZg9E0zgE2uIceNtrWMn1Bp/3Edy681WKH2mRh
Rp53O7zNj3WvXqIaB5vV6wM9AfbCVDfDXTp+xQ5rH0Qj9E8UoN1obpMSa98f3QZW8dJJ4Q7guBrA
cfpMoee110iz6KVaGmuTJGa4SeVPKi/hqci5t6I82iiLQX+LAJfQovmAzhTVkgCu5FAhjbPcYa03
/CkLnt2M1g07Ue6E94gZf5GeyfzPYW7jcExFwrS9NHjDg3Yz4473BieeccPrtyR+/3SsZDtGzmFN
IEUXbZ5C1Qy+YAPfOEW8SXWkXss6uVpQ0DYN4xJN2vTqw2MRs96ErFR7h90oKzxtY72TMR74aCGl
amZJndnWUcOUs0vqAGdO3DXbqHEHOqnqTR/FsM3H/MEM5DYqxXSvFnExKUC94BKmrAwxf/FR0l4D
p3V2cSueBdO3rYNkPdCoXumqiTGWToMjyvZbbu/msMx+F2lnpU9sWlkwt/HU7cPCokpEyYocbdxk
JaSTqoy3diBOZmcAf0HDjvMJ+7Ysl0fRDk8UO5w1pLIz12EENNkbzczok5umJTkYn3ZiE/XTJd/1
gsBEzdWhCqo3Q3SOn6XI9oRbv+hlck55STZ6Hx6rzjmz2roWPf4tl+FVBr/sz+nQTzZzVqdEGa4e
8jZ7nl7L7tvJMhtxdPEMVaXhRSbYy7bzCmESzzLgdQkRirCeNKaNDc1CjUw11errbccBm8Qd0AKY
GKp+y6xqjwrixiQXqTNSddIi7u1jXtBGEXrCDW2nUQXu2gLzXhy/9Gy+/LVBsEvMNkhgLqW2ZpcE
L2EptxCJIPu6FZCHRb7oWjZ7S42cwXzo8al7PfqdDQvvW7eJmC1ZOzcfR6DZjY7ku/XggRyDaWbO
ZUieVZwzvhxvY3RWt6lJa9sYuJbcNdFeWPe12SRbvTwYlfwIVXKtiOK+tGI5hwsGp65ZULwojEQd
p0uqTSyDo/iey4z8GWBNnBZzCoxjZApxH+U5GX4oyG45Gwu0s+DFBrr9fLmY6PQeF3f6dJkGvhsB
kct2fIGcCDmmj8RuVCFd2KgOCAtvh3QofH3W8/t6xHetQnAS3NVPQStHv2nbYlerZTmKPorP48SF
pffmU4Ei3ZdcgjdRTJ+34InBSL/Bl8EaVCufUHJRQeTac1STcqiJufcj0Ak30tK2Df3PC0icfapZ
wbZLt2Jwxc51rc+kNK1r9FZLDJVtTB3kDKYvHe7JSZHwAYxQHrvK3i1F8NVbSrtIgiKouY32QdcI
CIJKdyOK2PhpYuH3aRLfjCqRu8ZKKOia8LnJxKYI7JY49zG/pAxufJYv2U1aQUrL8Cn5mo4/CwK1
p68t/RiK5maJ3bulyMaNLHPnaOsJ5SJTggCtji8NWzxHzXxCgBR/aJVRb7IUnU3nNBcrq7cL9n2J
JMQrjcLyDMTjRTk+hXH1EyNGfmSzdir1JT9qMocINm8nOfzM3MqgbEYzUJSvYBqgwTsxLe9YfJfo
u7PIfAjm9H4C3xVIP9DAKiS8Sh19EjUt8C/YuTvV2t9Ww4xiSvMtEkqqY+15wqt7QftxXkJ16MZs
OvD2bsLEegxEWG5MfYWamG+iQeHNpwFASTFsEFmFB42Eor3lVPtgrK9znb9NcWcQucRQ3ol7zHfx
uxNX8SF04FhMTFS3U7zcYUHN6ZKT9Vxv4YBovOd9XAQbSzAMHjuYQ3F0NkYQAzGGS7tNBdJOVydH
m08c7ypiqSIighNwrR4Q/xpmMfb3EEZ7/zgqfnG3q267BA3V9BCX9m04Gjs+9nRKo/OYRDADu1UT
lAXEQulJsJNaTxgIc8IlKxWV03HWq2TfL9CyZFHs9Wi6G9LeN6ioxmq22VhgAm8w9lbTkwLNtQo4
SDZM7GfkYHwkmeoiciv2joaJNpjn2Jf2xMe/0s/Gp81qY+M0xLKhXqIXJdlmqwdyp094V0KT15pN
xh3uAt8ZUQIaBo+sgm+tiaojga13LUycXtElJ6WGUBdGqA5pUySTry3yzR7VJ5J1jb2d/VAFxXda
W6cxs8aN2VR8zGc8wGY5P7mWHHYyx/NUQKVB3c9SJDg1Thz8LNppP6gZ00VHLoW5XC1qkHMyMj7j
do4ObxKbbIiPYjbaDewvwzOcmjtWN94QtLyuHpoT+upLERdi15b9a2zA0hxcU99ibmHPaTa6V61C
xGqCDYKj3idT7oAwu3HMq81H+4+vcp32EJp+N6Mv8ewe+EhFzMQO6NnNaBjzDRVFDmXpXI+U9lrn
J5p9D5j+d+sOb9xDY8DUYcQ8g5NHGlRhScRQuiw1BN2URK3TDUc8wLcldD6cKKyzuWlu9BCnGRRu
UClayXivAOmTKJYxVFaeW/IKqgkBkc1sDa3wJqoxKSO4BMyuWzlD8Ky/pulLjgD1tg+M0xIQOYiC
LdwWiY4Gut7mbqm9CWs+T/YnAdEGqGe82AvI2G0+sOxWDY3fWC1bNQbsGNuDWvWndqG96wH4E8fQ
xAYYutpE7lXUI2FP1TR6uSa+ozH6ZHzRHyw9/5ROjRwgg3WEJncdeNRcWt1d3UIE6Qhz3DgKkSLj
UG5jGMkb7I9+EUvK9xFL+cTm1ncQbE8FaUWq5HOGv+ggA5kewM1GfjhYnyxfOjSDzs5UxsFRPVMc
EQw7d0t1h/l85oXmJrr4ZpK/aNo0+GZZzrsZTRFkpFTjaLJstYnznBPRwUbfWw+GOYYHvNHDPq9O
ZhsewC6BnnDyPWPEFyUyHB+OgysBYFQ2Vxd7NDgeLWtn2dEbyx9oeNEtki4m3S/o9/i9C3qtZOhe
qiJ8Ky3tHduLBEWLpsjSYalAswIY1txpNdyaTmvGLeShHrBUXNbhvhZ5uum7FDmj0fi1o91zHt8k
uIrRjb3lSwB2P+phufb7run5ZGhBdZIrjSCRd3k+qE01msnF2fdT8uCwN+ETL5b9yCtgg0BtDYYC
3TLeaBqXbwmLVcy6eWt2yVNeMAdP6+ZZMk491kX2ONrFEaEfy/MXRu/GCfEYwIO+Ef6ElYkDIcY9
b86owQQkHcPEf+9Ny/waB0l4LXCVJobMaY9idlQY4Tu725OGw4YTCI4HVIkhxjorn9R9gHV0E9ZW
u9l2ZqlvK7eCgzoc8xyORVymb3O6kqAW96gFKvLHjPDqnAGFURUza7p2a5Pn1LdCx79Z0Z9OPM/V
n4G9FOK7dehQk3SASR3jqJk1liMNU3szNCgFGMiYLbU48e4FXAOYQXlyze003WquawPgflpa7SRx
gnkSUuAGC0K7JRVmbzKqOzicPlRCaidZdzZIFe4aE3HdMGZPM3PZozugU2q6VHpFw9Yxr0h6Iti3
HsfpfmTa1ra1OHZRQv8WOxw9HSDbXDsp3XmqDCQ/3IuWE7KnlwXkV5zb2SZAnoMVA9Sj3XHmxfTn
9LWS0wrnpdsqfrf8y6iyl1ZRhqao1XwqqJfFtB4SrRS73Cg4GBMVH4y6vR+SSQGgm2dwRNSpXfDF
kS2P6OwpCBq+dUJPR5jsiBLQ8fUADoBRmYzF2/6GIiW7oppFSi5qH2ABtm2Gp7PFRdiY9V4ZBh6H
+KRmJtJpWjyEM7wqGHsvyFkDPpXBcx80N5ILnWKD7HcMdNzeEHqYRu9jlhZeMlgIvfuTTFsNVMwo
NkiEkn2zlF+qjx8dyaw3yBRDlyG8KcvITx2tuS3Yl9ha8WbMmPfqJNjgWhM3QDgoHlCTldVAHngS
0shAxdoNoBQ9Y7ROctHtzYB/08+GTkGcSB4ZkloHqrmULnRnxlnkL1NccQ4O1FbC8iRHKxNnRin2
2J0YJL2prqyPcYNRNZ1dlwbrhFMU0r6LE98ys4099Xd2xZiwdePbaqBQymNmWuVEaI2r7pJ0lMe0
poepsEGbvQPTxF5RF4B5RFK/6tK9mNPc7wR6BSObD4NOQokT3cfjc7L0v0oHU27Qcf1XLUKD1sC6
s8bZDrdlj3ywNCj9uWTPFjuoMioeginW/aXtj8ywVUC32XXk0RtjfxUQnQisn6UJRWoebFA3Nsz5
NpGbRZ8hIDdYeE1a2pbG01eII6lbvEzje0AgxKzlEuwUGjdOODwmgRscmYwLquK2gQ423kcamVLT
4G5Q7nlxFdyHWbVvFMbCqSSoR0467APO96aBJ+7AX5jnLPXBMzF2jJoLyc7bTMoVkkCZmbpvuWOR
p0m62czVGdsNkedxhIrJYa9Z1OchY6IRIW0tM+sW9uA6tkAYHtW3HJfouACl1/YBBfC9mxTBdbIJ
0q367qmkxdbFdIPGzzq0YUhINdEHSzz4qMM41BfUO61NFe6wmTBN+V2FDpNazfysr0ppmCKCXa0D
U+oknz2NVRzBRv2ecFqIXFXOuiEGcR0N57LtpDcZ0wcTn5FsHA4Rp41uplQsxzTk8MEwka0rxJ+9
Frwh69pHBj5n19aC3YRPnzyQn8qOzmNiPis52Qe7sk+R0Bq/XYlNRaHTzrMqE2QP7FoVZDvbdnCN
IFOlh9vWQXdaemGjEOB+CWAKNJiyQPGl08MmK2hVaIJY1S8X5VraLRYaAsAL1ofuWuXjyyZwKNb3
cSpPEQvpY1O3d0SH3Wm8mn5iw1tpZOJrai0N+TWmrtpwtD0100jEd/ypM12m/W6x0PTp56ARdq/M
mvfIrA6FDDXPVO0bi+cReS+tSybQZjHpGt0WNh42Gc1hrDktMrkOI1ELZmFt23rQd2O3ZcuN4HDp
emp3x4OsS0FmFU/JxI29r2Ll21zQSc5APyfMTbGtKaiRt92QPNplQCedU107zwu0mx47yLEOp69l
7DrefG6zP1MHF5oDTz4sFRHTtCXegsGJog61Dh1ocViYgTgH2yq+JdFzrB9zGED2iPgs32qW+qQw
uB9qDRRQxPmHFuWLsRcDq7AQ91a6MBdzbXlTcg/gBh54aY4UPidooyHixLSRWgsKAc92mocmJhyK
ndtytoPsN+lyZ2wKyL0ho76QOv+JRWg4dsKWe1nNnltYz7mb2RuIB0cHXLATa5ekqI6zYFyZkl4/
I78b887+YNn0bYbyjiyfEhxB/mzYZe7rpdvfZdXY7g1U254luKvDwcr5WLHL6ViBc5leHSS4jPZs
Ij/s0Us0+qoQgJvv8oQXx75NRxoSR7fQ/aPLihuj2iekic8I3EGbvsSacbKj7jWaUbwyac+2bmlr
FFkBA0yOTRHu9FG2fLhTjGsoStfaehACJWJxN8PKQaEQP6QWAZiE4G7aEXwIq9LCSJhmBnQGVTc+
SSxS7XzMZPKNKG/jjNpZCD7LbvQ5NwTLcrga5vQR7YOhZxbm2l8IruKDXmq/LdJLtrLDhoqBpw37
FzuN3oh0p0HBr+GRdkRkUY4HYjwvRfGg8vY3smemYHgxkGQWOeNOwRpdX7Dwm8QCsPzjkvYKx4BF
WNtHjTclwem/BC4CxuLNKvQ3fXoeiirZRAVdtRj0lQC2HMK6Pkc2PXG/Ts7I5EhRHuXjxPJSH44R
OTqD7uLCYdkKEILzEepimGCungYqZtpcbyGMvPyWMr1JAf5hjU0TNtRbm1BaRw1QPhhX2Gv6saHj
yaDAI8MLSZAk8LRuoXoHLCxiSBh5XNOvQr2Mcn5Yih18yYG1FlX9aOsldeESAFLQgi2m9SuFw7Az
kgv8nZNqydapbWoKO58pBlreLAwSENpQfrR5egxHfLCa1LfNbDxk6DJ5reZs17QMpBKW8XHBcJ1W
lAixKMERAagotvBQDsU67yACB8HlOS9YlLi4WKh/Ta8vHNrnqd7Hc2zDjYOIGqXhE0w4dqCN2fnK
JfmzbzUW0ykQP4BQY2yRSVoj4bAMioAeDJ1lVxmCEWQejO3RiSzmayWcUx6MCalrgrtrhQUqsFFn
4TFZHagP6GnxuDDgNwvzGT2fC1/kDn09yuSoJAIhVUdrPV5tW+eeGVmgTcvuHuWmQlWVc/abLPLg
po0RKiHZoDuOE8bOzPgvwbLsOajgRNaZtdGBaJBYvOyI/kNrgU4a5Own1a3pu9rSwLF5i3vxlcD3
8LVWvCbUtVjC0cQuIaCjoPQqYx5uwnFH84Y7duGFDsWwJrq49jaJxrs+Vq9xeVpkdpLtjJB2BTsy
nWTiinqi4Lzm03ATjzkkn5I5fczoIht60La1be1Nza+5TF2jpbXMupOB3BgRfrZ3Mg75HselF+O4
81yMaRYVO3sBB91D1D/n0mYptr50fRLipJbFFSRdeNUm+bvPunOFjnTvJDI75M7bpLM/NUdLHq2q
vDiQKY/8pDXn+3Ue+uoRAbdKu2hfxxLSHkxUQmm7WzisFIRpGm9bqb8kveugwm0/o4Z9AucMmjmr
fU4mmoc8txS3XT5YQXFdNMW8ucrvQ8IN42zejBScJyLEsWuZs8N6FIXp6OB3EPWHhjIGpQOu4xjy
Qxx/5KUEOauC1p81jIS8yQXsSbhQhNEgruy2Y0E6o547v1Ju1QgrR5Rx8143tfQhwR00o4zeGzbU
nyEtNy1n9I5R/2vcVS4TDeeSwhJsrJE7MUQXSQvQOdZ0rPXEACKMSiLo+TcDGcLiRBVvOHnDAURX
23pYoB8d+4iPlcij3SIchuWRdcm5I+3nlnueSXuRpRluuewqq7I+J1l4384AGkVEqmGVU/30xW9n
rvcthVXUC7avwWSekaJfg6JyNlPDDphRASYiq1We5rB/rZp+vItZROjUl8ZYRfekxg5ke4IlbVpt
W2OX4N3kkKn7i27EMPknfGDnqc3dndIBTQKXQfViR+WxiKoTkHZnW5pZtTErQzuG0viadG18igRw
NVKbJGyIEyOaaqeNnGnzxojHu0xOpEYVIVkFqDCCRvO0HChYM6Lo0NYnHY34zFI936M4SnzbtROs
HfDhbAYQiwN5n5NyYLfKAmqdy47RaWDDvZ20ySNgZPAB0KlLlOhHy0A3G1nFHeObLxT45mYuOa3Z
0ve7VCLpMwLtLggxYQXzcm4KmZ7W/puJ+vBkUAHc6FLCttCQVqVzWm1tQcGrpR81CR09iT+hetJZ
wvgJyaauu0YPWP1vK0auvKbwLcN7BMnBo1b+BavLsBG3Te+sqAD2l7/Y+xCzky8zKycMgu4/AzpM
ZucakIrYcV4lKQlrLsHCu8fLfmfr80tHMgsn+QPwEi/vSd5dQ1nW0JBEkX5YG/xumm+jSFj/vKaC
/QknWx+w/qPb050KmX2tT0s2EMDK7hIKkkWRneTtQ1ZOp5BMpRXtX8tVjJd/WNWtSNNnRxfva17M
GnixDBHv58jCTPyuzI0S0/sKuV//GJXj1QiCPyx9mvCPNdgFKYgngu76J1tzIhG07JOrG4OCJBXG
GclRCac34NRrclNhzN9TZrygwDLD9jYncNQY6leusz9PZpoezSzEX6XtewVsmUts/dIaSZDqycca
iCDNiEbG2iFs8U2lPhfL4YUAJp+3X26uw9BZDcb/DBSzgQ1naXG7PvM+1N/Hyjy0Y3xYc1AKkmDM
anzjyIHEOdqAsfhJzH73qZgPa3YA/LBHbXpcH7g+kYx4gfVhQOU83ekeIiGvGeJJbQhe1xdyzQ5p
4+prGJKLiZZVkIWw5h8MAmUOU3kgcFCqbbYB8l4jTum/A9KGoLs1FIknZNDYMS8z32vNYehmsS/N
9s+gMRR//nNPxML6pfXNGofA5wPDmqj7bNvd+izX9JwBVBW8P0hNvb9eXGuyhpuVH258H424Fog9
baADeQWqsGxIDmsE4hpmueZoNIY6OX21XQwygNdARxy9XoYVBzf2moO0xpAGGSu/cPTWNIg1ymG9
XtZwKBxBCHzk4/o4QbzJejmWnfUoQ27ea6RHRyhJlJfnCoXJ+oAA4jBFbrpkzzExKFEtQbPN7wJh
DZb4hzUIr4fb9rj+C4SkP9+QISDTzF/rH9fswfX6X7NMo23QaTstgStC4EpL+PkaX1rax5HR5EwO
S+Aa72ZsnrPZ2JYVkV9rDgMvCvW5p8XjIygoXwfbHxD0gGv2s6oZO+EstVvnM1oDH0zXenVJhGhU
9cJquxZQsqPoCg7tHev8hy3H3w0JIgHX1WKS+8fA0OD/a9f4EMSbZWn/G5DTh6x4QZecTaSRXZwi
+MwHSEwzYnpSQAhhvrfRiItOfAxrvFu26KQ5mDc1Ob/rL6YHyBRIdcZz9Cfcdz4EA85u1/pwiYug
7/1YY2QHW2OirY62ldGylHdrWOb6mDXi6c8Z1kGQHCaN5SxP5sdf//GP//qPz+k/w68SwxHc26L9
x3/x58+ymskJjLr/9cd/PJU5//vzd/7nMf/+N/5xG38iAy+/u//9qPUH/c9f4hv/6wf77937v/1h
W3RxN9/3X8388EWyTffnB/AU10f+/37xr68/3+Vprr7+/uOz7AuMQg9fYVwWP/71pePvv/9Q6s9L
8M9XYP32//ra5T3nr+379+4rf8/e//df+Xpvu7//YPT5N2GAlXId3TWVrSvzx1/j158vKfE3yh5m
4o6FiUDptvjxF3kTXfT3H4bzN5ephFCmrhyl65LnwDLmz5fk3xy5Pt5C+mdQB1k//vt3/7e35/+9
XX8R2XVXsllv//5DOLr88Vf1z/dx/e0sfGuOzfNweHKmiajH4uuf7w8wkHi88X9StL6DhIFPnO7E
qpZ1qFfraIGj8YExBIY+GmPXMA+5VuYougGauhmI8wKFSOkeMQiCxe+vtt1c4rdCU/GxU8s1yC4E
Th7KOb+Bd/JhZu4jkEVIW338OlyD0H2hsQT8gRxxzbxKiuKSrNR3PDnhVgs6ui70BBFabQYYgbt1
JnkqbcYuJiKtZToTupjh187o8WcR7CIcc3k0xn45sXUdyNqI6iHZNCW9BjiXbjOZP8OwPGQh31DF
1PusWSMUFRaD9vLJnq27xXgkvZE7S9+yO1wNY0G3kCk/HbTwp2kXn+Vov6Ux+zAd0TscY00DO9YF
D24Vxl7ZJTVShuxFD1s8EyPC2mrc40GkgRHlBw0TNJZwE4B79l1zfrCqHJmFblJn1w6EdIw4FmqH
PpTllp1yu3Oldq6n/qu3+2NQddKfLQMEDmmIRetsMhsIXZNYDzNEMMeo6SmGlyDh4wzx46Gf9WPf
yosqIutqFglMprjzAGYBMx/0b92yziFWSxQP4FBhg3UL1W8MGBxHDfmLwiFFbqJbOSKAuC104TH8
mM5984xC7sCUx7gpbF4AGo+EsBPajHDAk1UtkkQSi2lR4h6i1nS+DZGgEOq2dj/B09MyFBQd7gOQ
iYbf12CjXf217KsBnhedTS9KRkoZ04uEaFCCWgycNPA3jpqrog0S2sWr2GHigawS3AMjZ34sW39E
dgK2Bm6ZUj+jEZ41wyhc+mK+nTIBnL2tf3VPg4tQtzXUr8yMcKLZw8s0IOrCYpuw5PKGvAUah4QT
GwWrPURQ3ZH+XeyDeqp2Y149xHp1sbxOSGM/Fr/hzapVWz/S+0UFLQl0Ex33cFD9X+rOZLtxLOvO
T4RaaC66iQckiIaNKFFNSJpgKSIj0Pc9nt4fmPU7I6vssj3xWp4oKJIhiSRwcc85e38bx+EWkYf8
qFvllbKA8D+yPR1jnM42ptc4HLuNj35GZkITa9aeBz0ZD6JgYJkq7cNcWlctfmTiBanMqTcpyqQd
O+ImqhZ8EpWIrq0FyXMU0czsHyIZi9jqNiSSYTGvJNI7yFbC9javA8MFpwyJYqvIfwC2Zv9RtL3X
tfGNsiXot0kVOUBeLHAkNkr6ge8KEm+YXVBmPTaIT551I8GN0LIHHyyP7hoDGzH7Ya+UR1FL7hDK
zxZlMRC/sO0/oiK5jNvGRyZe5LgBfUvmbb0C/MQCKEJ7IaDtxTW11t2MiQUNyowhYxRDx0hvSZ+W
O35U4URDkvh12n6EyE+YzosLxmfFUxn6OKJevxV178QcvI6Nq0RTe9+IKAMqub4VSsfkoLWGPWV+
+oSKh+Y4ztM9jYhTm8a0S2A0nAx1zN2JmIZd2pGyBU+WbjolCgcd5xXomRSdtDn7YBwZRjCTMq05
PF+yfvxS1uq5y+cAH5YbmgVZ4atn6GPtqyZQAqrpMVeYf2LtWLJ4AK8VlSc7GQ7qYH9h0Ucfkokk
UIAvYcqy4Mi28wiZhqR7WHr7uMfIZYG7TtSYenEOQzr55uBvbVdrWK5GFL2FBjJtlZPNgXcbOnao
YLCx6QZ1kxstMWYFhuPaIAVtqIljm40JzQPaAEvB5MdGRBbGFYZzsQQJFSeekZ5oLTv7uczWD9Yh
gvsiRvNlz0qPA589JEw8ztDhliJHROOHXQHM5EEIYjEKewQpALsumujYloBNE17iUFkrjq340ndy
dtFjZXyI4bUohpie6oS+8lIyshy4HvnZAvaKRBCtwCK761nOBxHOHyNNsX0dRdJjLWeat9RJ6SpW
9DykoD8ZCZCCA3xaQqb0lmQri65U/+yn2U1UzIy2LSDrDuQRYaI5tTaeghEgX9Sm7yExJacq8wVx
hsAP1O4iEfjDZ5KEsCMM7TRZU/jStK2j2AuF4Cp+0l+E/lQaVzljhhPFi7TTdcTgXCdVWgJy5jOo
Q80MQADEh4FXFI2tjAqDttHgrrXRQubLfc7OFke7mp1p2AGy7IrkFmny6FUlfbhUb+k5touryoq6
qzV9cSKlt791c/6CbtD+OU8m0tLqc5ms+pbFTJbDLhNnqdPNS5IgLgVQ8hbiWj4XanFu1wzYvgXF
uf4VWwhxN0rkOo845uQBTlqqnkZOdQn69WGu7cNSMhROlqd1JN4Xy2R8SIizDUsiuovmOG9moDnH
K0x7r4FtYGSBFvblXlUB8E0FWCgYOVy7YqdqeY8aDCW7RtGvSWE/RyN9rZaIpGjQ3gbEG84V+OyR
PfWTBMCqG1VB6Y+MPdailmWNzAMYb8c6058VU+1OoI4tHMvM+jVSuE6LFEe+ZsbzuYEOrYe0Z9ON
EZixbh76Qv7WGHHqKGa0fDLoqHql+qxoGe86ecbktliDc0deqdZS+nOjoRsb1E+xavaNaJpnFJjr
w5oDg7M6sDWb8orSfPGXCCVZvgkxi8ZannMrelPK4nHkPL/ojWb5eUaxJWzmFZALO9KgsMBI4XGW
pgTBInw8NQJHN/aXFJDxQh6Kby8pOhswsqhF7cXjmgWSUzLbXUWM6X5MrMkbqtVp4tAbycQJcKi/
zURKH/KYI0Qy5o92nNiubXFGUB6AqJNQZk8K85PuK85MYOgJtDZLIQ6mallZmghOEqRBJotj95D3
as3IsGXMEWnAJlV8MSadk5M0aD+kpJ4f2YjxImCeGubygPXy12oo30zE/EFita40WuNF69NTuywk
5Mhq8t6qKPBHBQG50KAF22GcPqmbwE3HxfZVLoyz5FGansImwxfBVYV1Xr9hB+hh3E46rdG3vlsm
F91IvC/rNjvHHRccEgKTEyfoC+dOF0TFApohbT7ZNYpzFdmaj12bQNc0ALlmHXHp0HmtgdOf9JEL
LO81AiPSVadFCj1ziR8wmn4ldfxAnwxZ+5y95K3hdqhLd7KdPgJinhjtxRdyNpIDnLMjMj7W8gJf
FxzkPjFAd2IEtmOOE8uJ4tnT2/oVFMG11tQjEzdAu5l5KFEhpPjjbRLPiLlw1Zm/e5r1S90QCWQ0
36tGHEwj3AOsiHcDLidEzSGa/9Vma2QxV1WvCepi1NjfC4WzRlKhbciwAZhiJAwosYZUDUL1nu7i
wWyfh7CjoaX52aqDeSQPZ1kRTC0PFBeOUducwGbLOCLlrOgw6BLh8ZGXWNWxAqC+6uWXZKh+ki5I
BI7WtN4w9k9ZswxnddIHz+4J5AE/fjbC4kxdT5kdvyAdnk73L3alRLTse8AM4Osy57c77zfjSkzh
/l9v/vm/2pW/UdVU77cn/fnIvz6/ChN+i6olw3G1/rg/+uddddFPp9/++2/33p/VLqkZKCy61dJ0
x2b7Qu+sO96/vd9a6YX8dt+/PCWJiznf2m3/9pz7T1jxtZGc/r/6sf9HD9N4atysQ3jK5rw4jmBv
jwCyWG9xzpZ/fv/XI/f74nSPNDMMWsViLNNJTXn86xn3W/f7hlzgrWLqrHPN26lQZQ8AVH/cf8P9
S6XCiOV6xK8xionnsCRXDlschGsiTLfij55gWzcHSHPwzMaoOlr6EOXs1T6jKaqDcVn/+ScO219x
/1GhbXwbm5F278LJV01KcbSLuTjeb0nwfSDLRQTQV8T7KJKmHO9fBGlK7jS23+6/qmhp3oViIMpv
+6USuL3j/QEpjzpnlBAkyXNbH2PsOpwIJp1S3BxJjbOUrI/7rfvjKiptQNzbnffvEbNN/mBx2d2e
/NuPuH//28/56/GqW+egS/OQmRtESziP9RHZRHNM24nEY5yONOHwI2TbG9BbtKT2eQ3TbmnkzXfO
R9pG8Ix25fY237+/32qlaCQYljiq+333L6LpK3gwYPOK+8chKktxtBFPcbGoo98azv09uH8B2vXP
t+T+7f1tAkuKFG/e4RvJAQ3wxt2/3B/769v780VS//PRet2uDPfv74/cn5gqCy58hfgFFMtRjI5E
wn2ASdy1W0LdCmsXLRAv0kl7toERGFlxmZoQusxXguiwXMdzgwhcLpVANS0PCKhPLenLIaVMJrmm
TcoO11ciE7iAP8ToCuNKuSlD57dlhSSNrILkzcywGss2Yt3qSOssqEX1lT7JwP5bfCi2bHng9jBy
9H6vY1IWmNMVJMCgCraRHm16IsuzejywDF6RWkHn/BWVvzokpIWIgoWsG13n1ZGWWUeWN0b59kF6
SzyQdam4Jvs5YFmYFK+qtjhww1NxAEi6L0hNSUl7nT2MPCE0nyFCCovBq20+hK0/jfN7KEcuXmOf
3KqzNphuWXUeDQanBE9hiOJEcvzJN9L+NKfdYz+wEdRaDwtPYBYpL4IKpvw2RYJ2bHeaNN1fQ4hH
hupXwjrDgPWNXvXDVPkxF8vLEIoPgNzntf2CU4EMJj5DIHjggnYdMMnr+gwOSHB+mwGZLJBlpkNp
wnMhp1xZVL+tZjaqM+hYQnvmrSR4GEcuJdJ+VrKbPNFZpY1omOYtXK3XsaierCI/1DHJf9SPuz4Z
n9kHX5gpXLcXIOY3ZhyVkfurbJ+H2QyqYvqZ5Qogdu21tWUUUPKjipCxzajAMgK84v5Gdw5Lpkbc
cUTYa3SiY7qFvl5ra7jUybA3AG4jS3wcLFeu4mDuG0+eOCYTnY/p0NOMqQ4asX4pUEjrMo/aUe/z
cy71QS6pXm2iaMb0Pw6TE2r90ezrt2iYGeGkB0PGZqIkGN6QiuPaNtJTkqo+hP59LxQ6KsTNqPVD
Jq9HxcqPq1RebKbgslhP1jcL5DC8A6+Eyi7p3+KSaY9EGKQVXqRCd3vZPGmd9sy8O6iqGncaNW60
nKh4Lov2Ko2Zn1jqqY9k8h/W65AiFI1g5JIn2YOgL7/iZPJAuDGWRqkzeKG9Qj3mg5E7hEQeyil/
hbk96OZZt8pLq+VnZKyBMSQXRiSnynxZBMD9Cbl9ZHpaRruhS3C2xd9QvpkyS02/5MEgVCj86rGu
yCuzNBfiXylpDucgxm3RoI401mM70QsgSy00TyPwDFNEt0o1ySR6Q/GhLlqAyPxswlsnm8mFpur0
3eBEoDQ1plConOQyYs1MflSJ9jCWXO4sI+jD16wtAnmyOA3Yas7LSd+6e2N/RN7XN+IkT+YtHQYQ
3yjCSbSc1fGBqfgD7YMjP/lDnwl/4BKjzdM5pAvI5mWfxeuT1FnHbNP3EiDZg8scG9kFwObXbTAK
EBOzftCVjVbSv8kAAOXGvK21OKYMK+pKHPGCPMFYeB6iARdsyV4LPjY+rZrVqoxgm1YUpQOotewh
K6cvM/619jhRmwqjbnccsj1vLXlDdJHW6Ckexg94dScV8LjSoM/sNzqq/JYI9SNXZ19O5Mu0IgrG
X9Uq1S2Xw9cmXp6qVP9mF+UHo34K/tDvq+WbPGYebUvijmQUOVXQmvMpKxHoy3ToMFPWJKBZ/VUi
9itjSGOGP+J5fLPg6VE34GAiqTyxjiVyQ1UPYqs699NyGc3oFvZ60NELEe0Z1JGvTTC3ciSW+nq0
a1b3VLxkUv/I7D1N1/Mc8hbL5WtNcZDRgbH1FZ02pYbKkSQpj2aaEmsW+WWNh5fzLddiiGP2JZH6
J9wkh2wg+xShG+k4D91sYCwwb2xfH0PFehvD8EWAdjKj0keP5hNf4pOThedJetmSA6sGdURoe4Jk
VeAbbkRCc1bYB2zt6KfMmPUtuywIEG+mHPtVHx8r2NDk+NAYJb2yjOh9Ww9GqfprnjhD3HlFSENS
92O2/HIakZo0E+85PiSwmocwuaRT5ueW7k02ASR6cgFfelqEcZWk8lWDJrDbQqBM8mcY0xCy4MQ3
rXlLpsbpDAo9PMCynLtCRTEf5r68Vij17HM+f0jt6E84uAh8qlULzRS6flV274e4lr0tSXzN63bf
5XAGogOHJAbmgVUGFfdIhrMCxVJeLuTJBuG4BDJBonqHOBbb9WoCSZ/RgPfMkEoCW7awC9mbdMPR
pS7on9Nc99Oy2G/2dGwX+yIqD+EByv1p6p5h4pIdYt5ADFwMY/Iqu/czpEZgFPe93h3hlp7mkZiZ
Er9plhwFTra0D991gtlFlL3jWUYmVgbyPJ8KM+eYxgVsFrcVWHJKRzGzhAuX8VLmnq2emvRF1r1k
DXf29GR9N9vXKYOD6IKn1KeDDj070gi5/WzIUJkwUHIaPQggA4amXkvm5DAeOkW5go29Yf96arr8
JZmjoEJfB9rRQTClTdABaz/C0AkqiyVwjF9rq/pWEUmqYG4NY/WsJ+sRJt1JXdKLxXqyLAOI/qK7
iErfV6V5MFErTFK81yFCKqjlqpAcG73iSEZdkagIQ/EG15/WWl6jJnEVCAhlRgtRclVjDkJ2E6D3
++qcENXVByV5OE10yZE6CWO4QcPissQWU4xHQ0uuuri16rRfcd7XVXbIM+GRPnWYVFwncE3mboae
jnRVZrIAZ0/QuYxZ9SEgyuFjnuneQnzObATVWN82Q35U5I/Cegbv8jO1r6InuYcsH7xjQOgtp6n3
aj2jD38ndmonxzI0hNazYnJBi/lEY3rBOc0lYD8xVUbpiQcBJtJyqVtxbCaC5MPmi6o5F8dZYdtF
eoLlEaIBq2lbw6FHcEUDO+AaY3SMS8SWMEGRWn1RTR4wK2d55zYWYpkanV9BeuHsAzz3wkTQT6dd
aQHIzlAb5WDrREpONNsvLNcxi92wmcBr3147xKjfrah0UgXYO91zQ9Ud9HkXOWzxj09o00K3ytdH
1dVMyFb6k9HJJ5MZTaWH5Nzwh4YUzlHlRoWHQekRfvBprhg+LPOPIV1vhgSwXnlLsxYqhuJlw/KS
GOvZsDYEp2AjZ+BFkk+xlB1bYdMI0AOQfwdtNV0yzg50wGgzIzcTZ9F/K/v6bGoR61FGLYGvpdD2
ghIJZoUXSnNQcWlszY13+GSiEiobuthoOSI4/7BrUYNcwe+7iqhcKV58phjIIkPIZpmnGoUj8Gtp
2fNcKF4khRukGWQvm++4dWg4vQ6CpEyoEiVEH9KSMQO8rlV/nUX9PhMtZ4Um/c7YZbqH9HTzuH92
Kg5zgdSXgqfhuthOEKlJeovBrFvJpmZxTVYORVECS1de23RB1bvAdKr5xaFfvSvqEIgw8lVheob2
i26eo8nFGYbaSUuXWwxBYo3mMz+QUUp0lCNOlQywScblc/K6gpFg60W4biS8snDrvdlEp2RPTj8z
MzN0N47VPS0cHFo92YU1PbX1gP3DAXLkNmhv6eUXGVR2A2uRNoPj7TbQkkvUqqP3m4EscbIaeaqi
s5UvDuOG/oia14qL0bwekm70NlKm0ZfeXK4HDTtfbWYcScY5nZOT2jOuKglUyPdZj5lXll15Ndm9
xs/zPLntxDWqw3A4pcgTAOMoxqP0mkOHji3liGKFtvXgDaR86hp7/C5g+abZGzob1VCaj30l7fpx
9FbUnCX2iGlunIEXXqIsgia5U4HPoozVZu1gWicdcx2EokNWIpbVbYJCMJvoB9ZjmL2WOzNfE5vQ
iT8wzusjsR5BZKFpn/e2jdkyB5uhoU4SiCB52fksGDxUAdE+x+InukQ37K6YufdMwrwOi5nUeMJs
/Vgan2MlfgfOgHNQvjYW2wY2t1XNKk7VWGdIzxYsdNjoehIssCRDdNhAcbmrLC8zsMFGZRbUtbux
Y46WSucBLBP0Zf6LiVe1dwYzPyxYkoR9Wdo+EOwXFdZnwtWQTqfemLV46swz2Dgv11+icv4ehutb
NthHvPLf6uJx2MojWXvO2cAPPX1tKIahvFzJYtzPGND1WVwrkV6jxHg0YtAIjYQnixMIv2CFb5U0
GafoSFvk8ic07VNq0sDYNfTPW0XzQn1l55t6kq1BpuEkDYmcu4NLDS/DCY84HZwGJixLvkiwZNsx
R8bFLqlnbWcFLFPDSbUE+0bsskc5t+KktKBYmuSio/XLlZEgMoWxgHGomtHr7M6jBIoT1R9J7atF
79dddsTJ48226pCQ5yRRBCEm8ix1pnAxbvQCfFHCfgSIWbI0a/HyIkgEUhSZiBcAprLulijRigmL
poYIyhsyQoOYGqCEJ6CGY0m6DKtw0vzTUrUAhGSwDsLt1WWflMRmG3RlVM0HT/AAQddNazqo7XzY
PryiB69rw5eEBlfX6Pr4yebW3kH+kmxgPekxqtVAxDYX1B4aFckZUukp7PTDKQy9e/MHuE+KooUR
YgUEjGs50evHpCzgqN5v3r/E250kXFuO1aINnSsiTvZrUfD8+0NIEbbxQ0hGhAHtk2u33OB6rchq
K6NE9dCaevf2x790Q/6673/WRUnIYu8G/hDJUtl5M6x3QhKuGMpln62qZkCr6Q79jwYasiB4FhEL
pT7SSlKWOmBLM3tdJ9xRGkzvzw6b6IgL/rP7ZWOeTKvKomz6r57PvaUz6hTvOPIQfFbSocf0zFhJ
f+hJNQ+itrMoNorpPTJl6HBmvV4mjNCvETFhttSM73FlW8EEecpp87F40vT+Df25RGOHLZFWy923
tD6xbQvPK1GVuwGG7IkQd8zexti+J4XEgRmVqLe3b2OGR1lsKG/NMBeXLoYfRt+K+8FkOyjA8uD+
tD4SnjGHngDXsp/jYXBb+UphDet56j9sNMqOlCtZ0IFo8fBaslgwhXo3V3SzrRXEVINXoKzJq6RF
jgm538cgXB1yheCkbtxgLtQWMFq1W9bl7FcMPEXRFAajBXoFfXxyrtMxQMg8PcsllM48qr8nqNkd
sdqcFMWEN7cQM5e4B12vMpduIxJhuhR5gga64RU+oS58ztBHI8tnITQUN5tn6UVb+p8qpvkLOT+q
U+iF1yKU/MhNa9zChd+m3JL9KgejPRcjeVUKIY8h5Wqv1E6vhudBoLTUIE0avG4WPp0GZ6zQGs1+
ZMvbCDMtsplVnZVNkgKCYNdEsFJ3Sefh996iSCavpN7ZOqX7sTqECsPTK9a6qTn0qO8h5i3TGY05
rStIW0np4CY+1KgKKolLj2DBsFUCLUtvqtTn1Vhc2ZQxWPbML3ndox7IFXziuqRVtgRLexlRZORt
elrJoC43WU66HsTQBwmWLRiV+1Jn6meK/bZc1U1zzNMnJHAMjgE7bE7eHBz1yLFgS2414pfIh0DB
eawST00c7kFu/a5GS612h2Vgu6L49ky5VpaHnPk/7DA3M7Xj1BFsTOcmMYmUlVt3ZKZCs5ZW4OIX
Y+eZPw2qcWYrD9X0FnJ+6333aAkYbGt1MAsALwxvQUG6RrI4ZQuNUcZ1LCUkMMXYnjqnij5FP/ta
UwGv61o/IzQLgSFbahdvKz+7/ER13rcIFj417ZEmh/5RwJxhPK8s9MZwybuaHBiNth+WU6TQBUwK
Z8IIKtWvinqqtQu+cj7aowRKgnlswuoUu6KgyeZWVurKL+kCQPylNR75W3gbuux1tt/V9oULYsOG
BbdWKtX7ZXjuoeSUyntKpFea6gcrqsDemG6/gJpf/mDCus/xparii1vwNlDntNxD4Nurqh9NhF5t
9E3nvDomVezXEEEX2TqXBNkBeEQdhJ1IdWqM+KttslMXu2Xug7kW32dQpvStf1FQaTv61WdVs1/z
h0mzzjpepay+TnN66JT+nT0S/RVajA0J8hu5InztFbDo9O9t3E0tdqZ41wOkE8Vnnc273NcnIBfV
e8WbuW3z4yzhTdVcUwLQIws8VJm2J5LS71PAlEyvUJq1JJ/uKlq1xPg4Vjo8ZcrKhFW7GMV7pJac
2dKjMD9l9irVeMrQzlbQWZYaPzlVqJbEuzIxX6xFJbOpPVnrfLSM5mkpE2+NTaI0kJjFy3Co6MrC
FUQcv5OXgg2cBiaxehGVRsGdH3S58RBwPkXq5MvdqRK2B7coWDn8hyYL7ML+lrYw/fr5BBnoEleL
j2TY6h2DtFB7Bhs6EShBZVw7LDOZ8FO2fMa+jf0EjQwz9GKluoaksD6Pw/dahUTt9e3byGIaPW2n
tqJ6hGfAdph2IzoAmQTVXaSA0HgwJYSum9foITcAt++SH0a2n55JtZGmA05CXQl67QTvsoqcIX9N
rA8r/RiznynnR0facl2i3Nf1a0k6drkUu4SKA9dptpvIlx/Zfy/K+LKwR0/7fJ8Pr/CuyF7nxJVD
FyGXO/YqUxKxI4ehndfLoFpnGEM1O4wRl2aXJN7WapCE/l6U5PyoDE4y42EEwaF/6FilW6y7KcIk
mEiqcYnU/hJOViCb1dVOmq/jJORXnHafqDGZj3YPtbk+4NU/V0I+0a0puVqMQ/vc4sXTJvyh8Ehm
fMj4ZV0F2lub6RzN6QNxXAhHij1zf6dOwCgkIPysWw49omAh78ZHYBPSaL7Wi+pkmv0yYFpyWBz/
CJfWJqmS+DLTHGeWMF3+gghgdFbhC2lYKPLUycnbggxCbB0PBS4odgJm/sM2z4WFrwVuEBCr7QmT
wu5prsRJKnAdsQzTbM0v9mqoPxSJrctkSwqj4jY6hRVgUJKD4ncLuNL9GQZevl1ri/q5mjlXrFom
p0Dk5qkYEGOZKt6NfATa0DOlo0QPDXbfofnSWKr8oNnLszElD7mqGTcbCLXXaIbFeL5uwEKFwZLa
LWCXNL9Essy6M2rNB8DNGsZ+pZzXTo1ezVX2xsWsiZ1rni3DGDaj0o8yyaNb1OvSE41bg2g2wN3E
ugJ0yp/bFJxC0p3kOW4w6HCPLoMBmBXMg/fH8tGwzjV5cTJXlBC2yXExR/tSqjllwXaLQs2+dAZG
wEXSv5hAfR/YlkPCXNN6W/W3rzKSpRNRnYmXWsmLJSECI9I2m47W9uV+KyKTkeAV2x+kcpq5mo+/
2gXCyZQa2tFQYmxbQG33lVb9BK1wURZZQm6qqed6+3K/tVQQ1Ehfr1y9rQxqf8JAux4zjNm2aEMS
+8JxQWdBjMuRTS5L2doDz7dC3L11XsxMBhgWdPNyM4dIBBmDf6CjU/tShtHIhUby2Nq1L/e72AAG
Yzq31zQ91WndvcyamdMwiJfg/q0qKbZbzOS+3r8Ff/by/1b4/bvu+795P6tNXd39f6AOR4H9n+Th
flX+MbRf3e/q8Pt/+S95uPYPRROmpiuyCXbRMlFf/1Mebtn/0HTZtASRtaZuWsrf5OEELRmKjDNN
6Ei6lb/k4eo/bEuziY2TDRsUPnrz/wt5uEBn/rs4XNdVWo8GMZW6Bb9Al+W/i8OFpTErImwAI2Xp
MR88CFhEqr6LJ4qV2SZq3maXlhzSwnTHtDpj9jqNdsjw7DSU9rWX0ycS6K6DkhA3u7zFRbdf7PEy
lk92A4xG3ukyjGQrfSwyyGFr8m2Yxg8UNTeNtLEwHw5WEX7WyspUFQZP1n7HSu2hQjqsQ+l2sBaV
8i1BoZLVMSNNWDNF/mQntAA1hZboz3a+/Pbp/VM//7te3vq3N0TT+bxQ7AuB71+zzb+/IYnZTWov
xggTLKZvoEj5eeWKt0MenESy+kcUspXQJ3FbevhF9xxwcqgJABm6BylVTEcRUfKss4sM5rG6xmX7
NquL9JHKOtwwes38RIWlq4dUMaDRW3SGRXI8ruzFyL8J59wHh2zuMtG0NyVzEc9iaYyrswauuljG
wFKUxzylg68mmOGI+DjOi038GFPCFrDgQ1mRyiuOeX+IY2BaoTGSAdFpsEJ0/vJyhAhQwdZwSps8
4HxsDiwY+D11M3YWAU2GDhdM2LFMT3I7sBcbDOVWGMhG9VSymcvI9kUrcfzURvzA33LuGOTutai3
j42srcwF2sRpG66kq2gfzJmxHuVIjFBrbFyjRqc45BE4awVTT9JZZ2j69aG1k4z+36hcqTn+0Gfp
UzNC5ata+vfo3S7Rs0sNmaeiDf7zpy04j/5++Gs6Lgxhaxz6iorH5++fdhe3WhFHxMQaSUexmn1W
cUJZEDK3rsE808YiKKcCcEEF+mGpUK+ytPi0B+qPfKpvNjuOgME/IJApwqQvPRN3/9rlQ/eIQB5p
dF9icG1XQAbcqBKrfyDqdreonf1sTTK25cKG7Rup5H1Gxi3ByOgNC5TBTqVHEseQNVc25Y1FDkWX
UC5AAfKEXOlOv2IqN0p0Cv/5HVGtf39HTB1cNMvC9s+28vzuFolx1o5gOmJPwvVxsCaUODjGI4+p
lIsZhvhxO2EbR+7oOekUUpVt8UOTzeQBe4SbpiY5ZAMx2bgY6LguiAdmHdqzrnbfBNm01MDoTYr2
tZWUkGikwg4m64cFvxcKEUey0dbO/+YF6duC/fcPmWadTXCDZkMLwlvzL2tc2VUIhttIcwviSYmm
eO6zuIAJ2VwNDkNvNdXxhOxbqnf3m1hgag7XeaZUC8WpSNEExLWOcLPvj9I8E3mgpzW2E6k7MGYr
XVVZMBOofI79Ve6hgkUbkM6SzUMCEVJI6uZLkX1CqysHyzm7MoBSWM5oz3YEg423NPwF9J3iK89f
5HWEF4SQvoUpVVcgBjv51o87aAGvaFTcsukiQnNfw6WJkW9svhMwwzUKCq+ZUmvfRvmKMbRpqBDh
l6Xqe7Ra2EbNZwDK8b6eK/yJ6fwcp9Nri+kcd1z4Mhp/1AXuB6V7x1sBOXo5Wwnjwiwn29K8DFge
aNnOr93PlfHi3miIcDN1mDQ9wUUFNoi0mEo/mb5r5GkzrT7z7gGeWgFh1WP8PbIIXehMKXJIBH+Y
5fF73FWuVSBbrUr9qZu67BxG/eMQhxcrEYoP3S3cJfAfQkl8yU10mMdkChBffqxWgSPeqBOyE7Ab
pUWdMoveLen83mDd/05jGc9Apn2nlfhrrExmUDY2dYiwzXqlVYbMAfzYYmrjNeuaq2jkL0YrUHKh
amEpIZMZvCT++jnZa5kFGbOiqrQJZJK1+aUe4RTHefdZp8hiEFwCHQN8KaEccET/XSfOLyhI4KOj
h4IdEUJqQhdBc3wQbfIsYKqOnOKnaW1p8KsVaWAoBXY0halXyEM+N3LHWDRGhqQR9aWupCvkLNqn
TG1PRJF89QwcynBtj8B4tUdi63oXmcAlTpcnOaIDRM1whAdMkzZm6Dyt+1mV3rtRuaH4I5tYE0g2
gAwIqbgtBjS9UL4W8RPK6c61+/LBauZHsl7wQgIx5nU2ebAMpBtkwVTq0YF7KaLnOdmREaFD+T1U
coQhyer/6JMmY0zWHOaUjCGQRAwEDMk86TC+3YHG3K5dsY8vfZ86o5E8NXjmdmgM0dIk6StF5B+l
RnO5jyhMw775FRYRAW+dtq+DqmXuDNgE3/97XdeQWPFhGCpTI6jih47UDacrmZthbh1bRLPLQvNL
TntosdECk45MUuCtEP5jJmcQjnfzbEZuAZphsLPvyyi5rQZdYO3trzmbnggiOiF9Rz5mfiibtIvg
iIPApEtqTiX7pVmS1FVxgUNyucbyE4nIMyEjLknJFcVkbF/0baHUc6qgsoVwQTUJ8s21OhxUUwdG
PlEoO2fgbXQ2tkawXe+1rjqDmHgSg2BwY3eIMOpHRSKR2CBHczRRli2zjClv4KMn+PuI7X/HARRB
fGmfG6WzT0utMEogdCPzC5iVp+W/U3devY1raZf+RWzsvZlvJSrLsizb5XBDOJSZc+av/x7WoDGn
T2O6gbkYYG6ME1xlWSI337DWsxRcjC4lForH33fE4g9rnnzt6bM3GrqANIhf6CmucmC2FiowIAmy
Zq8O66s1PMP1dNbtNL3X/vSQFHTAWXjv2Ng8GOGCzyzfMAZ/jNj208qtuauFvY2bFttSuq7zBWVH
ePk+cjXf0zO2ES6kJM03Dl1C/pFI8NPVQXBnU4lt/TLaFtVQc9Woams7xSL1Cd5Qpj4mevQeKE1h
RU8Old6WqEXEc6vIMUta/WrkYJ+yTjCpWpJA4XZJdEC2TgyHZWfFXTQxHvDzoLsaLkE2qe4fS4K6
N67vZ1tRlhDKqbRWfe7AudcbsXcZcFQOPXJuB3eVhfUg78oWF4XxPqU7i70u4LQIW1z3HZqo7pRG
0IwI3uUwPma6QNBvjiBTbLmCZgnuzyTxSCtzEvj6mRqOZKwJ3AxMcPukEGMpxJVMHyHpjwuUvbRA
xWoECWFRYVYxbWYjeiAs5bvF8bCqMnS9nhsQP0Hgzpp2Ml8xyXRXTcMHPY/10dfjYeOTkUbVIe78
yDroOWSSvi5zrwMf7TrID83iK60IXus66IPJLB6Tsb1qnTNDkiNjmdwBJnMFnKc4hlztI4pXrlyD
+cXb4oe/xGC+hjqDHTlVAypM+yOA96wK93MmJISxKkushLT5DdCK3tPT5iklnmbl8g4OEgeObn0z
8j0lwj/Hbn8D7GSu5TJG5USEw+FHDyaU5FUwk/5nzls/lfqdlrzn+DxWCfXrBsxqhCOQ9xTG0rrC
QuoH6PCYNpvC+NG6kXl26vUyJn+F4xZ94gfOrpWftXepsD7Z04FZN9Whj/gOxUEbmOAP6iGBKcgu
xUTIVUN0CwIFayl8CAq8Z3a4a8x8wDiqP4/WGfw4eVPEnlIk1z2OMv3T0NOnHrJGpg0/ut08xVZx
7k0Nf14+3KcW/oKaaZxvk0XUKXHt1TcCaW1tmMHZUt1HDWN4aEjjjcCpTqx/vYbbcm1aZACNiUVS
YNvxQUftvmKPRE80TuK5Iud5RXLFY8rqmMV3/x1nRQzGEEdb5q7nASBnLwWBh5W/njuyo4YCLgNw
eydi7ghUnLN3cd0QYWYg7V0IkiXuORQAVvK9bBEQPj02E2ac6tNGwyOz6AgmgOpYDw0PW5RmWy/+
jztPgPBbJ/NmB+OCK/IfodWHqWDS2vKtACnhhZL/Pqasih1lEs9WxJuehcux5n5iHBvcAEOx68/Z
c1nUZdjyiYdkwSF2FY3Stm9qtB5JfecGX7qbvo14InCmZdm6FkZL2EflVSoewCCXP1Yef9CGY4fB
ZWOOPIPLZOtWpNxwHKC0CPJb48QIH3gJ9vQF6rHUXDLwELL34M4za4ACULw0Sf+YZPDrjcm/Q2X2
UtXgUKCgMiFd8yAsQBGLK5opKgis1HoBLNnE8MgyA8uFWYBlTnA2ItAlAbF7gVr4y64k41kQwGsX
sI8xtLjhRH+VXXQUkw/RQvDoxGEO4byx3luHf3N6Ai5FND8Jtr0qoBMgTupl1Jj59YZ7Yi8bQow/
auLCBtylUiy2ds552cUsIwaNSbppyHXBNozH0M2y5t9xEi2A/G4/kBmyMuoTWrQlSCjFSw30DonQ
8KFhZ1vbSj5VSa15EPcOjYmOClwE8BnxjFx44pHbvYTgZeEaSnCUtrqfUnjuNa+SkFQf6YsNTRCR
FYxnv7g5LNZk3iEEx3truRQ3rYtNkKYK73O+T6Lp07XNq0sAwq5LTTRGyr5TDL4nSH5YNXF/5hXp
0KZNXKLN0VI7PFUqrQRsNbyNTn5vFeqnscSBOSI+tqyWa7/+0hE/7eN24Pobx60p4lvuD6exS+DD
zEj4h2hYK0FeXIP0p7aR6JB0wGyV3EAHTYqZB3etET3NGXKjWd2a2LwWbaPvYgOyftmRx4EDes8O
Af2susNamVLR2b+sYEYttk56n7AlpD08LJY+KN8gdDzpeUjfQd5c27TvTtBs5yYm8Q+xNXeC/pkp
I1jVKZzQIsnfS3sD7WwdR3O/xYOK90lYH6bACufYxl43wBpb6RIjTP7boJ0zrX8h6oAPFHozirzx
MWn9k4/HNoRgFMmKbL/0WSuab9ql5yogyA5E8ibHVo6jqs5ekjCk/pw430aJ4YKHnarUtWzU3VAY
JU8eAJ14eiGqZUjturG9aA7j6pJfnMAuKuio/o3KtSfSKLLf8bgekZs4ZfW7b8w9AgiehwN6vNaF
eFs39dVstB+Sod/nMD5KImmCIX/t5qlHkFDR/U+rRFaviZH8OBOtd02oREvdFDU8/Fo/+u275a+U
to+7fSCNMPxGBEBXXG4gf/P8JWIptvdOHr7mcXM04tBYVIrbpG2/krol6z4DrQLDDdUctOSuq9am
Me+SeF+iJGFfFamV2Tsfuj2dgdHd5ySlMuN6LOL3AEDeOuumx3iSR6O/ZEb0bnf6++x2rDu7byuU
7w2CyQhqV5Fq28xBg0RI1tgYH6md/x75FbOqBgVt+JsM7DVOB+uYV+a4TqZo3fXBkjDSxLvGX2gN
qfnglAYYQvYcSagSJFCtsdbd9jQ5gb9tsz7YyhAkbpIdG4e4SESyd2JBEaKWhoXcHCS1yqp05Gea
o5cjp5pqzV4HYYDKOSDfb+APE+/zOSbgCRL2FyOBFj1PZZBo6gK7Dws9ku8/58lAC7x2qIHnAi81
oKvQlO1akiOAkYpNKfhCiqpu4xKDsfIZ7BiAIBw5WyjFMSeMJW556LM/tH8feZtBo6P9qyTpDew2
LvAXYSMYIRrA5JpAAfAgrVJcxltQZzpuVCj9KOh0RZWp1PRkZprlVcnwU9jjry4LX+i7z72seLRL
ccPBuGotVWwTIPVOUjyOurlzMkRVBahDYlPArrK4W4FV3xjmZFCwV0y/YgSAKTV/VY2kr2ugXTsi
iE2wFp5mfWYRVAvZF6/EsxD3k/cbr4cFsDJDtqcdhlWiOXIxfPx503u7PsdaQ1GS3Jeq7TzTIce+
Tq2vyLAwzPYd4Ah+MTozj8PiFNvdBFKCw1NaKUiMEsk1QR0F/Hzyhy/KIuqBvQFdSPQAk/ipJRwc
cYeC5WA8hg4a9lqEpyKndshK7gLyKJ6jhud8oF+ybmSwoY4TozmaPHaHMoufZsu6uiq595X2LGxu
ujyaaMfjrT+xTmh6LBoDiVeu/IWU8JbN7ldTGJLIsHbfoJDiNr1niP1JbgTxOvPNdpr7wMgODh+B
2fmnDPfeFmQ+bqKGTqO6a+VjwupkrfsSopKxn2MH5KmgY8Mdlq6RBT2AgOewH8vNlCQP+aNdWetZ
Dow+l1g2CFfLz+u5jFj73+DofEJi3JeBibUCaURKk0f2wU+v4tybfBITSG98mRR+FVZbcl3l302t
c8aUdUHACKwomunMSejlvoNB47nsZ4e+zPsjJ+05i+fPPiUTj8fSY2FKax1b2UM2t7+6CviBZM+v
S+tR2eanNMjRmr+SOUCP3Pra2p6iH212Nh0EoRXR6l9xEr6pYX6Kh7HYZyaPi3hedxnmdR+jRExK
Qw6QXTrPRO5c0uyj1cdkTQz3TxWEO4e8piJMDjamDjOgwYgm4yWccSKNzxZeshUemYe5a6h5WrG1
SWbEnzLg2Rgd65gMAY9gB2KQ+F0otsUdm+WqG85MsN944OOKiA2b+xa6YA6EfEVumDXh+E4L/jNA
yTO43E0xcM2EDSjyMPF/92birNqhemQ1/xBn6lEfo9HrGoTMytzCMAJ2VQRr8nbII+FRW9nNwzQz
Wp1oWXBuIirTPwsSNYdGIIfrf0mlvnxHcOznyJtf/vxoLR2P0ObRJpGKSQzqW1L3+RoDcTV+9rnk
RoYiF7MvK6Rlen43/WodnakUNW6X9q9tS8gutKnN3Db7uJnOrU4iSoGqdpzSGt8dJ3+aEWdgBetu
MNC12r8dwbdkevIQgrn1sIAU1K2vsS3e6tb51HtnZzSSQ7Pfqmn4YV4erTqmJQxIHN4vjOJDq1+m
rBzWWZpPK5VxG0INfXDfpgKjU6LQBOU1Y++8sJiKErwIVRoxKKqICYE/2tdzEFMYlNNZTzidUT3C
bgE444ngoajlAx41h5mRD/eob/FxTvFkb61GbqeIN68ORLMxA1j8ekGjt+QxdRhFBpzaaOugU5FA
XUeEZNDIbd0pP0w4glDEOp7yT30hA2qO6eK0uruPxXT1CbTsCFMqA/lSRxBa/PHDKFvXU47xnILk
rxASNjn2gUHKXd0Rl26TkkZh1CTIuIPhXQjd2htCEVNN5SVtbesWmthXFsiQPEUlELuJp2w2TroR
/YoaruC6DQhjTQEVkpJcojYCyJIb8kr/ph/nGnuLKcKdGB3jobMtl0hvMo9sUHO12WkIsSStxmw/
chwSNBMU3dOMWiqR04fTOs6ZXOv2lqG0HccfRAnhYwbEj5vymsJB3OR+wnOgCcN97+oMdUYZvxSG
MTHxdUkX6GSM1Z9f10/y2WNS0+31zk33lkNi8lBE9J5pp33PcCpXYYHGvhfMzVchuZ/XAPkoAiuP
gp86pNKrp4o1t+e0odjlTlU9lUWu7d2whIdUZGuc2toHz12oFODxyOnzJBqyg53awcluqJLH8q4m
DQEAPVQgQtSsc+/Ej6QxpWybMtN0NyNbRsYmpnmOLYoOu8wugT/i1iO40Vcx1oFkigH6tNN+CGR8
nOqOzHqXKDyadCYMrbgxYUBWzFl2CqPUPffTxDwzHcJnwLFErc6RftYXcnZ4X8VsbwY5uLR4w/xQ
9RKNltuB+U1i7SFF77GyG2V9+zxvtOl/faeszeEq51sQjtmBOZW2JbC8+xU54p6jJfsSjrYXY+Uf
rXpiRGNLNK9VASJDpCfhDxznlSXX5pSXZyMx3WPDrJxRS3only9//ims2MnTA1q0fKzugvIyOILB
KxHkpDIhe9oKnXzyJrvpRUcCUTak93++2Eaf0ZJ3J9QR2b7XFHTpbJC3sp3rU9PEP1FQqFuia29d
YObnfuw51+a4OdRojB4zzsc7GcrHP//258tkhvduH/zoA4PkmXeS+6SrTkwWWLYJJJxVsHxpysc6
cJK9GJzmKZ+SDzWU5daU2nyIodKTlpb6D2k3hdBpl0ub38VHyvjIDJJ1lQjjDWmX2FymIl1PZJEi
Ws0By7UD5wLS+HqVTvyRIZ5jeFs1d0+cqPs6waigIahHOuj0xyS4WdoOoWBNxt4lS0j9QolVr8OA
Io1qrvacwUb7a0Re4Krsqjl0SLPQbjguEeJnyt2maG5f7dj6jupw2hoaFedschk1FZxSaa8if25u
lVbrJ7tW7+xe1uwuYHqPBbLGBScsoKz34UjKsxrjvTNNwJ9tAFpW2rpnP0JkIRly2wn+PjMc3EPi
Ivdnfr5jIoW5J69C8Phr22mr80Ts3lCCscwRbXhOwYCaG/umocyK1k42oVaPCvYIHJkt4Q/HlohX
UBFIzQvO5rBiED2azZVr0/dSBDWGDJOjG3bOBX2qW4jX0gmsoxUY5rED+MbFFLqebnFe0lY7+7qa
CBKZIBO5urMbzfJJwip9purA0d6MFzWTKAUOB5ilrbRLT0RNXIBMHwZf4Xg1uViEs58dd74AefvB
4DQxIwmjLbR9MtcRIOEgG4uLmVU/IZ8YUFob7JDSKPHiagLDGp1FmUQnkqfQdZMQZ5LV7CdBdUlz
LfPsAPwLWe3bElv0LTCvf265ahy7u4q0dRpKJugWT8ojpxRwuCzfRKwxVnqW3ij/0alX3XyyQ9JZ
oiGuuerC8S51qx1AmGlfOIZ7DBbRfD1ogGQV8eMjq8uJCSZB993RQR77xjDr6Eb0pCVBUSBrCC/0
m5IIZyH6i1u0v0h6056aof7Ne12c5qH41VqWiR15tq86T5KD7vDUL8dzgLrs0027t9mui8to+5mH
owt/W6NrxwalE1cJM3CnYA7pL18UmF4IE/WqI5uWKWym7acoTh7+fEnM7EvyBJ9JJw3xNAK95RYA
IAdh3a3PsKU2wWgsrF9kyaw7jxjAQe316z5w3rJhbncM0EkXUWz4tXuEwsNGRth5/UE/N7Eio8px
wn1csyXp9cTeDU0pr6Ege2WsL9wVHOpEMt0plLrrMnMNClCO3JGZC4bWCtqd3l25OlzqPYxelmHR
0cdzct/oZJUgHkIKII1TpEUggwgyGeY+2ppje4bn7x+F1Da9MqaHaGKea1wGlUU/2DUN7H2kQMoN
7VqxHs3gWPmQ5pe8Rkn/tbOkfAqNGTsxKBrEej52tyEkFlmVcse+hn4RPRQpI/Knk9VXydBoa+hD
v6aTtqAqGI/KJec9UzdR9ShIZXVoUg03l7pPijoEEx9vQnROnsTsuy0OLHCtnVvE5Hg1i2pqLPWj
wc/rUjagBpcb/sysuBiR2laNG90KHsbGpHMLYnbRHZPxRwGDpWenQPdACGFiYdYuodwNWtUd9YKb
yIX6FTDesWuTk6qJtu2QBqfZklfuu5rtVKe2Y6ind2UTvRfMK3ZhH0Nwxd/vmyiNhTbgnRjam/ST
h25Oj8d24SENsfyVTgNaaZ8DJrAXl/x9vTCUSIpFgUiRHYNXGhfOkmoZJhkLe4mx0KGq7noQIcOC
ZloYTW1XHjOt28XAm/SF4oTJigVGBNgJwNOEUSVu7IxS1wbyIU7DwoLS+wY2RkH/pjMarszfqWJY
HRKorYL0rFBrnGmUf1kajsu66Bm7YQY5w2xlxWsM5W3Msvd0BEpRh+7vpo6fjDhwX9xaTF7njyy9
/WTapt1Y74PGWQ9Di49JWeGtShkVxwFJtlmPeaEy4n1vDPW5ATS+xYG0JjaSKK9utDYW1AQoNXin
0zbZt1qGqq43spch7DRglMSKEmFt3sM1v2RlYvweSwDvTN+KIvGf8nTUT3EJ7TAumJrUc4Ol0whS
NkLE2gmc+AxyXud53wcYHDRDJmi0858yRrsQlZbAuDBsm64vf/PrvsyJNH4NrXEruVLgec/znWn4
jE6ZG8kS+bxUGDBtPWS+qA8jo+j5jjFrleYAzpwxDdaZ3xj7KMCQ6w4JM4OqHR5adtAtKU6XcKyS
u0HTzj74njsLrsu8KKtrCF5osExaUjLu+PQ3Dcm07YxpVOu0wYuq5qbbLtgxp4fXlnPKgZIJPGuh
uY1g3TLwbsnCeQsX4hu38yFTweJnHvsNlk/SL3iuYXaFgh4TtE6o6yGlzWDepj1YGbFhQBzLCusO
h7fvdd1EwkQJUHFC5u2Mw33vtru6hlPnLsQ6IP7lytbFLlhodsXCtdNoLuRCutMX5p1Y6HfZwsGb
FiKeBI1Xhu1GKJ1ySnfatb/w8zpAemA/vyULXZPp5j4BteeC3LNA79Ug+HBSIyptPjZajEEl4CaB
NsNh083j3l4Yfs1C8xsWrl+4EP6ihfXXL9S/qCzTLdj/4NRPuEsD6ituomjdLLxAYyEH2gtD0O8p
kIwxv0UTJ1Md9i0BaytuQeGpuoH3NbwoUoy82ogk0nCE/DHjHab/bwNz6X0sKbeiMsDJrj9Yo56c
S4Ju1k5Zm8yX4VboDAJaliGVRGU86i5HG8opy9/NCz+xMyApDl1wh0cu38bOpnSwl8neDffsezb1
PJO8lo0jzT6z7qAswNLXP3BjIZt1ybta6GmhQLeAfoDKvq4eLYN8JptItNHfdCjlfiVmc8D/2CLE
ZqY/lDTGAeNIHtggx8XwDHf3ktnQjBeKAnkqW07k8pbrXbHOOxZ2TtWpWyambZ+qcBeNmuNhIHvV
+mR6tMMYOxeq64aZyWGpg4dv6RbHKsmWKnsdlFNOzgIQzoLkmzpj1ECM0za1DDREYXw/MY6DvVE0
5IUCu0wG0Gxx5BN3laMMcnILMhcosG6u+Nv2ZZV/jQYDVzgvBoNipy95c6yc/RV2L6tvWqLEnR/c
dOwLYv1YuchwS0LIFNFJgRm1HjYeIPKYuUlrmVb9stEVBn7lbPz106ZkGJQGlmJEv1hmQxeiZMm3
SZcVsko4hkrSFt+KftqxNyF7jzAjdlSrGVU8XgGNXdeUhegPUTsSPNXtTZrFdWGG0GDT6KFZ3A1N
2eFEMUeMdK2Zcxub7zGhR9CoG4/RoX/W7fyXJoC1srdYhjeroqH/TIQ4GKzWtiLTMGfOxE8P9k+t
IhbxwrwMM40ywwKfyXcb/OYc6g9UoLZn2H7r2dFVOIyte4YRup8/Bw3cFJ2ZN4xfZoOywgXBs1pX
2XdDQRO3CBhxOD3Yvlgm0MyuWhT4nh27e59BxcbuWUIViuI4tsobrNM91FKTQQ4jDtdZZnw4y1aC
bAGH49+OA0ndj2o9DIreS4yePXGBBON5CrlzHXeL9dWTI2srqIwBilDcuETHckd7y/43qVTrValn
9mngVRDNnHgEDHenR/Vb6VdkH+m9vqp0EJMLkJ44n5rsaWaYL5FoMSnYj1K6I1IO85SJEiAnVfFj
hcuQ9ee6kxQFcuzQg2fd0ziSTeOOFbwR3AgxqVADdvWVFuvgiqJ+3o0d7sZll8SWNdzrLlPXgPYp
lWX4TBqPx1TFOQ1K9dsuK78dNJUM82CE8P691g7msn58IkowWcuMJJPKJCnMj8K7MAJGMiONYICc
naI+i481+E/kEQa6AFPbUdTVcBKC8lyXXKSmBOdhKcglcz48WHDpRTjcFVh20pgDokeZBSN141f8
RFEduMDYjPju2raWSRTxyrIA5w9pU8NkcohawCOdT+aZ4yNcSN+MnhXawjWXsNydfN+m2PHb8b43
vl2yiIeWTQ8YvpfKf1EpdjujwaAkNf8BGCrzXYAkWhza+HXcs81if01iCQE0Yrwms7yy24w3eYoY
VEAVyxv9seh74xotHwiUZjwWUub0qvKtM5uJC9h4S4qgJq+XJQjF4I8wA6B77kEPCNsImhg5W0ee
AxJaDEcuCUA8NTzLNK0TqrKgQ9zG+QlOKNL1VbhQVSnlWXFgveHYOfbmjBiAmUSoBTcdTNi6S8i2
JCMNSvM1KuNoZdkB85J4Wd8p0OxMmHjA98l84gI5xAuKKSx7UAcOJpNpP0fNoenYa5q1XV0I4axZ
2Vj9zWWcyaTd93on5HnVUQbqlDB22X2mDTJOnDMjKS8gZAZnrVvtM3JbpvxZdSDw47XKjCfbgZmv
6V+CAaBGe7dhtXaHSPN3pMNmhbKEwIzUl6Ajsb2y0QyaOfaOW+pm+KtC8VpYKJBifUIY2LabJq7Q
5NaYEaXQt/jTLCQ5MMHjS6M1A3WCcbCIMtqFBHblQX/DvLIdyul1akLgMPbrVARf1czbYxfyhxHS
+9BJtbGnND25V4EYzYTk/To6WuwNdlqhvFLkCmo6JFMBn68xgzV/ZbMVScfOMoe8lLAPbaxkm4Qx
cxGdgDna5zM5Hs/NgP017fDsRSn756T5wD2J/dwmKaR2RqbnQHvp7nxEGmX27ZTCfWgWdR63I3pm
hkFINP2d0LWvTlCeWzZuRKUEgr1GInaWkvwKdYPSyFTDKBikkJN6JnOv91TFwyIWYbJu43m4CxPt
vq998zBFHdUtRg7bReosiQgGaK4zQJ9hfwYdI6+QHPAcVmNkwFswCX4wgVwe2E3wsgzUdJHQeI+a
kvN2JG28bn8XIL4TXYLaQc8iRmNDBHJz1RrjS04WDlIwRl70RsTr+MQG3ae/2jkEPGEDryCICDNe
OY0cNy6LyWM+CN3jEQ+TqoyuXa5eG4uoD72vUANFiX0/u8mtNovqPo0gGaXRWmRWAdC8IQYeLIxX
l+1nEdZY6gb3ZbKFPJeqnLeDGuk20SLNoq02Hem/Xg7TIm71zyhkRxZotbGy2Tgf+644RWWOe2ty
X3FBz1sk2I8wUtV2CX/ZssodHAeALfYAckFfUHOtQ1Xs/rPyV/6blN+A/Enji43VdJUQfxN3W8Vo
pZRU1GHFklIJU1zxMeAkmzdEx3iZO+n7WV9KA43VSzfCzwHoMqY0mUGcOBtSnYvt5E6vTPvlWbII
dUXXr2SF4PvPS/1/lqrw/625xsHzQvzE/yF74RJ9fdQfQfcv2Qty+TP/dNcoshJ0zDNCugIpmsUl
8E93jf0Py7FRfVt88I7JWO1/hy+Y/xDKxEJjKN1R+G64MP4ZviD+gVbR1P8vwxd4Zf+qPEejxeYe
4TkvQFn238wkdgoz3sAKi9zQwg/P/eeS8OrbSFfQUUU0p9knAdVeiJCvT6qrlON5cKjXheOA8R7e
Ijs/9LMJTFOdwGJfaMgKNI/Zkw+96C9vLZXnEuzxV+fLv90tiHEFeiCDCREyLPE34X9h6aUJ2R6+
vU0hgdYhLiGR5dfKCO6HCtnwfG1JNv/PP1T+m91g+exwXijLEK7L3vZf7QZAWShAI9COCsK5Jgsv
RTZX6OcAZgQDNcb5oNWbd4D05MAeVXeXpPqjc7B09qJztGkF+S7SyvP/8mbIxRPwl9AM01xeFxcU
xEXbxYX1t9fV141ZTzCMtwAFthN0rizQyFRHwovIGdMMwacHDQX84Bj/xYH056L4+49WDqYsLGO4
U+SS5/GXvA4i2TBCOlO9bVDlIlM9QNQk8zy67xzBPN8PDVrgbDOVPnmEE2RaFNPMauKdSV4AjK3w
N5RDE2pPjGayeXDo0eNhuMlxguI4vxVo+Lvn3mruYrgoehBdMyZvtLDqiYH7qp4cwOn+JrfE2m0Y
JQoJTp8rOI55TmDQxWgg3OdIInpyyM/paNbYTPaz/exM5q4Fiur0cpVbiOsBKGIN2WWTtXBkvKYw
n/njN6LX/Lk6NTUtglmY32ZD1OaSz1k4wx6TLkP+gr9BDGeefZiduxsv7peBodVSPv3stGRmT19B
o1hNlhXigilBsk/bWUJmWLXv/+Uatf7tYrAwCQkXAx+38OK7+9dPJFZCyZRn67a3blNyIPxYBre6
PyGKByup1Z7tewhnCPfjCoEh1zyH4Xr6ZQHJdDfA8ZDuBC24vtX0LGdEC08L4YQ1/UftruhV8MWz
rMabXUBS2wTkUfubuPBU57nGvXtMFrLeQwb2c96lhA4bVF49bWBQVRvctBtVbsfs1TcuUYSCd9jU
5cqa7hdMlrXWInwE0WMS3aVq3Zv3hNMDbWwBXZfLTwT01BK9rbZpfijBItRbGBsGWWrYi9vtlJ8V
ccNim2Y7CZuJCMxsZwWbfPBYx4TFtXMOI0MAEBrioY7WZXjoivs8R3a7w83n1xu32frwg0rPWMJ/
KadXynkqI2iBO1UfRQlvfTrVUA5cNODHEowGaw2y+rjO7Gg/8vuUGM+NUzysNR+IGsywhxHNXkOS
466K7rnoovICNG10b/X8Sis/ho9BdJh5lwiCiYipxEnizeV5JGxTQ8DUU0kyb5LDg3C3SX+Z6pPV
b3Wie4N1803EX2f/t6Nk8XH+61myXD4uRSUDBR5RYvn/f7mhxyBEq586yVaYp8R9sYdHF/UwIDly
V1aRrpGROXMzIZ2e7pjaYP5S60gxeQyaG7OF+1klux6spDVx7qC9qgydZd6zRfm0hJcRmDtWaksZ
imwG+FK/lsOLJRUhMr+xk6+Vzt60u1ZZ4MHPBcksvKnR9wXdOpp8TMnaRud6JZ1RIM+aWraH6W+b
BjKjbZ2TxPMlZd+wm+jC+jTHIIgka6sl7A12Wf1kAqSbPGHsNYQYRALG7ScqTiEuKn8Ys0fNvrop
VKo929gk2YKv7Go8Q54DyoFOsEvvmcAwB/SAzhiLWnUyPZWr7YC6VHevunvp/avT7Atzj/Vzrp5F
+2hML0ZyX4OjN9Ez2+aLHn21mPRG5LaDDVgln1FOwbBiZxmBfdSanVm/jkjjS9KV//PpoJPv9PdP
l4RMRY2JZY7C4W/P+MgJ49C0s2xbafPHmDX1xibvdIO2ReI+wLrol1V6NCKN6y8T94Jjzxv9RXgK
jVJO01mFxYNoxzu3cz9tH6R2jZrNN1W3t/QlNN3/Snv/bKqiJvQkW8wNX0PUOwu8Pt61YYMYFCbT
gGYlj6dg1+XyU3M0SFZaePnPvytF0t+f19RUusIEY+IX1nls/+1ajjmajSiC4o1muOIBkfVAg1xW
BxhavcYYZprQ70xBvI56QY874ufoyWpEh8DAxyqP/Ujk8Vxw9JfmN3DdBHyMQTKgvBMNCTq+/TkO
UEvsbB5XWkVYddWhyNKSQxjYV80Y4JRIsCG5dnBj6NOuPu+IHJHbgBl7kzjbSb3lARg60ypaGGnQ
fkktbZh8rNOY9iTN9hWJnmYF8fSSQg/GEcvqJg001B7FnnHq09yEkeeY1aYvZ0C8ekyjbJzLkTsK
rQ84MwYADBE5swXhSHBisnM4THweWU3GVbfC0fcksmQTq8SnY10mKyhu8opvaXP6xJxNGqvDITo0
FeiNeomZ1I5kBZDHYNa+J0lxuNREp8Rh+VmoqfM0Qn29LC3dlcs6DKrR8KA0oY5OmWFecLX01C4D
RieS5tMEG5PPQMtPtvrMluArJZz4hnnXK6Y6JNjbWSPlUlc/NdXVVM6zFVjJvkJ0Au+z72Hm5IwY
UfiA1UWc02g1j2sDIWusmbytRJq3QrOOHEJbunjnIcZych3QXXVSP+fzgPbfrPUVCVbs1BFtb8C2
3gc6bkX48EwW6+ZFzxq0sHp3aQe9ZOVctDd7rtq1Clt3V1UhYM04uQ+VeA70VH5CfDPPfEKr4H/Y
O4/dSpI0zb5L763hwlwtenM1773UmhsHGSRdS3P99HOM3TPIiKypxOwHKASyslBBcV2Y/fad83lR
f5RI50y7JThuDOufI8Kff5p6S4AMjvFZpIp1SZd8lVPa7wT1IB9dllJqHfaaQ3OSncUpzzn1f8ZO
0deQ9uDbddLu4ohIkmeNzZnqpCcODcNd2iteGFX8PvszRmcmzkwj4nnbOa7YoThp1n6QrYER8F57
Pkc5Y4rYuy32ZRt8hs3gXQRtBeuY7VSdBnuTQiXasY6yYN9exIoEg7pnEcfg0mq5x20ix1N8jFyF
mGjOefs6H0suyVMX6cHu4kdpzPMmRmq6KufyzqHne0PsiYyX1wZ7e2TQVTnRhVM60/pnMlFgTM3r
EE9KHuC7iD4IJ3TbiEHlihAiBcIwRHuRlJyxspQcYqpechYeZQgMMYW3coL1wVmzSmT/rDg2Kg1S
i4gxnkagzq0v6LtvHYI1ojshOzyPOe9PglHrNCPCHs+MHELnWlRevaaOjowQPci7viI8LtIvz+9H
nLMpc4TRxib31fQFo1mbVJGVtYfETJqNlZvfszGY+3Toz32hlxU5xkYSs+Y252LDZOS0x3yybpDi
J7yj+uJk6nMmR9ncG77kYVNn0fXkgffEuFY3oeWwkjeKj5bP6RQQoDzm2aBIyYnivqqQY/XdVTDw
+OHIk1tSFs4ad9TnJNPsopiYrvFYOFacryKeM7dZF4i1MXu3YSWeCmsEX+N4BJJIroeUl2fJIdM+
DIe7up09eO9N47HscRks2AkCN+qpQwYRu6jnlYGa7BDbulQtVN0uQZ+5oheLNXmbkY3L5LbtSadX
BQGDImqefYcKGrLSJ57XlBT7vg6YF5syynlt2g90i/O+a56HzGBlHGGX+5IZpkgLZ1lbwLtVlPRy
bIl7pKBqomcq19pPYQXb6Q+TlqSpeedkfbrnSDtLMndPhsLmzqoY8C7I7Dz+XEdhRmfNxENyVLNi
9MkKMK3rjckx09LVxwbjwM4K800qsAnUXe2s83AcNhicREGLUQzD0Ppmuptq9HKSPQV94gwFwLVW
dTODi1h8lZHrmTn/QvISQi0Gd6F6ocNj23ekjNVpCaG9rGYeNobPeHcOLGidVqINcxXDeF6wUfcQ
0OdD/LCjlqJjNZq67QXY70EG4pXqnmwzlSzR21GxSgYySOqLNPn5Gxb0zMSvh5H4H+/xxzJ+nGpY
JzFOFBd64zOPbeBDVA+bxDbtDVu7nTWQqBPIiDGHNXuYuIuEEfk+mvpHliQ0t0xInwlPAeF2iFhd
ChoxD/fbqGpwf0tcUWPpnWzitpFF+nNZFAmf2boNgJcEkXU8xzySsQdccILPY83irNiV1j3nGS/5
PDsH5pxb2q5phc6ircG9wNO/vFB2zelGqdS66MyHcLB2hhhirs1Ph57vjfKWW4NK3S17oQKRUPs6
k4rYdY3E5HAn4vgXIRhMmCwdY3dkRyHYQnKyyq+9iA9t53rrdEDqkbceO8ekYCSdebQ5V0CmqqBA
gIQpPNyOsBtxW89ISJWCPHu8NAKSTloXp6l4jk6WVWHTXYOAlZhXtG385soBLxIiUeuc+5UkTOZs
e+uRDo3ugpF1u7P9el9GXbmCGQsv4mFwOV1ZhcqwL2UU2uspNZ2NN6l+NUY2nAbvXzaexBncs1lU
C4pMTsBi4Rt7X4ZvLVkcPWgNDnaC7yz+Msxc3NPgxO6FXyvmLHHM2C9e587g0Y4ZuKc5T06pb698
0UwXU477NWwX80iC3NTOJBqmBjM+df5nMMvsHGVLeOo+XdYgZ0Hw8PzzT6yzAVnEjXLghWOj83jq
b2H0IDohto9OTQZnMOrtMLsQooG4IznenkCTH+LMMi7yqvWufv7IWK5eRc3Qov9UYjVTDM2MxdGX
SldcdvqPn3/6+aNJUbQaJGrt5amRCnMped5vAqOmsU5bw912EAansY2WDVqXYt1k6K47A8CZddDB
qEN6Quc0OZctJ+OTvLISZW1kOePorDx8fTXWc2K6PM7msjjGE5vfbFhCDr6aZWs1BbY0KbduklU4
p71g58QcqxYlFshVyiv3MtZ/5IbaW1lUneMC2cLQRMPeHRtO+936VBkUHcdB5a+jKG2v+UFpIQsG
Qh9dsBboRdY0LCKSnIVWLOEplH2LncEL7ssuEpdeHZ9SQSmmUWXv1FJT26RibzUxmDqko0msmNuT
yq78oczUggWtGV79qL417XoLvWsh7is5/QvyE916nNwZDaln8NDbKHZQ2NSjecnkvbviacRxfY3y
bEacU7HmwSmAZ4/aAQDh3vvI+R1QIRWEVKHzqA7G5SJBn3IsyplY2+B8TioeyRu2y7VX9KTvgcBX
lkrwQ2QeQVKqGII5ylgt5by/HeK6WDZ50grOpSevTDcOx4Z0sogzO7rl7NWSOEdOZ1DWLlfFLAHI
Y2s6TV1GCspsb0nUniHoWX6N4qPAiHLo58i/LGrlXWaeUR7S1H7r51dnQdnA1pKLpK5P/JLwm4vU
uSvNScHD8IpUWD0zR7YPfTdzjSNXT5ym3xRzPdzjEX9QaL/dnBS91zEx6cNI7lJeBQkNdmQpgqvS
bu/mZokuSkZiLPtRDKQ6KS6JjNs6O57oFHkwMB2bE9IWPbveCR2dF0YLjQLGE2ddpNDjNw6bIuTq
yUHM14LTByQa5r7T+XXWYHsHFN/C4RIFc7BpJuOdvu9zTm37MpXttu9XwhhvAp2NNwjJjzotb4en
UafnF2L0cV5ctJbNoWnYsjkfd+ZIxRmql5oMEyn8gTg+N/vaJZ6vdE5/0Yl9j+j+ojP8o07zh27x
BZZSbQEGm+VWEQYMGKG0KR5Cr/I9HGfjOQYQQMB3npvm1UJTv2pGh0AUdbRsUp+XQdWMozg5XjRx
EL764AdhPeHG00QCaDQDqJneQw4/xsGmjDcX9VYNNc9L2X1P0IaacJCgDkojD+386iES0SREpJmI
0EpuA01JmOASA9iEbKxoLbLibA2ccGqyouRAVGnWwjbHswF8sWgKIyZZ3IFl1DrCpDkNKxufak1u
lHF3E/G7amskHKQ2PligatIDiP6VJd+RC8Xn5Gk4Yt0lqPCcg4jwrOZQG2ik7LunyJrPJTBJDFTC
6dk6meAqZARt4ja3fJrMvCaDGgCOcHkPsanYFVULqaKZFREZ9z0QSw/MspgVywbwlkRzLrUmXsAS
thkIzM+X9jQV4xU0FtXhakGYC9mqvyPN0BgappH92QSnQENYfy9fsW3C3KQkj7vGOY6s8hewHBfe
Gkhn1rQOxbm3dAKQLMgfI3CeFKzH1XwP7bxMNHk2Av4kDuupVHz1mggqinfWv0TXAYUAhlJOr5Aa
PFoOvsp6RreFW50UNR0fy4Ntagwx/9VpBol6n63tiC8AH7HONaeULr8ssCXOWD7aUd6TTN70LSGl
om6fbCe7rTXxVIA+jZqBKobxQxrlmWjEcFRgUoKF/ypNPimhvQ3BqOBSDrbmqjiwHtg0/JImtisq
POEjYvUMdRKvRs1lwSl/OZbkRnYrwk1034BwTaBchka6QLsCEK/U5qs4bMIFoRYXCKy4nwDCUJpv
fSv0Vy6oWKWZMU/TY4bmyJhYHJZm+cg1Ydab90FQ0fAAzMmSJdckWuD4JwVUHGtEDVRtWe5yTa7p
r1drlM1nqWa1ByOjSb4I3F9VoQ9rnxrNwHXAcEJTcQI8zmvHs18PXIFd8EiR7rVw5Q3czYOjybpF
M3akd48l0J0EvkuB8EpgvF5xG9aaz1OAenlOJzdun/uSt3dcQNaXQH3wbLempvxIA8DCkjZuCdgA
NDzVAIGWy7JZE4IDewq6MdxT3cmNbZJY7HOWNzFgYQNgKDVpWGnmEENbohnEJW+oMdagLnii3bmb
biZFCLY4an5xFWqWMZmZsSbFC1N1FBPqw1QsLX2fx8ZMEnM2mpnsLAcFvE/3rG37taO5SZRY/BgS
XkczlTVwZaApyxncMgC7zMEvea1V5JRS5AnW3agJTU5uzwPIZkSDDcv5byzGcFDDyM9PS/jIoTXW
xMeJIx8yEqnuz6N7SROhoKGeZkRdYFEjdq+AoIGtwEgLzZPiLH73DPFlJpbaROg7VtTnQp9yLCHA
USn24iIEUO01qZrGMKuWhlc1xRqAsyrNtQbVJpo6LLp4Sj1B8ZwrooK5ikXgSlOxmo+1AGV5JG6n
2WJOw7k8YTB/BSS5zzRdW/hPxQ9tWy0fP7/00CaQo+ob38FF3mfRpUIjzmEKNT08IxzCJbskcgP4
fHViD6VhtCnbzNF8ZVgLpHdq3/qINwCX83RvgV+x6+ewxDGmtZM4x1JzxIsmissftBjEGNR4Bjku
eDSVIMg12T83Y9ghvBd3nN88UGUCZ9ABxlsJwuwMV1z1eGeNe1l56Xqc3pLSuE/L4TYDgJaA0C5A
tFMKc2VmENkc7phE4qIM3VSoKepF89Q2/WIZ9KxvN796O+e5BXlNShp3TfhcLodW4XSVGooDttLE
dga63VlsrB0K6QRQN6U8X6mmvHvWjCpTpIY7xodh/O2X1Qu36coGEB80KR6P5YtFyAjqhXi7fHNB
yu2uvnFID6+8AZtbSwQfnbB9CADRyTimYOliCd6Uz8e/K0HWS82u25pij4LpYwBrdzTfbmnSfRpg
3tGz0ngLBm83zMz0AUxESNkIserkIPMt6Hyzr5gW0BSxJTMJK8bWJKrVJ0K0R+JLR2RWxE1poUgi
2Frj3tOEvgI/XzO/fxbA+7V4QCK0bNBnc/IG3k8MViuv3XcaCfnMtAOAgSMU5bZGDaC0I6DUtgCJ
NgAhEP6AnClngFLA8Zq3BK6nnaxaK65OE+lz2mIJTeX4CBgnb2kbmcNp64fyCRaQUBcDWIs0ukhZ
SI9ZzUyG7rwx4aSG4NDNPBp3MxoEhQ6hG8PzhDNgm9XQhBTi2my9Cm8dpBeFUvsKR1MTBxzf+qy8
2ga3GqXVzPem3eAMKx4A/iH0P+RMA3Rs0+il2oU+s+V7ROOQo3Oo0TqUCAfXhFsGAjusa7T7IWTE
vZ7p+FmZiCEkgohOmyJ87YxAu3mTJkgkkEm0SCVilc8rl/I0zMUgr/WgLg0uhxgVxYSSwmVny5sn
usMd3+8L7Q+RTwRErGvJlmdjSs4zPEoqc3femMn8aGn3hU/EXIbhwR1ysfEt8yHilb8WCDMUiM82
0A6NWds0HKwa2q4xhIrIuxfvmmT6KtP4ThrdhX6eDNrM0WlHh6ttHUuJ6RKZ5mpprprmqLTVo0fv
QawW8XQVPoVwPCuDs3HfGx+ykK2uo8ZxPXr2GwYducYQCTsvZMC5QnSsk3pArECyr86P3ATRehhm
AOtmfKp69ewZ+KnzEBebNZV7MdY4qAWBZYIw47YS+M9b8t7ITWxtOfG17yR6rrX9xEWDUjn+pc/+
mzOK4d5DlKI/sHBgWKiV6QEl4BG9uJP5y0Ow0jKroHcKrSFNvOwiGCUiY5HEZiNtZzHRtDjoWgK0
LTN1w/vU4Bw5pBqusFnBByhstlyNr2H0SyJ/QZ5FE5KQaJu6faf9ME2E6oIDW448dsywxo1EJVN6
bcQT0iPfV7FqkybRXMpJ1t4iTqRM4Tdx0izaTqOm5mLysu8hnEjwt+Q/nQIav/hcBvmcBfui8pnl
GFqzZ0VHkcUP9DN8GM0BudO9iyCnRZTjIcwBxiYxBI2CwA+oRVt1EvQ6WYALZtTGHSm/BEnIta9d
PJ6aH+0pTVcjg3WPtYBwfVB+BD4k2YY1cNF9E7K4Cer5kbhgk5GlZT3Sjg3jf89iuRlw2RucfnOG
vGkRBimwLvRBuE3g5dW7g1Yo1X6htPws7PnG8vBaDbjW61517Jv7ax3lX2dIiiSyoj7vqX5G6TGl
Dz0yo3jAasSvk0ytxxxsds95bz+SWOakDRXS6Lcs5cSNh4H1aEOkCvU6K29jk3ShL4u3Vu9AJbSc
B4+IlvJxYKQt7A9RdLQq0j6FkkloN9OoJU3ImpZgOBIV/U7ZjF0U9tn10Fv1bMsmLE8RXd/rbF5y
4vA1uID1CvZnX3a6GSdPLnIJDYkt+dbQ/igHFQFU9uSgQ+ruwOXPmWmcXKRTA1l2Ei9vzjSkHFXV
D3HAYXOuTVWJdlaRuGP5bbgf0dSeadN5d6C09l3I4J3w6AuLicc0MFueh465jiwKGcAZogqz+qKN
WY12Z4XaoqXm9obqqPtiqZkluQk+j6z45aPeQn333WsXl6WtXHBuF6ozLkHN+lVoB8PWjrj1Zyb5
wsJ9ILTfaxr4TWjjl47Pd9tee8CWRn4OMqIFDV9FW25CbQyrWBWuAm0RqyMihjNeMRvB2IxobNHG
MYl6jAwzwousRRamPIbLXMSrBFUZvvFyVWp7mdMO92MWvrosEImGTnezaj/7iTewI7vnKd+TmHlb
kgKKT7vRGJ1eUmXuMu7PeJgyTx61Sc1ucaqZ7NGp6gNybhaMawXqNfJY5p5vtr9JtZfN04Y238bV
ZiFtc7S9zUHjZo3mdkz4Sw3l3DhVL64i33p0W5NXAhK4WNvgcrRwDnq4Ng1fEIgD31djs+PRxRs2
x1+jrXKc+pxVybfex1m9Xwb7oo5CbL28VdzKxfcou/4guGu2PLAFhYOc/9PhGmeSDxmtnURvh4v0
NVq07w7xXdcgnRPysaTDboqZ7mTkZJLs0U7qG8MCjgychE2FMfsrBhQ3sRk9t9RF9dq3N0fLS4Pw
nMGk+dl3ulfB54MOTXjM0d8vTk3JDUfVTRpQVlDfh20S7TjGWfkZaBph1qPbq/zCs2I8gIZ1X+dx
sC6q8gYzyU1EE9DWy6bbFBTfyGuamLAKdjEvIFfxQo/afN4qGZLANWEIRo+6QydticWmv0z6NJhW
+JcldAmapV2ubYYGWkOl/YYtosMK4WFIeylTctb8DTJEWMnyXHqvRQJ+ynn4ac4IU6BPVD8eRYSK
Q5B9lDOHXYUZ7SayFV2Qb4DqNEfAOqGEmoNK1YZG7WocW6yNbv6BdBEDqfY5sn0qthzDwU0mx6Zm
PVFNL66BAxL2+CXYJ0ZprwuSwj2yMQLx5kU7muxhreQzQyfpaq/kTNyY6zRCslylG6Xtk8NAYIJB
LReldlMO2lIZLNxjxlJva3DPPXOLT+kE3769LbXicl44sqgoD15RhBxtff8wm+YlayhQU63InNqS
D6nldbvkV4YgFYFloGiuZyp+V1VsFHdOIvcVtigCINw2mDhHjJy1VnNiZLsNcHXOODsXLe+kLOiW
DOolkQG1A8y1b9q6bY9TBVIdz+8pDtBMy0BNrQW1UGh5WhRaa2Vor+WhidaILnVn6aGgQSBLS0a1
btTmYWu3yb2nRaTWRAocM5xks1hA6wEwkP2JxHvaUr7iaZ3piNe00hHqCNNppZWnsA0PToAEFbOZ
fWnhRaX1IOH9gEKhkAiNF8U6tDCDTSWndySC10naDddDH25IYc7HuboGIQRi0h0upnxHG/NNUvlD
aFlrm6BtXfC3cnyVaZ1rr8WuiSSXPDho+uI6fTXx2xGzJ9TQWe8zEQl/4Egzo2z8gDbjEu3UjeID
PMvcvjVSZMkda6oRz6yPb9YP3GgTGQVmGD98NyN0ta7W02ZzeGqjhsXqhz1X6GuNYVmL2VrPCYMJ
B5Ji1rLb9ivAfNtpBW6CC5fy+Qcl/K0JXRvgylWmeqlgddL2c/G8h7LCbWKS4c9w7FZatltp7e7i
evew9R9+ar3YdnPwYoIcRCaWFZE2b22mXrcXYj6aHlk/ixwfZ0CIeZj8hpjLfLE8xmqV1vMdCeQV
WE6ynUqkZbiCLZE8AAsLzi+/PdnddRF9QRJ5M6xcCAEAQI92mAfTQWKlPTSFd2vAXAJ65Eye1ICI
pbuGv1/ZWIwzrTNOtNh40orjxW/ZhmtTn7kQOhyX/NjhWTwRy5u2PJLq1WB1w6muLa6Wn39M2n7h
Nqqu69TNWdBljLdU1r3WxuVQhJ/RECcUPg9qX6btdz21FAUlwd6KIlKcoH2xB2AT8JMuCM/T0ntL
l1Zd/ADRs2LRTAaQ2XGV3BCTx+hgT1fB0rkXYR9h/wMi33ZN8c2udrrqM0nrTz0cyKuYNA0yLAj9
SZ1n3qE/HHnHS46NdHTyy/AJvM3cgOKhSfKT6NjBU64lef8gqkZMlcG7j5nsEMWkFQJcNWPLuSR2
hydpp9bdY1KA7mDFLrdelTd7FA1fSqsrejN/XKbaPfV1huUzoeybmnVOgF1gD3csZgpvpgS/lO+T
g8uCB0VkZS5LircYQ9DrCpyaO8WdTyPRYpXdxu2dZRsQa9448jAY8ZFOHT7KqlnoHHRwDw9pemgk
bbEVC47R4ZmXfKcucT8/vwvcjXDmY1QYpxB3E/pi44BR+cKMjZXdkaoYKQnZ1Qn4uJy5C1ynNQ99
4Tx3KRXGVaBtx7WJQd5vzBtBZaERNbumqOXjojokStMDvYXT1uW1rA0lNac+7c0sIns1jfanU7BK
sIoY3wGHWTQsGqAuYECHgSZBlvV5/jQUEyGTonuA8nYOqJy8BwKh91Wrmj11dv5xZpFQkmh75EiQ
lXVlvfhOalzxgL7EupGt6cNmnk+cLqzYyZfNR5nPLMA49Nk60tPxxuaNg9Y7HEQ1Q3S6hmrvmVpZ
ivh6jgZVWfNbc5erOqSsxkoYZkltxmfYf4an39SDHE9cXMx6OVxcG9nJclhAuSDPJFeHJz8prIus
dTj2c2nHIukzDYeZ3d0Dg7OU/HTpbZYBRrswpp1ttPHe8zPrXESIv4hFzuYg3mTN1NpP/fRakLJz
TFYx+mTbXDCyEKDjWH56alV2OSz2uI06y91HSz08dyJgia96f5NzwLtZFPCPoonZxAj42je6X1cE
0V5F3gZOwnqcBwh5n134gMx41dNAs1TjTD5kGq8agZFsUOnGikV+iHmDPaRh6BC1c+7y2i+3jWc2
j2XfUwrJacLGjogKST71k580t8qG+gxni/YkkRjnPCUWaiMEse2pvZawupt5tL89d5DYgNhFptHe
a2ymXDH0nzdyL6aiBJzs+zePNSpjVBdszs8fRQLzVbiNeS2aJFsL0d8bdtBeN4wbBcvt62qQrLeq
4or0h97uzRW9coAxjSytrfLr6rB4PCEYdiQHNsJ0sIONnaf0KZ4QPGRYYOzF/pzB/96SZLlWM9f6
MmFlTkpipJNQyZ3NNawc4g8Lb5M7b+q/Ue4kxwE4r8sT52Kpqo4XQt4eemwC3JibzEjUixtPL2PT
25sg5YEUhznTsHbiCi5L4ySKnzits6WBBtuB4mebK+7VgVfXKppi+7yQVRuZbKxxkCYX9dRvBmE7
1y6FezvFtyaKin6ZyGflzBp4lTj1r9rEjfI9dv52TrrlgIJtOSQRWVFYcSFJHRk9y8vBI0Dn9+11
Jg37NIdGuibSEW5HyRujIIp3xRVFHowfKhjs4aY30mll0JdVUS81EMIl/hNt2s7wrsroIklCouqO
H+7LQgfAG9JTlAhHOyGFQQSo/Ayk/4GrcHiocRdccD6+ykbXXBkD/bJ5rKlFAnEelTmrArr70XDo
C0ZSwasBb/uKpuzwfqb1+bT0ry3Hh4ExasNqfhFUyDasWpXnHJDIaFkZCpNxCa7ZXae6ngwgA8sy
TszXMSQ/QFJrz8cV0J4xvyq/ZwTTR5+20d9yvHYtgqW4JJbecdQZQDkuB6dazjSxpGsmYfUVI7MD
8K2xiZnUsQu1GTOi3O9ROAxjkt7Jok/v5rAiEGuy2/r5d3jAwkMZ5l+idqujDJL6SN7h2fQqLGt+
8zBlgXhcTC+7Gtvs079bwqV8oLRd3bNf8s2xoF6EAuVm+PJmjqggSDbhKK+ECxAh5+jsuOGwH6z5
q1SJsyenUa+FVwa3zbgEt4trNISgGJV3WTnv/SVUaycTwa1fEJ4JyrA/Nk6DUCggd+HJ6SrnElNl
NzDUIBC2dgmvhHa2C43MIvNrhs8d2nWGaaBqP/81ujJz9zlq3e5mToL60prqZ4hnTK6+/eKmYtnE
3ejCbNjyJchRRlFYrFC2IXsuCL2l0OYDdlS7sg9tmCYbjg0jDEat/4zFolq3YWijR6JetSpKmnep
grrNrXPQEzGK5zZfL0gVmgGTXi6ERYFcTCP0PC2Qzw8VI6LV1OR04XrxL9vHnzyatTzDfrg7lC8l
/wLAdlXysGJ6U78Laq5W1jGaE7YYVBj35iTXOcKIICJPY6aS6lGmnj3CpxVDEpbMdX9U5nKU+t6D
/N/1AcmtgA/Ltm/HZrwrHS4w02VwU8TFUwUjSzODcSszT+wXMBDGth25FT1pYZzd9HTJGILpnZUu
B9pfWWE3JoeH+UxrjIe13mieqvSaMeqtmWqbG21q275+HicGLf4EhutnrFqNPjo4ySleaIlK8Yys
k5FAjVT9TZLJy9oLSXYRHRqvw2K5BgR5iHM6K0IDsjN8zDGGFsN0n7jee2Owk6vNCq/qnTFH71Ho
cAQLLNDMzTORXUzCzm1upM+ZpOGKLNPTiCyu43RZFyi8eH7wIHKy+AgafnUOQ28hpp2cqZP00uyQ
29WZMoDHoeCABn32bW5/zbgB+F5q9cbgyjyFVlevTacjw1KF71iNL+cUc0BqW+U6GNQnL7TPUKLz
YVRxEXEOQifeupyYXzF/sFaTn90LFdwtwj+kAFCrJoF8byNemIav1gDSRDVjDoTaaWUzIWcfcUDe
81Azk9jU8fCdItd1ZE5UzKM7MGvAVBr7ux+Mj6YBiDS4mjqzvRIMxDvlMVFnqZymoNp8iDgPLYpb
sxKLERML5nsrJfMnp7MuF9Yua9cgiZwU/x1J//804QNCw//6j19VX3btfPcVJVX5W+9WQBr9/04T
3ryX78XvKKH+P/wPSuh5/2l6FkfpPriXwUEj/9P/Rgnt/zQcw7YJzDqeZbkOBTMlbS/xf/1H8J+u
9BzJ0NLS1Jxrkv7/H5SQv49xLKcC0nbJVVHk9f9U1PW34H3wgxfwB2Vdtuvw7f0VIikdL1B0ZMmt
dNn2E8LB8+8QQrSoF24Cj/swcr+lUMaeJROslTNTJgh0ENnUaDS9fx2QCFy7o/s19HZ6ajVAkMLT
Uwo+bsnKHoVTv7o2AU/TG/JtJkJrxzk5siFAs9UcDtnKjapnKuwu+7hmfdwrTFQUfyBbRm7dWxfy
w9cbgIRM8KosWLsRYxSkYhgC56yl42GM15VkjBzS5g73woTKpIuEILP7wPJg/IfiH9P4k8xwA7hc
y5OcBdkAwLbuBfoLd0Nez+GnC+xtZENeF0F9h8+Lk9DOeWXzyjbQ2QV2d4XvfEtOmMzmzLdGU03E
G3KvgOBY+4/LYbKYPHHGwog3guRin5WWnQkYABRpLiRpmpBkLmamHkvYjChkFfv+TcPYqYrsr8gw
2cZQ9jfb5hO9wV+Wz6zdc/aZe1OJoTrRNblJ/RqxJ7n7oiAcJPyxZjpB3iDknGDfuN2vhvmBST+o
7y27Od+hXc95ovZv0tG4JCvwneUnGzwEL6qZrpYiLvcpzo60GCSnX/Rb5q37FZjLh0qoJE/8gJzs
WWXNm1UPAhSoP9k+UBrFq8BBqfUcZlOq+8VRgwTpcxeE2ZYChBD41PAK8rW6QlZ8OE/lujeYaXsd
MHsbyMtM+bveEA8G7gUKDCXpoubOoJD8wGjWYcT5wGS926kJdHCauy/XuEnpEau8i0jl27hgRiij
+D0zEZU55v1fbvebvxOuP3DKX8lKQpjc2y45GIgsgu76HvvLBcFupdDxJZPcOkcos2LEMbjy0PrN
e1DZdwwIDonejnX5QiPvGN3W47yb8uY7mWS0mRAb1MwnEGYSnqGrk3ADOEuptlX5RaT5eUTC9Q/f
scZMf/+OLds0wFClFwSW/+cl7LRsNNCgcglXCenXxCU4HcW3fhzhqykbCuDy7NmNFzCr+hQEtxM9
zZTLaUJRcNBPegmm0E3XqGnrDVXpyB19HAcTGiNcHmLTUPWB5r7bDumNzMz+zCJv9e9/hr/hb27g
Ubrl4T+V/Aym/QfPWsV1lw2Tz2hjZhHpGm8iXb6Vx8TZSbgtjfLDFVO/KjFh2AanehWFEkHcJv/w
ffz9V+n5DlNqIE7HNUi//v7hY9gP+65BdEUaz11brv/Cwu8Omdw/faGfv+n3D42v5Fqej2oEWOen
YvCvl1k9RKWzuB0QJ8ShKP1ojQmG1Gz7xnb6ciSCh8FdH1tbzRX+F74bKnvAMOOL2R55bODYyjDI
EP+Eh8T34f63buC/Kfp/cSOYf38ysu7ijWHZDr8ONkm//y5CboKorvtuu9D7M6vXuLKndVE39TbD
AMXoy6ChO/Lo84Xva5fvuKM2w1yeSnv+EsnpHy6QP/FaLhCf/0DdI+Jz//bJKBpds3Bou607s5RF
tWmE1fvUuC9LV/Cqc8MDL6TOD9Z1WvF+/z8rgH/xm/j7W5X7ysAB4Nq69PHPJ0IixtEo+4T8q71w
dNtV1ZpLeAGLtpYV1jOAS4wfhWv/A+Rtapr+92uEqR0LA9PCTWDyPv/9E+gnqVSJQIQgG2zj2OyH
vnmKyuraM+tdGFMcuY3c8Yi875pmrId//1ObfzbiuQFf3ZWsW1xJm+gP/f6XK9TDB5LhYWm3Zlpd
92P/UI+0j3EaNgc+5enyM06WuzAon0xB9QMzKje8gUZ7Ap0jK93ulqr5h2/J+lM/wLdkYQFxfBZU
SBmcP57NSrIX4nJFj2Aad+iImRvbW5sUkTG1b+T73uyoP8QdCdNkunZFfylmepoBIlD76at4JO5H
DnIY6gc7uazo9g5ydG5d/zErNmEyv87FBJna7jp+4yXSqs5v/uFx/fdHzO8/wx+3VYe1ZggjfgYP
EbFVBjcBrXB80od/+Pj0o+qPi8cCOLUMeDDT5oX2+8XjigKtibXAV0ftk1/Nd36+HK11J7vDSF8q
rcZHVhufkqQ7Q56NwZEPXCJn5evKHD7yBaY8Mv7piv6X3xTvVNZcrrQt7w9/BCc+XVrhgdyizcOs
3e8XATCHYC/j9uqs6Q428pDH5cuceTdycNcq7h/gbrYdY9eGaM9U3oihfvn3v6t/caWDq7Jm1pYJ
g+v991+VUaV5wUGQlkhRo7hUL71tXipOqNpJbf/9l/pflJ3ZbuRG2m2fiACDM29zTmVKqZRK4w0h
laoYnINkcHz6s6j/xi43bBw04O5Gu105MeIb9l77fz3TFJkLxILT3/X/vOjQZ4dmjUtlm2RqCTFv
aSLLYFHdoROAqLYaEv+Q1z1RUIxkSV2ScpMEVJ3/8Tr+eZ4Glo1NNxCu7TnC/OPnETZCeGOKEdkO
o3uBt0we4vFH6N0awfTgyeZTO/5NL+2vf/9zrf/953q+8F3+UMdf/ve/nCq1QUgOyejNNp7cL1+V
7wVGGNaU5m3R1a9GVVymUV2GqN6km9kH8OWk75zKYpVbEd1FzUDQlKzEWM79Zo6Fzqt5tkY0Y//+
Ov/BBVqOGlJA+XScwDED+4/HtAO+bda6brZRHN4Lp/+MhXoFr0hwQ7TCwI0ujaDfTnj3sQmOFfXS
U2MimEICup11+5MZ8aa0gaOE/r3Ius+kb4z/eo3Ld/TnI+58X4dMsbmg/yiayCCqagtH2ZZJ4hPG
Mts2HyZh3U4Cy4hQz1izJ5zX1XtTTJso8TcLkPLfPyf7fx1njhNw7lKABjw9f/8+OT2KDqYbT7RZ
/WwGdnxQwFCjsG7y6vY69AJ0vV2zCC7bEwKhHZlrlxitFNyxZO3M/RXYm8uKmmCsPhW7GuQqqSr5
ejQEQk5YBH16pRDy1hPtN8uWiDFxA9Qg28+m2oNk8gmpNFnAbJrYXzfI7UZrJivTjezNv7/Xfx5e
YUAMgUttyPsU9h+PjBmUvkRIK7DMOU+ecMdjFbMnDwN2NBN7gN4Y/qsGW77Bv3/D3LwepTFaTp4Z
549Ptx0sj1i+XDAr83JWUawm3PkjJuLVKO2BWgTRnjUP18Jyx41VtOEusOR5VjWsFiyF//7+3X9+
15xbvCATPaXlMv38+3edpqhRRvYA21z2Zx/tfJQld1lLw5e8wC2/m8qWTo1xWj9A1UPbX47jXXZX
gKKwrJbSyUxepzgEUxJc3P6XhNO7qtIBEVPu4magmkdzds7gzY2sfHTbfOa167ICsddMGaz1YOPK
kD+Lfj4GiX6V3XjfhwFOIpZfPlqnsWezzdlgzkS5oux8kvFFtXxEyBXZzgxBv/bq7FkO0BuVnjYG
isE5Jm/Px+OcNce0SJ9xo9//+8f2zeL565fosy2zKeKoWpcu7c9Lb04ty64kJjaZo2fOSdATo/kc
dx5oCoeYUQPzVa2CeuVl8RfbK/eATORKYvqyGAj/fy+g/3s1gbCBUTB6+h6I/OUAloVO8QYSno5v
iO1MAHZXAeVIKt0hS0xvBqGt9awWgRbBtpt5wJrQB/rXv38oS6X252fiIN4MzJDniTbo7z8lOLtE
BWIVw2g8I+9T8tN3Cpyv9Z44jefKQSBbz//x/P6DI8Vbtxn0eD7FrE1zvzzgf3nrowJh6ZJctUXO
8uQ3ZJ57RHzZI1MOdPgRsgFPJIcJdoZRTOQ8SB6in0IHP+wxxMaUuxPKSxTYsX3NRJD8x8Nu/fmw
Ly+PVste+gzSxp0/PhOXgI1UB6CRiwKLCdG5SRg/5OOj30R7ldGgD0AaaNxJRG4qe5MBaSCTYEf8
8b4xI6b5/SWd3GyV15/eXHwg2n/R5PrhkLXSVeq0wEHt479/jX8W5LxkOliOfd8BCwaH6o9PlKlA
W8YE1raZgXk2yzfRGDtHeP6vIgxegoQA5XFTTjL8jyr6H3UEf3Lgmt+Neigc2//jMM4mo9M5yQxb
7cLxxnqJSMwqXtUXErfrVHAeM9RHhTqLD03EQICynE3WJ4vUVwc+NnrakjUtAkrGNvTXwR1qPMZh
03/cj//o879fpwUejIuaOvz7N/mX31xXO9IdmJRtYb9dw7a/4NLYpUNyjTsa6Mo+sVRC24UyrcaO
R8wVPnn7tlUdkDPvSN8P1mHR7Zfcs/9RP1jOPx5CsQyx+RcX29LZ/v3bYyLdVPAvUAS32W/yQsVd
h3UDAJD5TPCRczOQEbnCu7+Db/bBfTjgZmiSfdUWyZ5jigw8n0O5BOTY2Pu+JaFUFEqsDdzZV4fp
Z0rW7sn11CVS0UuhZP5fH+7C5/vjGKGIFIHDUWRyMf35K+jymjVgZ/TbFqlRL0AfuwYtOcIux1fJ
HnPG75xgb2gCTbonG8Qke6u5FU2Nrz2Pdj06RYRrWAxxcGLnAsBFHT6cKtltHCudNrBOhoMbSvb7
GR4ENa/7pug2piDoz7GPva2+CLEIj7XOX7xs8vdzUZDit2QiyHigUKjlNhnFfnTyEeEZdJ4xI+EU
4fPRrEZ/kxTMzXFLkVm3fIxpXgUbszbvyWcJV1U4EJAHdmPtx6G5T9AurlJGAZBWKnZ8EqMpWLxz
TYzSBmiDXgdxskU+fWC4ekNISrvyGvfBdOd05U9scZWTvZla4JFGFW7I365RPRNGiKg2L79c9x6p
HrBjq9j5VvopxDaFP7BTzvwDS8QVfetrgcrSTslK0ELY6znFPxF10N3QPrY2vwmdhPdqBEiB/sFg
RYBXH4EEhjIWeehhCTdQ4V0YGaAatDNv3L7cMPULt5grwIDiEDVs0iZChO9UtOanbY4PowN0fMy5
klxnPHVEArEiljeFFdwptJobD0P7yoqq5uJCelAUEisrZmYZmZBOHUPy8jKv31aOrndWK49xHRMo
hU5yVRdusWP4QfyVhwlAWNNHN/PxR5NTnb5/PZrgPXww2Er6pCl3nWxRGwq8aq077Py47F7//TD9
xxAUW4XnQ/8Cn8QtFTp/9BxznQZOljf91sg7fJSjTQU1uQgB403h3xcptIsGG+8p7+cMBpcSOyXg
nNMxXv79lXwPUv5+PfNKApOADmEu26w/TtcimfEeenm/dcMpgc23XWDMUd9bBOVwtOJKJgd5btjX
lOmVXKd3c9qWdmAfYVUlkCz4Xo2jGzXZAxLTVb58v93QtJdKJ7tatdVd0mRkVoY4fOsxWbJ2BN9e
SEqj7+J8T+zMRfdv/Gq9ZRfz/Q8OcFxZ3Zt0Rmv//bAMheZstCUQG0TIC0wOTm13HiTS/mZGqTPI
exb13Z3X7eFn1jBM+n0ymLjAiVFhxp2Tcu51x3k07WuI0k8MwamuamBEmMD2sc8DxC48+Y8qGsHC
P29NrveAUgPzamhThf393JUCsXQUMfGojdreR+2A6D3KraXMKIHNDuvG8K6K9Kw7uyHNKrbQ8HnD
niioATZitkt0Z16syB4vPtWC04z57TgjZU5Ftre6ul2PCyccUfeKDpE7kCJHjHX4YyA2Yx3aTbtH
C9ysRoYqINP0jjRStTO5Llf4Be3DVGQfySIbZbqGbLer3PXy76KYyJW2yavPsKnoPt0qLUKCYTUP
TYj7jKL9c5pvKOMnQo/uWsVIg6AK6OCLLRKV5qHoSpZByx3Td2kBQJcIg3SCHFQQ6oDsgKSAvaqq
GnUIdQv2umnHdCTaRdnMl5IZG99Uw52HkUFKW96DlgKRZiiILYFjIV8oh10+14vfBA2SVRGMG8KX
lhUFANyFvYtr4K7OnEPs2/s6CoOzZePxmRBM57ydokF5WKVjfVtB7lmr8WRpU+HIQ4/eqeB5sWoA
ZajwyreFtVaq1yc3sb7mdmN6uTiXRfCFX46cvBmgUF3yfq2UqcDPugmLH66Vl4+gB7gBwo03peKu
Dd3bUSXOxe1Uso2L6glUl30saLD8BltXJ+HfhZzhx9ZFwQKuId/GFjKNtsyx5jtxcZyABu0ILMfy
wR+XNjRUZWiSPN8AG9eYKaY4eZvlm87c6WpY7k+oLhN8E7RbnUZ9UfE1k5KYBFuOz/bABoumMm6R
pS1dQFWn813spC9Alj6ZRJVPeU8OWt6SPDTp90xl9z0oZB71AosyvwQTXihixjVybcJ+Kx/1yzyd
5fSlJmyOQ4wSBWxlEHcDAjHrp9+n2IEk8TmBM9wX1tiuHWO4WN5MM7fwWpG3VcfEicurptwO/AA9
npk/i5NLptSZiXmzaZtw3nBefUxLPdUOtvuRWz4JKX4KEyVTCPxnaZ3Fwh5ICTpu2xjsPBi6xEtv
ZmwPBJMRngyK50RXwC9QytPshs8DW8fZdYwjHCEMnEbtr2UShc/Fqp0GDw6L95DiUd5nUbVNw4Wa
k3jEDDCP3xZaj/vCh9HmdCs3c5MfxRB0p6Y0H9Lav1bupN9K2KbgQu8CL+HPQcL6wLSWC1St086z
f8Djca5Zld/KGKK5aRfRmUAsG50LMQZRDeG7UelG1xkx8NL3bmG9jqdmObuC2MXq0XiQDEi835QB
khWm5cUpqw0Kgn02ZcbbHET3sEb4orwW0wyiMm7x6U3MdrBqOgNNEXIGxIPGjdPN3o2JyZt7X55r
EjyGMHHeeMatIWRaExEVJm2iYOhP5BEF/lthqOngWmWJ36zdw8lDF+YRm1DPu6Lsd2Gcudd6GskY
4BHnW5JXIwBD4kvjzh1YZBsZEHDW3cAYAMBU8yubaeuhwx2YOs6Peqz6xfB9AW6abI3BwsbJEUe/
dpZ5OhykKc4OrrFVy9vYgL4NlwahObqISr//m2iLl3ZJZLZbRguEtxsRYqvSZ34QDiy4dMT9wwOy
zuYpvx9Et6o4jR/YeR8DnG6+CIYT5iSwjeyhj6bFCVV0RynRMvuKQzVZSjjV4iqq5IgE2r8nLbUi
JhXBp7b5BjAm3+WTt6513LJQrw7ftcZEZzek1DrQ4oIttCaW6k4vDla5nxyLcltKwpNs+d4YWAhz
feMTsnMbtxi0sgj1o57Rycua2HDfLp6cUh/mnjdizjnpEhLrU2JGMaE9HyGy7bM2p46rDmEaTcfZ
Xf7iJNG5xx52kLVwTwQJ7RDHjlifguIgyti7pcPybq3Ucm+/uMhd3Oa3sa/Hu8jjLzEz75soM29b
DR4/LoU41hwYC8bOPk/F/NxEJJ84IQoBPAUPsSIaOs6Hbvf9XzuTbIYJmTgEyBKuXBart6Ya1+AI
0PWH3R2roGLtQdbYOdxvu1gE/rrVJz3c6pgCKK2ndD8rrnA9OCbDwJFrJZMgIfiHDBF6mE4RZmN1
hrtJIziyfDt2zvQwK8f7Yp6HVdUvWt9QXWs/hukXJ3v4AM7RMLAExdBwVlQWYF+DFPvXjDgCl267
6a0GgKkyPrjH9iMt1OxV7nYguoh1fHQ7piffo9gPkhDL9NBXOxrPtyhAqOmk3bm26NsVUXurmtCq
VeDuTQtTpQH15lQWOUUTK6KmfnO1IqelLm8q8VRMCOxR5eTrZKljJzd85IbCxMAmLrXTcctwmhQJ
uwQtlQAwIN7iK/DE8bsCt/oeDd5SszdhfynwHVSgmJf6O0/rp24qxYaBg3ME7J/XRb/XODgRe0gB
g8K75gQEBjbVUNK2Sz53TJ9noN2YJOCoWNg9XtG6OUAd2yRRVp2zNoIQRC6Vw9Bw384UNF17ZqKU
ncM+OVth/aAXpM3gRjXayS/IsyfiDhcgkXHwgkk8Jig/YRh3ep8Plk3LQMoRvnAPkUlCeO5D2GeH
qeflNypylhN67Ua+2IdJR56Dm8kN24tuG2SQZeTw22qhTcWgMJ3aPanIc1dtg1M1ZaNrW+1RV/MB
W8OXsjUXM9ywlRU2xm4gU3ljJrQmczuDJ/anbO1r0n5ydauK8lnH0we40Hk1jSi+HR95b1b6sGVV
uBqxFe9TN3QRT9DOq6gn+hpqGOJvfF6jmM95g/bFKEIeUzM5QwzfmE1CLnpv1kQdNy85xiyQ11uG
nlfodwYhKQwsCAkhtzLEHWa0cCwr6u08KHeqsnZhoyS8b4LJG2qihsiP1Hlxg6K9fDdLwQ6+FEUR
aKwdu9R5FzhfXQHWxPTCY+TXv6wZT227hH1Rf7Ch6T4kyXMny6eUNEfBoQkSunXb6eS70bGV2tky
bwWdWmSbvETOg5Kq22cJOtZustNjms7nPvfXbuinD+SOvzQmWlaAl+jU6yo4FAbhvYMZv8YtBCPl
wlYSkTduGzGehhZXZJaBKhuityqrEVTTdu6xGZM7Up4ecYmi+s+mddLhndJqKvjlzvgHMAqEhTa2
jvXZkr+DJutA+cH13WIkg2IJ5Ig95C7NzdvON6rHKSCl0IAuVGXwxeKsmA7V5PxqraQ4gpiEwIcl
dO0OHfkTPf6j727GD+FOI9gF+7BE8QgPuhaBk5R89QJ+HR3gS7CtnfKK+wEV+vPgAk+aPKg0inJw
VanIIKrQEWxcDxmAoPP3k2hNLvxh+OFtdcJ/sZfDMgq1CeUzhjTlDS7aBwkN1HnBAoFnupLAb2i2
fc3fUxWDxuzdPYzx/FhJmNulyC91lJSc/NbOssS6DBVEr7geV13QGMdRetMpaDwe3iyCQpPvdT8p
RolsHVWQAb3W4SusvyVQrU3PneHZRysHeGg2niTt22KF1w2XsVJHY8DURqKidw+NlpsbttNqGKZp
z3ArvO29JDzXjbq4QWKfiHf+pRpQnDjcAHAmLMIVsV/tBKgtCGV7sFmJNnGWHFI29lF2ic3IPnD/
BtgjpuZQum/Kz9kaZ8D3BwknMBnCN2PI4Hc3TnEfeO+1gwenMkFTzGFMgkl3suqQXLVRThx61fNo
OvF5NiYc4fGM0C7oTEgg2BB5ILdygQBQE9Jq10Z0CIPmrUxAI/G00XUoKFiW41wqrC9YYLd8dt4Z
AWRwCwv/bawlfkTcvvvUdx8kKxwASIzyy6HjGjCYhDZMgVeciNNungH4UaxxcWXdw/cvACfKIZo0
WYv6U8T9e5kAXLeXYVbueI928tD1HBGVzqD2+MjZQaxOkIldi3zle3o/cJUOBueQzAg79q6TA2vQ
pm8RimwiPWbPdpJWp0IdJK7LR+mk1qoauouHKGE3t9ZRjNFTDcNgQx4KptzleggV1Ec2jV/ZzCdY
JsRw+q59eFZJ695KW0frZGIqgTUMTkGqYnSE3J1BmYujPZNo1NX7uTHi4+SV9Xqom/iU4M4wKnve
9SXjArMsXmLk1yuvJyUQcEe88yVwhzwFTAirEHYzIyXKOYQJLhqY9NEQfJYytrGckbfqT/1wMqBL
HYCXS7u5UV1BHLNk3mQ6/Y55PuekIa3tCE0rmgb1ih1gikhlZQWxwc5UgScifrPwTzINwithZ8c6
lQCgkzIBISqxDQ4+SQhAj8qmvJ0N2oahrjmp24Qy3bPsa1uiY8incjPYEW13JQ88VeY1NmP3JjCi
10ml2Qb7xzNqTarIOSXwr2K22+9833FvDBX/BLdBjQJigronjdktjtu6D+sToqSPCGfcXrvDh2PW
wWrE3bXzA5937zJxM9Jgz2jThkdNKLBOzy0cmcwT5Q/Dmk8/cIo1OxViF53LftUU8a2DmAfUL6Cl
Ur33TWNi2Fu4iVhIN16YPDJY+Ux7LQGG4ZttLQxxF9OpsAESBgd3H4hJN2Q/PeSvN6Pip1cm41Ne
TXrlxYN/bTHu8BscdzhAmPKNo/8wPjE2BHMlqVd9D2hl6f1mWaZv2MW1ux6y3jaLR3jxydq3nPnW
dyF1GFrvOvujTfmWUhgVfQfHJErMuyjUD83cUHGmOGQDmMBstdZO/NplIj2GSfsQNBA5Oi/2d3Wu
72dP7QeVgpCo5nE1M+lYebp5jZXTIse3w23WPgNig7wasQRzwJuS+cfVYBLHACM2NSu5TUGxphKe
xjg/2hj8IXgjQZwq/EX11CvQK/DCNLKeoG6nvQ2YXURodTXbbZIMraMPXXHTecmXKvSHIye5t9gL
rIXQj3SuLc5adzHzxVy25ntQZj6DF/cuDHoyg2WICLPv33NBFeV54kaYGUpiDMVQ1IxD0DnXPnS9
mySkEOoUacbmOBzj8bNI28e2B8OZviVT5a5Q3VDzez4gplxf+4RbRky6wawg9n5qHPiSPkkI5VMp
ikPK/IDCGRcq2eg0aIUN8EFwhUYW0F3eDdcovLTpnrHmAMyQQR/mLWwVOgTUtUD3cuIzm9qFNoHD
ZEWk8o6lEIQQZXTHgNCByorHVe3n3m7Ou9dywjlW9Xa1Sc38yQo6sgrRiXTem+4wfiP4v093toJl
GcZdt/e75qOtxbTNaKjx7XZEe/fxUwFPUQENxvaRzAQIiJsZDC/caQkrdIkFD8OW7An/PWagSEoh
Vo0OEyv8yebNjwxUfdpc3KFZfkoa4jTS9k1XNDhxmxxshZdjaPCe9aPlryyGdnj+mq3V55yBDVT3
JlBbg3waXDfnporB+DjU443trathmyYMcHrnwJ1LdmkF3tmDucGF+GD3AsBWzBgrdf2bSE4/8vkX
Yujkqi2Qw6i2eT6rHWpLzqKIizpA+YKoFFQBVTqYZFK5sF92CKgNhhVpuCm1JnPWVvsIGDc+r+lh
7pp9Ip0H2uH30pvPLu0f9oU7+JUHc1mGe/QtZoWNJ7u4TXBLn3/JreAMSePJ6uORupABG56eyW6H
HW66YANBlfO8H55LJ32ILfaSaER5igj4Dqokvmcz+GZouJN+ot693LYOAuBD9R3HTlgjJt3Uht5q
OvoLZA8+JE7CmppwRZ/z3GTUCSmsdQu1AQPIgfE8841oIiCiSer7QepwWw1s01sQyqxivF+RM6lT
cyIqpr1WhfOaZ/yW2mi8iYLZv48ozL0wQxCHHXRL7le0GzUp9ImmUGUltIJgASIsdqM18/5zJW1Y
BtpDY4DRuoSZbSOreNGjV++94QeYUXFoaqoGg2ydbcIVD/gbsUvlTCQZsrvg6prPhhnKbcEY+1AL
686AMr5Vc7i2JiKbWyzfm9aLgSiMN76ITmZBME7KNlXsW6+WRxyO0brKGwao841LCPka9Ii178Nk
M/hmh4Pf2Dg9DvBGGF/gi385ouw33WyGa537X6qELJ362ePUT5sxfjKD+DXP6dTylrWXaKrfjhTv
bXQ/Quzt6/Ac+xmu61HjeKq8d0YzGCq77AnEzcEJNbPiglyjtrb5D1O+CexqwkOXwQzgVpC6L35Y
sf3Tb8OTcFvrqj16kGIpZL3M/DwSbn4SFXzXmomsbNODx7oUk8CwnweqGz9Tz7nNGcr7vO06QTeX
sYyvCFfd2Vm6w2sD1b0anknxA4wV1i/MuMKLVPmv0SODL9RcRlo4HCFR0Gy5GQOQcx0UcuDNa8gO
2cUZix1tooI/HsqnPpuIwamHXy41zsn3CbCVDqiO2WN+nLBkYAXykkIHIO4VG3NoJL8hge07Nd3C
pbTh1FW/jR6dAIE7PZ2WdsizMAjO3jD9HICUuCeGdfIuBbvu+LF6oU295gHS+dKYWFeUROfVXn/n
Yjgpk72YzM/OBl/QSiooP6+cUz98MZmvTnFFGENAYcQN3Fv4lnuNhT7sjEPSwUGoWW8tnrlIY+OD
2kRG8Jhij60MGNVK32ANffte2RLBwfsgrnodQ8n4rsgVU/c9cyv8Nll0R2owDpU+xT/pDe8ATUmz
lC+RxfReFlOyzv0WuycPIC55F1zqDNDL2DaYZlfgNgvSybu9m/efo4FhsuTk62uChBSDCE/SIxMJ
26zsgB2EfAj9nce2VVVg5Rw1EJGcmcDyXEAboJFnhL6sK0mASYaWMPqpIi9luR3eAxU3mzmxbvyG
TYQqFIlKMn4SUFhLhy61mrimGn4wTIEy8k7HXdM9po02NmjWwa0lgHIr5ytmZm2hV7ZdaVNHO0iQ
/LVvgx/B7I6lOqvV+jupKgLzNPPWzGZ4s8i3rcxmJfIJtQU2aSpn+BUEBwDm2uQSHbJhOs1Kaygl
0lNPDrvsG9tEnFh02Q9ui/smNRPWVWR+TLax5cQet0jN6CQ1eQzR6O37hqxk2ltNRHcQ699lC/9Y
NcRWYXSD7dKjDhlY9aAz2nUZXEnBvI8Nsneg5PCZDcAEC5yWq9WJMHTUSIxwf4OHXAa7jJKB99BR
6XcDRzbAD5cvBIASF5f/KWyciXEMPK4sdgRSDkSxuCenautd7lLwmB1ODLuBjJYr5iqJPnvmvt42
xQKLqbJ2V7Yulq08P7QzxjPZ4ajPATbiaEWNxwuwYtK1mdjse7zuXtKOUA7yh8IHs4JTdfGpI4hF
r3VsffnkoQ7bG5aTn7rqR9vU1S06IV9/TK5lnKskOzlD399Yzn3u7vqUkATdPjVQqnSXyJs6cjdD
FDbXvikRGvY0GnnAGtfn26G/VWQ/kceVa6Z/JcVqwLlGMshu2b9uelucxtx4F4npHtAyfqRzXLAp
YHdsy0c/Sc2j7XZrbcfTsekacztU/L8hvWlln4MEbUk8BF/FkBDxGpM4GviV+2G5NuyMOZbQP16J
cHW44hjsGEm+UEQji92jWNWiJWB8jp+jQl1ImfV2IwWviNXJNIaAzX7asPUN7aM33xs+4q24yvNN
CN2b/Nb5abTZbCCfF+uu18dk6KxDXBF2lOEX23CDf+UgSQjrw2ZLZ8rsnHiEUt/Jqqi2y9BgEnZw
nsVrx0B9B9aQI0R0/tmKNBRmXZ363+bAtYHI77GoeJZCRe5HZtnWrduiE6md+MvhdadNdfJM42Bx
g+2zvgY1lBQ2+mL+OU4FIUlU9g8VdqxOBkS+Nh9R3Tly1/jkKSftexZmp9jF6LugBkf8g12cPwo9
1Ot2HAWcre5o86sIEB00E7IsQzPNIu/1ySJ2hciUOxgQxnouvrpkDChGEf6cYzNUh1lXd7msD5Ph
fzlF9Xs08WlpOt5CzZsO3PyaLJclx+UYcA5vpnood7asHqo8pVOPl+l59KkbHqc+i4ZN3E7MpNkg
HcNrkS5bmqTqby0rsaghTFZRUM23ZkmTYOQlY2EYHftspPRmAtFSA5eobdj3MTlMwMolXXkcPfoA
RPBctIIvtsSJtVHVQpTE7blWhEgcU1R6B6kGArbCD2ceoqu0sl2n4MNqw6dclfJSmWTEWYm2mSUz
mgqDCtpWQbpw6wrnRhsCrgmBS4RE3gkCgg78wMxFL9Hhirfi+4X97bd2cPKMaKv6xFigD7duJLa9
Mb3kNS+gGfGNujBjtiUhxvC6kevWnZHsoaJ6nHXrMqrG+xEhnwqlcTOyfYfaE3XbIs2WxHDvYM6W
+cOy+mc6/Dbu3GvHrz0qBD/AinF8VA/ZNpQT2SQQTA+hhgBqFsSHWKbd7FKXEpHzSwDJZOfGFi7E
kQ1tQEus/0SgpJsohtkJYtDZpgqtBqaD0xIkGwyjvINsmq8c4ewq0VVP08AwrmnLNaZOzpokf2Qf
n56DKRko6eE3mPKxduO379Mitzz6pyjAoN4lB9PH0BkXb23rN49x4Z4NER7zRo33iUToNQZQ/7xM
1ut+aoC92u5u8KXF7jJmOc4qiFEW+XsxUoPWr3amKD4IaGzpXjAU8pY/QhXkN0lLTnw6OJeukVuj
rHCOhrj79rPHL/JbB5GD6VjP/HRKYB8IcQD3mVN67c2PHlTP5NpMEWMWrv54sNwy3MtKguuZn2VY
VUdKtw9HDJKSXxzVBJ+YgTOPj5nckskij36TgvEVjV5mj7tcJP79NBVPfKPged2Ojhtq4GBmbyRh
L987qOfKEnBhMAlvvXlBnUyGSehYnp6i/xuhkUVfQuC/oLgiw9TVLkDqMT8a3rviCrzYcUyT7dbu
nREn5SJQXdHjTF/5VPwmEWHl2bV50aMKbt2FZkIpy2InjDbf/YBsBnCZWp7M0vkIFn892UxrUVL4
tEDq8UWCbi1bn2U6dZTHiH99yayhPjje/NqO3Pm+BZK/FXfYnzD9a/+qJ34c5LYYcGWnfTTx5sB9
whZonHOmKs7vNIB0w7C26Si7opbxnx3ZinKHSqbzgDwbePwRylOGjlDTRToRfpLBcbYJGKknkwk2
11JczRu9N71S70QT7NlOgBFXKb9ewq+7qI9ovL2NbWS/yhohUjAkL2AuH3zZP07aBB9uDG95m9xn
ZJWxEzSQoTUMj6MufalV9qIdIHxlYG1GC5pUP+JR9qa1R94MiVa12HoJ+1k4oXOS/cB4U2+wx/4e
lWeQRV7e2E36FDv1e+22FFXJi8kUkAsUY3YRs3D1eLst6BhRka8+xYt5I3Y+euW8OrV/O9b2pyb3
e1YIsNMONnfasu5IBb0dcZCQxlwSlOF3l8S2Kn92d7Jof3JPIwsBVYHIz9yXbsPuFEo3rfspCv2H
onB/EyBDxowLiN+VZ9S9d13PYjZHLKLpSbaGai6VT2XILFsA9OHeDTdkbRyzkuAlm4nZyrCOQyEe
VJw9lgM3qln6X5q1d9mjI7T8IiRfFhmBRmQxR7AfPLonhXp6FdssKh1LHuqm29p+XfGRlz9i4Wz1
6P+uPfliNvy9vT1K/jbwH4RM84Ty+zb5rgav3dtRPAJhKog29KC/uvlnoNpzaKGml+3JtHR30w5c
Sgyg2Hrlt9ieHpJO8Kjjlt97zavd5d6tLulCtRSbMUP564V5tzNVaG48arOR0sZmF7dC+Fpv8X0P
AB37i4EkB35aQ5RGEiPeAs0NRs9WBKVKnV5aK3yQCUw6VJfk6/BdFmlXIjsmtAEuN1HYNfBjlClK
pRcHg8/m2x5uGnAxVG3rDYsOdhas+xl9XUb3SWp3xsSPIsG1zVMC13WT4zSr4bWULvUNLPJknoCD
ldNZiE1Qp8cuL1GBEOEHKW8zpHhb7QY1j8RtL/olAxQvu1ExuIoZcQvW+WBBKEbMoRg3Pph0/LOL
zb4YyGJqOMXtlv2PYiSVxz4TJ0UaVdTlL11DnRpazJj482iA/x9757kjN5Z12VfpF6BAd2mAwQAT
wfAmMyMylOYPkZbeez79LKrMSKFG5deYv41CFapKKTGC5vLcc/Ze27FdkmobSIlz2UUN5Q3VY0fl
VRmmNBM+HgJYNz7LiSs7nsW3HC1j2cgMfhUedaoYxWlcPjWTBlh/GpYDOE3aPb0kk1YW859Q72RW
Y3sfsGGX/Jw9NL0dvYcE1nu0of2xrOmGxnSZWom2TQcLWk1PpaIj7kq9lidAkh0zgISHo8Y8tl09
LOJUQY7yXWgKK52HpMH4DErpVOBFQLM40D8u6mVaxh+2pgGSOfV1ajLSiB8lXKcz9hdIDbz6SJyc
PvdqT1sO+4ht11IqsyeiWea+0M6SMY/TcBV5zaIKRgKhbFyn+U5hqp7H8keg4iBAZEwkREF0Bmyn
UzAaH8Cv6Duk61Yxy5lhVW8GLOau3OTsxOlSsaT2gpVjRFSkxyBtfCMEd2DMJ6IaW2vULt0F59FZ
+MUxxV0186bMjnoIDqVhUIYN6XZMM3UhovIWhCdanqSjSzx1asbx1mRbDl7esRT9mcDSORrRPKyP
ZZMfySysHCNhi+SyDVPgtskaqWpJfiCJbZa0XCpryCCxZf7BEmOz6WlGhoXC1lowyjFTFjPrMWtQ
ZmUiWukx2y6VlkeToytijJHdhL5RzYbUJ/YsAqk7xIcQQOZsyLWXqGq9DYFpeaShOM9xgBsMwZQw
lVnc1IjIy4FhYLUmk4BHJuVWJ3LxvcovVsJ8C1RHsDYDWUcxMEAdAm86V0d/2PgR9mckcjaceLwB
4zFSJNcJqPSGlj0zrx903nm1AH5wtPHDrCUoEDzEgq1xE5xVqrxFBd54HhdYjfQgXUYqRToGOZMW
60B0GbVqyXcoQ1ZPJqhzarHnuGqh8Nh8CKsrH5OifflRP+SMa2Fa3hQysmQ7xsWSAUfh4Y3NlVYb
6lrk7HwixRw3as0MLgBZ9W7x7h7a6A49GqWEVnxA5NIeyeQDl1777T3utdGJzWG8zfG8aRXlSUma
67wyC1xDWfGUEps3SZ3zZUmOkvDFrQjGQ1qxbXFRSc3RpqBaEJT9agf+K9bfLKN+Rl7+yra+nBPS
NdcHmP7dwG7YbHjIGHLWbvgaZ964NDDihzLZQx5zm7xBOMxceM1acpK7fm0Z1T0JkhSrCqe1NRyL
aEuPSIKFyRS66/KbOtKf0yJc1/24s5tirVr91nNNMZNscWvq2TpH+Dzt4Kul3chUnzmtseAlUK03
X+MFYyOlkisgsJVJPh7S2RUZAfVuIIyOmw9RY06gpF7QWoFZm3MaFlZTP6jgXXJTcdyo2no8uYhx
GBSHz21k33VF+r3ocwhDjwSE3JfT9N/TqxPAXmTUJguYrAK19xFEY1Inoisj24HRMuEvUzcf3UZi
3IFcP5QN4SiJxyg5d191LyLwLnDahJWzoSDLB1YR3muO3pWXUGavOBbyUVIjY90zAEWLjh6H0e+W
9BHUO2pzSXQi5aXhsWqbpeEvQ84jgWn5e6bLbPOMF4lmYTcQAdZawMnYG86kXD24idvMGEzJGIup
5/N+g+zYr92XPqnXQQtVMD8rhYzKvH72K+USePb3fJAO6cjUdoChR/rK2rK9dVKhfWfjwo6+Oha1
3uw5W3NS24Dix/I+l5VVqlXoBHv1syDobaF1mjXO9QSOfN/Z2AboAtYwW9ZtTc4O7W832QKD/+tf
KfXTP/+bth85NR0h7uqQkG+IsmSmZgq4GAXxWbIdjJyCS0nuZQ/MATj2D21Ez19adu1otvqg+q1G
iBqsN1+bKtPuHclz8QQDcgLQSWzO/LWNdOPEznhG9c4+XUnam5SGIPMxydoSF4+mGO2KQJDdWmWy
lVq4Jy2FPWxnI9lpduGYeV3PR68IUfo09ryUs1cNGIVds67ZQ0NwF+1uQhbubJe3b1kW1E06SkWT
nYyliITXWdWuxGRzCXyCMdJOqEzT4rtE9xjAa+hgFB/RiKKzZfrx//iNmgCLleR1C1hzkSq2OsOa
MND97LlcdV6vUPkS8hWlN6A4p8CTgOQZT8q4UHTNAzNCgFnz7ocpCxsaKaaK0znL7GMtZSMTerEL
CRmi9ZasGBmXjXbbe59DT5SrX6vKIh2i/BCvADPPxrp14d9Eb2aCclTwBUar3btZlc0r4rQdtfEf
0DNH88YnJ8oL2cAIU16wLSZJ1EiwR1p6T4pSspBhMBFdSg2BfgSITn9fKD03XRCsoB6s5IyImq6y
h4UWK7da/qGiMsUlAdmzwo1j7IJmJPiTKFD0X8VWX6KbuffRtu1r2Gizwm/lpYoQeqxtOiXliBS5
fPVLYyVy09+llbfFBvYUTelzOWI0/H6yk0u4PVKcLbjBN1qmU/IIbMOq2n9osEVvSjIwyD3BgkqI
5z0z60vTZaSBh3QU4t490bBgm9Vkb35Ufob98Gq2oJ3qJlrJPJ3zxC5HB34ijks01W2Fe7qq/ZoE
cIKYeCeQrGvQiiX0POPp00W+9IgEPKbjo1G548Kyg0c/Qpff9xBQBfO5YBRkwagFZpDgk734lIhe
uQuCjVSeQHsr9I7hLW7KDiksrqT4sQiArDOZa0kfl61DlvNWQ8Cw7Tr1tmhte01c3uBgywiJ9uHT
ljCjl62uvHMHAkv9YV6gdb7SmUzQ2dqqI5mFdDYQOrqMpiT4vzO1hU5gCqkndL4SDoidGXNC/Mj4
aRBAeNuBac/Kx0pV06Zp+9BgX0UI5thC7FNjZSsrG0Eq6cJnLrHSZObUdt0nK5S79Ce8Q5IZoHlL
cSRcQAX5Z30MajrOWIUCIoK9i86HDxXljVKg48Q7smqKG2Efgqxyj22u0qNOd2pMOS38jDuP0mpX
aUwsNOhBVEHxHf0ZweZNidXNEOr3OQO6vGvTc4ij766v+aGOWpWq3FiGVfip5mm0EQ1cOt13h23h
c17r7ygCBycP0fYnIv6M6Y6KQR6XpJivxSzOuHH1DI56Oby5JrDayjLmqQISPyXmw6f6IFAG1bhV
oYqM7YaquOi5Arjn8la8VAhGgkAMDppmC10nDrNRHg7Es4ApRaVLFn3wonnpM1nGJ1XBlmVL6cS8
LsNzabM69oDBFZOCfih0xHI6gObQ9D/QbKuLZPTvFBkmUkPZS+LaGjhrzbSxrhnkM8gKvNJfwm9c
Ckwz6FPaPfsPxwQVlPbemuH3oQBJP08UFu9Rt+dmXbwOgq8lRWKpoCNbTFJ7zTjlXfkOjTimnUwx
G9BxKxl/9O3Oow6dIpE1J2O43Anre9SS6FCWUJBLg2Bj+Oyob2g41hSeQc8bNiSCR5PrdCX3L4zC
6UpnFJaDQjMoNN46zrICfHXohLJiBFIzQ8BnHTUkyEYj4BRiHNGv36OcjRaZSYy6LfUnn+A53mNe
O0I2pMcUDqAyTZUrIuIspPWe1SxRBu8ZXZ0HNShvlPQ4dtDH5jo/Ovh+tx1GZVj5LfN/2iFY2iCg
OrCkaUqhhR2n/VAg1HHZFw8oIVDvacsKA4U8pkfh5W+mXCDD0He10YWLRoGSCy73EI1kfYDDnXe9
KbHMdYeY1raTjYRDVRbfwPYuzPngKvqA9bkgvVdssnRqmCXmh1Vxn01ay5oXOh3VqEZ1WhzbTI1m
QRHSJvfKF7fxt7jE4oUecxyav9SbMAgWcmWveoqm3FuUS5k8v0VcSzdDg3jAywieTWJEO6K65Xti
yRO7JKIGJAt2Rjne0CvqdboQDEAXUe+9y7bNtssitUgOPg0l3whOq0npjLFmrGdd1TGU0e2Xmv4a
PXLMCfSrig4XgtcwiZON6KOxjNxJE1iscTciISxuh0gwrU68mES0/qZyh7c8E9KmsDPSOxqEKKGQ
9WUZttW89a2ZiXjJZEZKMvNwgatdHKyuCJa0e+Nd2Zm8e71u24n+NswwmOheuW/Gd9/LSEEhc4J3
fkV9I6J9Fw2oCJKRHYeryHjH2QIq6VyfJvCuZ+LLTzvufLqlGzth3RvYltPqHVewZNtl4gcVxU/5
STruru5bZYsSeTGUnnyWtAabSsQMSrZcejx2fyqJPZ3ViWzfNRVWVG/UvG06ZNWygnn3Q6gWuG53
LjJiBxFAJKwaQZ56h44VdBRMnocSg7QLx0wPqpZkUf0pxGS+1Ii4Quv/3iIrnxOWpiLx8DEJNvWd
KtCRlKh76pKGhyoj7Vda9dh61t0oCYwVOhJgN30P2jOjGsh8sGNqGnczf0Tl1fS2MrMoJqshftWq
fhMzBpH2ld4/qeYZHdoDXb3W8RPlgQBxtjxGhRJMJ51zsi1MGskfum3iptBb9jsFPPWMzmIJU44h
HmIXIIR4FwZVjzZSNrmHCmLAeeVWGKSmIDhI2dQ3cbVvG5ou7F/mlSfJs6wSSGV47sPos5KKtSgZ
O/suSgq/994ahptmkTyRy7EdqVjd7t025ZuO/B3CmQ1iG5uivettmKwBhU4gBa9BSA6M7e9wI343
LOmBGLIX2EGebOACaHcRWZaSp9yXUvnh5AXGoq4Y3zPelvNqB0OwXEpJQfevr157tkp69OlZYzVj
guS9SgrNMdEhcUEpV0n3jf0U+MUrMRVvg1e+yb281RV/rms994aSwSfDFN8SnRe05LSq2LR+wCAS
pHHjSO+nDbiQRiZdIgCZqaXM0JSt2ljekYBA9KUbvemqi9i1+QDksIhC/BQqQy8v3nrkZKp6/Qjl
k5EO8yPi3paWSgS2PPlbqSPY0g3+4Ahxa4n3gGaQmeQXWSWJFlvCHSmonBj5FV4Ga0NePhIcfNJp
PdQjcHufd6HjK3iAKtqBR5umOtudwEhWvhZ2MzLvw5XJbU+fqB/nom9PYwyEbTr7UsuLxeNK40oJ
52kWihWJgrMCdg2oh9pRS9rFON6CZWrwOqJmWVNLeCX1uYcqcRWkw3egCMciDMq1ZiDuM1D9s/dF
Wd7FUITlRt+JsjtFUFGPfZVuWxX9Q2BKm7ZU35Oy9Zeiy5mlaRmFeters0IwxBJolRLCoLWeu9Wy
jBMvHvxJqXUuCHhe+zHNKr+ublStKRi1kPoFbn/1w7xB5gc3QibOVWoZGwxc9P5KUPDkQROrmcCc
q/v6rHvafB3qpIkin8rpYJ8UlybmDwFOL9kfSiG1KwbTLrYspBd45RZ9l3q8r2iyTKOOkPSvFYGB
q0yplHVKFtec2Td5cDIp1xcl8K11PSn50z7ghwczdlRkfkvb8vSFZAevKv26eRW6IYsJ6Yn9SAtF
z9B/9y6DD0sNTgNw4HWaEb1QyvZCaqGO2/SunByxqVPgAv+x1HS5Na4NruWsEWz0A7ZNO+pFlcou
UJdboTKUCMvKXJqNhHNF6iruBWtZSCbpQuyHhuItauOlFSYvLpj7Re1RScj9KC0q2upzS+GV3ehB
t1Fi9G1d2c/1kuw9s4joy0QeL0jfDhdFqquLutPuY4Z2M6sJYOPzQCxyqWdmhc1NNRuNRNt0YeMx
ZHWuLq5GD48Y3G4BAXs3ekhn/tmIrFwj8NAOKhocJhw+uo0tegIA/IRPkAasPaKxyTFItXvh6Zce
pUJm5s+CQMve0N8JBjyZIRIouoOD9PbF4a+RPxweCoKqy4BvcUEYV4QEiB8DvbKuXbhK4eK0rZ3U
FEeke4jRBMlzqvVph3601jjDYad+yiC/FnpjkCo2+VCJd4jZ+qGNZ6eKALz7goqo/05wmBBiqH8M
05AnCNSvp6eTNHxOslosIGeTNpGqW62bglTxTnam9+y2gF2EuXcV65wkqe8kRvDRJzqu3RKTJw3U
SxhHR7pKy+lvggq6WTw+5FJpHEqCNGqvZVMbuCc6cpvSZ6yAH2DRkklLGzd4bcocF1RGcF5Xs8ut
Dc9Y0B4yptEZkdsty+MtEhMBRDu9KF2YbSsEALMoSP1Vw7uNP0nMYTBEX8BBfsC5frWvC1PnpqGh
reFEU65Oi46I3e20SerXWtI6zsigt+yc7WG2qlCFJLn8OYrOcwRiCUj+R2YCbA/IhV22ZvwAfp8H
J2MSkoHpNaKJEQIsP+k2hCndlab63EkZrGI0ibR4YXyhTAHoB14L2buWmhnTCuMzygk2FsSmWGHM
9vXdmrgH6ZSAnVXpzs0B5LblF97y329XYUJQRahh63ztH1Czn54WTU4Lb8TdsWh046iMGSNxy3sB
sY/3DIHXrKj4DF88Isr0DFydbGhCIKwnXIBhGVePqEn2skqwe7HwmlNS5h+tjKd0KC689MjbxZoB
aWFGiNCpdNWUvrlKnjE1XZ8m6rJP8GBM2dpAiGe6avHmAJcvEQosi2TbyjU6LtkhgvtDKoyKQOjw
AMEJ44deumyw2z3F9MgIQrsJYm8Ru2a7rE2tJwyL3OGRN5RcILH0olePhDdhM0Jn81AtzeERS9mT
mjBsJSuBo5kTKJ5EhYVc1wn9bnKxpIDH1y0V/FW90juiJmQzzve9ZSd7r7gANTNnhaWd4QniNbOX
0KzGmWj9BoVDfmIUR/hUtI9S7a6wzF0Dp2xePiAfIsLCRvI19PSEqNCmaLn3kBE3Zh1c6ZjRKNhr
z/F76ZlmSajmzG8zWkeGe1Mk2o58EAIqOV8LvHE3ZicdJyUaqNZok6kEw9SBYe6P7mja343ywMSl
wXZUecsqC9dJoLDBy9InSWBaTxvZ2kk6qX0V7Qd6u7bVGwSFcuIJ99iVQ/2Cvra6lOX+n+8Z9Rok
ZgoYrjR3bIUpMkv71S1jDxkQyK7IeIviMuhT/eBl0YPVVRkDUL+eWSpeucBsHVUf7mh1RRs2EyoM
nOIyhE5oEDTRuD1+d8RMSYX9Kq7qJzPS3togWYxdr28MBuxzXxrJWx4Jnc797AuO1vQRf7nrgeao
qq0CklIZv1lXX6HlV/KAIcBCTLs4GaFnoRe7jpSrGf71s5AKXlV+9gdv6b/U/vsvqP0/3WDOS/3y
r4+0Bm53fElg/f+fsnl9+YXx/zew37C/IVI0ECBgwuFdPl2mP4H9pvxN5u1g8qbQuQd5u/8N7FfU
bwbXFvojJP0JOgygo8qaieXPL+mKIlC26z/YSdza//t//cJUrq7++19pk9xmQVpXJAFc3USGMcHn
LUuRDRUa6DVk0u2GPkly/L1V5Z2gLLJcGpdKztcxUhPTf3eF/dCp9sNPZ+f2j5v056NeFw1XR9Wv
ipqiE5WpmQRN+aa5VqA4Ze32/+8IV1iwpPOrMjQYoIYhBIRiRx/rC3bV9Qry4ztoqBmpyWTZlq/e
8AONB7likO2MCAMHGuZ9X+JP/goZNxENf37Krw8zncqfXqhEkNQkIXCYoZdnZX9R5t8z6Jb/fLau
39p/HEQY1sSDtYGK/3qQadVlRMpB8mat4LsZ31AuzBgdhF/gdzXz3x8Kmw7lNCER15deDkNeX3ZM
wheZAXECOolBcjJBWagY7RTXA+/gEH+xqy8rQ57jQ28H5nzSm+S9yUyIpnlg0h1Q6/lkF9RFtezU
RwkWeaNBUxrr+7r3doW5r9NDPJzR0a+k/sNUBoKukY+jtqBwgp03M6HwpYlJNmuxl0r2f1Kw8UdQ
MSHqEpgiwilzAVbmcygZGzeVI6Hsb5ruVreyly5ngY3BECUuaazC8StUL1OAb8xk4LGLpZm7LzCP
ReBOxdAuZA0jK/TWirJVpr2CelFOCNNKpnRbbV7bt31yp1ufbcKOms6YVh1KlwQ/+i5Rps3J6J5l
ir9OMDfl7hyWF1O+aBWBHxJduk1HnYYG+mqYBromrUkpmyM61xjlBHG4nYCYbvWepd81QaIRjJCA
Jh/iEaw+fCN7Jg8ErZZvqoJI49AYt/Xw7EW7EcyDhNpbliTEdGifFATc5yjeTkmaudOIMzzjFYUE
kg5EiUFk4SQWnKaW0Y6yqyEk4KGvbeI05MdWI7SwSBc8ip14EzkzXbodYdqsXDEf9Hzdm896dheL
Sx8+yrpY5ZVJmU5cCImIoCISFJNWfUOA2ywqyo2iMHAiHKPuHpGsLuLyLV9r7bhAPsqFfDNCFMMj
cVQhMRXEEhYF9mGMQ1UxOGWcovp+RBFCJpB5S4ToUcTlS9ffGWD8IsRIpqldUngQZjvtMkLDqVWN
UDVj6yPTxf7lSLScpV5Zkqg4wx0nM5XtSbCYPhDrzM7oqv2IUi5RP0rlwiyNRXXbr1s5OHpRu61g
pGnSfRnmqBmIR2E6jsVfT/cSmQ55khFGusjoByHf+oAt5dAKXIRas5O4csjnlk2brxje+xK5HoiJ
FSJOtVQscbUsy3TYqSDTSM6lrx9tyXdzuilZvqpPSqnuarm5x6W/g63Qlt9VNCOx0Z5lr9kF4E7L
TsdaDAAiaOiUVDe9kq24O7dSnc1TS8JkxsDP6siWbNcWFB1Sz/Ge6zMdB/JQPwSiBJzx7pX0VmmO
Kq8iRGuGH1Cla6ejgwrQ10pzmEcxBicvZsypUd9GerzOat0pMybpUSft/YDNLjEmXoP4kxteaQ45
MiEph3JrVo5AegDN90mbkOFKcCxjxluNBHOFiASJjJOEm4tge8egCxrZ3dYo07npZIRCyWNEjyFD
n8ktOpo7fURtPaL50IKNouMjMdFkmPAA0uGulz5Nv9koCPvgOLo71/C+mxt6GxiM1UNh9c9q39R7
tp7LAVJd1bAnS9M96AfHAmggxecs3GHfzn2EGMZujO4sYrq1dgfa9yZBFux2/krX6IXSKlXG0WmL
eIGk3sHiNDcJNeurZt7RPON7bTvLxGHBQ5vcRQgOdRc37Yg+XUf5jL+jP0+XIQ2PInptWnseMUuF
xrcza+9k9/ISc+UsRDUkL70OiwvAqTA4tF/Sif/tWx3M7F9L+9U7l2mn5gEKImSd2RVYHOuPov2/
pecXpSe1399hEb+XnpShXvPyr5f0/V+zl/K1ef+lEOX3/pkcZSjfqENNXu6aqQiAqRQsfxaihvoN
C7cKkFYD0A1PlSuHm+1HtWl+M3VZIYWGQpEI4qn99VchanyzYchhmKU8pXKkfL0qPP+xEL2+e2gg
yezFhOCT/Wi5/VqDNKFvkd/AAj2shhWCtf2wjffp3rzJ9/aNdBMd/dvkmBwz/iqO7nbce7t+E+zM
dbLOttlW7JoDZYJTHeBNHIoDLoSDdGTlOdQ71HqYMuHKrAG5Ld21t+m3wYaN/zbbs2vaV/vwyHRz
nx67vTZnBL2Xtt2m28TrfpVvjXW61XdkCh/UXXQDdeUQ3KQH78Y9Nrvw4B/EBof8BpPh6qfr+D8o
kjkhhEWRiKvSVTNVa6qkfqr84l5qmHeRdD52oxOphDimXxWX/+ac/3KIq7pP0foBWzuHMCX4n4IJ
uJV9UVoq13Xy9DV+fAmT+lKhjfrr13AJwCPzG1msCKobOX2P6mTLflag6oxJpT0UInhJIoo6u1i2
andb242DX2cj6jffTrnZ/342/ifnFKmlbrHlUnkEuKOvNh4ZqgMa+tGIQwrlcox+YBRfdER/+74c
wiBTbQrVoZ6+ZrRLDBc7+kyDk0y8gzrFA+NNjaUvOoy/heNYwHx1yOy03qd9pT59jp9uD7X2gyax
tc7JwpTo7eKGKMwHv/bWsRJ9lAgzpbyet/So20Rszc47GqF7Liv5okXp0z+fVeW3WJRpGSAGgG6i
BZ4dk/2vH8YtLEOLIx5efPbvTBHPVl2chZbe6ihQRvmIIQ0xc6Af4aVgKa1XA20XRIBUksBSajpF
sRlc0Dqs6lTDaDyZW5d6j0hXYkw0g7iCZSjVl6nvvRZdFS8nXViMXE0jHHxupEAobXylTg50KZKJ
WQ1VFCYVmaco7Ay6T5SCFs4qG4GC0j/zcSCzjAzA+HOVojqDxdnwKNJBcXe2dVfq+PjCHrGNinSs
dKkszEiHO2jiLaFZJ5Xap2uZgLOk8RmF82tt4C40fT5vqPdcAfIb5W5DIrlueE9SXJ19szwD/iE5
c2LJhLSDmbb3dntuGhUv6KRIy1Q0LDsvSWOIknYDHPPGl8qnMTPx2Q2R5qTIX8c2ngsCgOGZKwRD
ZGjk8Y13Uc8utx3w7prNURkQVhUWYv9GR6ymBMsw5P90hJaiS5wQviawLiqyGN8zznx+r9RriWOh
vgAvkVuYRUxgBzMthesWtfIbdaOTTfwx19DvsGrIFmGXUYE2BBqthSZcTHSInK5zuqo6/Zz6zZlw
hUvWZvxRpb6DoXtMRvhF6th8sUz+/rzRZuZRhmOqIoe6zkZSe9/MiijrnV4CVUZ2l5/Fy8jMv7jH
f0tlm563n48zdVJ+et5gAaWeVU3HId7YTsKXpLbnvm7cZhixiEPdVFa5qxp/3fjjvqqtecsyQ46s
E5E814snka0UDBSZK26HZBIJRy+2QfEmgs0/P43XHYMfH9RkgYNTQiDF9QnJYjaRtQyXEafvhD5a
uKN8YVo+80z5izbqb+8PzomwQItTNACpvM5962Xfytl8dkx4bXB4xQ5O2leH+C0Favo+wp7ilmSV
UZh51WhhXhMGlcQEfnqBaFZ5U9vlCe0EdmD73KM/ZvZ68LDp9HmPlJ8v3HUh7lN00iijvTKeSMkf
I+ecVezSu8zpclPcVu2zMJtlHbvn6dO7BWyGvlp7vnQak2fDjV9Er+w5wQgQcmilre5Ydjfte8ds
DpRy0dYZu3d8kYYe36tpcZMU5U4ex32i5Dszq26MNlrWZbYdG+Vigi1Su4cedbRnh9sE0woJ2x+5
AIQy+Os0jl5o7W+hRc1KkCNiQBhf2o6bVLuMh7SvvI0MDUlq4iWd3jkPptPEqlP2rTOmDdLFs6X5
czXFFTv9rAZANweEkQ7scMyHcWCxVaxVH2VPdY6MZ5AQQwVvLoASPEbLqGWzzQAAHXbOINw/ofeL
h2CDrmo1nXFZK7AxKpexhhrudcBvCxRnqrQibVhmt2iTPdNOhghFqtVZiQKPF9BtGRm3kBHweSpr
pGw7T/jr2rAPiR2shJufoi7ZBkN54yo+a1Vir1Rm8YXnLQsmMGAJHwNyxiZJUO+0VvGEhmcy04BS
LFBMteS8YG3F7i2SZxoIDik++EOn21DeB4N6SeziOR6OucT2ScaZJFnp0zjAgApn9siZqYqbnoJq
yltgiXyb7t4K1/MYGbhe9obGtURyzYqDYjdfhkX3UBEG5FXqxfBouajKW1eNh8ClaKItEITf8YMt
8146qxkD/FY0D25Ps8OyYB1Yh76pdnGfn8AfLvPOP+FYl2R5b6XSwVa8TQQ214+57nm8bABFB6V3
z3v6ZVrT5Ma6heJ+qO5QltiNfVM19U7Kq11ah08WJExrUpCFYCKYcAabdCyhBqPgJ4emGIZ9K+S9
D7xS1mAFJ/SQlGCjKfkpDPxVi+c99DNsAx2xQVzb1ruvUv60LI23ae4dI41LhZ+oVbWt0baCbNEC
Z0bzUJREVL/Ug79RWdIBzEgMOEXotI23k8CqYSu4NTLtEusjVOLHQMpxwMB9i/QL4mSmR+Z7FKXC
QYrCdC0j0pl0lVwR5XzkM0ittqh9GknkCIEfybig0Van48HJEWtivOHnYD8aaNvFXfegSGM2A7LG
qJt7YFjrrXee1li5Mp9Vq/2wCNbKgvrH6hzxxi+T7EyU352coxRJ6nJnWCTWW/Z57IZVG3XL6epL
Ubz03HibkDgzi8zoI8hZ93t537TyJVTabVdsiq69HVvwwixGk8/aaOKtnpQLv6t2pRJuayt58/rs
3awedT1+idz6JLU2uFCepaE42w1tmtqdJpEL3HO3RsXbg/sw57NCgnko6+YhyyAKtOxEeKrFgFp8
CqXv/OxJs9Otpa1rDyXwqOw1X78d+2oHDG8fnuIGRGSWPyGmlmZgQUipGvKTV6WITV4K/VLnJyvQ
D6mvIcKI6SCFVOV2UD8YFK6tFNM5aouZC6oTan6AEjZ50qN0Of2ECR/CjaMtRZFjqs2tW4er6XcY
HQBcwqggbW/LLNuiY9/ZwUhHJF4OVoGAg/sS9eBopGspSlewLl4VJvNQEC+aVN5AeHyz23rXla8M
G9eko/54s/ZBsrWC8kY33UOb1g8SEUuGPbmcOjwuK9dXv2Mo3xuuT3c2JsuOjwjs5B4ywbKwabGE
/rrUJxFV+NFmqL0IF0UXuQQmuBo6/lwgth0ndwZ6n/qFHjFPaM0rXPA85ENxY3PzxN6fJfN/exlf
9DKm7eHfG7Z/08zw8LfHv3Qwpt/xVwtD/cbIViMYTUHmpJiTuuCvFob2TVepABGAWTrWBu2nFob1
DcQp015DkfkXfu3/tTCsb4qgs2HzD0sTbGH+kxbGb0NliymewS4IRyChlfRGfi0R5XyUdV8vDFgG
wWJUimVmyvPRjVa2egJgQCq9pK1UlMUJj2ehIzGFhDGheWuiPWAlow6Zmd2zHcTrDvINoN2onLPD
nMcWuGksMj+d23+zGb4exbAns8h4QKaC7dWgxfDrx5XktihM1dWdnsmF9eQp3Uxxj5k1UkT9pxOm
P45FpQgeHUvu9dgHtQpjmQa4ScBThdaZ2Je51kszsApC/qIAnirxn0dm07GIYqHXgDCJsvRqZ9zX
YLQrMwBKDLWnht+ZeOfI3tCFoHdLTNjIzOXPMPtf5qo/TzR/K7oNLGl8renAk5zgqrHAzpC4Cizn
zthj2pi5JmLQ9NL7t//pJeMghsJgxZj2/dd3mF8moggTpImhvscVJaGQ0qBBtfvky0DkH5f/19M4
HYsdlTBkRWZK/evtMYxNnBQ1l0zL2YGDGhBosZ9tJXM6Nd8bwVEDzMUCHun3areHd5mY0N4F4QDl
q1k+WJD1Mn1V1a91dw/MVU9G5jDsLl8rfDuyGGZlukvGW63jemBRGVD6WoqDkj8eHcwE7iuelTj5
FAAAhjYBi+6E0H0a766GUdZgXpKqT9CVDog+mCXwCPpw6Xc1iWWvabKT2gtjBPNSe90q8XcZOrSi
vlcxzrclhgTpTflADuZI6dI01E3byEQvpWtRvQbuly2waYdyfSaFYoDRZHvKhZtunp+2jkUTdaao
FCxmoXquC3ddMa+hVITg6OHo8NYa40u7f/Hs4UZv/y9759UcN7Yk4V8EBbyJ2Kf27GY3jSiJ0guC
pER47/Hr96vW6A5FacSdfb4Ro5Eh2QAOjqnKysocdgUyUuTubyBx+q9zVIAvlYK/BiuYhfjzbSD8
WiI3Ppkrq7hTgUQoX23rItxokbVRSU3dkBaqNDkk7tJAD2cR1sW9Dw1toZnP+AB3WP+MH7uer7jK
RqvC22ycvgxedj1TAHHiYKO63T5yH3vz/zeCL26d3f3lCJaxMreNN5s4aRDCoOhawC92emXRbAKr
2QChIgV/i8vlRU4slrXDrm1Xf156v+4qP4/eq93SqBS3Qj2IQtWI5TXyFFX9oJZUv1TQRMiJJWXS
Js7/9R7NVQ1q8pbqAOmck+MXUyftzVmtG3JPgBYanUwDQbvsU6WYFA+p8PGXt4x3fjdXIQK4pgva
Aef055GeUA4Cka14TOhL4/SRFB+u+Vv0jF+PHh7rP1fB0/Lnq4SDaYVohzAV+3AVfDOjp8K/yoxL
O37jcX53IaoaXMvQPCobrx4H6M+ehpTHQSIFMSk0WkiuOhJr7bHGfuvPU+QXOMS2HM5RVSUU0WGW
vbpY62VD2vXozw/10xDTTB99/PMFvoM3r7eSF5d4TQeuhixrDKTIcbvAvaYEiSDt0Npw43cK1XBa
0bNwG5bhBklW+lsn+tDtVW2jiQqRQkd/o5kWwVADGvvrHg5Fbo90fZv7VOvwo3B3+M+9HxAinJzo
Euh5ryDe4aerrvSWWL1fdNrW7NI7p2WLL4ov+JpQs43vUszbcvUCodA4O/QxOk6hs6FVaKsHCWKc
lEdRvimbgfoscg2hhePZt8J/T4PuJsT7BFmyVfBgU2a2yeqszD0i6nHhoDfa2c0p8zUyc38N7oss
NgQIPdl1fnOju9NKQxLFbJtFZH4JUMyNO2eD6t4Olgn8j2wp5B+oy0iB5xs1djcllGMD0xny3Z0y
5IcUsv6YdvtiQpie/pewGndI3e/nrNv7XCJOm6sWSk+Nt2ml3Xho0s6NA9W23+hptrWVcBmqHws6
QOjxCo1vGWBoJObsg7tTAVAtbEkm2iog/6H6T4LSokVj9LfKjBfg9MV30IRA74Ne6Kt4Hi8dLb+o
6/QiUuPLLECTDkQmzNRNVm6DsDyU6BOCQW6Zx8uRLBOzRnqX3KvZc3a1jThlY28jStwwzS5iq7/V
lWSXY7lSRHTH6usjBJmryvV2ilGt7JrWQY3ihMMLdDBPQQCkw/IrHusPOe3dnn5nwRmI7pL+ygmv
pgKVuexGRxKb3q7pPRZEq4wmEZfHIwxxVonzpNYQRLCKs2o6GfRg1U9HKeOjSYZf8ofe+ezbu745
Feb7Fon5qdEWtvc1MRFqVyi90XfSOWvseKjOfymzAOpJslZhm7ja+4pQp6TFiiYXsDvTXlrKFTIz
bZUixnwt13VstAGq4cLK0iPc8QvPbW4MbYR8C1EAVw5r6JauV3+b/ICmnu4ycna5yipAXiJUkme8
bW/HJry2+i9RjzOAp951q8psl0oe7eD2LeoWAgm5shttp0u9sS7zGcs9C4XnTFv10bTJc3vX9PrG
bXBitrUllM2NQcNLNagHQ4sOAMe7lAHwQmsf5/Fn037kVV1GZYwaJJNVqzda+FVBB7s1QsAwuCpI
9SbmdDkY+S3w13Yax8d4DPZD0Z1cFbJ/4e7t0N5ZZo3MLNUVzaZv31uPZrB2s3qvV/W+cWmVL9od
rUX02QbtLncxMIFyzply1SAFOE93Nk48lve+mu9nsLuimjCx+GRZaCOHLUPs7gvRPAprGMoNHfbj
1oJrYtADHu2L7mucvOkpLXv/L1schw/pHX0lv3jQqQADIGcdR16V3+IMdFmjDhdUrCoZW6XbIRix
bqfyrnJv/7y9/i5Aokb548qvA6TeiFWtShDLmCBHFU1LbHEboDxPe/Mbx/ovRQs5KV5c6VU846CY
2M4pVyrSik77cFXRPIGhwf/nQHpxmVcxy6REplXhkcHwPfgjla03zqPfDRivwzaJUUyCylcJr4IB
hllaMcc4ZXp1o6jrzt9H1RuRl/27QxxvUHBiDlZy1VfRwoig+FDZJFfqPG1sBflcW9mkrBPNbL90
aKbEDmwte1x1WL3i/rVqRojxBP4TxtyeFa6DSFu7rD7x9pkoPLbKU19lO3fGu4GmKF/DzhELtQQr
XmNeN7G61it3qRfYR+YhWmUIllqfaZa47FE2Q89tgb3fIoYi5uKtQUv/wjZPoz9Rg7wLohsVJHKI
xkOPCZgztJvRtDY1sapWXyrlp4ZsinaAPNb3prfpXDKfBnXvobv07FPgU+53PdAAddGHtigW4FaY
fCfH/hd8egt8Yn7+M/gk7JmHr0XzE4+bn/gLfLI8ECZh+tqaoUKhUYnu/gKf+BLZFKgDeT+MYPRf
/ubPGO+IPoVVo3qmDfTBT/3gzxjv5O8ushrU0DhF/hWRm099tW+SI3j8MgEGVOlreJWv24pdhrNK
S2tfeKs0eOixt+kMe9fVxqUKoJ5KoRfdETpH0XOr2G4yvIJUXADix0LTemIK7SkvHc54R98Bi69G
NDppC97Qu0vPVEH8RNVjZGIjR7KgR+mqtD4Gmf0NdGcVD4Q0aNkswjb8lljqvT0iDkFwr5yDHPXB
TIIPboVtPNZ0Pq3kc6qspyBZRg1Mtso4KgFerLPIu9JRP/bbrkGShwaVCbEAL2ix0VEvMopDifXJ
a/EoVrJN1SB2kdXY/VICDxG8OQunX2i0SSreeD2jMmdaxWZAST+z9bVKc+SMioDSuSunUhcolG80
nO3r0UEiiFZ9Tb3t6dwZFvZiwgZ+QlMfofJ1RFSJfsJnpTkMsXKwiuzkmO2qpXPVKrlZJNhMzdmU
pocUgreqqIPFlbZSen8d0JvVU89BceU9f2efcDZtbK9RGSqi8Ij3LcIwdOXW/VbzQDyKlNehXjWo
edc7lHiuSkP7NrndvZmpN3TiL3KEyIcwuan6L8XQU/Bwdo4XX0VJsrb5Miqw8aLKGtB6hA/MEXmH
BKfZMTWNJXqvC8QZEHZAaN55RgHxwqbL1ojdy6LUbpsi2NPr2QG1NGhju4V6TWv+Rq/NPQqvSyJy
Eu7ivTypaz7R17LL0DnC25gzOVxrlFlNw99rs49nWHaCfrDyW7yqPFQ7F1bibKVpCrehzzHGNigg
fJBn7nL7E+r4uEZlF7jl3RrYYbj1hW13KIiMm64gnEdYAgWyS7r4VwiE6j0iEW47HiqiLBr9432e
G0gZJ4eqn68aN9umU/yx6CZ4RC5kDbAWJ7udFVTHmDuU7a8msjJlwBySuFqdlgiC4XkwbsaaeF79
aFXXFdRWurXfz1Wzp1VrbdnvLSZaqZxM/0MT0FwV0nPbZSeztbZQiJFdLo7p7H+pRqjX7q3ZuRfw
d6HPolCvD7sxA40IUnIYb9VplIVd9Nt8LCCYnnINU6VTN/UoYLbromFRFBpsCnSjcLhN8A3k2nr4
WKJkWKuIHDDdKx2NdAwjuhaZWRPrFjrROtx48oR2rhGe2F2Jd2rMQ/s4OkARvZoVrKNiTCimG9RX
jobMptFdR1q/MuMMA0C0bwMfIg3vaW72FMiOAPUHx8UQJmppOdRTBG8j/0uOLtc0e9upfVbT4n3h
qZcB5P0S+VioJfs6LDctR6WBDiFqHwizkxYhxqPkS9YW6RLA/dq3pyuEw99rM4Q85R7tpCMl9BUU
tBqVGie8MfMR8m2/8xg1zRkPhuEfEpKSjFatxLO3XZkic9Lv5tTd2QhE92r5BXVpy4xvIifdIUGy
LpPpULe0GXs65SMFmc0ZjZf0MJUYs55Pif+epm+cpjYw5z+fpvCUMQ14+qmUIz/xo5SjvaOnGZCJ
LibOLUeOzB+lHO2dCe7EP2HxSQZgALP8YKNa78DZ2URd4BxQcEFSf5ym1jtddYgPYaO6tqnT0fcv
2KiWI1jNyyyEAxQeH3A+d4jX5OvTlFZ81XfsmfwdPuJYqIcyHbedOh16Lzt6Fq70Q7xPlX4VtNMh
QHiOpvitGmpQQxxEvpVP+YWOAk2ANqeGl7sWPyhjvZ8Na2ejRiwsFYOie4gNHJZ+W/kwCyCzimhW
MO/DLDmq07C1MrpDPRMhA9kz1YND+jVNcPyRye0SZJ29cQvsvafydW3L3tk4J/ld7tmEFh/cw3dc
1zHtKOYNYTSOoAgzec6J1pyTG8zbHO6IgYODjSuBZSd7dlmaB5u1Y5m7PHjqPW4JNecUV6EG1QcZ
B/Sc1q1xHWFgDRa1JmRCswpVIEhk2rgduKMhRj2On2rIoGRE5G4KGGTejDkpP21Y4xbP5k3ioTOl
nQYDzTyiDPkn0qK1EbbVQr4ndIetp80HYa/Qo4vO/CPY0c5FUTSY2o2PQItoPHU0PYSoELnjZR+P
W11rN+S/eBfMWxV1uEFXEU/uVjFYAoqoezoQKA3neX/n8xanfNgG5vf70zseWnFPNqNd6NNh7ngW
O8HFBp/s+W4o4asqLcLCvOh4fGoVczeTE6fIxsljZjF2EDXvdgaayfqVl7SkDir2XUwSJog8bt0i
tuk8Wxl7IkONQcDGtZhfIXa9qGrVpop0O2dV12xkBNDWPJxHEEMkoQ3N/tZHYcVWjF3p9bSyNBst
V+ml6FfyZuVGw4kR4vHlDcoQIJlwnr4+IhQ2XhjyIuQFNapzKk0GmAYqtVKvxxouGlNYXppjMIwB
hRxj39gePSLDVh6WGJd+Dyr98jFduxnQzpEfH4dmU+TmTiY0MnvrCJ6hq3zs0XAoJ4aQb5OXogE5
BfZTj8C4hWi1PG+r4LUKb8dBZTF1zJMMGdKXp1rh+RvWm49tLDKdlQ0CoJzUIt5XfXIsUOTOsDZq
SKOGfpXTJhY6yGxlD3JrIwtGwy9KRkem2/nJswmdqfFg6slx8PETbTCWcdvVgKdo3tTr0cJJvkTI
J+1WCSlbjXSJxeE4KLu85bhuNLLBHrS6WX2R78U8EUcRmOK823p87OBKtN151bSTuSPSWspMyWL1
Ouc7E8w3Vaaga0T7hnYlJ7WONibVIc5gVgNVx0z2tmmd34cMsoZ2HnJi66iqCFnQ947wcSyTY0zL
+fkO3R5dgYx0s7szHHOXRONtq6PVibEdvWFL358WLWoDbdcf1mmEAIsSPsiwoLa3lLcpNzWUDODU
iXbSEtBjLe9B3p5j7VMdGk5wmdKlZzNwgOgn1Yn2MjDywP7YIpwU7+UxNXDISbdPMsi5BisEfdfC
HQ8oCzd99E2eJOaC9TAf5A7jsF73dfrQIaGqeMYOW6iP1lRvnIFlqEf7UEFDIsDwIHpQKnOXNumz
N1s3ZXBX9Rhyev3dTL0846X3LGv5yYy3pxQor/F7x5hp1idU6wh2zBMez1vFmg6KVq1lVclIyATJ
VKSF+fTza2Gl1YxC5ifHslEhMFq7cehWKTLiiN3QAoukKHvQvkTukXw9xhcPYVbKCdy0ni9KfyJh
Tx4Kbi8LTjgyIz0V7TMjPgasxBi1VhMbXaRrd2bwKDN1LttVwrp2U0jJIKmDtoyKCuXxpxIR7GDE
CpolSr1tIwpUYzodYCDtG5X7YXczmMAq91zaS4e0BvO2DUpi+9SJ9y6mQwobihwWqDWuK+Zwh0AN
4njLVhrDmuyY8tpC2cBNY1fNyb7GIQIAHHcf7O1x2PU3BTssdYKtguYKRnIbTAz3cjOzzEsevDJY
LeSGoXHTM1vk2+xq/liGnED8LhfQCwuri2adWVeTmW17E8O1dLylnPxQWOZJPqUus301NRsMZEHS
VRw2kqM8tmrNh7A376u0vyvS7Kjlxrbti4X8XCYbpm/f98r4pPHxMhxmED5jNU0rmrELg+iAoTIv
LlDnwzQ695U2HBI1O8oIJd6udKedXRv3Fhqk8sPaaO9aZCrkMXUcqxQfViQkyzHcR4mxw6Rvj2M5
TQno4/N3eR2lNt6ZTX/Xx6iEF7t5HO+aerrWeu2Qj+PHghghqPMjnjOo2O9dOz7KCKctK2Bs70x2
FHn6VMVkMkYvzkbNpcPVmBuoZd9FgSir7KXOmm794fY8uJm189BDQO04sOKjzFu/ivaBzonBqQzJ
eBm6n7UE7XxOY9khCKt2CGuvVCoLozdf60p6dLXuVieg+G/ke+7qfyPy9YBr/zny3dbf8oefu7Dk
B/4OfGmK9iDeQJm2iC+Jbv8OfFGMAfamzKuDL8FG+k/gq78T3BMBc/pX0FEX6tGPwFd757ngr1Jx
NFxNSNj/IvD9Re6I7m+k/ejCsvk/dyOQ74uCM/WkBDn3GiHfGJEPjuzZ2cmJJ5GX7GJ+TNzHSrS9
OwebkxcDdf09vH7JojnL4vwUdXN1C2M0gyKEbaG69PPVNcxU+9nK45VEsXJZOaV8xVtoBkFUUm9M
gmRZZULplD1aortIe/zzbQhs/fou6OpnoHUwZ2Rlfr4LfMitbEYhFU4K0QxLKoPdaqTDFqz7HCIX
nHx/vuS5Lej1NR1a7ECAoGTRP/TzNcsSA2f8t9F35gSSWFsC7MZv1pIuSFAg4ZScroTl/qBCpbnE
JHcpoYHesaESOWZ5RL12r1v1rleujf7BakVTV0Orxl+4c7+qiIiS91jcUQcigsqJXfmKDiDz54eB
JvCbEYQJZdJWyFwH//z5aVCsxLLSa7HBMeaTRLp9udM0nKJbPFtNSmrEs4aEhdNWcotE40hqPVx3
iCjsxxpjnZrTAfhmIcmDHNCTOpxjWc/ieWJpsq0XDQ+tFWy3vBpzyvaSHvnWYsZPIeOklevKg8ov
OT/lI2cFbT1PXUrwhuLdRg5JDBYbdmnNqKGXPw6wvuEbnb97SBm4aJfPw21aIhPOCeUTsbjpU9BV
JA9Mj0AhGCLyl3uS0cTA8CABU9whEE8ID1makgW+iXxdbshReUzeHymURMHnRIsXIZGYxFdmRjZH
RtA7+YPcq+QgEowq/XVDbiH5BDzx87KIiHpSJH4M3t+IUZFE9Sjj38p5xTTASvsc8Gvto1TuzmEH
9ychIFprewkiZC3Ld8s4y0DI6dGjMGbZC3uqIIF/P+4l1I4cpKxqIsUO9zkOXwkysJJCTrrZ2BNC
Hu45MkjN6RAl4w5d23yq1hLvSOR1DtQ4niQolj97HKWhB/XLRWmWOUIKQngsAbveWidMfbey7gdc
IyTcl1uUmSHTuPPxFCMvxOicGyTnkXkh4w4OfI7/ZG8iy1q15bAdeX1E5zJoY2zu4hJF8nC+9tKW
Lo7vMYpK+iTPeR40U13N5UnDLvTP60F/XdKUTRX1NkOVdj22VtlwXmyqna3aKX3eLAemniR0srXJ
Ypb0SnLZmmFVCKEnhp2BaVgLEjbKi9GBByVUM81H2exQqcUEXn1j+9H03y1Y2kypHqiaYXOI/HSH
U+L6uaew/Yg8rht03xN3XoDGMTBp19PA+8klL2aq8J5Kr35rkH6z65psZDawi8lYve7zKae8tCwU
ic+3IDuE7G3N7K4ydLseJU/qjGt5vVP0KKvxx7FQzNclhmFk3PISXdaXBYWOljQv+SjTCFduKXfk
7Uq2VImz/vx2zV8LLxRvHAR0PCRNkHp7PXal3daKgxiJwA12cGNzKwLqyLYkYEro16sqgOnRbuz6
ez4qO4fGTASBkM1ONgeLzARP8HOCd564KAnICAThTvJyOnShlHyPwyXAlnVcWuYiwNlX1jGtH0vD
+Bxk4yHRrNNYGruarE62zqDGmjMC4U6OwXAtYfafB0D73Zt7OQCvzq7QmXtL8zi1BfWRXUumd02i
IEeLvEl8POgvIfcEOhnZ0MOE1FtmFLmnvDh2YImBkzx7Q2/md/OayoTGxBHA0DzLF75YeTOccdul
v/J8lMt2Lkkrsu6wiLg1Li3wgmRpchtUa/YSe/95eH5zFnILUuiDGIwjmCy9F7cQQHZTujHCkYy5
IJeVxZ6z5yMfv5e0tQFbMY35rT5k+ze7jkRwaOO6aDuBpf584ciHSE5XC2p2abr32GRDmB/OeM1o
x76H/+e0VaZ0L+BT6qiHqug2EuwUbNo2gIdMStl8LI4jSaWdJKa8gydAusex6jqb1vqsbOVVS8gi
wIDgSQ75CmdbNj9KFikoleSicgR7yMrTKLaUYUBSHP8DTlO8ReVIkUk5mvhjAjha5mMwjpeZR6YF
DASohJAh3WYgN5xwspnr2O1VvMNGrTD8JrcD92ri7KgQKE4gPwYMGDxjcoA5mVZVol9Dq6WU8D3B
lPGW5E5uzvXjvTyCbK2OBzISPAlmFcXTVqANWbOTDtpG9NsBXElGZrb8KCFoLDgR+3ePUpxD2ZUf
dWi5Vo33NUsX95OVoBoKB5eseolbJBNLc8BPNrFSuUW8e4P+5K7i2wV7SHTwRwZCHlt2/KzqEKtX
ryXUoWK17ldwpMyA8tvnoJoxGBaDMHPXTVQvl17+KHGxzTPQJ7UzWW3ULxcCjQhY1SFCiEikBJLn
6IrxP5+U7Ia0skGoAq0qQQR5TglDZKWkkk/yZ8sjqiGykrvWY3wlKkqfI/7QHF2YG6cxhdVDHvgb
kJqdxFUNqJ5scAzIj7clYY5ERiapt8yrkmM9bZlnzK0y5u6v5AXIzJCbjQgH5YPkTiQwEqROYj3J
bAt6rCdE95CwxHvrvVxAIDVzYndRAON4MHmfM7BKwiGh4hAt4VbpR8twOJlfqpiCr4CahJ20lS/c
HHdLPlOyZ7kbOftsPkwALRmt0RjuIhAsmZ3dmOwFuZcRkfuT4GQUV2gAsZh4Lyrp8WMydIRRxBcy
BWRZCAgpv6cqC41H6QdwnBm0k7mJ0O/CxCtYgDIcuQ+dNW2LmneIz9UZ8SX+K+Zm3QOiSjWABufl
/DRX1i4FxRKESkDekPKBXAUbqDWGx4sU0COy0+McWSejmyV0vOzhQxodyHw8H+h/3cnv8pAKij/y
cDLt5ZCVyFNWgrxjUPDblruVCSyBgE5Ha69TrmdimtipgGdEMYgSyOnMLiLxrjz4pOnLPHyU52Ex
SwR8RqQZFlmxAqYyNWQRW/ZNlo5LQccFN8X6aithD95ZyzPORNAWOd0W18BlgRsHBwaz4IwjsmMn
o7cYDfCgob+TeACX573AldbwhJT1ouhJcdgBJJrseAZNrTfyoU4ML2iMj5JJyp9hfe1rFeZgu8Mz
Y4tc8gpz0aM8bmY728DCSmg6eOwTAvwXVsdmGe9Nn31bnIYeJSeUz51qtoY+Ps5mt27HLzFzWC7p
mvouItGozXrTks6hGrAaVvIVgSMxsdrIHihbknyshNlmuPYMay1wnkSmEkfL/Utwg6TY2gX9OUfj
iX3fokUQ+iVGisFevkeGSALfyhLG7dIGWUuYcIbv0mfUbAQwsomP5BklH5AdQHIBuVQwezTukmCb
jyNh3xkT5cuySOXKcjxKmC3Jh8Tqgp3ibrKsy9MUUw4AyZKUAK3PlUEKw6cUswUcSibGp8j4SBZB
MM5Ztatc99J20QiidMTalHktyeg5tgQopoVqYVeAlQyIwL09FQHUcY8xYvZK/aHglJGtfGLGaVa1
jkL1MBA3c03ZohIteSBeDG2mdtKvBC+X5IFDD5zAH6i1oyoGk5B/kOGVxcp5JXuI5AUmS1vynG4+
YMi26mAayPuRbVlM3WVwe72mMXS6Du32lvp8ZqcbGXepfEG12cm0VEPWJhnnGZKdrsR1HNUv6JmX
brfNIZ8KmGDMMd6tI0bbJqHa+4L2FTWMsMdlZJk05wyIlybvX15e42x/nB1pQlLEhiAvR8BqwWYl
ucWOez/6oLrsbzIU8j0yyHIrKYyA5VHlrUtFSM56rSPt6XEIdusl/1R7ZHNMSycaVhcd+LBsIJKr
yE4nVxBIN2a7detkL+Oft0/0F9M5SgLGL5nK58Dpv4X1t+BFEoh/hhc3wItPobLtHr5+S4uu/PaS
r+bxo38DjZxP4IwwJymmWzZx50ug0VF1D4UITZDGFxV2+52lIQjqWZ5twVHViOV/AI3WO3rbqIVD
9QSApMvx3wCNpmRFPwFeGuCiRYMWWjwAoees6kVYnMxDj/0IPJh69O76tjr6JSr1eTSdxjy/ZiZG
nMk4s2A3ibvio9K1SLvombOkL+6KeoWyswyYyf74BbOgJcrKMQqFGKe0dYYQyUQMYBXGylei5xh2
kcexnqBQ6LW0+tLHg2lO0KBh4rlrRYdgWVYfw9nFXV63rvrSaRdW1hzHrOgWZZRfDlV6ZVJ/tx3n
a51C4JwQWzCzpie2si660Dq9eKO/wUFNIRO+Hh2Ihjg+0VIK8fV1Mjwb8JKQ3GrRGlRbClw4jY7+
Ph2NgxOg8OZ3PWr/oQnJXcPPAXKfoWCqh/0QAt9IO3tl9Ols84BH0a07Ux4brZuitm66SO+X1El1
30Ah0LoK8Ss+EDtvJwxVt3jGE/rF8RJv0U9uHtSEleZVoaHGNLT3um9fZE6BMoVDPRimQjrcYynX
Lyw9v6wNhQTUQd0/st9rvXETlryRyECzoUWB0OjcU2wq9whOLcJev+kThLV9A6tLGxuMeCouSxxR
Mtrlh+kYqeFVjyG0EQXoUrprT8UlLKNoYjZYInp+hm2ubeM52KJsVCs7FPm4ZQXlRC80lx7y53NJ
hAfPDRKiCwMpeh5NtIcM68aHvxSr5mc8e579MimXal98brDW6nvvMvSc67b27pSyW4fe8Nlpi8sk
bO69BnMQzYufG9e8sUZri1/Eyu/C23DOL+NQQ6iyet/0w01n4XQyY4SBjxYxXTFONFd4nyKPm20Q
64GMzWHtIKY54/q9mnrBojZR3H/KVKzt/NIjSnVKY2HQvY/PSV7KnzGuw911IuQtcDvJlS9R2O4w
k8CTpQ+eOzv6GuLbUDTc42QnKOwbFLgV+0PWxvSQaBltqOaN4ud0GdBtG2abYkJmpFCJ5LRB39lx
8kGpSk4ITBXdQOcTTNUAYDZwgAk/Fg3oZmfj59Dlpxj7ULpaHBjQKr6eEcIZ52t2qf+VyP0yTqdk
bQ3mM6S/RLGLpWbBr/MV1lGrKe+nyX/0QwyhqIxdjomZr9SR4Hc28e/Qy/uOUx/WYLSxW+umxQEN
wyY428wSDJwhW8/dtClm7SMyC7jrdP3FhLD+QpkbJDvGQiiqfbRuk7Hf2Yh9ls4XTUMN1crx1XVL
T7lwaiYUVqSQW1XtoFr1dViZKMNXNBhANiI3zpRT4Lk7Hd39deLm2qo2UH3Vp9rf5Iiu0nc873CX
uwnokyQ1oLXHrE+Jz0IJWE3LHIXTOsvLja1XCebG0aJoC3UVNcmpsZNo07bzToGuSW3BWCEYjcan
e5UHM15jWCL2rnpToOQ+Ku5n1JbWSaWwxsNnGxkbhUNXyZT7cHAggTr6B4chwkHRdGtcW6IkpeOH
aCylzRV7RlpQMEmcc+jvPIS5qIlgrYB1UTQ9kfnUH4NGv7FgHGS5T6cfwZydXqVZNu4BRI+9M36K
CtpqzH5ko8xT9G/rlpKPIiJXwbMfGA9mFV7Z45is0h46EY7Qywrxlc58SkVHBoP6BB5q+C224o9G
/GxUXr6xe5tYRXMPGpkr/aLPijvAykW+HGmr8cp0cUikKS9lP9GTtVdkF43Xr2G7nqy8PUBdRcLI
6u4jyMeDEU7LGk+3srZRDOlvJec1VAwVKhbvlvFYpj15Tlh9mLTwOaVzp0NXWJ0QUZ5yoWuYNa6Y
Om555SQuQNmDm2DyPOPTNY8OJrcf3LpXD5av3dhT3a67zCDLLopVaUH7D2uMpeZyCrelfxgHhjmL
omcWgGw2zb606YGIu+yiEp5JbtNvZTTiND/2y1NYYcHCtotSDZlXmlpfq76lESBwSQ5rbLJg3lIl
psCMcejKLysD0/uAujZ7uzvbX/05Il6bh42hB/myhz67MEnt7Omrl9gIUzmfR8yzFyG+PCE3s6BD
qJtUclS2Yw3f2Fgbma1IojEQ7FRVxMERzswqEnuD/jK8gYy5x/OuZuvWovez4X+rLfOmrrWbcazu
Q++SOqW5DCfEFpWcrKZzb5QUkRjab9mftIYKzAzlOEJbrG3YQCNUVyfJG1IlWeYehngYaTHlO4bU
6ds7kARsF+jAoGher6I2uDJTA5kzNXwDEjN/QblRriMcElU+V1QfXgGVbTn2MAkI85Piq24XpxSR
k95LN3o5XU2ZcacZ3S5CjCgInF2Uzldtlm9nNd4obFscOlXVU5fP31flh7KKVo0fItSLzlbMSMTD
cg5pyM9W1Wh/VmrzItK1hcr+FFooTzbXaq7dFb5x1Vjf1Dg/RqZ6F3AwWSpCcIauXmWq+tX0lROi
gk9/jiZ+xWflsaUCQYFRo0FAgo0XoZY2dlUSQTZaEcss4qLfNPadoDCDitFWBpPEmCC2UHyht7Eq
nbUDQd7tQzrmWB6uBwsZ3i2qVEaevwEdn+OYV1Eg8vamrRkqamV0tv58azbeW0HaxtzaiKmfZ+/c
bsDL6b6rrpP6q4t7QtvQFyC+kJaxRs6Xm06XHp11TrJrq/qxSsYrI9NPGSzC3E4/Ywa1imdzjc74
gf/0tETpFogmVnfVRdrTC6eCkyDHDXP9SpCiuir2OCnQazAAeRZbI/jo6s22MabLWE2v66i8CGNj
37v22sezm+iITr18H8TlDu+mCgr5lMYbZxxWZmmCeKu3FXZglov79UFVxg2yQ6wNB5oHGa5v39RR
tsrn9DZ03G0VqlsXL7+BCA4Nw4VbaitzUr52Tf/WQEtH2c8DTfWJyjpKDo4GDP1qDqS97zVBVjR0
mtnp1gE9rZtp2NWKNIXk1iGtumiDACs9BWb/uVGtdQJoDWs+4UjWwvu2g1AaZ19MdYrWFQdJDtop
BHQc59YaJnZm0LTrzPyExSVVozAt6L3oYZRzJM8aHHD0lgw7yFYprO2FZcRXuK0eK3FPzcWltdNC
ulBwmaJdYkEzhrccPfuiwRxSrXD2wlJvEZSEUJ2hsX8o5oPRfMTu+LMSI/eIBli0RPtt8O+dovw2
0O5CYWS6rxxUwtyW8MC3jsMQKpvejsA8atpX9bK7VLlwSht4oqQlVtI4H5s6ahKdWUrROl7lTBuK
0+Ub+9Cv9UBZkHQ2wiqiKcgx5WW9WJCx2aYT7nZE9711CUCFTYtxMSKc3XvsyIi+i/5jZp3Qwixq
WHFhtm0tc5UHxH1jfco6miMzG9kIchk9XTZa+0bN4uzT82q6IBFBWUsnBdTJa36+Qz2dRHBAa1Zo
7txkGYdCaeTPiZovRIJd15HwoEj1qVJHzDQp+LT6h3ByEdz2LZ4GEZQUivI0hpsUwcpw0i/RTX/4
9/DAMXqqCXuf2/8RVOGpKCdCuLA9E2D+/ttdkfHfH7/lHz/op89F0Pgv9EKki376y/pMHLrpkFa9
/dZ06fd7CL4V8p3/1y/+ZSryBj6g6eTr/wwQ7B+yh1fE+/NP/IULOPY7TgEVspDqonjkUBX6CxZw
3HcUwzwPFWba2c6Czv/hH6GhhFkO8klQ69XvrKUfsAAK0SolNg8ZIQ/0Dnmlf8M/eg0L8BkqZCaE
VVUwC8d5VS1z6rmJ6qaJ0STMroQu77snMy4+VwAGGP3WxuJiytvb3ulufRPLRVvtB4IHEwu24aT3
pbLE8S5dvBjA3+Tjvyg7cVdsnFC2qPHynNLF93LBKh2OlqPr0Hs19u/NZIeTKuAyRH/qZlM53hom
+gVd/Bzb0dFLb0YUagNrephG7aM+Dh99gokFIqqYSwXPaCI8mH5roPrmt8sRl3ObqsBCOmva8I11
7P3SOyt3DpGJiOxs8WK/2mowKdEIQujXDlx7Xpsuooh2coHhUombBM2vXTHs6yB8SlR81eosoPvP
Kk8xYXXdn4IIQWxvPIZU5ZMS0cXGOOhOeZV03v2gGdehPi/jnKC4dS6nKDk4g7HR6X1QtPKSpt1k
maGen+FQRrgfTets/F/2zmTJbSRL16/SdvdIA9wxLu6GAAgySMY8KTawkBTCPM94+v4QXWWVUmaX
rLbX7qayJFMEQcDhfs5//qF81vXwOYaKTbgi5rKYNrrdGj2ulg7lY9r3E3Z2DuE3/iSxlaw4SWi7
jZQbpWpzw9mErEzR7/LwKhzyiwLIrU8FM42aIUT8IIZ3FbPGJWmD3jSvopm2Jt0p+nGOEOnO6tcx
IjRAX81dZEevqgKzlAiK62IhnKAuqUjLZzI1jlqvf7oCkcjWR1dCt3Yln2uCLUgytpUYy8eGpVfE
BIgbgrzEVu+whlyXJyOHikAzrO0//4U+5z+a5nmpaGpIWBhcc+gupV0+hl2f+5v91xIrPfRr1nY1
FG+z3hyLkHgXQ8WRPFtuUrBtvU5eDYwB2kJ7Zkz4jB8wGPVauyO+HZE63OvTmiHKOqhm/ZiKXRab
32vtNAnCFoaN5yLNW0yH8FxaKfp1/KNAtwvYS/SChRV970T5PugN4Y03WouLQT+emBsveLoqK1j4
GCht3x5seyFrbuMZFelY74t2fYqLFnxm6t8JoCTu1cQ5IXFetDU+W0b/RmY6zFWJuccWDpLwBcoo
OYaV9lZP5fsk9cWNJdamOiB9rVg93CWuzDJVgWM1GlMsRcuZfOEyUQ5EqzOjtL5ZjhK6n7+Lm53R
LhiUh7RYkTXVe2xLvuiWvstycpZ71WEO3RcfTjTdCNO5tcDK67G02aq78YLhtMyJTs7yOKDRoz+L
kg/+j+OL/KMheItjjmcykSzP3BorDjsr+NIar0eozWdVUj6ZlAuazTqwq5pBc5L/aHGPnuPovlBD
yPkDHPhx+6Yzk8zKjPzEJIKVkTko1claKB7BukhME8gEUw5VJZb6DotCYjzC+bGc6XadsA6anF82
hPIQJlOLP0uluGGMH+2cR/dx7BS4YNK3oibdfB4XD027ay3T6o6jlflDiTapxF1S0Z/1tn+utYGs
wBhPbosGZm3VL6vRCLeqWYr1gggvxk7Zjarb2koJnI4Y10I+UfdjP0/YQff7sbJmfzZplSEfGkN9
04/doVpWqM8sZDtiMku3PBZfpopU3bAvxC5Ou5s4H+DJt8xacoT19ANgWwPfZDbbO6e0wBrLkOY7
ddcU8U/e0pxL07me1CEjFIgfM6flmTzFlyyfCJMH84DLw77/1VrTwR+j7V8o2Xu2Ls/FSBu76CWD
5nJjxuXiNraTS2+kN7y095viQE1BJMfOurRqj8Ol3B6tvEA/w6tWlu8bluBE8Tv/fPZ5cbDyrNy2
VArfVrTndSragwD2dMv5OcXMu1WkNwh2qEKaF4S/wAPMScGNk8GVBQS9Fuvw0FAIVjFu2rJ4j2Ln
ewRktxS8UuRatodSYxLNApntgDRN1AsNCw0/qMQzJ/BMWs/C4N9mBhEpqbMcSy4obxeARydvdgPN
x66Lsx+rpflxYmMtO8l6xyjrOdFp4yCgICfhwGktImR6hx4e06CWo8iCsV9mPfvNttsic2DP4PmR
smQipKSXn57j8oDHeu9mPfJlmVEzAzLvGHK9Vo3YMsv54o3RPY6rhvWnRVTNZHxobf2er7xAPcgZ
EK56iYfkttZ5mhq/HrHDcB87PMA5gUpG1N/2OAsiThFXtwVyFbFvQhgMn/uqMtffZOpOYfzDLtgn
hoavO6v6YRz5hCznT22KUU2+WDtLQnQQ/c2YpqYbjZMPxtG7WOI2kAXxKqoy4tG3216H+YXBBFbI
crrXivFeTqjImOhVeF1V2fXa8U7rZC/Rm4O6MqK8rHlzuy79/XbOV3N3LziZhILGe46+avnGCjUB
wtRnmtNvZYKByMSVpROLa453DhNeDJcolev+ZY36Y5Rmpa9o6zMWzxKgTVz1xnIePtXRDpZ4sQkI
pfIbYDuSITyM19VHVDuX2eGOiiwsr9IOh2KbaXWxPmkxnWyMgdYU6kGYVAxqW16kmhezzJtvZC3y
RbN3DTbDzhiKd2o9jHWz+VlronddFftUknJcLJxbPME2jDyE78QJq4jqxfKoSr7CnOjymLVRoDiM
19OM21JHtW+rCUg8RRbasIa0AVsLwmw8TBYGwDMXEpo2nX2lI76L0SyvPP5lyNizCT3/XB6rHCvC
Esog6oGi1tIp/OQoyhvCgA2uuqvQthFNTurzauK/TbppFDix9HKLKNE8oq6I5jzIO/VC2DSgXkVG
up0nP5JM7Nuo/lC23TJJIp2kbUqsmkX4uSBkxTlaK/25T1tf1RtSGiyzZ1MDCydeGuitq/dbYDLR
5wpZVbph76d6AILlczeF0oilLh92UBoeSa7ykiQRBlNYLwkGpsr95wercOLcVLxrVVV8rmEL/1PZ
yesCNfXUY53emBoCy4l3KYGr0mBrK1Bdh8Q6MIbBMFcB5mx0TJblEN70HXFWifMjVCh7P5/BnDZP
+bIck60k6bMidMv8A5MRwqacD4t/7/Yxa9lywvPUqwiiSqi6dnGLT2pgyuQ9iVnk2/+p1mIh6LRl
V2YhZWi2d2s/i2Ai/HughBs1KM9pPTyTd8kzNEkXTpXaazr5vbDwWOrS2vRBthnrKPKIjhBwvI5T
T28mXye7Gkfg6HqeU8KBNBBI2X4JbRNAv00WuOhTdcSG1/BlZJzINz9GCgeQlogdnolKAFpWefGk
5e6Qx4d5c3FguqJh30DIkxiuFU2vPDOi+m/ZB1OKm7wmq4GOlyebP0TrwKhu+36Ls97FToMvRTdl
UAEq6FswjvQKx1PmQ/fqaPwwx+GtVPr+0I4r+4t+n/GGBKGpnJeUWQxhYA4BDr7TW0Tpyi6lcmkx
P8SzweRKNzLc55q3plHDeyIq/YqnGFlWsJ09orXJ48rQREH9q/c0zyUksA40tlN39XszEgnGJAby
CBQBe0jJEXFYQTJ/SWosrTEWwEJ5IDq8yJuK8Yn1Xf82RN0HpqfszzNbm0h5YrQTPC2IcZVHMVtl
drabZq0jIs5wwXTew4i38vNlnJbiHfrEKSv7H/CDJqy/wmOlt2yPTIl64RyJBvwhmY2WW79gzOm7
pTMFUjL70cKJzM4mXjoWtd5zaMHr/dYT+rCEPAtYE8IlBa+Y88qHA8I+OtsvVYxXF6/8mG2mWyxN
2CzC1dl83YygqnrMT2WnJ0hJ2bWRitym4/rKq3sbTzHwA7UH54fN3ImVSuo6CzPM3AbXciLe+fpO
or1QuT7NdYez7soOCtp2zoroJKHNOqt9Nxv5cZG8/ImRsTpRjm4sQdJ5k+atLVNQDl7lsGWCp2Ky
VyR8a9lRpVo4ZuVLiQP/ClqT1A+YEY++Ykcq47bsYkj4/I3BnUnY2hfhkEkSjUyvpxexnaD5oNVo
EJ8B0RdXQspKnF0Ga8gbEs3TEjDXNQrpnwaxE3m5MBRNtoQ8FrZdLb1v2oNbr4TXhT0hJ1UNgRbI
s274yoCoiN7E6ptMV8M+fvn8baoygTta2emzfXLSXkCOxs4vN17sUMCmr4WbDtuldkx4nHR8s5QG
dmrNps3gRGJuxGzMSOzTAA3BjdLiBfuMz0LYTu3QtcdvE0EoqDFpFqTB1ttfYrk54DnRj64zSL5w
6lsna1SWHjTuOo0e40h5NMf5PJccxubGIRMOq1VXLmoBkaVSssVjPHyJivQ1Yki3d3LlHr99Ql2S
92iko5F6tTcGEkUW/kDCL4WMtTxsnoNGTmPWTcm7zgEXGv0VZyE2alt2A5qmj0VX8SK08MJT6AIc
NT/HE4SiMNs4cBbFTQeTkTNtkzBw5ygEuteqc5VpW0bb/6xzz7FaPeoNx8jn34yDpu0V01o9a36d
R06qopdsn3D0ivClJhXH04eKzlCmpOAtaUwQH7IGFdlDKz5G0HCYURDp1Zy/mZna9kVe7XPqYVxP
qMEcbYYvRgpiZWWpWwyrfUgoFoqqdm56pm3Y48G31ikYQVsxW4EpaS5kVDvzPsvN1NMGnXzNis/t
5mmBWRT7haWWV07eYsJMgnGy5YqaubZve/0E9mOf41z3OCFv50mPIcQK4xQp62PkkN6cWE1g6JyJ
UTE+GsnEmsl7jOW7DswlI2oVFxlSqCHl2WUSQMxs9woWhYDa86ujdYSkMgsmsH6RtPycKx0SfD2J
TkWjTNTH4neShl9p+RvyAf1F6nhcqwbSqp8xm1yx8toR+OUUg9ypWv2yhBPzXIPvj4WyW0XKSwdh
24+jft4vbR7Ua7YlUXW7WczkqUOII7/mH5f1/0lNvwMtNze9/x20/Aer6fLe9tiGNMNPrCY82v9F
a1L/wBwEB2MVkZwjPh/rv2hNgihjiRxSB7I2LJ74P41D9D9sXGYJzNYFhp/gYf+iNel/4KMNEi8Z
jBlQiP8z/PIvpHvN3EhXm7RTSD7wF+DcMfqckJaw9EQy794YI+I2sJnnjPNbtcDshO9bjctv8Mm/
en/xqaCT0KjRTyLd3FDVPw0UsjotNIWEE890XoblyRL3Gg2wnkEPzd5w0pmg+5FuKsunmn3PbN1K
+X5J8RVVU59sl5CTRsQZNqofXfGk0XMnD84ISsmIa9dYh6V7HGwL+spTA6VlbT/s+AvBKb95Yz/F
GD8PHfgWmoZR7/ZfdEg/f4tWqgt7slV6ZRX7Zf26OEzKbbZY9ZzBggw1dT900a0NcauebN9Ynztz
ceeanQUSZ5V4TZzuaueLFfYH0672uHfuRogQQq99ZOwxCRYo7Rvzq0jfjYQU1mw+NhazL8lIq1b2
ChQzZkM7I39f4hFm7X32NSWcxA5fKmi0eqH7cpj8P63zv8GW/8r04ssSkrch59IAmP/5SyddbkSI
vku4phJ1XulWTnoHI5qt+sdEfVqElksy7P7ff6rY1uEv95o7rNoS1zoV2P+XFRMbcxImgyzR40GV
AowwwMecgx5WhJxAB4aFowxXRWExZU33ZRMdHXx8FUgunaNwlm/T4e/T8FiSfqWfLYh6hYITx7Ww
cNbo3g14Vw6Q6r+/6r9b51w1b7dj8ybjDvTzzWqncVkxu8F0MdtHXeT3uNGH+ZGA1t1s/ug4fPoO
7WR8181XRVnszJAcvORFVq86QohWfR/RsGkmsoHbBNbtsNCYP/WRJ6UfazDrt7gZoFFFoYPAHq9r
Hy35mHASKHV72tJB/v33+ZsxG1fL4NvaeJCW9qswcOzjebZyrYTCI/aR2eKvgdNdqXsTKQVlZeyc
WARwaQ69MI/wxM5M/jrl+1y+aPTaPQ2uoR7WGu+vefrN6ED7m53sp2v7ZWFOlTkNaoeb5iAe13jE
pE3xV0oyWIZuuFJKtJc+sz0VytFv7spfZ9U/3RVru7I/7WYdlxWHEU9Z8gw0XXrtmoDotgEtOo1M
y72RxQTaSFinZf5mUq5ta+gvb8a/non1y8RETTEo6Ts+PasT3+mQGhW3onwgjtl3gBjHEfMIKFUJ
RndN4hda/JsLEL+OwAjJ0PBBwxuS6gVK2S/bIIg2ps81N172QNAk8imgPFG4keKhtzu+XhVQMpgY
dblXh4UnFTS04Im99VYpuZdnxm680Xg7NozXQmUgk1fK7TqiO7agG+qEfk3R7x7ar+XW/1w1rGDG
h5YQn2q0Pz20cVAcVTHG0ktzxiaps0eeHlwUtfFKmJ0pzLeiEH5sLcydhv3avVmZtaMku1LYT36z
gLY79OsjlNISBmJMHUn9dq1/upZhdABol770EthTeIp7w/QEgcBq8WQ3E3dG+J6+KihC6671wptw
jn/3Yv/d9uromJvZFu791q9GBtLpyyla4MtkvLFhZgYkIXpJ2F7HY3ys13O6prdAFQ+OUV3KsDgr
mI4TTBdrk6eG8aY929d2/O039+XvljbTM8EBiyswmsyf70ujlFk9STxrCwPBfTwdyQA+irrdE/9x
MdtmX2vVSSzmDpIZKdjNnZ6av+E+/NVggtX9p2v45Eb86dkAynYtFEoKJBFd1YRJCO5KlmUvXVQe
xmW4gSWCs1hzGrJHpRx/t6v9j4PFL4uDCgmHfs6RLebgl8VB0N8SOSM9ZT07MDxaNLLI7hnFjTwG
CNZmrO3HtsCssg8KSG4bAyZZo300y3NDQilUwItj5V+SSduHpHrO+lFvdY8PI90SmOkOOBLrtR6E
ih7X+QiHxTetnuCfaC+HzZUNdnnaBnDgvH4hPwWL6zIlkX0lgpN0Dodtf+Ot2uv9jE+lkUXHWoPk
jGExlvpE9ZKJ3kLGUZHfD2N20Oz8MGLjXk4GFZp9LBF5tba80tf41lmsY0VGClOQ/fZZwEteq2I3
HW1WbOF5HopDPYaHTKp7JqCe1EO/FSF2Semu6lSizQFw1OJAqsDOtB9C3D03wyIrRG61zeXo/wry
1xuyTVS1D8YugKu9G3Uad6e5T0yayVHxe0ucDKTMpp2RvPIx6q3LT1xpWnFIQQd07ajZEazkHh2l
9LZ7FcdnrX9Rs++1ic/olN7BHHJ1fr2ymseIgZQKeJHZBZJKJnJEPYbibe6lS2ghYeo8F/GGxAoK
U+UXytmMdhrRCIKbP8aNz5TK7aKXZb608dsGJRaZtk+X4mCJpwEqL3IKL0zfGg3HB31Foqf4Rd4z
OHEgOmnu1Pe7aBG4oxXMgjm2M5SEJLh1anGKSDKw42kf2+PRNNIAIwxvExEsS/ElnC6OSiFRYDJk
uU76skxHLWqus0r3+ql0HfboEHDLrBuwRbGHqeQLBjVTWLjtdi3s7TCkGSPC/rF5AAYKCUCd2RA7
mvEE49Yxw7yejyuL7xn8tORoPcOrYx5VXQA3mcl1j6gy6G+jPbOt06WujHOoMg/WOtfJMQtR66uQ
SmTF+WsLTyrM1xk1wbCaQda1rvxm4OJkwV591YaEL30fJgkDXLRREoG92iI+oJhEOGho0SEkI68Y
tD2RX+5IKSjsCVHbtdaWRF6yvLWTNVqHKgWjknur2MyVWNgw5poK1OjWNB9t0fhR/eBE0sO8Cn8T
jsJk2HUZFPVNedjvhHaqShXr0CMo9udhCA9yVy23JRTUqe64cY9NU7gzS4UUDG+DtTSrONoiPkTN
Y13g+jSsOzFDbDbv2wlvKOESGwf6ijqR2VnW0jMghi3ryY+7FHM5oEox+X1Z+5IqsY9T3+i1fQ81
LbXw3u3L3SjXnVW+NstdsgaOMuzipfZRY7itIXyc2IBgwIhgTUjbteynzh73di8Rd4T7FfNhdXxv
iXkxoYUxmBW+3tq4hVBxQI8uYwOKNAAsQ/JkciuLMhz+aLbcGrm/PcmIxUJoYc1bmOBXSLqs1/B8
SL1mqDgxxyrhDle+mgqW+bmoZ+685TnEcGWx3JPXsNdWUnp1cm0YiDQKDLzvLTOJlR/IRexq9vca
iFOu3ymXF+5qaOvo595YD16uPfV4qICzuw02WmRA7KSGbqW1vCHevMhu1B4cjHsdBj3pDiId92VP
LVATZhp+07B4zKkvY00GONccnMHyRi5sNqergtERpFww4yqYiQ8zyAZpMA10xtRPbctrR8tLTO7f
fDVB1wgnvqokcnzQPDVCk7L8UDOx6weMEBi3j+xoSr/u7TI7GP07StoracsgWgUych2FZeUR8sIC
U70FSXDM/tH1ndszWs/bzq02yQt16MLMPa5H/OEmEkXgfGbMervRz4oM7iM0ffsSV9axdJAmEwai
JNfETEHtfuwiqM5k2OrPRvhgYbanxVhyGzqWhNCFCcS0QhloyuDncOCr1nlaheVO8qtj4OXgkFRi
MzG2zlUatAyV2+R2XpX9pkvJ5sJlPr2NCzHEroKBt8Zuq0tiTX45T/yu+ljDQoocl1kfcxQBbbM8
6gB3dcZUKPHLjoxRbqhJUJY+AcIvwwlrgYPR1L6+Jt4yFeeJJtVp8qAn/ZX0xkOeYy6ttocB0Y3K
N0FdSoI34yo0AfNTFL7szQw5I9/eb+CUd82yM9enhRhbUxbHfmIUAI9nSJmSFp3biEemLWNSILxH
5KlnfpnUftfCtUWbOeTGvurwOB7QjmZ3so44kLDpjoK+ISFb0V6KDt+ZbAhCJTxEpXIQVe7BKw+S
yD62mO6LMDxoKyL7xUsJ7KjFuWErAqAPBKl8xPY81BoXySI21/lBwYRfYDAymp7MQ3+NOaNz7RSr
IXlyJ6O1jgPHpJPJk2KEh3GSV22rXzqbzJkpD7ada22sY7eo++0YBny6ykfp6UCP+epLDrTtVGY2
fNJKBN/cdALST6jzrspKO43ALGVoeANs8lbLDk2iX01WGyhb1EcBtqPKq2JtA5n0AZRZn7fOKwQX
TmWhURFsfxehK9pODJUr3/bIypZexrrXbbyvV+ofulx6y88fHwgZVuW546NS8ku2g6hUxckcVPTA
hbcdOJUFq5ldIkdabP8QdN+N7W/VEkXU0LQemlm7DJrmpZCtO22nVL0+jLZy0ImgHYVy2KqbaSTj
Vzn3tryUuXZu3voa5+xCw/CbHV62wdwjtW1KFw6jq/bq3l4Uv56EZ44cgbbi284FgGa/ie+gEexT
w7nJe+dmGK2boVegMTGVT97UmoKIQisakwCrXdUkq1Y7F0qGe2l2sGtuup7dLSnd9WQe8yy+Myd5
2v6caJLxCrJi3XmEJHBOnKPR5Id0Ma5iJBqDUE9RrFA4yovVcjK39RVUkXRQcDoKfbCVt2xigqdg
WhjFx1ENb+b5e1Trd01p+V10sHFWbWN5kql2Dsc++IR9uKatSNLIelEZcIT58tKP1lHMCm/lAwbW
/krhkVXPOhi9qRjHPC7uNt8A0yg9TesCW+sDk3Ubr+IUOrVfTcb12NmPlV09RkZ+XnpILqH9OOKR
TVW5Fw3W7iwJrFOwhEIZv4TEzFIK8bouaLClYZ1BVF0au/Oojw9Rq70AYhC7wSATb++WsnC91kEn
GupTNQwfmyo7bIUfiAUqnkHi680uyjFchRCVOIBNEK5Io2zpuOfNi0jZC1IGXvn4QV6jo6XDFaPu
QAMqPcoaobbA+yKW+RiAn13It1I2O3XLyw2T2uk1NOFKg3GdEFrfm6N2KSM+fK+v1VWihj9kTQ2q
qC90g8eE4fTSKH7ohDd2mn/Qf5/wZfrWa85ZRPM+BUbM2vm6S+Y3zezuu2x+yKnMREEe4Drrr0qV
wW0kp0n1k0X9Virr2xS39zqiRjQnBH5AjdyQsmLCTn956LfALUldzpHhRvDsPGWdGJIv+hkk8JsM
S2xvTPuZgPATp925tqSrCsSsfPgujse3RtUeQu4lLlveMvxIZXQL8Q/TeVzZ1zeRqi+5Zl6PSX2v
Ns1TRIaMXctzZYsrK/2awq5bw+VBqvQulrii7X7QSOqFJrQRwRijFdldHJbPqsqTtIZX2a4PZgvR
aCqzL4v6Ra8nDW6S3uHqzAaV65cKqf32fuI1cdDGh57XkPuKNRX7UEv30ap708ju1ozlqikc7nRS
LKheyKu+sK7USNs3bfKWU3A5jylPB5by2aiIA2WZOuESE3zO4R+tL3B7TosN5otALpTyVCjqxU6Y
GqnqhVlRUIU44rNXb1+uQkhXGOFnSm81mseRN3bYaj8t2+tAIAaLxeGSAHSQSMHhjP2JMfhcEBRj
PlncyIaUpMS1tHHnKC/oH+j39lrzps8z07QIn9P2FKZ5cMC+9M7siy8zZhFYSqxJedCgHpYhldni
6hiodPFXyOm+3v+AkOZOswJkluDQj9Wdyy3iqGFOikH+YiR3U51tUfN+uCT5ris7jmxef0aFduyN
swAM5tYWb+tsHrcNEAFlsH2SmVDz0htum1S8ftvsachicjXVm8hS618Hoi9WKa+gUfkyJLObrbso
RkSlXh6Lk10YDP7oEVLjOGbgarQVWwe1HUIbkgSzmjaPJo3/YjeJgwoFHuqmwtH22znaKuJCNlow
IGHbjsO0Wd1q6DD+KD2naQOx6pdMCx9xi971EwlzRJsrWUvaO+YuY+2DpO4NxU/kuq9V52aunKNF
jd8pdFkcz468k9hSVwLXEpkdTIpWW08PTd8FmVnu4xr/k479qi4OtqXuS0s5hKp+LTvhXY2EIkwD
A/aV0thQ9xGYvy0ZW3IpWpMdlPV6qn5sjet2gkY9PXLRBxg5nkd6KnsztDX8yeKP/HBLd4pH2Xlr
8deKrpM2L0mgHM3qvq6VR5G09+18N0zVIbbCR2ct7xBMLLsKExHFvjcb42pdDVglfbD5We6asjgK
C7GZQyi3F9UJiyw8E4RtM6GO66ftkgwWlNVyMHOC6Fr2pUhNVIWgvlRbs9DcVfJf2vgBqxNa5F0O
NLFWjZ9j0VDRJWNFjkhwHzWEjnUAhKRYJCT3bY92AyRUXv7a0tyopYMkdGrrMA1W09bSV3UJnZO9
rg0P8Mg//02UmDscSo/CboNJWEfTkheFsC91ctxSJ+Kc2iMiWWoCIdiGMxEHCVQdxqod6iJsHJE/
LbBkeFGDpYDEzCx8EVdJF95kuTzXgqPbVA4Dk9i+fAJfOWq1PLUNEWohVY4hL40Blmnx6jriuozM
4/SVFUaJ5EfCJr9UXoqaUgZZWs+7gnHBycrso1x4Shumwy8y4RNyHA7kaPC6W6lyu2T5XWosb9sq
0saCh2ccsUL1tiuyoPLNMWdx44kVAvGP2k4/rZgn/bjlhcRdsnWT4So9hzTCLLvp63W33cKE9m57
m1Ke1EAFXinwbMo2iAGOlI3FWAAeAPpsx4kKd2x7AwuDt6FR91vVajFd317s7QXfFJptCCjEmxfF
8mrpCxAg8fk7PitZcI+RHi8Pr+u1OOuxut9exLaKgxI76mI0jou2vG1/x+vhK51+ZZnpnbRuU7SV
XWzQxRm+Uwy0ZVwZn7Rd4XYfuggWXCiutrVE287x4eBjA+pi1s+lwdraIDkFJ7ANtYqCT2TyP5qK
/68SnJ+UPf+PaXnIrPgThvuXQPSH/r9OSd93//Vefv+v648x6f7s9vH5w/+0+9gcgh1d2BYjxD+r
ekzxx5aHIZCuIDgDjwbv/OdU3PpDJ0UDKJRZus70ETy448yI/+//0aw/0KZZTLH/MUz/z8w+/jLT
sBkK4DWyRevZmsav/Rl5XsaoETMzHW8MxW0k6Ngm+vHircJzTMl20YDzFwPlFAjIbJ7YZtv0iXxK
19HvIZJDBKSIgq2llrBlnL1lEFVuQubEzcf6Ao8uWCJYYXXF6XWuQwUzCCKr42DUTTTfjLPJQFJp
S6OWkWFCHqX9qE/XVGWemjxGBa5yxY/qPexy167jndoD2GWGX1tfNBU/WMUN1Zo5V+FHIc2GangL
e7PAX1US82SpL8b1JB6y2txJxIO2jftCBGWfoT87tHatLS8jZ0R7rxZf2zHzxg6NBkUVUUk7x3qM
U7r6OPIF2g87iwIejy+gQZEXtmNH8RRKiqWJPJMg19ro3KjjHZ7BgUN5EQ3nNrcNQSDGhXx7hOKt
3R1TQMY1RlPCm51Avv3aGm/hUrhJem759OiyNVZixM7odaAkg1k29G84bvRmc5+tEbbq44lIEjj6
kZ+NEBzz7IxCIhApjaXxjpFaRw/YE5AZ9RKXftMtbE4vGKOw4YIJSlMsocyP7Y2mrkEPRRK3R9fo
phP5mEcSv2LYpOVb6azQsWV0H87dWc+g7VfVbWvAVehODdqCdU7u1769STftURmXnt1F9yMD+u0e
VONwRPx4bsPwQpy7s7Q33RwFEa3iVktZ1PpiMBCYdyAwzsN2SxeSZxfrnNb6+X672LXo3WUeTg4E
JMZxh8h07jsre9suox7XYLv1ZSyCZSK1Sg9MXHl6uXghd6Z1eGKNc65ljpPaG2rRm2GVV5rC4pJu
qlLB8a2XdL2uJCIrtmEGZOcMx0eK5DPivAv6Bko0QBV5Y9Gv60P6lhqDP3ecLbDZ9BAXeqfHv96A
C15CqloIIwh9EQ77FmiojlZ8enPM5WK/V4HrZhwaG8CZdQ7wEoEywAlQcqQpP5IRV3pTBFZqe/yK
g00lkbZujSKWoMKeU6L9jqmCqxYUxwSRr/mxUpNLuaqHYi0eswatG4INW+TUnV+U7DQliyvst74x
9kUe+3J+gsHmKf1blWv9rklZeJF+wQtkP4zGgynGozECf4dHu3NO/ercK6HpJurq4wVmrt1R1+Vl
TiwWUWju+o3t2eH/aBK1WEmu2uFy4HfwPoUKlM/2aZOaqDQ8lWG+G/qLnDVv+6usik5mCZ5RYoaf
a16XwTekrYhfB/VD66vdBEtZNfAs7MdgJiBNHz5WkZHjKghpieFND65FLv2mXW4j4ZWo8qwxc1v5
0qLPQOeH7CAmVRkVg/2RTnd9CvTyY1zpIzBNSL4ZoEDI2Bs0YCkuCBHc5ARErx3eQvWlrC+Es11s
JDWDfKwIf4u9Ai/ksK+CwsZUT31CihCLG5mUgaN/YCXiUATINLv0bUxw9RBMoLddRaIGz2EkbCj2
szw7Ej+7GxUMafryytiQHTaqpoX6ucLJyO/oiHbm+DZgU9OJ/hAuX1Xcz7qBnUr9uk2URZodU1jH
DpFiUN7dsV1fo3k9WfPCZpm4zmAH8RLUGoaf8+xPJhXMiFP1Mvs4wW1RvyToqfuZhK2JLU1HNaYR
jmwp46Ea+ZS6uIxSHlYigWFh7buSYBLGTy1mc5qdHaBJ+sXY+8TEgGy+qsMEUMB212JFyI/BRD5v
eQ4jZiq58RWF6u+Gxfqvs9rtbAJ5E4zaYW6B8P98NolI4SVM5v9m70x628iyPf9VEr2PRMzDonvB
mRRFiRKllLUJSB5inuf49P07yudXtuyyO/F68dBooJCuqrTE4I17zz3Df+A8YYVmDdauqJUHEx9t
LctvI+oHZQjXo04DjJeb9wwHRIwmp/FbIDRKnhyZlGBTu29rawfh/QqtmRVA0KNuQnsHGo4AAkwn
E12jDvTpc6mLW9HdFAaPUTSvIgQc057LbLYBn4ZYlxHIOy4vLaRn3hHwMUNW0sWoxaSLqP0C4Z5V
niImOhFBBjPY6owkQjKzau5uqgjqCyYqU4BGiMpTuNCS5m7TK8weQ3up5d6hCO4TrbuSe6MclGPV
AexGJfjtAWtsjx16atrWJdBNuBSrPQN8YmE3wLcj8BXILUVqsHXD8tBnT1izXrvgPDODy8u9c8uU
eaNyRO7jDEj3zAWyybxr7uGjBFs/U9dNj3dfnaI+0K0bfH5UbO8Kh2CHdUrOL5dg1xa4XPfJow54
Xqc97tgHW1XOwF3vYnU4abPzgNL4tgHkbHftlR9mu75LztyqR8G29yPxfNwULQOPMt2pOvFhAvKe
IrpHC7KhftD64hY/F+Bd4VaqrqGHwcGzmqhPcolGboiPC+LL/nYysKW2w3Wc0ylIi1sc/24bIp/G
aJCG0Skgnv//hPjz/4m3BhnqLxPilyhv/zh2HyPUAv7+hftP//N/vP3U10xY/dMl2X1TeDFcODvg
a/6FEBUWN8BgzcV9Trjq/5kLm39qmmoKtR3POcsVS4OvubABw92F4a4DD/UwO3D+EcP9B3QTgcbV
dZ6Be02QPt+Hm0FvbWeIwe7MAyYtiY0g7lOBJ/wTA0JujNZCx0kjT53V30B0fsAVvftg8/sP9hkU
47EmH+zdmPFfMboYgfJAC3X5zRv5CaLR1n/AmeiIzaA2wzcknvKf7z8pHq1Is+UrdoLMtNw7Ra/h
fwWPJe3JViezMgSFo9yXZX5LrLtz7W4/atxjab4vrfxYau1eUUjiIfUy1UKrDSYG3aoVv5ba2F70
jneJSu8O/y4VbpzXoGyGpomWquhr9hu7hjeTdDeINW1zJT3qY3xoKHaDekZ+V3ms+vApz6yFMUZb
LsfeosWFdF5FTNODv8p8pucRf6gxvbJLFGXp3AwdkiJNf+p0UCKxfj202bEHUOAJ6sJvrgpHeUy8
7mrUSfPoeYpGe4zllpqQk2ESVZNc1R0Re/Du7KE5TpiZhOR3MSTurkjP0myfUooYWKOVQchHZPdk
NfMqsJBVg2IgoZ8O8n1DAEY9alWDiEhz8BewESBDv35eO8F8SCuFW3UXuxD+qPvVhh6B690ltBal
ieFr5s6u+3VZOOcnKL+pzWBaXSEcuhvQ1wsFqQXmDpIPY/1gh+WIGa8V0ftXYOtBv6nK8JC77kUu
JrmEYrtfuyX4mWzdk6WmGV3jEXm0a7TmNs6coSJKaLf16yxPd4kefBjUZLcFMrBGkRvnOAayzv0E
Jismj62y6sZDAq4viqPMsMzBuwyze+xdGrl+sqWJXdHrUVDgypkFzr59FVdkjMlLoydfEiP8oORX
bVLuG7N+0UHqApk4Bk5yrqIQ6zHlmHvGIbeUYxRYh4S1s82th1moE8TLRonPph0vZaUKRt8FV+NQ
chMwPa5Is7l0sf+4mmBEZo617KCoJWpx65uMD9xxFZoB3J5hTQN5A0livw1jmybvuK6DYT0E4dbT
r0b4VLlhLPtgV7DbRi7DNLUPKrNyKxtxtxs2ZuzsUiVYz1W0bBk8DGmG3Wx25k8wHy06UtOJ8Q0M
pL0C66bx6CKXziJKaYSjcpNNJ/lJ07eWsm8Rnb4qDG7jjNymYFaY+8fZ4WRN/TplxBUCgOpUKe0Y
2nIytLa5kS0XV/WLaDE1GX1EBlt60Oyr1jxwq+/G8b5D90qD+YSRzNnyZiodXk8Gp3bgCgZ8GMY5
0zMAo765c9tLO49PDiNVe4o+9EZ+NNT6JkPsQP5qy8hMWt1TzpJ6x2IW4e3wArMXKACHT4E41wRb
y2EWrkV3SmfthsQ66Ny7fWRRnjj3takcnWZY+8O0nSksk+xkl9otSYbbX8nJQ3RxLeOvABKa557l
o/KYc8TgJwHtExXjcjR7audhbeBqXPAcToiLrHx5vdwaJT1NGvf5sCFTXoJ0XsdRcA3t8ePbu8Wt
fSPplV7i1BKqKzUNmGPC1RqDQ4rXTRXXe9iF51pJdwqC2Sldyz4YTgVNtNG2dvKdJq3bK1Fz06rt
HvgbY3KZ0KmQwYdF6jd7Y2j2CZmKE6NFWiPFzlyhcB8GPdq41a0LWASQZ9jfSHWaFoRXoF0+61Yg
2R8FCFlm9yX2x5UJjVcjqY7ZzdGAJqS9Gv34Q6ZzsmvfeWga5a+2IL30e8TQ0XonfJZt8dI4+U2k
O9d5bVybnvPJUYNDVQZ3ZeY8JFm7N7PiNlD8v7hYgX2wmaJkFQwuFqMUXFcBya1VxUejS7eVTi9U
3ByrD1ZM6KBhouBjR3MRmBEt65E/6+CiJt6dRcjHIYamplfChxX6dwgyXg+/hOpRoYE/1/1rbY8p
jVPGt5l5qJJw3RDV1bz8YDankBASpfmiiZAUY/KelfVL61c3EXzKlFG7JezlwN5VPpJ2fnNTBv1b
DiijBErno2TIYTsxn4mZWKXGJtE+mQVDom5krqscQyLzbNvHumN1XEA3OFwu+sq7b+Nmr8UZBors
wLC70qL5pEbk0cnw2jrNymR2XVXmhsW4n9Exswb1WMGSVHbBgDp3hnB0rQB5AyKHfpxV+eDOCC+O
fu215s5x0tsyGk5Kjn0quzK6qcLoLDkv+no7+gOnbshvnfyzY4DnD4EQQEGrHVzNmdlnennfe/TL
Z9ahjM+TrpwVz71vrPA4u+mdXsfnmLjWxda11U6vLk0SxFHL5lVRplMyuA8F+MFF/Vnzuns7Z+vy
Trr0uQL1UAUn19S3c9gwlXcuvVfeaJN1zQxryRKh1BugaLHt03Lv9ikoC5deUvuKyv2zmqAsqeao
IZQjtxlz6aQZTylYKi7xK9R0dv44byeHcoswFTFZ8m69pniJmEs6EWw1+keJ725q3vSkMtDo3QfL
oY8WhWu3na9q/7ONdCIZwCfPivbhWG21PCOT0D7kFhZ89X6u6YSnL+hNrBwsA5S+3VeGBcfe2Elu
UjGTKGrnbnDgY6DROmWAni4jvEnkRFfMQvHWshZdQOsMJfeuCA8dWY6XRofYJLol83b0qfLmHtPU
AqWPFFmU6DkE+lI3FaIo5UsXM/ctRbAxccsPpDTpFGzMmyBuUDdz7/qsX0dRs0o+ynsIleBGn9is
Lz4FfB96JMtwr/5RO/6/0mj/rmP/b/v68jj/KdL130NaSxflp3/PUrvUkNM+vXx6a8dfiteXoPiu
CpGf/lcVYlIrGI5h01HQ0bL6tgrBw5oWq0q94epvjjBfO/Lan3Th0ZcCpC0ptEpm/bUKUf9UQS27
aEGDaIAboP2TKkT67d+BoMFFk5l7KG3hOUhd832GrgWBie4qHFLbZeRdiyiLhSa+ET2iAvuMYhQd
Wi4vAnrzmypEFMR/+GghNuiCQWdO+24UUNtRgxyN4SHds6tD5T5yHLRDRzxLxupe6Z3LmzpDmkyP
qVmg+ifz+t5OO1opS2cTlP0+y2owJN3tN6/yJ2WLo0kB9M2i2BCwNBGjBBTOnBl60feLUlexk1Ze
Cj0dxBXiBtM5qIpg41lTigenumYKwYCT+gxDGkZ8ivNkdfrLDERVC+FkM51pkX0p0KRKgIKmTbWy
jf4LhnIBdx4jg9jBibUK/MUOmniw8vSiIz7gywPKBUvU68LYx1lwV2vtVWumm3DkyseqlxZcm95E
ISMOq9s3xcfWGit0FO1bxw2ui1QcjCIIykZ06rxAX5QWKrdFNXBlKPM+AZ5stR6SR/XJoCgxdLSz
qvhV84r7EcXnokKqEpHrcVQfIfye/QR98wjxhW7taWCCVTV57R20embTfNBlIOsJZm6ebtyqIt2i
6lgKycFW8o+zzohzyNvrqrTJpqNPCXOBRT0we3YCzM/JVEIFVrSh+o8+83IT0cs9teEO8eojgAnm
Ly1cjGxAdMbyD51FsLS19NlotI8laLVMlCJFkRB733NvQSnxA4B9iCc59H+WHjLFiwKFdGQus9JS
Fv2MUnkA0k1Nmes0fXjyWuOqjenZmXG6DuyqWcZQqwMjYtgR+NgZg/fMStAPTYDIC2qM+muVVp/g
I9z4NeDveTbEhpEvbvstaO66hdMSeAriVp2OrrRLi01TYZp114nHjydQhBwIfotY1CVLcc30J35r
0aWb2sAznK4SVMRD27G1wgTJJhwnrNpotmZZL+2+hLUGzFJv6uQUPFIv0TQO8KptdNF2VqsEcEnp
bzuVEkpVlYc4xuojDBGmKLhyk2KG+44iozWgGFEhnMascYniz0sT4qwcFfdZha11F0Q9eTcnrEd7
uKc3tgfVcUCFtN4pfYCdbaMf3cG/zkgAtgkxb9HimbUiwkQrq/VbZAIAzIHuqiarvbfa4pDFAKkT
bR1opE/2VWliaGFPj00Nf71wwy8Wb7+r0xtjBPbpF5BV/TSq1iVk81Qzl1VdmavEnCxa462DCzus
qzxRuJtL/NU801yX2P2urDKLr6aoOcX67KAGgEhbxRDPd8rpgA43emVYeQTpvTXo2yBjVSjRmqXp
pM+pz0Rg/DiO1nEaprsy4DundgoZgxZMnk7lyku7ey/PY9oXpbfxpw+lnc/rupk1ZCGC5jTJP1od
u3hDz3bGSrGl5jZRynSnGCBsBNhuVm5yy944evqxnU+xx760ymTiXCpoOWgoRfX8kB5mz7Khgwr0
PXLohR+z6axzUxB808D4TDPFWMRWsRxncx/4c75No7lcx62Vo9CsMDKxHpqsfmojB/3o1NmURnDV
e2KCCG9D0SBJZg0I/NB2noIOdEJKpb0IYhQueh1pCb8rb+sEnApKE590RPGQ7TqjP1OypBzdpE2P
Wvghs2N1aSQaWwW04aJQivvAbPmSUC5zf3xUM8ikg/Lk1xyH0uDZXdSGMC6+muf+OismlUXhiRHo
uacLsA2Nbi9eiYtSD5slQ0hGrD4AE/U26Okae9mtlZMTqR1ICC3Z0l5eospyqS0DC2ntrM4igG98
qYz80ppAsaueg14NYJJpRARKihJ67l6MBBz9DA3MQaqCsHRRLGujD/wVV/ZmmA+nao43emOc/T5+
pp2MXAX0UDv3r4amwOwSGFPEfAJA39rOiRxZGtxaXrTp87qh6kI5VgPQkejFU2mOj1MJB7aV2e1E
YOCuSKP4U6QiUwKod4gxnpgs7rvR+ZCr5RUSRDgVtQGAPf2ACsRja9bQGUL3oW0ycs0QVZCms+7m
MkBM+LOLwj21Ht8zUj9qhnPAqffJT3jJrn1nxTNNBZ+QhtbXTRahX4z1XtRNQMerg8xPwKEyZP8r
FznXaOCKDwz7NGX2adTPpsvrBsy/7Sw1XTht/eS686ExKG0SSCygmG4dfdjQHFUWjepc6M6JKjyf
A6M9YS+USfjs6PHrlAKgwdXOUXgnHmG1ch+S9sF3UCBMuvATjmvIL47hazlBeHHc4+Q08aKeewRm
Su05DfNjnnBROi79OtQKnwP/YDEsfvtkG8ueTVOBLmcSrcRhuIpGo9nF8Dgcswb0XsfPoA9csUO4
8QIb6Q/90QqshT4iO6454x3OpHbtWUs1Jx7PnXEaQcJahXXgumoX+LdvEO+7HS17WFv6hVslXEQB
TAq3jx5Ghyu9Z15XAXhd99VEx9ZPXyPICG4HujDyuZ5mYHtvt31paUyl8clRwi99yHL1o3/RdeR7
dHM1GcjVmN6D23cUSOmeVOeSlJyt2apgmMy8ZxpZsJBRa8KlIqnjTzGL59MOWxA9NmaOa1qsR69V
lz9XkXUeYhcnJlIEbItoagTtVZW0u766nlpSFcSgxvjGZtabM9vOpFs1DOMXP7Mouzvk1+tRARcc
fkq84rYvIE561UuMqxZsMCLA3IPbn8zgS2b1zSqMT03V6qtBfhCaAZLyjEN6oiSCKAdS7PvIO+cm
GvJ66RIKXHWroUQGOy401oXrfWDYVgBQx5ky7Y8z2Aq/7K7JlCmsDDoGjVsfm040yYpbRUuP0QwI
38nj+yIDbBYBQF06tQ5RqWPShrjhlIBJwzGhIE8sWKyqkfudW4Tme7/UFBqw4bCmSMPQIAg/NW34
pbS76wwLaROlzsRQPuoyxstQ70LEzH0tmGDDVU1shPAkNRoQfZcoSCyNpssY2OCM++toZpfaEzHO
ybMt1MqQ7ceKOE367Hf5LWR/OsIi6JyfzRIfC+0msBtEFSAW+c22LsqTruR3pc2NMzthuQ4mmtER
o2lIX/GUq+u0VKbNhDdea7QHvTGx4IiPc5PfF1ql7GpEHqd5oPeYEIPi3ly6YSj/pciW6KF6rfIp
xp/B6aC18IGM7BywBJovPhXwq+LWWPdDehek+QNke5ZiAE+SP2fzXezDJ5tnOh85svZNcgw7uG5u
UZibpigqGG7NxS3nPXhedz8wGu9cpMuIDIcohnCfG5twUA5koI+JjvtZpeoojgYGSvitjoyp0+/g
J6HpN1+nntetNR+l2axsrsgVR51/lDGbuxttygLFe+kCj/4+fgljE90fmil9tSbtnOr6CNMKC2TL
/4RTRIrPl9vY6PXXxiZIUYjUyoabjtgnIxVl0YGDXQy3XtcyBWw5jWaxz6JUEEktGX04SCsf2cbe
fEVHgDc7kipltfOMfcPl15XG+xLIVkFW6ZaBurHh2ob6np+s+w04qQ4Yts9XRffSPrUpV7dtcNZq
C7+wBKQ/nUxRGK3SW2ckPxKUU4Kq0dlxULmg9LyEPtSvXz+ZzrDt+xLo7cmofVzDRmjhvQSHZ9t1
axWdwjb6qy6Gv+o5+GQ7kweWBJ342lknolPvJZcuRO04wY3DRyxwsIOXqR+WelF4G3OQmRZhvHT0
ceV2zW5uuccjsogOkItlwsFrJDFpCpyakJVe6gP6wpo2/mYO9dMvY6oaPGfdxtPKfldpYp3kWlpK
6aJHwWYeSARK1d1rxPRVjYOPzZmffQAqkXWjmdltns2Lqg4PhA6AqPaV6k/LcsqOScVVmYzcUtj7
2BaEyDezisgtnkb/1JlKsSi97rZTjX2AIVBvBOVvvon2TovhbcOYaGc5yHNjzPVef3rop0jt51jB
osZQYaKqj7PGRd/bByW1z46CgQ2D72npNWxjQ/nw613xQ13MpqAghxJB84GuhmyabyjbbtS0FXK2
KFspLb6J/qFUjN84Xklp/V3pzUc4BikLjqW0Nt7L5kxdObUAGRQU4qxtWpunXlUOTU9M/fVXwa/s
x0/iI0xVdwyd5XTfyTtAM8oIhrEPJJ+aGUXjR816KKbxA8oOaHwqDIgAsTDmwx5GQrqO709a4fTj
QrgEC4XyYMp+SMVfMUS1snECHDQq7RGfvPt0qracINLZOvykpOa51NjoRWFdhQJA4BNssl+U8hsM
bDGsxyrHaAYVCdfkS9rcdCoqd519clrkDoGZ3eS2z2SRWz02aQPYtb2ZO+oaLqSnyEE/LmoGHS1f
7JgcCIkIcO5VD7Q/ArZ2ktmLkuoKbq72Rbn3VWsp2Y2U/rYaP2r5NZ39e9sPZ4RsBbkXFEw6EF1v
OpfiQeY01f3UJ1+CIPyST7AEU/+Ym+0TjdZ98nlwexBiKPQZyPDQ1EYfbfYvjgHZpzfgGjnTQ0I9
HXVPYZejLEN5O07OxuWSQKXnyuyq+8CnLEiUg20Y28zA3Qc23xcbgl/ggwJtC9rMwdij95qt1aF6
btzy1hrcfeYxgR3sUwlEB/5tcd90FJVSpFgpmqdJmNwyGdy6pkK3RUMam87JqZire4/x0iJ0Iat0
LtOrroW0dZCBouDglKRYI0qdLZLevSQZOTAXRkjbQmCFT15n+2gbLl3ncYiTi5yBVlxrbHs6RW6C
dhrJrp/xJfMov/d7aky8j6r8OFe8ICAvyCloiyHB+SKGRq4U5nkyU6ZmmCkV2TrsEGv0/OopqDrE
1pXP+Qhtrw2mB9OMFq7WXetmfNXjaoQA1L6N58dyjj6FCjThFmZHhES+Ebz6pPE9jAGj5V7wULNe
GsUXCvkXyOGm/1fWsdEqo7v2G7rttcBusecJmMAnESVAHB8ZNcNbnOGrhn27MFu6EGHnXJK+eJpj
7Wz08SvjaVyBsPNZhFJQRcUEJ7I6GCiw00BJb1MF/cTGv+SuvYOSR8c/4AKxtsAhkOm1nUus8WO4
Z6H7kBFRVYsKktI16+d+6QVkS3UVfeooTdz8uVPb5yirH2uVFMmokZ+rin3SU70UlXOagvhVHxHJ
HKGkuQU8ZbWkaRCelMR4SEG9VToA/bfw8X+7Mb79XJxess/N/zOWE2imfRNnfwZTf4zyj+Bx3jrj
bfj5jy02lS+fovxz812HXH7P1w65BuLGwkzCBKqt/m038S+cDr4ohgXb1LZ1AO3cSF875AZybbqr
k4nYXBfg9f7VIQcCD6xHWtpgzPlx/Z90yHGC//6mELE4Q7M1G1MFQxMlme+vvcgbKoUZIHRRlEEi
DefUEh0EeKzqZG8tKrts8va9B3BM71fyJ3mkixaPp5jbunP3In0RgZNOYFjRfNpITiQ/6tTW1qDf
oPb2Vh/oUrXOvi7cfWjcyY+JP+sbIbS2zvIjM/l77tMmSpPXxLbOfUiWyOh3p9fEw+IYYTON+Oxe
LB4xkcAdxjoLC9iaiyPaBoU/7eQpYgMIAYomTnaUOzbmkOpA4uUhKZ+AN+7E7hDq0FGez53jV3Qw
TnkHSb1CTwB2lkqfdUSKCAjRq19CyKEW7Zt6Nzn2FlrxFtPJaYGu6sXBEmE2jbM3AXNgZc/ygYqq
nxUzP+pF8ho2NBw8+OrDzZCUd3FnYmGdH0cv3KLnvJBfOA7OPnTwUOeh8jwHd0iVRPdoBPEoTyML
2kfMZflZ+EhPo2Oe5OHFaNsk4AjMGqWCbcm7E1r9mObACt1LrMRHLQOBgTe3b5yrwNpHjrW3cfC1
AwMa12KqnRtbT452LK+IGKU0w8lNN9OYHhUaBmzKvaSFakFbjHflN8M+b+olCnl71CdOuckKa/D2
+Pd5am4Dd1cY1VXEXU85vNV745y51kmdjHNd1k/iq4bi8MpMrK2VrZGz3BcND9RZW80U12GcMfhu
8idDlVMUP2gMxm3vpuLNuXHPxPez69qneeIvdbwizJq0Eg0AyNHy5R1YkSKBUeHvCQfTisCQp+lx
SPqb0TwNNiy+yV/hSiY/kCvGVg/fmEsG72fSzJPGDlXrv79KrgF6UlSaRcnbV5efNiGbVVXLdzO2
MJzerJm1EF58mb5Wc/hF1eHAN9o6m6x9YJgQee1TNEZfUlmavthIh/HtyyUFQB9nP/HiZU3kd8hu
Q19HVF9O8ngzpFluYnDHCGOZ18JLM1g6OXtyPvtueOO/d/zv3ARZwq+rVe9icFZlLUu4Ae2A0AMS
JPKGsZlbVS49joyMgvV1wLrK6bNhpUwdUjclPRUOJ8LGR2FWyduWRygUd21zSEY2kD1xIVMGKxz6
+UNvTveBehepd/J58jslNgi9auBrMSd4gd+7lc/QFAsAIIIpW7UYr2RhIpoMgANX3wTi279T6D/y
LrstAEY2ICF/RP2Zpkn9I9qCTLU8/fso1tUG5nxBlqwUJz9m2rSbxaycp4mU6FWePBTGcV27oPPt
vZzMqmiPaG+gNLmNa3PbzOhuCOOgqZ8k/YDGh7iCucWPEybDaJxctFvkLf36wd9VBBJ9v3tuic7f
FB1l2ffUwTy3nlZv3u8BeWQ0Kn+Puhkt4730k/Vx39UDf38O5CcpbpjTGu/WZwDY3Fdjnrw5XSFu
jcwtdDpSXOSapmjfau16ZAwlW13ev6xYxgnXY4IeUcD2lUvZWqc2905da56T2DjdVGUG0QbNAsSZ
Fdr1Ih+l4KPnhhvkt6C6BA99YYDS7u+lbz/YxMsuPc5p95RmPoKDwUYC7JzDu2SfYn/34hbURRwv
2KpPusI+tYPXCuZ04u2jNmGmVT/pQNeD2UQUhTSrkcHbfxwjeW6w3K926pxkT7bevI+LjZw6Pzky
+5kG/V5ikTSxJV5IExaVh89qba1wfj1KuNPQsZCQozeSto3Ja+2EryPOsohT3VbmluTrpPLAUQ6d
Sgt/sxve9SV+eEvvdkNhOP+xi2VpZX2kZJEoWwnfB8JwaFr7X2/Anx0ci03uoB6MF7b6ruqlIT7b
eYERp9znct3A175IlEMqdP3rj3rTZ/2m/H37ekCLVRtcMqbcP+haxiUjPxs/DbyWj3KRf80RAjw9
5bqTrSZXm1zfEmoSiDqB9Evv5OnkkpQLk2r4FBMIu8GkAZsdx2pdsEFkfeTBG2jbsl4xhzVU+VJc
QxXbVNbx7U6Ynb1r6GevPDlqtzAz4ywX2sD//RZOC9QwfMItWxhc1dLnNv/1Ory1l35cB1DDyDkg
Tqq/U34ET49bjYvvUtNsHMd5UZFdz3wOEjd5hPd8F3y2VaoJLjAFSnBA0jCxEX79FD978a6JR6gh
YrSgAb6PPBruzkbbWaJiSALHXpObX64joB6/2dY/quER5VwSVvYZ1ExdffdZ6K7FIcLFMdQY5yRZ
H1PmbbszNcTQhzd1pe1AxiMneBr932w7511b6W3boVQMUJuOJEv+rkHGLI/5M2yO1TxxqLOcKEVM
SDNvL3/Whr0c6DbjTrY2BoUxcXYsGDjJbpO0Uepb2Zdyscg1KfeHpMSdaexGwOWyXwPpZhC6LL1A
Wzw5Drl5lgvEGJ2ThCdRx5lBbMl2lBxMPmMeSOEIcSFOK/Rjye1CY4vN2Ha8fgtZFglBrFwkK5Kb
Xlqhpc6xJMkJfNI5+nK1RhcB6WKeMtwAObg0IB3ksyRdNApwhui/R1xuSnw7YR/Rm4eUbSZ7auRl
/3o/vceVyDLbLs0tDZVf9KnfK5EnCnNLjHk53eRjuhZvZyap/pyAvV7I/pLHlDhfB9y2GC5zciV9
iHjWXz+J/pOShidxNRdZSvQf33zuvrlUzcqPVGRo41WFzcpC17Zpe1N7xcELpzXGHL5unyQDkCMn
DyQPl6BO6ZCMSuCoSbCt2DxJwiRJkcFTSjITF9WxzoPfrNtPbmYk7lXDFBVNWrXvbmaFZKPyRh52
Igp4uGPqw0WSb6ib6zT/TR5g/bg0nEGkQoU9TcR/32JNUL5Hy4HQU5AD87bOQWkdmrA8ecWNKF1J
8SeU+sYyz/JmAEcf05LLmtqqw8Ehw4CEONom3mnO3FOjpzeKYqzF11TibclAH/vZ1TzjYVFhw5s3
T07qrfSA2UN+1BjfSXKVquPSaB3RCnhLvqQ+8TXQOexXX8uPKfeQRXrqqcZJwja4DiSMbYbpBnJm
mJ+12l6xlH1CR2ahBu5v2rQ/2UByI7oML9Bgpon6rntaMDjXrZZVeqsjJ7y6Ylpm8zoZnJNk715E
dJbMnTsj4jBmQ/QqR1jB6wAAB0htrmyK3L8LJQX1CiQ6MtRE5L1CR/71fv8xa7AZY3CDc7OqKo3z
7yN5XxO53WCKyV8pSIL6Kao9SNwIFSGA8lYJKMHm7SP/UYfo3yIevwU8/q//CsBSHue/G3RSzue/
h04+3P/xGNVBlP/BLA41g+a7tpD87Ne2kPmnHEPDARyJdK4rKvFf20LWn4QBk0m/QZ4ObpL3+bUt
5CJlwH0N9AcFYrYnV9lX4KTzJ9oDUEvxwMTK1rL/UVtILuRvMxTXctFrNywOIyBB9z21SYHZNQS5
Dk066Tc6Y8/J/e21/JuPeJd42sgae8bAR5BdX7tFuIEOG5FzMpenlz38RpD3/Rn5+wvhWKCyNJ7+
/kS3Sp/gtKL6q3qyl3l+U3D7FCDGQZoFRXwBR/abvPoHO3L5RLpqmsn8XUYx77IOJI/rSp1pOrh9
f2UtCjW9KqhWElSMKn/aVjlEVAPmCgQJM0wOEayWdjJ3U2DsZLEnfCZrBAFUxb7/Zkf+rBb8ycKj
h4FtiGoRPN8Lb2uxybRwHn0Mx5Q7YfaHYCiFBRDIu65dVLbG3wRUTS6x9/vp2898lwCaejARusjm
k7BfzxZQeeQ9Aazk00poaGULpifH/qyD0g8c1Bq939yyP9vQ3z7AuxjZuvQUMW7zV2UaI1wQHkL8
bX+9rj+k9fLGRbKfo+MwWH6/x8C99oUbtLxxv7idVZQfXHOn8FlJfPL6aW9n5nVvd1dNG4N1hUsC
0NLJf5P8aPJN3i81EAfwPyry5Fxj/Ptvkp/atDodNKyPjOBzO8yrZMSTEn2dCX5BkqPlUIV7BR3o
ANS+5bEBSEenxypzH8Kmvfn1khhyUf7wMKYN59zRyO3fk84RPEO+vs/8lTFcIfwjkh47D9RwAopF
gVQnoqulg3Cx6j7k5bwqogAo3IAisHnAImPRViN+UeMJ1MzBDWFaQp7JK9ji0HZizqwaM24voVTT
N536eWMqiPBi/hdH6x4vzl9/mx8yXHnBHGXyAhtTaXAD3y9tVZe5bYaFv2oRlyd6g+2OoaMEa1Pv
llnVb8sQO6iEHNwHVmxa1zqna/I+hAh5/PpRJHi8X1e4umS3NPRN235XQeKWwQEecn+FbJ46TpsI
WphXZ7dlwcgP0JgBZ+p3Lsvmzw6xS7nK+Nqkn/1+em0ErubXbcwhVi9v/Enmi/MQHSqBxM7DJpsN
9HWfNHQ58B49gNU5VPCxoL0cJaIJ99GbYOpP3rET0lIXbOTwi4aYgkLA6AB6TaC4eTfFfKrRU54M
+96Y4L5O49aNKdsKEOplBYVppmEzrWCnrnTEYYTqY83dmuearN/1ZHAK+dliI4VL08JR9R+ywTl0
3URpHW9l++iQo0leeoc5RZ3NeNbH/iqFGtbPt3bjo8llrzqLgSxwSpFoyaduE43dvi/6zUTPAw6n
0Ai9LIYnjOJCEX0YsW5L0SMvLfwjx5uKjQ1vAERGvxGC44z6iqP1Gz8e1k6d7XKn36S1Qcy2d/Mc
301oqYlWjAgSOoh9pGUADala6KhfjmjfjAbcWjhyQgO2eF+y4Cow8AbxlYlJjsguDCg8h04C4DE+
OHAMx8ragY9B2G1TuMou9IaTESonxIDQfa9uhNanuuPO/hBc6rC8gly1sR11r6IY7iH2h5r+YpxQ
54M0mcAhto3uSuR1Ekopz+nXvsjawF5OjWk7wnmVR7Oh4nZDsB08zvMULLv8yCV+iNsQrOeqtdMP
1dReId+4jfVmPxjKpkFQQTQgYGYd5lE/KPSVfaRMhulWNfSdrHxLX1KIoSIRoZvRYUQXKYX4qhsQ
0yB6KvwqUSNDNwnJ5WsKyWvSaHqP4dZtQSZ67qpoUvRIgstUFy9cYOjW/G/2zqVLUWzb99/l9Kmh
ogiNexsLEAUUQcMHHUcYhgj4BgX89Oe3rFNjZ2XVrhx73M5tnHxEZBqwnnPN15rzPztIZAk6C4hm
p2JiXX1xImezn5dBH9yezSS5dOe3azE4aUS2vg5ucX0OXtkhvJ+P04RiENTXA+8pwQqXwBdloOvK
SINfaTUIo/2pTraVTG68JCmRccAst6iJjFfV6Hz0VNKaAdOUaA5oboRdGmTiWtQqwoVg431Qx/md
yyp4pOSXF21/YHelEJI7fjsGqJJkeNrdW0zC+vx4uA/B8BDpmdQASITkDrdOukOZmqncgSc6wo9f
9RCXiUZmLTcqWWveSjmKMGJQ87CIUBqUqvKOqTKgcrAvu7uAKJS8CEulNYnkw6WKJcuwHvVZjn15
6p+nsjMQaCjRTIKuRqkOVuKZsFIIg5wAEB0gEQI+R0R+QMbEIpWjmhSPw3Pcvj+4pgBehAB+JUsJ
uCBLtGP42VkbStiSZ79+4zApacvJNz3vTvkUal/jRbaxhYZJTmkV8vCPBbf059MQP5wj4Qke+1NR
DSoFsNAMSE9CxUkgB9RjkAFanj/JrZ/JT3pP9pstqYvHSDU2A0KHrV5P+5AYGWD5Eqin9L1TdRzo
xwq8Q1xHpwszINAcMXF9kMQOQPWpXYwKktxb7xBCspYJZ1ZKCPT5Gha5qfUY6smlgvb7LfVCaCcY
zi324sUmSgSVtGms/hVYpa5m9oi36KnMHwiTpLY3QLRcH+Rxs6I6NHbpktILgmJCuvm5Qtci91M/
Ii6p7H3i71WDy2iNcyYQN8+BpKEogsyQb3cegwuFixVFFhJMzQfITpJmD0wsJQRY5sMfe2TgkkBY
dSsSN/NhK3lSPVEZ1E8UWjBJnoe+LmQaf7sDbbWcutV378kea8jNm5dVgQBV1SSsQ8yllro9mFF1
Ok3vlOl9EHvGSI4HpGwnmUk40+4RxQDwKq0zJ1DEvLQzwqUrG0BYR+oQeZIDmZSuSeHFocsgiSmk
TPkGpvA8nYYy9KXMG6dDy4oC8kRv/c/y+O9EhKF1qArTop7hX6AgiBDS8B92DBBv7kGfJNXkXBNj
3vmFiqn+7MqUGohBXhyBk78XN/mzBkLc6fF6I3oO1NQe2SfcYTJDgIQEad9TydskaE3rSd4zhR7I
erAkSPRlA+o5VMFlsI7qKVOmXwV5mzUx/+AUtHqbpfrM46Q9LwFs21zvAaCI1DNe9nESyoiqDBXy
n9frLyWhfp+IRjU3KtZpPVX6qX7QUks1O5xPG93AvZ8BmhXI9PWCPIJ2bczRI8Y5CaVVrwtCt+rW
fFeIX0/O67b22L7UDuF5HPyMxHuSyLDffqFd/a2iB7JH561EA0YpNaEfRtfpHaujetQMgODhFkpJ
Olppds+vbV0C9EbK/IuAXpUQ475OolF14zoNQKx+dygvEP55pf6Wsn4Yyk8LVT9PyqkgQMTqqfWk
f6NiyYE82qzoz/+5n7/4vNiRPrGwXHgDXwiF/WQ3PI+3VOmUqsF97XF9bXXHGm7Ay71LhQuADoCw
kufu/KQeVL+xJOzb6fUgH+TpNfegaygDKTaMzX2ktJ6Du2H4ySW43J6UpYRFkB3+z6P9OysHXawN
1CJhlPzjp2XREkpZAkoOssOFIw3Sg0R2KBQEzAc7RxQ/8YhUDJHk/wRVov+AVl55KJniCX3jn0fz
swv3vXRqu9dH6rZ6ZFf+mVyUrK8ebnXLsE7tuKZ8roTQkFaMRK07nn/lWfgbVwZ+YpWoonYXdfwd
+vkDcSrXbp8C7zecqtmIop+2lnWsbEPl2Q6Z8lfUmjL+5+mpMh/3Z3ODLg1QMvEvyRDWP0/wqN3r
U5nS5bWLRoJQfHBUdTC/0tzmLh68KcIU8KZLOEL5iHRqSK+6hJGRDuZNlQ8lyRTE9p3cLsDBjUrV
+i7k8eoACH1EryFYwzhYGdUl1EM5ykn7r7kxeaX14HppUY7oad8qkAtuF5PSHTWvn+qnjcrl3BOA
uTRCNjTDeW2TG2LupMxqUBKyW0FufmY+dcNPc3WsH3puScDgGxgFEC7pku0CBXAiE6L/7FFEoQU4
bD669x/eA9QbvTxE8J/WEb8/xdCNh5UDoizDEWv0eYDJyqs6LJGNXFsLVX/YJC7a0n8hBbo8E1ID
f/DZuXh4ksNdj5gK52RMPW0K4JjtRxl0GygUG6B5gYMAjKSOJSdP3sNADBf3QEGnUq4UkTByitcA
tIHOi9wrLoTuw+op+px0FQsoDPtcAvpFXfAnZ1XFjdN91JGyxbMYcL/gyNT6HpVacsqRaMByA8I6
agNvIvXnNjVTwPwsn0/7/ASFACX+QGV3idNJiRunrBJXAY2AAkcuyb+ethn2rpknxU1z77pUIUpv
m0iCuoEyliseeC3gmrDcF8MvCFjdPHVfzZLRsR4DckBK73NQEgfbfiREWIAcj0voikcMFB8rLeZN
PxviTjMbpJjUFDev0pQ69OH5qeQz7fikJGJl3zCX+gDTFaVBFC41RYhor9SS9A3MwfIWtMgwNpqa
tMjBlZqXsoEU+JLzyZN+JtWY9Sjt86zVcVXEak/ikEBQ/YQrEUyJ/OCQg+gentusug5O+vz+RLKm
PbNrYFW0UpNMuZGE2iSdwT1pX9o55k+GotUDVvRxvoryfhT3snEexyP1iY82jvkCnapbekSVOin8
CvSuL4mUpAFwWii1ZST9DwoG+RsDQ+LcTOQwDWRvN0cJAkNEHgAKegnjhQJ6B7REqyc9wpi1ufq4
+NkdE6+ItXbPvFWnqfSjSry3Tq8iKUl1q9OTYK6DqwKTLX0XIJeEryY1kwtuGVwul14ennHDSG8v
yRcYlmOJAHhvAdxyZxto6nEDxTRVNqnoNvkavb9bgzoOlDvOQkm3Wt0QcSRxp54DeeakAnIyilHT
BxAPbaNLNZob6WZGtwRlu7FK4HVKqup0sOkk7FAGbpMEytNO+GeTvtcqqLd+YZkVtitlgzCP2ncU
7WreHCavVjn9Zyb3V+8dVyjEYHMvRk1bgiF/cqlwRZc9WB8srUShDCIASN3a6nQfgGsrA0lqUt9I
82TW7zPibuNIpK27akT/PI6fr+VxHvbw+VNel8sn+Lt0ZP7A3S+tW+veUoEsKo5QN7bOJulSNQc/
0qn8hZpDJsDPfF16Kon7JBFGJ5z05zm3z4ZyPisJoOW9zFVeBqigTUnNtOIQnRqw1zUQoG6f0qNG
Wlao9ACvQsgcVInNsaswPB+9MiA/PmouhJM/4VxqxyUUrQaa9kmBMAkXotTVVuvizDEeYKFT6KKt
V179upkZ3Z0eH+oli5sn6biKpvhZnrpVUwBXTop7Uw5LnRB1aYn1cRxcrxwu8JAkCKUMVtI7FTnT
IO7iLX5pOnlPACr2G1DNKtLPLqd8uNkAe4vBcQHW/ZLjksAVUfTTCBslKjiep3s1MTSuXM942i8y
yYxalJ2iFRt536py6uIow8uRInopuXmkqr7MxyFZZjoATJr2mpzbzaQqYdDpCThMza/zfEKx5FkH
gKX6DG+X2OV3bUyRnHnRG5zVNCQAf1rKpG0d7Zsrxi8uIoFK57xQ67U4uWUByZ9xa3Q2EdGqlrTg
6ivQMWCmVcT11U+CwBWXAmzSu3HEMk3b+qx8XuLOCYA5jG4tew01GDoYXsNut9wq98N3U5Naneu4
jSjZoRiuDtjLEwYiIwKKRIl6ZfF5QpWT2FbKczO7aGji6u0hkpvin/JkWaoAsxgS522YHQryRW6b
HXlZNtzJrRbVFes5zdyNfp4SxXUCzIcSMoylc75MK3xfKuOQjrsiSaIbhR6QQWqOmlDqvtIxZjnD
wGcdUrsDzK+jfwN1P6dOY9OQZo636KgYtjyFhcoV6rk7BEMP92vHbXB6qZRx0dOOVSfrRw/Bcj24
16wa5PckkhKkf+1/yNjOfvkANu/sHwwKyuZts3tVrHdXRjZMTqA1n4mNwOXYB3VNFsGRssSgmBCw
AgSnJkIrAOZ9YKBLJaBRQukD0frGQqIkH3OmXxz9frVrHVpAWFFnOkNeKq/oVOlbhcN7PD+3j0RZ
CONWsXpdbS5B286X3Ez0/aa6gPRWORJJrLhCWxIVud+vrCal1FhCpbNsoOpAfGEi33vzo96dZS0q
ByZBen9M1OMxfPuODGo/F28g7QzxJA2+3v0eXFvltovj4lA9Pog0sJ7ndKWl6D0H0r5JMvlM85bQ
QAC7NkdwE/qLGzm7Sp0Oi44edXtA2ZUZ8d2bdQOWC8vYn2v6adoln+SsVYOnPpH+JekbqCDiTaHv
arC43+4jxHmnBqJByxHviQ22ifkAdetRUSAP8NTTBf/oFbmo9Z1LW3WNR6ylgPFjXTWX4K6UW4nc
1M03rnrqkIKBWs1T3Bi60qrH7+kXRYfSZNp9nHxJNSUFz01v34P7Q1no3RrVpe0eTlNVz3ALEILS
6ThKQ+6x9I8Tf/X56twH2UkFSKuH9toF8Q/jLXv9qvL13/BYvdXHoCKzDPX553vAEgf2qSGX3NIN
oPoaWVk6J+oURkRgmXQn/bP8+DmJDgcBcThcdcHXun+TDtgiArtWidO0nhnnt5PbUuE8sEEtTSpW
CrlRwJ5dho3S+YU8af9VdhHTZ5CWAMIw1yRg9/xJdjUSeVjrUovmqlM/vblRqBIXIk5z6cXJXy0H
LylRk3mstj4PvczHqvRTEG3T4sGqUEEGt9V7Nf43TqGZN9fv//NfX+CblPcm+k7Sy/lPsQbyqu3f
xymIy/kzvX//5Y0/ohP034gx0FVCCahFiquJxv6ITiAEgZs87vK4XlRlpYN/RSd0flPRXDQKQREz
Qwjlv4ITOr+1uDMiNIEAZAzI/yg24X2P+uPll4aaBpVTXqGr9zGCfyKzuu48bvVLbePQ6iw0rdw1
ytPtvLTxkayM473Y5wZlEE+901enfdyeX7XZaz9npw6qxJHEaqEY3UJsGiwDilaBzh+VuDuI/j+Y
YMP9yjdArs9PShbD7aotknPR6ahC8XMqJtcaG25pT22KOKCR3PFqK22q3T+eRor1lY6T09I4A6mT
VC8CD2GiPXydJ/WAV7596QoV73IrL3RR9kjB3eA312UJh2vrQQUt4xXcO7cOKhLY28g0G1kR3Drj
Vo2XU9+8KCZ33txMEOjE7aLfB+dXRlHEjIyxvAOeaJFQMElyysY/FpRb7Ktxq0u+S/tRLG/HkdF+
LW7K4yluXB0JYr0e1GHEwDDA/c+7F+o9flM/KUULVvOBxkIeSioMQ1MAv6kNmHS9uP8oG0H65vJg
qPNX1QeO6JJPkwtooNRoHeb37sG8ZwV1qg53op1vZE9QhHZzqPvDgmdytRwcc8piaKA1lZfSOT2B
I6Komnm/dGen1uFmXg9I6AP1wpu7/6pPKZXAnsCQHIk+k4kZZIFOW+3Wl9K5TrskZl+xMSpwBSqt
vpL8qLXFse6CxkC9m9br63FMvk8nhZKz1YUS7BXJptT3bNhYjHC8BJS6Upwi191Ha32+ZVw5ajFs
b9a8kvDamyay4tKzas1TvLekEhRfnbSVcp1Aovsru/vX+3NYbagreFO/Wr3LrHV4nWzM7O/8dAT0
j3o0h9aNSr1KO6Hu46hpZZQZVgEZbA4RKE8fVaUSsFztQcS9UNkifw2APtBI1zGVAkiIunucUKrT
MgqqgdQH0ISSDtaqROkCnNXM+zfuKPTrnfoIFGn7zznt/0us14+hXv/332UW/v8YECadYf+e0ZqP
++fX55/x8+Qb/2K0GvyVWAKDSBwK18BN/2C0xm8yLU/mBap9vMJ/hIDBZMHV4/YdHDcZXgT3+yME
rP2bQXyzjA6T+eWkHP1nmYE/BxlIPtvhPoOsVXQKKPbP4vwMNEWmbfqk+h3K1TEn41p7RZhEF5Na
32lJQni2idQEFI3k3J+rMH7gnB2Z/p2t+6B83K8l2RqAxTQ11QGyLnZXSxxlyObjVZiHrorFVFNt
luQ466Ann9fH5o7Xmasb44juskFhfGMqNDkQNJtu9TT7Z+BWEq70QA4B56DRyFXXtanMeGtlwEto
8pk633WKKqa8KzjPx0drf7kvuS9Y1BlBqXUro+4ZIC59Nb/a5fJZeMe20h2kWpEOUwqMkLg8wDb7
ON4rkBDUVm03KnhrlIvwuJfAv7ypnbS+X62sDR7J45XHL5KzqWVimMQ4waXaOPZupL1z8Q+XuA6z
x7Oe1NcDTLr/TMzmTA2gzODWsyCzITUuV6enuef0eLUBhupYyIRrsU4OrOQpv62uN8CBb6cjfOCo
3wabXlKLhwHMW5d6cAIvKQXYvUuvfjqdFlBolfEiFqPK9mRqU7+vLIikUYiDrigIXvSvcL9slpQl
GeX9rLDq1q30Lkln3ut83tvjO77REfGwT4l/YjXHTAPGpHuhgGwVNxRMO95lVvR58/UC6srsN1Ta
yrh7eSngseSH1kKmEmJRt0QfeBku6q+iSy3Po3YmTDh7DVRgik2FqJgTsGyAxD3G3eq1ANO6Oyh7
bHp9dB51Ely1y+ixyXbyOkXXrzMKt7unDUnqegP0ERBmAALpbu+IgLueG/eZ9WLc4b5aPOwnhleq
9gZj83qnCkxi1CcSQ2s8jAePS3sug39Pzjw+uWUuem0uG5H36a1YPR9p304zAEiuXKQ9KvL1OnMD
Q1D0uqRb1+WjQ8zRBXCZxNfT8x74CqwkwODAiSovypzop8kGSAyrU26GZ+Mctwy4vvFZsfGiOpOv
2Os+xg0Xaual/3VqJ54MF74VrXR4PxPycehyYVH2IbSSChCt9LGVmat1TvOdA9AMUPricr9MbzhX
ssNjdcXvl50BaCBOeaKXx+2rS2rDTcKrPK81gLpgtanaoJ22Fp3bc9wU/cGFKJ1LWYZqQSqJmuvz
kwEAz1MpyW7tArOT76gNB6x1h9NFLkVBvUbIiLw/iSqdgTRzfo3LlDirHoEs6eUVGjJ0hTCyuUHJ
6NGjTON0AxTKpvtyDVmFWGlf8XDcdOdU3igzTU7bhfKWWpqXlkRlzO8FxaazxMsKKkCSR0slilmT
EmNyTlUcTtRKJiMPSPq6/61ol/jW1hqzvna+LofjYNN5eWnV9Q/5M3xys/7KMgGY8aDJQavsGkMd
z+rlSo2jK3XTJSBEeoOaL7cX4NUUY1V1qkQ/tFWm3GZqBfn209ssLSkMes3sOxd9ZrVsjnlb/MD6
p7+rqD9mKf7FNpMcVarBKMEYQr2fL4rUZ7dbncpzB5h76qC2AYtsqEMJTvd3TWXQlCKLRTv3qfAF
EHy7/v3O7H9toV/ZQqSE/rBPf03rfxfbEJ93EvqP36fmR6Po/eofsrrzG65hTJ82MXdE78lgxz9k
dec39Pse9k0XEKkOiSf/ktd9hHJX+ldxsHZw6f5gFfUp4dHCUgcBAHcV1ev+E3lN1YmfDA1dwyRC
+iOVsNhwZf9ZXlcg8hzOJTJkdRHBOI7n80hMfScYRXPCjgQwUVZhvsQoEcFFbKNRHLxE9BLjVIzs
tTOfB6i9juNPoyl3bGIe1SKaOi7fUiH/+83P1t+EHNrXYelWg2xS2wBdOURfDK6OMjo6acAVl9kS
Qyqqi561m7mL0F/67myxGM5m6LUiHC4yM5w9hLV6iJ6I5We7k1jU1kXsx7vhLBwOZwsv/EXcRNv4
WZf5aW26P3n3VU5dw5WGankXcRPe6mk1Jv4vfvdYmpa7Wnm78WpnrcZx4MUdsxCjaRSvgkEitoPo
KPyJ6U7WQICaoPmJr+9RaY2jaTRKRbAah6G1Gjm1CKL59/Qs1pOzWPbNaDS/iblwvm4iXnknsRVR
y1wtVOG9RGJ/TzVBUQf7KZzpVLdKMZ1Ov6PRNogcRKHp+B8t4fJrFsoheqGtieXN+krM/d7zVvur
mKx18dk2NyIxP1zvIGazXS68BUsb7iYTHGOiEqFuP5jiIhmIYXhnU3Ze+Kub+HcM74/m+HtpOx1d
x70DIbekV+iHG4vuC2OTm4SONb4IQ8RxvLMYRTgz9zsvMxcnMeavx7Yi5lLRcVbx4mG2zHEMxjn4
X9HKWq3wrYrrCDBCsZf0MdyfoJBcMHeoIx6DcsIiDC1DQLJyAyiSZi7C/dH0xgHeeTFPhHjyE4hY
EfPvw0Axp2I6mkdR5HxDwYbpUBdQRFFqTlxNRF+1mGpWV6QjhLsJPLBJgVOzNgsrmXO/ZjaDu30a
taxjRFCVuIq7+Phww3CfWMMdm+lVgj32fT7eiM9fEWuvh3r/5/t2eZI7BkH6RqffJ0P8z0vaVygj
9l5S8uYZdjI4CaYqKRX4oMFTdEyDf636/k20TIq+ikUwGt1EF5LmBs6Kt3NnGgzuI4NDz5p5XpyL
1Y1FzDnYQdd0CLCSe3UTo9yMtkEwP7nwgigR9yFLGfcELGQMlwg/KjELwwBCpp1UbMHQCBMBYbN7
C2/yYTZid2HTO+bKs+IYxhO9zJfpj2jrO+J8LzyO0FgVqzgRxeDrYmYWSKX8vplBIRp7G2jmTU4G
nFuIAG+s2bK3ibDv4mVOgQIzdTHxYVPATL4nG32zUfyvAw2dOYYl7/XMHSa/aA/aA4Pv3KaK16Cy
n1Zh5zTZMaPU3aK9iRVBi4KwHtEIMAQFm3lhidpMiDbfI66txdXchTH8cbVYpbS5klsQU/TE4XxZ
YHKaR7Ow9wdGexNBxTCecghix/Fa38VsHy7Qizh9F357ug1ypKkKOvIaET4ES5WKHRjQ5oLLY95b
fOwIkjZ3i1XHDOJd6N7FquOU1k1kFjmrnN/UaoZoRLRUWob1AeSruNlclbgxC0VRSMgeuFIzETkb
G+Clp1XD0m3ZLxqwGJTWCeIg2FBMv48DdZi7QctUmPAaNQ+SCbAxWCV18PKBqrSo/T7pB/Xg9HmY
4jS7zi8Tzs6cJBYeOpjfhagcbmktuZmJ8xzqo8ak2Bjt6dbGb426jPwgV7svJwzDNUdbuRMtZxcS
zy++R1sFCkjsWpTsctv8dObbm3z8YSu8O+f22lrex1dzmQ3mR2vunL3WtJpexVqzDNMvxVdqkvKK
XjxoDZ7mUgtKsYSVsB/fDhGxYhnJkwBrYCBW7lC52O6Kb8WcywVdMtDn8MswL+ZgG/lOyvHfWNPv
k/kUUVf4J3MkJaNTisZyJ09x4MTJvYTOB5Hvw5wV8/MuPt2vk/lJzEMaHq3vwiRO13p6ufOVm9+3
97oHkqZWG3Nj770QWjoEivkcHqzpebgZyeF/nM3dxnwMN6aLZOHVL3BfrSvT6rOTy+9ErpKI2uLg
hOSMcFwIk2fNHgNnW5mLXZ9jKGpxQHzceI2VnT7hZmCAwO9nNrGQYkpINK3h67KcgxVdmHQtRv76
9N7/ixlNJV8I5ppYBwE2pzmNwHVjxoo5COCqd+8pSMIXakTJduGQWCjmFFwd6Bb+AD7JeQUYFpZk
eaLlkwAXfqLDyDEuTG4ozftAgX1B/qvAiabTr3g8J4rB1iz/KZZEjJvMkhBcEyQ6yLsyH5LRITSi
qBh8w51wWQnnZs3hSyxF5DjTiTtx/Ym9rk3dYj+I5/GbgTKWnOIwAXl44G4mlfjkxtb6Ig7b74+P
ez3QrJzxXTgl8RiW5Mwh+tLaTrtWaYM2KyYfzUALnmaPZbNxaQg5nYDcbhZYUgbOY36fRRBHr0l/
3BXJ6BOAPFOO2QuvprksrL7pPN/vRdsY+9PZDK/2mqc2iGGbipwigXY7I0pAMnRuci1nqgtY6AFx
OUssYuQR4+7aWb6cpSa+fEC6xZosGPE0/X0udrP97sHCPsTuaqo2IIgOsR2DjVi+zMnS3YiO+LiK
URtBKEXW5Cp8Kby+dXSExJweLP80uvODGa1kJvzq6mTup+GQf27OJvR48D6PNkal+RCL3QzeH2ZC
qhl7c89ZlSvxFN9LZyb3FRloHRiYLiqr7+iC2qUmtoyZSOkPx+KRPmxnwZ9GeIiLxsRhAGFksD6p
nPSt1No15ngOQ3U4AQC1WfHVWhU23FGSQGXehoQYimwkKeM6yicUn/QRZRUjTEwf4xy6ftmERNo6
9IOM8xbwXhU2Ugm5nFLOyD1H1uwSi5Mo+e1qfDQ5OQgMFKIFpQ7g8YG3INzE2oEDi9TAAud05ENY
dWOv8CsMnlZtnUfH0dWv3P6sci/DC5ydwsoItWF4EMO+WLGJaHlHc7WN0IQWi5AW+d3QgTdDrUHx
e4gZThtrti8tD/tWjFfJgH1nneVS4fC3dgvbnrgcnEp4zEcZeNdVOTibPnFSom/7EzexkPDhbPnh
Hnneg3BCBnBwdBP3G/1J/ZbDJtdXrhMcBgIzP2DFa9t3d97RZJPOjussD8LbpdYp6HqaZ4LsOVKc
dEqs+QCqI5lCUN7eRMffwKKhDRuONJ2AYy4+JXGh37nrtQ83QF3iJPL5+mmvVXPPbEK0Brc1kGxM
6qfN6PomcioGmLzszjLxebJmBzGZ7c9OMqhES3zYyHVO4WcmPG8xhOqQc/uriZdHrP2vI5YMhBvS
7WQj7JxHvyR7YzQ040+dyaQzUM3O4MohIH/EYiQbMal8TkabJooRDUPZNmr10Z59fEx0uoWAMTlY
Q+L1hRz5+2yFZsoSHU1jFHorz/3Y7RHS5mQG2YRnc/3JqkPUHEKdU/NxNfdgTY2NGYSL6nV0hsPM
RDv4RFl8/OqGtS99rn9RtoHxMQidJjr5jbTxg7INrnW7epF7aK281XiFlhaPoiDmnx6qfRjuvOFu
AfWt+CjuizFsFzXvrcnxY2uBxreFq4++o2gE343mI0w8fyk+JWN1ou+IQz4Vjg979aO39iw/x/CT
RuMIk3Iw/5YseDnx/chZ+tJqpBleMNlOSHE227dQflDhZ3tYmWRsfBm6n9K026Mb7cNwY4ZDdOnw
v/7lV/8b5woZ0L9YGyztHw2R/KAc1YIrOGuxischazMfM45w4a3iVAxWs3DH+EKsp9UqDviCsoqW
i+UnScBDWI+2c7lUY7mSoTfzeNRbhe7kA+OFJuM5qzCKeT+GAMYn2I2H6Az2oTdmYeVyRSxGjOEX
zGM6WMmdGMcrdiHmdakecwzRxtGF59EU8eKxYx6NYf5isTNi2QV740SrVTCfz5GY7Aw78bspM5Jd
1MJ5a9eO70TOXPY4jebbEduCMJzy1/+mX/4EI8f/pgV+MJlM7OU8iOfBNh57uziWjcu+5hHmZ/C9
pi3m/x4//fEOlr/vQwQ069vrif1pTybuB+2YH/J4c1ZmIQYekwxnH649+ZyYk/XE5V8fLqQQssWw
sNBbeGuoaTILP3AnRL48/TM+Zo2HvAMpTSEjn2fWvD2brbx9+Ek3mdjDNGezGelHdOp+7Nm7/QJp
AndgwaTtDn9crOWweGDiO87atiFV6BmGMVn7Ni8v4tCdeSjP/0xruOwkMf3lIAJWTP5+R97u/nQJ
faFyIPnEnY7lSXsQQzVmI3EujAO2Gupi/pJQoJkdqlgYLiQ9/L4tY2iBKXjstyQMSUJsCN/iLd+9
FdbHPIC8vNmMdaPNVQjxQHpzmpZU95aqNCd/hLlkSsKSBiE/jLFwGA+2M4PywkW4g/4hVp7km3yH
duXC4VNgMfko5wvfFlD8ghflwsY8HsccnTgIXRMXhBcbsBQ0N9Y3iuKYzQtlWwEjv4jd8HPGDg85
aIF8NeBpnoWI+TWC3haSJcWwj9WeVWEuvOotYvRNsZ1zWOToICN+JM8kZ5UfcQ45t/Ige5Z8kGfk
yY1ZpED2G2HIMuMVp5RFDrAl4zFPjXlojDxERfwwWXZa5hWGC8UP6JfhDi4CRsiBnsfYsXIRmQUt
MhIWivbHc05vOOYMY+bOA55/c1omTz83RjffcnyYPzsvtzDk9MYcLDmAIJCbjK1M6zTLYHhhO95i
QQZbuqFJ5r+NgzEtRe+J8R6vSCrB2+MO+erOIGtben7eJCEPK23RHW3T6miLr0qOmB9w3OcxrXNo
HbpjSRiW9OTNA88K5bqP+E/w/itJhGn+/gdyYsvhTpLy4AU8hAchkOzk23fWwneWnKUAQ2iLhwui
YXcRM4mA78MRpKG5YjIjuIZkMBDGVzSSY4L3BePv6COaNGLouzClKZzxzbJ4bMk5920bzdSnF5te
bL760fJr6evCRuzDCuzl+tPHceivJ3QTzeWuwZ6/OdprtAHeZnySqfjOdit5I4cj2PKX6TNh2Awt
ouJHyCaKkAjmJKUUDE8u2Nr9YMST+XvY0XTiBLC7JRyQJmnUtZfwRH+SC/Sb9dT3xZIn15K8Jz4n
ErkoH1xPPm1Yli9JTX5BUXdnSM2l5KGs3RG/HjyJWU7l4iwdROpZOPHIYYIwOhihK12jMGYacF05
VSiML4w0YqrfzCFiirBzXsYKkFxO8jnGKJ/jPAYRi7ekv/9xvLEUvExvyGg5Jtf+XEcjaIZxTBAF
U39thzvEsPuJbjTBPmDYWCyRz9DYFpdtmciPWKO1A9O/CqhwP5naDJj2pHx3XTlQusFbIiJ4tpQG
4X44WS8ZlIPn05ev+d8IOMYNL16v6XjJVrNmrAZ94L2US7OefCBgaqwq+P9k5uJ69tkH+5NN4Ghw
pNk1uSI8uZ8xILYD6pGbBM+fhfLwzvB0frrrTz7+4Mi77ufnh7tH7ENAk/WnGw5xp+B8Docs+9L/
YAPp/GMPd8CC/5SiCoOHI7dHTZl83tE3cafSKFIMjviBn9WfsAT8+rAjfz76ZilZCDS//RDB4zvQ
VQB9w3Bc/4OPWDH6my1YdhoaSq2I55FFqAnybLvsGeQ3REOSPchfe0QV/FNOir2Z0RRMdxZa3mq4
Qm3h1A8kr+PAMeG9tVp48cy1YaThbOLCJaWwnU3WNIceCJ/k5aEUSC4SxINZw8Qlc124v0tkxI/k
tgxHjixcBeGMnmC+UrTyIZ5bPpyP6W6BVEPnnkzk87+Sod2/hkbi5tRlicAeMMaotH9W2AzlZFQF
SV5MFNazDxEMUhmS0p3Ve/PRFU4hyWeCzttL+NahkEVINiTsm3Ozfm9FS0oBecKlyIUXMhvYH2dE
/o3nUrkaxF4c+LaUor9//rtiJhk2bFMyYdnnu+dYdsvf/2G68PqWKT9Buv7+qNTkYIeo2NL/tmrM
+C0KpHge8z9LimGk3AoZPNyz02xZ7I3DIYNlhdl2txGzIbqJ3B+e4mP0BTnUVbiX24WOuTdnLu96
UpbCoWHvMfvJABFVK7YvhNuilM7Zvxn79xYj0vZDv5Bf2Lk9Lw+Qp3JR5LNIHs5VgBR+L5bklwxX
jnOBJYlI5t+oKlJtGO6hLDlb2oIQ+A51oKxCapwXpNRwj3CWq8YkWWwubd6iF31rJzUL2vQkIbEs
NC31BQb8FnFo/u/jgKCKA8mwuGZ5685IJinWRmMLspS6nxSIH5AiEphdgfylQozOy2BOrB58ZyhV
grc2ws9oRP4ZL8IhQl/+l/m9if0tu5j4PAq2/GgkPw+4u5lzr4UvCDXF+cKURUKzTKhvWE/SAkC1
Y8mYOx2+F3burKUChCSZz+FO7BmXMYwZHjVfyOYl8/W/pS6O0iyVZxi5A4edOqOljUIl18CeyiaQ
D3Iu/gQFHR3W/m/mzmxJdSRZ169yXoA2SYjpNkLzCGLmRkZmMggkMQ/i6fcXWX1sd3X36bJ9s+2s
VbVWVQJCivBw/336HS/s7+idqA+GLnGXcxQpJpMoLYvtocBQe4GNulHGGvij7kLdPOKAfcfqsWxj
laYbRkGCW6g2ZxXPADLZUL1TnQ/0qjpNvj8PJn88ehDgbvAlym79mkpCn0u0MUIyVn+j0rAPSxnZ
6m6xVmMlz9vxVHLrfAYfEiDl+3xIGcKxt3T9lBidx6OOsCg4DyxYyve76EYEB+WqMAT3Ey9YbpQn
ppgdAcIAJn53Y6Ns/i+64nV+gq1xMY7JMhgl2BRUO7eRJEsXVfwrrEg6VnSpsM0GO6FMiOfOA9T9
GEuHmiO84E8AG79PMMUGgAKUk6DskPvxNhg/PJzlBjCEF6YAxBKDsJ0m7BY4gp8ohIudY//m2DAb
R4ePqyQQCl8BM/UP4TI8HGUs1Ku2P/GHGJZok83nCjbjAfEwcz4E1FEbvg1/iOuGI0wXt8THFDpS
V2hEgjjYCu2w6WrVArwlbNI6IPG0HBKG89WOfn39IiO1t2BV5dzvpVowsCWOPKFKcK7C9OpnPMbX
SbLAarMZjPf7G3uG14+tD9gjBSR4CnZBoSZQ0dpmc8gPg0WGc/LCQ9emoIdnZnns7fhnRKB0jryJ
3/AP64Gs2lPkD8kdTzFOmGIUSkAcCfPPLqh/eAhWA6TANWyCPMulOk+ZCiAhGoBGHnnJCeH5cMhT
zqgSCvDPcozSRPwQsnWyDrzpkqVaAw3WyXisMNoWx+jH45K/iGqNeedK3LQLbOCi7B9BTaRyTChs
TOJqFDKsj8jPGEEBPEyVCzplN9E9fIna0EUbf30JPFnKdXBQ8frtdlwTzPpBOJSG2hLP+OEwbIm7
LP7CQkLi9++cTGhn4PmhRlBR/f8pokHG9aWdNQ0DiU6KV18+ODJRMTdOMaaSGAF6TukBdkmZEJSX
8gs4BfxUKUMFCLEdQOQJKhhdjA1AO+HfqPCGekDUIUvNBQkgYUepBUBQQJDqXKCVXAIPmE+lzZU/
iU4EVfA/i4Xz+w04deg/7K7SZZGChpQbgOwJ7qtrcJCAdequif9gGkYJeoa3Zq6t4Ap2Aa3CD3jl
ZwasddF06uuRXj8CYYEXiSuwoZxNopfqUCXoFAWj+JK1zfkEkLtKQYLOODZKC6hLK48c5wtrCihE
FEdKFAFm6jvxe0Y8LVhHGbQZtmQFkpLqE2FIDUIQjEJv5v3FbjIW9C92kzLQf4xP7Qv64G83dnOB
T8NKsaTjmbLV5PNxxbBgnE1WA7Ci3CiFCgiTAQ8AfGqzOcbKhLPnXxjqNN0AdtRnEA2lXonosdTq
bP76J8REs9+YkjLgfNbiUbnkIgSzYAFYgxWK++/Gi09Pfk0K4oMsIBAbYoQqzFTJbIM6mHAvC+DT
xMdkrhYEoDk2IP8gIcy9ArIAaog1/P6KF18+Jmrir76ci0rK+0rT82y4xL/441cbqQwOQSmXV3FA
eew/wACPoEyYrTYdJMGWgcvZfqW4qbdwh0j0xI9s/iI8hXujpPxXopSk/6pzPAtUJxdCxQK20aj8
pxJQgsTYLGV61D+osyHxsl9x/Y0ioZKxcKCOaIxeJiqsYAtx4YBESEjsEkPIrWGk7ERulxx+EBNx
rB+QnEL/7CE5N6W5cGw5CSzeH79VjI4wHg4sShUIw1u5EucEMIFRorQkGbsJoEqOwi23rOzHeIva
t6RC5vEMQL9FeS0W04A7wbNQMkOKBuhGcEXBH4AVEQN8Io9YuAC5xQ/lIGIRgIE/CDXryNFISETy
S905IrByFttkPKA+A1fm9xeOoToZ/AsCpFqH6KRaA96uPII0tRQo4E5+XZe/KHuAXPJfzkdXU6wG
ityE6iZVX/WP56OhQvhhUkKlanSI1ajDGnJWkG5/AjZGVLGh2QQ0i+pZsYIcmgVhJkTBkDEYdEFU
hp9zIhBsXkFeCUKBMTL8zSRzOUCgChWh4xJppmLcaMgoUv9LbEcdApefZ9mc+oXNUAXH+QIlXJg/
l3tAoXA8CTEiKUROVZwgGqGkOHUs/TZAIBOwGwYHLxg3D8kbEt1AdvkuJYXK6UXql7aCJuhDEBGO
IU+KtAGqVbzqj3MfBupLgAUoI8w/UFdtHLZUOZRREo7Rg+FI/vyi6nDLOqkzDmpdjBL8jHHwu18j
lkHp7TD0wi2VBRFHlKdY4GNi8JQEb/+zU8fk93+3iR04auARgQt68E/VQJ3n9dzPHy+UHCoHk4IX
yZlXMJo/WsBu4mT4FX/8BpcTHFRqDtWk4snqCCnHSHk5/POHGzFTilBlxPActr9u9K8ORyGpkBr/
/TNWwslVeHw+x78L8GSckuGdLXAecNXQerzHUh4ez6/0qTKGodJbgfcbH1VB1LihoEi9Q6nbkMg/
sCvxQo7Ir2GdcK1FDBQnH8ozLBYq8BevuCelpHkCFbEk0vDHpm1nI0qbeJ1w4q/L+aVUq7LMSoKV
7NiIj8JBSoB+PVa1N+wYhigmJ+m7m0k8+VIfUkYSM44u5eOobXUsf9EHB/KHJ8FsK7OffrHW6h2o
NxuADtZK+BxfiugRhFL6DS32hfQr3ws3Ar9BXV95zCqU+4eLiMv4iy4BFlyTSCePSeSDT3NcwLQZ
EVB1S+oHv7Yac/GrzJWQo/sQ8t9fXF85WlydoI2yVSyE8viUhgeng9hY38gGPPE0QIKM6Mlwx2Yp
RKHeBnD41d/K+rsU2PFZTiffCehWH1VftlT4DmjwGxcifEQQSSVBwNLcH8eOUJ6tYj68c/0bz/sW
RJmIiqv4B/oaXKHQIVqXR5jjt6hYHKbqNzC5ZP9tQlyIAliDN3Fy7DkRO07wD3egoOoBI8hKE+zh
T97hKTwK6FDhKO6S5BFHFhUfYMv/82ljeuC/1ZlwnYMO6fzo9f5JZ3465f5Ylxw3Cqfci9yR7SaZ
LEaGDAc+zffj1iKDkcrbO5BZJyqTrk8gQV8+58eEsRzxw76NYFsrhWZfKGXYkaXHdO/devGxdPHG
TFDUI6oAKiChJS3iv8ywdBr3IL2V4xTxqjMcDZYP7+0w9Z4dfEy7Uqf86igYIM/fbaGTOr+5UJI4
BcU9lb2hc8m+WlCniUMQEtaJmftnfZzzpEnqSjJYjw/05rrDBKPJLT4F9JpQdyFLu2trYTk9cM+l
xURUiyngks5t27B39sM9OEXYc7jrXFCzlFf2uw//BT1c89IQp62eXujvWzaiQ5HC9EklMIUFUh8m
TwkXvZ1nHes1P4Vv6+Wq8oWlQf784mnCjI2gLfqUo5lORZnDxz6mNVWuexfPgX+7QpfjS3gVDRl9
j0KS7L2CqeE4PjnliJoIV6Oc5UGFAtWPm5MHnV1P0KIedL/o4XMHy55bWVRjQJxJEcY+4U7u4jpt
tfjKXaaJN19MDc1FMEDAeRGDghXYytkp5ona7/BTiIICpIC/K68jGq/Hpt/92mmJsJarnUfj3xed
7fKUDlBW5Z1s0agMCofsmXdb3b1L0mHV2lYVHGVKidJr9hHdWRO/o6O986Ah8c9c7VRQSgHVT3pq
7Ov3i4nuMK6MHh4cLNYJ8bA0cbbGO5/iAe/oDPy+3Jqj21yj6mx18l7BwIPwMqZwI64Y8crFYYF9
CmgU+zP9KbQYFp0ZQx/t3HplzYzysjh/W9psf6aLzTblYdiJjlRqGGunshlfOmm7WdtqR7ohYCk5
U4x8pX1TdO4unYdv0z4M0uvVr88xgnNSJBXiyGqzoM4lLFcvCs2ct6WnrUnrTKuDqEefs/PZtGUT
vu27WzisEsdov6mst2t6O1muqWAYGZrYpTBxUrfRkRBPSS3bhYDOy4caJyoRWfm92077GZtx2b4t
M2j7+lm0fuo3dQdmePG7FGFd2Vi6VJbnaUEO4DQ0F++k69CGcklr9zRuWfQ4junzd/PEXCEiVjl9
TmFSusnD6M6wJV8Ld2OjEi2fUdaI7ME251qkRbWELGIv4r4sg5ryGcgijICRndbAO6tjdo5MaQbX
he70kSAOCkr+6kC6wjxbu0tWitGOr1E7bSi/7A3E3WlxJh/iaj2S3Fr1OdR36uTCp9Xm4KZHe7Gz
KGT8LZTiyFLI3A6V3H2oVelY6SVm2JKzKmwzqMK06x+DC4eAucxj+qB057G9zLrBTR6pwXR3wTO8
SPW9e4uzLmABpbYs54gzvlgwokFSgTNhpoAPhqstfVLZHY96LEo9334lTc7+90fkI69ErbyoXqtc
LTjaD0mdGWWbHWrZvtohgwNY/4HrcmyoyeGL5M09yY8Di6/T8lF3k7dMn17h19bBb+zw5yKP0c6+
jjuiRAekFBuiv4hDFDJ98J25q08uq7NzSQ7Lnc2PGkrfrlHlnObUHVbTL2qbGLQMYu9ZJWW8N3GO
HuKIpuWLPygq6NJkHqgywGcAZ+SB0uhidQvQvk7as+483pFbvVmVfRP4GPrykZ19WFvtKqjkeV5N
41sYluk1rFnZSjYz/Zvy13mbwZ8QHBiB0YheurvIPR1DVn/0vtnmabhvnHyEuoe77URlJ5WsH4Y/
0WcDo6BNLyvWgdIyXoRdo7JzKvsYIcrWPV0PifHQVGxfYd88KmwpNKLNVBUkPkXHO/atPVrcsFpU
b1nv9PN9WWvx20JUjrPO5GbTKDz4DHW4XHbW2eoxHAJqB8Tq7jKqqzfpMILOtGpa8DQxeDEAXRRH
WVG6ZsGfdXTfpujMXtgiw9E07uLu5mO0jhjfnUYY1nV2UF0E1GXrtorP7O3jLOiL8dOa1X7jnfkE
woxXBN4av+TZR7WrCl3dWgCu868tdcPzmbIrD/s91CV6WDLq3mlsLnb1K0cLF6pSFuUyPVAvyDBb
1DQTXva2fkJMIUBatOMY8oo3VdKlyF72i6I/8yrODlIQKWsIBv0wgJayWSKtzmTHAaijJjklF/lw
2/OOx/g6qrmxOlRWmpa6GfRkCxlNezI13/IYtEQNMZD99jmx/Y02vQ8/3sc6OJCDvSODeZ262GhO
1uLJfg7DwtPiF/HtBVyqnu71rfhuGWtt+k37NEW+9xQSMYqlatmWddpzbhQ8XlxG2aeMVge5Hhxt
Vj5ld0T9XtspZTfWMVWaTAv34bTdfES7GMQ1zsPDQLqZaSNXuhgtuoFCCblcTDqOdxRf4aq0jjO6
5SS9l74W3KM8PjnGPGz46pD20aOtWy/qg5FDK3tLp540wc47Zh/K0t82BklWyY3zRft78JkcnE44
oAw5d/vUT7co1br4gW6f3ZBZ8qIfmNJwKZWNDfmzDdkvCoRhWxPUhlPTZ++sykKOUF+5O/tCE4q9
1NkikuP8PTlRV3CY6FS/npIZGITC7NLKA8riaI8Xk/vPwenZnF7K8Ct5cnUK5SjKFd+7GBKXbFUk
uXsKetTM3qlPtAyKa3fe5Mh5v8mPj/LIymEVXFzNcfbDFl0o0AkHZK9rZwgjKyXVaPwIzmOPGt81
lESgnCdrSn43WpzkF9osemEQL2LLBiItFGTbL+/thhVe791f0ANurXqpvzl71yg7ylVbvIIvwhCu
bqkugiI9+zepL9JPVNjtwDeoo0uR2IGT9b/31im5W+XQp6T2ZTVOavSlMWtbhq/KIT/OKbiLyTE5
OBcw2eiDZA8TQJC3aVFZ3HPr4WOm2RlwQOpeM2MjT5IyQseUr5qq4QF99PbEvVC22UOLxcNiWqa6
PPoGxd7U3++i5Ss6aWJdDAeyNxp8ZDF0ddsIPxQYHqUp1nf3AOUBGvpl1e5zNrg6z/U+OU5u/h0a
GLGrZL9xDmsYoVpnWRWi3D6+63WbGtnzrOKoJ5SBz+/Yk+8WRcsNqLAWg+HBvq9LEUDOAnZwCuvB
pHR29bOu7VcYGAPRKa0LjRTLRnPqXJrLNoihcG7H72tNafyAgs4snx2GeYwgRbnbJhhxiVuCelEG
H2mBSWFrf9t3T1nl7ZfXZXdmzOhemBbeExV4Fr053GtWS0exY4j7dts6jYpgcBchvZwogBPdGC2x
OaSopk2+rGcHzspNHGPjB8aUzVtqKTOgdoYwHrAVUJVcGFTk3oNDYqZ1pnXdNqWMKNPU8D5xNyxS
MzsgLCWKtLYfkQlTxkTzeNP6MDsOa5cW1BmYWD5nOmq0dquJfd+2aLGUUGeuuOXVyzJ1Ybbo1g3a
3eDdCgvgE0WWV/eMQU+Rf6/n1I+gU8CyIQ2Mja+dHTSW1nZBb7SzXq2BgkYvb82MqvQ0y1en+dW6
Rzp68hg0cefrdhGw2+eTlty15SnqcbJzy0zXeXJc5F91cmTy69XJB3Fn1U7eYWMKhmzYVfT4fl6k
PGRG3z0aVv79lO8wy9nm96wzu00qDMENJJ8c3YH78l4TLFs2wL2wL5PKuq/7UOYUojW7zp/hi8ru
pTGsFpeD6Km5FBLqvnIvTnFzkr2v7qaxdfyYtmz7F7tl2u1vKofpeuhxjN9oMmOT04grdgOJFSg6
zp03R3TDevXNKrIBhusK6dl3lVxR9IsHNfQQJWkU2k9AymkrGdBnR439uLCP7t6hrwwe57CwB8me
JgKqoGEDs6cRAF+Lb1mHWdfDVQ4pq1BOUNcUrOAj1uxrZNgHZda8EOJ6SxshS6ArtCiN1GNj2Bp9
AnpRPZqwKfllqR6ijMZrDeCxdyim9Rg/Oe4Nd9/ttaKHSwwgPj0Rz1Bbtt0e2rW/F7uD1bd0bMne
osPe7mEfT87nZRW56DvluoVU/hwS/Spa0260V1+MCYkuMmXwHBiyGx0SOMcizL184GYOeyjE8TFs
Ziyi/URT0dSE53jZ5D6A3qXO3t1xiJP6y3h6R9QkEGRcZc/xY7aXr7iD1a6tY1LZB9JhT4aZiqev
87WNNDGmF44V0Ick5Uf2gnlrb7WBk93FDce2dA5DDiPm4pydRSeiE0Zg2Zd0uix7zlflG6plL5wU
3nuiOxe56Yu2FAX63qSan76XpDRcxlqs65twPzQ3JEZEs0dq4BL4B04dTQ176/ua9FzVtNB8n2eG
33Mhz3c625fXWBtGc1DCdLXL5GQNs0tE77IJJwD2HbTVtvOX84I8TrN6Myjc4ru8Z6+cvm67hXdL
5813a3pdX5PK1wF+b6vsW71gn5gw99Kbz1N+kvestS2zXhVwGrp28wj63+2D3xqZaVPK51Ucrxan
nrk4nT2C63WoxF+01jtXG0Iy/3w4tJjfD+MzSpBR7O4VsgB6qZm64dGC3XYMF6IrGF/s0r9GcA50
RR6/ggcGQsdfL9OBnBxHyLrco5KQmL4VYbOA7Bc3e0QMMsaY3r3n7C2MnZ118X8GNKVmJyzAvREb
kMkVAp9RXxdrlX2YD6SO2i0Fz7ZzH9ZtaFif7Ud2EdvGMX9Ose7RFhXBngf8OdLokORAF83RrD61
bmTxNO/VsbEF3bA1Om9hGmuDLAAiosLMFG49G1AbdZdL1g7bw2R77Noeg3+GHCHrMRmMVrqj1O6i
swsGP4OlSbNGfM269EVdpNmWPVyxq9/oVlsPtO/HztLOojt8UexeiypmOJ53V/4GnLIptzodSOGr
nqzvdXCzPtmLKR4a1f3kU8sLy1VuzYddh2e0gC7OZ7sCLr/dvC20g9vH8sDlU3uw9okK20ur/k2+
EPda7M5ycJMP6PSO9m21u0KNI5R6xjmydPoayuHiDiZsLa7oLzDRGY7ZPlDwaYUNLRuPuP55Rjf7
TKPXw80GnJ6jnZ3H+/FFDhf4KxndRSldmphpfX6DsU5cAgjH0UnqNF1kqwAR3hK8bsHLqomWw85W
w1cHvNngAtFJgloprTtrXNGAVKD57naHxjNGBLKzdxHkoCJk3THp/tIWkLlykd2kD0tIUm/fIwaT
7F5eseqB7Gm9+OqZ/oXWhHnH9BF24g5Hq5l2NGFA8uAccucVn8+gs4/f/YCjgKHFmrO7HPg7B03l
4MnLUVxaCwIVKMUPvkWVmLh0wMKdXWSFB473e851coxpY1KdWHQghp2YMBxRNk7xgx+UShdRvQUq
RNnZpwDTIU6rN7WWClsq054xCue759CgNIjptWJl6Q8irHVzCYuEJNzVR1Ljp5BgcRygp6D2hB5Q
52htc1Do7kSyHg9ELkuxPgG67ADZefgDeWLVORp764LPER3ABnl65FHboth0aUTbszPP0MHo+Lr4
ZuvwS756AwdGtpFyW0CHjuoM3IOVX7QLgCYxKqtOCLc8L0IAy0vZpAGIHqcnidd6tP02Ck6n606B
+a7cBbi+KfDQuQHKjyBIPvdlyq38+Zrtg9K98Xhteso5pfx+ZGpVdA9gffUv9GLR5gN4tyY7j3iW
Rg/NWS3UzW3ZjRwt3jSQ7WjWObg3lhLcx5FSQtX3d3YOU6W4jEquhwsudG8A1qQpyy4C++TyUEDy
PfGKm7cfNe6isAtXD69f7SQAUNswIMvVPm3aooObfnX73g2dcJLfVbxzcX/3FzEGU0JIQkSur3T9
zn9Y6yLaDQu24IYck42uUTsdF8+gM+Kn0Qe7ExQu7hl9S8wRl8FAuVzkbQ8owrPcvNipvWo3V171
Lmqsb6YM04xMGCTeyXdwD9/BR7ptiiTMeD+Qnc0+pHeUdj/DO3gtq+90Zvr25gzcyv+MdL7yjtIx
RW/0GtIcN2PuO2o+LRUcbnBEv3PNejxEv4r25kqneyijS5qlgTprdCLW0g2wKtaRHLWHeKeIYdbz
diOGpNCSmOp0cEaAHrbwKExbnwOR2vNQBcj85gBU6XLc3+jNSg6mjQWJ13ew0VnMOrnLzwxe4SVz
OIiBVkTF9tRpQrIVPPACG3xBuMYDTFdWzs6A08ov3O+SZvnvnYVGLUtIcOj+Ytl4NtYMYKK2Igdd
DOQguyEFC2dF45xSNir4BK5cKb9EOXoETEVGfvn7tKFpFixdisnT36cLaozjlE24hzgryvM69Gmb
7dktvCSaFD2sSdj3LwHnePRIHqqqBqdV4EkR2ppUcWwuF5wBMekOiXd8DcmoH21NdaERNVx9vMYu
04e8hw8O9PmrxoPzuwS6WCTnSSs3RZBvAbDj8V0CVx/rwuITR7Or0YvQFN+EkUOUsQ7B/BPQkUZQ
/+GkCqe5HYehnVT9WhrNwme5bNmrg8WHDiiGgxODqJSOYCu60dlhHlcl2qMpGOwbYjeRyXH0vbOZ
NcJaPD0DdbAHD/JCYZ+d74nBKnYRc1QKcabTuow0Pi9SHOmj+HgkG1pOipOPOq3sASdOqcC2wzlg
ufc2ngxt+3z2TfwAh5UUgx0a2Uf1Ud1czs6iT/v5QExUZ/ib7lCuRPTPXp1w1i4uncuiTd/uyS1c
EyV6lHVYBDWpCjqIWQTCAjLGzsiUkAvFduwiIT2E0yAwmeZWdBglJlceqOjd5Ow/vV5cS+bgsjt3
YGFrmpojdLfQfBwObpRwCAsNbpdnQtJ4lmGXbuw9neAJwTtZhDfsXEbV2IMjfSS+/0RdL1DemMC0
b92sEl/ySr1DPmED3XYCYiXP0MciJFd3/gSKfIKja0x090GhDOTenOCnvBAQNiZvVGCfcG5kWpRi
NwouorX82/JBSKUW20Ys26t3ACsHT2fy1AARFmiMh3Qnem3dJfxTEySFFtOTP31YO+glHtEtGn+C
3ZAoDgFH5AV4yH/QDWqbFjOzDbE1xCPiRcmoIrEfAdGi2t1v4Cjl0PB4jCQkYtYaI5CctxDHFvoF
XCSx7hEJNqiX3xN4MUnJuK0hobfRxWZN00FUE5CLe4RfvKuV7DkruRgRQv54hLf3wcE98vBtEUC2
ANozg0dQzclhLOtYrSKN5Yz5Up76ZwOZOGi7BXsBK0Ec227T1p2AqAip67T7G4yyCo8OAbpgJ6vx
e/PZHJdN1HrLx8A7tq0D4ZVCMkfsypd1FxWNjQQ4aKtnr+6iF5/DDwV9D6539kB+2LYdWaUaQbxZ
2eqqzDKzj8R1nuzQMzqgv1HAVQ7kHDoBMjTscCU3QYROZ4mit3dDFpc1+9RYOC7yexz18ZB2FraG
3xi4hl5lGixHXdugJpBskgPagVoLs1D4ncxkD3NnYK3L2NZXjeU/lWHzb9gKGNplhkl33/BQvdlE
GG7xphq6xIl8IPwFHIyoyOkSYjK7QdBPdL/2eCF36ISk6ZkgMrVvFcg6h2WDtUV/Cu9kv52zH461
QkDa5EA3heYI7vC70JHJKRkNPEZisVdxQ+yNt/g7afo5qJF8U5+eZO7GIvdoZiXmkZQBkbuH+t7g
W5M7b1z6tLnK7XpM8sxpcx7Iymiu7vgQWH4z14a2YoZFgdawBAQynDrZEz3b++NzQpixTWsmLjut
vTTqebozIzR55CA3xP8HKNPLycJvqqd40ARRXbW+O+ccDSwyA3dRmd7JqUdPklf2236vOSgekvqt
06VK1ocQYkeGmgyBf1bjdqwGsbgDQU7+Qdw4BaaSvDkDd5J90PdKkhdv+bTvsuXj8tHVbAiOWZ+s
SWGxxAGtqyztM4Ex0kMcSjlVMdDabSHwBEq2uiTXQy7pONbTUiYdtzdcrMcHd+AfYsMFGg5Vnimo
GHUlUFBLPMDBWHd6fjUvxi3v5j2dvvte1m4jw08tuxwXcMWWLOFkC2V1DSzaN0FTOF2iif7mDq4A
psMxKZI3JgR4siLGwJMPOMBNyPw5Krn6LG3h4LSIfKU8AXZB5ngD4UDHlpD2skrvGe/24qdFuu9A
DOdiB9WY3J48OpBYopYuHHniSTYZx5Bospxe4/2UU+4+vL3d0NINkCBZ4u5HdG9f2FNqO+xRzZ6N
vCsQj/apmxjV7iHWBVmOu0ORErYSm5E+2IcfPEyRh0973Ud/dJPaBxl6bbhUCfCTRn14BXqTEOGC
oym6yROddo1RQiRNUZ9y9HY070eDaAC+IjDHzTfnjXt1F7T/siPPjWaduFmCIuJCzy/0IfHJJ2Ux
5QmtWeMtyC/IsAkhGB1QE6rJcYs4dGO/Rh9n1It2gBlydNzwzsuHegjd6zjd+ybgdq5Rd2bIV/gK
+vRuM2sJdPACb/bRnipuCJiLWyTrepCiQL8qwkN0a2gY16Sn0hxvh1tsSNVXbC4samCl4U3MLuEB
PhDFnKBYlzrL6unAuV4yX9DaccYRm4bc2O1JKI2cxWtsaBTW5IhBSRj+iUycJhS0EqYsrJCQlX/w
hkntksELIRdNGrQx1EIJA39E7yxiIMrJM0h1IpVMFSPDCF6WY8UudHBf5G6oMSjGFztPPj3b7EE7
L+p42tzFGzKijj84O2XQf6tJna+7baQEaaFoCS8WxNyeco9MsbT1QUSy1VIPdWAGkQtrtHVdcUit
JxtVxkwC30lONn9yrMnweuW00YizGiAUIgUbXPJ6Nona7xGaEiX0eskrmYrmJM44XpfZwTEusZ5d
S7yw04wQUi81jTC6w9W/fpwILYrOiTTMrCAfWh7R61SWgqOsu9KsXdzno33oZl1wpX3E2dLR06Zk
oi8hf+CTLOqMUDFt8mxWy3kt9hlxE1K8vgb/QysgvcTNEEpNrom+eYxpQmu8O0NTYCr5dSmK9BCY
N9l1zfkVHBI85qV9tPq/+uQ6uo+q9IcUn8N2wFoeUP/TIx1/RMkhGNO7SxWZhteeI8Eah5sefkoP
yByZcHVVzvzldYhYBqfJXUIKRblVAWdMHsNBAHaHiIYZNn7poRai4DbfB15rFxRp6Zph4eyk9pWA
VuLZ7OMwgpXeKUxaVAYvoJzu1BG5Tp8h5EgvnB5fbwolLhDnwPRk1/7VQbI9Flx0R7sZY+Q0qFHO
9iW86RKF0s9eJ3+Phm6vc3gCv9/2YPjBjF18sk029QUaRnW3eNERTHLwlu5qcftqWVMdzo8XafGr
UxCEdlFkU91+pFXaewmyho/wxuhRhwhNuZOfTQUhDZlu6+BSc5G+Qv4c97MKzfJB6x2m96kCMhgg
Gn6inYNOm5qx5uVCzWUM9rAVdMnfv7zpEUpTMSBUaJ9JRL8gaWpF5fShiTrYB2ZYjvQRYSW0u8Yp
rcnL7yOOu9C3nysx0gfJrzu+5wE8VMYqO4bxuM6u6DeCzG5/XvyYUZVeFPXHxxalp5RO21GaWRFV
HDl0xVC3dUpTOyl0xNlAVTIQvQM6v21+qqFWum5ned3s2a/NdfQi/QgkWzbhZ/Ukkzv5EGOzLtFn
dsJmX0eDIe6ydYNoQpm81hAtQf7SnaI8o1Fl/VDdAFKtwxbWvxv2iAQ1yEA9VTU4H4ySxvv9nGzh
w2NnsH0ZaVTDqhPoMlo/LW9nPb/BAy0Qj/JCRHC2buFeWX9qC7qAgh/SusHdGuey5fVHjE+wSMo/
NuEjnKLQAfgYXJukOrNnnFZ6wlCXRGNAc9ZF+4v+7v6/dndTitqHlK9H0T3FqKrs6h9oFnb67dqY
xR0qAZ3W6MXTIeSF9ajBFGeLihY2A8fRbYc1EckyBFThn1zQAgPMFAUu3iAxoXl5EKmGBRWb2MkI
4CscUTk4TYVDaroHYx5AmOwqxw01qmoWB8hlKeelgFNiYOE/wqb241EmB9b+z7Vjevdfmwv+/Iz/
VKnZdPtH0yx5Rkor8FKqHfoNVqBE/8qH1z4mWBUZaTaJy/kjhi+6VIEd/LJLZk5Vf8jHK3C3dCiW
UN+E7knh8dMjCSyVBSHk5ioQ61ItS4WeSx0uFe6wHt2J4vVYsw0hE1p6+2LYHHDcH85HttxWQKi9
P3xZNzTQ3b2NKws4zzYrhVlRCcBxder45eUJA69kNKfYC6jyojABEjQU9nZvP0BGRraPoZRpsZwD
itqm8MXwYU6PXwFITMdwTEcT5DkJOHfRBg2hG/SrqtOqrI6cYpwtQjzNCY55nJjqq5/9Lv//Ghnn
/4dM2LAgdKkG/n9zYY+L+v5/4jVEm5s/zSr4+wf/L81m+2+armka7HcdSP7/m2Oz/TfOYQ+Ga4Mh
Gn/m2Oz/TdFyQk0MKUjHYGLBf3Ni85LWgQ/SbBvtXlsze/8Tjk0+wsH/Z9oHw2SqK+Pw2ibT/v6s
GPJ9XvTN5kn1We+rMMlG5Ah9DqFCpz/tEzw39KW2Z+hzv7Fv1y5c+LDgHKg7gvH40c3l7WSI83No
5OOqAYNBR0ri9tN/ydMhrEi1XIrtySDpV08/DGTWcFH3va54vkxYabGQNzK+nYN1ZfaxXk0ZUycO
zGm6NLjDnY5VnuD+0S5ewdXX197HeWqb5u0PHi+C0cQzgAi79EHynJnQ5e4jGnCPcZ4enlidey0Y
O8TUWgo67nigZ5zX1kBe7rjiJ4obKTe5UGzxBAPvuxYXLgrejYZ4UmVEzuraA6v3coYCzl/avNxv
jC7wmKxMHwL6u8Egv+cgHOS76bPJbnnWJ73fFBrFjI9uen13voqnPruVHTJGg/yER/a5PT3Yip/u
wTTFXmfA9zMnCa1YcQdvHX4ng/TGXltqWvsmmTlMiratiXxnjJhpEZoavFfnzaX6L9bOfbltJsny
r7IPMOgoAAWgsDExEWuJFiVZlmSLvv2D0CfbhQsJgACIAvD080uqe9aSvVJ3x0Y4dKXoQl0yT548
WbmJDzdRwS1lNqLN4OE07TIIzupiiYlmaKcT+p9oh7dkNFGEI4//GmYEZRFXkrvgDU160hJl06i4
tJuLpz/38QcX6BP5YaJ+xAlTxkuXHVcA5jwo90vXS/wmyQlHSzK+5Y923NLM9yz1snXnk3gcftB3
+TQdZnq0r2o/X5fhlivQz81wQYPFkwIWpoWh8NxfXd+dzOQsNHnuMf5cbz+35sajh/XgeacZ/O/k
0Rx596OO4jcV4q8oJW0+/OgHgFGTnwdL+uYw0oqg6k5oFNu73SoY+XKPr0ErmWcAhWBa7QeaKgJU
THQqzbsL/6o/7NeLIvG3Q17XbOblr4KZ2KNC7G4OBBLFdBPmrFoCkbx16w6NZ3Gha/QXHtmOGgVR
eeAud++kbmBQyF3Oef92yLqLwC2XBxiZFGlRp09W5/WBpkqEJHsSGOGHuvlc7n8Ue/3OlPQBdv3n
ov4x2B//utH9/9aj4Kp46Jq++Tn85xNb/F9Pv+0fv7c/Grl3+Mk3q3oohvn28EP6t/SH7fBf//kw
/e+/v/Kf/eX/+nF8l1e6wfjgm/+3Xf4/h37o7rfF/a83H8ufPFpkPxYbSj8fGhzT1wWr9w+bnMZ/
MyqlUW4UmehJlwIv/ZuUK0bSEzlIpcqfP/p7mwJPh39LNHebKi4+1Zjm4F+69zgUnPJ/TXJMW3aG
5nOxdkA3GG5RFpP9C1ZL9sU+Loe5+Oz8+F0TF9cuIN1WTreTCz6GBoJzStdKT94bJW05d+XxBVWR
nDe7gp7oKd2E6zOXp2tM722NunmYHF2R83VVpFc2mei4EV5oL8VAmaueFolNlH3tTXi5DMv9ckiv
6oCr/PUh4hJ6lM7VtCljt/llRW4eH+fp1eFSHfjbY0YG38hlCT5lUE8fc8lz03VZXXyukvSqT8Yv
Tb2nQYqPwG+LdCTDudC1KzEzOcI8ujRoY2wx3TZZutbbbK1DnnWXXVmUn2aemQznvmhEGr3GrO2m
U7pOX9IX7kvf6ctqD+WT1mcqjM4b+puyOdZGl6v+cPhC4/JzwyX5zVg/cBXZd1vbU+vrC1ul61nR
AF2jvbQEkvQBNvOdreJ3Mo/G0+e2M2sabV27xp3KS/o0X1unL+iFeN5jma1n1k2q32kz/+wnoF6T
80AMa0HlHE1vlCUDT89W1uSqK4p1uFR33r66M9bDIvO88XBSttVqOTQ31aG+UYW+DOtoZZbovB69
T8efYXrHDq4mnza1qc+WMafvenQ55hx3kg4KBlOpn13T3HRlc9PvClTaKl33u/amV9WqTrhxPmej
Nfl1uaTfx1263k3+edVm568suf8UbLCzja+4FiMADEXHjkdPlzyMmjlxZedvdB+tdBFdqKFA7+K+
0GD4xC/eJVn3wxREvW5qzvTefq76eWP6+NxYPifxeV8Sl5nxi+vECaC63MfvVMeV/qrcVElO74fD
iW3T9WJY24KdVEUX1ZbXmRZqOdYXrmg4Ge62SVi5Lvta7aJzI/xSGl7IRlH0gnMpJ2Ryt73PxlHM
0rZauZmmuIOGNMRBInnt4+iDmXl9lV5VMauZyg5ob+Q/szpa0dkPBT86cXoLW8vx7Ypr2blqRu/C
aumC919EC2GuTF3fNEt5Jytuar5nPFYTc46OZRm4UHCcSRYl0TvjgSXUEl7KZmpSZA9LScOFEBF2
WBbXCQMMZWdHvBHHRZbV27tT1x1OdBxeVEO+roPqrrbutpxzegI6upmxdaaMPoE87GKuymj43LXj
Ra/qmy5k21kesonOaW2xvHGH/NoUpODHfHs3htXdWDdnZRWf878zXO19fXnHhFLt86uNiAVKG7q2
gEyV1r7ckPeLKfSC+VDMc6I3TcbhpOukzGGlSUJmHMaC+Q2Zwz47OX6WA0q31qZmCnKIl4JHZ92O
lrDna05p37NWXXknjyqD77bTZqGFZR3KNDdnqm5vRv4mzLjbdlvdvfw8OILnz0M9KNfqh4TgvgZw
P32eMSzcQdGjaVPtirUz7tQu2zu9x6olNK7cp9+bLdaFZ5K9pSPvq64Y/6BXYmnUNKHni86XZvzS
+dGHesJKe3FOW3JaymLyXx5s+vT6QYKVEJcndatREFCz7z8LDbw2HlRQZlAyxaJWTh3UFzmz5Xz4
slQdLSnzHaU9YkGNIuasu/4tVZQxWy3/5rhM7tTSOIJGq7air0pEfJoXwxtTtvatLVtSFmPwee9N
9SoZqYsptxUX+7Y0E1N7mN0wtdRajUyA46VNj2ewcwlBliz31bzlpbSfQiYW/FQ7571xJXPpDiK2
P5jwBN/4SWfeV9XtktNmm6QYlDn+pquqeqsrb1n3HcdXFckp1ltal/IWWvHXYtQVDUYROaJEMmlB
livdPvS76b43kzii+V5ToHYSzvabCbDIc1S8L8J8OVumkniirB/EoJbttKH961ddWMU+rO6GFNCe
3j++d5d9qvf1Q2sOV1t626yWSqoodEqXM4xzl2ECOL3Gtc1bL2LI4cDpqoqeJjlLDCFMX6FTV/jb
s6bPPpl9QTv7qLxzQdlf9Fn5rdwxR9HwpTjUHa6gid+8vDF+M+OyMbgW32hC2jB87K7+y6kc2zir
59RTG3vA0pXZ9z7CNGfxuVpwo+xgsZSuQSiM26XL+G1T5te6whG1zVkyNjccg9sO6/fyuIKnBJBs
2NCnvWwS+4GmxdTzDVvvgsIuWfc4LhWOX6xqzhjjhR6DnzbC8vcF9mva9GWKvB2LPYWXOvcMO8Ac
HbDXAC60XiUejpoXhlF+/fIg/zB5FBEH0tVK+fSfT5+xVMku1XGxFGpjQszWzr0VZKfz8lrb3Z3g
Dl3Q7tOyGVIS9ge9Uh37gfF5Byx8GH3o6Gfk7fXFy+P6w+RBMxBTBhx0Gr0+n7xx0p6ZD8vhOC7V
4JcVqhTjxx+qMLqsIlYUZEADZygx4E/lHO1XWVqfmLjpo3d9xBAbKq7SnHRjRhKxjN+NgKOXxxk+
h40scKToPqpDlQTcMPJs/sola/yKBj0bHcTvHFEsI3mrGxAjrtd5uIfFfREE2Wxpm8NGFEwgLlfR
TbexPALz11g2bgBI8+za0k9ZwG+Ni65zXICrb2rMcdmnV53LTsIWQHcQfFnf0KnvtnPRhzKOXgFH
3LH5m2+IYU8SsBGNU9IIYueJr0ts4FdlRZDqlgDuFct4uo/a/qJpmofOc9/bvPLejXT7OU+iTJ1U
B85bm31X8xb63MMUO6sUpYIFap40hzdvXX4G8oROGOznJkMEjvl4U6bmqint5y7e61WVThs3T/VF
56PIHRfv69HyZOOEbLSizYSL7/sMeBLZ67wbvnpz+Hbou9W40NfRleon/najM6KNogG7F2o4behR
uar8zMeYYsAsUgVdF6QQR5xBE0bhie3wW7af0CrNBhVlsiWbsWACrdfXF9Zj/yi9U6eVme+N3S1n
TVqTjWzRBesAt6JHLLU9qPC0GraWwoWG1049N0aPbv+xaXeoqLa8Xd/O900LSLIFRr4bmptxOdr4
Hi3anH4SHLDNyKSpHDqoW2RydEuhqOeRXIpyMhAgMdYE7bXyuJJ7Dsb3fak/NLZ+ULP5XuXLfZ/w
2UuuaGhtT8XvqJYaSK9OL6p8/NLv8Gr9Mm5cxKhkVyVtZ87U0jL3u2Y8aYKQ5MgEpCLY4UOyu+kX
g5KNY3TSzzxFEzAfveP/t2GNCibLMFe75HszbRHqlb5+a1sf1c5w+OJCcqTaYc+aisc2A4p/XYAh
8xK36qv7ZstCVNpSqRDba7fDxzVpeReCKN6oZsfAUlxxs23KN1Va3/QzJFgXJDnuThDAnnd2Df8H
nbvIrFjeJ2lZ6LLgrywEFoV2wOS5Yd/FDCBMeV+nePKuJ7AUNHBEj16mfo6z+ql6i5JxUt2JCsiQ
9UaFJ2OaXw9LTlJruyB3Kuw3L8o+VWZLnrG13+otVStLlyenZcHkVGM30tx5OZzRc4/UtVEU1sxj
faHmkYRuZNZJOkPqGVZ0cen3MpzvuxwdysgRa0L+0+aQf1to4fXGFdjbKLPzybJvh5W2zQONht2V
F7IRGBXSx34JT80Og5gM5qxf4g+q5aDQBW6/tp2fkcALfo6hUyu7YJpMka+Xyc2oCrOMq7S7+qFq
LBWkBdNrcnabyw63NmSi+hFk9IjnE84hXgORHXH44rVsES4cBKb7P90cHc4SaXYnD7Yk+nJZgDCh
ntTbl43sEVc/xd2xXANMy9sIHkKZZ1X4dTDQttM/NBtzYIvD81p6kDU0QacxIj2eCcjAp42N39mO
3VmFssGJL3yajRF1SYhab6NVCZD1Mr16eXD696CA26OC0BcPSoeq4BmIBpqH/pQHzUbtcekedMd2
uhW01SXlyvVY8AnPpWx0KWGkrSfU9WwfE8Tnbsy/aaDbI9TGFxARG6s/mITdji/oD5AkVX1jWvq2
TtQvz9Mb8RkN4QFd127mZn8lULyfNawvOLFCmNDMSDuYkyQe38Jqr72Yaq6CHHQ63r786JIteBYP
8ejCDNENO9FR8CweqvOpUO4wsi5sQwcTqoMIgKDubcaT+pSONelVI7FOh/NjjUxKfOvytTA+VRBe
CpBIAB41gbPnQYj45qres1QmX3f87dKzq4inXh53/Kclg9aicXDA/dK/3fLu2THsK1U3G2xPCVwo
qtPQo8LjuFLO9ymF6jkV1quxPEu1asYpeG+Sbn8tDwcQftBDgypmmTcq8BSsfIBpS6s7CRbWZn+Q
ZpMLZQs74In1MBijGOyDmDS6i5+YynzX+fIT/qCFIHC3LK5ZpeGEVtuvZkpQ8vmEmAagE9d61SiY
AYONHTj2ameuVE2BRtVhRfShbt/bHeNMFAZo5+0SemzCJOsO61zvvU8SBuuE8P0I28eoa98bx/5z
sf/z6GG32Xd6N8LwLHlx4TFf56/DuWNC99kJpqEbdw+B5eh5Gj9j17pttduHbbLbqBIapAAmaWiS
nrOwiy6tRyQMuaZColBXP5gYMmCA8mIHNSa/VtieRqBQjP1RLbFIWq6Ux7nYs4UqzkbuTlU9EA/i
QvqxvhGWKhnTK6Ehyjq9EnqBJTtL2HthBpoo6ajCfhNAfQRTAMym9L56AyBxF628Ml3XHLTXw1hI
0z8cmijh55i0lFP+bCrKcFQ2o7vppg8IjBJMtudYV1vscaf9vn+rLEClyUOKYDX1qAK/KrfcW8c2
TVo8V7BvV+Gye3Ck0FftGKBCOrh41dRAHZfOaJEKOKlGcQHARP7LDSHhxJ65czF4Uc/3XjTe9n3U
noymusNpTaS+nFTZuE1JG9OTylZXkyZdUgfsrD4jROnam9LDdzUqfhdWNH317LfSdxu/TdGFHdx0
0rPEZ1gmAtWEUEVPROP5Dk6hqHu6Vnva/ZAA2fScCRcHzTfnAArGde2qNynJsN6P91+N51Fx1wzI
SrbbA+U4vlqpWeiwgg/OqJ8WoAJsHIaLKOj7E5WCzVxfgassoK+p8O8q5mlcgyOyXequKx9ovedH
PbGsWkBlJnCcb1Wmws0kYW1w3Q0BtY2V20AkhOC+rL9xO5yt86v0uz2UH3tQrsFPWrd7aGg7eOKU
16/6LEf5k4f1qdknf5mS493r5HsPfDipWCASe0R1+23/tu+BVJVi8SofjClMrInHDXCo5k8Arj6c
VtlBXhhFcC0Ikd7GFHTWnFRIwio3371BwBUOrsodLJTpV3Yo7462/xHjBPy+tsBS52Vf1a6+OVIK
tqFudORXNmbbZPpdXxFCdOEe1bQCvdMjGaKkx0rA5ZLAr/mqSXYPttk+uIICTTmCleCqamDEEmRp
630Nm+Iau4mE1yei9oEOR1NkXZPdKD9DGw/nWMdNfNOBS71ATNJEHL4AKHi0n92B6TQu+a675Wc3
izE0LN+ytSiWtllOQ1lWrQywbOUeoGE1s1CmbNAZUkbb3qz6utfg//wawvuqohP4qSrHL1r4GrPb
UQudmKvwAI89e59KWb3FA93qHBqnV6N7S+KouDB5/IGwoT5ZaNj6pt6xj0pdDeehraufS7E/fLWK
0SQ7semWmWt2YqAHkLveel+rPYCt2mGOlV9AJw08g/HYAzk/b0bWYeSVZQc2DaGBxjD7ZGscT+V2
A0yTPNgWQLvM9eGra7eUUQ67+WQMx1shjMMtvkGQYjn307uwADN79ULZpVWU9cesVBeD0iQnIhma
o/UwLe+cJMRenZGtFBKO1KH3ta/iD97e269runlcFnG5W7elRy1dYauH49aDydzYip3S05Sa2LWi
yom5XLY8+nFivIgt2SNseWNzftHBEnolrxd44RZDMc9cUrGRQg8DChLLovamuVnK5b6sYTYnLIrd
A26TZZjedNJQua73+9P/6OJm31V62G4qn1Vodmwy1UJuV1toqEp7wPWFDFLXVaDWlhA/KKU8lb30
Mjx4JkIQ4ob+gJLrUhGNvmks+jT07fZDBZJOtxtbCKsHJd341HXDqesUrwQvWylaEo9vZXPR4vhS
4n5JXtiMJBCfGwU0bb1PQvWaBnyfwpvwyIo8gO2JavcaGgNsh1tSIycfXqUqoYghLqqKJNjewB1k
X+X4hBpzd8RxmXmFofpTjB/RHdVAAZEMSeLn0LUK99VcxNvNkaKfmWbnb0n3JIC0+IMZSCDMnCFJ
Y6m+vTHkiioVfZDUFVHkkd0mQD9pYoJApcNLFx1NQPROj9M9RBE+lYO54I934xchsFAfnO6X/efR
6NXrKOOPeDRN5HESkGZsnpExyBQqb3IdOwg2wsUcBifgDXIlb2+O/DYMXJXG59qAJoSzB2lAIq8k
M+ZKyK5lOJriY0IDsG1T4tKGRYGf72J9mewhYQDpL284X8b1DB0BpBWbDlEOy/BsHbwucb5XDrtH
Eom8AgmpC9lEVQ+ZDHaXhKBpwM/GrglLL03EZM8kRBv7TXIDo4nevTIm2eTPxpRA/JAZCPwUHvPZ
IVgWDy81h9XmkJibfdWfM48XQmwdySzQmGxu2dDCXKoORXvhrpXjQMxkA8Hw8/ZwO6So2F149e+M
jUy0NGiizbMv3NUvjG+twBWzjqvjvlVFeyPMqk62dxILajCfbtXPnvBLHZinfXlnd+OtoZY6qalm
qIprOU/oMNZkfF8xHtEfYgvAHbn3EGyX+ObZ2MJWJemh6KpN5eHJeyVZwnnjKBbn9edyjGQjCkUt
7KDeJ+96H1o6ANgspAnm8KNtza1khKEwziRQsmF1XfXdZmjVWdTXJ7qcL23VrNzA+3AM+yiDB+Gw
9SRltvl6HuDdtjGZsGmjtxxVUup9yKaRZM1CHo6kY2cpg1Xk13LuyZjdqQRbdcI9GyQPO6cv5XCq
/dsk+Pzy0oku4fdtRZQsOjMCgeP0/bJ0YdSW2zJgesh1c9cDycYTq0hGqgiryYE1y73aR5dN2DwI
V2dydOxkz48HoXtYPOJFnZ+nYf/WefG7PoX1OObeyIkODfRXf6bIODd79mbO1C+HL8bCgJnizozs
hZYpTYimsEl9HZG8fdy/DrGuPoJtoDBCLGuLa9sRfUy7hyqza/JhK3wxmXF8aBKdy553IzHsP/J9
ZBZMDjtnxk2cd+9n07+pRx6nxfuO0PzdFiBkIHNKVMS8QZWQ/4bJJDBaCQjsR2jQZDgJp/hdR6JX
NuiYU3otCoEoL06a/fauH8m9R/N9grTJ27JAuB75Wmbl5WX6A60dcys2eUEuizWIImSX/7JMY+eD
lYOy2oi4Q1CIKbMrSXlLpo3VxXXFHyT76apsTUzLhiSFjg6iIZMk6azjDDGrEq5pKGvt0k8yQ00x
oplA33EgbdBEqwRWYBxgCnzCt7i8q/eEKH+P/Mt5fI1J+kPwlZDqRGBIEhB299lzhZGL5nY5lEy4
HEAy3zOegEMJtXLbpyNZwWlzlFbskGqQnXU+Y23lkJGhJcW88Dxj81om9mhNn1tbjfKS7HLsR8mx
99qv873def1CSnHTU/pg2mJtjAgjhunWzVe4ByQvbATHrlwoyLbt7ZGWaEsuIIM+ss1tVSturiKm
JrvvCPndwftq5/CiKdnxLRQRKXrSOneS3VczX3uEVNBGrs2vFxCtCDPEMEiSXiJgMRALuhExCC/v
rT+knOKEXJ1C+I26hF32dG8luRs8c6jLjQgBbJ6eNUX5UbyLHHSNRzPN4RyVzg3Q6K3oWLTNryWq
F3VBEgKX676667B8/8bAyDCjB0HHGvtH1fqvi9Dv0aVW2xKSAjJCKIEMSrFkkqGzTI01xdVWe1JP
JWEj0ggBy2JV69HdCsNI6uDmn6AM/gAPQKMJGlsxnHEiv/9lXEvizK4NTLGR+OcIR7GWkCxcgIQO
ZXFv1VysRU7Sk4p646Csj+hMsAL6AyGMhCCpElwASp0STNEEelWTppcEo8g6RGUTgoO8fwtjJgjb
4H4CXwH7n+EIbzKGjH74OKmys0VjgEYCNRFagiMFoJlt4kszcwwDzNqE+cgxJ2gIEMqsqh7eX6Yd
eTIoLXpn8+xTn2MkOa/CbJZedD7uEJF4JagSAS42BEL/cOZl4+0rewSp82/+i2DYBMLeRNrI739Z
i2SOXN8lWX5MNjsfLpY9chR/QcCbpVj3CKcqgwoB6lJckd0Sx5hh+GI77rvx6xvhpbySDYPw63Vu
M/njAJFHUFsRoWVLntFLyW70ssjT+UZr4pUpIp1PIfaAs0XhfS4RChbF05/LyLsRxY2EM+7QPDQR
7hQRljsIDyV8QSgipSW6mMv8fZEnOE0inIojKuaf7CaSsisRv8jPH987CE+FBZZUsrytrkVShTKD
lKgI6SSOaHIGAHBRgcTGTIHtofDJXDUQA0LhNzPbd8d0ZfNPPRB1ixZq2RNvHkE5wiTb8wqJkA7s
D0CdaJLcINHn/pIM9nUzmbU+ECiOmHI2f1hNN9uJYi+wlJAN1hxu9R6zuOV9WghB1F+jhypDgJA3
orYheH1520R/WBVweaxxOwn5i+fKoSXs59nU2+3GOUBNSWA1Zd/F5olGwRBVqImf5XCjLSYHX3pM
BSAJLHWyGrYfFWBVQIhqiRxHEYZxLgC78qcCdl2+q08qfMSjxoGbSwXpSJCM3SRQXiFEWav9iO+2
1zYfbwWpi6CqZKt2M0x7xudGlC8cIrGtsn2qkcxFWdMzHC8gG0S0SaLoE+Mo8bCK/fhNeLgS3jQh
lhLo2Je7K3Jerxjn6HcjiMZDCxEVhKmvjsDyl4O3VLXNgtm3G9m08v+rat4cVRR4DYlJbIVxJCek
RtSZc3unOm5MOqoZpsMJ9N+Xfo/Lx7VJDjKezMOhqr+q3t80AXzMDvwMzS7Blsyv7Ew5vRLeVi17
rYGMIaCdfC7BTcP3klcS0ZNJsjdVveP/QbCFu3VZ+qnyhOfTR/EayTE21BGkkcYQ5y6OvA+ggjhj
EGfjVVPoi8eYhPhEvyZsjeS8P0UWZPHDxEc3BdwOf0MWYR/vYTvt/wgpmqxFYJ+6jazyxG2iXml+
oCY6FwmMJYelexQKHGP5PanVsypGutKQqQrxgnADxxw60lBNrYNN2GaVWVcjbrlCoiA6JznGpiNb
jvFumvos7rhcOqzOtA/msOZKIm5klmgYsJEiV7SdXh3hMxwIpQQf5NQaDyIqhd1KbMRlHUH0YUEx
0VnGSQCe5GSlXz6jgeCOZzPlByoxQN6A+hf1HJckLvRNprI7eWibuls3skICegkhj0kI8f8isJW8
3DGcgMY47hwesh/I25GgRwR80oUpqQdSDCVACvBmlf2WbL03Lw/4KMF4NmDEq2ECzWQUlTnPaIPS
OUVhSb57NCq4VlcBYhE+iSERMCiyzqPeFIGtnARDRskYyUZ6PBQ3TYs+xTpiHhzXttTUZ53grT8o
RAOiVel3UA6cADEmY5Iv1Gao99b7S+SMAtjlmUX0Cyn8Vp696a+cy742Go0aEpYQ1WpSp9+PGhzB
RSIqFn2maFZEx/LyfPxpAWNSkRgdUsWJec7blWHpV0uSbTcN0Eb4YKEFBBsZ4RO3OKa/y4cUAuae
CEvWUscYS6Jn4d/cgIsuUZciRheBmKSRBGR4Y3VXAkBeGe/vEpsUCQCFUwp3rYGcT7HEEmFj99s0
vnMTFE/r4BPrGzl9VRNdSipVzFuleA7Mm9t5WCm4wN64e0l6qY4XB4+U/bnI2CQ0eZ1U+wOhkUIP
ov73Uy0E1bNRdvvisKvjLL7ToUBzFJVmgV0OIdXrVJKmPZGKbQ77U4oZOP+oGJSFLa4GiPq+iB5i
Atg3WjIZRx2NnmCwj1kJvUV+0yzbh2YmYGlTblCWtGtTV2QrlUlO8s4lb5tp7CnsEgwo6RRZI2+u
H7zS+xR6CRKNmRzWVOdnDXEwmuAIVqSAWk7i+V4iNS8h7VDNVXLqeSTlJ7dR9cGchQVRdW0Zy8it
PNFwVY55eV7iXV6Ld373/SkuCwQfRBji4KjC/cVzjeEumybS53c+V811w/5cjqLTkgCgSAL97blt
Rd2zTa8Cy1USNjpi9qPMmSSLyRG4Ao/FmIypyApeE3v9HpFpTgtxfoKMLUBO+WyJk7ImI912052Y
/2oBVhDtS+BzrGxYRASIDpgD8A9KSnL31oQX4gYlhpADItHiywfkd90H42JMoCYTJUpLzcyvYDu0
5dw2zW66E0QpVQLA0VXfE/AQP+wGdZNlwfvjQQZR2h0BkETsKrxQBVZ8dtcLk1sjvBtN9unlsR3L
Xp4YX43g1E/SVCmorN+14DuXDGiQ9Z1ktPsa5JYyR474JoWHBO3KGHUvokAAbhR9kEoMg3/vRfAj
tN6OFMlR0gsAGHeEwj4YRLCromyCgS8QWBIkiM8Tbu6VB/jN+ojyIVTUgMa+jgnIn05uWbu9JKD8
OySpq2NSY0txgXVfTBx/kIhXZfO9TG5VYC1LggghwmrIfegEsfYqmO7LDI0/G0QS5ktovr88xt83
Jr4tiCnPwM2FiEzkaP16dMZ6wooEB4hd4gwseqMIHnFePWR8pYjEkQlIsHu04oSGfQU4TYYvdQCn
mT6KSF4PavVvoIpxkSYK6QiC+BgL/mxcgUbHHNeHOykF6lt0GnvosYPIFyLmwvu0jIcveibUScgI
7dV9FQBWRehhyS0e63HAQXMV/hWUwelRGUitTK2607H5pGu88gi2HECMvKzJ7LVe9EpoqMLa03Ts
b2tKq0RyJfB9odBAL9E78VSy2UU0I7Ta1m4vozR9+/Ka6N/MGXCDmjUE4H4Qx4Qzz569HKZ8l20P
d0cgLrLmluoXsl7O59khEEheHIMFkXhIjCjJlqENviR6uRAx0LHSiYPqef5lm3MLBMomEW1KvB/6
zXXu9mSFJddEtYrwh30ekAo8IOxF98SKH8sPJKA50hjQrEIGVLvtXwW39UplkZiiCiU7hNqdRIgS
4YUEn+MOqoMdU0ITo3z9lw09MxPriLMEL5Ai+n46Mx3gOGCx+7t/kHj9Vt33ISu/haTIBstNzcbN
9zZmksQC6HhFncKtDC+BXjqqtIp0nQC9Xpcq/55lgm1j26LWMj5fJM8OfGgjSqSjqnlcOD0Ba7mE
ldKlebu/2KnxvR24X7Gfr0SZUPX6Q+ENH9NpXIdsSOFkX4dAlG8wJ0/MKDxsArUFDCLxqo+77ZcT
vnRo+oOiR8OAK9HLFf+qat1w2V21djvohL9/wbf9lmyv/JAv+Ke+NcEVn/n4+IXQh4TJarfuvzbj
QzNd8Y/vKPjQ1CRwj5Zbye/B7vf9V3PPF/yKj318138lS/X4wv/5KK/FJboreYn7xxeo8n75pw9X
j99W3EJliUlpyXI4FjUqbsj2zvio2ys+9l/5wD+TykeXnz7+e/wJP+RbPv76r6Z3CBd7gl7TM2Sc
p/V0xTfEaHzBRyLHv3/81tm1xx3UdPn5Jp/Hq8d//Jj34EWPf7Z848vjB3nl4xtMd49fPP45fyZv
9fiRMnie55v5UCynSv4LwvyXLcnv7h1Np6/proQICoLweaqstkm+U4ElkqxJeZrHkjSxFlJHZ/Mc
/J58FGshZ77Rwbo33Cfak34JEZyKh5zIVFFx9E+Q1L+lPw1aUy47EE0n+c/gGSQad2ObUNwKtKQ0
quqKI88n7l3q/Ppiudc1AloqD/oYmpXEhjBSIr+sXHQuhSVjhxeIDl/+iYP8WxKDsXGKNY6Ho8OX
T+0MqsaMCIcaG/EwqgFqUCYmtEdfeah48DIV2gMDyUM5X7+FAMIr2o46IOJC8dZiI0u8+ivr+adx
cXEDhRtSMMy5fjquOvA6otGKcjbS7zIu05CanfNvwokecS7FqlqUIdQ1CX/eaAp/F7P2ZpI+ZMLE
a/0T6fU/rWUM7j4GhXGkn3ustk6iKdXFXVUyR3CczWw/2/ZwQpnWRdtU5xLXS/mjJK0EQkrGdJ8M
H+P4sC6BblJHJXoP+PnXfMZvcyZFLnjhwKfmmNTUM4QTtmNHZVO7fBSvKTCy8ig9rqBfM7woaUy3
jGcuCN4LGyWxKbUiJ/3I/Ti77BOSzmvJ8sL4vkJYHpHVE7ss40KjyD0cGO3fkjTd1qRd7dnlo4jH
qwF5r6Nqk9JAdci+W5+LJPKFtiRb/W6vsXlkCY8FOigP4YGk9tv61MKl37XIy0dv+bx1+3dKUa9G
CaFpJj7D2IYwmjb5rhIkiDLp9iDCsya/7uDqjnQsWEpShY1HWy5DwEbNgqSpRLzpbYmGX97Cz/q9
4YGI08KUG1AoXTJ8fpYf7JK2tEk4z+Sj/J8i5LZ7g9DOkaFyYOMra/vtB7Ndlu/IDcIH02TkOFOD
mphK6mH42HOxBhdDBgpfhgShkiKTBJ2+WImqpiaDQvL41DQUu6jMLy6rENLQNgSu8zAFb7OmT9bI
CrkHvc5oGEdIycUci3fJ6SV4pGDTcjNEoYLbzkgxRnvYfciWYHca7pf8c1ma8X0YDO37MCGuXeao
5cI+kaUdqAisEirzwpQq2RRpeUmBhjGmPVks1HrSdNO7/yAU85PDfj9/NCjp3lCV8JN6dy4Bn5ef
L8/z7+VdqZAKKhWFlSG+e0ZdeZSxNFOnJ7YXIoiEKGmffwPwXpm4/k7JgvHmeymM7iPUemrLtkmE
tyZ/wOYgu7ha/BBMQrqtr7i4S7iI8LXarqONf3oGjkKFGMzESNVzeXtHbRItoufp49HOFth9Cvx1
hiasKpFFSW6kH9PvCuq8CmDMquXekUKQ/JUE8yIU0P4B1g3pNqDxpIqogLHD8lPScHVnv4l/qBNU
dNTl0bXhVYYpjJ6jK7mYR2mqt8IoJuv6zFOUuiFvaLvpY0Wcpq39rEYEEwmEjRxlCap0T7S6R9sF
Ayi0ITqls2LoMM/Tpmd+3SC71yf0J7HclyQIRJoimbgjUdZh7LfTfeWzy0w4fHELl9oW8dV/c3Zm
zW1bWdf+Qx+qMA+3GuxYjpJIkR13blj92W0QMwmAAIhf/z7rQHJZIEvsTnXaUTzIIHBwzt5r2snQ
ED65gVyp4eISVRweiDPCgDkLHt9eTIbS+vk5kU2EeMqBOPcDsG57RTHi/jkey9rLWLbQEiwmXsv7
MVokXl0Ps5gl32L27xHTizpaPRmRUupY4i3rX51GMaLXKd3tnRVB00CiNuX4YBx7UdrTcuASG4GT
fJBvu0A4O8rEx6OmHQbxygz+7dGGAO/DtYsWfoE7ZUSpbe5DjVw2hylBvi7lkWma2+RbvWUbh2Xx
/OIp2uML29IDoPZSGzNviycP8WdEMyhHRw1BagQ6Rfp3a/Fytr3Usd7hi4iFMecAY7t8gQN1aEll
YTXsB3JDyQzy9t0/QV2Xux+DDXLu+9jiX5/61uC2ZYSG5097pN9DotI1x0+6u3ZpoeKlmkMsJgFb
ZyP9RZzVgWcMwfaBQ9FYXqVNCofmrhx2v9YVsnL01m0+PVqN/3BZ2Hbueh2XdRLZ0gmi0Hp9vfPg
zy40zrJaxOAKNTdU3Dh+kc7Iz5ioGcB1mtQN+KIEyQr8TndEQNSz8HFeAufeSfGo3nUxsIwPBqC7
CDSdVMkRUocIqEE6TfaBZPUOezk7hN+H/qPtwGdKH0VKBVwn7TCHoUoEhO7fUwuCCgRMgi+T4zHz
RjZZ9XVwqEPBuyOHJUK9euHpr1Ekro7aBQYfTg5s2NBPP/VvnpvUftT1zqPqF0VOqI4fjpvvqUcs
9hTdBnFrqDnVfeJN7Hr6t1Aksba9Z91Fw6PVgyDaQOyoqWRXf/sSnRPEQubw0HU4LH2kea7ZJX+6
xplLQ1W/sR8NivRTd7l0mqlz/6PNXL6mq+SLpc3kx9h74kd6yOXH5TfH7JfFL7Sry3/yNf8k0f+3
gq/p7isNbJlhuXnPT+pbEQjDV7b7JEUqP7F8++Ub/2hj+faq+mg3+bvUu3K3zD+0pEsbqgqEf0gw
wCjMT/LF+MTXqzZUPROd5dJ/8gX/0IX6R5QIaWv+OHDej9/w0pqaf/9oS/lCv7e9X37mR4vKfy5d
6tKf8iP/KQUR32/5tR9/YPkzy+/j6+Go72Xelumen136WDWlPPbyK33nj3/a8Ymv6Tj1T6a7ebn7
9NdtgZZFFGMwp/vk9VprwSILNfIB1/CjX+uR8UAX8IEfj9X3DaCeeab8CFW2PDC+5iEpDGiBIfRr
L3jE889wpvLN+AUu+uelsfzWYqq0EPhuy7Pnix/4BV88QxjP0MWWN1uLIGACKBHJy7Mf75dHXnBg
LNDD8uPY37MKBED8eLB+htV0QR648cvz+fEjD4SHy4/Lz/x4SvzO5WtBvvq1Xk+NL4BMmictI/Nd
+YKfflk6y/fg+/34otswnOrlr+ALqMHlR8AIGESv/spTz22DP+T6G59BCYEY/IqV69dBHZYf+UW+
/vHP8p/oWC6vinU/BlmOxoAfHXAJVD6rvn8Otns/t5LxUaeZWHDDGdLQ+Hhd4iMwvoUcHEPRS88v
KXbj4uxF1iMATxKJf9An6org4HxyRhG3x2vU1bIrd0NgyfAojwfxfrgQ4XMFkiLItzsUU0jAm56Q
kQruHJGfeDKTGwBKnqNoGDyMFzU5Qxd21zM3jIQGtUrIPEEjVsdp7nXN6A6bw2NTlk9hl384ePvv
Ov7jAO06NdLmEP62yT7HPr3rofxqB2jmuGdxi8KVX1YRPxDO8Q8uK0T/5PJ+c3Ce5Frsw/boVCOX
NdCaQmlJsArTwQFJWBfcvIKz9CxFacUZosiS+hCVh2pzXJB3UhtctsyeMBqSYuApIfiWo5Ebt6qW
ojbeHeciOjyKapOMRd4R8bza+VOyorp0+iRVhcSPUiqpOhKZbrAbgFgVkJcFSgZneFVD67rIjHMg
KKmiTQrcT2fkkLpDMhfB4bHLleQWoBcTpyE0DnwfjTIHEZ2wHcqtf0QwEw83qnUVV6Gq02SEsRxz
nLsz8oG2oiC+8ExPNmzYU0p9NKPAhrTnK6yknnCiOVXTozmQkg02GvNoY6cfmv32SeZRCXiLA4PA
WsKvYUXssAZ/Kr/GLsSxyrbIphACZPJ2lxS8Jx2toXYTIvmgT7G4npD58a5Im6zsWXDoa0AEICrZ
6lpcmKOf/hU5xd12SwRpQ4Gj0DvuMywHC887/n48kM/tVQwQicndEhPgWt89i7leqX2p8xaCsXrQ
ABxGiMZmQnLgqvwVA9U3cftoAHf0gXoxuhqAE1Y6xZFrvNsQFgVurYJ0Dion0jKib0WNyXzPi4KK
TMIIdXc1LZLUl5fFLSfNN/czplpjPTohZoo1aDe7OIGJHtwDPFGiY5lYFNERX0BOCyHzA94c+gs1
YXqTZfgoCGPAugZbLFEgEKjs9MZeBWNt96zXkDgdtmr1UK0rB9rIQr1cGJ+wLbp+miIqC5eOGA/N
6/uc55SjR+wOj6LJpJ2Ly+e26CiHJyeJYn+MbgyTUdwhi1LCIYieTD3aFcXr/e9vUIIOjA0RkSbY
gDbzn97yHOGy32ymZrmoZ1XQWHIvCclSp9yhzPExRSuqUXk6RQ5bgklft00m/bbHz2flQKeX4eNz
jzzxyVHwIHxBhqIV+DbEwyYkMYmpqoQlyHWspSmNks452XrE+ir2p5k84ELi9kf2cJaq9nKT8WOD
CHpoFQb0AC3iJbPxS6o6Imwlg8CeK+Qe/3Ha6W4MAZ5QtKUJOKvi8GBUFUrZDOCt0/BrWjOlEX+e
bE4p40d1ZhhX3IGMJKxZsQ0W0iD8Ho8CBAAZlPWWcaBgyB0HfLNHRG05j5m0Lt1Gf0f6JcIk0bRS
YEo/oXKts7fRwokCy5mwBPBNw4cCtAgxNd+Yv1EIulKEDAqBiV1saJxjm1AqE6dXWm9/N8vbAzpA
OxCNSDrptbWOBpRqTbi/O+zvWh6zoADBq9qp5Qu17OFB1hPt3lL+K9kxd/mABmqgPRN72h/6d47X
GKZOQm6prKZ9hXC8fdCBz2t3X9eE8CDW0MlmNaQoxsH9NFLwjmgGMOAUNspe9Lsm0Qo4Y1akrmRP
l4GJc0eakczjbETdEKyPNAsTVhNGVfPIvx4NGV2OX+yUMqDEM8H7L9ef7Jhq7EWRjMf4F2E2MuBo
V9OHFqEuEYZ05RdeRpWSq52YN5DwKFemAxqR1cu4OzRb7Jn1ssPhVhTejHPyIWZ/okx6183Hf2sH
1lKUGogd+5O4YilutPNeTjg8f89AceCxiTr07DVVEoYAfk1UP+rhYlm99yd8R8pSw4qqUrMgTUGL
tKiBnVSnaAeT6E9LXCtQNaeUsUNPqs6BVKW375p75vwCOEa5ErtQYKeix4LdrUfV/KhlpvdbkKZW
zwvprhdb2htCfHBN8fUWFsInF2askCai1Cx2MGIVOa56WUQ7KVrrckVwCtx48hihXMLSQ0bOerMd
rN203MsybY5X+SZ7kBpCqJjqlDRN/8Y2bfkdox0oPWUpoRoYczZedgoPp6XVEN8BEHm5PD6z1cZE
PjpgwhFkBA3F67VX1+0mcHe75rELKDd3DqLozW2akqLQDMRaBjx0ELBlT+RaOV0rJ/x4QMSr7A0p
0eVTbvbQNULmJQeKbf9RoXBezTEByBqhdFAy0H+B6Jy+OTHZrRGUGYqBGGTs9dWzM5GbQVSACvrb
xRADgZxS2BMQLFmQ3m75/sYtF2g2Ys4wQ6KzIOoS5SCY3tsL01Tur19nhehhmSNyGRR6jdNFRXNM
5spfLkoeCb066jiacrppjjJTYHQcy+3f+snOCh6bAMrv+TbHDoRH1HX0Jt1d0+MKRb/bkdWhoyVt
kbehHhIj0sBziE3SHzYIKwYwlWovyhpw7k96HAr3nX160Zr8PsBoo4hi69eJEOFJV+ihcmmHjIR5
Mm1HC6tzgR72gLkGNyInxp3iU2QIk5JK6lL1HWhgTGSPMomkv2lqjhEsmHnHhqCz5O3beuZ9Rx6A
KzrhkQPbrhvynD4o2W2z0uyS3QHXYYPImeBd0S1NiWyOF0lCct+zbtmxbnRcSjAgL6ZKKpNJmykX
DKZ0iOmCEXxu8guP/9zb7sYBhR4NJ2/8Sf1/CGandfaFAULHdPu3YFq7Qvrl0OR5CiJjTZJ/NPpI
nSz/12amc8KuQwj9ojQ2EVv/Vdd5gnljiqflRCouoz9SC/FEP9V97XYfwRsfttTJXAjogRiS4Vii
16o+KqmgwVGnF8cn7dHwVkl/bfR+SfJZlJu2I60GFQ676K+k8957itHz0G1djs48uZm6Xs8FnZNp
ISQK5PX1zhUJrbswSE2n14zqjsNfZTftsgi4jqpvpKhGMmey6nxc+zLRxhVixZ4Khu01Io3XONrK
ix2UAPefX3QuTr5uKlTiqBzYwdcXZ9lJdtiSD0NxTHkKgVA45LwpZjl2UcG1Af/nLiKY8iG/9G6m
IZu6XBI52yTvjfp5K8AXkqFq3KBWRMOm9/TygW7apPXFEmZOSihCT0EPry8WLrs8RvWOi41IcBmZ
jFN/TLPoV+OWx7wlT1ax5fptXNfamOTHetFqiDOTLVqaCFV4krUWE9+n4zNFVJtyqKMGJdEQy/0G
zfxizuPUftSuq4JKBYsejlSZMhzpc8Ks3qvGTzqmsNlTcQkoWJ8PekLA/LgiUFYEJwKZ2p3Tvuz3
mwcRggIJJM0sJsySyORRQsNt0+MYgDNlsyAgoHD9x1lpGyYrzvpsBRQMb+9k5xY1InCHBU21Z5M/
9vpRDG1FVknRbx7UeTfPjazJvZroUAgBkMRfxiPtELuw+W2bkweIMm5Ho005Bsf72Ba7X/OyueRE
0CpYr5KfLs0Ehfy0P+Re5RKh22wexOLELRwxq8FkFjjBRxvvTeGymoWawQIX++Axyefr2ulAWihP
HRSZHf4nNTTMZTOqFBqJ3Bo/KURrG3bv+/FCHXjSX+sZgzs66DRDQAIzfumnSx4Oiq0YvcRcsgyY
YlYKj0q/JfyKnkwLVJkechA3bGM6C9AifDTCMRq9fyA0SlhwMeZhaCYE//FaAEU0I3hEVW8ejLM5
yJh+wJpjU8DM9A4jx7UazI7+So74NCaJnxdGeQQ6bI3tn19Tt1HXlwDRk4rPXBu7qk+2DWL6E3NM
A3lf5FGC6GYxfeoRa/WpmR0pAuTW3CfW+3CbfGz2qLvpzF7aUPLfsVVKhEfmAWy2zlS9Kqbo5/Er
lt0qEL0hsFUg9//65ui+xtxRN6AhAvp7/ea007aMHfbdByO3FqxmUhSXpTmSmy4QwNxbBAYiv2TF
i49k0BymwpicpReqiZIjcfXCu3O6EKnyWYOhjcJCmMrq4qKxn7K8qjYPyq9QxKMMCgLSnGl+tNoZ
RRdqA9gahfyrB078/qsVRL8JhiI96/fLUMrprq9rQjMPqYrnD0f76xs2DMFYZnWxvM92RKMk7Txn
aHx0vA/xwBxDDk/Z3OUQloBddiNt8YKhWQlA0ZzuXcsaKObngFa1oHrHxYGr2JdMWM4wc6Lh2B1L
dEsqCU1fxX4mRygjjW4AdpCNQVchb4t4E+Q2N/kCcFsXVsqajWCVh9Tg1Is+/i9yOV9/8Hnabutd
tkkeigDxPOErMgzoc4mNMNa2LW+fCH2ZaUWVALy99P1G50znctlscQL767qcAA8mHDRgxBramnfB
iPs3Vc3AvY6BrHDXiO0TgKnJAeLvBeiolpHh1MjbJ6pXU1on90YTHl9ib4xF8NXGr+siYpsKgbow
XOd8tHXvls3Im6XrKjo8yehUBN7ojCpgAkYMDBqJkU54lhj8kmxyMJKbevwwZNMH4y3nTsfB9CF1
cDKwn8QV3EHDXAe5D4UQaKNTkJLBOAe5AMGKUOCkjnL0tHlw9BGzYYKEbCqFMvo2VcWHuZ9+1a/L
nSfgua/G+7ja/2boBf68jDdKoPOa4a7e93QqynnF7JMo2PGizmWtpTKPEI8UOgJGQKCoer206jDY
tDT0bKATtwRFsDEi4S6UB370Cnh4MH9hulyzDHqqp23YQLGFJrKv5d8Kw5IKl7NUGK/MXIYJIsRI
r8pMt3fhlTgphvSI0WgQWEABGK/3Am847jI0fhyUiDQ1rURVnkmNAE+UMkrdva7ZKF8JxZEvXjou
RbaJbZJy6+1rOiFLzL2kTXb5HxjOevBEXSVztg123EsOvj5K/5NTg0mShhHsMU0JCSfOc3vFr97G
G0UTuiyP52JS6Q6oom5lqo5mYt+LpyzLzYyVt6/y7EuL9BVi06OMPNnZ2wDbG+neXGUFHsImqcyN
rgfGx80jaCkd7e9GA95DLnToWshvS0c8pD1aN4CleouaiWrp7es6cR/p7gXGZAKo6dprpKHduZsg
nu0YuzvDhmoF41HfpkV2X3jprV4D5Z1qx/UjEm441ynr7jqXfpTdBLJM8dvIFAjgYATFbcNVNqn1
ORmr92BWN6O3uGD1zona01poe0IAqOngXsiDfvYk7QiYwMZiBoFsSKznjkQDKIDyfKwBvZyEbJd9
vqeFtD4/9it8a4akX524VuPEwyHoSMki0lV4lbpZKzveJDVTPuhmZTA/7rtvocUgcbhw4ZJxl787
1Js/5BnwMiboBtndzsouFPknEXR6NoB9HrJLeFQUca93CTzzNtHtZfxgMYs42H6Qrbd1eclnmlfO
I1mSjbyblg9T151pE2lGZIEXitFn830Li24oQggB++A/6tBVGyXkfp7IzdCB+vaawvHHha1OAkpp
ZLmM9MNstw6/icZuyN24iR4UWZ3W6V+jT8xxzoTliphMhS2IiZHDQJcv5eRo4TIAbFWfIP+gCkot
NDEq2g8bu7prggp6OKV3p6TY49RJ0zvTe+Frs3uFb7H3JN6dph2oZZeqQnFS9qTKI6HyMNkAYFqj
11+nPdWHgi18hqkD8fgdes5nIF/QH3qNW81TWAI5e/L22daMjBMsMGaMoyINNfNIqJs6Xz9P/1Y1
IGFatyfghzSoJgd8A1/SnCVbAc4v5UKTDDciboSuyeUfN/0XhfazRbyXAz5nKEVnTcbepVEe6onk
55RbRcWxzqacdA2dTaYIJ1bLT/nLgNdT5jzW8cQkI+ShhBQjxf0kEkZ6SAX8dU5zvXcQdkNci+mS
708NjEgb83uKOzDoJ60SsRYmHoRjp2uQDeITj12qHMC9pgNZJnBcajvJFaUPbV0ib5EHq082qVi7
LGOAkeK9FszFMGS82zLRCkWoWQzXysNKHR4DD1ANoDYJ3QBtElFPo4op88ISPVPbUalobCnQi8cp
/PrVqndbK8KpEdHVsyBB/TVazdiFFBoEkxVzImikmviSrqdA5eYbNSzjU5RppX0pvyiyPkEoeeVx
qTJJKWRDCoJ1d5JP0TTk05HtiLtvJB00Ac2e9MYB1pEXBYiHs0wO36L+6u/gKH0E60vmJODJDC3B
wTH21decSBdFXQyVW97ONa/62/fwZIIV1wpKzd3jNcdzt5afzMfZL5l/ERnttxIylUOjAkbBSwqT
0T0sDgoH5FhhmNGXF0hdqSjiQU2Vhg9F2VcK9JCsQhWNEu5QT/2ixkLCEHUJChfTWCsjAtfKvpiB
ce6MZvGCxpFVGYFxrhZFtO9du0mHkLeSxcBRVxYDLDopQPBQdgW5MVKJ0m4Xm8O7xgcGCEnn1Zaj
i7ba4ZchYiRhXV8ShJw7pTQqLBIEFQFjrlqRumXfiJs6fJCDLPaZvkFClGovLQkp6m2KGG35Rcmd
DY7f4y23fpLOl1xAIExFJdcpDfXFJXv2rpHEzjklXbG7Vu3WB7rW8bAPHiSu0ONuAvb2yv5tLELC
ByDV4I+l9/E18Iv6WwifGIXd2PxW5htMhsXTZRVScOYVh6x1IB9jRqydkHueuyuHqOoC00unB1q3
njNl4hXaMkBDXb9MF2Lx5x097JbiX7LiZzxNzbcxYXNQGQf+8wd5CfNRsaIsuYI9yngbng8v0h8f
JC84NsmXQzJ+wIRzQ775v8yYI6x8MluPA8E+LGvbk66a5WPSgcoj/87IW2G9lynkGRGchcp8MJIc
yAzFP4M6JgwCsmhpIES1Od5m6fj+ctLPSWyx3m1iJJAewY3xPqwW3NCMTOPYcfNSn6gQbp5wXvW+
i6KHUx2ZhKYKqraIc8rVfPOLBO9yPyidQL/W+dxwAHZEBWSgs3/qoCZG3BD4WKmHEd6Z/t3Dpyzq
R6KQGQGOSVNlz5ddzIys8kCEADcuB5KYgRqrSoVUCKh9FYEu2RqvzwEv2xyhLtNlkZhnPvEiBcSv
0TzYE54Igak8UEL1MULq6fs2FRZtqLHSV/N3FegWDgpTTSmhh0BnGcOZu6AhzDftBtvR21vvuZ4H
tZUYwgSIAmJjddkN7Vm83/oPRsEZ0iQrWsgG+6VQYpiEXEQDO778NUrx0uAP5dZqLelcV3ktCtOr
ye3b0SKZ/pFH9vZ1njj/tIzU7tiE/2oc6kqWgCgqiw6u5T2Qyn/fNHiG6HHHA8n9UtvtyIHCH2Hk
AHqNRsBVajvj2KUbijlqpVGBHvmsSaZyysYOGd8KaRBdoM1EQJJ5tyQsQdI4w9DLGqSaQSCB6EqP
uGNmTvOT6CE1FUhVTgRJermwOJngwidOOA1BRYMQ0dZaWztY7W7XjUP00FnsyqTkSfMr/5AkWwI+
DOfBp11iUKS1pVhHFteQMqEifqSwEE9SNNE3s4sjKJDjxUSSaKgtnZR8rtK+W81CjyulwcwS5a4u
ZycvF7KlnI5M3KxkdnrsGmJWp8jsfIrhtx+1gSxWbxIaVLhq+ErOqnXNn++LuOWECkm6mrvr2MIJ
ZQp62EujouDBq77yEaRpL2kYi6o4orFlH2EKj3obDfMSRqTxqB25fQxzpapFV6WFrSh+wbK2zdrm
lDNSgedZNvGx/9L4MC+kikheSNjWUzNreAOmZZXPscsH7o4a4Zf8Ij+dOScBdqV18kOA6AyhqqWR
VP21xpGmW8B05frxa8Ik6/DvZFtwjFV/yBEju44xZ5NVpx0sJ2JDfXJfWb978+62cZgPQj0sjbQV
UKSpxrbI5b7JB8JVhw2Mzdv3/1wjj1SUSfdwnehZ13xBWwRNRuo6JQKCVhOrSLquiEQ5YeTnskMW
/6CBcZQMMp5TFuh2+LQBpj+h6u0Q26jp0W6tbHO7iD6Mdfq3xAJalErMfMHEVV5IeK3hQrrPSuNV
i78I2NGCUTR59ER60ZS+a7RiUMKWzXSvtz+8yZdZLz7I6EggNYT5Or1sTsoDOVcWNQhTSVDcfYzH
EWkEH64idi2d6EK6iQWlE1/by9ISkhTJJso8AEUngWaQ//8NK+UvZYJ3NEceuBkY75ncm1EfRO5r
3qMCbAz7QlGjYWmKmuybXXGVvFPZ69cKnXrm3SS5Nk0pOHYRbT44Q/6nxGo+EyqUZ6ZXVWOo5W+w
96wqFqOegJk4oSy7mNhVdYlKpBE3qnVtFEcEMb7QJor/VOEiNl4HpAoYAfGqXyVd0hxGtaJM8brW
gImaWdAm0RL9Yw73KjBYk6yoBgC46dLYpWN0iaY7L2/kBpz3pF8hJBRBr9Rz2f41RER/jCJUadZ3
ynKWwO+y+tUAeOuHK7YZHJ7hnN46NMybvW6DlsN/sNvidjhGv+9siyMNQFmSoLhXBh2hBS8ZU+Jv
aO3Q6jQgasyvM+pLdRHP7WV8gIGmd256FGVIvmH2WNlQzGo/Fip9+qTbou1TvkqhgzW+uIiNQ2/5
24vXTAM/+Xzou1BPcWZASr0+zK02TUt76/L5lP6EKsVOAUakmYNsUeC7kAYT/YKJ0N5JK8fkFeUe
GIUt/YiZ8y2UWNLQMX8Sc6o6UrmnMIvftFYUC6lCq0ZwZ5GToXWhzbZOUY79F8ESZzAgzCV0BBRV
UOfr+Qlz1OSzVwW+ARalrRt9zM5jEf2qUaUmWJ+yUEkJHYinyEvAle7aiEM4x3VsXRaDnIPUEgmW
IQFhKUAXX99rj7SGOiOK0DCXQHtmTPcYAsmi55RcQbaJmLS3kRZTaI+yU6Wn00A7BeKL+RXpQNQC
CldEp+yaeifkOpKUku1AioS3l8gZwtVBpMj2ZhOtxhCFtfKi9zsnd7aegQUU3/5yXJpUP82VR9Fl
NjUBsbGAU7HrZiYogCGkzGfj48mXsOPB4yp7vDIg5jm7oHBM9dpGYsf80Lev/iRuFbmVRKnkB3u0
YuE6RngI/M4a08GlCmz+YEbov5tdzpHImWRMlHWTcuBQKIu/YBeTQF8lg/A/RcIbtxRB+tITqaAV
EKeT3rzPqNmUVqK6UcFo45b9t3BijPSMO94T0JvP3zVeSISESeh/zjI3E+MEEvrLkMtuN0NWdKSt
IWOjL9mEh88kD97IO633UluqxEt6lZRvO2OTwpr6eWYP8YL0t5pRrG/ftjNk8Ovbtn7oG5wRu5h8
Bm3p2mNtVGBpwvo8UudDimVj9e5wbH/TiVzs7I++01HygPT90NgBBr99UaazeL1ZAU45qBIQptlE
Y646j6HaNlFRHN0HSWYlWNJFyT9mVB0cDC+e+aZi1BPd253sPgXyjTTkkFI44UjwoDKI1Q4aewWD
XaRLMYBjByED0iJxgLxCZuQyQhtBcsrxNoM4dBQ3UM4cl/YIvblnbBJ4gipiofOakSB9njBNVcVG
1DmwnnDzz2rplOQozvgyUHP2RQ3ox9CTmLd1dXvqdNtTtBbugyRJJramRfxygO/Er29mIam69NmH
lVAGsMc5TfNLcv1VUSKNYVkLVTBlJzO41bSYiUimoaRpq0vSKslFk3LyvxjivhZE600NCI7hEALV
w4H3entEV9z78S52DS9pht7wdM17SPAg++rHjl1DV69PoVw502CChml7FM6suRNKLDJcKoo1ayOn
4GVA7BTc4UKx9DDGMyZIf326tPu4aPKs5T7rzMQswJF3P4YsGLUM0HhqFcSDG+sbhDESlC9Slkgz
UPPuSFXcXmx4z+C3CKGh0ST8SjjPV7osJFUToW2+YwjS3Sb/Y9+E722LBR2UT5E7/9JPzZ8ZuOm1
a1l/Mpf941iwDpBvGtwHPkKthRiBYrf/mEXZo4JGvZlcj7dfZINwr15kYB2Qb5dTBbf9aqXm7pw4
m2nnLAoyeYoswQik+nYQGiMnhEYmmsEnwjSs+NvSj1ufxVJKqW/EULjveQSfDNZICbsM3OQWa9Cu
Fi2JJPdzhS4evb/xSL39Mc6gj3Docj9ywGCQWnszh31OfGA0OgYZpby/NUE7eCD53ThEQBQY2i7d
s6FlpD3UOKmEQGG2Jp2BxpxBDXXhulRIrG8vWlMi/DSK6SRpwQIoLeuwtB80Lqpzq9/t2sX/K0CM
7CP5Cnv834fDFy3QYo+ThUAaifX19qivV2EhoC+n13372k6SXHjLFc1Kj05Bjf1xBe4h2D/OkT1R
cCLOaOf9h/KDGlZhMbGf/SKlvqoHNYbqPIQtC8Zj7F121cd7n3sKV6bGCKpL6gS8rhuoXmxdMJHq
FNQJSPmiolMNikqjJcCMRG8q2zRO33nen4fd/Jka5EK9cW5NeGwOvIfc+5B/v97FmKxOJPkxp/RM
aXUb572dJWYoiwQyI9OZtYOJf5DqCHDyVk4iZTuq+G/L5Nvs2O+HxP/77ftusJ/VmvAC0ndQThAD
BN38+rryKov8ytl4bFqZIXCl+hDFLo83qSG3L6Cz+i95UHXIayMzQ9I8wNWog+jN/mVP7LzCitqv
tgXhR803EqklQgB46p54auoBMnfY414EGepxVWSJeFVXr19XmIo4YwlrdBjDLSGsylQvwo3Ckarg
yRm3Vk9AGMIzZoukf45VsVPq/eXbNHGi/CEhcTq3NCFA883kKtJGJpwxPHZf/DL8qOpK9Kz0F/q3
dH+ag6YRx2/f7DNAnMNti1AiMRqKtJNV9VTH+24ONp1nKn1ZaOVJLdzNty5hnyvyHMedJvFVqOtp
k7dNeVvH1XvZJF62DeFQmuWj4lqiBmlp7S3wm8VLQS8A5/AoTZWUihLX6g1QkOo+qm6OlR8x81yD
O3GLvkgf6qphlJZCy5G20rTXBPdfXYa1z70BbOpYM1n9foKx5fVKs7b+GNQxH14PSolrXctICMwD
NluxPo6sVzq7jfuD08ek+qE2UfhGhGlYbe8/ErWiC9Nl8QIgeF8LR9vdZFuHMXAfTCz+gSWbON8F
NIlhKybaFhFFKdMXoOrhEGkMrcNDU4tVB0EiIMsMdPcCzkSu/u0lc654w12lzpCdgwJudde8fU0X
HvdUPzBZnVe8AyLDyozAXcAllak0+BoTNoYx+Q0D/iWCmfL91aZlmlrJbHSN5wRVAycyk8HwD3gT
7bW5aEnJBDjrwNG4rrcv/twjD1GJiD+Gi+XMWT3ycuf5+zx2jE69CXnHMo/hmto11B8CHYimkj1M
GjLJFQ2AV4yfjJEd/6TxZ1JbXriwUyDACdn2lPju22QVqOb8WVy9LTOqte75hM7QZe1RPFGmpWHx
ZGhi5TnRpUqvIaPNSNqEcqsj6s1ZymG5v96+qDO8DxdFHGyEaTIBWVodEZiZ+l0cpQ78Fo815m6h
R5S6Wi+IiiCBh5KAbOvhvVPsf9OxYbZj1mc3IagQbX3AmjAyJnq7n+/yIL6b08a+yWsCvczJDej5
9mWffcjIAriPVOc851V9PvThLpwIWjRFmxKSjOEeJ6BoOanIYiK/pBNMHUzBz/i2kijEehjdCPiE
pru+fV1n3xysVWSJUE/a7GqvnzGTaDMnt0ab7Cvo0mT6tC9shq/nYG/pXyYeDgLTaBiF3rMBdnb0
zrZSqBxgT/Vz6KmVOuK3JXk3aMU4fQqGTNFA3krI0O7n/mbY1l8vv/YnPlXKIVXrrrTsAHDO6qZG
2+Nx6+/7+UGTSw1yXh+Z5r5BxaPxF3KGJb/sYuePpB0+NO3I/OkDvlo0IRyPEWWmVDJGkAPS7vnV
17dv7rmHjsbeplSDXpdwfXVzE8KWxjC3lxJXRDZh2GrKtC2NxJ7onFcOOKygGfmqE6dhuJH8S6q8
xJ1eFl6ezJnjvunl8elzqCPxBL2+LivrSreYtyxGyD1FoUpCJ8qLUx+airjqGbcMeDeWnXedbf9b
ALnR1jB8HmoSlShEXVohX3GImgP4jucAT2t6Y5Pr52/hwPWGmU8iriG1ruaRaeBCnysU5WovNNWc
gcQJo4bib3nj8hyCEfWTyOJLFMsZFQYodIwAFgG7pAXr8yFMxt2wY6FI1qYP2lh4/d3wJvM3NzYL
nVZe85ZkavExvb04+FX1CDcSAyKl1D/rh2OS6GiGMYsSNrS6NOKnhiyOMi6Naktoq+B/4cbShZuC
vuDaOFNf4obE1kgLaFgaintBw8P/Hp3DGonl/yYdLwQwWs/BmcnGmzPLmx6yor/JOuKebMRg2E0X
rVXxFKbjH25kkWUKiAAObyJqPP/RyIBYEmAU2E0vShTPtGcYazU0kCs7FdS0XR9DpJK40DXW36mt
ofIvSX0S0TNoRuiGfLAmwBwRferBJwr9FUylELzZ2jwNm/H3CI/o22+8UVesGgWlmAOVhvQL6BNe
v1lR54x+WEPWGnqfeASxK+gM3jVbQLUXDZ3Gn6mz1SMVOyRmmMHzeC23H37Em4KJSVZR7ubt1W7j
Mvzh0gFvvGavr1YTjnjKKFVlS1i1NUPlZXtUlPODuCAJgNRneAWiTc0+Em65tcHTGbxKD1LkjHMJ
9/ZDmG06Qscm4jGpqjsYYKo900zmJBEij1QIdsqcO3fK7sLmgCQY6IHZyfOsyd8ogi9bK069rXhu
1aDZvNzKDll9FAgfZ7v3puPC3kO/cOh9YNQlbmZwaLZ51SvCL/UqmeBSzjOpd8QXk9v5Rd6D1N1f
Q7B+7Br7aV/1H72Ci1WdkR/C3f8OErtcLtQnIBjCg7Xpgl6+jYN2Q+okN1sI55hytaSwSFVh5jZJ
8UnZaUf4vJn+0MwzSQFGLUFLj5XpsvTqZJ4JGTWM5Iwgo1GnCA59vX55Qr6/OdD/ScEjd6JWgMY6
yEMptE6S0HgiIhPIXvjwGFNdsZxlEk2ZaPAyKKrZYQOSJlYLQ3iv2KwhpGnKJ8SjiM1lChzoy95+
A8+cuXyCmNCKgCx5tICrhVAPRLlvSuXaPke2S2v9woh3WNiVk2ns9LpaCtfU12xXQGgAZ/EDkllc
ZtWCU4DWBdgguo1pIchE18V0vdu5Seu57AwhVnxm/6U+EpD58EVCYDH/AruNEHiCs5Baf0B049ME
sINI2l7EuBoPymngexTVkwBdnVljQ4ufuqwVUnsMLqV8bWHUHdpodhdlbEtNaAiwGgWixYYd1YQs
H0xcjTCsbtehBiMeoTigvOG8HkbwoJazWmrOAT5WSIcyWa28Ta/yoXp3+Sw8U4y6lPUU9RhCsCuv
X4nZPh7dcUv2RZrUX+OIoFN6tmttQIc4J6PneG/eYgbbCigZe95OzSMyUnFY/R+IiUcrAmFWsxde
116053odpOP0+KSBCNky820vnpnGkL7aT0EyidJAm8xLtD7LAf62MSQAmMPL/ineB4+XxhPMxJCJ
dtF6HA/pXwqBfKFiTCwdig9Bm+ImNWdD+7DmzynoSjSN7ofWh7R80udJf2NrLgqlmHpX42OD5/ai
7XXvJMo1uZPGUbKkEWRPsiVthCaId0SMpfqtCQDYYXREREkYacvJWwFKSaDFvmNyShA7yB2i7oQp
XteVeyDQlPUER+XjZ4+3rB3NWDcWp70fXovb6faI5xQ3IaRIQUReAqqIaN11r9NpfhchxFeivjYx
HZaMav0uoGqYEagDatOZ/xXPezO6ctn0ACL5uJGF5h2hy2U97LnjUGch5Y4bgP6uQyYGD3azn8m7
8pl6qVuvV0/t5Vgfr+QZtdr8tnTzX1Q9Ck3QJojC6drz89+DbIMkFCqWd3l3Tbf+SQ8F7+QXcfsd
8yrSaryJdmByoLQmJdin1h14eef6kjnIaIbWK5EXSd53zsWTfTxKZqdMqt3hoU39q139LxX5ao5f
4LScaZWWTRXOomAuAvZjPi3GP3vefBNJKbDRd/EV4U6dLaoTmGup/oy+BAuRZEdjy+w0pfurBbRn
ViJVMjWBf9W5RKrp6JJGI26RdfkH+91LZJzVS//OQqyRKpHCI0hRX9Oq4ERa5I7mGBGWKbsCzBQb
INXQsgLUoat0Mxym3H8IDgzemZJobtgKe3NXh/OH/2eVB1DmPbdBsiiNKhXE/b8fOFh9SFWXmf9M
Jmc8l7bdx73p7CX8UD6YmG0zFB2YtZnAgnnHxH7rJX0RFtnH4IOQkhowV8LHC9d1Wii7mKUJCoUj
ShhmLXTnJ/RmHnov31TT4WFo9x/6ov0ci9CccmjcZ8cpRMLHwSmrq6BpCSHkykh/UXxGHE//XsbC
wgdxuHsX2egzHRmaXYKRkJYSZsq5+Prq2k02bq2k6g3Sr4RVbXGm7RSPgbkv7mk15eMQvq0iooFs
9hWSgktF7ggLFpGYtwOk8EUO6JSkZMI2N075nOhB1yCT1frWthjGHrMrb3q8vU8tG9E3KKy7gwx2
+e/FLWnWK/yPBuyqgJCQ1bjMUez/s+JGiQJIVTEistZWzzQ/VrhrrK4z6LCMZCYsDMBDof1qYo0G
lR1Va01NmYb/vmhO1fqIPKdT/nZhrRlH9Wq/4aJsRuAx9Apqd4VhDsfOCo9Z2Bn2XNCR7GEySorZ
TRmy4g/hfeGmBAzBYhB+ZcJFgJGNXaxEvZOlf6X745WYXcMzafsFzZFfUUn5qhpbfGuE1zJCUtSa
ZGQ5XIjOFgl3xAsP7NIcRdaViit9a6XFSMOrv07RH2JINWVch6ERlTDrxYgCSdwxBgHaGZNlxgHt
7yUqgi4BmYtJ0RMKK9QLYgEXfwWPJlMeXpIK3Rbv+SJNpB7RoThm473tZ8C3bHSVROhoobXrTXbN
3CXvyeTGk4EXdi5p6MWfRcIMYXCzlkio1MFjRdCmYsCkj5BxK5dGBh2ciVmFwLFsXgVUgDIYCJ4A
ojECcWGF6iftFN0qv8e4buJ/AG256JnQG4ROpDp79f5GA5Nf7H27rETlCojGB141NgMJNWVu0hGg
8b+mOcQJhHLtk7QeCt/QROTLeivTsp4sRFkukVolEWzp630ln6c8s6aygwlwvo8jkBscReHBjVP6
24rTG+7tlOfRwRbKzdSJOUsOXxoInhE6SFOANC1XVacMgEbTDq2hxC0hDdIr6fSTXb/piNyHgjsG
7VUWzURp45Gh8dWJJQhJUI2q7nrDVtWGws72qssB+3AKIg/5jm7Lu3b75GO3z/4IbTe/6qbHNOyv
JYXROEhZr9UpzbSqPlM61AnUEOP5oLLjnz1WTgtkf4rfNMqmnw+NeBiK3SZuH5T6J6maEiGM9B85
1ZWYFDGY9kAiGdUNHNiTVIuzxRjn2WVf5gYbZkwSsbf3GBPU+PrJgkLBCfouHAm1wKo1tTK/t6rS
4dLEwRa8233zVSYgbQ81oQlahdoyNERdJEBXQpRy6zplu8rVUqBlElTNzf+kS9fQYoGZSjG2ZyBr
KHNFFGjTlDTCjFZExG9y7FLkxh7vL7Mdb43yAPxSlcjbn5LwOhboycekd0V9wFhRgsReL+A23rtJ
N3btgs3Kf0dGMK4nDM22R1mVullyZdCkscIwEmeEGkupoJCxwcuP183RZYPMoDLinoJI72Wzwau5
bfP+pi137tVokU3sjWlwQ0HdkivN/uYT/lSkLX+oYRJ0Eas/8KxOBDu7KVGZYP58swy/EC/etekH
xsy5Ti0KWKo7ptlQK++ar2atR2yZnsXE3bSXirtwumsjIGusMr8aI2oQDV8m5ZKfTyfvxp+2ZB+z
9rZXQdVUt0WJ1r4rom+dzVsaI+oknuI2rqgkYRJ82dH2gMziSoqErF8/3myv5Q2pIyTqhU+XvN37
7KfAtpa0wmFeX3d93l+ZkZlAPzmjerzJ9pieMG7Q9lv2dWkd8muP4JArH4XSdeGQIHRAf962HCr8
Bdm1j2loHPhYvsNwd8sOHtzS+70MrtJdE9Of0jaMDU0p5uJPOhWaneTiIoqNmCqv6+v2yDqaB26v
tecgazAlXvnTsbra1Pv/ND1/nZfBO9a2fiBG9e3ldUbQCeQPBg6pQEQhGcCvVxfJP0G79cv9QzrA
nNGN6pBUsZpmFYeYYJpFtKDWJsUNJrhMjh29Fw3DioT16KUSdCZ/hgZsEmhJ3BO+ieR6sIqrdsuz
s5IruRvTlL+GPkdRd75c0s8wbI6+5we4zm6qkBgFtclAJtHk4hXlTaMZ3ubH99vZ/13NshzmxpGc
40QaqisB4apU5w13VDbJy9E+ZzBd7hk5AzbyXZickwTPwj9a9Txyz54V8+mGDxWwsO2Di6dJrVAl
aT6lBKe/7poJNsFfxwH6WS2ORrAUNmGjEh3MB9hyqdQl3L8cQWlYr9UOAtBEMYaRKUCbvqJt2Q6T
3f+xdqZNTiPZ1/9CowhZa+pt7RRFAd3AVM8bBQN/ZEu2Vluy9Omf30njHqyqKDMTT0RHNUsBspTK
vPfcs1RtX1t1r9x2hl31TclOOIC+HVYwJ6AHATZ+Urkv4pKOZGt5BjI2nbWbfs7cBt2kpQ74sPjw
g3merjl/t94Ofe23Vs5pQL5EWVIzKrcZSU6DeLwdVpfiWBWTe1Fsx3vZOVpoB3mKZDvqodWZiEwg
TEs/13hJVBQ5eZ4XLzzvUGTtF4S8JeJVoqU8vex+uTfOqq9bam3YDrJCoCJQTWjFkjoWksVtXW8f
k3gLmfybuCVDKPpNcO2gLhI7RitS1OzX3+LnIkIuzWq3IQGCHs9JIljz1pswrxpr5zdAus4mdJ57
qm5MRk2NOAZwhdkJRo3ZcAFOxn5bk+TqDp82zuKxcyknO9Sz4PFORaihyBD+xr16/TKfn9hS6OO8
BxOb5/9sPFumxXZTV2Nje7yilkPJiiNDVZXuqfFwhfDGO5UXHUNGwXgaMFnWA7OcajlilVn/S1uQ
xafYUe0sJxsgwxuFIUBxpdmR4MbFwk+iuypN/2qZ/srNV8LzCTD9aLtgjUjO1kwvPg0VJUKdGaDP
G23frPPQXTbNR77pYdhh8WrhOvpYofgHNj9FFM22QHLxJSxZeJACnVJQhAldoWiDJRR+H7L8ea3K
81k5DwNSFfEOksjHczNNfxmZuq06rpJTSiJOUdiklz3Svy0puIBiF/B6sbMLjhEp284/KaW0Sqyh
OB+iTc0ZocRz3F7Xhx2xRBLM9Oez/NzfxktyHw+7rAjMRw23OG+2WmDOKeKTloLFA3CiMxiQqe1u
OWpyiFESIry+iL2XLgySLQM9mIkJNNVZp+Ns2szbb/Y1GBOPFrb+V8HhJsMlKyA9OsdgpGs25VWx
Jt5Jnr3xsiFpCbPBSzdP68uOYgJWLnWJGsZgRSsAf6W+4F6AEzIvr5bQfRYZiFy57ddXMIBKTE8W
xANskGICHdOs1DDfJgbsN/mi51/JqRPMtFkxkNa70T+JhueueZgOmTDkSl7ITipu+LecHK/+YjF9
zZoNaDh9q+zzpp5WuuipDzvjMLa3DifG8SnTKFdE24nZRvoVIsAYHDfDvwenefRlqhNlhGTnQiN0
IG4aOzf9ExSGYKQ0JCsSuV7IZ6KlAgvcqIAEqrobFllxU9SJe5kTfnIZrODfsAg/k9p3xeJcXRCI
WV8P0bb6mLljelUgYKs2qhVH4kR7jth+hJNemZQNb1Nw/HZIAgY0flSYCJCGJTVT54YZnrDUfGbg
/nay/FUbCAiAujqCi9K11HoGJhZPBihd6tSOBXBZbbjkIUT0OvD37HvIkE5dNOyc/faqYijUdTxN
s9g0HFZIYT2y19qSpxEUSvdYkhTawkj0ON/W1JVyJApyWWnX3LtszY8GAy130kgxoprNVo2HA1O0
OnjrFT5RuZqmDTthGCvB6PS4N1m/cyEC7p5sQQkG5lbme7yi4eoNMAP7+kU80uCY0Syw6ij6u2Bg
TjiMUIcifIVjpAHoIXfO27YSvSnEsgHA1J+QZmu6Unr0DBiRBRd5I8TNAc8NqG2mlnsVa6EGC/6N
Yb2LPkxJsnpbrRK0jX7dXK1W5mmz6f4Y4nG6wOHW3JYhty5eAcosAMGLcP91MM6GW8AVmR1PETUU
38qAfoCJTBT3GhlmkjMxlsoXDcNFEZQf8pTnmtOskVWa3bQxBHZsPRL1JEtI6e5EZkqVQyRc1uba
oZsHpiZUtUzbhnwQoEvk5s4KLTNRiu7dNPrD9T96x99mg7upP2YLtQgpSz/j+VwVMbJQkG+nd3/k
i+EzOvDmyh3Nd4JbUBXvinOS1+fqIAGL2oU5uSPG0LMJZR9s3MbnAx/GDLCC7OAXkCqbym82gxJG
jB3oIRq3htzQwKRcg2AeXPTMsM9TqZ5bAOqiEPpTMILHwvQ8rXZwpR0qf0oqe1FWyvgTvDuiaOL9
GbRcXUIWBUeBGT9pLixDNEkDNdWyCQEytqcidndsO0ZNszDcYoueCxcDC5kxXhLcby2cAA9kfVyt
0BuU/5ngDSv6OU2NdQCp5utxkmqZb8YBJL5GxjSgOjJchnyN7Kz4JMs82zgAO+VaKfE++a7uwdcv
UJa/fiyYZ+Nc2SLQpiei6XKqzqvDfVL7qddVdtTHNBJnGRm7gvxX7CfgSWIZFSSFm1B2itw7uLkF
NLNuBFihPLOcTgY/7I9Pco3LCgLu6MuzmiJCiCV/jwl5Y4sa9ymhh9V6egyS6V9uCNEZFawgDSGK
chO1pQ/FROd2bPv5rejd+ZK9z4HTS9MJ8rtgW84d9isxhdUGyORH6JUEd1JlKcSpS+LvecLmohNV
tNIjZ/wI8Qn/XKXMEpjAMYyWIEd1uKKAbJlFe2h58aAjVYStlvYOTUM1cLJ4FryFGDD1H36w3mTA
CNzBOn+vftAlmOf1p/TS2Y3fIek7ISFgz2czU7OBMp5W5YHgAj7UhSyyEiUrG60md0p2lZ4ANOuz
FY0n/J8CXiWk6Gp+wokjx5bXL+yl0lhGjDHXRVHxzLfYGfKEPb0uP1YhB0uEELoYacSZMJhyeKJT
fl/17JRZaDh8a/9Ws1adOlU6/lmsixXmMz95NrhurYL44zbMP6vTdHN2LnT9goAF/GuOrw8iw3/J
zxRirEZbAJ04HWPm3Y/ZEtQBPj8v1+uf8zmfJAFGZJwvRg7F2bP0lcjbrrz9bvMRu5br3bjiZoOR
sF8U3uZiQPI/Abhbf25xpWBHWm82anarBafic5PUvbT5ySb9UJTlO3FO5aAuXzW3ANGB6Qhhtfym
T/gb9Z+605NuWp8Ar1YgE3FM5wTZtqJWXW1Xm4+6cxTYPwL4glnPca7tTrbDwjmO2fGZj3GAROkg
96JTdBOQFfNNtSEkuAIm6Sr34Hiv3+iXyvuEpp8um/w9pOizJjvm5dvko7+2NEJNIUU30L6kqV8l
tITuWlJGaXFNC0NENEdNYLmXBqiOFBXzTp4GNsLhf5lHKhsQ1h6VFdZjUeCfnjD95Na7pO3WH2Uv
p91R5mia+GUT0CYzGVcpQAbbO0QQl+GeWGCafA3WtIbbVf8kyoC37t9nY39uo3g2LOXi8L3FAwVx
Yuj7s+182tQDA96wsLevIhLLak0GCJAHWAJPO/EmMCW1SPJxy3RN4VIswJ3YcUQjnZGgxEn/e9Kj
ZHJIOwkyBAFnrH967+Ihqk0RjflHSuEniVPFQLA7Bi28NW7KIHigraj21PcZ60+8g3D7pH1ZgdIT
3WddLu7DoD5rafQMsebiGPxJzUdGB8yX04srU89vncRZWpH4ka0iWrsaeqvmjNm8yJmSSeNYFXfR
Or09HjhUuwj+tk9WwMWLZGtTyEueWd/uI3PuOWtAevo2M66KPGQsSA/p1mfX6rdVHTiOcT4Ee85a
iS1MBRe/w80VrYVW4dFJ0uYE4RRn6WHRnhAbyMucmucBuxcABBIBmJuSBYm6jAnH6Q1sx8H3io0b
fhgGdAC05pyLGLfgwUodYLs5XVyf+/fMxP95jHjRNlM7ONdlT+5Y9ZfWJSpAXAz7VDKbMxuMlZX+
cuuwrDJEoVpGAQMY6F6nV+nwkB2fdXTrtml2VXhbc1v5jBoI4aE+aWieggV9gzZ3OwfckidXMT0n
MIRcIbgXboNyy85+KU6CTn1wAxJqfdiY3Trb7fX0xp0oGS1jQigpCZRPNjScUqejDgNA4miomcax
d1j32p/qCU0oNNOV3X+158xWGFUVQumUrJz9Q46UxzNQZikCnC0ph/QnFZe2XAQzEmLX+riFIHUo
u+LT2rT3i+FiV64vd7sao7PPU5V9spomqtyerAYfM4wYmowEtPKalB9a7unim/7G/rUS0BLiZU3P
R+B064LN7kxerN9hTcasXtdt+ULExGnF4RRNVADYwE+o3YpWZDID8CL0qCvgvyindGRQInm95EFC
RoaiYna1QajKTTBrfASpcuS/Zf19Ex5QMeoxgENXuEFd6hFZB9qCltwyhEL8lJjPVnue2BhvALnj
e3nFQdK6L7r2c1WmX6ydDdz4tgCXQHFGiVnyT1DFWzkaoLyk/dqze4JQRIrQex1XlKB2iG8ry2ZT
YbPEEERy+CJh0MPYday+bZYVs3UMKX8SODs8Y8p98UmkTInzLaiKgY2i6+x49GxY+FwMrrVOxeLq
nQSGIWPidK0DeYwQmyPqrgThA1rbvwFWpr8ujthFQY0cwGgzMTFi4DrwHWBkQggg4q7bg+tzX23D
LU5by4CkBEE4TyvFuft0R+NShU0zySFkjOQBa6b4y8QWpkphVlQFt+RXF4XypkmuJhFZcgJ+dPg5
v+F6n/h6yKLmK5HTfP37B+RZ82O+mq/8zuE/fkYY9cK7aFMoQ/rNv8PPDz/m2+yfOPwmX/n9w48V
Yu3rH7CvO287VLK4egqVZC6TWyLL3Y1+YpDofLP/1+/wq0voUkq75qtfXy2cSwKv3f0nfdU3fCPm
mh90g36FpOvD16LHZp4BzDuyzvmqSJegtj+plUX993+H0Oq/f8oPDsnmhx+QTH3Iwu7aT4eUar4e
/sMjhh/0o9Kria7m6+FXJrZpxVYfvvLLBFy3W5rk9lP2IQOrPEZeu92nw5/QrEWR5/qDh/hr/j6a
Kn4Xj7HDV37Kfw5jww/8mn54DEXnuR6CsfmFX34H5yu+5e9g7MMPDLKVjDQ5fT1zFlg95X/OArzx
dBjwdgR0wQwT53qaMvT8pnc23Oo0+S5gB7xTAJeMLiHiL8AZqXVtzJYZcVd1R1p14wK3FXGzw15D
UFAPnOr6G8bXORCklW1lDaPDlUbRxQIDx4xpAVjFV6psIJsW+K1Y1xm2bzSVkB8TEFWs+cblv6w2
oVoAcEKComQjuyZbeT/cBa2zvF7sxLvrnO6+3YENdB69dbGOr9CylJdlyQhbudXVoL9gXCU3xZLf
rCZC2hL2Z/1y4YPFIucaGUGq9l+Dz7pp11uLevIagAAJmUBq0FXFt4JT9LLYNNVNsU2AQdpu97YO
091FEEXLi3YohvdFJrR4oW4oYjhf9MLeArX7I3/CTtUlXGzdAghvYhI9kGFXwD8FwuovA4M9lIM9
1LbmTfOWXFXA79u6nilJ0JgJCUz6pW/Lb34NSQUv0NF3+7t6aJ76DZ3lsFb0ULX/yvQCkDkAb40H
Dlh3IaQfOFTdC8B3ehWs+Js5RvnnV3yrPwJCFRViQFjWATDsZekCGfvALBhb0knvGXPav8HOsAeP
yTteR81V0fGnWVfupS30ixQYFuIATW7Pt1ArYvC/4K+z3qrZdvphz7lEjyuH6b5FXrib1nd53RkC
T/MKFSLtbrn/CuyDQ23/V1k53S09w+4vmKJUm+OqvDLtavsGTQDA8JJidAPCmIWgomJH6Sw1NUau
2RYuQUfanWPQo7lLsMgKnLzo4gXAbdfcBWvoq4WB5lzkBUh/vG4u4NBwwzk+LrpdGF3mOSIfJ4n8
i7BZPNm012kAnV7xyd2SW5LvebhTvK4/nXsZTw4AvYvid6IdI3MO0YaV0/9yAPj+vi0ZRRYP1rdS
vYFSBsUTksWULLsk25QP4OAzNxOmSHNqxSS6J0JwJCH7DYf+UxYlVxbSTbkJ6a4xlwYbiyv/5crK
cr+O66hfP2oYIbLBUKB22SLNqMHGlDMH10quzKqAmI19thAhh6fE9jZAkobh/GTXSBZ6snvpukiN
ZNYD4MlEf3ZdW7ItkDasH01K90TRIZagZG1qWLIdwhdQLCFs1E6ccD9lxdSzB44Y3SqSTYldtnHx
MV9U16LhD3Ds9GsCZgzW50EAN4Uha1H0iGbaxwwTJevslg/v3c1DBfwBF1m5cMNyd2lDX9aYOVDX
uTVmVj2g/09LIVg5H3v8vmRAKGsGmdpJWSN9mzLVbI7cT1mQmPGik2sUqdE6Vd21QBG5CYj7LRah
2PTWpwTipLLmqgVBuM3P/AizxMFOBlCAduWlj2OuGARaKKIuiHkWZuXdftdflBzcPvJI7pl9+bPq
w+sre6bpsusnxOIGKm4YYso0l4Pky54R0RhPFnpxsXofxBGG7SGVn5A7y+AktCpDIikPbXlMMS22
wU8qRHVnLIkLT6mJ39ent3qWJeudJvP1653lLdnr1TJHmh4BpseWCPHLemevHjp/VaSP6uOEcAgU
FxG2W61YK5vbvrb0MUXCGwPmV1Ugkfj12K4GhNd66lG86DPAnfwsGzsrKUCPPqTk58Av1D4ll0Ah
lAJE5ECkrBaxyTdtBHVq91E6cdxp72VfJCmxnpEVjJ3lcc/k+IfPDNxE67+gqQ7mxN8y2C76te/x
mdFIZAkdGMRdYtn+3K/XV8t9dRO72d1qVcGnpD1ivK0uR+NbWWcGHuqTLc4+yJ6x9rpKmhW7KcsM
hYQkMEJSyvGcE9qM0PP8mmdoipO7beSveu5ZAG8WDEDedRkMD+tnAYXCWoomqPBgC2cwEQgn5NyA
8p3JPbqm0kfOIakMipf6UqEH2rHUDJ5P7pnZofy8WkFm8sTxscw63a1ycBe3qtdLlDAyveufhOwF
tZtyu4ZvTNyYlDM5hJaoWUwWwAQhekOWAgcDJVwOTfrQT2TQi/uIWleqN2uRi+CnQ4EmPp1VPBdM
ZCmcrYesjPI1FIDgLJZCtjxsQCJm2U2GKlzNUY+6SFEV+fkkeGFus22atwgJMp4eUF/nTMi4JUdr
36fOo7SIw2KBzlAgA/L5Y5iq3g+xQ5RGoCkIMwBG6rTJ4uEEjn+v8HF5tbYBOrvzVlEvHHAAwnBb
QPJdGJuzheQvQwbz68p51NGb1dz5AABHPuT40gQVkBydr6adKjWCEp3huvxQtKwdbKymWPG74NaQ
pF/fiF7aOIG2MEfHswVV7xyRy90saXeM2993eypHDt7MUDFjJ87Rz9y8MjCFIEuKsSammqxkZAkm
86BqNVwt+u2XvFh8yJbEX1IDXmiQILJQPCL6DIbb3Xo621K88LAFLxFDRlcB1+50lfttuylX6wiS
oUymYO9LE5LtIa5xINGLvBXKiWTki4E0J81uMeKyjb9ztmegxO+Lq3C+VnjpVgJZk5qqqCU/nNvC
TUUc7igN0kdJNF1/+qq3UJaShbRhnEdihFUInG1IIkuMwTa3mmmX0JgO2zKpoW3chBJglAclDVKL
DkOjtfNEnxndzu4XCvdgBAB0AaQ914j0IZi5v9o8KPxOuzEahnsvHR7GfmDWR88t52TQDXauJUQF
KNUpXmXmUXbzwplkkKGTU9DNlI5f+bvKy8Z1vqd1VbzZbsNLH5qQX9M1/YbPqx707K3HmxLlkkAN
jAdm71RJPZXs9/viQVMheXqIp4QA4U1WoENfcnJy6IkSLIqgDhUNpC3F+xDvzlag+ZcVWSX+vdWc
r+GoyDGuXFPfx1s2c0XFv/7SzZnbhxtPvQ9HFNcEhE2zAcfk73voo8PqIVsHa85heNR9Txc1RO6K
IO763zZzKyOA82qKuPvqUgO3+la5QKH6NJZcGNIWaaPuamYyNqkAz+mgVA+mWS1y7CJzoAfAABpa
9bpQli6rlp5U9Fy9IQfOTMVS7YrpttvSxXRLPnOwok8LcAe9dAt6EZA/Wro1fWdfmvttyiC2yN07
aDklbQsVoGnUjppohcC2Ff7HNdgOKV6Dbgbl4od0HN1UVDfI1j9l1fSj9fkdiM0/8lXR3DrhBA8m
xzyYmLLsqq/pIS3gN1WaTIsTXVzkfptfoZGFcbKgs/X3oXmTN6CasoYPFtOPLm7XjDJF2mj5YxuY
j5fRllDcgFHbkhPLbdWwZTCA4rULxT1bT7dVnIAaRIjDlKHT7/iXQUWhl6ABygKUIbXHCgb/tLFl
os6YUkR6ELwBn1mEIp/VX2t0QgadxA1Nc1EHwN3rMP82RKl3sVggHafW4QAsJjxLK96qtjs72fNe
OAaROzB8gpgh3H3eRZllUS+RfjyoqjwYH2sGxMthmF7o6JfDJ1NjdS7Dhu9J6SNAjXQqakggiYP0
lBkZXshLuEI5UFvBA3x26YtELpHzbC8GleyE9e619Tnvphml9vCG8Mp6vgyQAG7mfj11F1AgFasH
tSO7Kb1pwvVg56jWrA2pVKCcetglKklsmaJo3I6FJy6nRjA5beO+M98SJzl3ap5Oen9eHSw/+XZg
sThnIPa7ClFIuqfjAcHTjbYOc1OE5AdDMUpBXD9uAkNXKCYnaiJG19ZNE83qwUWTyhUXJfVWihU4
32Fw8LywO0KmhlEdoTXlRDo9Jqd2vd1ndbCyaTdFQw/RLSTywJtFRZEll/i80uUyyS/qHsI5Z/yE
T4e45uKv98PyAW7hpaydJJLhgXzi19WC30sw4xYsY8h4BAJjrS3jB85WeUgOyVJ18rVU4TqLDUwS
l7xKCE5vRHwr3PqDHDI1tdD32iQMaKRWTT7yGhnzXaMr1/H/kA3TsJHAT93vt47qTNak1hidH3d4
rA0qBXbsKgODVfIOxBay2Q2aOtD6KMnLydmqNI+zykZGSOL79Fv40JrBaHNSMERHZfhGcgVp2kWL
0Dze8lXQP8drplP5gndCOrp4pKdkaiNKblqlH6pofTkhbO65flG62wW31ueOij0h9oITMgEgh8zK
F3jtxLD4R++nVWByDgIVWEDhOiVll/z6gTPzgf25XuUapyhxEtG0cfzSbvr+cpMvPY9/Zk+trzYG
mEWlk/wSM9wEJIR0/f5PN2b9DpiZqp3BJV1hWBos0SJeW/oRBPtgByMLQ9tuxMR2pADg/yqvGDZ/
1nRL85vzp/3LO4Iov15E3tNiDiS3u9rbJ7xn77uC9n4PmSIbnuz4kCmBwT66gy+ha82wC1dbfHRm
snGBlIpqbUUM+6+ZH8f7SwOCexjIz5xl7xPBvRs3UfJoo7s6/waVEmjlkgpa81h5FWtYrAradlU0
tcidPnU1qxVlhUwQxJ12trSFW/9PhEUPOUz111fBjOL08yphL1D30ipR8p2ugnjrFt1qH6+kWLup
BpQVED5EqQ9Ao615INeot0vqNvt0fV5KimbZ1U4MvHWAnbfcik4JcsfrCkIOLh+2uSXQ/bI6nQx7
mabfAQzsxZthA4lYpXgpCwwRGyCoxgultWul2lxMLArUoii+otjz5GV6iEpMoS8SkoqwIkgs85Mv
g4JiAT2CiVQTVqlebenDxc+w8Rkomv7+/AAJR+K9PVIUVweJSFUiaLGdAktioj9vfWA0oUGArhll
n7AxQE2LR6oyRbIHJC2KCidyuoIH48ZBgw6ahLGGCPz9+UzOF5pMgwoFnFfGoOgyTx+wzyrcFZs2
eVTnwfzjgyhS+nDWNRCurcxstL/p1Tg6q6vX8FFrYqp2naNyRb15hgH54sLDnjUgwJdAK3+ehJx3
NK7A5Nx0th0Zl8ljQib3en31kO38GmsIYZsDOQZ6OYRb2j6ILV1Y5m8oKJ/XSwFKrZBVx8XRTM6K
DD+c4r7K6vQxiCDT9+afylBRlpPgcKve5d+u0AxZJ/uQGQJeHdb5IMTudbd8LyxHHGbf7N61Zn+m
T5jNlvViBAiL0InI3ha/m9kRXgU1joW70nlctI1S7a6D/frTNCZXC8/HS49tWmlHuD3KXstU4R+L
Or1q/eU7hWJJsjqkmL+x9YW1c7vOgq+yJ6XGu3p9Y3kB2YNKxkWi2WLIHM5ZKdNQ9j0cGl5g3FnU
jXfV+FnkN9is1xovqO5EdX4vYpReUokzLJeB7rzCXVxqdhvyxX3Vdm1Hn3y/47o/tOmI+nfmmp+/
Kzx5sDIjMEZ45Om70kNfXcLcdx7dBmKCHMzEKTzC+4KNK592xET46nKXZWKmq1bna7cG3uQigZnR
EzSNXl10DmHcOgB1yGi7kOJQlMMpZVp2niY382a0y8OLYCiFsPmU0TlfvlXqwT7IcyiqgJIK1CUh
RyxnzdDZ266Ljh5LHJh0Fd1upu17qduxgH8SCi4OWOZsGbHR8HWe+T7gyUYu1OeiYrAAbEzr8ldX
mu/tmP6fE3V3glrF+tOkUPY60pxm6xFNAjUWMLmzYFekPegYV6q6ef2BvbCJMImIQoIKIS2id569
DPlynfp9s1k+KE9E5aQcjlA6vDcks1gTNNg1OmEHklwETugRyGbWEiq1S8sKiNPtzHW9sIkwslLO
u7Y3d54205ZLZ4gW6xxeO3pX6z/tXAiKOkLCR52s4hSslR9xRfZ0ZeygTQ73JZYNkINBzZFXZ1up
ly4Ql+oYiwPWOU5ypyudatWr20WY2+IPmhSrnWGDCDy6QpkWqKoW4K7tF/3PlQnRyh996omkxHuI
dxEFe1BclOkfr9/AF45/5cb85/pmxWkbbVadj4fx2zYsLsK4BXECnRYhXsfDf54uNRQI9FQPd9Ow
vUVJ/E7uNJhi3tihSAxzEPbWALRuBzwQaWRrpm7AmtHqbBerSAVC1gquVP4ZVVZQLTsq/fSLorzM
CKsKAFt9Qpwg7Ae8dhq+eyKL90rNqJa7NeFaMTudcAouPUSTvkhUWpVijqkvtn2F5mB7aiZunWob
i44vDG0fWPOWoQW3Vf/A6zf0pTdF3FRytJjxwhOYvSklNJ/1mDBcSsz2XXsjEbSsqUTrdel06nD3
BXYrTpw0OaDMGqVqJGRNk7BsUH0s963/5aqimOJYiGNk00h/qfJap43wGfJqC4+qyjuq9sxPG58O
oFMQvTBmgRFJtbzIx9WNRcBprbJ49W7chX+eua7nfTKkf85W/IHhGz9LOG6Hpbdyl7ulwI97Aube
yrdQ6lhRoPXuVrjCayR7RGjdiZ5HoycOKI0I2ffKi9cvahbNard2ayfkAbLB+3dnSE66ruqx98zq
YTll76MivUgj77KJmtswkh9FiY0By4lZtBMDe6FwGRZUB1ZDppAkRWLISSZI4SHoEBjYn2XHIWBQ
R5jsSCTDUzWsYqFD6w/hki4wGzAhoazR/4XTKWpIPnh5yV+junY3JGeWxszM7/BpfSh0QFZ4DfvR
7CCbdkW/y5P9oTGx5qIprqcMRvTyqzFxd+CLriuCB2+vgStwCQ0SUgX+RIPPxyCZRtNOxRXosfQj
Mga2e8kvD1rIkakOSIcV/ivS7vXnZTU8p1A0Zn44yXDxbGQg0rM9ts19GMHL+sFi/zArzAozzD2t
VczjgMMQYP90wbvBR6FkUwwEsWzFgC5TtkWS0mtv6VLsKNRxbJzkrpnwPOrhWhahhWQplx0AnGDL
H0TsfMk6eI9JFxpBWPFmCekIxA4gmA0dSURyk4/D3T6o6XjAub0Ws3u8TQyCuMFJ/zKF+W79JjoU
3nrGevs1u5cRt7PEOGQKeOAW4F8DmvZ7HDM4RA0OKlZJRGqhQUQt6NVMkEmpNOMpfezLzbVQE+GE
+QTz0S2wXuCttiMDLM1suvwS78xemIgs7WIIA/AkRbtVWRHDiJjMuebX16b37AlRQcAn8qxX/ekT
crrM3XVTZx7lYaIDpqrEMEFeonJiMn+yxt5n3HJJeFBdXmkqrxJDNlRdv/8sE00Xv0yryHXfGGg0
hpBB7QZZCi3JuqGF/GSLsJ9Dx1rDgBBJQzVNenmWv0MJ5xB/6ZMJ7WWSQCGymHV9ZRwVw5i1jBZR
u6mQVfXdj7D79xS0FCR5sL9Yb82bGCc80N13llBGgPExuspZ0602FLsabgvQU33grikV1boK2APA
0yYjCzppvY9KC79kJsloyq92d8nOu7VsBWaalhxM4YtGGwMU6zlGj8fzFe9aVbSWeIMI1EBeRxZj
WyxaU8MFao4T9BXAOcph9Nwaqut876BFG9yDi5QBgzjQYnAITLGqFOZQmGmw8kAdAVMKyO0HKIo5
hiYjaiiLhFEEILEaI9fhm1o+HS7m1u+C88VEVEHUtKLTC1mwEQbCOtEaaDJbkXClMBzRdmi6roWJ
ydQNcx1MX5jeWOEliO4hVwMoQsUwlBjZWVZ7TKWBgcStaClj2g3IsGAgHOFwFMFnGMAKuoAcUFAt
f9U/YsNWJhwNXQA2bdIErRDc9b3NFnf+tkFFB/dBVmb8mX/EAbFrgccyGEAiBlTxGjsKcOjq+Pvr
291Ml3rYsGX5y9gYKOmZ0L0cwLmI260e7Lxd/1ZTc09BURO2Zuv7RFljC4w2/OS2/v+5C4wkGMlV
/iq7GJOddW97/apmGZs/r0qniOSWAkJOX/GpGPcEeQfLB5bXO973r3JO8RkPuA0nOq1oENO0iVkK
JqdtUrIAtfkSXNrqg4rQEsy2SGLogtSKqnuA+HVZwfb/GzohBScb809q7npIRUgd3opqJePb1z/T
C6gnRwrDWU/eIlQps6OxXbTTYpj69PE448zItNf2BZXwrRJ+NaYVe0PMRz7bZwWhirFhAyHKzbcD
Ao6yL/kvHcAO91tZphROuufx7Npy4yLBXu2SRzfBoYmKTm4tGZJJm6kAwC5DC2XpaiHY8ZLcsrZ4
Qwjr5EWRpehvcC00951v9caNUI4xHIYfoA3z10oziLrKd1bAOhyp6osF6zStufHq+q3hmQluYmpj
SUbysFA8lGbvdl+jlx43AU7s011O1fD685x5Ox/uGYmkkVRaONPb3//l2noP5+JquadnH6jIIKpp
l1EfZl3bBPHI03+5oWRb4HvCBqxdvOuL62LLmbXr1hfjbvemG8k4Yo8S/YhN774YsVkLWbGc4sqw
11BPKK5+zQ6gIoqjEpouwl2jtHT6eLnQWHaSPf1ZQQzyaw7jPX+HphTalqTTmPBttfG6UK+kkdFA
xAJffM/5O/QC5YqEN44yaJcxbeEzLD1YD+tuYCSi7VOnkVDqzONEQOJ0NFmUwfAQTj9Mvmcu1aJp
AZ0Vlx+ekrIVtR37sGqkZ50KDt+4o1zM3f/pHcCDhEElijbPm6sBy8ol9bQs40dNVtQ96PBVII/2
laGFUsEERZu6JhIqU+0RlQ+fW2BP2ZDJX/o3INcX3gE2C/pqCHeQIudQcLlBe5RBHbHzUxUFNplX
5AjLVJW5uQLEWDYduKYe76aZ3oz9hg9BHcamBxn2/yDr3siQ+vWXYKZisy8BpzxVWMLOBvdo1vH3
o1+M3Zjl8NRGNmP/jYgbx1w0aWWBRO7tsiZGaSDIc51c1Y3/qBWs7AjtyzK/xIvitgX7/5+g9IAg
Fo9rhR0Fl25WVMUQFVvUCUDS1OquQQTArRN8ZuckGZdITasKQI6ARQcXAImVukJNIFXpCWrVJPXM
rXuhW+W6Ih8fXApQdt7TvS1PJwNi0NJF40JzXxVYV7ibcU1RU+SPsjrkztIDiLaFnBznFxxTIIwM
77JEZA0DVJFtky+md4frgKmgbEXQSuTx9wosDwuiaU1hk2Gx1zJHvCQN3FzH+z55YFiKdMtQU7z+
iV5CMZG2G2hx8EliYO7ZJ8pNjbVgVj+a3fS1RQlwkZguuLTDM9Xn9qBe092YPSowiUUtz3IJw1FI
Mu4B3YpVoop7gJwvSb7gYz0HoZhSui/KzUNrtg8SuennB44M7puG+FWNBWNGUG/bhfl33/8VH0YN
mr8pPntCOvD6J36pejr5xLPl76yd9Xba7mtL/tWIaFjAB1QuNanmhc9OTvszpBSD7BdqI6qRBAd2
MxEvRBeIEWW/fk3BC/vFr9dkm4xfzqU2XCxRXlblY5WW36iEEd0MpJ11wdYDrKRmqvwU5mSJ1sbt
+bXBC/7cVsVTWTofMkY4OEI2zS1mPPjbYJbIWLPuIO9G3X1Qa82l+L64OT/t4IoMQG8XJkWuTyGf
3Jhwr79Vvh/MyFdh/+iixbjoBjxtzLLcU6cN1eciXG7fQAnp79YGp58iSP5yuKb3eb9v/pRZetzD
R8ipfC+zDmiuKxAv9nCer9qkWX+YCJZ7yDOGc6/fuZfQNkpNmLWUaSqGZlUn2QZNiA1n+ahGUuW+
qg1NJ5WEIrxNJBBVZ2J2SlMhOwJpmTOQQHXdMQ6Yv4Eh2enVrAw6ubCZgLkt0qZJt6vW9oXK6xLL
r8qzf0JzoIVilmrIQhPq1cX9U9tCaJAt1I4mkv5PTA/VJQavFVGFZEhiEVPQIyFhgxigjOyCnAmA
wr6YgR7RO8tpHNWnVczxfBm0aDRiDju23LdUDdohFYeN0AcxMCZqlWN+3v/wjCLGaIsgwF0QbPR0
j+mLjNce+/JHPtW1vHFVTMlvWtWgkpMk4wigh6ihlOhWp7SM4p1x+KhGUi3d+SiamRWDPQgZ3ij2
K+aQeeYl4C+IQ6yhgT44iBhH/72MI+xslJsvlYml3tI9bhr/Lm3cG9lrynBNlEU5JKujkvw4Jl3v
Nwpp3ZaTFQSALFJD5LE/J2Y+mM8REsT+LvIs0zZgY1RxqqWt0tOGXePZaWnBlF5yoVbjYdvrn5Mw
PVIBBGce57NDUFFpFIhMuj0mePPNyq+8biRlMnhfmuJq6fVftGCT7f7OMaV1b5ZzRQM7cNOGeImB
dlEOlkX+pq3cN7Y7Z7G/fk3PMUyuSQwG4lr4AsfidIn5G5h5oWmLDwJRRLGR7tyOgSj03IbanYxJ
5SVYD/GaZQeWKqqKxZQAPooMw1xo9JomQhT6rNCumMa0rShflUYibXQPafM8OPZ8D+Pi6ZTAwWV5
QNDT6cWX4bRr08YL7PxO78fQ4E+GpEk+U67iGQUYH8n/R2aU7PSsGUMEPil59W+M6F9YggmOb3SY
6pYgV59eWbzeBxsvWg8PcgaS4YG1AoGhpBSJI6Sk6t/6bCBw0QDnEDTP3YL5pTzB36DwPjsv6e39
kEuiLWfCMmcAOk25SrNdMUJeg7glUyePTXVoocflhAouRDwGAUFKJ5sSdwezdrf3bpuElEkqFJmR
OtvFH9hzvTlP7LYG16cvLlkJuJDwdniC1HX1v5zmZb2PElh5mwf4Su8YCTIeSO7kt6EXxQKavMB4
PF7FSf1ukEUdyTOapin9cqAjsfMOyirltAgzG5YiViIGVPNop/PY6ATL7mrnmc+CP8CgYOySofgb
7cIzgJMRCElpQm0D1uncpdbnsMg229ocpss/T1jRR2QHBQjBjFs0NYZuyiDRpB5LNJwQSfCU1EM9
r8bzPoQckW8cSmS4gMz0SqgTMug+7578vKrlmlGioa1gpuTjJ3X6BPLAS4lL27BuiacuVvSEzCur
HgxpAktlMAD/Ct0vBAMmvxrHS6R2pOIKj8hwlj7Q2mATWIs3HoeERMKZdWQKLNVBjAPUJ8qOzwJn
p2X/bjLre00hVDDmqNm0/2r4KPRezgK/ISJRwTpfbgDQIT0w7dyz0Z7TeLm3icrus/gfbp1+13Ly
o+X9Olo9FX1tAwoPQBVUQhojO8VB9CCU0wZSuwOYrJKJ8J41Xflh5Tc3Zb25VsVbYi+RU32oy7OQ
Kki0aojz3ZVdSbMPghZPE0o/hmc4Ny7J430zlcYbCT9ZEVUKjxBBhKReIlH10eJmudg/WAWBpZox
KA1aAIc9DiMUMOqohy27+t75S4M1adUEd4kv6sNWFklCmUXSvxVF+G6527OpO1/aePgsec//MgqO
F0SJoexAEwkWZpfpLxsBG99uuaB+fyuVp9pYzQkFz9sOG3WJosFF+dPUYupXN/ti92/xVno8IZQp
OHnJH3nsnWljn8Oap9cVzmpTx8QVbgHe9HY/bi9zv74V+UarRiWnu8GNPy7+NTTRFwu5SicLBi6j
fe09h6B5UAq5QMXQns4c5c/3djrRBRtnZC375txzf1xvhn1Q7d+q9xeNLlsxJqKaVyuqEYZ20MyB
qAz6ZifE7OaK/hDWKS2PLdF+bpbKuHQKzFH30MTkboKQWalporYd6N/M3Jqz5cjzcxNvXIRIoLLw
xzx/Vo7EY59tOGS8d7JCF4o2OIfrxtCA3k7hXnDqrC8gZMkjXQZww9rDCEoTJiRulrXFsRET4bUl
OhqOgxaCEWDlQCC9AKzz/KznTTLRd79+gNkRNvmes/WqZsLnmTOUI+xIF/gVXDbD7kngsiYp6Pr5
PvPOGhlABTpP831h1XJNEUUSx6rwilnjnnt9gdG3GeUDCMkKCBWTN+mm5a8lGsMQVP8MnJJ0Ipol
WeGH4w/oBJduMuFFnn6ZcGrMze6pN+mXM4tWhdDp1nVybRZz++VNJyISP1aO0bfiWFpGgB74BA5E
LaprlOBQOJvZchBhQGQzgKhPtFup7QnwSsdVEOB5SxggGKrOTEmCJfvXkFZDdSc9d+Ev1J4nFz6P
YYnDVVPRyO/f6vAQgnr0/RMAHnTEiFAsW7SNBx3E+NDTZIicJGJj7NNT4ifxG3zzF94g1KSIs5i9
+LFnZlOEvtr3Wbot92/LTX4VNuMDfMJrmY4fIaiMqBfwNLt1avioBShJgLX/QrIQU+BT353jmz3f
ncAamAJjJiiq5Txwqiy2xS71msMZpS39oHWFCHekQsM1+KQbZvdOpaVRIYgIJ5KPNXJHzaBt6HxD
+xzZjXVxDIVogbR/zsoe5AwkRk8lF1evGL0YDF+JI4QBWkWsSsQYqop15kgivY2wk8A/Z/NBJaZu
n8jmPXsNRmDk3gGNnM+fevGx0mnDRqY4i+bjhbhb9/5ysRjeamMU38ISzYQ5C1mMGP/CNy1Gavee
stGPMF9uP4okYYkRYf6jDBzrk/D6+/vSa+DxejK3SrwwoWQ8LRjL7dQv9k3gPAiiyEL4L6SxWB4y
faBFPKmydcBYIgVlkmAkQRTqEwV2Oj3uHOeFy89rO54opzWIs8IZrEPGr/sKzF58X9IFcAl6QbL9
3Eo+PEweba8AhuKyN+BlA+KWSyuIW7T1n97JKSXCrm/HlDqC05En2VWOVfP/h4ucLbup3sGS9TaL
t6q2BaCQpEKcZwP+zWlnQlqEAK6CXLjcgrN3rZhn3gpVOlPAAAEvxp5hjdMu/sid4l+/cSC/fh8p
V06fbz5gW5+u1v47yyGMqMRQBGvNBQwxZH0oFxGtO2EFrAHs0Q4Yix3hJQyccQzROS3sR9dt2Qa8
yU5PpcZWI8qeGAM6wyV2mKiixDw4s06fYy9aDyGzB7RETOlmlVtLKkwx9IvRVpQiMVlcg0Qf2cOJ
qOF2DFcZumsUp2v9f5yd6XbTWpe1b6g0hjpb0t80QBoITeAAfzz4oJAs2ZKtXrr6euY2fr9EdkXU
GeMUbwgpkCXtvdeaazbaeTwGsQGU6hQV13ze0+nIULsOQ1UNRkI5cz6/t2OQWqObRCuUsMuP2nF8
YuK022jgb5ICLfAVdh7ROI78E1OhMwzQ2FNbtiRjYjF5FTFayWGAI9/0l++f0WBOzmnQNM3yoZ5D
VJi8qu1qx2jOX3ZkUiERxbgJ+/ls8NgYwcU38GEq9LmhhQjWj9MVYl8nvDQS3qxegWynnncVMjK5
tEsZR6FRxZMlQ+8EkypGoXZZ9PoKuuKyrj/sl61/UXkDLwLCToYdW7smiKne5Te5hy1Y6bImc5dG
p2l3DSZTEcLUmL+4s2hHWPUQueERIXW46CIFCXjYrfsjVFc/3j5WRLfbSgfo9huUeby6JaZcdgzZ
wtVFiKEXuw4WSvsYL4P2a7zbDxh8Q7Nhg74sNuQk4XfD7N1Fs2qMqhAsXgd1GlwFa4bOiYwJl823
pTom2QbG+Ghde+gQA2IH2gQxBCnMKrIKC8Gqt+Yv7CBkXHoFLb60aQUes6+NhlhVQhiux9fjFr97
O0cP6RMbg944di6DaKiv/qtdpG2zSDgbiJv6MFJ22NvZ4c+588dHKWFTlTuo7yc1pDdEVeX6vX0n
yV3S7W+sKEIcxl6/zB7rff+ubPLbgzsQnMZexgDo7EdiV/ADCFhfqUda3yyD8ez5w8QY+qWMFU7M
i9OAaJ3Md+w7ERNUM6pWlJhAg2y4jW8VIM2o4yOVxbUEUb6FuAooyyTuMmY/cMTn1su5mhtWJaIh
lEMOEP4Emizhom86DMBMM1Y1S/yKEIaZXBgUyGbjhKUhnMrGfPnCGHmyOxqSAohHS4WbUoQpAjKI
55DoU4UOOw+OiVCniQMGJ5/AkyibcAS1OlI/ObW38ep6iEcDGCj43MTsGHoRhpX78ENYxa9FyhC8
I2KlyP9VxsWv+h8iZBzNt+dPn/NP98l1Tnadcr2lI1xaMfGoPFUJQPHLkN+QAf0YgPiINqXZjbGt
EWimMamwPh/vGykASlCogGL35d3QwKTT3XDh0k1BoKDwmSrWqRTRHuxWh67F7eKbVeV+DAdkLLB4
Xbw09jVTRYTWkt2JqC7VlYZFBm7ez6W5nlLIeJ5Pr2dykgTVom8YebAKBABxugnRjbGTEE2xAy8R
+K5nrfdJNKwiJnG8R9q3dlEMo7BjLi2qWEbsqNAt0SXler+Ng2tymj5qmNRxqtgJJw8KY5Hbj1Mc
MZb/jXBGnwnonF4GUHg5pRwR/hQmXpAf7rGAYLuGVIMy0GAtTL/jDGwICF1UKF2zsBYpskT+UWWp
nVDjwZefvQHTJs/eo4iAZYEECxn99J2EOlZEI42fPWIQXDllc5dt7SWTXfjGIlZWe04iklQwLC7X
GH6GuQV0AaURdxfGEgPk6WyB2Mh2OQ/zqtm/GUPOM6/Hx0FIJycNpPYMx8gq4CgLB9jT3Z4D1Lah
ExQ5u7+CB7I9thjGoLHyRCz3y5AgV+whOg/nJJjxn+J48bXDKvhTQUQpfw9nR1zhk77SS2DjPFkM
HI5VRZqWpeOwwgt82Y3v4Ho3OvwchmVg7BaQs+heYdV/Dh3I7BynEIVaeXos6j3RXPnPONDWSv7n
Y7xGDhTa4mtjpPMQ1vvNfUhg0EO8btO3xW6V3/jOtr+sgiHi7ikExifaJOWchdGKmL3ARLHbKE7F
Q9NS5rt368SyblfpchtfhGOyvrYiIeH0Wjjq2Fc5SLQV4fHUr9KrYWtt7/d4dLzZeTXWG030S8U8
RObhMs039ptgy83F82Z3+fJrYTLyJq8FbQYZYGgzUaqfYLDRolhkod88xM2uheFPRgZUTr8lZRdZ
m0nPTUAzCAQWJVJ7maCtuOo/YLK0v0iWyx/SAIUd55SQTTPCIFMwzCF+yEVMvjU9cgcNZjA1+Zpt
mXM0zOVpPglNuBny4b2ZCmBBoKbAA0wSxVbzfbEJWwU0STxh3lEVGawTE4oHDbNMISH8xUZ5pusn
Yk6hpioemSw8L3HRF3ixba9tym7GsEBPEGquK8fDRI3jGRwy6+pX9qYyGOTRc16bj+A76bcVuTES
BwKMPxNEemo7AmbO02Le4cGvd6cy2nIsMttOh/Teblg1WYPfKaul4EDeu2/tWpqEVbt/E683uJd2
Zfh6PViri8FZO3dVjD2fiCCVnRSv/JKeUWoCdKL7K1zuq+u0Y0VXfrm5z0nOuuwW0Rdj/SlQCqt0
50dbstrLxTCuL4L8Yj/MgMFnRgLw+uDWM91lC8U4/PmN9xKvbpfM39/KClyudX6CWzkaDOWiGFIw
M27Nwo87v2YbEnqoFxIoLJLE0f8jXMO1w7NbdZMIgKOKeJUoedxcir4PZIu7DWfIKLFLHvYXfzFP
0yVPVhgTSwYDiHbZeU9iykKvWA6rqMcBjkMfWNCkb28JUaDjJDjjUhoVw92VsSX8J18p1SsyC1v1
9MpeksdKSYiBCtIAGtZIco/nU66/vBmcq1voMhewBGGbOhgmPr/7+O/FTTh43V1XQaoBHDSM2D/S
ReXfqKPTeRqiR4m3oEiiGAPCtThSiR/f4i+S0lXPXNeZLpipr3pNyJ9kZ06W4+gnzVDvK+dOkzZZ
KVQj1BllhMGclEl6R/aS6imh0xpqVUXFdskfSvcnyDxHDfryRZ1rg2EE8mQ5T0kimdI1RpDyfR/w
XM2rynNtoXMuYvf+iFga81F8sNQeShGmC5STSliTvmUDhyB8xAP4/bhw3ykqWZzkasnAZTlngXWu
cOZaceuENEUXPmUctG7sjGvkWYggCAIfuSYm0yaA+xiuoBKfMUWG074zDjdWURxsitrFVbfe0jiK
L7b92VKYBZasx/AvtueyDM5eJxvuUvp7Bzro5EGXedP2WdwOd5o8ShPjb/oPJk4AiqquV844RhoE
7KGiz0bjZKC5/oCea+KsF9Lw9/AXtFLGKOlsIa3rmK5pfOhZImjaZfQ7WSgJh+SwjUDAtE3JWxAb
A82s8Pcj6gyqNtI/DLByBsewIGUGq/LegHOUrVLyjLL6khLt5dfylOTEBJL+DfyQpUyVr7X0BEHk
ry3zfW1Tf1I3Y27zlrXMTr6mSAIUoEKDyeFn7mO1Cq6kQF7TFK/t98Z8mbvdvNaFqp+TPaOVyqZ6
ru4/u89weZyrPpZsSAcm1zgM1nbpUPdrE+6y+B+hc8xKb20pt4zFAqa9VSwGn/ZDRk1QigTByRdl
7BcfW/48D2bb33MbDcyrJa7NyG3ohJ9fGLR1u8MFoSZRGXg6wpkZeEsbTddh+NoD9EvFLJYGlsCq
ZLp09eVw3kuzSUU3DxWcqUWWT69pAlW3VNT2fhwafGtgltAk+ThEKRtU6yC2tj+ldNdAWdcTbjkO
iXLWcWcaXJocjeaMFQpSsH/zsj25X5OXrV2yF1hj2dC84ZK3Tb4XXvFT+19epG82DnIxIAyYrm+y
EicnCcTVWdrr1aWT2+/s9dbkbFg2Si150+HwMHOBZxYq60GMEGiI4XI5wU8DAjkTgr/pMBGaiLAt
uqixnVgTyGtD1xnoHOkgRV9RVK2EKRKOKwNENgGa3PyrcRf2n5AR4awY07XJdZWbIYZ6DIReheBe
2YDPCVwNXrKQzdVn6C3lp65JuKlqGHlNB+hzNcQ2oncPuG/+qD0zUnp+YROIJfdqZ6jzkfkgwJSG
zrYrLzMoNKKv5mX7sW4cWRbyTKlX4LMaWeAxA9PPYPyo/i3ggnnIgRPB4nNn75kNhKuE+YLYQsL7
6WO1Knu1dpKwvxPjymihMEWT9FG7mzEwB3+U+lpNtryJtANLMyBySAmQKpuTeWj8f7ku+QGyuzHI
nNy9MiRgIOki2/AAxDXXOSsCiPGcZfQgY/VMHmU4emkpdBn8BCL7FEGTApkfq9OZZXC6r3G/Alhd
UKbh903HCHm3xC6rdx1saiiT4fXZOxpjxgjYaxlAQmbvqjt1TTLolixFpBT1MeJtzXMNjVbn+RkK
/gmllEcgLuS0j8G1vIhHzlazNDvL+qKC04wQFN8GOy7kIMc0mKQRNOlGTYs2qyvAJsQTqjYgAYnl
FFe5VWEfyTICOKk466XAlhmeCsE43PxMXe++9h8NOW0NH4ildaXaS9PtioiJy3BNkq7OZhN8z3wt
8KBYIsZ47c2HUmtlTz42IjlotEs3ZJwcTrZMIlA3tGGpc5iIQq+Tu4UYDappNUkRAly0cgsFLOFI
KUgS1s4ZBjINQP989LqANZBfSHAo2pYHojiPZJ667AZI7H10pPgjEHN2EhFvb4JqlXg0wnClY8YE
h/yCkaOaN0dNWMzo2yfsUoM1sdJDB14Z/YnRhoksx8DHJFVzkSorVKFJ70YQCar3as5p6AyCjaOB
dNmMywLahekRXjrFMqwi+8647DLZ9VGVH/3cJflQqyU54tGc4bh16UKFLZiYLp69yVeeWYenZzkX
F4YBU3vJeU/H4UFXd41wBVmb1C2BYpzrsXVpBjyAfwI9QweQmto2TFAYIlIWWlIE9aXRv8Kx5ZN/
Rhs3Bw6fHpWw8MixcyJR5Onmn9c+sJcqq2n3o+FQGo4tnjCdjYEkHgUdI1sTyQmFmlTcx2NKnG5a
Ds+yRbOgfPS/CFI6HeViYYYAixQlCEXYLz2/rjyxeTeb0rmzGR0LEZLuXdpXw6xFlyanTPVXSnwi
WvVt39eflTav/cvow9i/FE3VP9ChzjzQ04sDiVkqIw7sDObvZMPPmYhYi00Kb6pj+2DDlymUxB7y
maho2Ys9o3ob35qYO4eVCOEQzQdD/FGdfZDmHkQpalP/1ZHEtm+ziD3cHNlxJxMdqwjppYKUCTIr
WP4EOstpAc0ChkhzqwWrTAzpukxPPzJxslFqIXXWZFaZBSNj/Jk7d/q6ga8hanNpTB0nPMGjw3FZ
rbz1wOzjkBpc7JLvVDygO7SmMGnFWVF5oRmOGGeyARR+fzgqOTJZJvPs2jNHOB0JuBrjAc5JFurz
1y1VLvbQx7H6ptdmMleC3XNdRo6ozAHcBI+2jRLW6Lj0sYI2U3fcvoSF/8W+duZ+oXPASRJ2PnSk
aa5xzlyhL1fb/lGml7ouMQGMazKGnNmC2TDXpc3YmMZ77WcZh2YdvRyUyCAbfwR7oJB5F8TT0oIe
bsGOrutShOjkfln9Hppybhu6uNyPldty5LwKTpCUqePfVXmR7djKWJoik2mu5K2sb38xgzl3TQsV
FcIRyYedtEw54/k+tuL+TnIrf0MsrAj3HVuYBc6XYbsoymBVY/TA8CVGmiiIUBdVMgtgJi8e9yxo
cLr5m2kvuhV8oiBwTzeyYe9V8TYVYBS96bPqMdjCdQJ4McRWsEt/B6+ellwiV4lvCx9A2Usf2zJ6
09jpXZXsr0zG3uJfFNQ+kF+ErC5cEIY9ZZLlqyxeN2uvNwJm+Z9XC4Eth3l0jDWtND7irx69q4/C
YPPWS7KFudY8B3SSfo5kCwerJWxphqmaS0+vq13Y8BQzaOAKyuoaXFOyhVx5cGeXXYlP6EVHUo4y
WAzDsiLrhFmFWD2KLQ+WtL8d8lSuPAu4w/vipxjyxULT7AY6BwHg9hYQIiUMaL2BVsomiE1iCnE7
KdzbLOYcRgIQrhjSAX4aragcfpACqFWUs4kRxK4iXADIoVKDIY2YcgRkUqEdSkalSmrIbcYblD+H
fMToja7q5V11kgX6535BQ+amgUii4ZisRrzSHacs+wf57hQts3uMK6SRifHwVmNk/AePDadGknJ0
k4eBrchzKIIofO1s9UuAlk+Cgso8aTzsFsIMH1yubVGZfwIVugzC6H4JgG651NMHa8nQBu2CPiFD
t/SPvakI5JkLm7+82LnOgzET8JnFy0ZWUiKECOpypbYQdCHozpgH8+c5NnlWygmqHlImLtqUZaSz
TUuy6/YfhYS/fAtPqdBIx/A8dpAuMoGglXt+C/MFxlV2Wxbv9G+pt0TB8mm3aT4JHw0J2pBDGbTe
y6zy7mSYHS5wZk78u6H3H5FQ//f8Jntq+UmrsHTAQ8ExFEY7PZRWazDIcFu889dSUy4/Jkm8Jxyu
uJK5SldiBoJCKLMAWeR5WNgM3sAe1WWqUsu6J8QWnrdMVFOZEeyCqxVhkNLEjvac+8bpUYohGMUR
MCmu7QhBJ9vwuNivSDmLKl5GCC1rCHhsw5qgxQ13kKXJ+PWbDBGORDuVREeUT9fYIu/4C7P2k6IN
xAp/RnpLtWEIQZ8/4ba1iUMM0J0I5dN0T6HNQg80SFIFLvJNVS4+Dpl7Tbiz8e4wbsZDaLpivZ4i
BnWBd73ytnOl0fnrQ9sIYM9KnnKOrSoNo8paDnd2tL8o3PiDEHtdowiqkpLI9l0IjLEvCpOLzC7x
Dj/QXDRXNWRFTSCFvszDt9ODTJJLKLME23GUeZ5pGp9AzF40Nk7GiBtzL7lILT/aFUUvinoRl0Q3
rgIs5TnIVOsWtf73IHExdvCENigr4C/LpBMdtrk4dGDIBWlXkWQ8f7ieU+EG3o++EYiTs5plWJb8
+ZVcVH5LNOrhV978Q1IqX5B36sKx1X8KQP2u6XfF5PAtUuHwB9sUP9Afok75WTiARKoeYlEJPjXf
4Gf4xiEGVV98C3+YP/rzBV/LF0J/QEgqvyPzlG8QjHr4/+K3+hFkDASQdrXiUflJAuhI3vrGb/gu
v5rvjt+5MvNbYkz5gn8BToJ+ISaVpNLqm0kxJfKU35svx+/8hv8OUacKQiXqlHxTfuVb1EIKLf1u
fvnzG06uWGGnh18JMTUJp/zO1o/xH78nwlZf4MvZgaHoRw/fwexs/P70G3zND3aDslFndmtje/QU
T+F5w0alLmZ7ZFpvCA5PX8YtB1iatsWjX2DTXNR4oIX7PiEpAxJKV8CMzAZrfQd2AVux95rXtIh7
Mm/dWMHJzJcd7BNcTUfwE8X3HD9RLD5upasLe0ytSroMF/hFHEgRXsNFrqDJNdMTyEhVBf+DFVDt
u6+h6+wutmWWXQ5pQyo4XWlJdmlJlGiFnPyqsGFYjIpxgPIEGXXVefdFqMvyyGQVn8UPc3JesuXm
2kSbGp6L3RNXg4swnNCKlK2x2VdvnL70PvEpIbi1ef4trsrhphgGG7EE/1hsCe9OdzavedO+6ar4
u73jevH56OjsCGHxFw2hMiA2N6vGy29W8d6JLzl9oLjm45Z8V1gHnzKOpMt4td+9w2I4+mDDZjDR
fl30y8Q9VcBRFefVRaiv4mywYRRgldKFDtfPbMbuWerkLeSX1VY5Llu5+fGjfgdLZiQGB3/K3xmO
rZdBPtaQP+CT4noMi3UhQ0DDJE5c/1UWNf5n2y6i+66FSV7hTc/fuFpeZbi2XHYbGKh5OrZXRCW5
WMTiSFHF+47Ej6S+jnPrW76BRVO2fHiTdAoC90NjQXvHjDikJb8aHdJoy5rACfHd/AAF+y7fXYc7
Gl9o3aGjfNGROby/hAY0rssWtuu6eNVsuy/1yo8u8CTCeS/AmI7h0W81zJKIth1Uo7zHyCXvvc3r
NoFRkQPmKZPzcmza9X2wzks+AJGSZVInr+2RYNRiZyWXrNCRlB5ei24jEgBvziXqA0TBMfcu9vhe
6eEJrb98la/XF8hUHApa7mW6glzkVdxLjxnDVVDjweF1NYSQgov0eq7JsjQ7GNdrjKXkXFnAz7L2
rJSZtTk9x8zS5KgFPkS9fZKJ4gVWA+Or295H1nidbtkBlgi4KL+PY3sf0BICzk3/Ma/fCRyRMkXM
cB1iUlocDTvmu7GTUbMujgGprGixNrAjHXJP941Fu9pb3g5rMGAiuQwT/HiH9oOe55BqxnYek6hr
ex3ySIu80KXzrtpa1we/TfbOuv5ntV7AI1vjsE73Q58xP7o/KUdp+kn1BXtlpAAucaIp3aVOO24d
/KSBDGWtl2Xws4zLI36HjACRO9MxNm8rd3GTNNFD3jSPGoEzmfuiWNB5VYLh2T7fc8MohEsQ6ZzF
XW1y79oFPI/W8g+2aiqRbQsWkuZ+phQFNOoyQp7hX8S7QwCb+u0wpjegre28+lKKMjmUjAnO7wA7
qvwU12iUb9uDONcDVX75jTTuRi9duN7YJw9dgciWm7co9RMAdw3HZeS7xOH3qA3pBtaB8b612aFU
DBbYqlz4C+Tuu/TatOV/KpoD4DP8UFyCnFQEtCjoRlFD6S769Xd4qME7//fPQBH7/DOM44qcZF46
JBcw5HIokoaA4I8/hKBJpK9hiOaaSvsRP0qDEen1TXiYXJaEoKrBDwPCZYUFHpLOMj6oyR37DyMJ
Qp/SPYTlGzF8RChzEBLsIpgkU+g1dCw1dKr2DOK/JA2aJCARgkS6huzxcSwVdqr7QvuLJldQQVsz
BaDXVuSeSEOam+vzBLiCpmSMaJzxL8auWkwQD0JaMmpDBmKTe7fddYNjLbfvspS2uIj/EVAlCEZk
YrnSCHRkVMyYGuwdfwuiyykgGtDQPyaKGhziouTM7JVntqOISAds2lxsc6hmJr2SZ4VVZ4d4SOgu
ZLgCKXxCaTHq0dOd+4ZDaA+N4zBkEQ1BAQKiv4iDJSWNeM2LzHlIhuIO+k56oUv9V/eQK10wegXw
IwV4uvjTdbhcdFg+GcfALga0JbGV6Mrip3x7QzxUslYWJjB4LwgIg1cMkgUnG/dKMGXQEJexnrqn
efD2ZFzFPg446nJZGLJzPyedHXavTWCvlNGgTX3JAtb6JphU3Unc5D9XbfeeQ/eV8U8SlwN/Jc0B
xSHaOWvMY5ffFYCrmaxcYDRuV8iUkV3P2iSf2dyl8oMDgytf6AE3PH8fvcpa7dymTu+PPCL5rajL
y9hLRGzTCSnLH5OxI5L2n4ygNswezeYOZPjyHmlGes/3F5hNsACBmAHd4LY9v6agj+x1Hfvu++U4
XEHFBFgDIyO3Ry7tsvzIRvqlLrB+m+Nbgar0StJMCu2VMIkmBq43koKD6F0vQwCFZ4t4iLD4OMPc
JK5JuRerN97yEFKLLDfATsH72qx84pAlyukcXM367EGGI1kO+5tTRE/MBHDDtpVFgaY8QUUBl/Kv
a2arKajNaiVCILtwlsMCeqyGauBZuINr9FiO6L1k/zDGwMEiVBrXn3Jk7+G9FNaUtntK/rh4r8oj
3zSwsPkaSEAaNW3280Qfg0o/u/FQCcnakj0+I3pmcc9vfDugV3XTMsVrChQdkCcsVCrBuoB4lMNr
lXN0VHQ3QWxfihiH/v1nGJP9sichOVRrwi2ius0qNmSmEGQo/Gxr56bOE7OF6+Wpaqreww8AGlGl
GwnChgAKiLYyMuzgYGvsnDTxRZ5+kDuET1qaApz0IgIg0yAfDvEYSTZBQxCQ2LyJJRMgpryeIh2L
i87Pr3MXsSRjbPX6Mvpmp88xicMktH9UWlS8bD90Ni6dwH8+z1NW6RI4KRJUTyNkVGOsizUjEiqt
6ZoCA+TWpZmUlJg6huW2InaMGDt6IY744V9MxPX6T58SkIwBCQOC0SYofhtnyBkWFmGia+e1XSuE
kLkCOoMuW72RSDfEHSy0NzdFPTAN5F3EfVvWggJCDFeW60PG9Chxbp7E3z1e9peXsIEoT68RmJBp
KXPmaQZJkHnxltth38cZCHAHgaeD/PlGDasqx2pgndqA3pAszER8XfwUMs6sgQ4DIpLfU5fDvtQo
R0yRwgYMUZxhGONc0K7uNeepitUve0stWqYPxrTKrtxvmJ3/tND8XaB5Ky6NJXW0pZUaKRzcqvxF
oft5VO4Byz4ssODC7/pSRYIh5gBNhnK6x+hduY2GTAQtQxpRTbVCfIauirWS/UDpoXLI5KFd0t1J
pKhZl7ZsY2KDNZLiAGVXYtftV6+dpaq6596DEN4K7jUhWqrJUZP7TbRulg3HIBHTAhGzlQYTEDhk
O9ZDvh8X3a0xqNmCKo7Q3yjBjN81c/24Th83Md2aU/PGI4VucX3gfJFh+fxAzNQ10xcCNB4NMc1l
GEz9VUc6+GpI6DiP1QXO6yhhQw4/jHQLRD8Xonrr5Ant4v2qddpLd+feAt8+aGogyNtHZSz3d23M
xgnJhVlPnLfxOYjs67S2r3RM2b0HHXYNMQS4XCUzs9SqXL82IEC6AjnN8F+GOSKUMt2BUHLGWdvq
vrRuXl4HJwC0w2CZ7CIZQ1H4YRn5fEcl6K6Mag+phMqBKgGkJOnC90TtVHnKKmDGwAPGapwyll3N
5FajZ1TvaexjdGmzdGx/Op/UdaG5YTjJ1BRvvcm70+77TRHhOv0gVwTF2OjY1zgqs6zHblEAlrs4
ndg/IDpdG2VDJuauTa0qwx5QVvHIOjbSn9Vu8U6GuFVO4H28tr6p8lYXkkWrCznoiIx8nHjGEumQ
J640XaWdS/wBnnytUWwXwjDxMLVijJzHYMsQJvWEukXzbfAXP//CB+8ER9ZtoPnmwOPcg/Y9eTxZ
kTnORp0M/068xjxlIXWEBC0dZRBAN+lm1wKbRKEvHAmP+T8VCvS3ygIdy+iXeZU4mf/v7w4KWPoE
WB32aehsiRy7SAmcva9yaDDQbs3wghbXgNzQalWkqILRZmRiNigZNbuSTbJaHFNgzI6n/DP7DlYk
ELIiBM04A0zfHfwA/BoN/kPnkioNd7pasr9nEkNAlZMxlgJcD8NRphgISUUl5TQGZzYzU4V3xRl6
LizQRNRSArERZeGfZZivFRXZHz2iHImkm9W9zompUbsmB4QR0MYw8ipaUIYT2jxkR3fwqmNkxufX
SzTzTM6sG+TSVMumPsLT/fkLM4Y+8t+E80brRjbb4swpUCLMkLujq+QFvz3KsUy1Q+SnThaPgYmG
SfNr+dweE2HhCJNRpTwHwfNryruyrp0op4THvkrngPhmctVW0qJK+AzzNAN/sBeKknh8V1SvlA7b
oczVZrW+hgI72fKB3eCYLWXsRGM0ua69v+gxlkoN1KESXtQpVZSCVfQ1nv0fEt9/JeqZSZ+XamG9
fSS8EUpo/rMYKNYEyimlDmGuvPKNbkTeeho7miwwSCVyvP/PZg++I0c5jbtFrBN3TdwKhfQGa9h/
UJvTimqTQa/2L2FECi0GK6ZLqNS0sSUxY5YlrAIC5L0XMMkXyKJKKVcmewCji0Do6lItpMa0ChcR
dVRVskRS1oJh88zLd2a3AvQClMK104Z7PLmhLeyXvEzJEjh6UHZLHrYIm1TNOkzsnkKAS5S9k10z
cWWX7VIOnh07MM5OJRhD6Q8//iIVb0oOYg8log9aCcsD4eJ0CFL2NRvFbr82B53SSORxnbXwj02S
tPpIFodi6lf+jaynigb9EZRyPRctavlcz5PPTpKQzXUBl2KcBHx5wt1Lm30P2sY9M3iLyGdQ8EVC
i1tMpTuL8QgVs46nbov9FKetxAwFLko2qlMTL0y1IYM3NegwWG6hCL617O5K4oY8ZHxs1V9V8RuX
Oh5Ai3/9yw/eFEfPV5JrK9hbahohCxO0s/Q3DvIJ71DpHYN85TWryJeQnHduJitF0yBoYoaBbhph
SiUQBlV8OnPVtugEV9IuqMSt+uOwFcPZWhKECbbL1i0ISq5DLLFLrYJsrW6NPJTFunuddyH52e2H
wu7QEVMTSxQj0FEiN5Et1O0ooUZ9qnpXHfGqirv9+FtHee7av0uCfV6+P2d2QIAL+AeGNhEuTrzQ
VsmmYISVsQNCwlSExAYDTu2Ax2LFK9/ZVnmr4aa7dW+2m/GDnqU5wfnUChWYR/jPVFlcF28e5lPg
/Pa0C7ISd3eo/gSuoDl5Kw8Q7XxiXNc2oEVehl9llWVhbWCOM9Rxqb+83bnMmYztINy6ArvBOvA1
svI+iuls02TIjEWcU2Nv08ADERoB51wESvbFz8KzycD9Yvf9DxXLYXLg+neEQxker9YcXqhqCvdD
cbvp8quA5lXpHyUs6nlzyhOPVJzVCH2jBaAhxAFiqk0Y+zZae7lH7FtEg8rMMoPfG7vxP2XyeRes
LgQ4yjvMRxkj61SjuPWsb2FKnbAEEoMqp86xwCBU6IKKS2Ol2oHr+BBOGopKZAOip0v+oSF/QC+s
7c/4g/DCC7LaFvbremwggtu/g1jT0FldkuFRT5cs4AAlJRJpjU+eH37pqgDi9khgl52hIb0yDbzQ
YRMuwEYySM2ICWXRK2vyPo/feeurPLxPt8Mrj6RWFaSYU3wm3whznuKDlQ+f1C13hLH6ORTpYveg
t1nEFRPy5u+ZYXCAyqiUg/PBTCrpir/apXvdLd0fCqtQ5+STMBUnLGI0RnaJ7kDtqkpYL2o//IuF
+fQu6NR4Mu0IcD4acr8iOQ3pvlhTan+0MPVRROyKY9oh+CHqC/5j6gjTLcewUGoUvYnz3agxVzt9
OuwXTMQX8G8mbVnQLgZ4U9n2wdijjDv/QkepngiZiMy5mR2Fa+bpS4AejFoEerdjfbuxPWyG2d9U
0PpKAFWw9iqq8otlO9wXNUcv4CA+K49ahpoj6nsl7tBga7eBku7QG+hmCzdS0yO4L2jIW5u583q/
Jp8QqyNBujqOwcmf33lv8DZ9tcvobKDh1V33mGb5ZzWdG2v91RqtH0eJuvSNulB7DwdjyH+KpDuf
XXxui1auJYcwrBh8uybXQz5NEu2zZGM0hHGK7xWO4x1ucpxOKGnYqmOE1LyBgllUpJJG8TMM668a
KojbrzchB8SduU+ndQs06yfXNekAyyVrExuuDXMXTsMUcI/laJhY7M6mppKmB5qkgRjx6iii6IuG
CWrQdV3G4mxecH7uutRdKb5wIRLb8+fXRlG9qYNk+2B0GtD6VTjHZG1JCyHmml5D/Kzgi1KuDmT0
YS6jblrJC4ehNc9x3or/7HVR04vbxNzaNIdPVnQ+umu8KMuN0adqfmlsC9f/n7kmvEn6MkO2BqzJ
UjZkbAv/05jiG59SYMw8x9PGzCU/CiI/g25xwiYrumzzXeIV4QFoUWOmFKkK33jDqOM5YcJkrguJ
CRUSC5MmXpxaawcASm06v8ucTtQYpTEKghdE0Y4+X43003tFI1k1ow1QO3JQRYIQSdmuIAnFhLpJ
VG4Y4fXiVZaAuozWN20nYhKXXflp4+V4q/3Rg/LCjfHyY7nhcJ5FGk4Za1yoz2ZI/RRGcJwni9ML
e163NN0+KNK6ahnJyiFCKt84Leii4AEyZc3j/Kd8K8RZVBEqC+cj7HxgpnJMo4qXUfmhMqGBguEO
PPuodv4Ik0tORpLcR1NqtpSZuBKoYzkmxum4Vhs/burX4+C9UdusbVPIYdrAyRw43jXBnZcSnHu7
YcYDW9NesVlN2/t85ZHl1RzebhOXSSGpCa12KUFBkqsYkxl1WBpCpHjLYfl9+Gyy/Obtnt0NzhWS
8o4zmRw8qWnyXp6m2Xo5MvG0Y5STDved1E128Le2u3svryHtnuKxhHS4mRX+ClOM+2KHE8oofzq+
iBfvulWO8gclUEcDHiBm6Tj+zaCZdtaIaWX1JyNUpb3EHb0DIuS6dV4vkx44ElmJhVeT2jQvjb+X
9nZvTGVbInlFPjHJ2KpvZKItpEMOAKpm5gusUwYI76weFKIiJ0IBNXlng0XuZW28yEzDWTDLk2e0
CkqxtkCNOaghjXcpDKYaJOLCs/ZGn5UlgGVoTJUScLTV1EE8ss8HAFJlH/5Sf10l6Suu4JVV/gVl
kIU/PZyfXrtewycbQ8qhY2/6kLC2mmk69qUabmp6oxmmjbmA+k6xabSxKx9E1symV2F6Lap0gD+o
yAsvb6InKdSyPib1BZoPA2HGr9Pr2kTrPrCL/J6xpkkyVZ8iCoCUR0Id9frLGv84GFZEqvASbQ/h
iKei5BDZwEzTsD6W+Xt5JsUJAxOSmmXeLLWoHKgCZ/gR+N1nK0U1iqGfoV+0/BkqDzVDApH1whkN
7Gx5fq4cQWmijAmsSMBNpm/PJlw5aZ4w2OUNNVom0oGlmDNHPu6scvExc4YCCS+DHuG9WuRGjkwP
ITmyIsNefgIn4vdDsBQiaZI84DWdmGMXcVA3CN4f5N/PhnNr3mjtyBJbSStyBOS105rpKUcG+NVn
jT/1qqitLQrrmyku5b47e/POLT0Xh0Y8UrBCBJmYnLXjvu4QLGt4kGBdq+wtf4TwKRi2GMQGwptL
9IEKVEAMoHCDZxuwT9ZjbiYxnbApGQ7S5FCTkr6EBl1cF4XjZgtqvi35VL5s0//PMiPdYB/3OfRi
3OUTCVSZp+UmjApAdepigXZoSVFd8+Ct5A2WtoR2gwGZt9dc8SFORDigoqHkSCLjmXI7i/brjZvs
CbABUWVBwIHUdqLjrPJdXS2TNRl1yjNBZ6R5uGwlq42kiFTGZBHrboVO8EvuPZpkqXc7Qv0vv4q+
nuL0gtgHHBf81g6W082gTPLO2yzWbFLshjKoFj7BWORa3K19610MqfJEh28jeg9rj/6a5SEjejbr
j13j/u4cJE6+Qtg77O8Nz2XZfNi11ivLbQK+CVBBeSDkX0pBSLm//Q18MZcxPQpM3xt+C3PT3mfY
RUzgZb5iufYby0vudFnKO0kx+Hj5o5+SeHhJOPw9tBkRSOu0+Pb2S3+DaHBjQluFqKv4NuVQQxFn
EbCAp/5BJcqZA1VBBe9T9qiPCYUMtKTM1CFj1+x0aH/lYlluAZpfvuATyx3eauQGvNlMg5GzLifd
wsidzqvcsYhH5CDEXSFsV7Aat49+LxO15WXoxZe+HClcZtZyWWAF+hvrn8qvHoxCmdFJaeE5UCKe
IOJuBsE8t6/hMws2zNSRxsEwT56ceDmm0LGTlGv0ouwFFDB+SeAUFbBfkxgID4BXRyUMlBide4bY
R5G+jrKHpusuRGj0jG5NRCjYFu5cI3jiBKpbCEHYlVLZhSo8KdbTZlPuhzjaGUhArzt5So+60mrT
fS1W4MRCpCi15PGmZkIieRv3JDPt0eYlt9ICM55sYFDKeUhjphJRQLdKWg8goWUwps5fS8n2yIbg
ndYERpaDwktnXoszTRFzOnLIMFDAzWo6GQqSpIxQXqf3MRkRAuUNi/8oqkz6+G6str+l9FfjETJq
Y7ERFw/6J5ocGLK1mrvR57oiloyYIZGvvKQJmN1mdr0hz8A1Y6Gi1nkRsNvJBNZOsUnHswXa8+ui
ggZbQcEpPMAsXNUw5gSJViYxCyru2g/qKFNkx6XDextEKM/Kfh5IOdMSkMiNdoy+EmrRVM2Ten1a
D/sV+7KcdBX8RfS5IFtBWJod6F3Q8za0MOYEijnUYMOwgNiv5JXzF6YE54YC9GxwyD00J6Dfk16l
3MZFazspSyoAoaCIFK4fYpET5/E/PtXNRTH0HwTyQ/V4UIO28ZvbBOnZlcEOFo/SqZpmTtMDGd9q
kGleecWGgH2FDAhxGr0zPw8TN8OeyngohXu4MR1tHad8AfNJE3Lzg+Domggzqab+dhgLG/dE5qVH
1o+qW7mpdAmkGXgql1pWqBCGCwz09A6IL9k1zLMcSk5wbg0njN0iRZm4sco+F2WoiZJP7m64pfG+
0RC5olATeUK4N/5d1/YGvJu5n4acssnvxPCKxVnQcRJ9yZLwl/GNIA2N8uXtNnwVFdYV+UnE/fBP
iAIpTj4QwWKX3iZe75nNUaQMYVEiVYmLLT8Ug73wg61H4QpWqBGIhKNxMf5WJu1h6ZNeMmjGCCIo
gEZhdeMO9LmF52DV1hev6G+spfvqOK1cQ0JyWyolemeNl220dAb+ZkSjXk+FtyxltCZU9Xk9d5I7
aqTtYKsyufer8dW6GD8advgAJb+hwpH5m93wKMcAOiGXIc8fDS2d3Hu92yxeCXwWA3h+JHLuIABx
gbUELQaq1RRqCJyub5Nghe5I+X4+nyoVLj7wwkHGN7RAoF+fDiEEuc+iQ1a12tEMA0ANdXWWtqH9
W84QArjESXx53zxX+sCJpUYEvV/AwJicBWOy27RetU3vG6Ywbjc8CqxUa69prwRaWm5S8Mg0seS8
Aue5DKP2q2H2sKo0gdc22y045WCIiM5ewLRT3khBUBPpt83XKti+71zoJNAdNHDsog2cme6fuKO1
GPvPapfkpiY2u7jvJosdt19V9gHk+n+H17Mn89nlF4r7xKQtyrdLq8834AyN3d+s8oiaEzR0BcnT
aj4VVXO9qPybdIPLoBpTJ33V1bv1xVHsqdkK8/7rvwBAxCmZFKNYmwTMmLFhoYqYUoJjqLQOPRkV
4xbPd4ijnM4HygmdM+vVjMEBabQjG8oJfAbR6/V9+S8rpUBjfqW9aOwvGJDeRIEF7AkbAHvWqoQF
4wr7M7Y2jf1FpBnZd7QONMITrBGQxRw7KBKwwxdNsArwXtaRpBoF0XaKeQOwPrvlyy/luZYV2YCD
9S6MaPhAk3PTC7vc7/ZBcpiliLIF7VPAwZFKplNT2mvFABlLIZ3nDHlMmAB9QkrStHC0mes6ZSW4
viJsqO5Yz/gCT8CMcgH9Ix7T+7pGEL5Zf7bhaxrDfo4cjH1fy7ghZNej4qfSI2xKzsza1ET80mzE
kvveKk4vrUU5s5TPlfIgwhg8ctNciFSTUzJdbtt91xbwEkqWKJWxSBoenHVDyMP8Ki6S7zqcNDUP
l2RxV3AomLGKmBcCUKi8i8fVN/FIqmX/gx30YXTZN//Kv+3s/hjBIsI6Ci72SX8KbDdssypkRgoE
I/c7+v3bLmM7KVCue9EPOws/aQDasR2JrmIsEYhuywjPRgL5KW6tmzxJrAttE+VifVMOzpeZR36u
JuJRkzeKn6FMcZ8/clxDyroNYJ7KzM1P0PzAHmQRPYSYyKkOkF97WHAjl/VbHyRSTChIIx+NAIdF
BePr/TZOX81c19lXkact5ISR69Q8c9y19UCU+GEI0HUFwovEDHRCC4HswB5Mm+Pl8V2/2L3SDiA3
GPF8/Nj6Jh5DC/VcBNi/GJycqcUXpD2JzqcW6ITD4WGQ6a5gaWkUGjf0EyBO0gP4RJ5JXqAaUn6L
RloAZK5CRjA4GkbQsdWXeSb5iVMZPc8CtgRCemagjKknQE5QBGkf7/z1vTi4grs1BTWCpHXwsSJ/
RIajgruNmZ36sd65WPblL6NFQt6fDtWbgKJhXuRzYjKua4OH4KFGok8AjXz+jqXVpsookzKTjyVY
gX76UxbtWAwrQBu+dqr/p17RXshRh5AZ1UKiC4rxlFnb9yKlGgCBPVDDbwWqqDoTJUARIcWKonW3
uNPuLmKGdnopZ19+Kc8wkFzY+ryQaiBoxybFhEVqQF3TCL7rksWtCoZiA/8GaE/Ik6ER0myKLaWK
939YO9Pmtq1sa/+hi6oDAiSAr6RGx5aH2I6TLyi33QIxEDMx/fr3WUfRvRGlEt1db3V1YsuRDAIH
5+y99hpQMn3LjZgd7O1UtTIGVd/eHWmEIp8pEuIGVwHrBKiKOiUWUrLpd7K8VCcpXJVw+TN8/pcO
H5SfylIHL2QwcoIMl42bh2G29uzqfaB3wReSJGdq/K0f0QYJ+bVEQ3HLHyYI+YqAAkTAf1nFMwTz
82DkS2uYqV8YYGcE8wdI92SdNIjQk6NP3w4Yqf6s6uk/SPAQe1d1pC7KqtVkykg/LkzGDiSBq7yK
nFxR+TyWB7Xd64/+pbsWehzWYhYHDL61J/wD9XByvElWtfHsPmnpD5hxKoXFekriaaQRhYbLwgoE
4D4sV0xC2YtUfPxiKfHCPomfryF2DsCDueTJu7V4brqEMYPJLgeqI4RKVVIyY0/326MTFMYqP/V2
PZ7XXUeLVRyu2lX2VS2Qjr/ztqovvfWI+jhZIgC4De4eT+9Y5q7SQ9xmMLmwwkLCfjUeya1ZY1UI
3dObq9+nabK/Htsf3Rz/1ABVNCFZMAnXsjcRFFkuQCpLxYqy+wE1NGY1t0M2YwTBWEHYASZJIq39
wualquKkXOVjyAKJ2oh/nLwu2SFZt4BNMDWB8buBDjQ1d3kxk+rBJJ8q0ycGWIHweQV1Ca8Xu0D9
wzv/0L4RgCDKsw1agvGqBSrqc9l41xjy7zzEZttgPOtx/8Kp/s+LtiHj/1itmNKavEgAfNX3RvFw
2fZvBHrq1icsVssujdhLxdDopu9ypdJ80MvmLYjf+2HV3skh6T9+iTB1Iz+NGTrDBkSzT5fEkvpJ
e5i1JCj7DdVQgIuAa7r36/X01pkguAFQsIWrHZYAWO1UvtLjT2+yYoY+VP/1/+GyTlolL27X7VTQ
kTwWkl1G2Uu7xBjkjbyuDEVilSSXpoepdfDfNHP219yZTxa6gjuZEQD3X7UJ3C4aJTyJqdBAiJ7e
rrIHzg4bbpf2Q5HsVDyKBylWtYzNZSukSlzMsUfHK+GQ1tgcZpJmi7/QJjyvf7gu+gQqcdUbp7VZ
UIxtZpb28Fb98zgWoE/cJwhJJoAGVuM7DTtKAy09Qw209Awfrgs5SOF8lZLq9aX1wlj96TWdLK2g
dAvP4Gv3Vk6t40I+X7XG5M3nF6KPaFccQxzxaGKGkAad4ccCK3ihRbCIqjMSzcLBbdDeAf2MQElV
RyXnUFzQC8vX0oKrj3nW1u9DIg2OHpXnZUG7iOR6KzajVUJIEUEARzIxEMO6SOdBh8HpwDYnR4rB
BSZS9KZqmF9IlNDieLpvIbwl3wLWmM+A75RnkK38Plm1eQFDk0NzxX1IsHMxh5HANTYBcDsR9qTC
fKQdSXaf4/XIufEFrPFSNHOBxw92rMxJYQEI7X79yb1w6gunZ4QHPYqp2WmqXot78uiO1T+IhUvx
uY4DrBD2WAjU3ccwdm40TpBIXdighrjascwBzoOdLlM5PdT651r1FwakXN1Gxh68f6tnBm7Q9IvI
Geu/R2dSiQColpAyNXCUIbfN0EwCAsbRvtGTyKFSxn52hoShm8BLGT6MpKVbqeHfR5owZZv9mjm/
0g88PwHA5Yi9oZjCIpja4OneEeQYoka1EFCaZdXcmnvJLsVOcwUEA3zaowo8XgNbGWfIWutRMpvx
Oc4PbTf6e0+WJfoW2w+wazIkfXpdize5E967xR3gIWGJ+yi8bXFOeZcUcKk80o/DfO/uimBv0GMU
80V4RILcd4TTOscGU6sR1rXBuihPG9yI1tA9scEMLhI8QLbJzFuauFkBFE4SZ7LU3VUVVB352PV8
m4zIOCqZ5zB9ba6rAYed4eDem2i/ekc4Z3hb1UkLUxtFuZ/yjxCfiRvI6Lw5NSirPAv7ocPaaewR
jvLDhgPA96JYjoHiuCr5UhuFxdZj0r91emWDhTR/1bzZmoxbnBuci4JDur7JDyDWCZec7zuikxeZ
/SDcHHoNSlZ4TS312r8aqqa5eP1te6EqYx4NdVsGTAJRTmrsduZNTEw4fxQFS/x1Welp3JCb+J1q
evW0AoyFxKl/1G4h93BhuJbeBSv2fw0rR0BzYCrQuy+yBrQmHSSWPcR7Puwc8j/N3PDn65/judmB
y+dwAQd4JUPsI07KMs+hVTzkPWAQkLvAoK6Sdp3zEd2vQXYoLbnOap2N2jC096oHf2R9WPrT6xf1
3BHm5KJOFje60ySUufOdRPd+AMoIA9UiPrJI5pQQEtVM/0rL5Fatoe7dBnyW+TshmdzANCUBOMbG
XqMOeYe3lUOOq/jHOiT6d0X3RpMJ6SrPD6Is2+Pk5Yww+5YJtfC1UxtlZ6hX6RjX0V2fGIqI+lIm
1HbjMNgW03NLSGOPUiY7Cr6A1XtNnB5oG5tcSgEA8NHHzfuiBJTJcT1BkZA3HgP3+U7TE8l7AxUv
HC9SbgsyVO2uoel5Od3qhUIlQlUPCBeuiXg4lexmU74OEnBMywgW4msH/ohsHtIKECzTmEnqR/a0
/WwjZgzhEv5c14f36zHfSmsjqYJmMnngfxpa0p9A7NRriGUadgBzDC7+i/QYl/b8n9d+soE7eLvH
w6YiVUAvKrgCcyMsxnzGekwiZYxofaNJxRtr1Ez4tmiiYndvggAH5CS/IMF6YffmohjfYIZG8Xfq
Orwc2nipD5x+IojYSCV/MVtaz20Cn9kWTs3DgFKMUN1Ny2s6ol2BB+6TvUOYqrslKu190Bxvy6m6
lbJTQ7bzj/+lPQK7AlnLgLdALzzZ64ZNk1Vw/mg3APwxYLvSQFLLVxRQTRAUOSDFts5qhFG/mSC4
tq7gyNaDYvXOS/2PZ7YIQeinrxjegnDyBGOT9XVy/u0b7zAELpnJf9M71Faavfn+v1IKcfOA/+11
IfcSTCTgmrz737tpupaZjKwwmJV9KPvgD8VDn7lG9TvPrlEsZ1JHLNPj6TVmRyz06m4DXidDKBU6
kuR2mDzkPgcD74Bk/OKmaoNVz6vyOMGOjjOTCRrjFEkQ1L2NR5ije5peZteOA5WNDcJD+z+uQGsi
ur/XLx1L7heuPcJNTGUvNrGnDmfDkLdhH20Kizr4nZXHWXqtWs4kxpXN+9M7huTz7S+E2AVHgiOS
9dfYNJcaRIkOkKNTkPWVhKw+puIdce6CnKdkwQTatQ7HMrnXiNPamSiLDR5/jgDEGgCg3RKrl2kw
pBhQSuidasQF8A2YIIjqJGJknY/47iy3yiqpDtQZVqwQAcAB9MKsI31RUtlRk6i5jb55dfeNnbKD
j4StX9LSziBw9EHrukxRV3JOoTwWi6GD1Zbg/C1UXB7palOEkEm7ElfjbyapaVtkBoXmHbBUTByx
W/JIRowDxzo7tfqa4UAZI1ighbr2cCoxmqa/Q++0y5fyg2jTeRj8/L96FpjEw6iLIYzluKMR1LBe
ai5hzVPffdinw31WcsmijS7MuM6sgufFr+IARKbAdUg459MF7NAXl0O7HO7U2skSwRI9FlQqLWcW
plI6h+V3K9JagrxHrssYlnzWbZL4s5zM/fmUmhdARDxm8OMBA6Gvd08HB1m++KmbBoW1+ZCRkHx4
pZx51FDlsDxVlOtRCuAUi1KERd3cEomcxI2/ANU9BxHpbeDJkXKyIdjq1AbA8/p1VcYhm9LMOYOR
h94ELUYR47SSNZ7tXOaUAJ4k6lk6il8yhcNhzZ6ZQFhKMZPlorW9UEWb++E7IZ+h139zPJiWSkHX
sBsvlfNAHTOFZ6++PkUE1IilGE//pCQs6YFXGZTDBxOVhLIW+FhIvK7UKG0+gTGhutBnB9KRbyVs
4pjzlnVWhAlEj4RNh1YHt+FCQ50Ad25LrQGQjn3vLi2O5PhyiLBDVA3zUMhjavyqniEQSqME4rcf
8dxGLFySyL2viDETH1lIkuwUxM7X3Np3sftOkWxBaRFB30qqC8aWRxZjyyKgeNJpJBaaFqVDp4hx
qKSHfBMkZs0vk/V8n5vpO9KodLvxj9calajnTIvitgjD92Jhq9RSym3R9O/r/UBNTI3fgydxHgZg
FnrZpbKUxbMIJNqlZfNtEZAULAfURGOMbhWklCAXem26Gs4ctbW1ZkZP/3Bf2fGpRh53HnndjV54
I66tqK1s2T+H+fDDYwwiUapgD8v9lMdbiTy021xkYcPyA6LEnSngWAkIYpExnExthGc5a6E37v3Q
4xzB1jEQGAwFfjlzkrzAbYNsx4vqbjahQhlPi4eoKQv6/PhO9Zd2b2lk8oVfUwtLqD3F5s2/hKOI
o6BnJ3jisWD0iuZzM3dXIoA4NWcdqNf5gv2ZlTv2fsrYQaeProxNRafhP3BeaO/LKk9qRsw4ez0i
EspksSx/UEubzwIylxxhdiGdEsNV/idC5nROi5Ai8rGevsBpS0yJ15/0nor/cR6YegHvweyb3YZB
iuCpU9rQ0rTrVTjNAoEB6GAyyn0smVBRqa6lEvR965rJFJBdpSselDk6PsR+GPbuvTXT4Vz+hTHq
CycHQOsaBz0Y5cHGnHRwHhJFuri1d2fH4XRwGu1KaW8WTgwmjtLbhMCXMiNSaSZNnPxHF/7cqZyv
imrQ2X7mRNOJ9bQkow4Eg4qI+8Df73SEGjABS9M6jO6kt06UEQqoKdXQGGAr+1COgQHzTklhvXj7
dxFFgwpu8RcxQ0YZreqDl3t6Dz33XFn7wt5LNwBA5qPC5Qg52XudYd9NxzAv7YhX8IHsQ0UK1uhO
sJO2WIMePZdOXTRQroRJIBnTMOPS9DaemysVjQG0A98J3h738pmZ4LUxCOWUGULkTOex7GdJ9rxB
EC6J0WLuuCY96PTCITVmdSfqJfwH8R2rbHWvZkYlQ7Buvxem+mtcsf8FPHzlXkCllceExPo+6nbh
I9Zvgq1f4lern8HERGeIpHMJzlWVz04PwVBOOX73Qz4aOo9Ek87pfhnMvbHKaQfDq4RKmoo6T6ET
Runmo9MvpLWhqE9/SLIjc4cOBpDStwFN8X5nwrSHbk/zp7ZAU3M7DhBPEmWBBsuyO7EZ4oxXNKZI
avc+kH8KBoeyuHDififu4EN1Ed7EHBdl2VoPXZnhSa4k2xRN3AVjS5sa5t3N4lSf1LqpA5YRTDiB
cChPC33L6NcXSZdsmUJduvufen11yqgPEHnJWcdfX39FrGXKySuirorRMS51Hpjn071w8HsvTgd5
59DtdUfUTpCXoN28eRh60bSw9ylvGlf+3CHCCJWIiIdK6VYnIIdPP3DvLU8OIEkxSKrHBNR0Cyat
fgYcGCXg6IcffNR6ZxBFweX5jL7sYzWUd/YxydOBY1FIiAkPHzTFrHKeD22mRjViNujAN3H5KUzr
3622Hx71t4fFr/OMB4ZDmnZe7cit0yCfNBcqZQXHcFP/6OB02EgLdflI663rD2VKgjjVhMv3EiRf
3bnkGypTxHfWTqv3p1r1uweLccEFFSlFOpwhypznIL78SJCbgCZhZ8QY+Okj8fIJgChlcG8fieUQ
Y59qm0gmWUIczeKwe31+JKHY+ShyLfsBRM4EuNaYRjMS8TzMUd6S7Cw9ah9ifm0AK6vN4jlQGPTv
DkxJR11LGnp/3FyJW1c4SbYt++Rd0lBw600ePfyLCkwLqE+pKnTUqIANoQEKxUyOFLAyTdFkt4tL
y8hW7qYsLBmSXOUHWcNTB4kBN8bFD21Wau5EJraYI74M/mG5Vy8kGq9qoTlc3jfxQt480ksJY7L9
8r11KX4ytsUSCphwFalUygB3FeoKVWKvvycvkFg0yYjWDBU1dDmNDXSGqmRPnMK7B8kXbo34jT+y
LdTqSvylhl8MWIcQhqUs2HIonzcFbFclwQzorblRY4CfsXDVvOh2Vbj5TR4x+n22Ap5kQ1HNJrry
L3BFXjiolSxvD2umW6d8DK86rNKhd5hvjNGN7tgj3+lhg9QmSqWtzQ47Cr2EFnxStSOdhpa89Dvw
Nc7c3ecIGYcz3BW2IDgDNHtPl3zg5+N87KKI2fHfu5DPeSE8nfDnsSMaIqzxIQV4ZHJBPvQ2SZK/
NPO2GNREAoIPYUyUoIVmbdtNqswZFIg61iY40/5CW/pC+wfSg/QW93XkalaS9I8qcli6dL+qvOZO
Ckph6VWMtX6Dn8kKu07mWmL6q7aQs6E1KJD3K8/Z6gaYEmZ4hD+4ww/nCosXnjPXRiVA48w5fUpj
droxIIGtDy2kbgZ29SX+qepWOL8ms2o/5XDUIVo202d51UmsSJYiDRUjLTpp0Kkvoi3Kvqjdo2TQ
3E2OMeKBa22qS1VpdB6DfAGCBohAjs99hV3JLP/pesjSo/ESjwrd95K/lEltqQ/0Nji8vcn3wSdr
3ZRymM96u/bANcBmtkFl50kweaHZTS66JfipOy4mhByaHgHzcL/5NHhSeu8LWqqzm4Uu7+RQXcMg
NxCC2TSe6UPLsl9B6c3Cu6SYt0GTfVrn8526H9WfeXUAdVJB8nfdI7epYPlS1on1sbDLhRq5m/EA
mWk6YMI8WJ9DAWBH98DQzrx+Lyxl2jWX4YXWCu5qT2+3V2RembtFcyfdQ3HM7spNd6WTwhYBUDVH
pPfbsKcgrbEn3uPCQ8rbQ0YDkSy8h2EEld8lI7tKmN+hLMdGs9rKh0ilqu3VDw8x7Z5I0Xl3T9Hx
n3P0AC+J84X6QeMenaLEwwINOtv3wV2HjppMhi/yi9ThNsJqVXmoyVG3Xwvru5RoBFHeW4FXAdZx
iwweOETPI8PW1unpctiwjAl0pSNGpHhKgBzSpBiLIMC8AARBnC6LoNBv6toku7WvHqtpK+KEDvch
mjDgpAzWvX98DmqaGWBIS1qNM+k1YAYy8Ui4s9YuAuBVWEQLO0ELT9SvDtYaA4bLR1xRNc95zg1N
3rMVz0dE2yhnf0jRpyIxLwMQOKg08QPNZ1ck9yhiZdRoVraigXdEBRTl3/yJWJQxgljx0B9Sr3dT
6F+VaTZjVtxHb/J8Lt56BKTs/AFZXG2wpev79g417b2TmHsTEP4icJiILndbuXhbR7gfdKvcXIxr
JyRbBUjdM0o0AODw48VcVXtw4sxBn1+uYkIMSfwxCa9h52GOZaslsiL8+GtbcLYEB8JYsgFNnYIq
tlkI/dhFKNH5fH2Bd02hBOelPvTbyiHfZTzQNGoYUSbofUtQ0Ktj3IIdDcm/sxJ7OREfjMeAPmBI
lsxM38NZiUIDHz5HDUtgHIIS19z7dbT8NvrJHybWRwNONDlLVXhvl2Vo/IzyQ7lRecN+HMjiwj8S
xj3mh8/IxokAGvP8SlBLXhPn4yvjqFtKDO4ArRfq7iqMJWXG+M/GcDL1n3fJjAt4S4qNdZv0zfRR
WKYXMQhOYw7efkC0kPItZuQg7boiIKuFnVfaEdXyflPOpFewYbHb+sPa25nawXz6OF8E+B/yOMbf
+67q7saFP5PKpB24y/u+MFsw/bdZTDxOSUewJVFoBw5c3uaHYo89HQORI4L5MBQNkhZEZWgX5WQ/
JfsMc+OQyk/rJGyS7LbyeVZAbvT1XB16ajorv2QSxHrC3pq7ZyUhWFcvTIWDARyd+B38tDtShaqF
ddMqUaNMCFGywqOM6KQlSFcX+zgCAD0G5FMxQbjseKbvx1YaJp4gYXAh3AgxLPKYIZ3P918m0+oe
5ee7ymOdDx5wgk+HBIWYPrb8UWEj4ztheCulTTavipsSR5gtc5D99hib3REN27asjtNu8pp/W6W1
I4lame02pvqzJd9oUVGJQAH/vN4NdmNRlxA/1G3tWV2q9RPggZ0J9OyctrmQsGMkLw5yINHrdO7B
hSlaXMGH9YgDVePfw37gbErn4kO1Sqf3bSvVQjagKTU0bVVW/QgyYo1oTqjg81WPhlLfPxGYdZHM
HRhFWjfX9pMIeESvRFAovq8jLl0Xec5m4Aco4ZPIL67DVKtz43SXYUHkUx7rAWcbTHDXNZlrygbw
K6rkschLPLwPzTWhoPUuqOF45H7FfCjnU6xgr12t9jWrctmoJjxwU/wjO87YE2xe1ZV3fYin4pKx
AqOl+bC+UURj2BbJVcLEa5vnfFfHLOSKNEKCx2IeQJ6u4J30FJGk10bbbhPAUWknYs1SlGt7WaV7
rFc/ZZsD1YkvwpS/H2b4J+tiSIM+OsqmdPmAGZvOUKlAMfzkELfpbbM//vsAsnPhbViu+aZsmJsV
f4xJztQqP0K7K/bxW7/i6syRJfqQFwMahRUXvzUhqX4TZiJ9/w3GP5850MY0ttM2J82ZDzN+Ebzi
jASyEk/Ix0lWLHEusdpn6S6v+cTVCsqNEPBq1Wz+8g+muHSOaEBZYQyxeBvMjJTYOLybuU/LZZvt
sTr80Atu1qxXtpP+1p3q/c5j0MWtccKrDGOizOEbl4odkqwwesqOh9Y10M0yh68lJZuPDRsLW+dj
VwwpmT5etOuGyOyGEW8lpYRtoim9aHOvJ7drNJdBzY8sDS9lZ8Bs4t7QE3ChZYevjb/iKWBPgyW9
ERmIN8NfjQ6hklF4hYCVrN41gziaTAhIUV9fdhNsAPFyBFFUEFZ3NJscRcwL2jEnjKthBzezU+3W
fgtmUa654mH6PmasKj8m2K47NM013Ud+UUV61fQ12nVtvfrLtcI7vpS4qAK0EjpI8SwUrgJEDQIW
sn9uMgMD0iW3tbv5Y6w1La4x8Z+0BTps7MnC9wV87vDg10yL+Ac2PmzASw25pEVu1/k8iVQs6mR9
NS/YjA84wQf+e+Me5ot4XfWXaZmQBrfnBWp1yAUM8ktX2td+7nbZ3ITXi0v8GEKm/fVxPobQYxtD
B0uGUdG7u2YYahLbtLbhDOYlVK2uD9JbE/CG0uVsLsL95N2amQUpAhipA/musg8lXQpwv9y853T0
SJ8jSc6b+Zv7YnC3dZ/fyTDW64Jo5wRkdi/cWqfnxpWZx7taHTogzXp/HQRatZuFr3VxBjy0TDdu
MGRghEN63R7jcGftU/rRXHEMG/TYbOLE24aXUzJvCCHgPc/ijY/DfT3clA28tm5NfIGfBcO7MCDC
zsMJZQcHBhfjqJtuO4eAsYtqQfNa0T79xmfabEs6jMtqvxxuvGH1OYDpY5/ruB+mCC+Xol4zQFqC
bZrkh9sSGPzK2UzxhZdQdgSHcvngrJQmd9ivb9zV+HXVu85FhZnttg0RILch9YFTdPWd3y7dLsiP
EcYsbnPtQmIh6jasd04EXyw/8hY5M1vp0lGYhMfhm/0dS56SY1OFzBx4q/+H2cYhdSbOni7m/7il
JRPrq8vD7tNYVPlVF3TMsFc8LKmuk84Nb8d1HpJ3NK1/+58y63AGK7IAcprJd9YL0qJ4I8nQO4l4
MwY4u+rQwyrsUR+07v1oSP9blG5Y1ct9xfxnB2Foc46C5z6rMKGtIcwFopSy7Zn6c+git6j6FcL0
B9N13/DBpIwQtzvxWUCPvCRFsmkkIvUiSPVni+6GxAl2NQqzPXMbbB6zPPpp75mIFa/3Uzbi+WnB
D1mF0N0V/QiNyKlY15uQqjb9BtsJoAHBGA/BFHJ1pe9L8L6zaJp4sUSAeSnHOLilYsGSZvUJJ1dr
YSJjQfrzd+oQNCaV8aFPyobl4UzUjsjYd1NTWp0UPJLrEIdbjaKsZGUDHXlf/6jz1XW2cO6Hzp8i
2FraMt1lElbfLhNvuZfRqJMnfwlxUjSibKLF+gkTKtgJkoQ6CIU+yq9IVjS2qWNUCjz6RV6LAWe/
1QpLqSEBNO3s6/fTtYFHJzeUKG10RPjnck+feZ3tCTBLmzK1KLWoCWqkQ/jD1lAQKZnG7RqzyxVf
mG+XQ36VVHooYY7IBYpQbd97MDWxr4SGkjoq9USkVBDyJJLAsMDTSqofwhb3bfh+lS47vyCzXGZ/
dMDKXBE5UU9GYxqbaQGjeTl6HwEQt+o5lfYt6wh5aUnhZMcUeNWGI9v2jNIJhx8R6MIy+ikE5og8
d2OOby2PRCMQGwiQkXlpOfHkscgjqDpyVFWk/lKVYHNc8UycMf8y4YGxVY8nnomCPeTPnYQq6rk6
/suOMCk2NMxZFAzEeHxcQ1mJH5JupbufovTt4nnX4nRUHjt+ipMmuvvk7xgOyzXEIVK3Rzc3IEdy
HTsJiZWQKmkBXn/c4fNmMiRcQX08DHcffsVTOCJbGCbg8g4lgT5euKom7ladiQuBrCoF2YhTL1Qo
X1GjyjRZD0RsUUlJs5SE4wA7OWi6tn+mELVBAHis50LE/2aJ6GxT5mG3xlyZUVN15AgZ9+rnWEgS
1ChVXZwhcWBsFhyHae7g0kI8RuUyXJgB/kaMDQrIvogXOvQ/MksX5CHUN0zZvCHNyaZZP1OSMo27
JXBIUNETMFzylQkCEpOFAGakYwg+YdQ/7I87+QpqfKFJi4ggJZQC0c2l5iQjt9zphVSwn+Xo9sFl
O+Qf7AQaaoVkneoY1cC2+Mho7i+KTpBxgrz+yJ5zdLBeAlaGOrRGCY8o+ukjGzZxviHWz/0gKF5D
E5tlg8BFCJJAR8kmLEcH0qDutNTkvoNpANuP6FUePNhfQOKeIVtMzOEfbugP1j6j1hNtvmOidFxG
n+RlNKfdoFqMuTlnwUefKooV08mVejQouHtmKxM1tuSSmkNVRfxnByGJDnr4IkhLO6FMU7Tp2TGE
7JkZXKetud5n3ltZkWkUcz7t8/n0H5oRdR63FpnyBvnp09vrbIbajKbMQZA4I+CfE8DLxKP43OTD
ZRqwdjVCxZfhbxZUeAR9E59FTt/uODAfY1DJ4PS8s5X/bMjOcB2HAzJB4JRTzZ1MEKnNy4CjibcV
8FDe8yoMlIUmn0QgoZ1eEek9hdkahqmW+848OJTzuM5p3W07FeQMs+8N74loIYLphOtDF7EZOeJL
2vdHKXx/G4vJwUbMQE1TH+E100BOYvgsrnHiE5skVhPZACLt6M3KZibmTHLFQNDwSXYwmmf+x+8E
2DvcdhwCVsB+kSqafwwIMscbqz2KQvvQqgwrDg+1hjy2lXTaSU3Ch6ea/ZgT4xm64DTdSF+3RgrA
lEuBWpKTnE/9eT7MgkmLRg6vCsYDKBNPmH6Z04RFInMkbbAaA0mSM24eaJ9dyyFXZzWqD3qYdj1d
7muPUhThi+V8ax8cv/SZ/y9v7klkBYhbRR9XkN938rgUpmpjGw1MI8b1GpLGVXHVNZszMznXKh+f
lAV8Dpm9RQGkW/538naX62xu42NUvM3zhd62vdg32YeADm98cBVFefGmy+KfcqvJO+basA20ChMD
nCVmu+n4A9i5zKF/iKIgQ/1R3E1tWX4/P8BzEtyLAK29rDqk7/0JZpzYLTK28Wmoh6Mop/jjHjgL
ovnKrI/f8hmqAs9YbGmE75Yob0/ko555+8cYuXfa8r0Vp025569KwagE9Gel/2FZvJ/OPHOeQ5Wn
QrBEnn155/crdP/Z5dIy5sXwWr5qbYOMV7xsulhtp0raEUlBT0Ff7yaOsQBzKU7MZHP4kYs3Fs7S
2EeYxWIJI2E403c+9BedLq2DpxibmSiujzFcssXT/uyVXK4SLGSErN1I1ZjcEzRzQ6YE4Er+rKpQ
fZSyNR89p/3oIeV6/e2yTLJnzz5CjuNuXNwRTrcdbzOVG1hyDyeOOBSKl9CTGUJq1ATlCAiEfwCJ
8im58eeWz4mOwC6M3olFanwKh9FlOTMW7zzmjZkvwP2uCzBlkq2MVg/gsCwSpMLWEkj68iZ3N3c6
zh+55iq3hcXbYVkWUTJch+uL6mBuC29/7Y0xEVAANGOjvvI4XXebBvoswIJKMM27neKHjExUmj9+
LXeuNYuzCwf6gRIaMWj7qmoC3PPGenentISJi/GwpSLs3weUH3KRTeYHc3ZLmEYF8/qNfy7X4aQP
SPElj4X9nhLtZFsrijjtqwImmgysSIS0qUtssaJ3ynvYykUWphs+91V2DivoBzQHonsada/VRKsq
G9SqQDBWjbg56GwV688akk1zfKHDSiajor2KgHHmQzyvC2ApBsxuIazBvzqV2Xt7D/pP7nXv1Enb
OQMRjTd5fbhWrSnuqR3V1eM3fv9GGKz27EcxUnKAbQ4XUEZDYinZuh1610+pwceCflih9+0GJoJe
IXYcsVD/m3k+YkAEBxHUO4YvTGBOnkXmzk1XreaPlQuHgjmvNm8ZxsmHRhuawjA6Yj/Zeaw2vNsv
H1h7X2UNUGb9J6dL38KFOzPPt6ZCT19O5p/UA9xdiJagkk+va1jTwKwW+hAlt6mbtLa4OpMTjCk0
1Bf1UkPzPOAtlJ74Mf5Is1nfgI/YACnNq8R5VW0hbo7UuPkcjIzyApphuQDx8xaqfPjgxNtC86UF
MBkTYgkFxwbcKWmFvgG8j725VwyYdVdcATvp/NWe7FswFscU0XJVnohzJA+PcM8xQIKybZ+sYW8L
xi8fEpQLGJqOu7rdf6z8w82qy6/H436HMB0dIo22dZCe2dIVEWSJMsSO+Gb82Q3N4VJESPmjii8s
4YD+Ipv0NgqOhKXsUUdr4N6SN4XsAipZi0yCfVbFyrLHg2I1//76S/FCEa9xNaUc3H+6rtP02yWt
ixnfGO+dhHhhEf+UVZRcjSweLjqDtjy1lGPCZUofaG144YZoqjvM4gbAuC7+c/dU0nI26KdcaYop
6U/W01L2oLOFYSiE7kfCj0emjQ0OB+4RMVLYiB/FX0EQbsS3sKQ7GrzFjX6KCCKDc/mcZFjlvH7n
XiioACVQd0li4kGIPG1/9tPGYBxnPig/QIfOg/0sUoANyYkEH9jc14B5Hud2UsNxYXtTGKlaTNbX
h6Snrde6Gpn8miZgYTAw4OxWc1hxtrvhu2HFvijiWqCqsDn30j53Clsh2CCsbkNECRqgU1p0WW3W
RbP28nehT5SfGFlMzGhSl9+rymfKSYkEt1n16uhH+10UUnm7/ReI98zXAH9TCllyslSeaHtZ4HwN
2GK6VX+VpuEb72wA7PPBOpmv0Lh111Ep4FX4dJtZVl48mTidmDozVS4r5gKVuyYluQvpLCJ2A78R
cWEByxS3MfEpceGxCUmr4JYrxcaGNehoHqHY22VDqzdXyW72XCKrwP4PvP8yFidxl4FMgqOlUqZg
MIIoMOqDDWqt2ulfaW4Eow3eOZrmc8o6ZEDxScjTiFYb3z05dIPBY1q2ryZc0Jg65NH0RZ7tJqFM
t95ttFch2VU5+AbEtMtO4ZisG4sUWeLdzBraA+ChVhL8o3cig7Gu99amRnJOiCr4+nth4yKengNR
BLEkggvDysJw/ukDapfl6OeN22MeCJNe45DEfCctEEtmObp1NVTT+t/WfVwEqgXT1NCw75CVqD7J
YnNr//fROf5bUDNiWSbN1NIbamqHmhPkV5WF9CE+KQuqoMRskhnWaODp45gpZCwJYRruxU088ix9
D/KEcd0f/sCgB6ripelFVoFBZME5SmpVvdkU1DuAerz+Q3wNKSKpq0Tqlaokg96q0uQ8mf45eMy9
YhMBTUF6K8Pok3vG+xRy9oVvxTDMc5zvReboAni2MeNkMaDEDEgX96/N3oxbv2oA+AGHdBcUKaXI
96pnlsKN5iPXqsnpekd4yDrwLEe6onoXE6aSmjAJfQiw4FWR3G2PxQ+D7Rlzr5SCB0wM9kJScQNF
mNLbYmeEKnZNHPx8sLsADV7BvbMEFBjPMLNVhT82IG1xqK5K6Ao7deQP9g0KKoWjboI3/J/4vOKi
9cVXj78yQPgxVIzvRbLOYoZ7ry/K52CKFqPiEFmbHCj2z//Rl8PlqJylD93/M3kATLYCVwS2atmS
nFtm40Fg7nVEHunDMoP9qE5L8NxSgxMJiFSQ+utX9zwnmqtbo9AE6oH6i5ff08e/YNK0z53WWD1W
GPCir6ObFR1bl/WXfoDMKEc5zTNR6+KXjJnT+NIGDtCdCgfK9wyvHygRYP420BPzAfiL7tZQZ1mX
IAcjNaCiEcEfpw4FrDJCaxjErPtHwRngNjbjiFDBHK0lTgL9ZbWn0+5G869fIFQ+g331yX1kaJE+
PcazTz95to9HnN3CwUamC+QKR8RWqhnxAbBGIYBrwlgB+4h25WBs2J0H7cPIhTDj0/57Psrdkg2f
bGK6rnUo5wdEfqCJT6+rncNNMcSbAbySAUsVUptWjgZgPvVoh0rNT1xYAQxujcdwrdqA8nRp1UPC
4gydl77fxdWmpYePYL8TuPXF3zQMFYZkuRonpvLEc8AM0YjUpPCCxpwzy+8P864fNodduRnyC8Z8
G9LLOXZNo7FAT3B9nGIG5pIYHofbrlelmcCWQeIgegIUE8WzhXO1v2ay/77CBxRmE0ei9c2oZmRj
B8Lfleac8h9qD7BoZxixF3ZmX11VNhieBcSv+Eg+SSaUJvLhaAQg1JyGfgBGeoAoY0J+166K8kLM
boR85u9BdUKT6h2W+IKi5uc4qLqlOK4K0SeoZFVNmLL/5vvMt/2QjRkL7ubaY9+9gvjIDB3WtK3A
u0I8gp5bbSd3JYebwO2gAUQMFghSuZP+5ht2yLJ3/iw7NpAsgbDy+uv5XB2vxUB0I+2W4kjNySJt
k4BxXQwsr2xCu0A5yKqCOZKyGEc44RBQtUtq8KiBiqAQlUNKP9CWcT7CbfMMgeWabGgNNRnvTnAC
g7Xr2dnEU3kgBiUT0386/o5Sy7s2LbkZE6MrEAuGo+J/FKxSK+NAiyzKRZBCzGnXsDyk+kZMmJFg
496Ho7xjkqZjzELnaOBAsPVvGLGvi0tcKQd2HlhFibtialTD2mBxfA4XGHjCaKtuZa4Smoed2fCT
u4kVNfZZhGEyDNE9zT/OD/DNnP0MsYiibWgxg1uYQtM/U0yid2QzgsgWwTzKNQarCmFyNQC33zQ3
hrEXQekswsXjP10KDpaBn7qAxw2R82cSakYmJktC6B8v2v79QPValaIDgobuBpdLFmKcj7hJJ6yp
YIGgcmapPN/PUJ350D1hEKmjOtnJ27x3VkWPuWhOg0RD/E47uXQyNugIPzm7XBL+Lb5yAjgHGGQY
9gs5eyDbM8Q5S7Z/4fyTkoH23GMeEgLhPN3PYJzR09VjSkIxzdQGgAbRVmWARtn97UiS6lH1gFyA
85wKoKFqEtdC1Y8GqkI1AtRaLRyD12+aZfo/3WylHWWsgq0usjg7Cf7H4TwgtHEWn5tmOynVgcxp
TcxBwADOB9mU1kKCFnVVEBU+ZGHH0RjcjhO8FhiP94oiUVyCPdcg+dpsRWybsAa5kBmZPDU0PbBs
Q3KYrfJafp2AtJoujBusI3IqoUJEbSSWWxnDZQbgatgzclMN42lv7YCMtrp3Hl6GCrVQIW3TEMl0
+wUJ6PP1JO2G1QuuA48+4Olzc9LAcVIPc1+ZDT0mD3YTKCcKGx9LykdQUsYXSvgaKwC1bL7F7HI3
1is7nGqDc/6uzx8ZPSPK8Q0SeMTwsPafXlcZIdmuj97+LlmxYZSLi0hoXy14g4TVF9PpRFMa2ZiE
0EcZ032wHBEQ7QbEhA0H2Jy7WnBkWMO1sJ+B1IXehH0B1wqmzoUfOQdLQMDYD34aCW5VPzJLgVdG
Tln/jXFGdus3/LDOOUB3LafvCguoIPvCUDK79Ng2l31ap7ugpQ6S5HSseIR+yXYSOhCsuk3/TcRQ
TzJaNpHsAtMWH0abcb9HbRheoomrzsbWnD5SEA3KPLPGHhccG8bI01vXYj3KbhzjOCkdJWNTcUMe
LQQkclRDJ4g+EX6ncVgiegcTFrYIVaKCSX+hFHt2pOCBJjMjdglCzVccdU8vzDtu5vFA2AVKXnik
Ca5Fu6Quoqt8puM0C2QfORcuA1WJZXyHPjRm9GPezt8o+aKcPRjNouhhftt5kJzyVbe/zicsIh3I
R8aw6QK0O7QvInqWdCopArvd0UnuqgoxqWHJdN4EuufEH01NL2Yc71PY8FeHzE6UIgGm7+CE1s1U
45UKAr+MmXKgSJiH/gLLti9m3qeXWRslNLlqg5BSwJbgrV4DpSR1Y/BL5Sd3OaWt9UurBoi6VDRb
J2NR5hlHHuLGyschFnTJOPreBDlSPrCszRqGWVczt8t9J70Na9tFmuN1uDLfrTVJwhl7VSWZuTZq
GYwLpY1ZVX+RDKr21jBo89wfL316c+5E+j4ZOQA75i/2joBVQB5dsfNII5L4kFcb/RhxyRWMla+T
+CMOHOZTPrNXxWaaYRCXzVXHuUM/yEdI0lVMpNjh+FsyLxkiZq4ANjL9DYST63DmXUNjs78xzQS4
0IP1uXWPsI8f5x95fsmxhU9ZLjirHN0OkgLnbDgYLnlluPUTrKqkR6+3URGY1w8GHLbOg2K5+VfS
IlZYOI5lZeGPnMZeQWea+COcu5nSjcEpZiaiulqOvX8o4qtN7Mf/j7MzbW5ay7rwH2pVyRos+WsG
EhIIhJtwob+oaGhkS7ZkS9b4699n7ZDbRE7Z1NvFpcMsS0fn7L32Gh79mgKjJb7nAmQBu7vVvn/n
77WrxbBNuxWU3M6lnHQGBlJOkrtsb9R8zmpcNGfFZtV/ZmoE98/Jm58Z1psQ7jiRzyI8BlAthZvF
m/1uW/4VLvbNzegPA5dYrfyv4xLHu3Mn4w6JMlSW8J7HZHU31HM8bKPlTSTWfpVs2/N/QZuKS6/y
nVuzWY6oJ9z9KWhRVcLvByJvIlUmvCeXG4ocalLcRTncyKHfNcYlU8+nKkIDCklad2nytnHTBzHe
zCmbU0D8hZgMY7aMGwvIlocUrf2llFBD7/zVd9GTg43s0GIUMLIRg8nTBqeGdAe5qrp44DlKUrwB
mBZNBs0OyyUrttn4kXrLXWdvRZbyxTMWOi74X1pb2QMrQs3csaLkvOT2nFsAFT4viqGRQar8egKG
mtoMS7yAtTmWEg108LVkd8DafZCzjpwk5RwpyEOeDZrOmZOOQmRSiIENi51iS+6NIjlhLA6N+lev
a6rZjk3tD0ZOrz1I0qhlEycN6TTfru1Xjr+oAuxiwHWMktAs/70bx3fePrgXqqVWN0BC3a0YBssk
acEJ1fFQZAxCrXhpA0ZMYVt8bVSTVNRpGu6G8+pN7jnvJMgzuxPmtMfLstfOg3BOKgrpZQGecNOL
d7ztYr+Dmv2RQCowImwKUgARKNpcYjkgE4l6tkZNoGy2Xvu80Lm8ivI5m++cpPHzVdRHgA1+96EO
nfotrwxo7ZbOMF/ulvdpwxunzuJ8Q3t1O8/JaG/7GSz47HPtBeB0Swr3fNl+qXtK9Xpo8APKOFKw
RaC2SGB58kRhVcgoTT5EYXuPJTzE1i0X5i/S/SVTBMZDLddf7530wlofEd+dYU2vwfkE5kjMDq70
D/FATbGEvLDZ5G8I5ajeZWv+cFpwGJaD99OFYaKZcwECe46vSkmGEfIFi1Sskx+jjw1UCPfXd9ga
+63L8cNSjVh+x5/LQVoGLxivFRWEC8bKMHOyO2BBBK85joaPGsamBO8YB2bQZFvAifxBAOWUvKNo
cck6g24Njh+9l7pXDAIB2KYeY0EZpCWq+4mrPCxz0PZiFMFkKSZeZ2q3Hm32kDs38fBgTkl67Vfb
2zRafxKA2zTB/RC46GoYwQv0hU1XrxZv3a5+NBIF48sYCqQqWmb8jIrjt0SafhIM6ycq+VqsnkTj
4YT+Mwe/g66f24zvNmyZGYpaRg2TfaxCZdF4C/JqRR5o3OizN49vdfFyshG1Te2ShoaKkXv2LNYI
b51uPsz8ENVWe0q0KaRhcjBEOFmLJenxbWo/xcCsxtrMf8r/7SoUab/s5uSapMAwKdHzVYRpAjeO
4Z1pfrmZmuzkmWgfisbhxxiI6FozuFruHuX0FigNHFn5TgqKObEY1KZMrjsG34OOB8yJ4djkXo7h
zt/HWxwnRGo0EDOGlgt3t2zZ4mULn4JjAxJZPgljrnTDPI/WmNroGikHYgFNQdGh09SJkiLDOKel
TmA4efxarXV5ea0S+3vxguEF/5uq/qOVs1526018222RItYZhl752LRUjQWakzn6nspD4+JHJRM7
eIAXRELlFzhaIGAK2StiRrmgxyir0jVsPMW21YMHPOvnC+IwqD/dzTJD8hem5IPSynVL/nza8rpK
FhFXI8BgyFm/omGNW7Q8Ff4LZ8saw7O6Hf4mAHpJ/+R8Zlv7kq822890FJRIaY2IYu+wo/lweHOa
kBuoTsieRkYwpUrIVYkQQoIsqFAonKJtDngMXARPqNutv9fdcv/WXWY4/gJEvu28enddVtEIZW0W
PNSr3fLKzYbgsQBMQGbbZB/8lrpuleyb8ybrK7rjbOOipcB/Md/3+wtMz1d3WTV+i9e01rEDqFO0
WYqKGLHKdTVL5zelM1tfBWQhX6WuVB/BGkBoiXoEZI+arXHGW4JJ47em3Tvdx3rThTmXmB8CI+UE
Z9xsavKLGITQwN2wem+j+yVCfnxoxfPSIhVJSIv0udcOEmjiLDgZENRr+NLYtYkZLy+3tOK/JcZd
5JcJD/iDYI1pMUGrzSEcQ7AAV6LxnvRn0bZaLattX8iD9UaeucpS0bXmmArI2Kimz+djvqtWw+d+
sXyvbV4GotSxOCf3707bah0QQdX+Y3KqxJoQXt40PqEY2wjqT1i8UyEXJxQwqcRRAF/1CH7DvE47
jBiyGpLqpsjFDKEieDrWCSLjP7OFVeOKSB/E8J3x0tHcSuPyDuD1ua5V6oVI9gFVj+yDtL11TJ3E
k5KlhtjVyEDNphsG9qPihBQrEuQY6RXtl3LB0Fc0DhF3hBHK6ikCFxWH6vg+cjC+5dbExAtwClL5
MeDQAfkbquVgy7ZLoprHxTEtQYhVUIw18LwGwId82QHFbXn/pFLnLEHy6pzFQGxijuQF1ir++nsw
E0mgZkTGWEYTyExAvObsPqsxOxkDbAzV37c/9OouQDEnt+t7QBWTUeQYg2pRv0V3Sgfau941FIpH
HQni88UzbU4bxtEmuhgx0ZnBJiX4TwSkruvuxRkNELfEPd0SLPXHmhGfPN80p5XnaZ05Z13GKbR/
6NtgPBs9j7ASHiEnl3A++R2uk+ZNu4z5iyHxhqBC4vmZ2xBrQwtLNtzG52MobN5ZDT2QaI+smXjH
PwA1JMYOT0oHN6JN1Xni9jHqi/1PnYEl6QRyAygTZDHKsG3oKHIgBtFydVAifH8KgHJbRjew8KSN
gKymobBwWoUzi3hJ1/lhhO4pLFBMQyMfaFYrhwzdQhgEFk9uQ1N4SsWaE5amRt2XEjoK1bKn27AD
Vz6eIwnWQIaEyoi2N4GZ/NU+27mlF91pt1BL23VYapFsEvf48sCejve0xlYhetwPOiNmH7dBL7Se
N/TXBMOsNHmCFVu+7P181/l6/D05sBGYXugE4sySqNnumN3cKgNcvEuHvetsu5j/pR+g1/2S+pBr
iDPEI16YNEAovh5d6f4UYVyvvBtwvAUj0EUJtC5DZXmwa2PIeUFcmUshY+0GfiwJAqNDAUUmS822
RfoGyIGkZfaoDUiTwxpydvmD4pajpM9PjAgOjpyI6p24yTjy8UqMDtBuSDxrv9jOCGOHfxrXisnB
nA4qcTpCKcYIwPh8/gr3apE7GH3SQrhMpSWhkBOhlmHFmq4jsCctKxtPaw56shg66DV0seoyyF/E
LYSLfrmJVZtFuUpqpIq/n49S2GAkw/vBaFmEQ3w9FY8xn7cfhs67SmHTIFz6aT1rNn5zMmyaeDBR
cbYbPh1fPsbafLFfcSgy1IAVjvYOo45JNxTFi7EYVwXbbNAVN3FIl+dmTMNxZ0eq69Sf03pDmUR3
5DbJDxex+oUsmoIAa7JIwFgKLNglqBgD3vKu9t+OrYZDA2+HHwNRBg3wVz6yN3cxA0tMXX+WTAuv
Y1wvzuMY3Sf1xeq2XIJpMs38iaXRDGjS/RmHxCVY6RNhmHVRljPv3Hea7qpazeubIkHgaqkrbQaG
lbdzRPkdkJWTAYL1+B6cDd4+u9aAa8zVVQNMph4laeYDDFfeyaAA7ewv7ySiGfyg8chEa8lVvnzW
WTlbzt39ensXztKvwOFvDJzghFbTYyZC4wxZ2+zWDivME7WNa6rCDvvFoth+mUUVEpsff8yvvDWR
rFRAzBcuJuXR5OLGedgmzRAMRJQygTH8WfxsMfxlEqhRSC6OuzAjFbQlm5rIlgLRzWRMLCChYWrx
5efslOS04Lo11uEn8dqPX+/BwC3ykIOG0AJdwkGBwabLsl26UUfp8SAXhWDcvGPMNqci4swXcAdC
dQPX/DLeQamBhi8iko0jxBUci3cbd3cjLZcMB49f2QGBDo85ykc85gyhw5Ll5WNut8O82XQ5PRZc
dxlkil+rvPd45X7LO2H6Y/q3DK3yRPgHHiUqgmW8bJ1vzhxF2gYMe8+icoP2E0mawn4oq2oo3SQh
X8oxUAovSaV0oAME65cgX/PCVeBHWUYhgWkthcR2fi33muOf8oDXyqfEeB+uN3cfVuvUTWpc+E0z
7jfjk7s5ItCUEC05x1sxz15v6d3Uo+DTV4IZVD6qXKykrABoFEL6B97L6nRfvGTs+lwPnTrRiPMg
VJH/W1XIq1/V6X5Oc4ioUupfuRBScX0S13xW53+NG4+VrGKeWgnckrntgxjDTe5ebebZG7myRfn4
baS7P73hG+Fzen0RVwdFHsySE+rl9UXLWY+uLwdhqCmxKe7EapWp9T9luhj9rFKV4KpcgxCiiU5c
ClfREEHzv2tF52uVFyPUXEjz8n7VlFvDZIMZEAhJfZVBhRUMDAfhQbS7FmhawJQ1DfylUcrGF5Fq
fGJ1HGx16leIJJ2hL2ed2LH321Nw6g3+GMCenwSdSVEak/mTbnbf6nD/YFxdigALXoccrg8AaAmL
BbENXOXrLvIvCiKXMx7TaWMlM5F7+QjAnWJAHhc/Ma5yQjchc91vFvuFS/45nQslsBnMwfTShWEt
8j0fsL4OYeqtetF1HwwjLjGXY2m0fv5QodvR0sg93Hba6K/jN+/AqA2ZLn7xMUER+m5ujc9vN6/q
iuV8tfVdikU2XRobVeRaIh3eNPUGSw2p/+QDY9NMNNWdDwsDRTLbsxQgJW9cwvw1wHQ3WA7+hTN0
95bjuegeI5qfOg9voRkDF0Q4C5zG5Q93Bz7CAgaxC5LmqXaYrPJVsyD5secjqG3N8DijlRbzmc2L
vIvhmwYqtj87wVu1A8p80u4gk93Cw4ynxy7pNE6mU+zlo4cBgbgpBI5wWZ6TWthPonIFQ5BHjyhY
rmFBTJbnL9V67Q+PVukW0fbrYuf+bXQ+dFwSEOGU8l93n9+qL1HdVSFEqVZ45wCXfj1ts2zAyPRK
I/LSiQ3BH/PA9Dtvm93MH5rwXmnxrWv21OW+/C5wzkA+YuMozb5puJ1X59AEroN6YYa3UsrXfvJD
SLX0Q0GPYUKl5YPyACWONSkhfADJ7mhyiY29dDsU9RztiMI+Cd/EM+PHs5cerlQf0nn0MXa/LAiF
DesGNC26zOkd2L5oBJ62J66LpSVX2RQRA5LAS3+fvPGr/oNM3wWCaiJk4qyAADIGEkIS4l3wqYRf
QM/KCS3QB/Gj5B3yF9SKkGxTv1k9hI48E6dSFJt7i+EOTHafpjTIJGj6FFRraT78pgLYE+j24sQb
enjIUCEtSLULcMYjh3fSw7d9wCvq9Nm9JDSluBQdnZOk7HaKaw6dcoxLg6t2XHJF0eJdhoMuTFMt
fFnudzsmLDX7CPEExuDN+YPySJCqSTJS1U2mQlctpQTp08QlnTfTdcYIIZph6D1nkuBP3tRdziiW
EutWvfS8za6Gobz8xyUDsA3W5V08K9+IAKMuVgWpOj1thmqM5Op/2q3S8nsOrouZvohe8oednJNZ
M5sNcR30t+22O+uDkR0CrCKhLYiprAZut+w7pDXt4KOd6fRURITaJUDn86HevVO8qLKmSxwILe1V
QNViJcTrNtYnk16EtknMQplD1B1wIz+GAXMu0m88ZznjyPtc0eD9hJaRxwowJlxJLhQCzlRj6lF2
cEiKlk6X7G0s1D5oxUoSrQmQ7lTE7mtbB3RowSBiDksmanvhhn2RbcZdcy1KrsFAJXWHn5Jq50xZ
Vf5nIVsOTrxKU3LX80+y3shKMOqe+CrFcQRi33BmdBFe0oS4SZzjS7EgE2Nl3gTL+W2zfu+M6b9V
JYhyBuXjgxMi8tlB8Q/3X7IK9t6vQUUE7eP4m8Mw4nC9QfHkEXDn0C4cKB373a5yylX9XgQ+l8l0
1wE1yYMZybBqSJ1tul59qqdSBhUmBEiGAm/1qpH2gpEOewNqSFMFoSPsfO4WfxZrmBvTgcPc16ak
l80NxG5i9LHYO9eEKMK/7x9VnMqzXLImmCn4n3MxvK0CPIzolG/AuGh7cDw0twlY0UzJiQ+lnWDU
4xJbriF4naXvV4V7tgl2tzb8U7eG0kyaRYr6B8EJHZ4TKWxE/fln5njnDT8lb5XapVvN/XMIOV+F
5PvswdJTSe0GoeNeU0/tBPKD17bv1piqlfny37nPRq1SVUe6bk+MHCcJUWNgfIPw9Zn8lA+QATjo
5IbOVAJyCMS2Eft7bY3y5ZSw4A/6g8MKMNZoT8on8x2ZvL9V33L/qpnLkAahBReg5wYfHA9RHGbg
X6ANokngaBGO6I54QkirZ96bNYVrX34cQzpJHooRA0+sw1e2vYCTFYUZshCGj5Md3F90GGet3Agj
ZAgCYP2/DsobpSvZuUbkeQABV7SGeg9WzMxHBLFsC6ahKZ4AyYrJ34kLe+W+QfujcUGiQQcznY5l
dHBO1gdcmCN6LhMTOJXvJVB5TuYpA5fYkbWNRmURux8HPPFnV9xPAODu0UI+GAicprDZSHayKYeh
hzPFDHSNSccEJMCTInFaXJLu+lX2MSv8LxIyanuUAYAmJGKTqLwQ6xWHv/Nhnl2sxvYuYAtMPSBg
FAbmHEWvsmvT88Uwv/ZL3EZ5WRUcl49I8kCARwG5PWxzDsPW33w/fpPtUHvxOdDkQeueQ/Be8PSn
ehDGJCXCyMY1FvFuX1SXSVyhfqL+WfD4t+iDJJcSX0YuDgqf7DDCxjktuutqnO5gkqQbNlZFz8Ry
xKo4GClexu1f21n+3zSBdF9nVDZY3GNM+yDerH3uSKJ18PFgjX1p9Jg3DuR+xAWyCBD1Xr4ycsyV
3lOvsLMWzsW7kOGzevwuHEI+LDQdsOAoMtSYGkBVi2rR7KLdHt8Y2k2P3Y45gynfIkBduVejlbUg
2Xn8Q+OFJ/o3Uvku5OMuOUB4TPwlX2wPodfX9Bjr0/Pdf05c6sFbgXQLpBGNEbNVgKrJwsuyTeTG
XbpHqyodFiCdzFp0DAhy0DPSmwKTBTIKUSTwJmA1UpjyjvJj/Cm444ywNIlwHZz92Jpl3CSVsHyj
hFpLYqmJfYVJg8Lcqyo8AaX6GiC+XHYM6UHZ4Gyhk+JFmtRazsJPN14RY7vL6yAbYkTbtatz77sG
ARZMVIafttXu/Ri3l9Y0/Zrgacxd+sGHOOmvgsX+3DIhmINKe23cZBhpglh00nWb5KuaKpEmGL8+
qBYwsby5n/CYeFTHH1BwsJ9CYAqxL4CPwr4FxPnyoxXbRbxbVju9HuwGyCj1bHLSVpxVSrIc3ULE
i6X8PkzFtH1qviWSQcosWmeWjnJh3jq+czZ/s/uAtM6R7P7M0E7vnebC5IRiWizgH4l4I59djZi0
98m2yYpU2l8h5DKmi0f+FahfcoW1hI0E/INyr6N70nxLEReaep9ugQ80ZxwuAiex9pNVEhFrkztS
7ho20c38jmzs9zJPUQuWZ9F1ulmeQ2u5kYxfiwDDUsAxr6R0o1kB4lUknCDgAFNyPeoEVjYcQxyJ
RpFhCyyVOaTc+Oo55FlOqRrAPQffZoiX1qv4UgWoT+ZFhsRYgn/VC2VC5cMn/8N24qAzmnzqKfyW
Dz7BckVy19Ejm97MW7zFL4eZPk0peRh16L1jmIb6ZLiR1UMSru5RYWG5raZCL+CzqEdH//FVeoj8
6OpiUDVI/6EbThF4FFDFxum33p0VnwwOaX1vurWPEAtsQv2DFSUMN2VoJssxk289mcTV7b3SM0RA
sAXMDdV88fglWhLodI/gHSKjBPYZb9OkMBn9JJllURxY2JduoPU6GvQLFEyJAyrb7+rcy/n22vXa
dyot3TlWazTi6njkBqWxvtP678OQ4RHclbguPjpj8VezKN5I7F6JrpKhqFhgL7yMq3u9Eyaogv+l
FkMN6IkPdlD4c+8ptAgegF5HfTOFXoKwRnjrJne8GNAQeR+oTCN2OzWeEiEbRAFMlOJmISiD8dxt
uuU/RJWKkpJoVNEPeS7rPfo0LR+kUY9pkl8RPEcQAAoa+ja96DJ5Mj9zyfrxUz3+YQ7xLT4M/T/K
MI5NRjrTl9vthna78cK7dOTY5OgUriLsRO6FHZuKEYd5fztMZiT4Vdds+NbIzMFxvkYdRMj1KaHr
AadOmw5lDdZNi4gKbSqP8huMtPMucOxIl8+Ou2Awl9a0VzXcBxjMEq6XTF7NHAN3AQmwsfwhfwf0
hKZV+/Lxm/VKnUFs3QxmN3CrhFuTmwUn1NljzLq/y4l3kyTOksw4ptW025IFH8kLOi51BHRdElLL
tyFASSRkW2REAYNUy5eKDtWIX5VhdNJk5XCqz+yY7ccLFlSIPLjptfqraLv0Wqb6rrBgHI/gKIlB
qfxFbRBuApNZ0WE5hmcsW9y2Wb5qI+F+zsfmeuc1d0/ZGAMEhixSvusHmYCeuKsCZiYbhaiKXKNQ
9tl0Cfq7qCm3VRPfIXvAPYuro5jQuE5mDFL2Cgopm/auKys44pwQ6LFCCLmFfBwQX+t81JMfE6wO
MdVUDI10WEb9g1xx/Hptkj29XgBX5kWAmhFusy/Pw3bfJ/t5H87tZLBGHvRSxgRanWYwwypQQpJA
nieOEvQdn8m37KJ+IeAyLwgCIJ2e8pj9q6M3kJxH6b8xnXDHfEMnYb3D/kXWT7hCarhj5HRGgKJd
4Gt5rs9rgnM14PW8+pivZ7c06G/EA7BiXUsQGppmE098FsGwnGnio6jMVY8dzZsvmgPoL9HL/TSj
7R+LFBcP1vNzXT2EPqTPtcEdLkkUqj5McRBy0HjgHC7uh0+ORnT/hdAcTFaRwf/LCbJiX0aYY+mO
yJBAZa0BR2A8Yw5JYQ4oUKJcpn7UdWmzOf7kDoxY2FSgF//vyU3eiQLnmghX9+jWgIiocK91PGzr
+nPvr29EwEbG9CAkPcDNSzode6lByUqCNG0iwY4sqeAyKbExEdMcGAXlUbrGpgqxATxJTqg85bZy
ey0n9PTh/0qJ+uJjTEqTovIaPNaj0AIVrdeD3MSLc5OHcEBkxTcXEQFdf1ey7+DMq3G2AD1hs3Lh
Fc6i8cmJ+6t/+ODNwICEpBhmPu6B1Hg1Qxq+cKidIzxPEb9bv4kpGqo9ZM+YfwGFy5JDwKNZKAjS
EpP3eYMUcthBsxdhUmspbbZXTbXcn0nK5m8FLeKiQsTQaRrea0chfIan4wYkfKpqG7ttFW5HuhOr
qX7ZCOOJ/wXKzaW6lmcFpTyOBCBrKqU+X2/LE0lA9p6naMavFVLsMmTEy40iPBgEZ0RkuH4PaKzr
0hun7iPw8RgQTq+NpPD7s+UuvdNrpVzZ55DIekAx0S0RFxgZlTbD3SOvlz3EqPE620tPM8ziUMdu
WYJst2NPhMFTrhMQnSbc2lC1Dfz/CtlojgdmiOyFPKeDdsvZDcV+E8YWLkQyBtO/ZYc1IkZltOQu
uK8Cx7qBOYv4jiBs8rKWnEdAw3MZKwG3pYSy6x9f06+uCqH2kUbwRDZNGvbR3/lelozJEwnil90w
7gx/y/pN7FNFILoO7xirwvgjzIy0KgRPKlYqWlOi/sG845UGBfggwq8Z2h5fTcpQeM5NmVBaWp4R
83XDjef96pw5zx1Q1dmOFw3j82/SO1mLibF3WTpQX3dvbLzODY7YLSwB+CSr9dUbx2gJNILaH770
5PqqxbCN0lm8u1OLaLuUHMtxANREwlxoxGfUeaejSZO2LqPTWkKuQ56gXUpE4NOV0YHsTKcA9wzu
Av6EITDgy/N7jBdeXa2d4E5KaV6I/wT7GeG+UG52YIBK4GakqrpeJ5uZnOEeZ6MTqEPaA9TSqmiS
fk6kQlbjBwvaZY+SZYUJaZDj6rzWWETdrPp4t4HcLnsoaXXdilqawkW0PL2BFbEPypPWKEOIjcLH
dAzu8vExLTYf/8Do9bXCi9k22Z4wDGfhdGln63o2y+doDSggjSYu2CwnH6iEsqBBggYLtp+4xHFj
PF7XFCDUFXpgUs1JMftMK6yYIWlo2Wb5QwsY/gdcjNfOPbBOy8PFsXkaJJzNVohg52RvaiMM1kou
wLqVwbxsnzgyqJ6w2BCKmSNhsh16RrEjd1RZYj+Xhqe3aLtT04MPGDaMYqjccGgnm0Tlr/NFkOSj
KbVVbBvhHhmYPMUUdi72iGZET2bpYHPMP2l9yBtj5rMIMcV4owFbRozr2BLGI+yppRRZIsr1wZtA
pM0jG1m1S5WrQ16NWRmF71bu8HHwZneClDS3FpPZ7gNnvB6aEjft7UoCI+8KSxPCpDlZvMCYRatP
M1CbUbXMAk7OZg/I/7xyVEthpPeNjzWFK9ph1VPI5qQ83QOTfRRYYSTtGVDZsDmLA4R7DgUu7Und
4gHGFKwbNO8klgDUE5Vrfyb6kCphCYBU4MaQLC9qrlWvW7yJfsR7ppG8lsaFovDRBxSVyEyjt7x6
fk/d4Gp5Yh2jBkHQjr/6bn7plGsFEbGqKxSHPipjSwZ14m44O1ngdso3PJmJ/gqaAH1IvS4CItpK
bfO/cWSy3QqaTORWFhSp7gc1wEfxeFyIvSm59y5ZrQGDWPOlBCyQC4U50bFjapYjXUnRQT+N5qxx
FAqnIcDX9vJY2Dp1Haf0zFzJfrvIKMPmaIG78K3mX5I3Mmy/nldrcn+Vc6p0jSr9GHspfRocrjr4
1DFClnd+gRoXX7Vbz99Vl87GPQWECUWavHlcmTiKGINAM5pM/VvmFWm8H0n1g3MeP/Nz0gRECRt9
ijb22ptnVYFKh8CBzw9K/szE0F1TcdnScB0vHQIdJAfXBuPFfPlwups0is5idAZnV9IodszmZWHH
gWLrXlHIwBjiqyi0D+WYtB03In+MGLVLp1gRkJsueOzQYiTd0Z1GeIo6CsBFS95QJCbAGuYLJqPF
Ntmm0gLUwxk9EaWDONVmOUQUL9vNeZeANFM72fgU4rh0wqe3RF9b3vTDm7MNjAzWTTzZEosyinZl
otRIh9eSlAJN/zSTEZiVByTqMUkbqZtk2qluWUkM8svOe0Vo4N4Ah63mADT2NGEd7oXrt3hDpBy8
Ptu6TlZhP8GyhShb3CXbXXNWllB2OYgQ/CEV+3L8gR5y3NnG6CBhZRIzQvUweaCFt+590oYoadg4
bBaN7kCjYIkqpTuP6aNz2t4SHcmeWZiAfZzPS/zEN/KOwYACHH/krtsRyZ04foXhK0c6MYsitFIU
YuEz2U0qXgW/ouy/k+2ykvpURuhK7Q7PE+ghtaE/JowAHkYg/UG0Eq0Qk7qoa+RVkDpMxNLOQ5TI
kzMaFgl7YgNpBSraSZKQIauvmm7+l2aDgYNXHDWPYplTRt/G7cVXMAP7kKIsWDEjkKyCZIcxa7+I
fZhl/+321dmqqK7bAHUhb4rOSVU7WiTqyQXpHr9Nr+5nqF1w3ScCF9X95DaNi1W1HLyU85p5jLJA
a/I2TSC3fNKMyBlZ4F1e099rxWnehsuqUlSeuEJ0RDQmJ67rld0MP2SEhguxOiHXvjwMIo7efYrE
ncOdEzKDxbdB1EJ5KW61sDoBn2qcNQcUYqyYeshdyJ0JHYeNQzQo1hlR/EMOi/+Pi5sRdsN2CzUZ
/6WXFzcuVwQWjMHufl+WH4p5fqWEE00tLb6BcG3q6r/GZsc0BPgJYq/VvLDl3BkSbNimBmczwTmN
yb9WYNCbMQohD1gmqNNrG0rqzoXXv9MxgNnuo6KrVdMHa+9n6YuljqSjxbfEGBui1NQDphIEFot+
I92COzKDhHCvr4VRlDAPOuZOwqlUWgixV/1hlGWw3BxSsDSTTsmIFVwjwkRYk3+xZtSXtsTK6mBR
0xyE/Rko9y1ECXiWuKrGxQ4iiQt2ibOQgayMyxSXnFHAHH9uh0RtOO2QtPGGYgWj0JkckdV6BVCc
4Verslk7seSF5UCOaMTOTHtfcwKo9NJcpuN9VaSUPEvSjrKHKkTVh3RgSrrJMz6Bcb1k/bWVix1v
Bhpxcqkgr5GsUyVLWBXj7XwTkExTfGiX3tqGpDav4YZUIcZt2eyU09QriPeCOoCNjyYd41/DUX4r
UkAS9v3eyVLr60quDZNwihC077LhkoD0mXgi9w9M836I7IBv4Uc2v8cARvIi/Us+l0YIZIowFMvH
Lqsujz+PVzYfrpPZHecH/F0EUy/fI7A3KB0bgoiNFc3m84wTS4qv5AWpc7Ufm90/SIfUueb6BnoX
sQFYX3zy7DgUooB9KauFYEpYJd70uip8ZBCEBDFnBxUFVHd1V+WAHpC+WLYjVpJDRFAFqlvWuWQ5
VJwTJLOK3KmR1QjV6bTW9BWeC/8yLwe5aZ50spN71paNi5eMF9yZKBg2i0V8QZgT40nrOV46eEsz
l5ZNwUCRyr3sQJYlkRNRq1hFH5zoZ8dLKS2CrCNk5y7qmypCcXZVVMuDcIxZwFv/vdiPNhthlcjQ
WYk5StQwPwywE2mVRzpjqjYShW2aA7H3jzALQ05fVlMLRo6wDKm93Rkj1ZdrpnWapdu0KbYAz4QL
zRfJrdgF+8ddkLzrUIZpblLiHc94HX4ou4xCXASjCX3RXE8vuVHv2fr0MFViGXGN8dMGF8hm5QDt
i0/aP4pEKBKC7pbMN1TLaAuMsvf7sToP1l81Xeh8ZNQE5QSN4pFhiGZwilyMV2PCq6RLgTTMVTzF
ZzEa1+YYAa+MDQY1FHeCdKVvMfd+kV/2w6MGEpDUESaAQhBzrt2FUc5NRHjnWcYsSGlQJoaVKOQP
AuUOcQYKKARZDMDRMaKweHmznbhtZv0sj+/E+Zcpkd27Xy2ZUtvUiuvTaf8Qcq32WiiDxaGohmcA
JAPJ4xuHSeQniyB2YWKgEvPUjU0WQRXBpIe4FdoGZ3IKyk9x/ssSulMGO3EBhYZ/W12xJnld0tzb
HWQNqI2suSYLMWDKrr1b3THKa1StOI/iC62Kxk2hiMFkVVmrJzoyhT99j+eH7QH3mP6AeZ+kmFM7
AGeTQgyuZ8wwqMCMZsNhLadUUYdMAsoGN3eDMyIsOkK25p+qbXPRBwNYNsk7Oqr0aXVICxgWSqBT
qVrO7vsaN11YzWIjux5qHbGn0SJhTvRFAIlGaOZDmz8lo1er9osEOrKnNyIKJYqi1qX3EojU4e5u
GBJgLtytR2M0sx+QNAtdp72Xs4yTtPfNrnhL2fsoudLIgENdnOpYYT9iOPsrCgLU0cdXhTmiTFcF
kBg9MC04Ti+TWjabJas0BcC2LvMZQFDnqD496Jb/lti+ZECnuZbJ4RlnFLgtaoWqJIjbzVlEgSMN
mziuGOxhtEt0iy17mE/PPgp1h1BLir4c5oX6Vq2ngAmajZoq9OA42kLPxQcfYqBOUpvRU0YL9FT6
cD6j91vCnJRnaFq19yPPUdw7p1U6RIPRI3gCcCkD9EtZbWpoLihBEI3olRkj0tPl46tvFgIlkA24
ecKrX77xfrFbV05UxbcalndbLFWCOYUcCvMwudp04QcJzIXpaYjlZigf4xyGng4ho+2hKxXFUENe
oe0ynRSx2htobZJ43VyD8bE/Q9STUiTAY0IbmjmiM+E4Dbi9VgvFcNdidus5L9d0OND2m3kbd1Fl
I0JtFeKkpAnOMf36ISXzSBMWjYskYVKmiQJh9WKI/t96WXa2ROdmIxZKXCLHMcRd37Zhc6LjOYiV
wKKE0YBYZUjEQHImBzvRVmx2NJ4PWnlmaA7lTv/fbSnakYrZoFwV82rxQ286SNeN1ptgTiYLl3Lo
t8azYj8en9QcERYALb43EaSc42/ba8UbFZsc6zDvjZGFvVwpoxv2bUhC+Tu5NTS+8zgkRAN3jKvk
3qiqWbisqExB7rvAYiWeFZvvppbYN9szLwshkW/uTlNmXn3mc0wc8JDDORS4++WltXC4qZPAMV2H
iHuec00azIXamW3c3YzxinMLWBkI0XJF9v6tqJXLGJW07/PE5fYkur+AISFRUmJID3OaG3Y4iJde
lJgozJMiBq5Ts4BsIF4e/kzMu7RC/4Ddyh6XODnktlV+N26+5REVSo5Hkr10dGiawcp92JXAXS6e
QR9dxYAPGnHLh8KSljpohSo5hHkri0OcUaEQGfi52JEnFoO2hRdbLx+DSgEKGPd7xqRrcsfHLo1W
qyG+W+f1RZZury0GVhEVRMm5HkwvNkkVTcvN2+0ivdL9/gd+E0P3lwz+NJJgDe/BpdEEUc+T4oc7
y8tLq5x0uUjQfNFkoFlNuAxoxjrTEWoSQ5r+XbqwNZgfi6Za4u3k5nhKsLd3PtUcDGPBiJLUqN1V
9JsqN2uMsNKP0BNlSEuP385DepVqGyy/EAzAsMPU8uU1s59lEet3gcVrjnCfEwt/TwFQlurxK+9Y
jEEN4bQXaAygOqeq2tutV9CDJl8lzxN/TsCzVHZidBe7U7jzQXYJSsYZxpuwlujbgcWn17pqVgVR
XsyiUjbSFp69bq46DyUl7lfZfZX0/9UHkLJLTEBNFYKa6aJAatGlgZzUlGqDE86vUkaImtATETaN
IytfbRHKpMxSfyJNoeY1woBkwK3dT7RhxesEDbIDBl8kYP3IguD7E0cSAFhkOKp56Y66gl120X4R
QDyOsPFlPCvT+X/5jVsmXB9nXEM8T/+gI/jEA9YONFmUs9CFixYSlCATjskD9p11tN9S9mtRqimR
m42FNMPjNc67dnycOUg5gB5KSwlR/FbDLL1E+rySG6l2K2bOzdrhjQJWzee89SIviPmn8amiQY5f
+SHfdk5/iU+7D0kN4ueUA43lyzqrEUMYhiIel73phfvNTXlY8Zu+xOIgqS7M7Y9rLV04+UxLxWWp
4eaLniahrcbaPg/5+OV50xsreSGmZMCZIPXc38lIO+qbsN7hu2xDJE0apHvUgtORL3qq+ExkbL6l
4v4kbLMDjlW9rEkuScEfazwXIK2fB8SQSbWnmlfTXQldVXdpEvYHkOK004oB7JiPAKazicIFnnQ0
ERCvt3bL7V281KyUtxqXwpySs6TqEO3P3nROcVy4zbRcsjVpakW5kbBeDKvTk+YDpyHpSLmjGKrD
ecfkaloPNi27N92IsU/THpWG8ETXxR1U4zmX/Eep/HRXRaU0uNDcDnAVR+xTMkgU71rHEK/1pYor
eT/GNT+HJ4/KY522xnbiTsuvR7xajfN0x7V3aS4lo4OqgTiIbk5gflRB2Ty+dA6ItvZRAyJoA9RD
wFJaWr+hZmOXRNnSIaBXbOY6QQxKpIekJ0YAZgMNFhuCOCjHaSZFbisHWBkECFpoMAzr05LZA3WW
rgmnHvxbAHM5EiaHVzZjpBiTp2WZ7BqA+d7meh+6n3SmSugtJrUrZWPmU4RXt2JVi1SREmwuBr5a
NMvZTtrHPh8Rpy4vnhUSkmTKNmCkxZOpktjj0Vjct+WpQ+KgWGTQjT6UQwJ3N2RwU12Sv9mCI22Z
gWl4HCzROtbrELY30zxEBM+DfBGFLZYg5Aazt+U73BWlIRihWAtPO32HDwQ8XBmQMDAC/BW59urF
/O2pO/7g+ZhbVgYliPYN0a7FImr+SWHpeguDiPzouPk2EGMIHtSRTdO+LZE0KEimwsmBTU5p3WwW
YhQoK10jVQFCZbP4bGoeuj4NT7SZuM38b+Kk3uIpPj+LclyOnvQc8D1TSC+IQ4+v64NZHc70tHPw
5QL+kzX2y0/oe1VHElHL/HFRMjpcAPbT/8qoSMM6cZBELjNbwIGpfrBGm2LmNKgMtGOrhhChWMtc
/Dc1aafJzwcHi12mjBEhJDGvm2JNWbbqU3yEK2NxlRiHWwBL6oHi6SWkBb8R4iSH1n/y6OiLY5/k
HqUbqSwz7jNvhqYNp7HXU5c4bdGqcgsHzUnQSm7C3Zk/bz52pGTQ2gAtgAzrnez2KJD99P0mwzre
Sd4i1avPzOySiqyjfxd8rbmHxFunl/Prl4jfJQsZiw7cFF8+7Kp3V9U22PKwsTEwrQn5H8qBk9lg
zkxP2SCSdOYZeVEJHKHscteG17ts+V9BO6bWUfWgbhxQ4/haPEDW7SH/dnmT/cxJvTCLd+HuiWgF
FBQMsCLY11JUMIKydHkdrFZNXe1IBjyoAxJjmdOr6NatE1XvD65N//bvNZmujTRHxG5CkKDGvbx1
Km6TLPd3hhQw2cX/er7eSGxz7/acAluAJNG/BgrOEVl+nuChXbsVvy9EvgLp50dctW+SUsfc5kFw
oRPy+07cwmmFM73MyROmltk1SEB2d/EeUupm2fyHk/tBtfNi3X6iAXgw63aiPToXcoC6APGHI2IP
pXE6jQQcdCuTK1pMOoAiTeix9vAbRSOUGEQlYbBwiY5oFcwwY6SogZo4HryYz+NDcVBc6t+znPjB
UnFaOdJ6EUY1W1bf7TrNpyY4ZfWBNuG1J82MVIUs6pqptXJRLF3WflzddQODT3xgH/IcYJSp2MXv
X9SEPtSkHef69vQF3/Ob+JbO3sdEXur383Plt/Lb0y/x/T9fBGAO/Fr7nd/nbsCjoVm9V/leXPD9
5FuKn3H3vuacYNcFI/zK//MTTz/NF0GjX+Tb0xcEX/M1hqDB9j13iO/j8oEvuuUFKkL+dHz19CXf
//NFvNBPPn3PF1bWVu/5ccQ5sLhKCdvWD+g2ONOKNXsUhuwXfM0XTz9Tpfz8d6dFWaKf4YdPX/PF
P9+4kXzNreX742v/IFNbKy1Q3xQIdwLQe/mKFs0c7lzTb+7GYRjfbOcjcvqQldUyxp0ze+oIyGo2
9UfcpvKzTVQxwk7ONJfgdxGMgrhMqUZ5Nntwh96MOWRqKajHXpMVAD9kpHaFlwY2Exmm2oRmnWju
D1js9iGAIhBoM1HBumjyIdJVMN/PRixYuNEuebEXeGDvL/FaXpx3W4476WbNlNyF+8aZYoMnouSV
cSAaBg4WP8pN8bXe5qwwh10oyL2c9CAfIBbjL2HMAl3Jr/3gbwg1EubWKluoWmOMyN/oZMX3KEJw
Wxf9u8FbnR9/Tq9u82gf5tQcgXjZ0x0BIL3fzre8YHPns4SAavUl6ZboUSlUmsmJuilH0pj5hhDu
bo1fGNG7GMbjnQMgpBbx9MDlAHKz+/+/i5tuV37hR+tt0o93bqfzJn5Dija8Ui6QefAlmeUiGBII
qsr6V0KUKmmF+ipEg3EgpuI0hLQoNubixBoZhrR4Lgd7OAOACuJtS3s5ymS1IFXgNK512JnpXfjt
Y0zblSgNEQBX26dOl/tbZkTFluAwPkcXIxwYiNTZrCFqcsxxkDLY2MJJ63dRUHyRf4OU5XItsgFR
we/yOM1M32i7EL0Yoiu1D8XW/Wvdx9DM6k/lAmC8cz4v+u2HWRtfjTt5a2KNft6uuG8tFVCGTOHi
xJrSazE9nrF4cxHS4mjJ0pq8NrTPI/4SfN6AyTV2qhLGuTQGQaEIIjSQCsSrU6H3qshp64m0bRn5
GGhv18dqO35VB1Dz02L631VNnkKxDzbjbqgKG8cXnne9bgDA8P+TU1fMmdstSSNi1lZGlAK6tSoG
tZ40QJfP9pMSCVshCKsyh9pn/YeFlzwcv9DXX0nSZeYeJQ6Be9OyodxCTgqXu7tl4H1xCo9AZ8aM
LBmNyE2FBt9iExaPOwfAnqYRM22lapfF/5F2nt1NY/3a/0JHa6lZ5W2cAoFQMtR548XAjaxiyeqy
Pv3zu7YJJxE+mHuetTLBhEyyrd3+5SrA+FPoPELkExQKBXxmaKdmFuo21hEumC8Cg6czG87WuALG
572SoICI7L5LawbVb+WF6s6D74L2T7+RGo0Bd1P3EIlLZqaGxAUM7/9rTPACno6psUdQ9WlCoEp1
2oA2C/uLoBWmSLmXnifwP5cj1HTx4viDio7SOVHgAmMXoyZ0Ps6Malkl0mpDVpgCEeQ96gKLUc3W
3u6CrCKNrtnjylZzVx4mqhGqeAqKIVH1OmKtiZMhUQy7xeSN2FTiHg91wfPurydjqkdDW5JcBivy
03zDcYR+4DcFgYkSjzYODJadfyTxBVJGyVOCSUo76GS+H73Cl5UpjxGshETTrIpHSB9Z4P/fP72T
e/XxEJcnSBd2WcAtZKQC1AmIahoU9IUJAq7VyVW9VVLorU+/mPVu8mLqg1GBWJDEcJORElUgTwbE
cFQNFKRYvO8zI9WKX551j0e6OFWstA83u63lvpJOTGXjtQbwtI7CD7u8JONd3av0Y0Cphw2iV1Q3
IdUYj5KKmj8FiHSbPytc51YgEdX9z98/v5bLtBZXlEYEMqTN5jzdIVkxjV1trxpAUowPv3LhuYnC
btSgMoJc/F6Jbam2FyF0O+JbB3KKFBhEko6SEH7K7x/cyVMu8Mh8HfTIIC4uBtXgjAs6s2zNpSgo
jb21vzhjg3JS/dwwk1iAipFUsVEsaB6c7d+DHLjclpjgYRcgy87z6MNfa3k8MKRTDTCPwG+pUDTE
+6QKD8KBExnkTUbQYxvBStHChN5SHU5oMxDEr5UPC3MpVKJuagH3DXmZYFbXieGyxCVAJKRv5d7Z
IHTX8Z4emlPK4QHA/IFi1KlD6NH7WC0OoSymn5N2/eGob04HwAR2HEGJmv9EmEDJaEwTt9L7VZI3
YuojTqCaaXKMkizPA0DI6ONwvKsLLGlf1cBABFxJSUVEy7CwziXQJ8cP4JBmJb1KLDieLlyv29dW
CcHylUyKqBwB1tzbX0TGPtaXaFZmHN/GIyMgNhrQiaPRZBrXNC4s2/7uQaU4D744USVlhTwa2WL1
zvu+yprcY0s1ugRjo96U9DiX0IiWjMxDA+hBE0eEHjGYEgd7Ojh5UoA531Q5PS7aVPQjvRWN3kXV
Jsuwv/DyXFudrY34simLShMMtplB+6fS36MvzcqUWmg1U3nQOdRG/r3XsrRxGT3PKzk5sFB+40JO
4NS7CGoajC5WZdqqeEu7EbSK6EK6CcXbMz4AMM6Mme0YAUXw7x7KSA9BlxTfzhtJnLwMQ85hYF0Q
+SE1PV1ilnPAvSfKKSVRshI+YnSc76NDZQQdSm0TrTTYcWA2wB66eIzD/DYIq1CyqeCFZhRUxP83
bcnzp/fJJAi0ATLO7ANU/ZZ3YZMh6DyjA2riGwdzY+DQQrtJsCnfrO5BxUn/+0rxFw2FW0P1BGWI
LP9NpKcKgElVYp940IhXccqr6yy6tILu2SchMGgDZKHFbvH8swr3J4/7x+9icU96GI5VTDN9cQnQ
SLGgSD4aqmA9fqLUfK/jU7RkdRWElQFpcYfVbnesfbBrxEAxbWHv7F106px5PLjFOTn4RRU3Uwry
iEUg2JvSAiOnXmyM84pNh1bAMemiUI/6rNa16hBGtQd2XgZsLzyrh3Jy09AGEMGf7rNr/v1RxwOf
8I23dfGn6PfOs1T1165/raS867dsUlqQ7GJNs1q2ysejhJpIm74eDuNl3Od3q7C+VO/ov7+7ueU4
Y6IgcGnGLJ9X5DTePNhEkPvsP1Hq3tvotJigghaRSF8CblYwdNpmuKmi8Xlu7d6oFycTFlFSlHVL
uvkPJOh1kCwCssdjW6YoQ+J1cZFFk4EWSuJdJfXoAODBoTVfy3CWcJK4IY9pIVcARsg/VQ0Wo0E2
KfMEYU0eNn+gy3lioT0Z3OIU9IoEMMGKmn9eUxHG2exv3Rk6Bh/KLFIXAZHx3u69F8h4v3Y7tXVg
Z9BcziL3VTYMN+dVME6tNMo/VOxwdYiADCxmtBntZgRkz73B9jTQmx/KO+JSCI5tmLw/jI5UZlA7
WEf0z9NPFPDsHLnoVMGabh8pJbVEBrY0T58L7tn0QHIXD81VMzj/2C4Pzq/BAm2O9SkNTuezT1dd
DTxlxHaS3lbhDJkG0diOJEDa9qULcRamvGqGgo6ejwpOpS2MNhR8CTYCO3dxmRzavePPw/iqGkG0
cfsaJj6FNCOLKz1H8DJd4JUXpZOYapoQgf3OuXM7761odqaoSQNbAzRIZh7r+azl5HTjKKn4W0Hu
L7fxPqnRh8gPBpovnGgSM0gXdx42wcjhIUS2HALyFCw7BUodLkIBqLFjRHhA259/gP/HuMB+ibUL
N2qJCfEai+4ixGLddeqJkdvd6pZQ6UM1hiSN3vh1g3gV2dO+xx9pf2WI4UgLl+iACD0lXPOZA+/U
viVH+TmuBQgo2zho/G+98ZWQ5mB6KEiOr8aZsKqI3kQHTAnVMaD8Ih67+vkVAtSUck3wwpwLqu1B
G/g3wwKRSIWaeht1l6frbV410b7YrI66jzJaEm5LjBJpfCjxlA6JcUz+wWxTJVR3lsalrtcQbT5I
hvj34/rFQ4HiB+Xy/x3XImSxtsTG5bYfj3VzcjuhsrVhxZFVBcuHcpGMlItQjRKbU3erTf3egA3p
vEtkgoK1sQKhVEmVhho/LDN5ozrvpLklqOz5+NkEU8vbA0EXJBEIVTlylvHz1O7dTevnr/JmAsph
H+yrckW8hP5l8rEhYrqOYqzK/W15WLdAjp9Hfru/GjKschPbL9Ajk1NEipHw2GAPvoLZWO364nMy
Zoe1H1s73O6wWUJ5K13bfQNZGHh6Mtb1Zd7CFh47p7hqKZ3SWcgjUiuMgZNVhgWNPeLjNObtdbIr
vZfmW3B08/EUxGECRbp7tUdwKH17QCJ3PeeEdFYabr5Y2KzeoO9cPDszx9qKvzwpQNCguLCQBZnx
dO1hkh1tk7q2Xwl1v8mcN25ZvPWJl5LA/u6n6PckFgJ3iO0fkvj9ZtXDWjtWqVEUuJUCh7BQIbqJ
BudnTR9F6g7dvXfxB/fbiT6iAC0gjR3pOi4h0FYeb6I8rlwy4WPjUyezndIgjDeo4IEiUs4GRNOE
+HINAFcOPgZeIYbLdNvjNLgrCpvGbLg+n6mfCo+pMzgR2pjcvuDLnz5N+uRZPrjFwVQcjDsnQH4T
4Gs3G8ECFCSQWGnDHSpDhMbGNxgAHAK6hkjL+LOBxSQ9kzNTrdj8l6n+OTjww08HN+9hIXR9faDG
RRpO5iFOFoV2+g27C4MMggOT7/kayWXSQEGlLBBhcCzpbqO3QjyfdxQ25c6823yQSLZK/WKXqJSS
V8H9+czp9G1C0xgQLpccnPyn47YgYlMZ9iaTpKuvpQ6kP1Dtp81yNAmkxIQ8k+pyUt6osIMwOpbA
rwX1Ebn1D265k4tRnA2M8oihl5R8q8DAA2YcyB6IcdDvsR+30tddPP6T7or33dChM0eMivmBTafn
gfoj6prdlG84du/nMf6mc/Gog/CvrjvAFQ6xKjnxKlxEg9nOSrp253PF7ZhsizgGvZoHvUgRUZMG
GCa1LhFHRjv+IJUAoVnpZnyXPqQxraau9PuFaLy/lwvx8bgWu8QrVh7m59MxStUuUXOpqqGdU9sy
qHsmOarx9qKnJlqe2hPtaNHywYDxR2Fbu1wpsqCjylFUPTKaWBYmkEjKGq50hfab1b6TcbCcVpXn
G/0S0maFQUangvpj45UfmhqbL6hTkvSH4fdaHccci0+jAS3RB4EPMyTghOswHKuI9PoPZFlO1XnB
nlL0gUwMSc1Z7NNwleZlhqXzUbtjTyQHAFTtaRV/HopSiuoEO5FguiSr1dwyqQ8+1X8AxNKU/DJl
LnoF3AfqMS8iOmu3LdohzgkFQJxEBWn1I/kJQci11A0/q6BWToNTuFKlicYao8JhF7V3yY3qlvj9
cjp5PiBRR8sIJCkS7IuxNVHZl4QBjlH7ymeWkMV+hC2lpWKELuEXSsKHpfXOjIsi3mhn78QAU6qo
kqjlnPMMPT2PoF2Q7ZC8nEFOP0r7S6sM7L6LHQNvMtLq2IQqdJKfdS4fQJ0ND2tV5Ax1tDQoycE3
Dd/wB4n1iRgYaVaopTHPjGrsooITongX9v2+MzMp5RcRHB/YTscuAgx1talRzVbRu0XmFN3+N8oZ
HnTd/+CU1ym+WGEQRrBp0rAQBFuOKwWv6mHXZ652NRJktpHgvFRlu3cSR4gw8BRITWjmPKO/S59U
LqnKr4aU9n/4bwpKNEkjl2VPrOGZ6/7xDBLjYg4xAZojj1FBqRro9amqSHioqqLAcwbTvkdPTqD7
HMVLVZQEOjyqiWI1Q/T+3y95sPYR/XWsN7gZF/HtME51Mvs+nD4GtS/6O88pQXEwQf3ubrt3/jIE
aDrz8kfRBBo6HTUBI0QGKUMdl/PI11NL/vG4lpX+rNuU4wEhTrR0OdXl/EBnRYmfJlF8P6kFqUuh
q5ot8Mm34PE/1NKBuv677IrAhviYUAavkl/Ch53VVgTgHA8IvJRFcTtlhys/cb8bmBxwBukeqF6j
srVBbiOPp8yvmhArh/IzF/XV3Eevz8zhiSOVzJjLWZg4iiKL2xlA1T6ognY6iihyA8pXPDpQDIZA
rMQ9r4kTdcTTaZJYptaVQYvaCKUJb4vCkkKbfyG6ReYXIJoG4it0CbSDRcjF9UNtlyPRkCMEEMg7
aAcgdnJkXtPyn0PVsh9JlnXp0vLWftzZxVWQre6sjqTBI7qQxdKZZ3bi8IJmTLoSBqGPaNmyX4Oi
VRWmOyKBmO6VnBCgwUpFRS1Q6Qrl3P4alNEvzik0QM8bAQE/oGxFLGyacxHNqSuI8ZgGKDhqWoBP
Q9RwdhyracApr4ZgbaFEAIeMViKnxJTbt8BlwGEiaYyLeDZWuEIzQPrHfRRcQe27bWDGSFj2D2LU
E4tMDBd0G6DoUBdcPDDPB+c1Nh1IUePVx4OKQb7RZrhl2l6rDS9T2pFVZNeHL1GHY7M9gq1Vh3Ps
kSwb8IHjNlIk+AfDO5GSRJ5hCdM9Zj4X2aflVZHfOxLnUwiNuZFGFdkc9oQTwkhVaH4n+81nwaKU
cDYoEpqUg6pIsyVP+q8XmCpW6AhT/0NL8ZceOzbS5bbIOtNqFZsp+QGV9hHTF2JBtEq1V+0t8Q3t
bG1MMdoeJFfhsn0XjPFfjSsgy4BhFRHQP11gZWdnbmu1trEGUaNSqYZB6Y8IfG+xMKQMIz68uKh+
k75P6u0/cv3L4/1dn38eaCqd56adqOvCReYAQ5mJ2xGFiMWw8rLNpjq1jJSCaELGaEESteDk4Pbm
FElG5Jd0nBmqNzzAh/u7XY35Wor0zWS96pBePEY+FBS20kPUejtX0TLnw9Mgw4f9J8dSyuSoqC3O
3LDPerevwgDLAdYbDJw8Im17EJIy0E94ymZ+V+54Na4y+5mp7UiGRCS4CwNKb7kwcGced8wDZNej
nzMT0DkhppG7+YIOGYwO/6UaOuQ6r7bN9u0AVLZs7e9N5swXnk10hxyPkcjTgTRESrkk4kJxzJvj
+cWQteWtVeMtemYt/Zq3PnkIy0vaQ6wo2OyK2BQplHKZXi66mDqzJJOX9DwcsKKC+MmC3PTxfsAd
ktT6bNa6I1Ar/JSzdYoTQQRgOegzAUcCFKxf4KKd36HfHudGa1XxvKGkSJHfRxbHp9igdqiiCDUX
EwRQhME49vDo++AP+a9aPgyKSBA+M5qCxBNPV3rmoi5GkJFDSoYmysEgwVqj3wW10QeYpHGpTCak
gA74aKAnhX+nWrM6QQVcytJz/I4TXCOfIueK3goobfnkLMaVlUPuxN1gwuatW79Cz/4jqv4Udao3
Wzd4XfrJtb2Hl45wjDkgUMmUf6h8CmUDqgKJl9JP2VEk6emtcIj8fsH9IrSgTANttAh2DJcjlKjF
GIea+HxbbF7lGX6M7S1IwytzPzLMaE9hLKHuxF0pMTfELT5JoTnnUflec5uM5XPhyccMuw0xh/3q
jTiKXsu+EyrkfEJp5nJxSkgaBmwkkmUkvItTjat0VUVTueN5IfGCIITRBZ9AbTLXcDehsSLXT+1E
Lobjpvgnj6e/oNLhQIhriUHcAaqR2o0WqGIjw3Gd6Igj3PaQdXoxh6OaQq0HpBYHZSUxgkf065Vd
XZ+ZA130v7wn5G8RHSR6opL8dA5mf85X4WY4Ci7bEfADCd7mFvLAvEZhTeIMUtc6msIQOQlHhCTV
Q5lXKPbjAUWLRoBCCgHe6lzSHJ84nIjUueUIW0hu7EVEgLdkv7HaLHiF7CbYNdyZxRP5+ZkXtvsO
Lggv+Hykhhz5H7yOxAmp3LvjZ15UHSSn7bNquuMDZgdEEPE7chpjyGn/eK0XhghyJH385H0cGR/G
eza64UCH4XH8/JPe8ZjzMf/N3xJD7mgbOiI3899H6sf//skXhwNVksuG90aPExIIn4+Ej3K6g9jB
Xzn+eQ2TQ6/NV3jNCz4//jhyPn6/SE5QM0lFFPYE8LFA0ywaPpTktptuSlYGqA866fnYey+VvuH5
9FVoIgmmSt5D7OMEQWjJ9bXcBIqK8t38hSLbtQpzujmkkJC0qCgnQJSkHZDyn8I4NLskUiivDqhe
z4x7CNUrg2E5BLSDoufn+d5Isp3YAZIjNLBnBLYWoXDZu93KL2rPKKiyfAwoEKaR/Q5GEh/SJ/i5
vFhbx4/Ie/d4Qal6ytrJXTpAE0B4LaTj0jryjXh9XFrRF17+/GCJ6bt+sotYcRfJtNYXzAdrjhft
ZxhGfCurjBcsP15LkoEV1CH/hGKcVjYf/F5WOy+gN+mvkvxQ5/LHEudXHRf6cXzHz3zDcWTHF3o9
aoD8puPXtQ1y/eLHLxjK8YtmbE92xHFMPzcFL/KawpH2AC/4bFtg+gw76viZ5c8/szn4t+NG4TPb
Bt0UGIgiTR0/+L7HL8xWevjE/qnaO+0fNsnPLXTkRh23EFvFGtfftbFcxDC1z44biG86biBesHuO
fz2+iFJ9j/23vtF813F3HT97/R3/zmdWyvy3BgJSjD/4YOsyGrYx49VXfw6IF/PffOKnPf58/Cu/
hS/qd5ldzRePv/Tni4ex8OdxCPx+/pHXjIKP3+/6E00rQHMuHSshgVA6XIQ2XtC0hbNt89fVPLdr
48Kt27hKqHNth0/2iiuKxq7UTlRt9kMVzwGMohrAHnrvdQQQVJ1VOJ+tc8Y5py5jtHKp38JAoWe1
7LI0btGXdbuii+tz6YT98zEuXkgnxEfJOqOkNFO6kU6vdHvEIpcxVoLoCc1qoJIEPSBKjNehUjbV
w4QUEpJECKtkTO5bWPwSpBiLDN2iI0CiCfihqOKrznKewHnqkZPL8UsAmEggdfHILTdOcXvxd6DQ
xAkifaPQOfrJx6RO/jYKsejoPhQ7FfroFjbSDYRAogs+GB1ZCDOeyYENvGURKijIRWkXuA7+Hosr
uDkAGffyojCDS8rkY9SjOpbMxN7EijbJjzQPjPyJ/Ckdlj+JZuKQqcsjjeqVUXblyZkqpHDI0kdQ
JQZdF8E8xBqXxKIQUVo+0s0uE64Y+HYjLjN+XX1FxgQ3+FrbWAAMNhTNGas+x4X5RaKW4DQggobg
hH4db3cRGGWjfxhjfi7B/PxF/ug5kmWC20qm1mBpcMfIkWJEHXz+FO2768RhPvwNyGqUH9CDFFI8
iWxO8PLK6A5z4TU793YVOt+lRx1ug3vNlyJsuVppsSZp97ntm79kPVBiNXDU5kaTmvrV+aL/CSQH
2RQpFfpy/Of/Ui9uPG/XjRUewli/ZrXzsWw+9QdsDkFhJRlOCBGkFn+D6JWKyDI+S/Y4J0tMpO3B
c0Tb9wTjH21HtGuIzsT7t4Z+PdEXoIhUIuSCwcT8H0SgEcw8J2d/YvyAjkGrU/pDORsR1qfRqzcG
tTttGsZPIV6a4smMAx5+zpqoBysiSe5LDUCrjnTpuZFnA51oHwYObPrDCUA8jrd3MnopR+41PW3L
wVnOzAohSIwC79kcbVkdZJ8TdTNyWi40Yyn1Ph19ucXfyd9uiA2Jmdseg0N2e0s+YXAW7Hgpm4v9
aDgSQ/gtQdkWGR1THUHdtaQxyZI6C8szqOhHO10Di0laCbcBBdKNWz7WfkMA10ftneAURmtG2Z8U
5qOaBVFl6ODBLM/VtwqI/KgPSNVARWpROc1pS9tWAtcG/OhS2dDej2DWJcEPQUZNhxrMyY6jKtnS
vEEkSvh+Cen4ZJ45iCBxukyvAtFVafoqm5d2hxBEmq4GHoBHs8X2MdOQ2G8YHL6cL+QuC1rHJyIX
FXyDIHwZaOCjjo9FmlrbVbvBwhnlnYg+dM4ZZxeod0uSQLUsaaGjkX4lRpW6sMrzfiqV0ScT9z8P
vReqkqh9YGU9QB54fGfLWSslosv5EzGTM5r2PuT6pwvL2ke126w26Vvp2EZ0iiW1aMTAGKugqGr4
6y7MJ1JMqLIoAtyOIz0skUd+GLpowpIcEQga8UKF6P/5aQACbBQFtutxx8zaMLQNYI97UU0v3U/0
LN4JWOhHwOgFsJEx4ICHilm2D41plB5uq4kqPEKxOsqVTnBfcBfAU5EjaUGhiRtO1lCiGMrcUzUc
7fbznCVTb3j62NCS59THuBzC0i9F8bLh5hs2HpPsbImwN0V6NXQIseQBqbA7c/GFgNpb64NR/Mu3
KMZgQOJdSs87w5aRWgmPI5yjb7YHimxMqF/MAX34rB3WechlZ6Vzf5PN2/AySSViLVow2gZWtele
TN7hAuMMb504eX5dRfF2badUsv0JQPokunZXbt+Oqx41B3sursZwe1jXXZtdHPadjzRWVXz2Izz/
hmCyr4bKj57ndl28VP4UBjCDacFtLkMa72cCA6N0/bvntggMwiAA8RJnG0T9qH84yE34soLLGxMe
SOmCOqbj/mc1gogDo5Ondfd832y8ix6RunEqX5eYBgnsIlq8zjO15EJxOiV6aiWc3TgxqqwoVhIN
lbUuZcEGmh1RB3GPFqmOpKiDPR5zB3gdNlZ7rMyz+YuqzJHeNyoNOXiDqEmYHfA1o3Wwr9uq3d5I
dEf09zZBTcoR9YPAz+hjddOXpMLRgFKirEqk+tX24Te7QiZDDGJUJb85q/bNfpXgt737KjymLBhR
SIdQKXH+UcIk+grIEcELTAyJlJbENY5yi0hqoSpgvAhQPQin/p/ttksucDa4l6Kv1NBsj9+XdFZ0
EXnTFx2R2T7+JoRCw0X830X+nHbaCGjicTmB/1+iOuYeHmgTp7nxjspLUB3Mmqrh7ZbAoBrk3lcS
B8iMC3Fv4/uirq1OZmEVrI53lKNxVBZ8qwLx3w9w6a1wHKDpKKN8GlGWeHrAzX5WONkOd+uooU7v
pxnZds5oLmq/Ta4gv3+MnGq+iXacz2KieAN9+KZhN7UR8490+YUHsWKdTxiEIuBMqX6COpCs/Os2
BQ81uN/bLlj9lVsRxi8rDxWybXmZd/5+nVcIfW46+yraMyNVqJ+CwmG7YZYrnK7BfnMxR76miwvK
OxzInQBzXMwjmGppkTfcEx67ux2nL1W7++pAur7YBCtcKCSMGUGKKcNqgNp6VrNmqcpnHhyKgRAj
XPhjxE6LB1fWVle0VvpW9/RYhPiVdcGN6cZTuhG7zTSz1O4DeC9PTPlMjCkZUQiOF/yU3JTMm9VS
zraQA8F/SDs999FA9A53WdF99EDp/37K/4+Rr6AwCDVDI3o58q3d16toRvmcUDmkXhRSWK+2f6vb
ZQ9HCr2MhFEVuq9QetBm1C42F0kXfatW6B/S+pXcsXazEvM2OBa7M5ITEVb++9b08YkjZkeYGho7
kKfjzjYbL2u7Or9TXUkCkwry/Al8DaGL6sJKnMRqGDbJuksP96qDCVyuaEZUwrTG/qDYPv/98zwR
fKLM+Ghci+BzbtvCdutod6fLVJCMvMT2IWABCOnJ8WRCZmp1ArspUVPjQs/t2DKHECdZpc3ZkF7z
uLxMgGRQdaDSiFr0osg+b6aDMyF/9laCnFXIKbwSs5vxkADa+eH92AsUKIwNZ0vrS43F+qxWlFyn
DKOYiVZunLfEhEqghJ+W1N6w5cySsujvH+Wy12KmmDIJgTJFdBTeFsA87zAXRQ3n4aVI4hLnJ7P4
lLgpFkvoXCZQgAzNBoJb5By+PAC7bBnN2mGDagDdwHHF0SHpdqtCPpI+wnlJsmW29Ms4F1Meto6V
ZvM4I5COY4YwlYR8koNXmCi+88NNaovvBf3wCGU6IpOjHTiAEawkg60wdzWZ1A/IlQimRpqC0FIy
EOdTEtNbWS4LYjJSCdp/DkHf021UrrZDvi278S5Hs+7W3iMj7df46MDEyQ858VS9O9BmOZS3ElpB
gGd/EbXjJ3vEoKHyOSUSrqOq2mV/+ZZjQ1Hd5delm6RrqxFEa7NJLrEHS96L8DtLnqgO7qmBJJfj
amhe5lW8JzjmVhgI81pbuXARX9tlSNNsN3kvTSrksLxakuWrvEH/pFSAEBGjJYMbPTeBsNBffkd0
EdUsTTvlmG33OoYUdeTz93YDNUCNF8gdJXl3MSBrRjfcGxyPoI+fZe+R6Rrr+ftsE8NIFmSUuiFu
QmOZ/B3NEApE7vYPxIHtnr50HkTIzVCOszZcKXYWfSt3NCU9dA/LGmm/CrOZ9ZwG/vV0UIG+n/5q
KkjXyVhEV1XJDeS70BKinYqbQYl3b72K195EoOv18BrObCXdP4tppkJPVgwXRwn9oiWIn8SuzyeA
X+2E/yJuUwJ+VBE5l9+g60c9SFwc9SsViAkJNQKQsbLt8+3+Lz/khHf12FkiEi1V6Cvma4kaz4XF
3eGNEXjAs/CjZTFSO+vxsJfQXCo13bBDLOtl1SNDGFXE9Ha22a/9WhOXV0gXJ7YNUguF/nYVf6uq
mkdfx8VNUm+CF34MsbOKKLPkLniCAnYHfCSc5DeIZaEPiZ5WjBxV4qT5pdUQV4IW9dZ+5iFt2HOj
FNQsxq3zPYqpDtb8O3HIuxyI6UU1W1v4uJTMoohA1mHBJ639ZmdHxXXWId1aNdBaWCQ+TgHhCKxf
6kRaOCLtVm3Nu1kRH/crd37m5m4HiJaYOa+bjjA+Tl+M+xYGxc7OOX6z/DKfiejbYfyU92y8duY3
2Ft0+BDtYLuAi8Ggq7406wpXeH6fzSHIT+QpzcRIWchbz6cguUwm3AlivN0zexdeou1DGlaj00kO
8yFpCb8Q529pspZspoBOjB2w7xCTYxw+i9amo7r2qzC58Fp+OGqMAaBZRuPvd1+zjL3TwES7CvvV
/q6ZsPLMYV570i/iKkQcY78r7kfULS/npOjQPmAyKCPl14mtfFZ8B5tg0i54UHaV25fg3wB4RdhK
eTMRodWn8fUcRd+8kKfVOId8XW7UmE6bGtVtWFlondImGOpns+OPV2XMNAmLk6PdfdGkjNatqgJR
Mhu+JiBiTGbYlKEzec/n2Gnvmzib0eM9fElAyGBl5Y1Xv9+JS7PE45KGdBa7dFt/xbiG9TTyyymt
hM3weZuUPGEujD31AfxjxdcbPRTDACofVtvrzX68gn9u4/rIwSVmkIoAEiBA2RRxs47jThCtBryu
0jYFuoSiH0T41n6UIaMuIBkwNtBg9Od5O/VTMSRynMgTSCkFxOcibRhS1zrsgARCsDKsUoNssYuM
nSa3RIIKo6OgP7eIHlLXGB2EzEuynCJ0LoJ0+6K3rGtFQeGOHEISOWVxgL/Wm9akFVifywkJ6Phc
WHQqXAPIsVohFQf6DMrL0/vPGuswT8at+1IXlBCOo4XYi5zu8lBi+GwuuICQc2SkIHkm3z3KnOpe
VpVZZjrn1YaW3VMtEzIwcIQ0LAjXlnrCsz8evDYv7aNtC1yxiKJqUlMVsTIALiCYVNwU11NxnOCi
itdb2igysZPth6ywRN4WasoHJSfBEj8nRicuFpjHL4H5gTLKSfIoo15MXfOX0QCibv0WUsK9qkdi
PnoT6u2EeSKIlu7mw+83xJKdYt4phT+baQhAH62WV1M7beP60BLlAZkU/CivwJhmHPXJClEQVre6
AkqhxGq1E2s9YtJd0aUYcfiqVig47Ki4YQaWpCWm3iHdb5rGUDrliVWtOHt82mVCHEvbOsJH1Eg9
CH0sSYcuofBoAi3xS3wMfiyqYYDc451/U223eGVCXQCNIe0rEY2rkMigRNobU4A1YlD2WiX5AeKi
9AzOV+NPrlF87hCxCGknoLnxdI16Xj1tC3e/vzOqKejoCE9qygbQjo2PoXo/9Dh1gIpvYwhjmjlS
EKti6/+w9/j9zJ3a9ih1qZ1GOVTiKU/HlflUkYMxcl8q1RG6T86j8jrQrk8cJgi26Wry183guRh4
c/F1RyUQlW3UnNpY+5ve39wY0dsUQUTgOBmKTuIWeBZ3LWWE84Ajw21YREMoU/KB7SHH6/K8ojya
O8RtVNgZuKrqdsD1mmC+afQEwMKKMzgWxVejab0pvjZghjTD2nx/AMHTk1oOiFYR4SEzjDnO4klC
NZ+afGWDiyCDsCuQT/Jh5RQSoEamVsaGjE0vlSG1VUT1kQa3KEjCpet0nGFn/X6GOXJ+GRhEVckF
q3FKT2ixOcPVYNerndvd+ePovYy2ctWcqQD5neWth4wrWU2LqHK6SwLm+Lbd8sqb1XmgEGsiKe1C
c8vuvORD6EUVJVWEQMOdwijLxMywgHOnXbcz2UB76PdXeYZoexcnKA9w9eeFxAs6ayTk27hvm5EQ
wSq41A8qUu38/sa2uWtyVFJvZIgqI9ykylfrPCNMWjFc+0DJtAq5b2KOUZ0l9q6qgU4Q+BVDR06D
IcnaNOTmAs1R+dEi+1Oi6UB4UGbwkVvUEp4lYfW1DYmg2x7UkwdjblJMH7aH26qOPACTYUyYR/jQ
j/1NPlO78oPiq99Td49s7vLa+lyxsC+rPQw5uCtWTBDK5Z5jFsM5tI2S+aJsi1d5khJ7TdOXbAYO
l0qH2SGCHEOrRnyROK6aidD8PcmE3ahJeCA8z/3CvoxWZDL8Az/WJXCQwaQuW9/aVeZUH4p9dKW6
Q7WrIdkB0blpd/xofyaPQaR4uzbpSJKPvOeEw83PqffkTY0px/A2K5s17HnnynbpSu4nMj4CMDjZ
Cjc78jS5JB5z7pZQLW8T94JuNZHznh/fBrQS/YCMPCyiYJ2Fach1JnHLwPOpiKmOuKWeLKPOqh02
l2W3Km6yPkpfEFmwNiLeW5RK1rVSgziE+1058LzHjNh0dvn/Kz97Z3SZap5KtNtvb4a97900HQGw
aPu/3yBL4juXlysfjhhUPbf1r1Jb3pRWQ0lepRS/2lgf5KCkqk+Ep1absyqjJARCIadGXHhKx79b
reZLwwSmqwdK8B1t01uRKn2Rv1s3+qZsI+8gX4G2lHmHnxLTymrK3xDOB3q3RFqgQdT/UcW6WeFH
ldFyCiESl3AzE4Le1LsYGqVnKGYRIr90pvCzF9LB0BHm2eeAhEtFKPMkoFHi5EAGI9jp08sAYky5
65xcMuJ0bVTqdzIXdxeUi03bVfb2E5EHbVchW0x0T+75LolYDj42aQ9ekdKNH7rxcobE+/vZOnZ+
n56ztF0FysTPC0+EJZ+l6aemc3f9jF99W1/6wdZ+ER04sdqVN3/LnTkmtqYCgvD5fk2OfkCFgDSu
OszVW0iO43ujUxA2dOirIoXam2WvWLAF+VLWIDFgt+vIxWa06vKRHi/J2xhn1hdY++V/TOyWZ5v2
trLK3KBnTEFg2E9IFOzx4fOtgBPE49QZQ36r7ew7+i7JCHieU6/tpwmfunH1Ie+8mpp4TVo4pgcm
e2KE1VcrtdorDAnLC4xob1it0/XgAWmXL4xt0ykLY/KxOWD3jNPA14OaDJMuK3X2tAQ7Qo2j9bkL
ZxfFclIujGHZ0DRkWnxjSBbzCi3cvOX5HLz8beD2//Gr1faj/BayFVuvDOnpDTWjyEPu7bbi54yr
Qw0xjfdkJLcm8uRxZFWOLRb2iTVWL9qUskzKKW8He7p5BdyrZstJ2/DDysDfX8VIrwP7I5tLRo7r
pObYig6j93ycOGE4jekyWUCnXE5inET672PCikry8quUT+xeJdaEoUTAop/ZzZ5PZRB9avPDl66l
wtXYNheLR4ynRoJLXpmUnNIBJ62MXaKBkyOxuXww4N6g64nwbz5Sh9quXo+byb6oUq+4iRL/Ptk1
1YsE3Z21dUA+FcFQk+ND9eemy9PGpmTORUa6MV0gQrEHe93xjnsO+GyXXCPoEV8bke9cggSjt/lg
z6pYxCR5SSCpDA92qPI+jg9qICX1IxukzAUdf/6KRe9V61NJ4hmyPIaovSIFcwEHcns0PRk80xLQ
PCHMZaq+Az7er8NxV9/4GKBiXUnIlVBbtTISe0x6kNBAlY6uKd9vA/KPwtq+hDBKm1SgqZapbFvz
Bjh9WroTlI3IMEp1rlFDixCJYsaCz9STaQN5mwhIvK6KlRVcKqWQarQ9M3wwEfVNVO1w9A6S+qbt
k/SqLTi+favmgep88LY0joGhH27bnoJZFfKkI8yuL0nkvde+z93SdYftxbYNvo0JGq1tYBfzxRgx
NSKjj5vq8JxSRL4G1O9fV00A5OKQbd9WOddokufxbZR2zaf9mNtfh2YIKUpO/U0FLP0vf1RnON6g
odLTp6ps4HjJpr3KYr1v1A7XXhuPl4HfzhdTkX+kBUVV7cAez6YpX0f+8GnO62E9WFA9rBptxb32
ScI7OspJc9BdYMZAiY3YxN5zpxF11De5T8mConYAYENFQosdafdWQm8cd+Io4UeqvplvO+oqQfm+
nTvixqDkf1e/LSGnIqyitt9vvsm8Y9zuW0RgCZkA3r1OBv65LQCajOXXPNX+iImR7D0/lg4966+r
GVawmV+0tkSAiafX0YGlNIcqZe1mMk4XZ5Jqv6+xuKRmUaQV7XXKS+RciLAcyOwT6BIAb1VWaljA
uRcRuWBMeqNCh5dyvMi3O+8xJPYz9nVbx98wFfmQFPxlyGYWolBiMjHPYCV7AsmUjKtKW7Rt6w0D
LOxnVPKoL80MtYLvkxxK9kXpeq/too5uopFJYy2mMiDkfWAWc53PcfRqu7Pm181uPnyt6qkjWOjD
+p/RDbY9YRCN6WTnrN0dpVg75a0nK63drK//SjqnTtZhXaQU2Ir8ulEoYtmUv5xqeBZO8TfPLbJP
0nXwUwqEfjMzJhbxvLe7yyriYdg9yx4Tx3ideZTPLaTwhg0tGZUwZ4sCH2Hh4daOifPKmv3E8BH6
mxH1y2nZq1Sed6yGcdd5wGGa4j4Mt/X1ahfjQpmu3Le0cpj7JKQZmozW/AxUUosww4TVw3bjP7Oq
PbHjTBUOR6g4Pba/bcu7rwJiqTxBaNUjIq18BYMVfzvErQyFizdj6VBarTaSlMd+o+aIa4oyuQ5r
9mIjoX67IZPiLXwmmEawp8dv12ZJhhmVcH/L2ThM1AF5OBRgE8nhm2A2JXybvNU3qNvtehhVBM/Z
KBWmeyJqmtphuGFplglpplMg735hfpDHYbFmE24TtpC72eFZkpVE1xEhtkt2AlYGzV5XcaoXkZDC
eMdJylLvgg6dqp9JO2R31oTfJM5rlHci6qhzQntpKlnEQENu2nKo3hM/syKn5O/SqaKrsWZdc4h4
z4eKM9JcfwDbKrJwbR35mTqIiNKFvgkmd74cJy50zlVMLPySIy6J25T648Z/Rzef9CMvrS679Bty
rHAYvOee11cv5k2cQi/iyXrz/vCc95t92vYH59Lx5vo2T4hbiGLmZN3kXDDJHvTjZuaHDd5g4V9U
IXo0FYd1uqn6q4ZY+5rS3eY1b5C0hioFmyX3vlpowAAgcr2b4tCNFzvePt4YXLbNgWVN2t+AAKAu
ZwfTe2sgIho2LTO8TYr5n3gX+G+sVj9gU8YECfzD7LXFy3A3tge2NkbhG3ZattfP6xnkvPc5lpuQ
O7SJOBz/p9kHTX0guXwJiz28HCxODoG7/qfswnrlbLbjywQ5RxZqz3G1pSiUNZySpt77P03qk5Ok
Tf/Sjzcf/JJU5v9xdmbdcZtX1v5DwVoozLjlKA4iRVlU5NxgKXILhbkKM/Drv2e/tN1isT5W0hed
dBzFRgHvcM4+e2gyDiInozbDfsUdOVlb8rHOxmnbXxrPfm9af/6j9V2nGNp1xDKVs7hZ+QnM6hsR
e/bXtR8n30OXIuQf9bDnQHOb8R5mc31WLnHyIWdIA5EGRtWU9pdNyDsR2XEfZd3PvZ2Awju6dZZi
QaPE6VRAB7hIgXb4Y7wg7fFpVT+woaBr/M1P0x00JIFdpjV/3cwrpAyz2zn4Z6jBQetTGlmIdy6a
LTneLpwKNwmas3Wtisd2qIc7bB645AP8qpA5ZS//g1FzsygunI8eFk+EenGfbNP5vo7n8e4fI5V4
45W76T7eN9X5uI/is3JDqsg29esT46cjgAvqdrojNxL/i3X2ujlY4ya3YE9AfIHUIBOMorC/a42A
yN3K1Ux6T0MNwq2nybA6GuTbCAlT3qoncQ2Dnh72AYTOATvGBP+90bXX+4rhBksaSyMsU9WURhkk
Bto18S1b1DVWknzNIUqKzyFnDGV8iAjlYQqMT8SdOjcp8qUdgcIrjKaZ7Z8GZcTV1vw1vBjMUB35
XLRnN3XMJUUDEUNexgxKPTRS8AymQkBtV5PWSd6qcQBj7C2UrBlIHweAmoh6kHi3SAEiYUWKEmQ8
oXwQM+RkotSK8SjmQJNRgZiQmwSOLbaEiFx/D02OHzhoCiOKJ5Ru8zSebpwK3rxZj+GnxA0oyw7a
wHZT9MnGye2ndID+wJf2Sl5YD5VEYkPkSwpJmjiKDV0D+M22ZuM3JLqnoT4uvFie1UrgrEPfUMS6
fthfMd2SIpipAti7CGhqnw35THwaF+QaAy0ZDWsVCSETii3IWyeDDHPkEtr1wI+kmeiksWNhChjq
TdCokzQ/d3Tl/6mhkg+LOmyZ6MqMUDyWgsnztuRQC27ChUJdgs42jf+o+aL6QmuCfD+mDXO9U4yI
Qx2DmuwAKxmP3pUkv80hsznkqOiWZdncizPceeOHIs//MD4W1FMSX0gYhnXQ1bq4z38FaUoMhrzy
k6FrwDgy7lfY87zfXB9BqR1OGbZ5IGMgYOHXe7z2d9t+GofiXsHqZpKiHM2KUAkQkAX+5VB5xCNo
+gk7FRJvupQ/SlgDiLPLT+1+fjYw9WlfoLfgKt0+YnkCzyBmAVe/fjC3X/JynXmwKZiegjn8msUO
dST2z17HCZmm6a3dIYDEIk4iC+2sCQsLIiZKRoZk3EDCGpX5wnHw/js7wox9/WgH56LllREnD4mc
EvrJyV9CvygDafVHmk6GOwnnCuQh5Zho1ctoNBIfmJ0kPxVBmUYECBlGDsfGc3ZiR4AGKcDDxv7J
uGqNHDFM9426klUvQUE34lntgs2JLNlOWG0i906r6odkykpeFTNJaWUafOjPZFH8G4GQ17K2l7pe
08T/07jj9Us5XEiFHTaTvTZftMhFQFUm9LRDKYIYMEX2IsWvfphhgVaIjESPJMFWNJAWdaRERP8B
zUfs/NdHmwtzyokxbtbF8SazGlPX7eAujGFyXd8MmV6Cn9B+Y8qujkZaZTybsfPAX7wLuLmDrv2Y
De1HbwNBWRRHiSRsBZY4/TfJcRT8SdJmDSIKN6mnSmhH+koxPcW/r7FPF0nrv7e44CzxYCxi7OLa
NiZjh9D+GvtdOvaZ9SRScDpAREd4KkJVw+0gTVSUgqh4mAtp3qwF86s9ay5DBWGNdK8nYLpDQwI9
GVcyUxgOEgljD+ZdllVYSxbnAY4kJZVWcG0o9g78L3ZiU41MSDJclPEUr2DEL/kXVQua2NV4xuoi
VBzy+zv1yOnmUcAgT0e8BN77xsRhu9/HQzL4xBVzm8uPgHvNbgkFMbc/u5f7VHPiiPhu4nyemSZ9
0QWtE0QzuJArRkOL95/LxD2/XpQ8F5MjKJBuuMFM5fXhVgcLZMPOyv+uZFT4yttPXgkSqioxzl4r
3LL4z+R4isYFE/6LvNknciy6P6dKdp8zVO3PjYZATHCU8t5o/W6cfaASGMrnOj7jxfxiUom0OEqp
aiJ4+SqAmz18+h0/mggZiWlqxi0tLjyym117inbAOcY4eKmIkB3iLqbXIYqcicVAlJUDenOLenQO
9IPvv6hji8oPoRMFugMibtDXL8rtvLaOIafcpza+YgwqMVm5NJNkLMJFxC3Ad71Wq5yrCbcgE3fE
CcTufMw5Pv97qywt9FfPdHD819a4K3nWDOUfW1CmjH8e8xHpCfpAyh4Q8V1Da+VCNSvcYEroGqNi
E4WBnEcqgPff1aGBxJvnOjiB86nOK6CA+vPUgdozjpyAhc4git56uHCYgHFNnuPkFn7/s1BSUfqT
KrrZz0z+mDwL/TAXaQ7QRryuTKZlSSjOeh3Npz7u2yve47uSq0s9TzNjhDu/yIjyIrabftfNH/FQ
qs+7kVG0RTEkPqEGqMweGKDWmAhPF8Z1jLm/ZkzFDHFqWH+Kbi3Sz+nL7Nir5MkCxw6jiMHuoc2e
O7f1OoGmf5RDm+2U6Jp8ONWwF1IytiDT3Ro7tHH4tl2y39rIg8TFd+ZbS8rY2dSfxn5sfjY2TJie
KEJNdvPWOF2cXpOGVHtwoAQQqjnreOaYme/rfWIt8EemMPOedPuKjiH0TQYUmyH/0MoZhLJOyXQ6
+HQgR9kGaJmIdL1msWYaa/ht6tubZm0f7P53kd1VeDchv4vDeVoosKcFQgobTqcTs1+GHzYVs2py
YV2SPIvKpK1nl+EfHv9YwPxn1fO6MHfW8gFrwE+uZpZjo39RwS2mgNjgupZH/a2IOBeZY+XtykpD
8d+KEJKvSUgPl8MZGSve5H8UKnP008diXLt0mlCvD3aRu/R9NIcTCLya3hhpJ7zLCDhY9qqS7nrY
6ncbCjOa/QlxtJRhE5LIhi+sa0RukEUEfGls5BE9hJiygt2jTYmX72qM3t/3R8pRjHUhXBOgx7mE
VOX1tw+dBJJs2K3E3uAIY2Y4yR+c5R+jGsqvGji8WEWI0lRZnpXRdveY9hEsP7QXZKVojtlh2gLM
/E1drI1KKw2pltJBH566lCZKRhUyyAfAOlciiIpthd2pdNMtJLdek6DEwaxdudp0rPiShQ29A39O
xhEyhwV2/5DzynKYq/J8lNZ2xHD+1OGiFX+wI0Ib+jklEjFAjnug2sz9KMV1OFk+puQyNgFLkqZm
jYYPPchTOtGIodY3wUCJIO7xueyqf7ntertWL1gChsqf3v9Sx9YWIfOBvXEwo4TQe/Cl2hAYLvSt
5clecAGBMGX0X1z9mixrMxrlJPbvEktLSmTC27HQkeRVVjMqneSlphJFMkCVTyHGjPLIyvGUff95
j5VPBNqijPFcP9hgifN6ZbllGcNRq2gO/enJY1wi2+FuA0cLtmLhIv2hIdUqIqXnXO271CS6gf9S
o5t9vIdoeuLB3hb1XsiKB7DYAASGh84AbrlzR9e1Nh/Xenfm760LGe12SwIaXFya2o5aSXWSlvua
fBvt8k6uDFEnT26qA/AXedqaSudkVMHR77yBBEiSF6AKY/WD94aj2+gOQQb1Jvgs89GiglqFn5P4
BSrxtCtlPSUOnCICbHKoNGOfcmAUvruuOUObkDeW4gcFUbgkOBo9ASynE+/zyE3M+/zfBz5YmGPp
WmM3F/m9uoqwsG7izrkUCUB+YpHLDsfewjwgpJSoRoC3wKtc6UzJxNVVF0Q9lkLOiaPtCO2W74zj
Icl5FF1IsF+/yDYoxjQcGIdqE3cVvQREwiLkO2+ZiKHVhSWYzbClWZ4eCKoEt9DNfxdU1CQIX1bE
MOjRpmS8mBqgo5hoFPrkUOPhsfrRIbDWgSRnDqmPsQWDxvoSUZdL9g6c9f6rPvSNoEpj7+OqR0MK
q+HNnqrdYOzHNUZNvmvSK9tjMJ+WBXSDjpPbs6BFFWi0Ljp4bGf5tLPOey/6l+cLYu4h/heIH0jn
o1uowACiXhygKf66bpOZOWqDDjys4Ugwh2kcblgUgd/k2BFlcILs1VpSspyZC6U5gxFA7e0th1V3
W9tAKkYAEk5leuUGzJBqaCdXNRaDZ3o74ck0ySMsNRogxYxQ3RM/eHjT1ms6dFSH7kfVq83E/22R
HgoySLMKvbT62JXJoPjTOwrS4RHLbPxVSafmMqNbuyoWfm+KuE2ZBlzJL70vf1ZuqwLQDOdGZiXF
9NRu2mt/XW/VghqMNo6/pu34ZISnXGIz5y4GBIhW9tVdv7ewc5KkTm+CacWZYC5dCdrKIpPJU8Eq
ecVq+IU9yyzYRcH//no5Ah6+fksH0CzSnYET2HE/bpC+tDFjQeRI4smarcnN3gG252y9Tf9JmJEE
fvIlNY0QEFDo0gTBSRrhJL3/aKaofH3F6tHQekVcEOQcHxSd/hDkmyBK64esp+wz4lNG9yTMggZG
W2mEpPnusmRzZstaGaiCUENHJho5E8kWysOZwk7WjdgtKyKOtKfVbWHqZajJtZHhT6fUs4z5BMUb
opta9mKfM52BHnCLRt2DSix41++X24ky6cLkzHaJz9Ra1hwFVhEwei48C5C5JSJaMqAtQcfM5xGA
0eJWHG45U9FphHAABQchyMy65806pJ943TXRBEiJRIFjjLSeWSNbI82R/kT7rIYMt/mZW9B06oZ6
tiZ2K1+Qh2HfeC5jGIgxn7093CL5UxjqBxPGH2HGyBl/lHGHKMZlthDOzNtmYjrO/mHhwVKP7Vo9
eDXcLzeFe+hlUPve/4Cu7qH3PuABT9TdNGXTRmttzL68kOpREnTRiXSHThTZRHkbCzDxhIVRCDOz
PQhiJgNUfnhMTRw2GnlnRQCbUQpD0a2LDXQ4WkyRtUUYkz5WzcEK2GZ6IPCF93/N/2c5colhWkAp
fOjZ3o5ZZKcdOyUayKpJ0wIGDFwkUqSH8UPbJ/Z5tIFQ5a07eJstQ/hpRPsGMv+sps7QJ/IFZwBV
rBoEp3wijqPFefAW2lCdRZFU+PqtqTNTCckPRkqjqWdsWyTo4xqyLq49v2/vbZcFYVTR3iJzsBWC
akRO7kWyDJeVW7XnjNnhWwUaL0FoMeRSLH1yElC4q4BScC3KzseCOWq3cDdAq4khr6WM7FNIBTnl
EasR4hNDqOQC0UH5IYRsc6W2eBrRsaXz6l5H/g7llzjQQmc0g7RH1r3iaDjvafsJw4J2yO+bYkgg
XsV5l/aQX10J82xWd22z4tuWi8ZigHu2VvwzpFJ5/+sdqTV1mPz99Q5lo5YVzzyi52H/AnKBmbbR
pSvfwmC0zMR06svwUgWSvEMROUF96YHFVypO4yGCACU8xRY9MnZ8/WQHVfCYb/02KeOXIoS1zKvC
3L6bMDpRT+MTfYQvpRxyWCePMhiBr/xN0QrGco6jWhB4V/O9pHhtbCCFTXDj7KE/JHZ6qdZLBbXm
YrrsGocin1OcOe8Psj3OO6v/lofL5WL357tyjyNCfSUpSAS5EFkkFKSEgkxDMXp2bUjb9W80phHd
XBzNZgh+ZN1wv/LfyygkZAyRbpOvRogkAxZVcCuUQrUR4fJFQ0hpwyefM5t3G1r0rdjOn9Y3b44o
Zni5ZGXIQJ19+4aAWm+3QbXaPgkmHJcvseHlVOPjQNdAu4F+KkXY5/nYTA0svykk0E4NdbtyaEMk
gJTHABg04ufUcguIU5Bi+a8yAa5RLw8LOGmQuDQMsmxqifVjWIKsTuCaaYRA0d6xje0I3mfn+XfT
FmYzKh1BPuh7B0N7YjjAckTFzPnuJbD5jeA1XJjc2w3/wxwLBliTGMNFGeQsZaXtIUdOs9hcM4sj
rh7iov5uDyAwomikFobBqeabupjwDedE4ukNESJCBA3DAN+QhuWErCHdqpLr97vLqJYE0ocqlc6i
CXk927+H4zQtDGeF5wIY8+QFxG7D+IIBydNJLaes09GhZpzwbLnbOtZ4NnjWfI58Fj6Ppma1wylm
NlVX9d/smikp6nf+eRuerC8E3FCr7bkEwSNcLiQYoR4QznkxRtmNt4z2VQgUetEF8/e6gHUZVh3k
V59IwsR3lrMlrRpwhmZ3mfv+ZyDj6HKsMWFxB3gyiA82/N04ce2GWXEOwfJMVicSKgBvwDec+ege
DRvlMr8Czz1od/poYQ5fn/q450bHxjsKda+SEDLzKIbxY6JodlP42VqoAkUp5+RtntNINxIKRAgb
wamb9W2DyrLW0AFHDgzvwwP0oZ7LNuiTNvgIJfNOp1ljw69GvKTPILQLTvwN4jz8hMovfymjZNcS
WeSMjPw7qSzoN1nQTAM0YdcdJY55F3GRUVT/+SVSAltQftWCfogci2TQYs/uhYJ8upSvmk7UGLi7
MLhB9QZJWy4lOWtfVdr/5Qz/3199iBeES5tswwIagQAfoZBRuTxr4Kk+F+DqTjNA+YZrBmgqAz0+
QJLcfiVNlhTrP1A66oR+U+f88lzO6zaSazGOrQlxjugN9g5mpcMXYUCrnYra6M6MW8z1wgC2wKkK
JoGAcMjTV91MecNJqARh4RpWU/9ghAZTgMns+y/QeduHa9l4IR8j4nlt/fe/IuL9bp3o+QLy1uk9
AAwgtD7VsUdaCZGZIiIpDZQKGbUF13yRZ3CJ1weNVW1a184Obuusf4rz8bseXy6CtnI65BJoeuAR
IypAfs2BpTzFF+mEM4l39CeEvq2eHfMB0/X98hNIAbPczTYqTbiq53BA67Izc7eFm5HlLRhd00rJ
HGWtIaswAUuN8nT560oTN1aajHXUqCEr4r6j05f8ZSSDYebcdHGs45pTEonCzMyHkq5W4jnJ/iZG
GJL7CahIO9BZGDnC5fXfmWBlCtvJgRgo4oixpSJoGsUQM4/u/v2very0+eWVHCy/1bHrDP+QyiS7
K79BPa7kFYyTIYnr5zLOS2ee0iNOE6w7JXZLlo8mUhPx7YghUzhEf5x4sKOnFJh5KNG0x9D29XJz
67lJpmyl5tIppch5fQdNjGw2pAfeJJtiD/9qbr5H5qSXL9+DEdeMPl3wr9CSkDsKhRy741RNf0Sf
woaIIqS0uI0Byx8AQHW1jVOSgWM8Xyi5MOkQYgrjivtgAxdyjxCQZDK5cWsKYdy48TrR6ysmnJg6
VpYbmYc05lC85hOvUK/ozdES48IDUgGSYaDAX5b7iBhit9tGkcmniXDC69qX1lwdUlcqf57WOACF
4djTVNa4ZFGYSY9qeCrCOeggIZefFDr5RzfjL093AB7UeR81a1DsiJDF+EsE8RwRBMMzChXq1Gpf
3WTD5sOMvVI+fRUcX0OiNp18uqKo3nBPdIEKJVeVGAJWD987BUybmEa0AGLTCWSFZUBvD9dGptYN
rifi1KVWj2HDQn3hsVV1LwTRuYhE0hKpyzDWSbLKtJkWKP9Po9y04LTS3i18lHSgAYVSjTEsqs9y
ZjKm+pN1FBZFN+u2PZc10EoGt7HW7ZITV/nxJfjLOzy4ysOhCndWPEUm39WrI6YheJrQBxfb8LNU
8vq6f7v+MfKVfbdWnkh/AhfF5dPq6/LqY7CMNydW4LFvDLElJC86CH18d15vYmCtPoXXseG+4OxE
Wi6OS+EiCYIVolGf5ARiagqoJ+jmUdObv0VofxJvTjNVjrZNbNjIYXSA3d+hQa5bOvuG2wxMmZGk
nktCcHFCpMQ1TDgYnBrpiy0Fv5lWlWlQYN1NoX0zbYXq8ucZqacF/zlGKLmGD2JLDXH82an+vWxu
9+7uNiV6xlCOUgxaG7SdmDKbsRzlRJNSFQFCKHMs38VPfexeK51dxRF2FiZ8QFWTMRWk25pIPqxH
oOCZc1knmsK/1I+qPhHFQqAaExM+PZ93nIkCAozEe1yTfsHimstoRimoXrfMaaqmqRwPDxzsXX3P
R0ng24d9cls21jr6A8iKj0vATlM6GGeyodD9KXsBQanpiAGQ7roROpllJ1/7lPKfUb+osxMupX95
974MSzAl5qCPJmpwWX+EsDJlLt+mxaUgcH0ZkyNFc5Mu239FIyZ4Dk3R3w5euEzPW+/ZqpJBwqYb
Mda8llZB1VSTuv/TpeFVN1K1Yl5cJ3QO/j6AO4weHzSl8SBw4Hwp21ntmnqkxDKsIM5QJJNpy2iE
Esw2WlFXJw1r2Q4o/O2GXrcXmM2f0/eTQP1FxRKVPzQ+0QWgmV4IR1eWFJ0tdzOeIjxlS3H0uI1C
dKWAodiJHdY+ZLD2zRbHrieNKwY3ocXKN+4VhjbZucEuFSNVFEze4YlOCO9pWtH4oL20SRIWGjMK
dWEg6e3gvdagMljtgXRumWYhsb5I2yr+vRtQn0DkyoiepWNj9qw/NgFaWngiSSHHPIQxgoxjigr7
TUn0mhIDjGx96pJx87FOtyBLUjDhpHmOE5axCo6vwEa/GlKswzzWSzCFChEYnq8JRpq02Mv2agHy
PXPDLSKRbO+gCEmms3Hc2d9yqy0/jVmdXU8hANfY0iG2Cf3H+6fdEW8hcp2VJkt5HOFcdFAQWPm4
mSrXDp/SuP4hl+Bu8O+MPkpO1J0FdMdwWaiIMZxWnAvzPUNSxwgtatA/g9Enu+FDMgwsKu4gzHTF
6VMOVMuF7WKcpkW/L7ZnWeecaztJrC+HN3ERTqcuGBrawZ7Gf5DwFww1CM85DPjKxyFOLMaVxn2u
2cBsomP09qhLmyb9p+qxjuSnaUORQA4ETsLVmaENg/yjMvtm/hpcJ51G3pp8bfKGQ3V9FHgkhqW8
dsVO0OUqngpF97MuqHQTfRgpU2S5PcL1GGsqTsAotwYu5JDOOToFCe0usEU8MTw4dq2++s0H11be
ZhEnauAZnsUEX9ROGOmZsC6mFhHKHo/5izw/EPo92BVUPb5TBSoVUAgoGmPE48vc+Zl/1fbV1YmV
dqRp9JEZYP4ZkszDBPz1veoGjbsi8Gk+dnsISSwCBabqnB2K5WbwAWlpauG9XXRuZzpzue0tg3uN
+UB2NmXoJHl4cSk6o2ofmJgyHtfN62TTDZih+TD6AGEBNriqGQh7/sXavxQMZgz3/q864s5Haij1
vscOIr0tOuhFXOyjgypKbaB+CmntHwpqecSuzua3fDrTsLeZIRoyDRXIaLp0WKQ6fqvRv88SuGxM
rg0zh1Iv5Ee//4jH2iWcAyFFUk9DknzjbZlZHGZcz/fCSZRxaijVJvKO7pxiCk+HS6177WpN+GRv
iPDr2pTT6u8otk7fvG+ei71pQ3ANPaL4eH9vSJv1phitJqoe9er+lsPgakOHQqnP64Qmr1ZchjX8
+7P4iLqStKdEk1FF8B8wnA+ZLoy0qP/8UCcIeJPxL/+lBcmzJIrdpcjuizj+o1sAM2XEgSEVUwGV
gSP4aCMQf8IOCJbVZQH8Jlv+tAUKmjhDWnpkaD32jK9Qia2YxBNTDxJNBgQcaE6dHboa2NHthuXZ
Qpz5Lz+5foKDYT19KH0UB/zrvYYDAvPu3GKTx5AiOPy6jhoWUkxD2LqWZNRwl4W7byI2e/g5BcH+
Idg0F50N0d19QbZOA1qA0AftnXkwJvaGAIML58EhYE2bPox2a2DCwe2Ydxv5wLd2jYcZitgvaQHA
UbTyt46Zzq8hOsbOxj4RY0Pu4ojejjk8cK0Uax0ZCTLXST3u/YAtt8gyIvg85Y7NsQa67ckubSJQ
6kJItRELGte5LuOAIG+bi36giZtmDKUjB4jUUDztBFBFSjf0TC5iSzRpFg5HDB+pDkULSkBGIPsF
T4aljqkkouA9IyUb4t9FRM2IbxdA6Boj7jP/gHTL42qkUtfMs9Q8GhH85PAPiTJKF3NYm7UWNghF
7Y6x75Qxvi8azGaKFvEcuN70P41KvTXjbXnFjHuBFMJdyoOLax8FPXYpe5ZngXszogjSEWQkl8do
3nI0h9edNX8fBYwbA4TUQRi5ZvrnFTnSe3zR89YtPxgLA5MB6KWOdZcOQ3xb4vJFMsCmO+tq5s+R
C3qebqnDVP+bjMKIo/ZavZvW2bho8F/zHdMFCka0oFmMkxJZZoS1gfwzG9VE8iZIXb+EGEh9EzkA
cqW/fKvK+luOIwCQDUUUsq26p7aadrIwtPENKHKZCeb8f1OJgLypQL2jmsKuKK0tykleb8rfKkz9
zXkf1j+NNzN0yGlzOTftPe6WHXKb+d9RH/2TORJku4bxZNf8iDY4U+SJkPpwiu6dbPhk9933poUM
2LfNWTKNl+M6fw5HFmLYUt43HsTZiNlKPmHU02KfR43B5N0udw32Ftvd1w6R3LlnMRgxstiOLcCw
cY9JzxZ/DWPX4hasrqbna3g5K7EL5ZlRlMjBh5gYDPTbdsE0Z0wYJqqfcOtx/6GrWCONpT+/ZDm9
Gcu0A/u/9HJeh23lKGzxKUTUN9iYB4FjK1yjUw2Z2kxQm5J1YM8jE5wY9WYXyG9i27mkHdR7LKAY
yftDtoW6v0yPUcdsMM2Zgnru8tPbpEjrIlbcFiTBruvKBZWU00HOf4EFZHldbL34CfoVAupNjpp1
KGdsTHe4G0zb9VOxQibAAPCpW1KfrEt9tTZLr9ISSwKyXfhh/hxmzBvWn7xq5LtjnlBzjet5tgON
dx22QTPhU2+5iEXMIVv4jahLtXRfdYstAFUAVvH8mdYf43ustJsrq2CAZM+YHxAqkl4VgY1BY8sf
thpK8JYD4twGPrkPtzoVJG9eKwr2accjELlJZgB5tYWf+2deXP4hQ92OS+jSy9bdHzZi+Ps66XcP
LoEo560rM6AJCbroDKGIRScO+UOoTGcpt3qEoovKzz/076qbYIqsZN09giFdejNFXiASF9z0YoG9
BzddhaxKd12i6iCVg2GXfDJjYQqVVhaDMoY8zaI9TLihZUMfgo4BFBQmemgKp19u0TEs8WeJ+0bD
/kcTsps7PwXSdj3MWRQRhpPJ3EIwdLqHXGBotRD5jN8g2PaLV4p4h5BLZ2xn0JMAkGB5AS5dWv2P
etywG5OHNg4xYcWMlTpKVNkWWFIWYnonspRwPWzB6DZOGxS+YSbqV8Kjo66GcMV47OCitaoa539n
XozwxPjXFBObV76y4iTaKCabCLZJJzmTpjUSxyisU0xUQyuSmSwMyrBDvQrMlyIbUN3l9sxlOUxP
111vSlbzzI5j20yIZFV5QDOqC7+wMPxYWLs8D0ORooPfjG2Glo1UvQK56il5nAs8xUBjvG1524z7
u65HCbflQzgQKDm5RzwVaxhBot28v7bfcE8On/EASa/z3Nvv4mB5kk+3dCFS3rPaPpgJmI8xQUJH
h+GYPcEcgnIvOAV1+QepHURwEJ5qXH3oxY1DIvPCIlueJaMWClVkSo/B1PZvgRCs5i1/H/o+ETOb
hcJI3pAMTAxb0AOSwUsM77TpWdMS44oDAUpTbc/r8TsDDkGvZhUgqeSQm7AyqHKFBYvHgOZEjHQx
NH4YAJpDSHg4qkhRAIPKSMG+smo3eIWyH4BiltV+3u8HQ7AdaYHURiqvSvIdCn5AGKWxQwOCinAa
734jF9JnQLjBASNSMKK/13XkSB0x9oSPPJjupgGlwrdbCxuHE5KnNs/al1K9BLZzvSQYo9NBaEAA
AUIcPiHg76+MwzBlzhX+Xm5ALyOy8psJRs5f9vu9+5IjLNm0nVLwdD2DUZ/jT/aZkQexylcFZSEo
UtGmElgMfk4EoFKEt2ivDIxjBOzKDUpKbH3pMcyeLJkcwa/T7EtfyowZGIE3Q/xVpxXMUrIZJEJy
dOBgWs8ZK11PuIcBl7zAlVoDp0evBo/5FdowPx9sGl0WRgJvumir7esui/frkxKBpwI0gwlT7mTP
/tBN8gC5E9lT0WhdQd1hOD5SpQSsXHzRlEQCJmCCRpSzOuXVD0JzHl/ISqCxRT58C204hJwBYnMb
c9fAvqyz7UcXGKOZngTonJbcvAlB0i9D0c1v42jChf1grbXxHCWTs65PRSife1LZewCoPZKLVH6L
UEnsin4MmgqODVCB5OYHcWzLimPirbNJGIw0d6ZvDemu6CFxZEMOUf14fxUaDcjhZ0A3GonMjwzS
P3hYi05/RfvPEBk0W7wDk3MUwkxXcJMkyUrHBCU1GW4duK9Cm+SeK8sDGwt47Zqic2GC61bzPqtH
lCOBO2ClUjuUzzl/+v3HNoDp28cOcNIEFMOk+GAebvVVj1BlIdYQlYhx2Eynb00PQ7iDNSl+zAQI
9OK8xbqi6sA4mSMqEqDSeUAEFAtpS9lvzKk7P4FDOqBdYfwUIpHNWX7CXWdO3dkdoGIxDFjZMbSV
UnPZ8mxCvmTqqw6TQG9Fa9lxrfSQ6KaEuw+n23ymP2jV1awdnY74g5pItIHF39RB5TTj60A9FUp4
iSvcdLmSwOEyMjlRYh1fk3BxMSQltGxzmAtgtfGUZpzJD3+p+U3qEKzCH94oLaAseKG/Yx15PZUN
jj6a3IFWKEscolKIaBj+544jhJH5OEFsFmwBbSbEnthF1vj+931jxKg9RNGFvwhmtND7D9prqOp5
l1E4v0gpY5YlamYvpK8WpILwSleoKDKabYgvoAxmw+yUP6lxGuYEETNTcRdGBs2V1w0YVpkwNSbW
UqFFHbZ1gb4cDe7ar99X0QkldhzQ2YD9TiN9gOgBNCCf/w5uR2AG/f2DEpZ0U8rZJHexicBy4v33
8EbnoPfg47zhQP3g398QZzDi7vxqKu7TJHlo1urRjLnlJJtQJsM8E5F5m9RX0KGvcLDBjw9xi7Ab
Dfa6gdEHhMiInGDxHew9aLVInliY6LiXB4Z4uWO2nLk4oOj4lx5R6pwcOd9pi4RAMOLhxqXOZNPC
6/Nh97++iPMEu4sGt94HY43LxS8MTyYgcZleW5H1pJpNLtFC6zH3uCpq5nYd3c99s9A2eyPGARVH
1cLFAMIvsk7k08TaLeiDhlVm5k+rPUniAYBllNBMNps9PGlVpytx7t1A3RKPz9Lt66QVpdKzyh+K
Q1hb4hM2+aU4PcKWIQp+ktOxdExpRaeEtMVlXiN9wIv0ZvNThBp8IY0wdqmIKtiHRjOi+UCINlql
jnjUmjO9v0SOVO4sETL3QEYZf0ASev1Guar7rNz0jKEZ8Sl906uQ53ChauipYk+6RPnQCDY3Nw5u
tOxpBFq59jNpW/DEcEW7Ex9OzsM17IkRXxfJpJV78v4DH4FLAfRCRQTiwMVjH4igVstP49kNyYlD
LC63HmDbW66nz8bDY+UaRFlIHjzGORy44lSuTGCZ3onSayoV7n/Vj//9c2GjieJEjZ4bbw7ovDnA
Q5muulPQ9uoqJIThWhCazaEg23XtNbO1SsaVTCj/GqGINismnUw3TheKxmnlYMtwAvLKjCj6zfvK
oddDv18CjEM5oYXMe8FnsVwgfd5MLbeaDkGpxsQYUs0v3aaRweBQYdg76UwiLK2cGFYm76XFEJnS
UXPwCaoXrAUqLJS6zFkxc7hsdhI9yKMIDw4xeV4qSBDh/Zcpqn7oath0yUU77B91K+B8eSW7Ed+q
n3onuRUNvAaM1/Co5XTWzNZKqh8thGRzWhIYZhyjT3xCVStvXlWoJhbYWM4Or/dCvh+2uz4eQLzh
g1DyX+BLND/Jw1yvyGQSwqX+27EG4eRfVLAoxYYMYpXqQvUhISOz9x/uDaOZQAK0w34UgMXHEfKY
1w9Xh21RhENZPxgDbO1U5R7ZIxAHDERgeRLQ2K6pW8Afn78K4fZonidWli4xgfMyERB/BkWjDYoL
vQ0yk92Mn6axu1B9Ii6iBkdTYf2e9flVUTnXKz+523p3ydp8aMJ/qa2RQXu9hS2rn3pay/Z2i/NT
gV44jULXE9Hj9U+18gYf+9gCcqW9E71DTgjSSEvHakunw4RogkiAROHJTEMWaiqmkSsL09xMqH9O
Nx1Hn4sxsU/4VAR989CYve3Yqrh9VA9aH5otKrE4qLH1yxKmnlBxEHPZMACJcLoSc95L6aCa7eNm
F9/MlXujcEU5YLy/NI49F4yNjSy2yB3Cc+n1+3Jbf86cNY7vihCdIs8kxq+o7QYC7pE20NqpUVdi
jYaFolKLexKlrrI2/tDNfXqCdPS55EJik75LNxO5r59rHCCNeritP+ioVr6nKcMEIDAC4AARswuO
E12A8UjRXcKHlABZhZR2vVgDp+vDN2QXpcsyp4x072EsY6Tvv4ByrY2YJcdok7kQDJS4/+wt8ZP6
eahoiGTpD/EPPOOcvzHbJRhAJ8I9UjAYMJg0KFDDMItsVQ4zMHlaFV8wRb0Tr8iTk6lYyeAoqACk
dFrQFS5U6unKtBzsj4EKFRbmCDh3eHBGWHMQ29qHKeu4b9tbabF1PajOMAxT9KQql1VsjrQAbs3B
CLDJKAVupQ5aEZ0xkFOx0Bb0/+pXR7JjWvI+8QUkMEcvE5IUDARVHjn0RknlQ3QbunxMWAWXlFEc
prTw8/zFXYK7dvfRgAbE0oSM9uAnXyYbAN3A45/R0Z2dWMpaqq+OYGpVrlEsJ1SSOIemA31fAl9b
afWw7Fxyuuen7W575zrrjc6ygsD5PPI/YQL9SeIvKrnnFLv1XVPdMnJ/lB6RyMoT2+tticQzOdh2
bKg38TQLDkC4NW3tHV7/O7OMxTiTpafyGES2R/x6poBEnLCvIk0a+fDCmkUPMe4iSK6jZf7edYAl
XrP5aFfZjTrzsZ2eZLunL/D+S3x75W8cn548DmFzeey+g658dSn7J2eEGEwCTxcy01FgN3Q4ZUer
npM5ochWns0PYR1pySveiVVEB4xt8wqAvnJR05yHQ/wUZ961WhWlCancU+OjGlfnsNk2NeczSKRo
i6q8MRP9lC7xZ6OvhXYUldENd8pvclRrEuw8QvFSM+5LHJALpInKTDHGYyAEsrNZ8ejTuN0YGIr0
z+Fh+aeXmwlZPVhvCPs4CzC9JGnjcPjOfNsvXGfm2+5KHD9DZNNRxfhDFhMMt7EPr5kOOUN0PRUA
aEK2CpNCpWFGLb1QqymZEk7Tau+dpclqX04ULRfQnOvzusRPmckgbuH4sc7fzcDM9XizmJ+iogbR
ka3hy3/yDPMNEBM/3I8SsKIJazhJRubRyUihG037D16DLrllepqG06PnzNF5FLOymL+g2LYg4KYe
xw8ZZMxM0fecv0TyOcDYql+kcbc9rHMbgoqiRIkJNk7Jnte2mLwRKLYVwIH7XjT2/GQHo1oC05gG
rURCAomIG8df5tRpnDyHfJZAS8WvuesdZFVbxI8wMQkXW5muGWQnkSn0BgmP3aNbrNwhu3X6+EGC
NXy++7K+rXJ8pKI9DiAyVR4nnl7kwjyWAXzGZLzZz85D2DG2fYGDLBQ6eQM8V4OMNHP1I/JHXNgH
G7CTUZzRsjBzQoNaE2HIT0TT1F26aIjOwokJZbgnk2wkYQPODDOgLqdHqxldd+ySD3Ad7PMmrX8I
+DY5ZJaXftkNsXS6pApzmWpoZG8URLtjDtiurJZRZbQJD54ag1jt2EwViiRrxwwSA+T8YpwYM7qD
PHPZ+GGpm6NG2bkqyimkFc9hVItP8TMfIUOMFs/3/rHgvClvORZw+/foUWxPFczr69jqSIAbnDZ+
kBuDdtSECkQWpgYVAZHRVWRYllwaImSrO0YF9zld089+Mj+1nnupr1rOwz8xhIJ94BnNlT0Qocyx
MG5L1J8AAdSbGjCMPi7sa/7v93/HG6sDisMN7k7wf0NViMHh8dZXODT7o3cvzTz3APxtMYbEBW9g
PRg73QBFrqoOSG6XkcMxjVxS1PQOQw/9NEayUA64CIuC/8NyRCxxY/zpomdtbPzyIw116X9wXGVA
y41sb+EPqNMdF4qG5EVjq9+t9kZtjoDifM/XOy3heQvlSEgRoGVEFw+ytTmopdx5bqx2L4IVPzqa
aOHQVmjao8QvfcS/GLdFi84dtD5yeRAPAbgGjEJYJxlaU+SbGYsFchXOZ2oC9PUEQGggQ0TEDyH3
yokXFUsBLu3E30j6svc/4xtvKX4HKRKoRFwAiE1sfvEvRVhetf0SpXC/OC6RBDCnKLftp9pHuKyv
JgdVncKqUtqQ2GbQOKMG4a9Jb4XEBGmazd1G+88ULtLRvEu/RUnyLL6m8ki7lQ7J4us7RGHtaFbx
U5LkRL43BsCTyoDyk3sMnxRacs7i7Rr9hoD7m9ER4O1CHYYskAtSOZgKXZAlnNRPRSmH8wkeHlWa
uiZdaDWe8wpmFQiAmuvRmvzz2s/uwx1sEQFjI3qN91/kkfrEi2jv4RKqR8Ra7PW+Du3Q3Y/paH8S
y0n0DTnWpLNDyBtmTRpk0hYJvlEqWDMtP3UNM4o+7zJaFGu8UPy5vr4GCG7IUaYhTtuahcwORxv9
/hMf6WV54hhVNtGFpJC+mXHgtWXli4dhRoEsEYWUTIucvrpxEv98wlddBYuahW7HUEtfzyMXjiOd
T0gYHIJaeWdCkdiDi0eMQRQ7XewioD8UMLn1u3ZkhLFXIUI7pqWqEkXallUAI2XiI5gxN4X3BeH9
lU4P7VjDaac+fv/HvhHfsc5//bHOQeNu2X21bcvFAxhCl6nzCBm3qrE0RkABzhwp+UPtbWdRS8TN
+OgGPcx5pvaMqeSUZlh/tEdWlN/umtkwar0SgJISHBIDaItANwM+AF2eriiP/QbCwBEGYObDTj3k
WLQj5e52H3Lk0mEq0UhduU6daaIrYcmpQ1cuOPYx1y+QA/NqssEjBXtNK1tuJoRKIiUDGc6Bi0IY
XonGPRYTYblAanAr43oNvVbJhN//EEdqPfFDMHayAZD9ODy4/1aPlfz/ODuv5raxbAv/oYsqZICv
ytGy3bLb9gvLbY9BIpIAEX/9/dZhy2OCLrF7alQaWq0AIpyz99orDKmze5RYQfyhuNw9VFVSY3OJ
KnbJu9LOAC1aGlOtHU0qRgD/DXouGw1jDLb/VNUPWJ6cy17MtIQvirIQYw6TLVg0iFaU6K4nNziu
o+8a+mgs10/ltSn8ByZE1l+x4rm0hMiHSfjplKyv0rZ5qN1TTYG5zQ4r3cBm54Bn6joBy+5s18TK
hX3TzbbG8tJQCzOFX7BECCoysZxcAxkFCPq28/Gr61uPS9d5SNZQZzhIM6xgu5yC8atcaZb/2Qzh
59cv0jFfxuEwFyrHoRFTpMzw6DIaGSt00+5RvUvSidZF1nc1EPYjn0FgmfvE59lJ06ewzs+LVYcH
N0A+Aw2hCgsruSRx40Zjmn7c0bLDQbOye2Ga/dJ/YFG6jLLFNc7/yMdA7USixV+Y4FsHfKSE5Y5/
j72Mvmtco65ZTeU/2M+PJhm0uFjtGpdKHoz5zWjl9jbfhf70IE2zvLxUjAlq9JPiWWPqcIBpGVOx
xEw0xL61K/oDdr47zYCzDcWvcW3lobFXrHyr5bk3Wl+CXfun3VG5xG75VlP7Xt6H7GMSsvgrHjmt
9HrkFK112nDDFUg6u88IT4Xc7mKQDFipN/7Ltj5VzXJbT0Fh9Fn9UrzENdhkVTF52WBiIGsylSfK
VWSjtLOCPCM4kFnEWibBk/GWxfdx7yDASFhTU2tEbyQkecnizrVVJqTS1V6/+47UAw5XBagq5h4E
ZEUbenjwXel5BHlE2UPc7wDvJxkKQ44l3kaehXKWtzND2mQgRCFsRNBsK4bQvGW0Cd9AJoRR4b8r
re1VSRPx+hFG2i3mp5eGFRMAZnsLnOoOjxB1EDEzbdI/xgGUZlwrsD82Ve1ESaepWFnUf+VFD+We
sVjHxcdu8077q0o4AZfxxMrHFiQOS9Og38Sm33g5mrDnyJruVQHzLBmeFvMAXRBdGEEu2JOQbAf8
BQQsrrcQLDTIz0IXw/Lztggk6kRgzWKnDVieH9qbttvstvHyD3L0k3s0iyeEGbjIkXcv9aXcZfS0
+TktiMTZNkRNClQZgAptqMiywrUYQnlPBZvttbhSa4groErV+HZQ8NfNSdcFEzp7dM4Dto4Iqgkz
ntmaZHnLXQo/dnrU7ifwh7CQK99Hfkh9ctYEcGw1Ixb/KkjbyzzbYpOFwxihp0D22GuEbCVC5UzK
IjLjT/r2hvmjQez5MSM9YAb8IvzTNMVQOljC1H6Qu4YHEjCS1jQN3sxG47J7iHMl1NTYnVO166mW
aCEed58EIaZb2LW1CgvPt39YSX7lNLsbDScNig/GOpHALKV6ShckswRj5H7S1eso2VePFsJCqJqg
aDKTPbxxIxdx3GZgbgfWRimEPQVaTGu5g0mLpTK1tWQZmsubECg24Hb6Mi53RrMUO9TxTHNlTL5e
tVcoE24FwPYYEPn4zssvcl8nrW4K37oM/RQrJdoeegdbrQ7jSuXWy2hUDjQJ6dQqCZvlEtoZJeII
zsrznPWc5m1efxtt93tX684KH9IQS+sifM/EYw+Tnjw3v1t2ItIxfOR9jD2oig/PTdpbGevibnpU
y2rKK7FXmVybzlzzJ5tlf8eKyYxQzJmEQJDMKd/7VY+ylO2whrPOI1QvrB9TNp3gEfwGyKftDP0A
SYQP52wu6C8tP19Te05vJQ5Vva6RE3gI0gDg8B79h6xctefGa4abNJqqGUQNM1p+G0gAV9upPGUw
af7w4ZMZYhKHZBUSkmqa2eSjjApv5dRjYNReejp1A8kTRSdPcGYU+tuzoS3+9Nk4Xvi/lTP+sPLp
46rc/sdH9WFi9ALcibtFeqc5vBSuclXTXERJ6Ugknop8eZv13qNoOK+v6YHWj/m7kKGLquuIZWa2
vqTtauWUu9F+K/yigYoU1VAzyA+FB4HlSgpKiJX5X9lunZzZOZNu1HsZXbodg+Eg+LAdioFk124v
ktGuaPS5MCjLQCOpwLNWdlZQxux2U/3Vb3YThMCFuBAp31GJYQW4QQ6iv169y2pQOlhz24uMGato
C9Qw/XW/sp9YUJQ7t2Qdqhvvtl9vfiRR2l1WfOdZ1gL4ZaZ1T5cfPZceUs5O0YhPmspF+TQbkY9q
fDGhowTENFX79vq5/M2tGnF/4vy4cDywunm4kJJZV9bQdI96ZBXk49s0xAvOK9ZzScviyJQ7g4+p
QBQ51BtfjDX8DMzzjO8tbOMa5vSJ43KOLzI8cCoirIOBKXDqnD3jOybXadWRRkjPS4UGBusFqaYr
wAupVBKSuFRDY3MBshTlQr+6XjR5demtluFNn2Cm7hP8fdE0XBni3M6ZbDXnLBzYfQZx8x6nhBS/
QcHt2wBdSItYRo9AvCBgy8irxV6zM5BH32FL2QCD+jGiBOIMP9cqBKItI+AFJnBQK5OLpkBYgjzl
h12CBDQ291gfEw3mx9vNGxPhaDcgIBJVE5GKhQzZlJdpj8OiQTezfvraVxyh8VyadgKWO7QRIG+0
9vCiqhC8F44VqWv2+CNebvKHzK/YH2hsRbv0FtQhSh6JMvpl8gSaAag0WRLFaequBUW78RadKq+/
TNMASoM8Fo3pVOyV/Vlo10uESmyAUQ24mgxIqUjogpfe6gkZoa7JiVvDh37gYKwp+ZIyY7ICGleI
TVMNwB9F3NopcWgENwAho1v7EW1B0K2IiiTqg+Zu6tpPy6xLz1BpNpe1lZMlbcNMncLpIvX5FRPO
MmngotpL+Lt4n8IbVERzn0PVSzdwivBXOnv9hjMct4NFBZNguH4ULU4Eb8AYgP5Sh0ejlcflgvw/
01K/WJwwtVIFrjZdDidJR4alOzzLtUCuGkKOspY5AIkxyHnx0FEUEuSkFX2tJlnSHSzQpZiajMpX
dv4Wkamq3brYP8MPAFY3KyisAZHc9P9EXP6YEIy8/gaPuaeHb3DOBQNsbrgTJ2evbiYwUZiE4UOo
P4I5pZLdx0XV8PdquvYkw4OtcTnXQrk1pFd5KYi32cHgs3blt4k670L3gOEzU8R1J3f7Iysj5NhB
yGIfCoTwnbm/aRk6wFSbzfhWbE7T3VpIQyDgC/gQk0nsnDHwLr16uFJSR4U7mUQcdp9d1mB4+jnT
MqIcrgK5cES3AdKcLlh/Ev9UzpnifFQJYJOoCAmZ8F17vshT5hrldRh/HVcf1OiK7iMKsaTbUhAn
sajdwYNKcrVbkBouhXhrNidj/NM2iMcLNmcD4lkMhxj5K+Xh4bpY5vYmm4Z4+0bAtri4IqiLsa70
gIZbSSlWmqa+ZLyIPIsc6NGYgTO10Ihb7mOv317HUwYoQBA92JNZtqFXzFDVqd2Gi8KNKC2Q5Qog
Qvb+qJ5Ja2rHSo5hIiuDvYZqsWgv/cYhx5RrRWU9LJ1LL6/ZciLCDgDIoIbwFKLUZLypIsRuqMd7
jlngs1ohtURqhZQ1KRyoE4dN5tLLxUcGtSLCXItflE6swhJA/AM9zFFnia7BiaLIW3hxiDfSrJby
Nk7noHPMTeMutwDdjuJzC2/pa5Axm5OADjWkVjdEl70kuc9l3RePPzCXvQlxNuP+v1k09rsd0b2n
2S7H022PqxtKALGAWoKG7PCG8fzeLUiT9AxLK46GD03UfZJdix4VP6CykVt7gkNuhdRKRhh+1Hxs
wj+bfPFdpmDG81cLQ6azyUz83GAuvkGY9dRw3/dse2tdJIzJsy1azX74WrVUOloB1T40MVx1UBRj
30D3IiqnPTF3TKrpR++zV44lPvvlO11GdWvayQRL1wFKOhFABXmq1xJXzCPK1cNiwaoRyr1+I5sb
9WAj4HzhCs6kTNwFXhyer3TJnHGTDFhJeWC3KexOSkYEku7ZKtu+M91EBjAN+zgr2degk9zF1EBi
BMZbFQt69vIWhSsDfxVO7AuS8cdr3ojBeBXkB9eEZNCbqoHtTvXkLwA+wQzQSREzTLesaNYsUIEB
WTDb0skybBD6a5YWakVv0yLmRAzkudZHdfUdIRicVf8sdYFcOljjspdTRyYBm+iq9W5xkRMLbGgw
FmSwM7DZm6kbvwo8NHY0fJfkiUaI41PQY2CuntPu2ZZYIU/H5RyvZ6BGIfEQMDA8aEZmXfll3/Ws
dT1QY5TvtW74Tf6sXslQyiFaqIeLyfbCufVDAovcsCZFyEI1JQxY4JGkZKfJWMetEkcDv4G0Mma/
gTvvvyfk1X0btMkbo4U3Q9IOPBXSk+LjJJG0YzZ7gxbSwwnQZnAIBtOcO8vgfuGFN8a+UDG/6uwS
dJPAuMYVQVU9kbjvnXRE9cmohVgsscOtxP7x+t3MWsHteng7M/7FbMJfeIy8kGXNbufaW432dkhR
kTQM2JfUj3I1bOiecb+hgg69kRlnc1ujyWpyYsohmeEAMqHa8jR1h6cPQzy5yjYwBlrKs8qrvk1b
5hRaSAyvVFkxDXYlF73r4W/g0DVs8F1t+EOQxBnkxxrnaQq1dzGrN/ZNXONMbqe79t5k2vuhUTqD
TGP81CjjlraKrGAs+uKl+OlEIaLRMnNPfD79qzikRNWkpLFp2KoCBXAV0ZwpsTzJqDyTmIKTWSnb
yKb95Dco6zOgib5efl5FRXyxsVZvkfPuOC7gX2O4ijgClHtJbLEdsBhn48KnlIsZDjLT9HvW7Trv
QTyqLDlX/lYWTl8jLFLqFrd+U7p6DY0GZLAPWUjVl5U8icIefNXmSaWFnwmzFCxxi8y4R3euWhs8
MWcprGPWkyzCL8jOM9ydK3mkVhhBeAy56ERwge5tAsOtANZ4wluccvTGdcof6QsAopHuoYSLIagz
yTE+yJZMiQXG4+PwYS9iZiNGvYHI2+uKP6yyb87+r8aBKB4Y9Tz4vlqINQQVWZQypz3BtDr2cfC4
GUNoVszmPUqz2c3oIfYYrNWCADqgSMx7SfKpvmX26n3W2H8oXC3LmKHDb1RgB1uplbOvMwI00hlG
xOKuK9VPBH8amPey8hAmbyZU4Cwv8UoG/wE1h1JoQC3V5OJv23QWRqqBqjknoMFzlu8ymEPGsodh
tq4OMtAPArkqjKkUOGhYLSbuIBlv/LJhRWamsqMAYSxs5wLgu3fbIHoXOtaf0rdqN5t6PRHefeNR
MDMu1qIq+29xCk/riY8igmE6U3RBsyVkhwHx/LymY9/tcstTFCakJQQbRsdouOdAM8bROuTSimAX
r/FHU0LbpntXM/dPY/p3BguvrzuwVY/XncAjCIvjQQ7KQR2uO11tuwOZf3tyuJxQmM1wdbF95jMf
iaMXfN5/NPlN7D3zmQ+70Gefxrj7Y2AZ/cI3VjlGP5gP/Pcz/+TrfP71hb6nxg08h5+t37//zJ/g
xc8/xDfx+3/9HH/dfwG8Sr8NY6fMhRo8MOG64HbkgPTZfDBKkDqB/+PffG7Q8lKUJvrwW/1TL9YX
vDY8/4ISF3LTDb8sRiCZplf5Fb+VmTo/tv/1vF5ZF+XT/mv8+P4X8k9e89lf0oH1z/q97aMykwWn
t4aQImTCx1fSgp/xaMfXKAZ4kdT//WhqutXrqkFI97h/kdrP/uIvXvNR5hfOdB79kE7JtpZn/CTf
x1f5HFGd83rQP2vALP5NM8U/oGfx4ucHC8tZGr3pyowQjm/7L//8rno45+v7n7C6R17ow7zw2r8P
SGXN/sf61YWGFPxj/wv4zGt+4ufvM79Af4QXfK6Jkkj0evaCG4CvnLqnf3NLKzYKeIjQGCeaTbum
DqQ2ZheAeMAKIFtgGso+g4ggrIwJK2UKqnEm+T2tCn1LnzLWRk6DBUt03g2bK413aswTSk4lSxGc
+e+vH+NvyimXjB4scuAK0Z7M27AUSKdrQ2v9IKGv3JEM38lld8gwukVZajNKF0/CVC5/t/OaPL20
sMrA+AdagOPlgJ5MmjoXMynxmA6XA6+N8DYfm/LNLokf6zG8lLSGFHvOIcs6EzJNgyQVVclcDbji
M7ySXKRqAnJymdNBlFNLfZoQdJTtYmQAkschIw4ZaM6vK/X+zlk0VBpcHhGW5WzgI98725N9OWnA
MhqayIKht9FHdX+Pw/d5csAFGqlpxsrc/PUreuRKx2nzFIEoNBRZ0rzPTCsP5WrqrR9gWxgVhRpr
UeqVPKOZme3SePm78SxZQyuG3iXKshkyrKnf+hhZF6X8bpXdls30UfMdLUyJnKa4R2Xw0XdAG1Db
5OClPqOPd+eqVeXxAfpG6s4IHr3jt6nYFstMXsMT9W/XtRftNDydFvAcF65o1Zl9OZDdYGTBQzm8
Yzq78XoGQAUemcJa6TrBq9SLGe4CfH0J0w2jSduauTrYscsgYz8AxVa+UY3EXGKdRsy+VneS2JXl
KejjGFnjSCG7M6RjKhG4xg7hlxYGD71luu1qUF6ukObLdiYtIJ7mQDIr17+OAg9aFgxPo11msBbD
wdpr7by7svY+51FyawKQNJGkphElSU2BcBQr5dY6DbCLvXPQF5iDhlDmIFJGBTO/6fN26BZJaBlp
aFwD+Cv4U9m35M0Lz5QHwH5QCGxJiLF0/xpTq5HRwGcfRXGK/mUk8PPjghAB4IewgfnZbKHokm2Q
uSHZlSoRTemfw2eBDaGaLi4xbuC4kvabsfzlLtw75NEtp/TbqnUzf4GxPJJ65F6iwADFXGZohmMb
Ugg5enQYPDt4r9qr/pNEzoZiQfpbEwzPST7cqlhUmNeKkzJ53q2Z5GgMKndzKW+0LBlMA5lXtoEl
oJhvMEYlFUur1yMChrPxQQJgxRtEGd2PVgq1q2NX3vn97lHsx0m41mlPhOP5qBivjLhYzrDnxB7h
8NGp0YkM62igZAgQKvQsE8h+sQJS2sMV7oIG7YUvJ4ii4mnuA1URvGsnfR8H5b3kRBNaiw4LHXFJ
/+2KFgYkenJccAQ0hZyPthEfDzb+WdgIM9UiIeJKs5oWypKhHYPm2j1I017xRBQBnf+deXIIFbHV
eCpdZdxsr8miv00KEA1hnRLRNysw+oJ7gJG/nPjtzEfFR35IQOuV9N27yISADrRTnU+nniZcgKlh
iK+5Srajneq4+q5fnwPvv03z8A0a4tvX3/+ReSodkLjYrBa8f+STs9K4rr0NNl14HBkHQ/Ybzd2S
hmgVpX1Sf3zVbepjS9WD4rDsXZo4Y/4t14Ae6zrl7yAY+Si8U2wGc/fxzFDsmeEQNQdC7Ge5kcgn
OfCi7Zmz+i4ALlKClyY2r7+p43suDCHTiGktHSJcrcN7jq+ssm616VGsAo2A8sphJOvAf8FoVXjI
llG6L9njZLvoe9zBo4ZAJpoc06d3yh5Xi68AQCXDnDi+o/VOx8em5ZJgSAGymLEZSftjwltTRkvX
KztLgzMhMOsJnxDDipBjCA+seZiim/4vhQRBbE9KJ6BBpx6I0zro422O41LZQQwZ5R6jp8Pz1jWw
vFz1R+EKV4yRNASGGwtmgUI+GqhGqkEMIk54XoPno6yVNFsySa9Ys0ecM3FT1IYa1I9Nu3aSNyfO
31EBp+MUjkyhFHoQqGfHWfcpjiYL+rhm9wFh1ruibm7dXXOr4MxsWT0nQXwuSoPS7/T8KQ8i6eOb
InH/zPEiNlgdQeURdgknjm1+bV03RJcorS91gjjdh8eW4jUyhmEe3tuJPAogB4aLm6YnBUDnbiO6
BSNZg8/BchHOqmGOUDkJAT2gbW9dfjs9IzgSTrqkywYu8guAd6iScxJpp6QzNjr3HuI+GNMEjBZJ
RcRwmMWpxN0wm6Dky9UfGMs5zxbKFhEdIOsI1Es2YOzxiuA8q4anIJFlvyDpJ96mize8HUwqtyT1
YYCfTYA2MNUA7vosve0dJncmJimOiQ2YHImDdhTcPKKoNSiLmlTYXroEYfJYA31UtvGASEfaDtVT
9rIkoy2Gd2w8jnhwUU4WHJi+cz/CcFhTbQfyroAxDom1swb98jZoqTomhWfSoMsBxdBSuxEiOphA
8Z9qy8Epv7raZEzTE3wGqwqaInbH4p+Tc9TAnUMAtgYJ8wsgMtouxKBRSxAmiv8zUO740nKNqyGY
Zh3w7jh7TO3LcLqvsXnC6GX481/fZNBstb5x7+NOd8R13Ol8upuWYA6UgXhF+ZCOlGilEZZ8Z81N
prnAi1xCAJCIwGqt9jof5N/hqWjKI2M2brLI0xHxhFIux2KY/lp+ruylyxOwezJ0O6wosoibrfer
b70DlbFlK1XT5+MbExOM3XfkmTFQaNCUw5j17rQA1wsEYnCUsYD9IBuB0j21Qfz+MMH4HR9VFc3p
7CHt7JHWdBM3WF5FF6v60wuJXFi/SjBZkRjDcHwoGMxQg2KhFu5ID6mM1V26YQ8ZKtYT66Jym9ut
vTu1jszXOFFw5SRFk4onH2mah2cSLvV6tIa+fdLGrAaV1D9QcJ5S9gAJNWVA2MMKPlPGlyyMxM6X
GEiLcM2grxyomCoerahvP/3bG9BD/EM4G4HlnvC+2U7hIauu3Y21e9IOhlYILv6+Ks6gRDQovzWJ
qzzUNsyvpe5A0vQJEPdKhIN9uSllEj3f6wd2lF/JaYs4KjBd+FgwtGeoLp3P2qk3wc4MmQTR+uAN
hm9YUtdQZ8YRT6horyImUn7ftXl4jUJQM0A6a8NrZlczoWZ6aNLBO9v1/p9SaCj8QLNAw6anjDfe
TpPFKNmyiPqMTsmDjhAU3g0wKvUKhRkTkLk8yAIc32RdOILwAPMhqRZHQqng6jj2AcwwmTlcdcwS
KmQMosXr6HBbEEIhr3ap614/y0emeua4YKYEglCY5s4aNq/O7ZI8VB5gWo1EkXt9iOAW+KQPNe5A
I98jBFWyA97sTxXSdXhmInPCQ7A5kZjqW8tTp+vI68pl/u2xNXJcC/433+K8DNuC0SrHexGYNAIX
4VeWiQLGJHIWJwHA6T/w2d6WXXS+shfXu9G/Ce0EIld31bb97dLafZHXjDgU0s3rop/2dvnNpWUI
Bl+WOCx8FliEDp/vblO77WK3sO+Zojwp30TG3HuRN/LeCklwz7ZnwjLsCfCeoAzZCBjmL3PULsb+
uoytWys41fb+9tAC9hcbFsUijudXF3xn2qa2OxoHUjvDZRKSyws2JgNJYThqhLQ5CxuL8QY7k3GW
/LJkX6D69DSQ7wlm+bUf1/XFXIBkKi6vDXJ3eM5Sr+/LpZuMOMPCNRmhlokM5q/a602QwwMDpCjH
D1BCbwxJKklugxG0o3ML3BGVu7jh5uzhNpzv3bpjglR7b/lRUiBJA9VAxwXPtY+1mfQjEsPiwqe0
a29NpaDHyZvo2IaFvzpbpciPWNvEQsLr0VTmEa5oYkT/6weOIa1s+iB4UJdHs30VDMaxgk043Euc
aJg2cI0kj5Tg28enUR2nFgJ1C0b4irOEWMUyi4jIblGAwOvHdKQW0dUghQvDHQQ/Eb3b4dWIoFu5
Tes799qhtNTKdkrIiJ42wc+mc7YLkDHEF/2KVqdBuAjGB2f7g7gVWhJU+WY+PqIQBLSKCuvbW1Hh
mcUKdrrNOcJYdeCxxyFTCgcesN7hgXt967R9lE97XBpeOtP184yERdGD0Ig9iWmShFhjQa03FTor
q27vhHQMKSK0fEkhmkIFeP2k/u7ZY0GFv2T7HF94pNYL42wkZ3d4SNDJCjOPa9rvPHqQesoAqfDi
Bdnx/F0qElZ8yhfHXYE+HVtbGp5a8Y9wRc4ZnTmqLvz4fXqcWTkyTfaid8p1h5oshIYIlg88p+My
oXUql6DDyEZFPKmytr/lzfQ5UVqEBz1tAPoAgNI8xaRlazIsoaoeMNnNZWddaJ26P3UZZ6vFwSHP
V4tV7CYT8nyEcaAAXvfJxAcbar6AaRyVBWXgd4FmizY7RE/QwBRCX9xg85WAWQjOUNFiuMVUo3DW
v53WBR3vpmwDKuK9yEZKgRn24f3YbSN33W3rhtQf54cebgORjcwo19Gt8V/mGHtPTt3tVR8As9Be
G/UlW9Q/DLHTgnJw8lAkU3AwgoBzgrhhdr0x+dh6Ifa42MbQZiM5ygYebvgQusaiwSQF6z9lsTlP
NpwSDAXM0k95b9z6/+2DwQEFQRQv3JjyDjj28CSVdt2VSRPaaC9h5FEKSf4o9qR66iSDacDa3Cxj
RqF7rqv4SC+DJENlFe9BFMzXD+y44tSBEdBJQAnFRzzXMXibIfG9KWK3RFUkMIdO57Ia4StrJCcl
V+OAQLG8wbb/7ucE+4br62KQhH9NF20n0fc6iIuzXUkBMEACwbtDhvCotYgz0DlNZZpWj1/LNX1r
WkClpsz57Cf8DY0Qajijr7+p4waJN6UoMbQjyH1I4Tg822laZQ745P5sy/o8CZIvMmCQA53pkMws
H6AaiYUPW0FWHH0Xv6/86tMLC1USRnnBVVl224abq9eP8Qi6xPrbCcEtWZoYLsKzOTxGgRel5SUu
uQHBHdLZm022wuB7/OCmW++i8DOA7yU0ivyTDxSv1DEJ0GIMr5sSL5sRD/kFJB35+omIIKKfdOau
tX0M+upe94xCNsX3q+FMqlkp6Wgi+NbyhjEieyG0r7+tI/BSbwslSeiBDMKTNIliv7TQXrHLc+pY
Tr2cEpA5YPLH3a7YFputAGkr3TKZ1LjfKh1RGhgsajWaNLWIYml9akXsqz3qAsndXj/Ao0gzDhDi
DBpRWDNcgLmdBfdLOYy4Kjzb4wDjdCWaHCY7FagXFrK2EBTFVMXcnSi1EYbCSrIxBcLL3CgfE5f/
rKDVmChgRIkwBtbfbMzwaYTexykxL7bLTVVLDWH8PeMKiUtB3EISkIXmb7z8uglW1VUl3pEwZlE+
G88klWAGUYLN7HlUCyQFxr0BWhPkCZ5gkCqlU0OzWZShf5bL/tcpmxES7PauyYLwvLQBlrodDsbT
5NtnXtCvH0i0LtmhksWVJy5kPUBDjyzA/38wANauNFt4GTYBo8D3RLPoznataLOLhmqK6WHW4HKa
DWk9UXUivdZe+LOmAhU0rFFYsqJOSaFUSY3POD/F7kJb6usX/bhmQpAQA2sGIfNfNoVZzcR93rRl
E0z3hNL8ASP0Mq5YFMgx9zF/7LPpjyZZY8XNfl/675npfJCAke/B8wx1AZRojejKhmktlKYTx3YE
uWLaiXqFsCMkntCgZ1tDXZcepkk7dE7sVapNGLPhw8bCC+Qqk5gEuFr9ikbmavPU12tvN2QPFjKZ
v5zeGX6zryObRNvGnoBAzHbmXfK0A3DNvH5fgLCvr9ebN9tt/i4uxvsKN3JtWWDJD6o9dB2zFj6U
9lG6e4lBT2vXj+tLEK9fj2m2aHo558QK7Z44FFDCv+WAgr1iG6KRGbXikyB6wQuqwIBRmEdV9heq
zSdGnqdrctO6Hd72HBYdMQs6NxoOf4eLuRe38a7xhx4GJkiHanJgc7N5sulgWHVduSO2WOz5Mrmt
cLbSDvloWIVyBJbjCJmKePgM137CuGIpVBvlDwvoE0jbezl2xNsC0y8cUgcs9xhb9WH5zXaVQQN6
pT9or1miXPy6XhwiJRowUHaP8xNhQ7ek0NxqzzOUlQCQWrnlxNN+s8f4fYMHxKXMgqXgJUJxdxFb
0XeRg1UtNWF3yWp5h8nTx9hiodqiWzLTwH4s3Dcx/L0bf8fXFLFQW8uvVbeuz63lqWSK390DoXpI
THg52cSbHJ5rywlWhe8V0704JlgKYYkFYi9oSV6pZEw+SWinm0DycUFLfrtIL15cDRUCJe7g6Tb3
yCnJhY0JohjjrwAPAA7M4ZFN2XpXBEG3P7JeSaYSBpj8ZGkBcEFbecXbzsGGkSMUiyHZACuzOIqI
YQykUZxIIbSnO0EthKEt3Ptl5F0FUG6LNQz4wkz6Gmv3SaErNXQflAkfTyxNR4gFb4gZpIfvNRAe
5/HwDVmLVde0m3zAcZm6ydK0FDpGvfoii0+BeI3i0yqYLP0Izyjh+adGqTD7PGMmSLMkKxaMI3t8
xyAYdDjwvn6ERw5EnHIgHo394GOTzj5bEOqymqwJdz0zShBmpllkYMXvrYAGc408g27DWGGqS1Jk
tXGHhzgivFnCI6O6ZUofx+3V2l1ClyPHhqdLUIW1PclwUek5WylYUakyQqokAPzZ3QusNBT96A5G
6yKySJYwu0qc5RX3VH6uJzZyKNvsSsEmiHhYR1L7Ig4xAZVlFpEkfA/mehAoInb/Xf6mtrw3TTF8
VXKGemlpPdRL6y6Xl5UkHidO+3F/FdpYg1JgBwqwmVNSoyAPmAK3NtZH6IoYUdfL9hoS6xsfqZBG
1HvfbujGPulWtMmGi7YGe8P4KfHIKMVXVD6iwqlE0xFzoF4B9iD3wOuREgYYDlDoxHHrdjg8+zpu
fHg49x4P2LwxGPJVEWw79lri1yFvQM/3cd5J1vhQMxTpyQ2tEiqClopJN4oCbJR+hB7zZrAZoIAW
lszpQnTmkHckFlHwi+Y9wbB5CpZuc/Y/KDtcP3QjrGxBD0EwiEE4fA69Nct0j8b5mYO9VGi8ERzC
QuEY715aWpFt1GKbFZxYUVEWFHFofKuRRJw+nb9ZikmywOcTMJPahXd9eFzpdjE0SyvpH6SJ0b71
Uroo/kSwmfYa6B+KSL803l8clzg+HinimmJLQZdCAn/9MhtbjNll9tCUYUnsLDi4eY0/ZXbpjNM0
PkmNw0jlbt0XwPjQAUb1sv07aJCXogdo/aVRuTMaR+yW9Pg1UFCNyQiwQbLoH7J4CZUSy9xOtm/A
geCS4i03PF6yz5WyRqMZNQmNhAaTs32PRPhcvhAxSkqweXB7ALgYcqiKti5kGG2Y4+SnyFtD/0FC
dZnXT132ONVfogyqXhd9F3Ku0bCKF/Ow4E0qfofIRCq0IgRTXmB9/j+vbeG6bIfxqUIXvXWcyzrk
vs3fvX5ufwMYyB+bohDvIIp8d4abIs2ORv5D9xBFw6XOm2ixctToWKpEdzXpsgFw6ZYdeZtSWjuX
mk8p40BlrHShKv3F/RJMkMFL2rXd7WrY/tdjxV1dJCE2NrxD0Xs1SA376fz192KOdXafAA4Bpwaa
A3nz0jttmhzd92L91jBtFPmoqsyoDyWiiVfo4oUc9RbeYJAgki2r24rADsSrhp6W8hbwn4kr0hio
zrE0/dx9DUqogHjyGE+PeMtwQZkq0ix0I7JeVrZ/MLrWvnH0VjBIcxcyMAdQmD2Kae1OxZgvzMBV
lyVe219lFbz3esOVcMUIoYFYK3sS6XMllIP/DryN48vIDADduTAP47qoCylgvMSvVz4Ur5/441EI
9YTZtPFKwHR5rgz0XKIkN6ueMEL433sLvlV7hvI4QRfPbpEScAVbE6NLnim9CTzqZKGgdqhifqQ5
p5mI7dioSe4yqmpKWaOqJgtHD1QJw0sR6XrdwVy0dvTbWq39DlooUlfBa5TMVOJ4CBBF+uTGBEMi
Gax7VkuUAyfetHhb80sEuSDCAw7PdHDow0tUtpthnWw3/YNsKDK4mGiJyLHABRUCvAjcrd3+Ofb1
haSLiV+C63gfTSyMVLz4syUJoazgQFTjhMvCScu/pRMDFLzttExULv2rvb2vrPGLWTKgeMrD8vSc
+ncLP/NpEXTBMql3ZxtSVK2zzVj6q7dso89GBQtnf+8vLooQQMiEPox+OhmxrAXjVw8map0GgBpL
RjmsZ+9/6KXhVHmOR1yaj+Z0vlGmkJvqvCVz5UVXYJcU14zJ2ZguRf/b3zxsTC03BgTnZlu+VWba
y80/8XSftib7Df6A2gGuZkR2CNyqOf5gLba9PTRZYfSJbinLSTzysWJSRMeyCB8KFjkVGvIDMuEv
CqUKNKGOYZSwSUpbxG15mr5sIJnZbQlFOMI2Tby0o2vpdWngrLpy+zbr2fDgUMoC08wZeOiMzkFz
Brs9bzCsk5epmpc4of/spH3CEAAQT2aeksfTrz7bPVuW72M8QfFBNWNg68jBaPjkTn882IGIuMBt
BaAX/1GsjGbP1NLNq11kT09iR6n/bfC2qvo1N2Pyp7pqRRGyy1/anECspan3QFPF2lcOuJa+omgv
wtq6sT2Wjx2THrQ7EvmbfEWQH2kRXl8IftO0wImAs0qvSDLnUfXsxVbvrXDge+odzuYS01FIxQIH
bBevYLp9Qe3Sxkmkb1MZm56FoC7lrcnxzRQTLNfGvxKIWtM8ET1rdKH/gAR9jFCp2wZP546j3zKm
qr9iumXkpO2unJ7k8iaykXIe44LNUS5RcviRCVO2kElxXLyVtLgZffjP/ntVNSpAdfk9Cv0TO/iR
xJx8KR54PBu5bIgG5gRoy4O0Pqw956aqA+8aTSfWQ53lnRvBbbIri3MfY3+8apabR3/re9dZAItP
ulsUMrSuawVVr732mhwGphYJJUCcU8PZbhEQdZmkpKcixDW2NHSMRAgvgW55UgA3R3xFsUfIrhiy
aWwPC3CFBXnsKod35QOc1eH0Hisj0kcdxWhH/BSW0JvzvmcaD/mEWGCSbhK0mWd+WjRXebhOz3L6
3DNjzq3qx16jWo1DdLVMXDnrDhgNdggy86ae2Nk/0oBfHVdw9pqdlVxEFUr32uZSoOyMMZkmurte
kNBmjCO8CWTYYwB7BrsM1YrnJGdeTMZzvQBinnanHeyON73DCzTbKbwsHwu8R+u3sRW+QTnyPtmt
vighsRZtsiimj1WxwgcL/TMSLik1ZKSVLYF2oD5luLHFW6xQERiIIPGSfyDxuJjGygJKCjp8pY3G
azo4BguxfHNi6mJTpiGAcordh3IiBKRmWE8eGtiAQVbESbYq6D/aCYQHJDVodMS6gB7VFykznoDH
aPTMCFWJcdb05fXF4GhrYDdQfCF9FE0UeZKzE9TZBRY6QakYLEYHL+NTejvNqYRmqQeteMAlL1C0
i+pmbQ3ZjokObjp6vDQrweLoRLJUMG/zmd8IbcXOh/WKj1lRWRewnIbBHhjfogm36XlkdMFtKIBR
27gxMJZLAytuhRGO4Gsx7lWz6Rpp+5Afu9zl+nLEhwmZms9oxSzT7MsZVCVRskVeEyCmgEZjCEEA
WhWjXGBtB2AivKRmMgT4reAg0cQENHuA9/L4MsnKFBp+CCmD71HBoQFZv6HnghzzYv1oE5ompou4
Udro/wdeFDAUphdwlbHxhBk1r/HqoEVW3Ljjg8BJnSVNUQ3RgI5X1Fa5YctAWku6CBDK4xJoIz2j
fP80tzsNTRru2K+bvI4LugjkG99ny4zm+2QClL9qrf5Z00blN9oEZFUpKB72yUhE6NyZ9m5bGUVe
yvAQQdG9Bg/ipCcReLWsSA1Gwp6oCk8lt77BJMjAoFDRqjBXI9AXFiFnbIElxuPb8jBpwkadYZrx
i5SrTwfVo1uep6M0qi2jFgif1PP4VX6SkVPuFg/ESjzK2tTE1u1gV/+DEuL4JhfA6RC8RWVG86T/
/svuVnaph3XRrn/WKZFEXrR3w1sJQHCZsd6Ti4BNKctVkiv1hgYug6Li47RMq3guSE7Po1QYmh3n
rPeBk34QDPfCd9Nz8j/4OemqIlAiGZhqApPsGT47LYuVhTw8fzLlLgYrlS/vB0ogXcK+/pbkPHNY
SpjpAGsLe94n6LosKDx76mbpfmne4ep0IxYQ1bdEeSp8PWaxk6ZJz6JmBErdVW2X1dTMQ7AhjJ2e
hOhX6YJEPmOy9V0OUOouxeJKVlhqY3SplTPN7LdLPGLOuzh7jnC98RRUJEmUXAleX0+PWJTQZgGq
pU6J4JwxlZldzqXH0Nhe5dChaO8IalSXJfqf1iMTNifjyDVlLmWsbuIxmt5v+xhAln5YaAuuU+KY
C5vSfReOPoa8xe0/UFtobf/1qeRYF2hAKF0DN3Qho86OdciXmyKKuOdj1CiqXnFBU8WqsaTgXyW+
Cbg2GxSUHo1KRelRUg1j3SeFXp44f8Ls5scUwYyFsYviAmfQw2OqvSDfsK5Vb9uuuBuHipBuzp0s
UMHKhPMILDX4nljcKJF0Dqu+Piu65bOuvGBoHece0ELkSh+urlqWlv9DK6pzSCQHVGMoHzQAs+ud
ImIJh60lLyz2IVY08fgym7aPQY9Y8DEKUKNmY4eQOahGp/vVVmopMCtoenVBZ/D6iTxiQujAOCiZ
i5F8Es3Zz14RNu16V+VvE5/WBB2rWn3pWCtb8F8CgwAuhjY85Y2r5OiD/Jsa5doZ7zo7eyOevnZZ
KyTOITiV0Wqa9MMrzYLHkB5nHswu8BA5vNKRv84yJr9b4wZXgdhJ56mdW6iy7BeThMEquIRZLKj0
ZdWjrymwIqlVESRPiONIZmH4m1OnCq6RNzNa2Vub7l5Qn+TUdo+QFO+wZTieb/3+s1hqbTBd1eEn
bxMYK+Y+wLKVu1pBdVO8vusq7w8WmltRwWsIu+weE4lFYpLRrTMBVTmoVVqPtqIadaLE0OsomUwm
LOp7zz81EjMm4rOThpumHSkcEH7ZfCNNV+3Q+FPefxAUb3jtcmKWgEVxOn2MgGUAuV1g1wynvBqR
jnCARj3lcPA1JTxUvIrBgfDQfhM9IDW60RhT/28qhoj7NnF/SBBjHJuX49dYqT0GPJXsBFFsn08/
FFuvXlsu5cKyugIeKJ2ttOjqy/n+fVgwm7D+qNyxVHbIbziJka6Qo6UHgUyM832CCMgkfGzdCtVy
/9AKP5LdXVKy2HB20bU+0/zEZ6phsGg60y/tU3ZE7LW19gvwMaU0NY0Oyvhp6snHG0u7kfGiAVzU
6fsHMOgRPB255KAu0GJDSZRHwrxkXWy9IXdWzdueqBxMTcxnPCx4zYcxQNGXjeMJTiX713MPkxf7
FH3de9S3iQ/MZTJuIz+tRn6aj/y0G+FFkrXnezMTPvPvzZCeYX8Abat/lrlISwQr2ybzu+Zz/LUa
ZH7CL9q/+OmFol/EjxtTlL1biX5DQktKBnD4zHfH43Pxrg3wnvzbAYXfsz8Ofd4U2Mvp2/Yf+99L
Ia/f2Mv/hO/ef+xf81l/z/ik7L+Br/ztkaIiFZSHBnp9gTHK/oN/VgMDspim6W+LFCxHKheQ4sU1
pVkx8znHGoXv4PNP1xRe6M7ADgU646+fMTPB2WN1yf/XlXUmbxNeGV8So6T66ZfyhR/8f8bOdDlu
Y9nWT4SIwtAN4C+bgyhaMyVZ+oPQYBWAAlAACvPT3y+rt328vW/scyIcbZIie6ghh5UrVxJl8d+L
7iwaJ9dveLxKmFy/GNfn6x9fJUyU/JXMUL4qoFz/hB/99Sf8hN+8/pwfqq/+QcpmfMG/xDlFI6yP
P0ecIH5ThFy2Z3leHr+qr3+prMiP/NviT+U1+DjyPwRW/vxE/3rOmQ5dwRLkc/53BxT/hycnhwdy
PMWYeL5M/1Ebh45uaoeKyVsRMJHe9aShy2nXn0WZUDy4yK8J/3TNrwrVMj9E+tuUYjZmBYlNlAoh
myWYXQElda7fCPlIKouCqI8hAN+/Kote150qz4JGGq4edZGEWdy0QArr+L9/sP+QMSWLQV8EnUjU
BSmG/kfZpqn6UQ8Tbp3yXi2IKfrbMpBZFbSdS7e0xH6JJfal00L+QdrCBWCTWl+T1k/pqaNHirnC
5M/ZDrkP6yTQlaekQx0SarCfywXMmZylkQX1e99jsa4f0+b2VMwoHGN6KWNL9zBtp2/adHkUdY+F
InJg54vEPGG9vSlrh9IWfEZ4pr7RCknv/74g+T9BFhYEzn1KDkAak4HU/bsnH0vi3IpciQIVQCLm
jVRbTmn0fH38S6/p74aOE4ztuD7ycy/c5HN2kPFv2Ib/efjLrPz9CzEXf5onbMXf/0OTgW+zibaO
h6vNkGxcvsGGeOuAuNLVcjivqXR9xC6ISpJXTBJfw4XZSbOerpcKQ8HdkUvlH//tKvmLfr2712v1
v14mlGH/GRfLGtM9IMRGwuPwn2sM24rZgVAT/2UCeDkWV9ZXRLX47+pTsm98ydJ9Zc35yfU/vpYf
scrXn8o3rL36iqgfcuh+F9RX7Il4Rf7+r+fm66vcFl/wp9cn8M/GE/8ptfXXLso7uDqq7g0yWPIK
VysP2ZWb7nW22Ji/7xxfs0Ps6/VRdvHLnw9W/8ADXAWxro9s3nUX2T+s/V//8UMMPN8eX68/82EI
YxynV3zvvlz/7rrpPF49RvByCh/dF745vuIK/3QTfPGXs+ALdLB4imUXvSse2X+Ow9Vp/HUWOBFX
qy0/+Zssllhk/u0vP4BM1v/1ePxHKVmuIDROMFjsEuLK/zge9ehOU70sVOPeabrGfdjB1vEfu3Ld
T9kef0z44no1r7vKfv59e9nk63+onfGF7K6cEoTPZPvJ0+UWtkwKuAv/f3dUdlqikH9FBXwh+4nP
t4y74RtkG/792pqFycyyzfyeD03QPgvEy8ttrWST+ZpHm37/62u+YN94ZIf+/njdPHbounPX68xu
XXfu8B7YP/y5Ude7jRtl39g9/xv/s5d/3ve/X3b+lW//5Zz5yk3tzW5eme//3aZCJPuPiVB+T+kf
yGRXgTX/UbAdLUKA9NNvz0lUAoAxiuLleNDdfaJBH1ZM8SYoYOBP2rw9RxlD0OsB3tuZTFKmdwnD
GPpe82AiCAQbGpKiG2YHNDxdhShnYilTJCtTirIevfygQHxlPPLqta6Qy0oWHowOfpo5QVG/pVbh
ywcG9OZybqaf7T79gU5Y9qha6QhG0ZnQnLHWq8gSFMJV2qsU1ZM5J2VLa8LBJoT/GTFclXmFaOx7
hcxV5r+FwsdGtoExqoh2yvwtK7Iua85b0Pk2/gZuDnsR1U+0dtH934UV4YbpEYVOzWwsKZcwYCMR
jSh9ZkVszewrk6LOYIS7lpSUK1LhwgNxfzQFjBj6SN7oGuUvVQbJi1SJ7mbQ0k0SNmh5tpTmSGI+
QiIbHiwICmmNsFGTxaAxciICK6ExMGvikpix+ZKYjnmrvAOVsvZSW8B8wwjd+rdGBHzXNYFyH+vT
C5luxaSr4p1rId05xXDCAjY/oqw+QUr6M6R9eRW1yciJVoQbUGL32F9GEsvoFubf1tUR3m9afdE9
Ig2WhmB+qUBxB8722jALA5RJA0KvJVp8+c/6YIOOGNyspwmCtvgbOyG9kE5xz4zEbv4VqAaJiY6f
eSarvBshoq0VZ4bBjRi0kq6boDqKW69KjHxUfVvLMFqhfKoAVYJY3vna81mS8sTk3B7VE+RqP7sj
ON+qqjoelpCDF5TSMppU093BaNib1DAygc5FV9zEOzN5b4KQklE60x9gewb62n5n7K/pzI9snFs4
6eV4W5eNvXejOn6uQ5Y96g2tnYNqlu04MlmxouUAxGKCL2ss5TFQAyelJX1GzCHPGC5hUsbyUZnh
qNDR5BDPupnc/DF1U3aXJVwM42SoLgV+yI8dHojF8TNTPfcK/5vshvpByawDGapjZ05R3S6/H2Tm
QJ9YvzM7Br0AyTOS8ZQPk7VgkyO62m1V3bms4wPMSOYe5377zdLGgTRs/1aapv2gkLRFgnbcOb0y
+quOEcftaip/HluNO0EuGdTzPpuW9u5og5xjrYLl9XFwD2qe82LH0d1TuYmZYh0WFGu5RytdIBx/
LiehKNxCtzC7lZZRDWAgHIrizLTxOQ2D22WLMrBxrEGCAqnuaykB7/o1hcekgrKYbeVjs2n9/jiX
Cim7pXX7XZS1YfkQNYXNhSpanZ6Z1kJfiKrTpP4p8z00+eTcn5nYlJcdCsbLOQURbdLjPp3zo7hr
apMNFMdpS4J74oaISmlRPbFizR9c+DMzUzZaVJJmbxDLLoM0vUATd+puboLpfBeFPD1zqOImpHY5
Dx/0ftYf65PLf6OdCVlNu+eMQzjS9+iZ578tOptvY8ZiXKQWl1Zs3bFnP9Um9VdqTghISXV2gUi/
CQ1oOpGJF1Pz3taOAanZvH1fhs69ZeQTYlOIIIO6DAMlsiGt7ou5bO1NlS9OX+LC8Y7GkKLoujbq
/cjcsZ8dNa17t0PMSveh58BT9uQmHg8u46WzE8a7XL86Xdb3ZmGGh2UsCgqUff17vTq4JZUyl45y
3I0LKSbPp/hZt64AJqOUqDJ5M6LGlWxMVM626TaeeTmToU1MG7R7YdfNkYpxCbNCxY/ITNCZPVP7
dMh26dPGlWNmxUvwcg4206Z9w1F2YqyQgfoNhNk5jRBzmtB8UYEdDIgE7JGoPEvdu2gOQ4fyaL83
1j7DneDK7WV4safmOeswSedwCN60pzOOs/i54jyYIFbXj7qQ+vmwjOjLtwy8HviHbqN5L6eYihhR
d2nSRd/0TftNDVX9enHMYjmK+Xdq2QilU9y8iOIJtGeRUWTRqKpjjTRWTZ9dz4yFtrobM1s/TXlj
3y1W/bKsKFKp6PSY3S0voMeAcckUONOKmI6DZwdIagxqPmtYThDWCIPWTJre1EzrFlOJ0aYd2AZU
QRkfw5xutTCORht8lk3i+HalPZApI/wKYD+D4DNsSbZx2LBC/YXs0j0xEwWiVae+rTptyF7xgIs6
MPIBhyIe4AEXg0bnbdruli18HWbLm2ion/SyvmIaYHIjO1cPUXnpqw3NH8zWR6t7h2ZainoibykL
aeNQCd5P7e3EWBleHoU4HGQkY3AK6RJQY/kugyGhJ4ZgJAMfC9E81fKbXFQazpFzhjEAabpnpNtO
GSyDxIwCPjMjV7ygbTBKaHIBf+/NnQ1pM7OV6E832FqVjc1bLzPkxxquUAbsytbAs4uRP2LqCqOf
ZDscTJRbvUmpLz+jGQ0rQI2ImAcLb0ipvrud1fLNa/9R6CGUacWQaY6V0CTp2uc7S+t8j2fxJfjx
FGyXc5D+WM72IvEGXcocwKRjRr3Oiai4rpAsRTRpDehOczUfKmvUeidvUg0jIuvD1l/KJZTIAJde
5wyBP6LYXU54GTzs73qW/EDClpZjkliUHkpZjCnPHusJGGM4M86OlzEFsUGmWXJMKOGPjaBVjMxC
khY+3fM3emds85lWQEGVgwXBpVgK1TjtZD4G5GAoLbgOlesxW8FViYTWiSemE574Z0Fu1cLWVSjO
rWyz3VZu0rnX93KOhTPqchkMPnM0sxn7YVkP6AVcCpQZ+S0mLV1UYQjZDv6B/padkrcU8wLhq9jo
V1aCbZwLO96dO0Moz9gJmbScWF3S5c3ZIe7x0QWCTwXCy5AmFCt4FXDPZU1O1txL/xp+gEBtJ1Bx
7YjeU00QaDJ5aYUEViof58TH6cv0VsnwpLUiroV3enpRBZZFXDgzUCp4ayypdHaueaE/tZtJX8D6
1KgN4qB1TADBxBsmt01MUqbgxlJNxBs2kMmqTT89Eqp+xRx/S2Z8oxllRJRK0awusSVJyZ/3WdCg
Kcgg62SAihaBTPkrNPOrVnGKoFbFuHhuqqrpVMZcxO9cidyXjOA2milSep7615hvPv7AAV2pFNyi
R4wfdHIH5l0GSiXNnWpRxT8RLCoF2o5uIoQhJMJMC4bKu0MYnwB89yB8jy9Yx+zOJZRZSw67iRBQ
zKayfoSzOjHqi8VOAgk++A305aqXFm2cx6U4fulKf45nDLsV6Y+imn/MSqPjh0T8iSgxcxK3BjyM
G5OlpCKglga7WeKm9IxGTc/hEDK6Y1Dtra92yawsgHVOI+qkMIsIwlUjllSHNRkaVwMu30eYNxji
gKFsdBuZCV+kE+EgUZTx1uBqVTJxv5pSbx1zRwgRGRoO+UXkaoV4mBCNoEwmw1uJqqTm7IcQyD2T
mgFTtdx39DZOGBDCK5mNIHwdGmlIdBibckFA45UOWE4/Eo+hoKravilLrDrDhhxxBFK7Sxu2QUaS
6IKNSVOGiw5I2wecOBFsXMEVPWRHSdKzT1cyohoStqhMacYlm5b6S8WqZFvLcWslWuSf5EbEdKN0
JBYTpJuLMzI2ISl+6oYQA3uHFotU/DNl36a0q9uJ659N3BDT4SkRAXOlBAOIP0jXo1tJEaREvjWE
tek6os1SS56O5ipsLnm23RLXQ2OCSS1NeQjuZlv+M23lueWFhEG3jhI8qyZnsKaun2RUajZx5b0h
trNM1oP3zA1bb5tg2eilsoruWfINKwJua40dsgWxvZ9z4hz6qFdZrR7FCDhQK1GgyAybcv9CJTe8
ZDKLTQgcRvISTYqLNqxkSTRaPdotrl/VMhzPDHIWSq6uJonhVIjqHkVMT4eH1Y2T5xfAq15mqvjD
xia6mAPWmfgq23A9sp5gt2rL47K3yfiYqmG/hFmp7zuZLUHr+E+vtJd0BBrXRpykib9YQwSS9tzo
RHNVDpqluxGNOrXAgLtO91MsspAyMTVfV03D9loFxBxnjo+WUQ2CSHc1adNqouBp7dlFtGnz+xJt
nEsAZ4jPy4ANJAS5CByBrJVJ74Ml8QQH16u8OypryX40d14bgNE4DDXkO4Kun8nAMwsQDmtJIgrk
d/IWirG4oNOevlczyTXlc26hSNLqiIbttYD4qFZ8X9bq8KJ6lhs8nsOhsIWM9sb+L0SMaY7sdY/p
paPqJiTNY9BTRezRysgPUOw1b9WLOJDpb1IPTDmodkRXMKiJjhhnFYOQEeHUjoOp4bQznYLm0JmJ
dwyl6O+WfB1exJWMExnZOx/sSgnOX7h6xDYfHcJNyUBMrdapv9uG/P6o9uh+VVhjXSfAACZkwTtO
9/WUjXKEZabj6vg8RCu/C7cy2aDql4wHlNZA07KbOM2fzrCH7miIarrs0UUwxDPSHDWeTh8cQfwd
o2Z5DkPYszLa4sYZfKKNMRwOjVcCGf7gNONVIGZkhbipluklLqsbBm3PRDppccbx4eJ1cUSv+fA5
DfOtfezh/b45sjMd/Zsb3qizOb1wkGDqkoW1VfC9VSBrSEQkC/PkC7bSr43NoEfJy8u8lozJe7QS
ZAlS8Hv3MttQPM4wuC4koffQCyORmRTOCoil0TMnIFuxohaVmJur85eLZKX73e6s2FQQT5/KeWAA
LJF/DTGSKEoWWmIwaYZjFVjYShKgXeRLCGaJzbEurviiCjIL6whAdCP3I5UwgRAFR860B0wMPhzv
PGAHOdYkAQr1hcFsjGjjM6zZkN0tATiCCGSJKMwyIc7hybFJCI9okAPsT0PCffAzEGl3yrJ2gvRF
JKqE6NoxAb3bM/wNG6UjjDQZJR9ObD5/72NXZHd+ZDXvwpyJetaA265TTsgJg+bzEZQzEeoMmEeo
ZWpxTJQkeBO9mywHg5h8j3Sm6PeQTs5sxaXu8fDBLYTswUydN8Dk53Z4cJUEZ4J/aZvMD2bjRulU
tq/llRFfQDSz5+LbM3RfwDyCtDPXbz2zyEmy9a+D6jw+5GaSutF45kRUmPyY62wLScJLbHjWiHFv
o+SR2BHlqHZiUCGOyRy44309P8+1++6WHCqU/YFgz+9lFdb3Rz9xBXecR71Tk/ezGBcLYmO00Har
OXpFGk8APGOExiZJ7n14oCO283TEaJMVuKsWbrjYVAjPH4WqRSc52OFZpCF6eZMTRL6Kiyk1HGvZ
A8FJpEfei6ISegM8tVwwdwiYmLDOqgp+2pRVdT1tuyrujwc7zfbdkZIuJ4ugSafFvfWhs0VvlmkO
ZAieBb1gHqQ33cOdOoGtVBL5Lhq0X6IkH8gY9exTPNHf0SOqpzogk3AFXcJGzGUj70PWVyYRJpZ4
zBwYcWIW8BtMZAJ5mVIILIqA/Dtz3LiOG5RMcu1SWfWSB5XLnvJbiaPyCAbGF/TFI/KDrGD6WwoF
xV8FezB/bJTQ7IRctdKC7Y1iGmUFnV3iR13PBM6VDIPPaIAnKbthUIy5L5OzuRFIbRHVEhxXdhJV
0DX8ZQLJrKXrHD2Q49QtNEFy4I6YpC1xooYk73Lk48sYJUYskSLVhJQlnzWL2U8HubKSMIMXlI4/
eGfqRbrO2BYEaxy4cKIwH0nBQ1eQIzGZqLgNolXdE5qDU6aEJzZgVm9WFD+n8TzjAqpvcvI8B5xO
bA6Ekr2eODoQeSLGwq3dSxt6q8KACAcCtZL/vVgP3rpt5a3VcizrjPh2SC5Ot+kLPRAoSj6kzgRV
q8z5NXnqXlr4tRheQTfrLKSQsEb0ImOLfN6SdYSychU8dpbNcnoVwYVmVutF+kOh9/5iv93Fmwg3
QxpBeWX4CZ/MseNoPDicoynlD0cyhZSjMeKu/RkWSVGrgk92Qw4zE1x14HiYWV5zJy7QlUMUl4hb
okLXHd9gUcvbljMmy3iNs8RWAC9gmePgiysJSBFG5llwLeupGAjOK8sa2qV8cMzPzfT+EcJ8cm+a
cUKOgxubFNgynxHBDT692LeQddyqjW5TWUfxtXoR6yMmWLHIPvDzFKAzqUBSabwpDaVyg11CRJLE
2CWz6tOzDt1KbDNlrqU/HMX1e5PvFhvbnhv0UgAQQzlTBcf62OXQKYCahTAmUHS6D1ydlozEOyry
xIlezfDXmNcAJQbrKFOc6ZFBMVkGxVXcd9tx5WR8GbQB4GUSAGwxL0CL+UUf2P2RmMbZESxKtHEY
69UDOZFOmcLQl4A+2G2jo8/9NHzy435tsrAPBY6RwbtCHcTK2aWI3jmE1FA5mN1XfQbEChRwRR0H
800zLG9XdxBkRJJL0V0MBkrlAoL/wUsvm2Z67V7s+HxO9IPdKR4QLozml25IF8CFAVpAAFHe41Qw
vivhGdnO9Xdv8tOJ40e6jJNQ2MJVH4SIIkMriAv1nk9SR1j7nc6MEhBKl2R7/hKtMwYdsIhtEGMr
Tl0aFKqYpde1e5XskrFX+BKzSLLWAMLoQxCqige14CFR01jv1Dgfb9V+nP9QQf7TzeLuZGn8GReb
oGYimywF6NBx4GhJIp7JGErGJCYSj0MsaGiIrBaeFpup7u05QwBaASys0XR+K3YnM2IYT7ycnwEn
JE3JyEx0InxB9WYNo+KNZi7wbRZRsdyAWQ8cRqJ+NYX+Dlp6MbXhjQ1H9Rk4YftuQK0MM0H1CMP+
JKCB1DHcmsZvbNhtn/oy+yNITmzKjIMUkU2QOGpDcLwvME0EfuH3lWnop9naiAww3mdCl3zcX9I0
yxKelhGONR89YTYEbiuniSDFERFbkZd4KGTlQ1zClmJS3WiFXaEnIqi4I/yBok/hN+8PBMtLou6H
7hu2blr3z/Y0neBDnNOIlyj19EFDjOHCHt9MxvLzI4y4QGLEcgAzCQdez1A26SzwI14KCa24m3ya
4GZSy4vSJYhGcU4cRjFiAp+hUesemnTy3YZJ82Vdt+j1eibUoYObPRANFyxylkthpaJSx55emrRr
EUJrC+A/OnW1AAnQp25NDpDlJOX2U6elC8TMAaXYSHZY4idcAqesR9DeQ3DSaunmKdIkaeP8y5iM
z2lDMaAlCgGGaI6QXCiYbgNuYjtIPPaCWJIhA+yVVGGISkGocYSog2Z3XT7XNC/16r0L8/NnXTBf
w1uXUDCRDjQoEQK3OeEPUE7LhOqI7RhZQjvIP8i0HDcwzFlAt7Ukw016UT2PSd1QsaAtKUhfuZ50
IC25irZhHgrjU7nu1XO2ULf0Ewdti91g8RQLXdFHvnO0VM9D0nH2s7oFcOHM0dfJoqwj6Y+HHZMU
Y66C0/Ahi0i50FAPzU03d7+UxnOYA9AwIVJIAkPXWMuAsmTCunn/aLj0+IG9eFrNuH+Q/RUGsUQk
BBygtSaVmhrgOtRHTi1QATex7H+sLRm4SYW8TTBnG0H5gAhvBdiwhXz+1lETCokC9EbuCvMXCB1A
aB2ZwtNJVXURB5ZycSgZ6rD1OVSClr7HBrBT5D2aIBOLuN7qsFJP7dZ+nWuU9zLUOEhNJJdJSSRW
cvg3fusV9r8vv2Z+LKKk8vB98Y0Ch16xOzrv7R4hQIapZHLteqYd0RImEVL7wpzIIRgrlkPC6kw0
wzKCE+2Ha9DZt2ZeiR4ABj75NxdgewmLuEgCgzLKGliDv0iQserYNh0TZZiho0DBU/WvfAhfWvOj
FiHemJhKn1b3VsLFCHHam502gQvZ4Edtgk+Yh033CAmw2Klp+QCGwDhJ/jDnab0MbnL34SFiXVb1
D15TvsWxO5Ulz77Jz+si+WRN1Vx8P06SieoIvWH8M4rMT6iFSG6RxW8kGPktGxe4jQsYQyvnKafm
L81KHB37zo1h/Ohhh7XAWlztAPF8UhKSJw1OTlm8B0kS6VIK4U5KM1nJQo6V/ZVvMdY5Eth7x3jo
g7MjeY0PmqX6tJ6LlUMX2ScqZIRcPUJz1KqJ7t+sAxfX0pSvzwDUAg9lE8svR88bAz+mR+QliOua
hyvb4AQKoHpulUgVyBA16SxAUTh4QteDQGas1tcUvTeaQc4j3nVu6w/rbARWZjHMOTLfrM1bcMQT
5xe9YjApek10x4xjeno86oU6FKjhPL0KG2cvKhTgQTKGUltog1P4AQ9/ftfrdPpKZ+z5u8qn2ZF7
TUX8QEhcfxBlIXsimJMg0ywCatZyZXTH4pTiODVAM/oJawiMZib6MvfqRs1YGu9z1pHsOOkxMC6b
e1q+KDVRdSWcIY4C382gKrBjIJEC9NmIyQo+UaI3BZWKPYb8fmsGBxwxsE0ErtQ6I1lHEAxuPEGx
a3H5LYVrQm0F42HE4aTH9lX18fkzaKD+mVEjvAa4TCE5f4bcQYNbPG0CkaSsLKTr4BstA5A/JnL2
q08seDm/dZjI54EE8cPZpRVOVCyp3ULs23aC5uHa+rUMKJc2B5n1aScuboNrtTuAaB9Y6Wxeb60F
5GG2K/mwkk0Q7XKZFWNDvlAD6IEymf2kDbi4dJl4KHYTkZJ2hPjTTQ2NE4fYAtoMV5tXcHnOsXuv
ylMKt59dFp0qynRfXINYYwLV8NKh9v+z6QV/bsR20CW5IUUDlmQzyb+98chJlRgHSWnxvLt3JaSQ
+qLKuWD/4iBsHnQdIqKi7Xx+q48QpBxGPTmNb7lyQ0PpW/WO+b8ABbanNTOZwQY5BIgx1jTSWse3
es3Y4MTsH+i1cECiycHmUp90A2thuj65O0aEcIFw13l9wykIOS8ykVGUO7jalEBPTNLoBuK4uNZf
fdeBNKWyI48ImlA3iOjTPYDZCPsb9/ZIucZpQMHP9qNlckz746B/F/In4Q/QFCHrxtaQMD1fFcnS
mP56jqaLAPid2b9RwPma+agUhF1tXOarmyCqg2NFaCMYpGpo+9UuBHE0pbn3Y7NoH/ADWFu0R4wo
mBfCp/FdCCUOUZKeJJWAluTaYAzSDswmWbheHph2kRRcSgHbZuqYTOPGljQ8D+tB8UfQgojsZEVQ
lByZc+N6ch1p7jQVptqHSWgw/DLM/Lt0R5TepmNqiMquWdQWhzPD7uKd3eKI+JNqJsJYX7lwBVAx
t5gX15hMOj3ZLSLwbELCOFyozvcNBLSJskYi86RcJcG4EhH0gH12Jz4KnvwstmMlmCTyoL2ORIY+
Kutwp1k0r5d13AlXi+SEuaVW6Ftaxp16AvhZopv85ZpAJkqYOXdrTzhpKTcnC2/F0ARMDCLsqhE0
xtBTeZ+FrIH0FWkmzYOfyIrQngw0J/GKVDXU2FIxI6p6l0yE1tKPG9QSF6CjsnZcDg43qQD0FkYj
1gEVa/y5iSjsZzFxEqDIL48hJoxwWjOp31Ktu9MD85hFNllVEWKp0eHeJzt3WdoQPXgzVnF+E+oW
CI5GI70R6ynskB76/kQqBGlN0SSL1u4CfkBU/GwDRdbQAgDE5Ml3wTR1Lz0W6CI4FCrYPmYlgSia
PYBFI5YY+Cq5xGNfvlSnYgHP1gcUa50xgCZB1vI2Iy0cuF7D8ZZlab54YN8THlRBgE1qTA5fcUx8
MYTrtqQ3wVxE8LeJdaVHOFsJFNYJqBHKOpUbrMNLvUtuthMRwU14GlMYEnQZi+mTwEHRFWMYQk1l
7nc1IzjAZAy8aNPh7vfkdT0UH0DLp5dq2rffdK1S7LnaczpYmH2oA5mQNsrZp3uemEVMbczGt3PY
3Q4qJwosAdaTBJzCnU1KaXatHvUsKXS42HfApy4lad/niEliJx2+dE2u9UtOz1o/iO5EshIrA2+4
S2P0F4gX9o4pJwBPKv2J7ANfZNgFMwFDqZHTrMv8QIP5HP0AS6J7A3Wb/SW5V4oXS5bzM8vJWSux
NsZKqVZQYbPU6Yo9L9eS0ne3f4DNstxHcUGGp3wRCVWbCWEliDrvTkNfUKzBZcUfBtUdipFOfRre
ZiuUiezE6pmJ0ictASBlsL+7rro75e7DMqUrHz959BO+szNSAtRAYJGCRT7ngArIG+Xh/FFVQA5o
CB4s6ha28X10wuWC4nLR6exXw0YbDSTME72n0SmFKLlEVi4saIkesLx+ZneQUirx4EMc1M/11sxP
YyE1zTFe0/ddHKVYX7C/x74ONloyKefGPvxn1BFVmFrcQViY+dbNe/sHS3M8JAC+F3WMS4iiK1Vs
XjNfiUaj7HifROyELwMECOzA0LQ/FkXl1oPCZsFTBycuIuMqMPBd+6PuEQNGjUs7xiMtmkJ7Kn3B
bqTa4p/GpGt0M6u8/URqD9FDY1qzbtq+ZjRQfHOzzEJ3NfWeA53NZMAG2X2yT2noiDibkJ+BLr92
QVY9Jr0g7xY5YLBrrAuKnHfpYecnZp896X0/C9ww3SkZ4JKIroMA78JbgDoF33I4CyWIU5IxKPzm
qMldsbVfTUCVcWVQmxSd7USU54tVFMaJhaXZXlIzGvpAQuHaibq3CgDXV7ocgXaBWo3BymktpnjC
F3tLHgWaMc2h1dRTgRgEhJU8i2yKmlxFsVAIPlA7dAQRAG6SRCSUv+G9Xqo5Ph40vIyLPdR0Mw11
BZzTPJdRfBYpDI5ISWchDFHoIxUhBUXIg/DfDnD3VjgqSU5C3ZPSZEv+Sh0cGDwKM3PyDJoif9lF
mGa7i6HPawe3LYt/GREht8kw0sYoUcTQnd+u4CsMUp+bGbQOTgVS1ahyHGuBjhehi+pM/tqjzhL/
0OcHQjUWTHxQx1K8X5tQxOAAb1ds/2siFeAbgo4ODDrRH3dacR7Pm0JwHB4miLGAphpnaA7BziSV
R0EPWqpMLsvmOXyw8AVvVSKupceZZ1VWPUE+4ZIyoQhyiX3KzjTUdfA5rXJkmyTuLxJHUAfS/owU
HwYGBgB193IDiqM9ZgQ0gi3nXoJUEVRMGkxEzSe8tRv0Twz19INQRcirdLRX9rvNIwKqrlTvTR6B
BJukfavneYQUNGrUadb40eUwJW1Txl/MlC2vk0oAeDKCzEpsXPZ79QBzzPxK0nFSjHqAyUxhQ70v
o3B97noVMVdJsiBi8BdrasGuZphyMnfJnxz6+7jCQYUrIAEUpRSCL7ChnthhOvXvuzwZX5lFPteY
2k9KCWF+G0rEkrnLGHt8+FS1XxN7DO90jFFzA1Xns+DmnZT1TxwnHcgtQyTEkvaAVXCjvKgpzu8r
lefvmGB4IpMUcIkpKcMSsxjHsmVTHH5zQth2KaxVBkx8S2R8m9lZFHOIti4t8QrBD8gpRfKiW4gp
dbu80yW5xyHpn+ih6g7wuA7QUig5f/RII9Xd89ChNhjntI52QORj2c7UtFtzH5OSXWQpGEsqNCfO
Ni0BZCfCEDczpykxfHgSIbgBLY59PcE6MYTAUtyWBi9tKXqgHYKTl5JrxMf3PDGNTP9N7KQYhtm/
ozRe+RotPbwf7TSSVNCLhT6eZJvC/klQWH9Q0XmG11a8DNUZkZTtW9eRsKgQlURfCszFu4KeKJgH
eFiMYb8h+86nL5nnuhRv4GGF3+wpA+is0uoJbBHvD1bmMMca88npdbq23w18d8rqvGRz3vLHNFyZ
GFb3MvSOayqJgqf7ZMIkV8ACnCIK73rns3pCGJdEARQJgi21yBNeK2vj0wdfDEoUQTEB1CorgRfw
yJ0wjVzM03lOoKgHI5KSvfI6tjVsuQyralPialeT1EhCLHOK17MwkoRSJpXHZWIbaqrXNwt/IvDp
DZBw9IqQjfIiLbXxxnnLRnwq6g650MjYRcoaismlDl9yNxo4BWjTU1SaeS/1zp2u46h5IZMTVjr1
ASWEmQGWLFCPVJcI7DEx4JVJkUU/XNhRoYg2C5xqYCMGgHw2wcV5Dk3KDWAq3MxIIrktoqTjyCeM
laPOYcC6CScvwbh4igOMPSwlOjYP65mklNWDTy5wA1H6/GATrome+JRdOt72yTR8hyNM3YSskHsh
nDKKZ0sFfVLiZeSmgtcVBuEdxd4BPBqf4iBC+BOTVQTH5E/lzZruwFgcTlgiPA1kwHt3tPOX9cSr
cUwxIHm+XsaAG2UdxzkBy43ZXkIrGMRUDpEOJuLef5kzIZfaucG6EVYQw4dQRYRGNnTqd4OcBBkj
fFlXCjMfKrubGJu4CLaZZBvbehDCeARABsb6ANEzLFISmZt05Np3TBgZ0eCCB9TfwOjjbZSCUORp
tj8cu4KWOjc/TtmhbkaGeb33md6euvlJuZlXKTDb62mrX9mJDgpsN29+iszrrAwCxqpA9VTIXDcJ
xOawrLJbTxFdwZjJKjjWPo1IagBCCQWykCzAptIYAEuIEVyELmV9LJd1jkKCgWInDOngu+DD2R+3
gt55xbRWSuON0JKk9rphcPCoCOTuvVe+Qumy/oNyxTfROh/PQOa+LT86x2SMM9gMTp/ZNTCKNFiV
DlDYsgOArYkFCxfSKGLjPxlqxwADjUT4BL8Qg0SjAsyz5mHTdQu/B0hecFONnBmpvrh3L4leM6BT
GPkyZ92MAnl2mhioKIilS2RJzEYgSx1wAmIW2knj/Uu3wp9lES7AWCj06hYSi7WyIAnQqQ/VqbNx
8GYcszWUtYXaiOKNQyEknn6ExNWfOvrln+tUysPUAAniCGbaXMQIRgrea8Twh0oc69lcgv7o31dj
VyEn2YHIYgE9kmdR/fNZrACrOiB5ziy1OC2J9X56WuBHknGxD86CAgrtMoN2QkSAHFy8fHQFjC1S
kuSm2tPPc9F+XxmXpHIMA5NXYEmvYFXSUIEeKfdGuDLr6IuLaBCdy5V2suF4WFNAVoMqLrwhfIg+
sSPrwQfXlg8+4EKETkrDAsFSxupDOiCSQ8A3ObDtUgXMVnbAKGATPQFh7xg5BOBktZEi8+YuhecG
fgKfPQyyewTwecWAy2fPID00+0XMiRGJGdFFcD2lG5sIrhlyGa/lIskWab0SqhWGW4UcUGi57iUi
JLDUIN7eanuCpzF090fIqgSgqzcd1/r+SOjcSCn6XTpHODsgEHir1ih+LBJT3llytkvKACCp49dW
PscBJr7m9gdMIXVbT/wIPY5XntJjQz6Cz01hebz14zySHstF/AjjkZhESkOroC1CTjItEnA6kjtc
1M8uh+qhQnbjdJTVzVg6iBhgrwk2RfpV7EytW3JOoWcS6GH96yR+41Yg2QRmE1wTPoMLoWvWOGrv
qETyFMBNUBCZjdo+V8ea30ZgDlhJIYLXRA5HxObLqEK1cfgVIcILnQHXQtthKAeJj5LSZMnHWLOA
6gFoPnbS86+lc9HStpNVFE4ky/bj8si8ISprNCVgZeecf0+TtAQoUji4EuLIPqHm85y5mc0lDRpc
Al6DpUz7z+DVJBea67zCGoQERztO/Nuath1pXV9fmHyDe6CzMRHWZy8ntj7Y5gNP4j+SSTgvfEpy
eFN8qqWqlKbQk13F0q2r/hjkbJQ/ed1JZnPxkQ7ijKyhIjMA6zP6gxBtOb/3s1CkE1sn2Dbhn5uK
eq709AYZRkqXLSFCOZF98UXHhmZAoGAbdBodRILRMJ/uXb4jGIv0sydnGA3rxVeZsw1scXIMCB/N
U1CzpUS1w20sVWFrjl972b489+43gy4M4BFoondacd7+UFs3w7von9KMwHrEkcAZI893jssnpwxM
9ReDJSyDU+HB6PY5iUI6x4pPZA+AxYGQFUeJYGlqADPaITWUfB4VkOrKazNMgYIEfNv/R9OZNdep
LEv4FxHRQDO9arRk2ZZlW5b3C+GReWyggV9/v+p1z8uJ42Fba0F3DVmZWU3M9+ktlz4pOGAOFTQJ
HU4d8EtO2HRTn9mfpGXunPRYKNXDdr0V43FBy1w69I4xo9zbsicHOp7scsKoBp8lNpLDhR2Jy0kQ
xN83EPVnWb1RjGwqd5Box3Ach/JGWCnMWZOef7emzG1i8FAmVbR6eJQQ1IBOh/j4J60UZSlWKVLr
jsP0d660gUAuAOWyg0MtOzW14eA3Rc0D43LLjJv+5yQu5mURXufbwZ+GtAdpQLOsjPjuWrjQuKMT
D2iwFybtF/YufGCTSQxQYM8nzFunGan3nzpuf2Mol2JLJ0ipILbA8fHNMOcB6mVprz3q7WKmAoGq
bh4vswmhYqPoI9UKVdJNN2aBDWl5mUBIkTnMoI6ZRH54F0xN4Sfge5Nq+R7iNzYgu+NB8Y2KHTcj
YaChI0OxM4ItFrMcYcIJqnU6RPF9bELo2CwdHiyBQuwbmngkLimsJVVETHITgmYV7LEnh1Fo8zOg
SUNsFAwADmEaSlHAPEEogZh/whuisRRjfD3yOSVwaw0s0uQ0AyBrYFI9VY5WJXwwHgnkAG6qhDTd
YxbIigZmENnsvdcHq8HILjyrUD4gVoteYd4SdkbRy9AFqpVa+oKo1pw4scNSoG5XQ3aCBIu+Fg8/
Uhtp8cYpA9OxUTf4J2NslxM3tp2qgmmButl879WZZW4dPC2og2J7SbtQoyZ1rV4zMyCO15oSY5qA
S4IfG8lUbJYgbYkCh9uu/XG6mVO6cCgl3tVcEQUpI3hKHl+ET/bWS4Y4QTDxaKKwqakt57Wb7s+O
hj2UViyVL5cypOFts2I7DfnlMIKmbGmQ39V5PyJ45ZxVC6ZP+OkzKqau3XaJ8mHD5Hht01txhoKD
S+mBbuEhrch4QJ0bZHxCi6m5K8mQL49h71M7ydzH9Okfx9Rz3b6MH86OxuM8V9hDtXCw6qJo2mtK
nP0JiAR4yyOBeJ3hC4ft8sA41ly7lBhm/GnYAzKYURoVpEVXXgVqv00AtNAVESrY/Rt23dSdSYRl
sJQQgtCrUcF/wqMTakJAEwdRq36D4spcFjZW4QvzzOvPa9OGLLoPhIKnmEoyy4UpzWLqF03GvHUl
XVNzCjTmI/dDP89QMSjumMvQ1nbShuI1xRelyEg4rZqxA1zuEVEwo15zAj0J4OVOTjf35dWUGRLV
3pnrGbW2o84VI5X7yMQaLTETdBnJSPJs6UQjgvUZk8fPdPy84L96j4MY1bnIOPBDozoBgrYhoyaD
3O22QRsCoFX8p1pGQF1PlbSC13NuwOvRMd67EivN6GdtMw4NOFTT/Es9AcoFL6M6/4cLM+QYaH18
W8zqusiicdNUWYkp/gwbidTN1MhDP+kKREhInuuJiPIggJi6+yZPGxZ+ck2kFRDyh2oI77RL43eV
cVkvZcS0BhByWoymEkFFeI2uEZStkk4NU4x8v3JOu3dbGWTQLHnHNgJJsXJSG9MMv9QK7K8SpC6I
evl2WWk/1s4fF04k0ACsr54FUSINK0bBK0d+OmUNOquk7G/AeqEIpZSQZpcqF5zANQ/8O5gdmB84
uWyEogFm0xmT8r2BsCLNL0QEqUSgCAB2cbFHkWUQKavj6G8qNcCOriiO+/2nq9KNnSYmb9KHwAYH
k7VvoswqGD3eFj79gGppw4aGi9lk8MNtIgSaHqzTEkDgQNCGwCz5Dr2K1BryeZWiwWzYFCMIiTmB
9WF1cHlAIXeKYefZKxCQUTJnEGZuCgj+BPQYXE9JcVzNbTfdkJ/+gQTwh6tnHkWPV6AAQ0nL8MXp
kEJXRXHDiwhYF4pwxulPadsZ3jNNEPLqJm9+5IOU8qsCo0Vb8yRgYuA+0ITkBYQLA27U92YhEzme
hvBZtSwFXo66u6uPmPE3FubkVHCLcOXKz4Zg5rouJmsHGpUlfLpUodP2I83nvyInwu0ewz+gEKeo
V1aaj5MvQlMAkCLMTqP781n0WCkD23fM5aDRFyRZIYu4Nssl/WJhNNaoSOZvBAT50QNe9/j5UtcX
q2hoFKi/G4sVqQZdJKLjq8pQKC6xqFy87/IEHFGR2iH7CJNR4nGocREALlH19mbaBc/VHP4dd5fo
KsZt4cajL2hD0IUabC5wJYbmhuxdmZE5tPea1NGLexmlDZ7p66CQ8brPrP6bpcnHzvfhRZAun1TP
x3OFLmNmxKl2Olh+Oq4/zAFbEsc4qaohbpeIoZph4i34YC9DbUOGh+TZFMWRLBZOOxkbYJAHYgG6
nWqpbuB65GevPk1JH8EUlII0gbGlG/5DFKBAdkyciopv4SSJDYa+j4DfEG1p6QQbqkmA76BrNQ+n
CVZyEs2uGx56uvzsNxsK4oQIwpxSVLtQReVfkoOHkMDdFxPT2g2zpG9UuIjoyUWGvXOuqtEo2Z38
yBko0N1zOsUjFChJ/pYc/46vbdvyPxVS8Vg8/TgbjHUnYiuEQA2F2Cu5h1ygJpNpWEUVq0pwZ7GY
LU42PowESOWD34oynJI6o6US/LbiLfa7lE/4nLqurTixrZ35M60Yc2SCDwh7ranovFLMIEWo6RZq
i7+Ac4hA9v6qD545i9mI+vneXoeHn4KigcBAZ2aIBNXpRu/MjUmTfGQY5qV9EwspWhNAd9SYiLtf
YZoj4p3JPHiTIoeBc9zARDbz+Fwfx89zFFeBlgfr1AlOm0avRSUr3LkLkdEX5AR4kxBOqexqMBUV
YOCU0DrIEShRJ0GlxscMisjtllMjsO1cID+JIiOHw3Hh0GzYr+ymtB9tx/xMKsILR2YDP3AnvllQ
W6LOe+cIaLJiw0TdAFueMWBOwFE+IDZEaEWDNl0zhhMsl/YbAwmKDgk/vKsHKLkMJHihInJy4DfM
qW9C+AY7WrLHPei6H2frB7+LHWqKtx31B10Mv6lJcrKKRPOA3WF2JWue9DeOjbeFOEqGvGgYsTSe
MtcI4GJvCTbZgC/W2vxmk681d6RpV+fVNbBVrUA7BzRL1/PEY0Wnpd554vAtW73CU4KihrlbrPxW
ElHXYZKur7yccJcwpIQ5SLGLHIe+mwHBufXre2fRgFgXkFWUfUKOLgx4cSjdcE9nhuZbekuAWdOP
TCBGwo3uZSwObEOTowDn0MRt+Foy67shiVS4oZTH1dIWkA9FtdDE/MEAE5v5GfJntPrNnapKWH0h
Z0AM9kVdIzHMMVyQ0v1UmrZVH8V/7FXv6N3MfsOwkRMcsPe1Yaw/j6wLwZo0uK8zKRcNGgp3PeYy
/pLR3eqdO1SLXGrrNr7P4b9SqxG/8bamfqO5c51ERsHMdAFueUB7g7mEvCeW7gkBWOqOIRKwzU2n
pfBUc1XQT1Gbegv3IQT0CfmU6MShrTAdpq0FKMWvhm+I3gsuJzmI/nG+8hRJtQj4fwdYWEPEwbqY
f5GyApBN6IsuZ+HHAnhFCBqoI/AleWu2gTJiBiPB/Yz2bKfoUTP7Vo0I99SKtssxWYoYtMO2XJcT
yWlVVNF9Ndngxinixck0Ft/+VeJzhxLG+pLoByo9tZHoL3WRqCNUMD6bHmmG2v431EQiyTOIJWmZ
jbrI4xKGh/RVOnuluQS7zqkDLYs+cHmwEERppYTKbdX6mcruBQMHUG2HYAvpBtj6eGCWQS/Uo90F
ygDgg7fqNNUdHCxKRu76wdk3hsLtNATaJsE3JoPED7AAzXvk7Up10pw8CojOIQtxOHlhDqe/pLdB
xPCnafFrBd4D2eFTr9wYwwLigvV10BP4NrIW2ZEeRXcjJ19iLOvtqG5GAMEBaz+I3PgJAKohDISg
sNMhMV7/5lx74HER1Vg8C/NNPw0lGEWx0FFBUKA9j+l0bSB9lEywBRh3Su4igtxyoUwz5eKSSeBL
ydDgBAROK644FPf11cjY5GozJrp3EiDSH184JxCalRPGiK76SJVC7kUUeVsoAHxVQevxOubRcyXk
p7VinK2YEdfJ2vL5ujtdzB/ldNC5MQeUbSAi/HajMSbL5RVNDqWE/cYoJXnxGtwpajZuaMKHN0sh
QQ65qqW+dNLtU6q2idmNP9b+1T7Xv/BchkTT8PuXcFlga1RYZskAIdQ/cq6LjiPnBVF+7VcxuvJT
ijLDFRhYViU9NlEY1P6DSOLSicpL1uCwqlgMmnlvjq/lUARp+vBVUC+ixtQbZd0ZRC+nJ/klop02
AanYEc3tQWAEn6ObEhqAwvzj1qLRRFlbDQ+speHzAT1o2hs+2XhbLmoEmLXsSZS23+cfmzsevE4I
q2s7tXzhdcC/E3Wn7VHbRUX3px4hfVjM483OyWqUnF2kYMYTwIDe7KZQtNK6pppJ0cWiz5UZuicw
g5DFLT2W4iIpigEukkzZUMy/Y9Vbcb2Pi3eHXUtyIyWWGsShSJabOpcpVljyD/KmgdJItCVNydws
D2nbwGpwZiKC3WjDCTf1KbuUDc8gXXiJaUlRVPHGmkDOUVCwB1OwiyzG3TA7qGbHsroNmvYxT5eB
NMoLcltQdMdIhr3X9LI5FC7m9TxBBGWYHzB+5d8FirIz4RQBu8JNR/FjTSVjuJEHkSZg826+C+UG
5oEKYeFOkudQGqOzBeGgbUfCtQ7v8XA2SJH4Q9UmINB8dUSO6GJa3qastgx3cicC+vkJHgdXdgOg
CxO+YSJl8RnyH2wBD35eSWDNJJdBoCExtUQZN2Aiz2wWSjzSGu5/M6GPMmw2aOHmOrmGcEttXGC9
I5SRJGRicjI9oJWFnSi55dinq3Gds5dmGtHuqIDCDBl8CmsLlFbHPmQ/9LdPSmFKUPdpdF2WMYMr
AVZMEcS/dMbTUxMxuPC4lXqRGCzDUAM7FdI0PJNGwy0KhUJTrctvyBnDe4sa76pB4feHQTRHTXNs
dMB8qek5VxL4eJAvLmgVHiQPx1vXa9X8Jv/rf2o564gqzY8AuQ1gddcVHAiGgm4UuQmTn9bhN5Xa
575Iwfejvrqv/fTP0a75bVNNEbsK2Gcps8Fz5UeG2Tq962E73cyHcGRaKZeGnkWgY3U8Chw57cn0
aar26LsbqTgzrRIO4pBwj/pA9bdJhu/oQL57BBcAb5jItdbn4fPh3rnFC4xPqQQj3lljNfw8AB3i
AvBqxQNz7xL/RSlMUjGSBpIoqpgOpkveu5lRysowIVmjUCGYrnDOQ4XUim1p89vOoqhvJqG1cBo+
x1U5JXQXmknIiFOMOkke0qudGQxpNyGXUgEdGmmf7h5J6T/nSSCqeYYAg1BzpPYWU4qhxojLelIN
SWxAhgtcK0/PoS3DQg7UEHeZ7vfPtSZV1SnFWh2wR2whYPf8jCYpAO63Fto4dlY0XWOJsIlOAjYB
396Tp6LP8y61cEbSg8DjFKBMucD7UKfjH8uJJw4GaOdAuJuFfrpphfNcDQyoragdEikqIpgdWGpg
FAD6JUlKsAZrpGs7xbb7sBnOXIizLPEWDStle0pIgLzISSvEx5/2VcVCEhGPHkhfv4uJ9l5DwP+s
Nm5mM8BOGPoy5OzOdrt3WLNjNcO9yun5+cEse6NDOLkeA4p3tIU8IzoRwwCUXkF+pXMm25id4R/Q
UgakPVL7FEQ3hurLgWggXeCcIOkXWzCqyHi68bd1/JICTz80IU/DKcEvBhMmG/+4f9Wwxs7Q2KH/
bDyCuRSmQ1KWr0URM7su23qnQKgjNFq2x3O6G1ZNaDY7VRQIl2N9gkeTyBLRFR5gLsySQZbEc+Xi
REj+gN+BTbFcNAxiCHJiP6ZCyR30byrupk+NhxtXMZB+PCURNuPvNus8sfgZfqdmzRYOUFRxRSRY
O6JAoeTwvmZ+zMWlp4OVy3oNagFmpzShgko5/RFw4ECJSKWRghd7Qt4FDDAYCD0wN7aoY0HThkb4
PhOZwhALmLUQOMGSIMBMBFOVFdgMrAj/xiIunzcv2fHGmfmnnHpbLCJSj2oapuLPYYV1bia1fTQh
Hk/YDFL2AO9D3KZvDgQLdpqbnbFxy69MLw0DqnNAZYG2qbAT1KEELPpyN+ADv/63zRKlQpL7ucuH
tLAU+5y0w+wUbN5wm6Du8lQUP/Myd21FOFAI3VmKSweo2ZmomYrnpVlDzN13qUBOmYHQcYLSBJrk
JdYO50Sg7UtdPNWIVG9X5U1QbpS5pw6nXaM+uzvlmXg705aTdcdX4TS0NCnIENJJxgwH0yCIcMAb
osJ2Vw0+e/ZZ75IrS8GGd+pOWHKaHpAaoGjXCgp1aGE8jceDWXzzInvHhRBDDRxCNktPiHWQ4SEw
BOQL7gzGgXig/G0iECgc62zHqAhbiGKGqYDzP1VuVGVvc8p5M6A6fCwusqPbkevEHQYJyaf8LPqP
wXGar7A2SA34YfLehFbiyjAoaBCwQJ2Lk3hoc6yXjMj8qgjdUw1EKLZnSi2IxUSzJbXxD0IkkoAo
O+hSp3P/paMGkzEpvfsLS4ugmnjHT1G2OhHvxf1utG9mA2NpeJZ3JEDQFrpnd7+qJQmumMtV9FWs
QZem1CmxLG0QFFQ0XdumsttxC2NIOiDG9piMAYDlKOlM0h7uDQZSDfUEU5Qq/yOa15SK/LM2nC0r
nHsZCd8PgDvvBqhHd1M8nR/jKqPYC0nXDV3uHU0CGeBgrMCMifsIB4yzzyxq5IQh/E0bL6I1O+1f
55skHAObrwGsz7p/SENaaNIUdCMNwIzQlZy5ybx5nMHYWn9+g3lPpIoAKK0sPVu7cfiSR/vX9Nxf
bAauy3rsAQN6uhzp3khq/4YFWbCDwMRcC0EuUlN1Uk5zNn46cyxdAFcUdj0edEnAKBLpL8Aw7pqO
M+jqd3iHMIs8OrZ0k4BZMsNkhPFPSN6KHYLhhaTHuoWOIY4eD6LCHCNdIlEwTv7nLdxx2cHKwBAw
95Tc7dIgY9X3GP82O/E5TUheqQ/GzIugZpY4niew0WMqLgI8FzGXHMJo+1qZ5a3Ime/TMPxEQQZs
KrCI3pAhrjHjBFmq6mgWQ0Gz0GBxctOYHudEWmFghHL1bkrNPFNejghsC4xo3zmygEu+qOhIbDnP
nTEFNaT4dTrSmmmx4/DdxZNUK2IsUt8PKEDpXZEJwKdAxmgiGM2ivPcqdD9YhgrFBBZuU2BHhO0t
Cw6ZVB+UGFidI6oKix5+e3bk9OXABEDbf0wBiFvsMEMwofzDHZ7usbsiaJ3/Q8KdRh071YC/trDQ
aieMQ1IFJDUKFmNK3tO9PHcBF9QIIwIC6ldXZJG8gSUOmS3RJ8DgiF6Hs8MiW+zYQGdZfiCkWsj8
NegYHAnVjhjB51OMAy8OQbRhyD+BmAEC8rb+4pqtIabl2FB56V0aC0dGc8rDEcgbgoDmIwrUmoB7
XvBnz8HdNFQO7uZI3+/ePDOvT0MaQBkh0YYjpXtt2o7KVKovyPo432Rv+LZShue4l1gfKHtHqnNT
R9gTXuRYh8Ruwc30kASfrXj1O1y9aPiRyNz0rRv7uBwI35xQMpvg46B4se4apj5POTXgSYxmweII
HGiVudd0ojj7abK9YWnVd10hQt+IC7amZsJdj9b5MDQuMVnFRGX9PmWICblDpJKxNDkdlNEdfM1k
anoYmImTzvnRgOCoesThDYXW+V6NOD1CvaofHM21GMFRErydOGtcmPZ/KBIevm/0VLR7HY9XWhQx
AHCTagciDDPRyi4EOBic4D2L9JQ7QAa1Phgw26s0B9i9FudSa1mOJnfIhkzbnUEf5RyhSDw1nCsl
bghEzPmguZ9XaC4+b9qWHLILz6antGsijbxLHunBU8JcBI/WnfekYmBrpv0MoIC4kNZQ3A0YytmS
96cDuVK9JOVDzm3SfsW/gi5bdYKQ4gSzUUvrnASF9x0D64jpvch0mwMyE7pGfr/TQJG0pcwZqAR0
6KHnUgQMw9LBeyFq4bPGl3XmvNrrfzWjuFbW/G00iOQJh5CbcB1B/QlHWBHk7wrI4bej3du3+ey3
VwgtdKxTwbuGU0BgvdiQ6pAZWs8sUWkIVTWhBy4nQJNYTSFaSe8X7I1vQxiuNheUcQak0hz++zTW
TA8yYPqMF2IX3hG3ktbSSsEr9i5TN35lnk4oiIH+i4ad8roXn7mzCX+LQ6FaqDQdLcH1/SKgcqu4
i3gP76NSfY/iFSlICQADjYS8AM/8Fo0FYGEp/ChD3Z7WeN5Fu/17oTfUUt7L74MEwJaYqgOFOVed
XF49OKoqOrHHmlS0dP0HJ/JPfbIfDJGUnKpCOgjhOGxEwnhSb8QD2PuumjTD+Syr1opTmNBCPlQt
MyLRBqoAHBhmHVYwCBIdB4+sS3NCK15k4uCUVN5TbPc/hpRGyMD4Q5AiJUPXQEbslWSb3sAFtzJ/
xfH4XTpjSsoYEdb08qYjuvvGysBCUEpm7ugihhTpJFphkoDQQ3hCemAN+gXOMxl5gw1AuGT0HInC
l+rbk5skC1Sp6hFbtHiV4UUzPWfTbO+dD1cRgKw76ztQKjirDjNnh4ir+8UwtWC6DjggxpMbg9OY
2e0Obuc0j85OTSobVxZKIQWdibSRS2Ubn+x7kxrXGRsAYwtYzBiS4TKjQLI2WQ6Iz/l/4g9NOY2f
DWH7NZ/9X2nEVMYYDhMvW5IT8w/AUVdBmYjmAAwfhA0slcwJOEtqgGdAsD7kATDpgLMreE9+fsvZ
F5LXYScuiRCFsqcsD1kSIkNdyUIjS5fC5E8YSCIw9LFs73aOJNaSIjdnj1B6TD3XHTa1R9El8fBo
YBC1O4YUaCKLldEQaAaWykZpMHRpJCc1vA4ZgAePntvNBXvmduNpDsTauJJ+1NDspbx2xiQoHN7g
2dGoKkL50LlnzCEAvc5v+prpwdZJyN8h0sj6Nmp3wE0m1+9NgJQBsxcToCtinoYz0fHIvxTcnu2I
/MejOsls0T7NJUJeWJN84qWSc5Ok1dtgc0CPE0gM0qfYOG4EsR6YGwTH/r+SyQcXsVt0voC6zmBl
YXwCTB0Mkfm+y1MWB+tjnbDrHms4oU8gZ459mj0QEOTVOTcHI/YnsiMynJDpF7ZgRM+NsTPYc4zl
EolAc1EQqcByMd14HTUhCbEVS1uMkBBvSowKpTKCFnjLfI+xx7pm+D4TghRTN6olj+k5S/lY1hGF
n1QwRa82K8FKZ5TADgJh2sCqr4ZyH6MKrPIXiE1cR7q5mNSSIi+5MbS0T11ny7u8VTlYbW5+ci7D
z6Hy1Ht/a9IHYL/sowoCkV6TzpzBlh7k803Mpxx4K/4CIJ7714FWEGcFN2Bv8Th3YngJlkNN7cy2
MfAHizhngmfjM5++hjfuwdww8V9zhuaFFg7SZyJhNs3O4rqMetDy/NA3haYHIeQPaPeLmtH63hP1
yi2A6UBcKkb6ClgSiOHOGr1eGBBOe2eVKf+deP7oCYoGvjU0U0Lq5flnj0jg4nvb+Kh9shIdo6jG
rHSsF/uMWkbU82UTJUr86KFC5o2lzkKTViOJpZhkouS3WEvPhC5bUi0cHLW7OGtzOaxQiakWABWg
QReokouQC5IaDqgCG0SNJih8AcWUEbMEBFo3in1udMMXw543e9RnxF3bF2rVwsMgLuzq4WEuaI6G
XLofIU27OZyjYCPelKZauvYYrmYXPTWpWEiIz5AbFTUKJMlUWOLS1DKewvoWZgFFkTiipeKNf1BP
TB4+c1V6gJUaXeHLJ0PLHUbabHl8lBxvjZbecaDESUFDnP1klr2akEMtmj0RJ3R+tlyvBkMemc2r
TsANcU65sMNz+gi8fWgHZGRcWPCutNm3z86pf0jG6Z2uIIto3+evlOCweC6odw4MGBSn19VjjKC+
slW2vS+X9rxBITxzy8SPUYj0gy9lbclBxXxhZ9mUxA/B8vM+fwnipEPIDw3M8ZIiYUP6+as9QOqF
Q4iqnKHXKCW+TPHB2SATs6qAioC/mkPrvsaTQ98PJ5spmxlLUZ1BlSoK+CJRnQZQ1Eb1vj5ndZ0X
X70pwVbAHcI5pysphOHTcnvw++InxDh54KWEG4OwR22DzQ9sSiXoRHOCaZpIWmuxUXTHV8Aa5+GF
OlC0pgEVDpM8ikzNqicZD4A0QSoB1ZHhOgjAL0p8Jpw5ZyWtSF8oMd+QWv05SV6eT14Fq4QHLTl/
7oTQsIM4gZKS1QahZyp0wGjY3ztaIbsqNXaugi2InbHyyE5iGkOZThcFndVxvsXnA9iDDgtLM+QM
Xymx/Kc2bmZgTkoXGCw15nf9B2+dhn+ePZAbI3fE4fPaYfqu7UD+TRGBWIbFqDLHqTgHopNjDwE9
KU0p4bHjPnNF4YFdRrFa8wrdVKeDaJyS6Rg9zYntrtq2bwpQthPcn3H054Q1B9dLseT3Kk4/SLZP
owVJNfapGRbOkEEYXuS47dFN4gDF3ehlkO5cWk9afOze4HcYKj4kAAzNEKACOCOa6KWy7zbGp1jT
wT+VIvqIMRErII+SKs4/jhc8QIn/bgI6TY3gXKDi457mbaKCoFmhM+lnQpccb5VKdJkhjqEoit4p
K9FhPsGtsCxpn7Gkk1JfWirNhciIgsUowQFH9W5dytsg2ab/sGRimDWQf8Jtqa6i0f9bMHXHCF64
ICLbQ6gYfZhVVKOsEjcJ8SVpEtHb5uJkgoea7PXhLjuDrY6b5QYhug3oF1YZfiuhkEhdzm4WOmms
GQrZecFYyHGhHNbRtFCfGyZWBC8IBTOiVVFppJxtuOq0vMLKEt9TV0w1g7BZiJDOKESUhzQs/l2t
85W2h0Nx2WTKT3HkRkWzAIb5U0yOhwTPf94KaEMg9CxeHno2fhvWNfCtayERfP3jR9A4Udg6ZBda
C5gbvf8VIBTDRFhYMarFhFEdAgteuAZqcWZVWX582/f1J/qyN4QFvNqTWQgWXOndvIpZSDOcf6Ce
8SDkCKSGkGkz+kNmiOdtwTyLBp5KHbMvOlD0w/czFTy8Xnz1TCP2CQeYj+sh3f4FE7JTw5u5fZf6
tZcxZUCkFqsxEiey3VFuQznTm8kKCFz3SS8rBa/TOl8CrxggOv+t9KQ7ceQCG/J4ApISQAOpT/pV
Y5mGRIJ3yFDVxFKTz9ClT+wptZWxVsfG3ZTPImOsYZbE1ckpFCHO0MlEvcRX0mmqcWIzNbUq5rL/
OVNWu8hlbgW4FjVc06V/+omGSm4gFDREPbiVBJRpJsLXqwBhlppbe1zBTAF2JOkwPjBCgALQSYmE
CSz6QMTsDFQh9IlmhC2uMMj4KCJRzAqAug6k2eH6BnEcgqrPfSlT/Jm8q1Mc3NDFgIj8SxYu9QWE
Y2PJ1TGPL11l7XWY7PNdQL4YWedx08AWQezlyZiJm2qn9rebXacrLYFX+/+SiU8iegkGvv5V5W3k
l0DI92J5AV2F/8HUR3nhi8VcjRaNyapCB+bWz+bQpBpiNQcZDl2NIh+gzNw6xdIAAvShtAaBV4RP
dtoTCV1h33Ty1PL299bCi55F48Ak/Z+znsFMonzEvAdZckbpzlIRmuQVhllasykU5g9K0LRnmnpy
wJ1WVSHluVELtj50mz+yvq3ejUG2stBQJkR1Rh2N+T1clpLHOuT5j5C7bphE3oKz0zHEdFQlJZmy
BE8zIqxzt+xMZv9mZevU/cZ6hVlcoTBJpT21PJZNxsoJQ5V7z0uD3824hg/1flITBHw1d+rQjGR3
ySxjYpmC65mWHREUDMxjoNYuJ4thJrrIjVYmLURoNPL/EpEDOhFPiPnBdb7i3EcrHKZXXbwd61Uv
FoZsXZftZF0MRWDzpY23nIiUAAmAGGbYTTUkQbBtRpYR37yamvw2a+xjlpu4vBbNzQ3zyIXyUE5a
ooLP2lZjxaB8ZkLU6VpuD0aRDXGDFLtg1AnwooPbhBLo/pTenyb9g/GH4Q4bZ45PjrSk7lCieCme
qQrog8kiV043DIuLUAHqQ7Qlam6QzVROO+11RfSw5Gpmn7FcBdiRQ8Uo1XCTZfVXkTFSlBFp02P5
AtsLwsEB4IwcIro6dIH4qIINmnaUHmggWbmAyPJunZYwJPxH4b+BhAPAIQSjDYUSU+fje5Ps/s9y
HZfsOeTW/2ggDT0TNyj1Sp/QuXnlI7K95Dk5jvB7jNymw40ehp64X7nwhW8GghYC2ZApjpMoyJg1
//NypPg1zjd3Xss4vdFQw2VpEhuKyblokFKPxRiHKCV8MT0L24js4B+8dcySXTICqeLVNwBawwEm
pDQLlhY//DTPJKEwEDdbdf6bRclTt1CW5q5b3yc7MCiYK7834UIM2/J3kvM4tw4munPMU+DY7Edm
G/RKwe1Yr2nPT3JCRpXxRENNIGxWDjhz4hTxiGxVgfxVMM+FKiuxj1abKwrYUmDgRijjmTvSDIM4
qnVb2qt42Vb85U32eGIJ6nk8l4ulx7xEV91yAiAHGPn5Ixe74zVn23qvN9w6FMXp56HrjwfYHi3z
eoTlVLIdDeiUnS8D6z/ukGGz8SXevukO2hNs/1s7olewMd2NXSSdab8A1gpTVMcSYQ9uNz0Vh9AS
kWJSsRuiFI3Co4jwccBNYG0W/BfAVzMMnwVaGFf29+3Zlt7MMq5sNiBX/PH+eTVVwilIthkZ8Xod
KovC4GblHZBFwol2kT3QlljP5ah3/tO5Acfye2Y37UC47EXPC7lruWFELORKog2UaP7AYHRR5+mG
xJHKkbjM2KOxyWORpcNjozt4NEPvk7nyaASKPqCF4lApbTxTjq8KkyVek6V3Q+FY9fSwYf4Tu0eT
Xq+JhtBYhfESX/dW659Lvy6waSmcEKr0w/gVsxMfWqeph18bEu72dter/zc7Ru8vCuWzvjopDm99
zsWnYiPDJdhjzkJjlS1t2wqCfLbd8AvUIwBcYZvB9ZDkXHG2xp3edcys52PVk26RKlExXNVF76G2
qU+FereOQGlC//RTaP3e+H07eYjJPM2fz26viKz4Y9QB8XQuYuDbHgzkb5Ly/dlpvldPM2PJBw/t
1bdtKhsW5vBAZ2xb7dzRQOx8WHSlUIIXIFFPAkDcBB96vI959+NtXobrLb607XvVyU1WtHZYQHVM
CxiE3xWyg8ABRUZFIy+vTh7ThRwD5f0kBfFYnu22Df8VrKt/f06yqKpvVzQndY87SooD5V+crIF8
1IL1xM1Q63lgoMBptBHUCWN6HEd7L0jZXuafw9NUc7dpsheibgyGM/ScaBvUkDOhkdN5MJquGl1f
15jYRVe0ZSkaMDa18PLotmogXexZK7jzqJ6xFdkHc3t4U/vj2Kv+R8HM8s6EfvQFsInk5Kt9YsWm
RQ5EHQQg6vKi8ZioUYrADYhBdnq8b97Ro+rbUDRFacA+hIaQCJQzT1TDWZ0+KUhgcLPoMZ22GU81
cPAB8neTMb8w40imEEUT6EX9AfkY041yH/6DL6TeioOoYmIKJ1Et9hkgbl4zUTxWVEyi2KY+ZfKx
SVERFMmNuHpE+6yfMauaX0bcF/GtMDrvrlcW6RFgoGrc2DNmtq67tNuvtpjqmsVzecXfY44PBTJ8
Ys/Y8G3oJKqcZOMmGvhMPeHmDAWxzMPmE8rXhEBkUDRAWsGNCWy7pobcRtpM5Hzpbe18vGtxIUK/
iqRVvW1l+5U+9HyxCb8ke/F/ga1J+vJV7LgMEB8V7A/Bg2jePfvszICSQB1XKOyoLCL0CQXE6grv
hDP4DVcA/h7DwKxc+w9R7fuPh1LbF0hK5dc+88er0ZapLC3tslXY8bAJOzoPV9gGke9fdbXCjohi
Jq1mrSijs/2LTN5+Kcu6M5ruuP3H8T9eEG35Pxufro2KHtxjMc5nKtHv7Nbiy5ssIEPdgRhmz/mk
aCyPL7SIcFvO0/w0VrxrqAg+pj5dFaNaGvqC/we523yN4IVhNRGn9S9T6eV+Pvb+quRlsrwAOq9J
uueil3IRT96mESnnAtpmMuwJ3KYu2e3ovJouPE4URDw9yiIshrBpE221GvWLxRemSVinQxcyIdDK
xWXD6+Jn64NFoiUBzw/4r9wSDLINdjJ6898y+pCL4jyFZP8TWz/YFCuDKVli9z2b6/WutvV+P4xB
8ZruG6BiOJSfq76qH/GQN4SLEW3dkC0T9KMSp4jC2BqFeNWenze0m49jFMDsyWC5O9OhTPvJh3OO
lhcTUtacJawg26UrWTkDP8J/naaZNSrP4oT0V1R1TtOGDfSKBcyufi34qL4HaAAbHCnQWdQASa8i
9g3Mup8vTD0YTDeX0U6Y8Q9H1KkOscB1IZ9QEEHZQYqOU5z0NGCoybthzKvrOFHte2YDFK9ug2QF
OHTxf18EsMcMZ4d6j/z08J4MMObP1MLgQBmQ178bYZYB3RBn2yylPIhx+UlHELKmJjg689iBZ/G7
GNAE+0ibc24kXfdOs5fRq1KzflYFF2SHCPEUomSCrQlcJA28jsU1i4Oiff5jJKcCqjgKdHOQjLVq
y+tA2WGivthxF+1KLhIm9agDO33jdrjBa/mqLT+fIW7xDWgMK2JVlh69Gkbjn9IE3QyDbRakqZQm
Mi/oKWdMr2+0ZmIBDQJUM8UE9OKksQrRd6a6goVRsuEvOIeXMK/RWOPZTDDlyDVGRrm7kIFLYY74
ca+hQHHIDlvtryuPHg6GGDV5qDuKbuo/2KnKv5tNdvKV5GY7wyNogml+hX2VMtGVeaR4kGLARynu
1dO9+MWKQdpjulN1mogv0Xjt9Ckt+ma62tpVf9jzPuNUQggH2pcSGyKvOah7kOdYzA7tFvK7UGbu
1SS0kNYetJnbmTU0BXxDvLGOL03EbUgbmR0GBdNSjLk9irhhJ9c1R1y9h5LytVGYLRZhrktWMrbk
34X9a2S3qfjy/75FwhgXd9Zh6xn8G2wm7sTAgeJMYGCbvdJcQkMd3O1GnqqZyZGJqTgPciZmK78z
llB86hNI1LBiCY8j67aaZX7ycsQRiOXf6UjIg1a4M7tMIlBd4b8BwIzIQ9S1FGbKyYUktaYnAnDL
yIKWtGY8iDeibDNwsGZRSsFI/wt2aLvbJTr7j0UT4YBqZfRrmU86kUFTcgF5z7QAvf0ZAaQwrpPx
ghjEQyBP8Q5h4iXLQnrx9XGG1AK9XRy3NLPArO0+4Pz6xbngqxPG0AKsFEtQHYQ7UCQPTrc1e/Qo
UF8r7GhkQACoCgtKBN4TNjPEZ+CjiCFhIs6QUAzAgjbUx87GRyRJW0wJOgtgKmIit2jD/cqysIy1
cQsIEPwMKIqA7cmr3uOnZOXLOZs/t07DLT+RRRyYHeEVgm2EtwkddZvMHZiYzAaUonhFaMGkCHI+
y5hlLOhM1Fnb6wb5RBzwUGwtoHROxJVCYzzf8IYsFXniQNKEhsSGcLxw3WTqh5kkjTkW9bJIVuMR
h8P5xbfJwuTjm4oKepE1GDKKFKdhBktUytScFHL83myK9BYoHUcDxez2FEQMGfhVUh/l/7F0Zttx
IkkYfiLOSSDZbku7ZFuWt5b7huN2tymg2JcEnn6+iJqbPtPTtlQFuUT88S+PWYqA5yhBPteKAv5Q
bN1g6bAuwmGj2UWSAjUWUEmYC0BBhS/dBs5d9UALNm2yjLP5yRjz0xCYyi7nxsovTE6sMD0T8eeK
0/afNKYtMStn3NUTuTsvL7CcAK0ucu1xoIAa0oxPFRgNEkJqh0i+B538V65cr7833gzrO+doZRSJ
AbTQ1zB3KrFx2dl1m7d+RAJn7+qwETkCX515VXw6exXzl4mvrW6ibDDiUJnVbj+gJLHRJzyMcYgp
3EcyBLy7tLn4eLXIwDUWBWEr9ipCxa43s7Ehe0zuPFxMSvkTG9NQfhSU/AAwBqCJC8GxdexBM5yx
Se896G1Ms9iX7rKyvQlmAWYECEsPdujgdcFtvLqKQ5ZHkR77BCzNEro6NdU+j7CgciSDqNyAoTYG
HcgeIKr5EPqLC1Cs2Uvczvw69NnvmCXezGuKHUAYc67Dt3jsjCC8mLty09N/RVLljySqvZhDwkEl
JFLHJHQIqBYZIX+RLWNsIQSDi3lPWwFn+TrIE+K/YbFNdwLBXQVr5HEEIBzQsnB35YCGdIEgFxrA
KY/9Ai5ZzQYJhA5aJc1/tbC2Z6ppDENxLIVAA/N43t441lMSalmxGIRxnomdThsBfhzr/mtKCGpk
vNJ/JLl5+8fkoAhh+QqnrELf5NrnQ5J7EiMOLplUgQlmuFYAOUonNXsrSrCUPnoWub4QoWC0YN6y
crMRBrDjYCKYxBlMQlWRyu2ZlhViOjhMfYDeuzPE9roE0E1B+XA74TBNwaplmM1RlvF+EM96p1Ub
cY9w3PWM7DHpIbu5tMRACi43UinpJszuvpuwZZWOwkyuWywI+EnK96JkYw04jjNVvU74ED4IgpGO
YvmNGgPIkI+ZYLr8gE3AT6pXc7tnQ3hXMqEDSudfXcxoCjeca/7oOQnKm9b04+9aktt1OgzRonvS
NEwDqn5nLZpLxCw0PyU8oyZvtrtyTdr7UfisBf7BUJ9JAPM6TqmrVUSBmy4nUgFNS5no7Hux6Ncn
wmz0owQTjWIjlzQoO3rehYaVoNR+U8maCbCsuTqVk5YN+rIinYxd9514twESDckwlNFQQRkN3g+R
XzyWa0RhVpMmcp27qvJV7JnrNf+YrqDxFNAZhysgKrJvim+B5GVaaEPeLl8vEiaC/wvDRaZS9MG2
VmYWnZ4N+VUawW1xJH3B/BXKxswynNiScLRrGNw702hNg1BXLkSEwPKinIOsy98A+bqrOqAXH0vd
eZgATdKku6sTuW+jmGIX1HREel60PIsuskDBjs+nEzOxWBT0kvFyibsiqJM39+7mMsZYAkP/EN36
hI8gcCWPJRMDJg9q50TynzC8Eh9LhwjJ2LgLao87MUeWzH1Fi8s4kccrS9tF4bP68eqgEkzwTT1N
9hqvhMW0n6R0PpWgwc+Ei/lozTf+fCmlcoaghM7G3pVpmD3EmHeCC63Rj+oQMHuD4yq50LZhVKp2
co7ilwoByYHo64XTaU3MySwi9IJx+X09jSzTAUdotEg7PLLjj3jK095T0O88Fo32o6Rmk0kQBXXH
c8hQRnxqpKjM6FvzC7DLxHEmdTkT5xBWH8ecvhPlzEEg5mwRmmRXkvTgLtGOvCieEY2ub1UHkhUe
Y/BpPDPD1Yh2MENo3g77jxjQy9YQkx0qMKb+PGQTx6wB3nfr82MP9M7jsrzbBtm/Mn+p7QHEcKIF
qOekCPnoOtXWelmskIuBS782eJWXcuOphG1DTqLyBjUUk8A+OPNQyoQUXyAn0PQvxlV6Eb7qnBVj
cA4CGUMH/w5mDh8ccBeBOjwS9aTrIoFSG1Y2/hovYqXInmmiR9js3RPj7uzmCIOjPKnflQoQ1WcX
bQj6EcMRgLzjixuJK+zAXTm7JPTKxxBcsTrqkT+HB+9mzLigDqpJpNLcghDE/q32MqKPAgvtsurb
GML17KiQ6nLkHZ2H7VZFVSi4WaMxg8YAfDcd2LdTxA9U6wFlW04rZ9gYtwGMSrLTlEAm5nt1wJkn
mkV3IaXjakM8M0qHjs8uzOhotYzGJh3CmlAeFtFoQG7F4p8vEQYsPHtO3bd1BI6+TrJ2ChKVfnN1
jaeRX3ZCAATeBdIMrENvlZyZbyC7A/Kcmal6PK0byQLQLPfVwWwA+YZEKTxSXTcFiamgKrL/LpYb
i4kdru3YlcsJvu6Q+bxB5B4BB1nNtfct3bFry/nzRSoCuaVE4Q4998IarM60PBUkMoAU2vwLQj81
doMeDHOehB5NQcH3T60clYqhVpXKljSRiONoZ3E+gBs/guKMFQeExOQeCUUwQ/bvYxBS20Ss60PG
5lfPpFzKdmH6q7kk03rqRtI1PnAYgoBTW36A8xncNgegUwklBt5iZ/+wUdtbb+BhtAHzqsPnrTLW
7j8lsoWVhaDJEupzqwYOCtmPRBgo7t4WUk5d7Be1ntUwcn34CZsKRzFmjkIpFoanS/LpbrUUe6Mw
LY6IXwzfHuDAO9MTckfg9sSIFGGazaDCMM2E/JJTEsrV2yUChkZ03+3g/VAP1TBh9dgKn0HVDIKj
FPQJu/+8Yi6MfxKua6Gk88IhEicIlHiLf/52OHBgNf9zvBVUu2wut4H9aGbR1TBVBnR00OMHQ5iA
FaFImkj9sNbT82Vt82dsEOiQCQpzYt1YxZSBQQoJjCNfAUccEf/2It6YeFiNZ1kmsomniooB2z94
EC1Wclh7QEShUOYfsAkYDAESLdGz6+V2K8hpcTPthM4tRavcnqkkjgvVswxpkJj9tkPwR5L1pqlh
5Wb8VneB9WJnLKZMEkBy0FTOCwsIYh2+0YDBnHD2hXk+d2cvf5a9T4MhHHQZUDtG96DFN71f2dMW
nP9LJchWpU/FJsrihD9ZiYWbbZibMxH8nZr9+xSs7ysEPOKc2YMtU9fq7O7PjhMtbPPm9sDEX/Ns
MdpiVFixkBlocCaayzedvfvpSC/qQNWpheF0MkB/sDG8+eJgC9iYvzUeZHOOrHdvl/oF2ZPMsz3m
uL54uVFtwPrEGYJU6DDj2pkSBpJhdH41DUMjvLN5ObjuSL7z5TxkdxvVJoSfAjdu0jnUkgnaNS0B
Gq+TBl2hJHuX/heQM4xBI4Smzhicj8jnn3o4E8p7aLk4r1x78ZixFnwwLQD3jCDFaB9AdXjQHSc4
HAmeiK3EirZnz6mW1lqK9Kub3JmNUZAOAcUWmilPkYNwIXGcZ46NIQcmCYthOOenrZrgNLPQWefg
aVqQUBnxuCR/UoKxbSTlm3gzj2D7j6HkrmptR4YwobO96NFmvC5wKGbgdObUBRAu4ZqwxjR7FmUg
LYKIf8SRYJqF/mvYJ2oPrH6hUsPZlW9lSvvSSpBs5aick1SOKSF0eSuXZiIuswZoEXoPu50TwL0m
cKKe4Bv7UGF5eKNE3x2wpS1Jz2kgIz6EQaaBF+J8GaqCajxods/VVC0WqHZhUcsyQZTIe05FoHKm
5yNpzcNPuqcOwIwWvBGh7ActiVvcMjg+IWRtjETIKbaYnfFQ4Rv9sXvEb4gpOa/0wFAEK0LsrFsp
esSaCaQH98e5qf+z+NECznfw++woM8qE1Com7X0QEcGANZ44RivTpuaIvy96OcSJaThFgb/cTQt9
QrOngta270dL0dwS8+RdAAhz5jyJiNWEj0S3GT5r/EMXkDE5RRxBZrlYBvlJBFW9KHv+NK4pFEky
pAYoSGcxV+khJCx8LucRGxnxCkKPmYHk/7I4KNNk2XT2gJDWwigx2cJQUm5XUe50B5hwB2EcWjXI
tjjt6kHMMl5PDYRohvUJ3Lqe6Y7Pb2T4PH0yw/wPvxV8wsF2FdMf9jQKJxob5Kf2iwIH3ahMGip7
2cyAAJAxMomLgGcHraH26JBrIcWLy7aaBq2++6/vRrDfxoxov5mruIoCeAPN0JNMg6eE8YnOC0h0
xa6MGBQsIUSCLBbt2rAhCP/Z2cvrRBtpQ5gVrkOIvIC2MsD5o6V2K8w60W44jzlS3cPhmlphekg4
izlzXm/kxOLQoTaeaobA5mZWLaLVVoLFDBkb1x0kdqHsWAxkhMRYQCVlrLBwOlKDuEQUByPOpnLg
rnLgVlK9iabKFn9Nhdwy4g0X+mxXJSCZmTg675ChVs3PM5nIJ8uVh7XKhA18FR4VPUCN3ywI25mY
MS991BIYbJ3fBrPEETbK8c4z0oeIkz7YAc9IDy1TchWpYUuNUFrYsiUCVRAbGgKA5x4mbEF+xRcg
QLKzKhYQLwe3Tq6yukz5CzLJcxfqJ7PGX2pEimYQlpo0mcgGyV4CD9VRty3lMFmATjs281+qYoBz
wWBLpBFqGM2kFSC0Eh+PDGcUqMyYTh8ONyfcH8cUeoDOezrGDsh54yebcwnuIpPGEQFyD1WgWKZ2
IFdMywEgNF+Z8KnhSzLhr10f9Jg1PjmwnqTQHOjUJUfSHdhiponIOxK+jlaCcP+MbKtX9admSkBN
zbEOx1YmA6LgK4SW08te4d7AagRLlAqHcc4QePY0VZwCvryzGo6MzhKEwmQ2xqmQvGN1nVB5gygE
SfJEkrzTuZkBhlbIj3E7FVk3sCdsyrvuuvMrczb8dnJolXP15COyPYVB9PUswA1OYrQPK+ds2c/j
TQMP/SZN6VVcwGiYEoeSgHpM6AKY8nwTyFgdD+Ui7c7S5uCrAP/EGygamHSccUkKWaVp2X7uSEZF
RmQYbl3mb6JuUNuJwhOjnV2246Xc/kFhvLyg5LxICAl1E6UtpSHAJpRjcT1iNCkKLRdBMXMbra+Z
3fdEdKyW45OCgidZc1hSqwD4XGSMOqDQEihdyh8kRD/TKscsDysgP3qaiAwSGAoiKkMWnP45UXfA
LLUlMwNDzLqSKSJdt5pheDt7JRE8l6BfuhiDwswdUgMGslpIQ+oaAKZj48dW8jFGHYvk0FoMgOqT
2lyviPDCgOLJyzlYGcZhT1KFlWgExtMMUezhIImVbpWHgsKX/hpBsELgDLu7+zBBi+FxEj0DoePH
JY3XuNEvwLOjDzcyl16BwBG9Meu7lN3DHkfRKbnI7Svsxynlv04XqO/M2bF8CI/6myjDEgx8pxiN
E0zxX3TeDJLBD8VtxG9A5IG+WKmhw9pFToG8BZqDCyEkbIG7J7zemL2xPc0q5WVeMNsC12MYaR00
VwZ1kzj1KZvC+twmaSj4sGjFsZV9pf540MafGcnvqUHHxBwLr5j5aG4vTXjmsMKn2Mz8CJWjOia5
vGU+1CSxQlPMasfBAqbNhRMQnA8kVjJH6zPgV5bU55uRQQFqzmF45K3DdBAbYLXBsjH6PIW30OL9
cQR7PqoLAKRZ7yWtueQlPy+M1/Kht+5Zm+dpASDuqgMejk+InRxLUBXoB3PcU2r7PcjxqfYwDSKp
mJNbpEhm+VWVTf0I8PAF1cRHhTPsklA1GHzScaOZxBRridHr7ikvp1xhtjjKBm5OCGUUY+kEY/Zg
GoWlJ2vz0oPAeIiiBbbtQjYAx/rE6mYJ6xyZcMifJiChTi2T0oU5N1wJJlAdx0kag+xo3CsQHn0f
U2XM8/HDuojFfISOpDPRXSLubvBDIUnNHNzA8a/YqyZQULmCC+6Yh3qjysP5g0YkpyKQAvPKZb3w
DuJw3+4G1JMIJ6HXVTn6Fq42/1cbcbgT+fsNpJkfZOjBDqxxW/BRwDuO5Q4mPFZX7PqArcbkjisi
4P3WFf7sV1DVw0wNaRvIgCBD0Q6J78J7RLEWQ53i5cs1A+Fqeag9uDnKSSskUA/ZMwvFlxaCOFFV
EIoxaxfxuDjg3MpErgCbkgJbtSPoJO1jdQATqLFQJRZmeLFSG+KxdEs8LMCrGPKrg64mb9mQC1Mz
ZqdxZrrIWQLnnJpfbAxJ/mU83XIYLVBy0omOxOWkto1ykE0rhHSJwlJCezdifKz87y4WEvjAXWwZ
3JkAd51KcORY/lHaL+oGKaWMeiAl3AVTILWXYLkWFIf8ZmZh09HB6j6XGJxWFAiKh3UZnTPkFSY8
CYtIgSeuuvg/cYMiU777USZB9lCu3caNNQGP7kw0HY4W7yZk22NNA9l9lKBzNMTUBQfC71kOQhdF
d33nJ28uE7hc5ApOlDDW0KhatMEQTCAbi2dosrH47YRlAJepKotdTP5cR7auoiCqIDA1cKquLiOm
CLahRr0O2WaKJ62aGcqt8Afl+RnMMoboimAJggjlTF6o4NqrDNCSLvpi5/ovNB3cP5K2LkNIaDxU
xQ03+pZzBKZsRXtwjSJQrT9cyKS5jda5OEXTcdyYs1wx5lywZnbcd/JAygcAbTyamaTBpX3XpWoB
0O4AWVDMtcyTpg30vZv8/NX4xL5Olx3Slnccf4vL9i9WLdVIT4VhY45+PJpkFppC1suIPyfoqHzW
uaqCNgwZaP49FvUUQ0i1I+apcOptwAxd0aG0plpC/YVKmG4IyoT8UTF4sQtnhd6A0Hva0xwmSCrE
98n6MHMTeHVrb8OHkLyVR72RTJlDPoFqxeyOlT+HwIxUjBbdGGNUaCtqOkCrbB/pFPLtHpvtV1V4
THLmiBom+b8tVgc/wmU2+KlhcaVoljvMDPfVPyHhQ4xadvBfczSMmCmBWCA+8FBPnsp0qe+HppGW
jZk1U0IRbsnQjYutq5IPbDTAbMih9H/bS+BffvpM9U5r/X83LMmtWyfbfIiYGd6ukhaHMpDzReK/
issM77eAePUQinTexUv6cd2YtK0pC2AERoPEyIzPTWQ2dpaIYkWnMWSjtipFAFZSanc7yxzKG9SR
hHZQJ8zKRkUY/SCTKEzR8T0cNgaLu+1vR3tZbjLPNPdJEEO5HXs6vhRZGCfxm7LgNBRKnYKxyLh8
BuHs/3JrWP1OexnkE6M1OQryWshwgh8X4Qj3R8JCc9n8EuJVB/ZLokBMLbyyrDEBB6KOoefiu/rt
Fz1R5ChYvjiyrNXubAIQeFUzh+sR4VHZiUgsBWdCZQ0oJukEBNZ66E3Gnyt/T4iqJHWRDFuKQasE
CGi+mpvRqh5nsEHsn5+mhHPv6kchBgHA2O0T5Gd7qurpZcZ39gumj5ypgTQ7B/+/8u0HHv2IIQq2
TeCMFd7ZYDPcsBmMELxyQGhSmbCBbDKcwBEec/S7uqHsVwRGAsM11tODQ1Oz2hQjJEsAIFSKY3X8
SwM+jmtlTl8JpoLsJMXoAhe88HgpxGlW27G6kzlzAhfCHJBj3NyIxmdBJJLtJTpY7whIDhWwpwtX
quFZ2tgMLh9xtP0n0e49pBgEgLQebN+iZcEwN6lesaIEubIgYTDLb71DWPQxX6woC3cTtQGZqbsk
FMuggLOMWk3ng9IXuwtnhYw4ukpAmBivNKLQaegHjKSvk5lBppocxHd1RPVWmB52+o6EVkdHWmZ7
O1VV0uApZXqwUJ4DMEmCAxbjVlB0SR7QybMyQMS4vCjkJhXsEDoOwpYQtMLh128zvvHkofxSwsES
+9tDeQxM8gU8FZLkQ7cQy+NYB8J+LzIGaaamO2OQTBm1Az8yqvmj7peEm6idgQ0mepE8mZ+LBigd
shb8roMCERqKeTy3fUMpxQkzCjGBllvWIpmDXIJbGR+vCdY4K2gC8mgGv+Bn8FjxbbNT/JdJMecT
HAHbI8wtkiV8dZtY5vnMvEUoSW9AEQX+b2x7fqs9Kb/OlFNFoHgdp5WSNOD7dC/yw56TfN0+nVuz
ELVISVObo/uRjhRmNXFqRUqBURH/68F5gsL8lgzYDTmPZlD+05TBXqlzymPE9AvHEHU+9hU0/007
fljh/3HgcZO5iTuWgxCNfsS9W8d2+CopLGkmAX9z+Uqh+20ae4aMOSfSLE/3zFkhVnDXcCX4xahE
ylciBH/zWTjUZm7nguklewmhEgJcLoWuxwKHugMHmq92I8rTRAxH1O2r8FgSGgqsnRwOm+hqZvcG
NvavxiPXJOBi/k4kiriymUhOHPHpYEgLqilCOzNT0Eo/ScH/psZ0k4RtCdOlx9RrFC1yQk9vmGTc
SCybCzmMcTDBq+bChsTGAWufCf3/yCMyOaMAZOQM923+c0vqkW6XVpeOmk2N87Sw/SmzJIQHE2vw
YxSAULKQpjRy2CyUpVi0whNR9VNx5pKkMghfU2ZW9P2U/ROuoE8V19T9OYKAx8X1hicog6IJZX9t
EkzvJnyHxQ4pBlszG4iaHXiulVCmRpQAl4rb0Rsa/xSdI4qRlhwc4lB+OhDtjykWy6hOIXl1bQi6
wxcTW64CSxoMP3XdU9Gm+L5+UHonWYa0YrMMHPiIn6ASTsBh3NBrW/zdnqPPmbfthhHPjm5mz5NV
hD08HlwEi4qWpembM2cLbLhVTQrmnk5sGzrybfIftDCvlQy1VOrrYlEl+esbmnRmcsgeHjvJeYes
W9xuLUF9o2uTT1S80G6Q0oB45i3mQ/ymWsQ2wlFR7bEGj2Glxz6FKs8ojvKo6Or5ToifatSTIkcB
Z+R6SSsELJCJwqe6SoD+qFqLioIVUw3ISZU4AkiiCHZUjAXS6GsUGUrNBpXvdAh9s8HZXp0kQyd2
AVba9Q06Qkz5T4PL/WSKv9xhgQWgy590dqEgF+UAVFGfr0Ef+876AVsQCZsa5msr3220YpTeNuBk
JUCWmnNHYowqWGhHrBw8sO94luyACyCtBjcUF07MSvBBu6NYl4R3NPMlZyIFLX5E/LFNHomEzRW+
HLjIK/jYCz2i8M1pItJ3d1D0qFMpAMj+GAzGgyqfxyVlCMTkruEvr4n3OjbJ+5Thjmhaahcyb6Md
SgeId9rBbYpxc7pvSrmFwFt3QENmXMHb5Iboh05X3QjHIY34/DSiIFmsbWz1IAsVh3QBYvFiAk58
45/PYP6SxGx9phviSfyIXv6LybCvTM+oc+0qSzsS8zhTbT/SjJmBiAints+w06W22xPva0y3/OIM
OpeNIqiOKMq81fyh8UBgJEcw7YZEUUMkQkl9Pu3nc8DAiFOONMzna6SVXDBttC03vTf8Da8sf8QZ
m073ItWvOKRxMkIukxiJbkEmySb4M8V7/5HqlAFSzKOrO+RjHifrzTntGqyLsITVzE0Bj6Vv07Dg
rmRb1qisr+AaQVKO9Sg+wQ2+cBJuY1exEhi58TEi46ZhNRchz1Cv44K7vjnpyJamDPSiQY5cBPvl
Jx6w3cs6lsGD762EpGSQZ6cU45FunJbfnW25fFYKXicW5Kr5MT1VEc0aF8RvFThx7DGBGrmv5E61
HdCSZpE7jOcLRvOnzkgfgM0zxztIG/4+EMJkeUk0iFL3zcHPpLmVbFv9KTpshNxA+w3LR3N18EmA
/0WcqZy/donwveAhUDdXH1WJRSkR3YZZ6d1MltkME2hwtJ8qS6HCZficyNEScFi5TX7NKkXcLHSl
g7eIJzSN0M74Sw5UXAZhwXA6InMFX2PMLdgPmzjFlXrawZzTCTKDkHSv6T9q9Ca+YR0On7dixodH
Mbp7/h7fl10N0xS6BzNWNQWl8jk8futUgMQWm1icYPF8IqyREjdf3tzOMEcBKIZbOPMJ7ORWUE0R
cyJzxN4IZZ9K1MhP4jOLqExd2yr4td7C9yuTmjZl6a9dDYPvP6R3vQudAns1PpaRvJOsTL+0Uwbs
uAKsqJmvsp/INgamSaTLNvlHAi45BeRbyJQBo3pAAkCalKeEswpVJCKpR2WAXz/oWa5RCTABqWEx
A9FjdAbpWEd2pIK8az7kSKF58psLilPoFIChdGAkUPAPh9oaIhmrOESJJg+NniwRq22MF87Py0za
he2G6i6RiQxA8PMR8TJHSZlqG2mhJHyn94hMjvwB4qZsx7Pn+7e4fzz/PwOSjUgWUSKmVGPCGeoJ
Q4QB6b9e0vun8wTlHOYTsCYVOXISitt6gmgvFuo1MSm3VY04i0oCx8/2Nq+b4Sbgpn1aM55TG7Bj
lDeFUgYBoZgohC3ckG4UHBn9EsbxbMCU7YrsgptcFkrmovexLCa8OKjeCSDyXlqJu9wfEGD8a89s
5mQQkH69z/f5P+yTDioy3ghJqQyLYWil0UKJOwHsdz0whxKlUvIDcD/ChUbrNnHEUktNyPqkG0sS
CqZmUPA1fuHCJAAcmOtdwskn5KQUg8CpCqmkDWtO0RSkPdR4UCCv3YFzkKLswc17AYjg27W3C9EM
t2iPumd6DX6FwZwLaThKK/EmVYCeXuf92i5mYs3vLB5lsP0GSsmG/WFbIRlEHdQ0OTMofZEq/Ll+
CV9uFe1V1GVLhgAWY3AoafCF5Q3xbSBbivzYZ2KD/L3/XSwCC1Pr0KXgUJ7B4Afe+KyxNCnWaqpS
1/4TdYC5PUrhxkxcs+vO0Zt4AM02kKIv416hYeQMJMRBJWStcF8r8VtFs/ZZkdgQ6fltsgh8SmOE
JSmOXWJUoGR3k/LSZBdrtYNYhYmRT/nAowK8lw3lxOZowhKHKSfAUgTPPcUsbpANZ1a8lXlAyLvo
QNGAitMKyUzC3qXsTBwI6+ra30pZUcNS5lqM/ASm0k7b+YiMHJFDj3WGECMtouGlHnJsY2GLg9nc
j6ANuPPBjR+P5T2JuFeDGfMce57eqw7QYx3FwC0rXucktTdrVrzXKX2c0vkxMYJ12XOapYTHw7pk
eSMcx3mA9012JOrLRqpjUcCiimUmEksTJq/vgAr9vDbcojoBp4o8f6vTbWZmxgG6Q8WTWXtPaCyD
z7ejd8PXpKUxHVHj3qKEzZDqcsaHylXAeusOCz9q4sx+8WaAJUbt5CAhp75yRYn0guhP97FqqZEe
v1ILcpuivnQDHx8WFpo/EQAXA9V6561oWmJW72io6StkNTer5O6tuBCB2gMT1GtMp79RxGV78hOr
GXTCjuPgyOf4gSDRCBtQJjDrOf5wKHeiaX63Gjw7R0gWqURCuXh72SFQdjGkc9/JRXCvh3ittch2
HxMBazXcsArARY8F3XJicAOATVbeVGK4zmuk5BgRKriFXh/vuPk28734rjLlD6VOcOx099HaxXdx
NklwT0D4WppRk00Nzn8kXCS3kC9gJEuQ87oz6yk2vp8iBt1i4KK2g9zh/BiC/MgXrqGbH8ja8FtM
URfNffljCwhTDANGsSH99j1Eip/CeywadhOcAk6/9Ug/hdL02gz4pvJBd8eCJvW8+/3dnI/fE2LM
b/usgLTtM91pL4xRWxAzwELztFdo+CDfJHfjzqLy1pnj3oXwmmTWA5LOHANj1ieqNYJiMCtgvAAg
x9AVtvOGCSq8luVBH1vb00m31JFfoTYAm6VDQR93xhcaPryUb+eBYNA9eNMYSTtvwVuK8zYsmPVt
Bdw7zXBY7+DoLQ9ez2k3HrQoq6FcmSxAhdDLUS6CmITMpCsrI72VmwW4eXmoFr6xTrzNhWRzqqHt
n2NrgxsA4YDynOBnCDLYV3nlcIBsXgR/yoX2dpmIcTYTnaLWM7YEK1OhgBOsNZ7fhVoEpI8b1Wj2
F9u40fy/hBwPzAqYZvySRWfR3DJoi3eacamTkm0CCiXF5i3d+eFTzg1mYHvC8OAM7A5L7NmB+rnM
QC09hpRGSFam5R9oFxhSZopcsX7DAdsqr+KF1RujxuLcIBqseHqQ3Cn2tty9ElrBhZ/JM5hZJapv
UFJQEcM2ILLqblpncKaIURoJrusjajN6QOay6hXpCv7NjuxWaxp8luEXfiOhBWfmMSq/IiyCoSWm
t3BOuLBkd7kBxogT1QbpAOaLYEp/oaxAlGWi4AcVTXrrUunnnNhFyeacAioRoBqGAQVQZ9KWe3Nz
mQa6nWRP3zFMICoUOeZzl5cz2FTtoyCfGpyekcggI2GozARsEjpEnTTn+bTPa/S4J3F41/kD1sAi
2MBctvkPWBeOFwCEE13a+Rsy4/DVrliOpwvtr6U5ooKWbSoZWsL264QDlC6ijjrLlVBwnVtD+695
W2Cj3HasVwo3NpfBoPNG6TTKJsDYyANk6P6Dov7iFiE49/79VAbbZ2STES6LvMI17+PPiqBOluMQ
/gwrL+Jo1WumFeM4Qce7aKKLyPfyh7+64w54H5qUwMTStbqFwInUY09gHAVVwuGIjZM4k7IS1bJo
Wq9KVOcwDRht3N6u4TKCVOLUOHUcsw6ZH08EZApbR+K+hJnMLKcGuZCGcObUXjXsuQWZMvm0Pgqy
3EmWLCkvRDNA8/8IfdLemQQwUsf3GqbrJrDgdKD69Do25DrzyVq8Ep/SQtRRh4agESaHvsC20fFS
k6OgrpRdxu3l9dgDOQTbifzpRKojgHgCaCkbHqqDijwRXsThs+Hrvj4+x2icwlOOtcOTsi+SipIh
cdgCdgdIXCTiuVp4YhFHVsocBC/YmD4gEAp3AALYUULREPEfML5kHCyrP0Xm9yidDtE3DDqKxXsp
ZtBOzOueEdhS3UoMn/pEmAQSBfBCTQCEMhFq0ZwWA6XeGlADhpK7h6sr6IzSf0IZvYhWb5ECrWFs
b7KPoyRxV1KJKDQ+iqelGL2oeq7jtTxKVg8jTRjsRXt89gKadK/tEYfRWd+NIVe+DpxGWAt3a4zE
qgXV4j1j71Zj2RTQTNQFP98lgMYaFEsXyQgLHWRKrgoiA04p6vy/14OZEZNweiyqApiDxy8FU9Qb
ppCs4bUtXzHLex+xsuvgId+G5LXdrw3fU3jj3oWfqUlFyRkL+bagSSlGrjsrcTYagSBDW2oTzihB
yzNvfzAL889UaAvZo3gDmpyCTCycrqa41Gv4ev4q8DCD18TMeZf6fhe+j2xHBNJ0Tph5433LxnQx
hZ4mHDkcM2mGWXKM2Y/PTWZfcgEI1boUhvXnJvDZ1x5VsbssAfVxU5/IpH5ro6V+UeFc23ggtgX4
BxaELhDK+hlncnViSsUgZ5pZXVODO+kgnfXiopcUmgV8OsjgkvUF9T16IQGBpjQG6KCPxqYaFBPj
R6xa+YCOYCjQEPGEARVSXYGalABW8mWwTVHUQok2G3tLhpK2EjqX2NEcM6dQAmvk4RCkYB1d9Spe
HhxeHO/KKe2ClkRfuP26Armh3xNmtGTTcVykAMOwkPhFGOmyuJFcPK1gDCkxMozWBBerJ/ZyCK59
w3yovm1D6Dawn7P7isafWT0ebAHjF+ekn5N5VcFp/nxFzSTJBv7UN0mlpsXn5Bxp/RLJOTpcFyHl
ScebLO//Q2bzt1LNV+feRo8nqRvZnWFKS05vS7ohQBEtYCjoTwsT5oaSEf8XljcmCSjIpPf21ub3
iHhsJC3VDTjnqhQXGEyOSJkdrzw3zWQaB3QhSGdg5rLy3ciqUPQCKamQBOgLbcQXTWEIQ8AShrsn
cRIbTbDmBdUXJ0QHr380CU+7oDm8sRnLMiDg6LQQMH5X+wwTsW3gATO04IXnNES0Tzj5wa+l5K9T
aiesda4IHSQadeVqKKZH6l2B0eTAYuOAZRgKHhcyMIEP/OcgGxFiOwHhNfTk6YhevLD9HRLAzBh+
+x6KwDHceETHkFZ3xM1+qhc0Rbi9fr7Yzf6FEhOcRmw76bIYLDPwUUcc0zFMUzGH8jJjEL8Sqhtu
8dgMBTIox8nUR4m6EOpS2ZcpjXtMV6PtJkTiD6slerI9z0BsxK4F1CX271PyS5jNjv9MRJzwqGWd
7HH6ScnAcuAXFcCunoP4kn4w+za+q661Msz3TR9+GEsW+c6CaU7DigPNaXUY1fIsCws1rtux/qzT
CpR0Hbe/p86Fr0XP6ocbwARPNNqYu3YvJPkBzIvvACRJMVTkkWgC5YSBPmm59rHbpYE7C/rbUXBB
nKI4uvB40wp0YhWN3yhTmLbljj4C+7Lj7nVHKqVMYDDVAF5GbRHR6oZ8OgB8RoIsACwqmPncJZXQ
3XsCi70Z3WHY5cnHHZYuFrfsjHGYLp85nfP6vpLQAdsM40N5aZIHtqctH1P2F6VKXXFtlI6hJLHe
lP8lVYUM4btCXoCw5or040507H5a6nr8QdH+qhSdqYjLT6idyq9orQcqMGnpJSUxXXWWysyv59+u
gVe5uCSPYpA9UAKZGWCYIlEiJwjJVbQcfer50W78V/jz5CpLsqUbBI7FiPWVTQR11lDsuEROqgQb
F6XfwCPlCfuA7MZxmV+JyCI7ucxNcUryEBfggZu6IhTkIbEOmwbu5m2BQFss6b2f+GfE1lGy3LQX
NjX1fcahdwaL8sBBoW9N3osZ0fOBA5UAMCb/FQxe/1w2g48gjrsdtTbHHrY19xPs9VOLtRinJm+2
RVl7Em0mGMd90nVfjoVXPdKRgTNRyWjQYbtyUHT1au4U9ePpmselOpqvoHIxngPc7tek1oCGQe0Q
dx8E3c72e53Icw5YsDobYdjf3eu4erpw+3cNo7SrrDZhaNBFxSsBNv+aHrio9gWQ8uZ3DXlRzzLY
FPFngooB4qLk+OpGhk9YG91LuoLCL9PK68bdrv/UhmhJoHGjImMcDSkHZYlwbJRtUxAjzLwMUaWl
qEvhQZ6GgAOsyfOIQQm9niiGmTf9SdMZJG19d5s404mc3GSEAWAEKQZ2Mr3K2YarGArERNrd+WQH
PqARBRXNRUcUUYaIg1AXLzy8mV1ICtp6A0G/n265GiyEBGaOVfRhXaLpKfJE2pnX2bNMVBG2gGaO
PIZCFO4tVR/tANOFg9H1UxgD/HVlzJuq1+2XRLm5tv0FCWtGzcD600yowuU/RkvFLPxXNVXituLT
xbJdd34g8MD+RN5er+TVhKk1jT6SEScxhNWZqxzavPfi4Q7+xPwEqMJHHr2KGfFaA0mUobeA4ITL
7XiIuyJStgjwYioZxHoR/Y9eu2vHQ20HKds2GBAIgDCl4pubkWvBCwk7lSst4Q3dKFclbMbu7Zjz
8ikJ8MWi/uUowrEFPlKL/JfoAC7g1ZrPdiC+DkoV3klnL0puKzJTnu2ZJq1b8vKds/szyYD0TrCh
kFVOkFM0vjadIQEZg+NREsG75yau0a7xv2Dc9k8rcTaPISzC25XCaySp6iURjnXfdPsDzBsLeZWB
knPAeHpot4azLXB7AJe1Lu4qplzPh0cZXsype1WzuwkbnxsYaf+OF/DefsMFqD0GeJebTw7cnBzX
fAQFFiUC+E39OtWqEUrjqryAzgdWrXZZWYYHGvZUnR26/FecAeZnypgVs8OFWtfDWCWteXlTB28e
HjZPbwBBsYePs1Fi7PcJ33EGfJT1V3VZuACecWpPX1RZGgopVi4cdcgsNmo0FH2I/TFwDYBRwjH+
z/UI7LXsk8Gvjk6VcXNVBxRyPPW4FowLmZUnuHzUBT6/71h4nCG4an+zFzO+CA3uJCdvYCvitvij
aGWbYqJy181wQpKKaioMGATAww6f1xr4iLYNTHVtwAM8ZkrP5PYQHJSzeAip2X4QJO0+rlVsftUU
UgqUWk9VwSIFq7L0Xq0Up5p52RQBg0x9OHxVwWK+4fuH/RODF8aEXBKi0RZtPO7AZFrgAzCzd2jD
OmwW79FRIohJPawNKhwwvl8gUt9hwUseeTMJf9UtF6jbQG7q94S4/wCKO9ZGvHdg1UdCexbn2O7A
sAguQvtkIuLPO8LEEZKIvJiSpWg4doQUAUWPZW1gJttdNBsb7dZhqMbHTeBOGwdvaypdqmCL9MyX
n6ClONjlTOdMKIwGvAepyHgHSc88ZYTCUlEiPYQ5G9nM/Am9raeGP2EKsirSjPvSK2m5QEEwvxFA
yLYs+jAy8U0TDp+JQOSJ5GL/ZMSpD+osmHNLIdlnUAslabiHwXu6+Pn8kg4E8ZiWQ4SmEsDDg2ub
EQd43x4RP6CNmV5JZoztYaWhlF4/Tse5+ycdZcnZvOAIxlLIijzOUhA9WsucLJ0p5tJt3/62PeNe
ZQmrfgeUCANg4nyiPQjvcVh1PyGR82qL7OP/WDqz5aa5LAo/kaqOrfk2MwRIAgECNyoaOrIkW7J1
NFlP39/a7ouu6uKHxJbOsPfaa3BCTQ3k6jAVuFXhZzNgEuEo9sAfYf3Lo0c9Ji16/OwZU39w6wFj
KDm/KlXCgiOsaL5MRg+8nSbIsi9caCsAB+uW4SxUSLUo80amCxE/nRQTyTq1cyuOx5zaDu0WwViN
Ayj13Kv3xhFqtqI7c/9M9FR+V3D9QAErSY1QLvBc0wEcgKxdfKKCov2+irPyj75bj1fk/S7eYgIo
ng85NlxTuxO0KZnk2M3GFOXeIDrc7tDNyxLXqOwbbmfGjRBdADi7CpTNuKJQWl6hLZ6e2oECL+3U
w0FVuElPQzywDzFQoiOHX39k4FNj5V1v2T3NhvPH0kyNHeVO9FshOW5mpjgFzOKzSEvOZ9FrM3BF
0Yzx8AB1fhISMH++JIMP6m1HLlkPo+e2d+hMOe4536Nznj+kUqCnBHVA82Jt1gwDrsKaI4HZcvWY
FRv2KyPG8FekaKJDAcp+3lEyiaBiPNCZS/kWXnpGHYfa2up0+3XQ3YDwB1xtw2zKb2PoN/fzcco+
QygND2BKRy6oMvm6rnzVKo83tJHB5jFqqKfo1jjWINv8aTsittJD0mbgdjSBeAW5q6TFXjogm10q
kX+ix69SH5iiBhrNuxUWvtbZ050G2RRaKsyevYQJBVdgPIOoKqN4XU/fsmkEqmRef5upwZ2ThAxS
kEteCbQIguVQLw1Qne1Eo1GB1H4UFT4D+5KXA7Qw1nhMf9KNAlhGJOAu3HP/CByOGuyCAYZuycwG
xIupkqyOh6DOIPzALiJofoVpuPut4a4lv1UAPRVbaIWLwgSTv0jcAlgGkyuylGeVAk1PKYS5l7uD
RDHetKe4IiMcNn65qbAFTw40zTuxlkTSU9w9yidGweIA+B0hAzM3E+5A3PwCj/0xxtmSoqtcYEkT
ecP5jCDDAEtU4e6Nd0GHblEE6xlPyyypjz/mI7ZMHJNfydPleIk5XuZKSshO/GUNYye83m7dccju
VauYqNRHMJzN9+Ripo5Q+3Qfb4/h45SPGMznfEJmnPA1/HgdgGJ9S9mSGG5BJHJAOy7mW4WLO1wh
/sQHUPnC5YAyDAU3xSRXHx5ifG8pbbMWh7DsrCEEsBA1QvjYUEN98vhmavjdOTUipDnejmX03yIf
6JrUkRCfQHjaQdjKLgNfb6KPZp4xH7FIatCLo6fQrpop5PzG4a/QlNxRjgMENzt4k/xwfopgnLnT
iY+bMBRWrhLXATfFIXzjtu14rRExBsaRpwqnCgVqg5xB53+iVurOywt8cqhAk3gcYPQwWnkzwGn0
SwkYvSlqLRgFTIXq/0RAaad+JDuFj6hOEeC1bB+zjcKo9AfKU6bTLUMFJdjwtbhvVg508wnJEvoG
zcMtGNljw+32/CXxQMqQF9qv1Xib88kYuTIkMJmCZGkIAl6dY6jjByn74MSyLpmAzRl2G6RysxBr
oOqIUSeTTL6h+cX7NP7gaqYiBXlVYn1ASYf5JQ+ZCw9R4Dqn2MKoFR+x6BhU3/SZsvD43DTL90zU
O6nZfQ4kghSec/okJw62kANc1yTWHOD0TWGj11juUXXa0ymJGoc1iKsEY3HKLtQOqx3xDOqdQqHK
gMtlHsQJ3VEnKdhx1gzJQIFoy1R0k9eb6+OpRK7IpMUm7nY3ZUE7Ptp9Bb+IhlEKd6rVbAZ8m2lI
pDjGVolxes073UxFerUPsx8HbmJZj+Bwe4mwzYf5dJVuO0ipzRssQjAoeYb5lKNm3nKa2DOQSOcC
yyfcwX6rZDmQV/I/+QUMej76lBPBhPiG2NjOQLal24c7imEaapEAuxCj/zhOZ+hklD54lgA394ID
pWeGz4g4ONE7PQPLz1sOOAvVMq0WjNbtF5upZHgAYKX3HkpbmiFTueojKrspBqehkH3iuwjNZH2W
2YhadmKmZcYT5YbaLKfYaMBzRQPxGh4br92yiVwNslHsMQQ6bYqEsZake8pTpVdb74VZl5hs3PuE
sisK8h+Sw3R59MmPyPhm7DXkUNC0e/IXKzxMjDIj0zm3g3FaIeJWarA1hob/luPRP9Oj0+JyuZcM
+25XJicAWTQgq5iL6YE6BNzqyBCUjWtknDI2RulAQNmO23A1snYLtKUIimhkTDaqbOH6sIcF9VVL
Fu44yAULBJWVA7cghwTIVJpm/fVI+JjvCe1QsBMDO+Z3sxZoT0CV5X8DohJDP51kosiZ40TtNecd
28VysLtodYFXbucd78VjfsSMX6QAUaYE/smFX5vHYoPNv+dQv2YJPJVOxw1SoLso4R3CEaCgOome
tHA+ZZUKvA2rhCgc8Oid7hYSHJoQLq7IEnMB4IHeandbDGF/ncjkiWeUXXplvoav9/XVKdk216c2
e4IwzRbQ63etluiWJBEAWRdC2Z04pcxjV2b20cgSMq6C0pNQixc/Jvx4sFot6w/WltnMnmaBFkE/
D5QOt86EDSRiueHoPuMnXpz5Bs5VBoHXppHpzrunLGedkkL0qz+pyI1RvLB/5eTJl4E9CvGtS8AT
XM7P0B83Zx2dLL5WDJs+Z7zVi7Zllb5NmXG0nL5gjsWQ6cB9V0ON+TLRMn8guAIu0VTT7QpdNf5Q
LXP4Va+TPu2VeRhNY09h2Ip02w98yZTPw/umvtowLMG5hhluLR4zukUoj+AyTJlgkbCXm4gm2qz4
2n78T1UffshjpIkp32T8ClElA17Pjz+NimaGLHK+lrg3GCgBpoqqtaGBofLcPaT5/L0NkIBkHVwG
P6XDLZrLG7zS86tUhpn4ysaMMJmdEEROXOiyPIdt8MOaUJdjFBhzbyJ6M+KEpl86FrtBsKmoU55I
CX2+FU+HHtyEipgLpEmklytZc4heWPgdlLeONfWJo4yimRqsy8cX8/ixsJJy1QG0YP1pCupOqBqd
REs/HvxY5fgzJVSzlmCGMWJ1cZPft/G/qacqbLi0edhs7IsXjLwecIqj85OKsilBUgiexhCQDjab
RQpSxp7i6FYq9HrbPWMvz2Gp4RiIPdkcMKmaWBoJBLcNaDNsCc5fh/LR5VC0zIVDJ+E9voa/L9FD
E7dMMpJTVfjhm63z6DjpRoHt0J34bJbVCGeduoGSFecsXbxaf/b/mg0kGhygL+2//CGyYsTPFOob
ph0sLSNyokan5oMxD8mTae7MQOZS1BN/xf7muW6pmxjboHEXmSniQ+3Z/H/SdgmglzGksKDRUDwX
ZbvOvcxfGR1gegI4yhmGUR+oMF/uDXVOhWMt0w0XY+5Xpof6mw9RxKray06bd1+iikkP2gahBIUb
zANlfTTv+JK7cwhuEe5LQnp5uKVPP6FJ+W0KAq1zCEkY9QDgU5jjPoaYCdEcC9X3TFr3eJ5b69WR
ekGUHOW7dbhNy2GIKcYnG/nZMYbuiIpL60oZXa7b4GG9Bf3Jtu3zhHNodCImuYK2Vbbpp0whTJZO
bgOCC2Fsyn9kY9EQbB3L0wKEfGUA0/SsYTLsQJ5qLoRVJA1diqHnsRHfeWbeDrC8Nv6LoW/NgA0R
zs/4C2k3mY2Yq9QSn0FVzxDxJ9yprs/4I6OQrT6LYpIdYSv2e7ZNmfCuRb43zk3ksHc3bwHG3q91
RNe7pGV6F5CKBUsYZFUoHRfq39bx7U1DXi4MNXwFL1PxHLW8C5llMefZADhS6/90ZzJsEP68IKr0
dysWILJQBTxlGi5HDGTS4f2lFArHl26gY4a5em8NYnQgHUOz8bnnO2hXlJO4ibLE1J3rUxrqVTAR
4nBcuXsOPnS8DMDk20qi0Xu0kFq30IgaX/lM7e/m+c3cHzEvhuCb6w3WKGW6SummwF6c5OKh55rr
zvCWGfdfpxVWMXqlvuGn2wWbw5K94kB8JnXrNfKgDmAG+4fNrt5etSmgp3cUdAnNUnV9OLOOVhVh
WKT0eI81yPbvGE+qR8SOigw/ijp4ns3C7zdSr0+mGzwQKKgiHIwCwdscw/bEiL/A33Tggx+q43pz
2M05WyULn4glxx2NZgN1dHZ7mOqHKomIUvRUy5pwXy7mAj52pNTWSseBViYYBw91lNHlTvL4VNNQ
QFV6ynSPzwQwM3c/haC+TYSLscQduvG3z36Y/+NW2GwI3c8f5MdvEuZMgSZRz3YXN7tsEX2fEHG4
hTLZKau2bBnDKzfCLbrDpbzNmHCDpFAiwMMf+EYC9yFLGuapYMluoNTipfHHPRs1RGooeocZeZv5
iIb3NgEn8KbbcGFFWwRWGceGEkP4zu+lXxAR0flP+uETYsScL9LM0DILRrE+jL4yAWVFHMnCxb/h
wlzwUFyofg5/gy4BS2HN0W+diZE//s1y3gpmRQBlcn7x8iK+aIZ67vlJnZ8BrsGMLAAHiP8nCnFs
pjH3S02OyA3DvPeghVKUdCGf8FR/Disd3Et7D2PzchtZ6AJpbaxTbk9wHqjvvaYHWvINgTF35nwJ
tkZrB+s2xDz3dgjnZzeOCsqkCI62xS+7eSZUNO2iwzHMf0Qz8/Mq+qiZtinyXAfGmSmCqUn4VU3F
x+xCNkM0sdOVigTZjR2Nigw9lNu+1DsGDVPIlkzG8nS1RHN7a2Z2dcFVtraKYjkK76JvACTjdsEi
HjG5I6kY4uc7rJ+nVoGiTQpeeEDxfPGM6wCuUriENyLgtyeOvykHSpkG8XRlmxqu7J9yw89rmAy6
hVKFw3dNxbyc5he/khoHjfcqHTgO7ZaNlDFi00OHSdWt8X51drXd4X3iYRkDA5dGmi8pBTuuaUV7
mPkxVdkbUzKgpdSATPWlrARkG4TGrfKSEcZvaKRuRMvLcPiPGEUnnOCE1lKABkR7XLU7rvUa6K9n
5NX0lBHWWmMSADk1oWCx/rM5qAssCYwWg47dhAZOFFw3fQdNAMvT1N3nrFvjAEcBxbpBqo4hv3xy
iHr7Xe4QPnWKRhIr29oxuZmYAB1NOP7mED4/TcjRan3vNRWoSOmYn4if2rhvU8sTbAlb4ywunqYQ
2DtY+SN6ifnOnA5tsQahak6Kl4+lT/iqx+P67PbCORa1Lkh5jCR7uZkW1eZ8VVyHkLcq26lbGMwh
SMvIKTKg3swOTDk4R5wIF1LYREPspeSlUnuR0sAjyKQWptrCbpIsDlly+h1UqYgrI9ZtP8jNSMVJ
uOUDokfkd7GRrcHgqbErKtwkT6gl5L6tFhHeKZ6PRyxgthQXkKHDa0RGVIER2H1b7l8lI6jHrHq0
it1vEHPIsMaNmv1s2JgY5hHgw/QKb0b6EgQ0TUYHXQ7b/T0ZvPdT6eHB9jFFsLy/Bv72Rd+BmSjq
K4ZU4nBgRIC4mGuMwFAgHDzPQYyZ4lrGn3H/M0xB5p7llKUCRsQwjPLm1eFC6iv49oEj6i2rKL37
oYDz2cZme0cJxL7cQvC42i49o32+r3j13QK6TcuI1a15vnWLelBJaKx/t0LIh0xSuObAOILhGuYa
ZSq1eQQhAwoQogiQIOluS0gBUrBRWKgV6haoNWV1eI1YUnfyACER9r+1L473/G/5FGELysWSlR+Y
HV/I0q2CCbu1fpV1lmbVNvFCf0WJzi0zEwxDPkj8FSSRmTyERhOAAd58bzZsGzNbvEBYBR5SuoWk
gLKZQsYN6Af88zacsp789Hs3gf/tuAm7s1hhSupo5W9pMX2mCXQ5B+Kypl/XYH6Pkjm9qilar3Z5
BbY4knnI0bCjD9AFiUhcR9Wv6YRMwAwtoBdhgyMx4Va3s5dH33liE0VhcmM5Sg07IXXUHemZ5xWO
LDh6B6DimHp3YG4+j/DlotPygvsPGi06rhzrGd1rkDS+m6ArC3kVMibMGEfcAK4DdWwPVB0w1m8t
bjWCQY0KpIZ+ISnuehZbhdQS2mkBFSNwpsKzEWLy7JMAjQZ0O8INwFEgxTGZFDHSRL1Jm5+Z5ec0
dwVQwsVR6yxekzCSiH5UexDf9PXRJXya7syawcDxKQUkC9Ab0o4xFAOhCxz4aTOQotVTMBGuxdcU
MIKm+g2JOytoD5Wj7nmpYUvVSYQ3LpDiIKUpQ0dUqKa3RitMDdUzZ7Y1Ckt8uK1BcfCP5p+ziCC+
EGaKpJVBu6IUgMJvawomOqN/ZXQu8cYuhivUEY8kNIIZqn0zvkGDTdwthp4MlXOuRrlndTJbMY8a
c3cDr0K522j4r5fsBgBdAGIIvxXsnnInXpk631IxlZo0QgkWZ5R3l3LGZMczfNI9vSibj8dNGCjO
plx8aFmejTcy1by3Wh16F3BrzinzPBfT0nMh7Kjh6N8akdS7iZkOARK8/Yqeh9HVZZjX1vCkg+ds
5vENwN+ETHHMxl9F3yljKAx2m/cASBFWg704h0HMp6bnBWjk4pGl3DrmnwMQ0quV6EKQ9FoWc4QZ
c2WFsLJI7WBAKRtGKBfsgnn/ZNHSZO1RZh/VGm4wysLQ/QG/dhouRdkYCZGKh5g8kWCCkLMoKjH9
OpeH4RbqW/yQCuzE1IVWXolyZYNgdwbNvJFdXquUy/6wI0paEhX4hrjo4U2poXok8rWQIRimKKhG
VvJ8UFnAYY907bYbuS+hLPHYjyghx+JfifC3idl/kNr/idGQQcW6z46UCqQq7T/JaxgkhHcvChpM
f96dZnRA2wiz8P6FNKmA+Pb8Ha7Ad61wOe85plcQIITUQ6lSAlSEsISh7AkwEZWEww67aZSbSv1a
NiBPWxhzsajzGaiAz0EnjZfI6ALeNATZLGf3Shyouwgp8YsfWXwmLC7X4lc3sqWbJXwsUQZIo/Ru
Xge0QUyyVLPAzmaWzEL0R1jXaOkJpUTOrz4JZxKZXcpkhDRh5P+Y6sJG1ISCVz8dNF01aUfkX6jQ
vzL6bOhkOK/mHXPprAG8hF00Oz1cUecucWHB8scaTjttghFkSXzhCzJ2mF5WHa8rVRI0eGTlMnOZ
j1AhZjYD7JEFKUms36zeLomZEJBqsH10eah0GqAJjRpLx4txBd52LSDYDDXktsp7otfkeJE2PCwJ
weuSJV2TNSmTZCsF/Y4bPNjhz9cftTdPGoeFzChIMq4B1/3d5uTvU/bJ3eqFdeO7AbpD4xdyBYpj
LUKsAS6QKfiQ5C4gTl7+gLS9gfDAUocTAEzCOm6Zlq0RxKY+pe8IGRgBMlNRxRxIdlCVJ7yrnXyd
Z25ADJggwbYFuJENtcDf4S7y2/o9rQTgXleh6glHtl89IE6D00L3QSVkZBIeDRUBqlrDHXs2mfwd
bAZirqcG1VsnFNHeirhzRk5+freuekim6WrpU65jZbhqglNmUEZhzd1e4mElGGtqXg0auB/M6hmc
lfyOlFAmEhf1oDb6qRtoen5h1Tk9PD/xFEpPcGG51cgpY+H4mJ1GV8h/bAl4WpLbygUneGwA26qi
Ake0W55ttld2HmPO8YLHMVEdEPrgSdKMBCUn3b77207Jp9pR7ZPS9yrEyW/ox4zOizEpKpSGOYuM
HGcAvjnngqyPDfEXbMmM3wR9khtsTfkBE8FZvhvSu245VACYAjMIYsRSkwhbTxEoe9EUBTez2eZW
zIG+5nubT5yLeX3TwH1JdfYebGUSchJFt0EsSUmOOQf4eM6d0fYsdC2V3TDGV3s3fQklPQ4cGeZN
97fMEc71ZOBw9nPWmCn1fJRsLRT4IYNNCG3NBuxJ2wY2xZs/YdFkTYjfw/TVLvT16XOFNRbPWWMj
SW+Yqh1ZW1xpxSFuyCNY+LMdgzW8BgZ0SnxGDDCmAvTFOb6MG+v8y5SwDOuUc4xZGQ3/jimia+kg
snD5I0PGkyspfssd0xPgMgFNYc6ALMoo7gz2Zjrgb3GcoW3thOCIrZltWTMcm6wluWPNkGM46Dme
S8wUeE/MbHZbZqb7gcNFtLVuparSi5zz7u8lGL7nh7G6UPewYg4UEGVATUFhxz2YaHAhJDAixlfp
NEAAHs8OLgH0bWUK4qVgGhm8ZZCb3RZgV1gRL/HNe54waBdXAdPJgfcQRfGnMC7ON0Mcp9cl/rlm
2ArHnhGCWLzY0VEbn2nm55w3KU+KcgBQ6MmYgBXLNjBL8pUACt0G5u3jF8ASCFpPlgVkI1rf2ERK
t9gG6JJ6mpJRX7hvBbzgsg1KxNCFLk9aZ45zvCGAKBlm6asZ0o9V4Nt2ezrQ/bO+EVbyHTDRsOLM
3omgEgvtmfe73wyIKIYrFqVNtCx7R+W38WrN+xJGN4gGJk7phsGFdLMugSkSEFDK5Jozwg/QXqeK
SpaQTwgJe4EfOSu81cVi1s2MA1Ag6yhye5rr7gD6inyIVx5h+alwR+PB2ERWLrpdjY/2FHT/xj2G
YbBj2mV5W04NXdweNz782C6rhvpezBhA7YGnwvyNAY9nVuO2Lv9G3UHI5Fn3xFL+LCPVGLLEdlAE
SBKjevYsAM2SYNiiSFBW+izSr4xAu1C293Hxr8ML3J4f7raYCfQQSWR0wHn43Y2CoUM+zAIAt3TY
pqefIm+dGVuuky+0XGNBh3jRMtDWYowOkgac4NsrJzOYOC+mDUy7Gl7e/5HlBp6VwfRzT3XUyf2Q
aDVRwNDEWMNnfbyMHLNaGbcF/8DtudO78mddwNeyIjVEo3hdi+6gGVgqFI8qht2bsDDwcnsx3fJF
LaIxByNOihHUW9hGceRDVcC3UWJQyFuM/OyYX8rj/gbr4OyqTrlm1pqVYxGunBXUgSfqeRk8mxpC
9z3e9lqfbM7myDNRG5AeWcvZwICIUYeTSTXPA0EK2arcmTJfU6YyNQdU7BROP+Uhf9biEU1MHx0J
3GBAcj6vncO+4Ig0X7XMUau18LJ4HkwA50WdgR3vKevQHeER+YWTAopbGXjc6cSCwJEWHRp4zzn+
GpwR5cWl848OfiyAQfQRvhkTPVnPSgtRUnrTMwDu72FslFjezCmEGyEORK69tjpvnJzk/Y49E5wB
V840WOITUcRHtC/smVXbFi7SjlfDRxIUVsqKlmwkBN3aQVY31ALgkP6/ric03mvAR/A9t4mdxPKk
NKuaGR8EaJLbd+RGPMVMmIJ1GhVoiCwJ4BG9G5RixkzZIsqsCqY55OKIOURWhjRltcXeRE4q1OB/
lY5XqRWbD8OfrINspFRQGxjTsGOZSr/Ww5e8DkhafGA5vzc0PMSGql6QnAD6DpfZkR4uq0CLDLhC
X4OtM+drz8mVKbBollrZzyxWNwATMstgUu3BptFGrsxkgXlCUBz9fOF7nKv3OHpxALa6isg3AoPj
pJe0l4kxdaDnIZpEMIXTEdDk32mubwL3ZqBesViXiSiIOWUpBcxWjlQ+64YPhLIRgkqso1KLswz4
D/JklgZPBIGMlhOBDm71+rUHbtEw5IALCqo8BHhgLhGts8IIjLyHfQ1wuuhI5nTRDfy/tYLOgC/B
i0sK4DGCMhheyJWqpd7NAtA80/jh5wR7a6D+Fza30iIoYvM+OlChINinRMVoHg0QyCYKy0v0HJpf
DlacjCPGd3AqNVDbg0qZFwOOYez/AtO0LqPlUbCAjwg/kuIElqWWYv0qMzP59vqMFvDSDxz4T82O
Q4fk+ZRaj0MWI1yqNvE+7GqRLqT0fHoLcwJMo8GR1b+Tc6xfeI4zJC+UHKqB5O8dRURf1BjFXq1O
FbfiE7qM+izL6EnBNhDzPfExAI7q4gEFPtLnPP4eZXRMlwlNxPIwQUlWIXS0Ng3pCsSBHf0CFe6r
AX+Zw8ytC5jT2Jr05+irCS4uKHgLX6H30GDENEGmyqxPI9dyZcYmrEqtY4SQ9e6SoEKBs0+a/9Tb
kMEMVm/id1oGkyg2PpUdWlb+JHLod8ksBKoPh8KJE74OUZkaMcEpTc9kW5a56vE1QFH9q6FTuYmw
V7v3skMxM1gVsqlSGezZyI87rCBHGwQABJcjHGHdZBGvWjxIZBe4wq5Uo9nC2u1yNl826sTSLZvR
bTc9jTmSQ+DrKcMXutDMT+AolQDzgY5lRy3EdL1QrUATZSQEcz7MdjyHHd/EkFpN3i2KYd3z6qYD
K4Gsha+dZybbEdmGSSVfUrEQF+xJ1AjNfzCxx85qeJtmbepR77YvEVwNx4Qj/tz3n0j7ekEGxMfH
T7lZ6IkVJoDzOQ7q0ja5kVVPYOhXSd12YQAftVo95zlLtWzLnxHOI45RQa3MVbxvaA9B/jio+KZE
ZXNVcHtcoKcBGlo00F9huvvPBDJaeV4+Nwv1H35LXGZovG6CTgkHlCXpmetLn7D0wuHoKYEhqZrK
/Rcgtm+s05SfTW8wy3+BmjENgVzhKZXy5w9T1j8bJrg6d1V6XdXxj+zEaWEOClONRqgnFe9ytbXx
p6SYQ0R+qQeN5c1vKVimnLC4IJ+emf4yQ+BEYJfCPOeSKLhBSKlDW8uIqTo+M0Hi7cv1iO2dBrt/
K7nvNykQ/MVKQpYZJswR15K/y8hbw6BLJkOl0kxueQPfnpTjv8oT7Zm+4x1NiQul+AYfeGRIRYbo
I+E19mL29BuqD8oldr4kIRmGo9dp0Hw/a5JacUdu2mH7ecWG+84QhQkE5tpS8UIYT7gBuepXej7c
Ll1+b92LkbKl7RQJpKlVqLLOTU7gKvZFI+5Ld6Jcsk1jbvEhbisfw5rzOByFVWDn1ObMwxBwMRRD
P8SpQIWKSe3pHsHtU1+tf0gs597RkeWOxb955dEZa2Imlvg6PRfXNqMwUkgrtmIDKEK5wu9Fs69b
gmSemYqXuIhK5pe/oUhDZtq3z2XMyNJghWyB/KszUr50sxIfmPw+NIj7oDyy7LTlCLnlplmhL2f7
o7s67BL6UvSkN9bB2jPW68o6lieKeO7riINdHgB4EL7MMbd02vG+DRdPD8rcargpLJZsmpkohWch
5/DRiBglv2TrosM7je7yyRxzYF5+B0pkGqMEllYjAa3mULiALJu6kUWWKjZsZSI7l/rRgSKsEoCi
ttiM96ar7DfsEs7PPz6McaA4F/gnAKTUxrxRwDFlW5PuOaby7GtPnBj8gm14C5r7Xu+W6jo8ls/w
bGkDO+YHZarol1hBsborugBoJBwp4VYIoaEI1uWIIzsxFbRAjMRZWeX38JCh+p8wOzbcfnYQZWr4
CGYXwKEMHjagpfT1EfJVDZ8q6zki5UKy5tQT3OQ0wFuEbTNv6qFqquRLMOrRCZL3yJruLkThCPuE
+cyP0/wQFR9XM8SmuxIFPVcI7BbYMOdv3YQ+3fw4mgBmdgZeRvCMdXP8JfdwIfBCRS9xDCIYfHpz
VoHItYvVjAJNiLsKJ4EvMxS0pko/ZLwXZuAoaELdwWULnRKPB8DlgH/nVh3rPduwPaYlOUm4sRWs
POvMMCtA/FkwyUWSzlDCsvWskFpYhZQ2bASmYVgLqtU476+D0f9CUZ/AxS5+GZUkSGige1BcqAGY
Adw0nt8H4PTeFDiY6LeJeNqHgkPkqyAPmezIuZ52bNx0y+JVUoqZoxXn5Cfp2IlApgzMmFumJY0U
ay/Kk3YbfTRfH4P8A5KiqRJAP8pMLf4RYm5zAJpdZZNkgJMrGeNAFsT1jsl+Teld9JufFXHSgtTe
EuTK1yPZglwlBW4VA0Q9UTUzE1EK5V3VG3TEzlw0pRYqpbwpX/DXsHxlZxtpWPld5YHjAGoTdC+T
o47MpiOAEeBfLB/Job5x/gjpIL4NUdxhCvQr9ZIDBFRr0dTBETw+GyvSbYTrH+sN3CjQJZUdswyl
S0yFKXdU/W/BglBRzrsJ2bHNygxwDXgE0Wn3VMPJv2/PzHhXDq8XDmM0XQFqAVhw1NfqyDE05MaS
zJ6OEShBZg+o48GKcoYHjtkY7aWaY7UKBCdRhlASSFgvTiMHPTbIGoW6Eatw5+mVBVJj6oQw7cxr
XY99/jwc5vGOMQohqugDVT+7ZH4ArODFOVoBHAX8ZbCAoOKPSVyDnWa6ExoAcWOiM4ONTqN+XAXg
Fys1xKZPqBPeIiVLXLIGRvdHTrYeISQugNQTMsy0NHKYLyiszhQ78y56YwhDcSMT/5GNcbnTaNSs
eyk7rgaztTEMxHiicNe6l3mmFeTWC3A6NTDRoVSHcb79nKVYEVf0WKCHyGBpbkcCMBoKAchdBvkI
WtLfDrjq5QVl3ESLVbM+Aau57HbdUOVNO2xhQ95TqG8VAhl/wOuZPYLTmaVA4rUJoqEzbgaqiNzI
6nBRKCVL9qWJ85WaeDmNjwhNmChSLvqBFmGhkmZk+88xqwH8L27SOv+0d57XHvJA/TH9hwF7c51E
eDURhCcDMQafVIUdxGhNty3iTDNXpaGgVwbyC6HTpxzlOw4/kobA6OX21jFFwAFbmagiW0gqcRSy
KhGVYHqAb9qwYxGRmnagK6GkskCneRPjhgwrC6EBHRDOnvlQP1psPX6BD1jjAFpPVIA1l1gJBHfb
kKtBQ9fjnylgwszk7fQw6+UzW502ErS5fOoq6sguwaKnCbV8g77+bHIone82f1jBeu+Ds+QmLcdr
XYAemx5oPgP46ib2OcIwlGXv5Qg8SRoV2Vph9+zPzBq2rHstOt9R1zQg8cz6JDY/MLjMWNtm+aJm
01pI2BV/D9uFEzUiU6WWNcAQo5pd94fheprxnTHES1aJtuVg9bB8DuxlQOe/3coph1UD4JqU81ZH
tuTTpqWavy1n6v783abUoiCHHqsdnUPRnte2QdW1FpAxjLRnpjMzo+3PjJSf4Cy+N35Ov6J15inA
x8vmPf1XGHGohqg3m3Xlxp21hTR9KcXKyynCNDQSulEHKHIt9xNWyXsaI5TBq7x4SImY4XRBi8+n
erJiwZA+1dDsq+exyP8k84Fl4CBh7RmiGM8hRWr7IUgoZHKaKlKwQSnB8PyGOy6L1A64/SuHf/K8
9pAuWkYlwEcnyLOaTY/JSCkW9eA6bFky4Y/U5XwJ3/MzsEJl9gHw4vdMfaFlsFZF9z9y4zuqFNu5
Hg8ohhbMNmueNUJKPlfLryUc/IcL60sjF6CXd9HXVWqTEMZIkEJBkFewkL7gxGkddZR7vQKkUpzV
UN1m2IsxF2EETRzhDi62hgVEdP/uDtI+CdD1rQhWwfQWnDgyeUxtyiZtN9wQCDiYiY4ob9otxqJ9
Lwpfxc15BmxzCYx64GsIFz2NsAnLJMsBt6LflMMSMgEEGAcanoZUr3sf7v9Px2kW/p8v0DvNaXd/
uV36I+FbhGQC+TFbxWgZbCrhlkb/DGTqqidripDY8/hS6gJ7q6mIb64XhDGDqfDQYWMCl1OyK/DH
rcGZOUGDUTZGI7Ci6Tm2wS9y3J+pcHi6IQ/bbnnrGnoOLzHkdU3LWUk8DoE9vcykRBDrZ9e/UR5S
FZx5tD3xVv9JRfdRVQy9AmYJgpKoeV3lswwfHrZMTCtWrvFHHI5+p/JZC0cuwRWayY31iBYlaayn
YGGm0JJjTBYYUayOSG2GUbAhKALpiS0jRXMFGlwgZuQr8pcyepj0jXZZnFkUUH14XvGGKaoWgpAM
4yzOFfdYVC7zf7OW3LMyxcHGCkUqk4c15vPMMf45+PFqMNnjFHDTo0G2EnwKcdmcwvibYTAGHEBZ
qp/ckd6yA0VGN3EtA1pXgH+UGPcC9ft7AswfOXVGLIwk6W3K4qqDpokd05iTX83dLHqcOhNR0FKG
dMQ/FT/Em5OlcpBS4YceEEL8yH29QfXqj83D5Jjg4MADW7ZGm1aKirJ/LWNWdKjM5pWVDHbJT6Ns
oL89t+tze+ahGdhpHRS5CECHRzpXOxHNyXWaMb6xurIMNQfg9NM8oKcaAPvjIN8z/IXiD6ZckH8U
ZFQI+TDgVlhuZnicyxbOy9wAGs8vtXR3aZZkuOlxYVn0rIVyRRjzaY7+RLXxl7zt8zcfJgjdO/eO
XBnkl8ODEJWIwRpgjqI/jT/SC0ajEmbNnjl9T7zYdcP+S6OI6c+Ghc1IpobchwA6rACdJ0nOuwIn
+pmDa+Dw02ghPxyzT3k/HG6DgWcc4ol9TZTS+XaP7PwLbQI8hhi1B/0rTewRQ5l2oZME6cSGtYcv
mQ20foai8/wZBhwk6IlAQ4TrlUOGCNwzDF7iev+xpvyXAZ6gRbW2yQBJsgKhcfwLBAen7nE8x8sN
R19417XB8s0lp9O3OV3mAtkRs6cI5Qn8QYy9vKeMESPk0hNM8KYYzKRM8R7SZvaQneWJ3Z9QC04x
1nOrCKqkTOsl5D0l9RS8rOCa7zbcSA/cSsajqGvYv0EBmbPeQ/LNuXQyPvLDrCJxbvjWFDXEU8FV
2vDHDADRHvc9Yg74kgD96fSFLpLWS3lUOuTF4uAUCB6ZUbivER41PxGRoupJ95RJ604OAtbknICg
BfCZZWuUspYsMTxDs0KZijBmw8uIXEhQbX0S0oCH0Sp3WvrYD2VHK2VDqmgj1ikeYPi6UqvBaP5C
FYhs+7ALeOYMkCQOCX9RnJP3VmLI39cLJ/K0xauB0u7B1RyhEVHu8BvemjOFVdk34WuGk8RbGYU9
Ktd9u//qK8SfKtolQHAxdQ2AZIm9JR3eurIcu0My3wjJxKHiI4FCNFk7nm2a6KDbCCmdaUv6UAdj
gf+aFQ1lwm5o9zTeGj5Ydlzq2TndQESZagQkxEwkyUFDB8GB3Uy4qqXL7rU8iuoe2e/lTWFdDwTd
HF5LghYAEnkRLuP6RFDNZGU4MtlnuNarqEGgy0CX1rhksd1g//LxQvKfsu1f+K8AqE64CoWfrG4A
jFXPmHre53wVJqi/u/EE9nNmTVO9AKntgDxsuivMV2Kb7kSfkdZsCYxUmIhwLbmR7wCiTF+eYWgA
4JTcHglVfIQ4fv44pfvpetgv04OruKXJKpi+uCCOvxGZvNmjxIG4hFEMqPJWP08NCoW9jIOybfiU
iZ/sMgzZiLQrXppTd4L6Ui9wvaIySRmocFkhI/lKMpomFgXnxujoic7rAZdRGm1ayxtcwMC+FWPL
M8JWQhwAPdJo5b5yMSlnZcFHLanHwNO5ZEN1YiKtFohH53gE1Kgx0PcxYEFU8MN8RO5kCglJTopf
883OMcWi4rhEpuVEE0HOANnOILWQY/YeMUjnadIxN2h3rvs9pYabWGqNZ/X7mV04L1CajM1ZJhC0
7Ban6q8epQT0Z2EAajFMa9wG2+Vmz3+8ogSBZnocZsIG07ccFTmIQsTr85vfc7B/pfcAao3cJ4aF
TIaV6joX9et5CR+K9BQREcSUY2T9dbkSfxLcn3iyT+bgJ8IVFLPhA0o9mtsD7fwEKIomEg8d2Meo
TAW2wZY7UR0WFCCH7sPUcBsR9MPWRV10rUMm05k+p8DBXabwr0HrdKS4g1C1u8p38a9wOvyEc/En
gpJJ5uUxu/djjB8Xbywb5fOZrJ62mQevcCQiNmbgH+GVWp6IkW4jKujrPgFdMRpxGTEIXLg4JyBK
LS6bg5Da8EKkEtv+JLcmJjNQ7fknwUR9mZW0xyDObQaxVJ8QEz8adzRH6FXyz1MG9iw7EvORlhFG
X21+HjfV4TpCe2PE1AUx+M1uaiAW7tltTt5+fqkeRKMVyGcXRjYBEIVSzYxgiojMf6Qitar1zTYD
GK5QeBVdJLq+BztqULRcr1mtsTu6Pea0XIiR5g8p+acA/WhgMH0xUq4etoVPOJDSO5ylOToHqB5G
IS3xzuGykX9sxG7vquaVoSod/0hRG26yd/LjZTKvQ5qhiWwDjScm1otNJmRpSegZFbA4nsYFVx91
cQoAC7Y5I0gHnwqHhHlHAUodBPR04tOKUHUxS8aMqsTlGUcC0XZEzyvQW80RGh5UUQAjOvoszQMC
8HfzOsDN8C9sGorliUWEbgTirbluSXpixIoBjuIVfo7U/KIJMNkka74nvbRb9tdsbpkhoA/FWgb4
I8JFyXhS8sEFGMyZ1kXwaOHTYy3Gac1Xpt8l34EhHFenxHmW5UhKNhX3b38CYCCgmfw0TzhKlmyj
u8u0eCYhleQIDSF5TWZDQbgbT3xlAJkdSC+x4FuuodfsSANYrkQ1iOmROgqAFA0jzo3gZfPwDLH8
jP+TiuI0e7iQh2Csq7OHSwMqmShu9gAuyhnYdwxqEXxaa2MmOJRrHd7cy556usVuyFpG7cMWZ/rr
KHF/24oaKFUoJe4/4OYpLiSBY6MHMeWhciJSjsmLRjqm/I1Hcn5XAmW6ABNSrQoTrw+40xAR2nyP
kG595Gp6HsLzeIvjUvOxPPKOS/JnFp8+H4sKLd6ZS6/y4/u2x2DbUunxeOBgwEwM/Kj2z9hCv04H
Hj2F/vaXLTwjUtHQJs/zAvJp4t52QrzXl+qiRGuqpSzmMKI7xJhq0iVocLMhYjZ+mLMgw/OSYobT
kDWOkQX5MCz9SFS2njUegSx3tDoQGtgWhBDALxu4Jhn28xAnXpDX79Oa1+XRSccAaEuTKN5j04Ay
1NhIakghrbRUQlEI9zfbYnSr1qlWbpV9GeviYaJCBvDhI5I3lnYvK7c9QjlpT30C3FPzxfRACUuC
GRXI+KbA80n3wSW5+CBklgCIAAJAxvBadq9qq+H/El83nJEjHdwnv2BW8D+ezms5bizZol+ECHjz
ShZN0VuJ0gtCpnUK3tuvvyuzJu7LxHS3RFYBx2Tu3Mb3MJn2sY59xQWKM/4k06bZbb/HsChvayJQ
+6ZeDzmBXrdDsH6GYblccLl+P2fMTWBNXT/tl1OY92wXrAYiSeYQCweYDSE4DUMfDrL9vgus9J3B
EUe3eJ3JBBbdI12ehCggVgRlCkr30Q/4s/FMUoU98AkGrLvvZp7+V5z6b7YnSAsjJIQXTEjmHSqj
Or2Rk8zJwZQjr5C0zrWV/tr7mrNO87o99m6HfThOU5PhPcN7wP+YijHC86l3Z1gnygzBEucrX9B0
1TUdOfYu4ficQhcG1AVkYOh2emmmMZ4u97Iej0RpJjjG5Av351a4Z8DLnomgY1cyQRBzGM/fYjJX
WCO9ocnoA5H/W5ATAOhATCQ26/9jJYc+8u4KOOJHC4IbmhjTHCO4B690IdaPXFglCcAg1lbIReaT
Zz4xHmu+oWEcjwreK1quymnYPICzS4fCAoVGnfXJhVPgx2ZmoHSMq9AMwxnCkMnbjzGWsjf+iQ1c
RMKJoGt/zcIAkPC0Bc/qJWlsceMK8eVS7E0bcCSrYN8S1y1sPbOKy5AMHDWdZVg4UNFhgtqRHFKb
wf0xbgtBsDGqk5+242ODJOlZ8QyqErdSbuIQIkkH+T/47Ijq5lAs7QTKtF1pafb5awxTHEt1R0Y2
RV0l0l8CzQxzfHwCJxQs/ib2d1ie9362XztbTKL9CWYlVls/4giSqy+llTiBcp4DqgqzzkwBoQmk
dX3OIEiUZsIiXmVa41kbypFNLokCxN9MHARLxqMAXiejdYHuP8NEOOYDnWqETc0h71EgWA0Ertpm
fTEJKQ/bNm1nBYUG0sYRIZ9aLat1rXpkox4q36I+nS/GLaOekwTDxqXYGxR+gmHMPJrqaabGjneS
mUzLcWRCmXieOPNjG6ODpKsesWver4TEgVMJYlcRxuGV6f5RFV+v3B76Y39xk+uuj5/yhUqkytf4
vluXkmiWCLB/uRuL5CaajIU5A4+LZCwKVgbHtBzYu9pNcGxElmb5DzpubnbqFY0vJzWwf8DqGnNH
SvX/zlFAYtW9TfnXFtscmZKlZ42o1OeQbgYjh+VoSDG/syPIzihO6viGQc2HSCbxJwEbEPJn3HAQ
GIduuSiDED8a484WhrJzZ103oUTuTdYwPndmChnxjAt3W+G0C6W6Sd2VVQWkUWFshynL5H8OwRD+
JoKFpKw1yJ4cd3Gv+qnb/sRlUiHMrSl6My7rI/KZIIWrB1Tjtuu1Qz7SId3H0L3YhsrpYaRN7uZd
tPOKQgG7IKr/2Ez3S80N4rB0yoeIP/01dfgrX4XZ2uHXGXonEKDUSVBrUEVdDyaSRyyh1/jm8QiQ
C2V41UfLM41wwum+WYxzehO+tNNk/wRQGfH+xuYfWxQ4/figRE36zFiJoRwGBOT4UhnCsMPBMBmB
pHSa1GafZhn+M7M4A2ISdTWsUnyg4xACtZeFDzq47xcIlgPzUxpdTjFNCbUt780kcu06dCtbc0Nv
DvoKmqP+64iSF/wHfEb89EeqsRhKqqBIbD12PEbiFAieVJAKlelJefseG7uweLd0WVTTkLyUWDCI
O7o8bOhYxTUcZ+epOZHboYIy9ExXsT9/NRscT363UH/O9NWT8ABXCpKmY9dJ/yEjK413UceNZoVm
hwZBTgDxDtFWXaKBRO4V9zKIsypwnICXNvAE1a50aJENxvjecxpy/tLh9A8UYnQfWKC+i4CH+Q2O
+wgbIEa17HmkkN1zypDhOkTSc+xTCgJsBUj+iKDqNmKeqUKuOGxg9jfcTXdFIF71gZeBmwAlquq/
QJ5/HHYk9f4m3u4u70L5VcqKg5l1uvMxdrpN29G+ySZiyxkJnu6Qs9E8h2H2FG9SeI6IVKHQUXal
a3nrO1QIjGg5PZU5N0zUpRqjhFYbF5KQrx7WVf8UVolFD4SRroynZPBd5DwRGbwgeQzu1WSGcTfz
TVGzxJX8xxzOZ9Mn6zs1R4hLM/8YuxUuiIgQ6JXF9ALtxSLKL0R4ODtOO2aTdkwugU3RbjyCpgcZ
tmD+pz49i7e7r7Gfsz4Z3NjEzsCeo5paQpukRAwL+ZdifBWNuHtADqfiplIXjmxxKpYDTGdux6Ks
rwYyrU72o43PCHwPOmm7hvJqV9KCMThS255KEJaUEmmHaEQHIfz3E8eq6dgqDWj1LWg/kDZADn6C
Qq1kSDmIfeSQCzQ36a6f2Cxi8y+lHSIkntRELSjcdDKsrXscpqjTWkHwG5fX7THakqhlu4fU2OKn
aKPSuy1GXLL9lUy0xaPydCnAh4olItYpRAZJKm23uX8YVXMTWFK19Ry8SGQi8OB8frBzuQ/d7PTa
MOK7N36IUfw85PQoycKfnmhmUZPgBXUCpSkkrwkP+8+lk3HXjvuDzZCM8RiKCqG0g7xR3IijtlTO
uZFcAUBVVIV8GelTPVJUQMWyJzPyObjxqdhcvIR8g+JwDXxWUQtAsoxUGxgQ00eNDHVGiQDxuqSg
RZXv1CwiUrBdmm9jAmZIFUBjhkEII9WBaEmh0VV0Y5VMZekFilZ0XVRWrAlz6y/wgWVuotwlCPTF
9QDZ5UrN9Iq4iA72BM2cPlv1mQslzR2lZvRWZMJQlCxM+Xb6JP2ALNWMsaqSXIcGHpzwrpFTnsVG
Yo+ro2LohiCcop0JeNjA/4BSLC38oBk4Y66CyhNhB92uZPou7va0tM2x2Kz2WfU3uHT8hcPEScuk
A0IOdXxKA4j/JhflabUPboTB4cAZgaufyJdrOd1YBEvMJLHBfPxxSVfaw5nFIaMOraTE9GJhr/BY
iUiXOTlmbINLBWhahOweWy1GYqle+yahdvbJrryhHnJ+qUso6Z7UOiJzlSmY7bH6Gg6PK6TawKuC
RzPRgeBTUtmqpBvbDMp8CYHGzxK/M/HCXOIIMiUdfYwoiKQ9YE27oz1XHnHQze7FCG+Z4dDEX4Px
kxGgKfiujJf8hXU4eB4wucvei0sOEi4fYK5R0K0SVq6fsrKQw5OnWYz8WApk0iidStyGTnSEHEuw
MIp+5Dwng/YacTfHp1Ai0W9RCi8sHVcYPLuIzDYwyeLEXNEvqYNh2QLzC+EDyjTcYbcHP3Tp37ho
6fJafNoI/uq/GnEKZ2r8LMKVZRXlGwjXgEjvgG0PUhYYErOfPw4yaGHUx8EmlYERAZiNMBfJA5a8
HKaooAAgd0q1uRuPZucP+QGSh5pLSnANy7DaRbXkt+CHCmMqLHnODneZuddsLLierBA2hxAP5mSp
Hke7rWD48WxrX4qC6tgZK7quS37BDMT3p86pEPYaGH/vA/6n5IN6YvxttfBVdGi0MOSizwZyxRkp
uY4HtogkfA6O8HQldk4MIfzKc1/LqZ2/5/5pe8WHkrZ1FltgDO6se72LXWkx0bFqQc0YCk28aCLI
s3j1fQb/VPOB4/fHmlsbDIRlgeFgB2F2/W8O+cS7AJMGz1psZ2hpbHwdFBVXM1Q1RFahg5L19lSQ
oHTEvDGC+XpNEsY/uFc/a2heCARZqLg7CimRdxbxRWwQqqPYTChBVTm6Rca+1VrXznBnUC6uDSxw
RWwwpa1opNWsqlmk05GgUb03Yo4TLgQOiAyu4qEz23sssSdCnVTHA1H8iIQJvDm5WzKaSdwHgNhk
puGL50hRyYbruY53CXydA15dnDKbTRwoTBwAYgJFysaXQlXQDuHnMHxV6lCLVAuTS/zreUIwYL5U
0uvx62TYAd0WTHDndrT5zmcZKtWT/BuUs0wUSg6f/xVuwCQ0HDyBkNOsaOUf2cwiyQMII8dVRuoJ
5f8IjU2FEieEJW/zAv5ViE7DHyOcnTr5cMStYNdDFDByUlnn0shJBrRPLS9xByNTWi7wgWgI2H1+
8jq4wbE48cvlW0IG4NJouG9Bgk8vG67t4OjCx1kwmLAEUEoC6DhbA8KfCs9cAOc4Rd4g+disuGfh
IKhkTcePavpS2HBIfZdRoUAlatkXO9SphQsabwYy48xC401L9XV2moUVJvqSxhdwc6UQsUo2JfHe
4wFKKY50SMxlaxbXkSt0azTxflv9UaRP8sJsi64pn6gFFaTIVeDRk5IkRFIpq1Q0p4NZwKd/oPCh
TKm4csUzuyggFTHNfcaCH8hJnJhUSbggrQOL4UdzxVPZYaoFPw+jGHuTRaSrAJ6fXTKXRvZlvhU7
fyI+MV1UaZ5qByfSBy5g4wETyEPE5XX/q0/KL3j0ccdYgRIBBoOEcanTkksLTG+M0dsccPaOXsy5
2lAJyTCrwDP7TSjq8bgynVlBFjU5Rr3JyQyh/O2Q6GJZkmGXyjIfWiJpVJ6K/wfIqsiMlHZG+ZaA
GhDfG3eYArksbO2HlS01iNaT6LLbBd+p234Lc0DnHGXFCZsHLKMA07Be/Ccg5NAhWYESyNXBvSUk
EmVAYtFAbcp1Jq4UmLt1lH89yghhT3Mk46MAGgvlldFFnMkqkRFhwU6IoR2ybgRSHQbJJMoIk1oi
DiTfYRfjqbbidsCxOyDJ4q6AN0dYHrUX+i3SG+Bo0hEQsGK7rJ7Iy7uLrMmvqREgwQwhkS/i1N+y
9+1OHLWI/7opWiEoklYCFskdMFgwgCu8A6G5M2SmQzOnESlDwGWETg3GLjvZ7xGODZRo8lYElOY2
kobLcJwtdkUQOaKpM5rAKI7Kixo+7YPoEaJP+QbbjfIRtAlbJ5Yj0AIzWTSeZOgetILSzabSb6xu
aXsSPNRlUK2GjkrKNHBPX2QPn/M7GxrNhYn9PzXo5UiLbzQiafEZB6mrFr3mvnKsrtA3bEeedExh
swRoYMXPB4CdRkg2n5KMKPZwRJ85ppc8+2Yaz8Xcmq/VtHQUg0tbqRXVuAfvjnGqI2aIBKumrF1O
Gk62VGQrnljRbTU9GN1yIrMugCqptQFiMNNa+Y1sVf/Qj0TO8ZS4coCk0IUfYSv+ExMBqUmXCmY7
Gdms7QhQaJ4wI0C/kz1Z7UTqQXCa7pMgTL/myBnuSf/AeKykQLUHeXCiSITajFk0YKTkfAwBfXnv
MsPXk9UTX1/xSmUuKFguOLTNtYGgQhLXcLSnXZKkcsbGf6TGZZ9S62gwkwxvhonlKAS3en3ERE90
kxx0S1JVXLA5vVElE4+Qn6jlsxI7It8Jf/c2DDXb6Xpsi+K/e8+xlm+A46CilIViq1HbVECAphxq
NZWP7AUZ/6mDKqx6JbCZGEhOLRmVAaJs37WLPqJ9eIprVjXEGeintqTHotnyOlyocIvKrpQUbwwH
hL9jt7XILE+viLpZH2bM5g/NRFtaQ4lTmmeNBZbncqiMRYwUE0MBE6PYc1m5yrmPkGMsExKfsM/j
t6zyoeuLDaaZ5VZsOHSUMWhjE3ETGxFNlPCpRfknMAJMqPhGv8GeYEBsnQagQLnZCmwIzqQG1eyL
4YCaXVke0BbbDPpXLJ3LxOo/6xUUouR0KCIZ2ApThWMwFgflnyJqYkSKWs4BJlCuMKA90utKaAFo
INVqKnY5XDNIlL5Nycx0nEqboA0ODs516MNQCh3OEmVXRrQQMtSnZIaVqNiciqHtwUw/mhyotrBg
XZMzD7ghU8peBvsBxBZT4U7eNEH+qB5JOM7SbK4yzBWbJq1NCuJxifPZaLOsEUVTGbiv4rQhwXFi
987RQcGMZ644YalYCV82Wk8hQp/1bieWtgybtd5B5k4javPurZXCwR4o1+0AgTd1O5ppDOBvfdou
jhoSQ+IUiTDqaGoL+H/cIQRPYALHCLggTC+kbW0M1VCfLB8KawujqYjnT7t1OTB2RvV+yw/kq1Jy
BfxxPxsbnElSuo6BT4VdVPMthovwNMzRcCeCqAGVBStl58MTqvtZrPQO9GZ0G8PIh2GewRgaPQNv
VmCADBPjhsLqSGp1+A5llp686xiBZMbGO79vg4th5ScaMduMdwgbJmg33Lq8+t03oqYeqbLOs84Z
yk6Tbb/tIdvwDQeWQO4dM//wxfiyD69Xt8SXJHJed2e4wk68Z7i5Bu8cMAgJGORQJdPj5T0MI2y6
bpZqEq4ChCPyJx4A5eim2BJwAujOm4airoAjdlekhOoNxcY9XlNkAHYvBzWZlLA5iAscD4Ka+OP6
M2rIJHdYGo+FZ3im6ieAUxNnQ8FJ3yVTn1+4xh13hq3J/qZFtlgmAKizSKZ8uleDoSKEzTMYqoai
A2Nm2sZbEVnnEMZEXqbMC4aKoVHsU2irsBDH28chl6JjRApBv/BLl3kzxtl7C678A+vb9uMMC0jo
tf5NMeCL4KTeKBF9cMB9VBivMJe/nsIXnWoQKUOmFg/51C0vQdOsR02h8zoSiYuY7QbzPsQFieFR
5EE5qEWIpOa/Qyb5elGDYJPilddyDsOxHGmN2ix5kjQfiA69+zSLr1MNnYt5FIIVKOnYDdQBg8c6
QLviueQP1enMO6lzA6A1fSOHIXjHzhrKapvZb9ZKPBJ7Of+17BHgVgQzXba7cvpmEX6K7A9R+/5S
SCLKsDKjgjY5EGhJH81Ed385J1idwH3EeHQGd/J8+USEWDCBEV08n0fl1XMhZx9hGgcNa68NaOsc
0rmMeXqc4TUcLUjgkE0c5juJ/6aJWn7ICFdtCneJt5+xoEZIyFGrat3lxJxzcSNQhci7R0RE2+BJ
C9MCjHsithRRi1eK8iSHQllM9QtWUVLoSK1VDVzHokcnyIX6QQyf/QCFkV+uQE+hlHi1LO6aO9fE
4rssIvhm4miA3PaIxWj139DazbeiksVncSEupKReq52rKoNVI1yvwjRKPA5ICAI0fYC6nJnQWCRO
xl5ZCWqic/blFakKXFrEw/BRYuNxmpBWhqHUAlS6yp0pEgm5WhW6tAdO0TgAIldur4pkC09uDld0
2x0N6pAC+p79tfpqfVho3B+Bp0G2+uo1huVzDceLJLWi8mWCgiE+AyCK4zNi7DBsWgauefBf9JUc
015CE95XaQaNhnoxHlkaeUO4Rk4Xu1zw3LEAjcavfRpOr8u4mW9EqxDyUyID0CJAFd6ZHa+/l7LN
8cdFToXyHAQHv4CbweWpWLt9+q6wYJEw47ZdJOyOiQ6Rw7zSSrP1wwus/Z55g5BRqdlyrA2evJQY
Lk0chIsJixv8wmMzJDgBbFXb3sZzESAzzKB38bGKbxgcFle1YYtYQ+vaN7UXoLqihr+jvkUDDG5L
JUHfqdQTQqFvdF48+LJ68P4kMQE7AQzi8QEiwRyXMZ9uLmuLi4jy1Y9tm0wdNrBYg6Nc9o4GbP9x
qSqhUs3Na79u3lHZfXMJ/xKCwvY+77FM20z+Tim/UKb7AeHa7UACyArE4iXd+ntuOMl7B3tOzi//
qu7x4shHXMdpdWXOEhCM6PmfVIB0y2xCqa+tlNMiEsHPjNwaSS2EvWKM/qpAcsHk5SPbbZcSgC0C
hY8zBR5679JOq6vOwAO9iRDcPTB0iq/EJVwZ5TqPQ0yTP8CvKx8jCU3y6j1/FD6ycgEaNKzstQzY
jFRg784ru+ROvfKiPUTnUKTfzgobESTXW78dd3FQ232sLJVpgbPYSlWZ/D3Ht9NUsrjrlzZyy4tx
XEjIHmiTrBkBiZob19nQPqnxo9r9ELmicblWw3nYAy69MvWi2BYjAvUHrw2HSo6e6M6iPDlEATHv
Ghlfcxi8Wg7/HZWsxUIbw/2STie8rFmjTObFztSljlPeyH5C69JvM5FQE4eOjKagQhGRftqBCV2b
6RFA3CFXBlHIgVnjyoq4l6p7J2JHRW1q3toM4OxmFhxZCD+Q70HKPG4gdKnMNQQ1tQErL+qJ4zua
eFY5FKSD1dV/ZdnOBZdMhGLuZoYfrVmamDXnz9TwUPAjgR+468xGShScpyOGx3cgoLCBOc9+mUQg
FTG7WVxkRVnk4e7hTchtxD0oynAEjZjVMdlmWVkVVuP90q8P+yafApLbDV4U5IxVsKT8huO4ydG0
9Oan8m6w329edViEhRjodr5hDsuChdHzwE7qbhyngSPCLO4KvtV+z4waP9VAcCCmL0AXASDPzu0p
PVQxZtO9CUHDiH1gYgXDaUgkNxxP+ztoFVB6ctg4tssucfeovnJhY/5tCEIijoHgo4XF/GLPDtEu
JOsy0/eRU4vDdFFFPrbNtBhDsyTnYCA7jOQBFUR/ALv9WxDv2pVUNo4UtqLSA/9i8BxmeDYzGbIx
kPtJgEl9KB2TXuGtnfMoAoCvJGSUNEYUe6e0xRgdIyQHgmicyB1BWAVTz9dkNND9A9a5+n8sGIwv
JTePGkCdOwqY6NdexBZW69hIpIYzHtsz9uVqCCgDXhlPNcjBdHApBsxxAroTl7QP/sZFpIhWmAfV
scCiiXqswwIEW4B/ywaAo9UIkcJMxzbuRHviiiF9CqKNfHEqugKBPkcwEg9OydIj5N6cDFsFE8Af
qFv5ex0jeAs/W1daRjwQTIGtkOizmgk8t5BZcy0o6CZOTg6RRXEDJGZPbHwasY4PvLvrz8YR4u6O
ubDxgdQXh/qIiIr8aCBbMNZAfZtOVvteJR3zB5iJeF5tn2Lwo808NL8bYaBdiqN50w8E/CXSEVAl
H9TO055hYy6dukUkzWdB43nQVOalSklXWzlgl2l9TXt7ukjTObyvyCo8ZmmYQPflq3Y1HdWEb4QN
OPLRtSi20xaWmO/MJT15xAXeS1rJaecf/fLJr/t/RS+vG8gNQzYB6RMeDMxtxqLy1rX9s3rx75SE
Ih8qKE1mHF4bvI/I5uYgxznkOc0W72XDiwEbDohKsDqp1/mPN0T2QkgvYaKi6wMwFcdNmRMUmwC1
BGHqhAvVpuCt7PLF433bVsPcNbHbxwIA7WOh6ML7kVJFp5BUGfBDKBo5ot05v9YgYoR1ZL8QZXfp
b3IcYDBN6GDwjVT39LaOKFF7UR94wtPnP8IFnUHTbDwKdFMv2A0f9KyfYxD9vcKo3eqG+o5znhBp
h1ont6F7CuNDjV88SJnXysyDp/CaS6A9A0Lrvgc86FfUMf2Goi2fKagHBuJ3VhGYT3vnic5lfocz
WXRMluGlS9ca01u+H0Y28VO/AW70GbXJAAVwtjiUkRJ99JMIExBCoCepmDi2p+ea0wLTuDl6g7ST
3nrZdvquN4F6vNWrZ77pTjynNG8cxeKuyevbiLkCe43odh+8AVJWb2G64J1gAHCtUnTVPuoIrIpR
lvSEF15Zi1w6tTTGmIoB3EWQ25RLI5iFtc/1AdPN+tMTgFBcZriB8mc9j+VgV3SDgZLYV3BGzETe
Xez4a6Ce5F2lM43PFKastn7ndbssYIDi5tuy08DhvQC3ZqWVFX/lISeZC8S86D5UhMfAMsKvh5dk
58A29kR2yBKAXqqUPK6Y84v3CXx3qjn8C2Fl8muw3YkxZ7I7yBJiwirO5dbCTa/h8AvdlvIExU1d
ReBCAFfuCIbvTCUcdu8wcaVUsf87c7Lf54ShNsAIlKEM3fZf3+MMFlflJkZwTdiQHUN5P/E7dfwD
79yM8ikDatUerX6YjPNFN0LzOXHqVzVQRg68RnjlT4UT7IpkTDGqwPDsi6AWThbDyaLGKBqYpfi/
yPXhJBaXbVRRIDNORRbDU7c6FlccoEwy3MgX6tcpollxLGZWsH2qUFr+j1A6iaRlurt6TPTw7MKv
5Z8fc6ZiRomZmccDOKvUc37wPrGfGjTEWoibhQIEuImGx65fvIiGShg5Xgmn0UfmyX/jT0aJ5DP3
FO/2LvqMk+Q92RMNg7DoJXhAXeyGDYDDbGL1X2FoGus4QhI+dJjtJ3IciJDOX6l7yQ8A9xOFr2/x
BgYRqOCuwhRB7nOD+8az0gMGm2JJaSu40n01w2jzQ8p/tikeiSv4SfETXtgreM3qbF/7PF/b8gWF
VMDzuFfuBzGYrIXgCJ2hvDPR2F2pOTU6HgdiGWdck3NQDgk/qVl01dZ/SM581JodM4qFw1xQHRIN
LlNv3i9PRfYX0BaMiKaiOXERio0j8Bd4I0D+lYywkTuDv3hgkbPjU0PQNsc1vn+1aDzy9s9Qopmy
V1CZpqSbFsdBkbEonVadp7C1ArASmSl4AM9GnJY1BV7tu8AguDPXuua7AAPlYuUQhyBoy0pmmL1i
pSSFhTi2mS3/iFqqcBl2avckZlbKjx6SECNsjiR9kSgYv+DLcu0GJXsVGjjIJQAtcE/hodN1nNn7
tOYR9EME+vHkRAe/j35rg37W+EtYrJoESXWriLR2x2f1dcLATZ3dlNsh2MRw4hCbmYLca/ZeLttF
hQwRjlAc57w39u+5zGhqvGHxKbxWvqdQJZFmypficFPkn2mQT0XDKakFolhW+NPMjxZXjnNSSgpw
TtQiwoT4q4hFWtOJiknxshwHBdQ70KwXSdLrOA3sHTQtHjNqHqoCFNstr2RgUng1tGzUYuRdsyqo
xFzeELUpM/YcD+AVTuIBOMS0XFuyzdGH//NzBANbXP+WrnwWcreK0wsHUHk3vDkVqOLpPd5aY9Pg
Jgzor759qPHajyUjQdrQv90IKISmk2UEnZXTiguxPtnpfYkZc0yvaGMB7/sy5JFF66PZRKMKciB2
ZpKiIqPFgcwcbnoYTXsqQjFJIVS7gp0p503uOOH3kdH7/an23UykFttdn9qVB/kEVYuW4pbjNT/n
no2mEzRmIjBH8bGGvGf9LqqBjl4iADXXxk84SnL4ONf9lKX/G/D2EdHvNL302zs0tIt6wEGRQBeb
cORt3v9GTDvf9xNqrD4Iqv/we2JmparfnR1eu10+XzLQcK/HuRmf5gIaFd80Dg/Z1C2P3k4Ld8q6
4nZtIPmzW7f3vSUZFwSr+s9K8Sbdi2KfL3Psau6FcWSNbCkaXrk2rcaGhG264QI+bkOmNquqJuPy
qsfk+j5A+EW2SDL7051f+U58mCd24GUeNvsLetSTcxVhZ3DnuU7h3q6B6T6cHR3xRR1LlHFtkVgY
xV3wbZ45JKwSTgfVDfcwVhAJZjUCZrg2VOl5HjhIMQz3YWYhtLZH2irF/SnQEEu1c/6o7psMEano
1kJ8MlEhknYFd9CTyYIBwwERpK3yVts+9Gb0g8vaG/sHZrnRm7dy5Ede53bXeU1P4+UCQri0YX27
FsmhT93w+4zI/DGhIbpMyqw9inVSVEJNIj/7LJyNdqg2jHzyXwjFp5u5n08fSNez91rOU0yr+ZYp
qENdmZ8Wvl0UeniVs9SAaUZOPy3hrJS/4Nks5xyx7x28csBEb90CED0MNA3/X6rADYe2eZG6SWpE
KWYi5KHHSCLTSDJkZQRcL1E2wwHZ165/9fIlvFFjSiR0GEpLSFdZRcU3x7dqAIlifivNBO+Phnpw
uTdEjappOYvkchqPWz+XWAHR9kc+h0yfUNjtKS8kzua3baq3H3O/vi0r9gce4v5bSi9waBvGSETG
KCz8bdzvZ+6Ojq2a7dzCFrljeeiWzPRP4/hHxfB7SvWvW5Gv1pirHmX6W2RCNkDPcZhP0Xq5U0Y/
WhW/o28l7xapiXBfhY4nBuksIFRuLZdn3o6IWHAOkxhRCRQeZgZdFsvjome+8eI+UhMVT/V+4vro
LV4dXkrF9ZpWCWm7dv2diCtclSJoJJCLpnef6JKHJhGJjUczl+O1isngTHquZbLl0Yxs/yiSjJOV
M3qfpdaqB5kaT+SSxxuNYdbaBKWkqfVHJ+ESdCcU6WtFyaIsOl0lnRQPMDnO514H2i7kj6xbv8xa
vfRzdrUKR8yGgn2polfhwJAu9D/hzdzQqzoETPUYYpwA+xSsYDV/X/YZVkeNlkWsTaK9mP5J3odm
eu+bT3ySuCeJhHzphOgjpJglpVjxVtpOe5VJJYa46sSei+q1Txj2ROCoXTxgM56l370WxuSKKR8J
aaAknLbzSMmTI2L0XJG4k4n2oXN6BY4Mivs4QNCu6W+DT2GLbTm6YJah78OZEedkvQz7gewW0cQU
FQYBpdA2ApR1ATc10C//FPJIdDNSgdYAnCNLX713c0fSeVgC3w19xEc+DAZBJaVCvwKj6cfgTqO8
FBxeJisg83gGReBaamNap5wOUJgmXFPkG0zMeieKxaK2y1vPLbIDLv3tYa/WT4GTa5sbED8vOjwh
8AFGYqs+sS8JjQmx7ABV8jymBnVj549aVPYxv0/7MY6F/HmXrO158s1nJKkm0OipwtR3lZRBK6WQ
nWlCzw7I2Gn5Q3CFIwTi+Ygr2tvk6I4qLmXPZtYRkQ9wvWeIciG+8ZGq7NlKabI7yqaHeOmTwywy
wB6W40skLQd0mu1oiag/r/z3xDVI3JgGojpmEpyWG6rK+atGW3fR4pZ0tjsTG9e55yn1DLsfFGxU
p/l5Ch1gRXsML8O9qx7mNF+/kWiRXEcWA0OSdGhtu33738HfG8bMlzVRxIcaVtFVTnUM3CbO43sr
1ybF7LHqGsR2fjj/yltuodmlYcsNYx7NFtKJjbqdI6fDUOiE7F8v9z7lhe8njtQ9q8YjJzx93gYB
KQc/kbfIeKRMmm/eKkBaBY6g8p2umdIbp9j+8s2bZ0XnNQYxysSQ5zR97aNAsStK4jrgvLdq1Pfy
72eLE9rK8JNbQHsOg0DdvDvmIcRyihU/uQrLgcPmIxJ7R+zAuPDTsXyBWtixfAtrPa6UE4ywGBBA
AwBBEwPLs71nQCcpg+95A4KWBJR+n768xvzsd9zyyWHBSE7y2KA5sIg7rmzaQIpsSuU7tbvc3eBN
HVrIbQA39YKjkvz4m4xjlW4A22ykvLI8fkzBjP52SKnhFEQYThM1EOlDF30zeDBXRHcYC/VUHK8g
RUhBygfTmHstzSA53Dekoagtuj7Y3JVLyrD0NMldK+JYrBd1IDUDDvbQ0PCpwbMElgeQaHFA6k9Z
ljKQL2GbX5HUVl6qBXLswXZW61I1tsllEJ0n4AueT5M2ixVwVCb+xwC/9zdWEBC+vQHlxoaug7Ex
MyuoDHYsWaYEQ7+QzD3+ClkTD4YBNFNOGApDJOyKgePRhw9zEwUU6cSdQOeAcQrxiAYRPiilBlQo
ZHU8rx5iyXVUxj1BdWUOZ0Eqec/L/X9Y83OxzSB31sV6alCGjyzKq6SpSSgMME+oxZGiPhprZ/sA
pFU1eWcATB1uWAcYwH+Q4zMegz6C5oE7mS1PwBtZ6HHCErFt4CloFeUEu7KzYxg8ENhPTHNhUvg2
rMoIp0282hMQfM4xv1kWOMLt6GyXfhFWrybA5cGOIWc3zMq/gOmAm1cG2Es+QnluY//WbjlF+JvD
CZoXVK/AxXwjqACL0xFH+whjeUTFuIuVeAJoP2l4Mkf7hPRO5/hq3d1MYrZEpMjNQoLLJQcqMbms
QbQGwi6r9+FNQ23MxkUU7yzSmsJMqxhvp7eSVIcBFsXF7nJ175YgPp4ct8TbPqkzrb4Oq0XvOQZH
e2F9CVlT4VhpScwog8is+pPnJRQEq/wTnfg/zCj/Ij44aCYVD+0rDugURF09Z5Ry+U70BNOyI3ax
PhMrRtk4PJz3laR4zExl7nsESgd/YV3kHqwdP6PN8BAWQY1CRylYkPoH1GM3vHCctk/6RdSYYsEK
h2zylokB7ZgvCcRK4dLbmb+Q3OkVIYJCFZtHLgchWhJOJCyQPIaHj/HEva8DRjIpJYrS3a8sJHEU
39wUgDw1oz6RzRUWN60F4wB0a36NJrT16OxtHAaBv0Tv78+vMQFoQER0Yoqc+z0FZC+vST2rJKNp
qcGWY8hzS2G+W2nwgICKqpTP4JO4e1nnLqwv0eBq0K6SzvM2PKqXi51nt9rRyGEoGn/UGn9nFpCm
SO3gT16dLs9wh3FhKTxuhMZaPvaAGYWHV84VuBEgcShYDnUmBXj/BFT4Dv0Gmp+Lxm6FdS8RHLmN
yN+Xjtl/U1c7vTXNjiJ/Lj98WPGsO1pYw5RQZHZfTQkSbJjdXdN//4O9AddwGKcfhOxSZUc5XBKn
tN9OfV/aF6Nrl9/panmwXjHXDvZ/dHb9ymmOrQ3EyjqFGbTDJiTPh3/sG6D3fBPAAxjhzEFAdXdp
z1jy895xgDSu+czDfcLVxycp7GCdvNiiJhEfl96zFqgOqCOTA/RzbyO11cpx1BNr+zyip1DMGIkW
2KjEFPUu59xc0S14I3dfWnoycamiGyVPD5kMizGpt2bB0SvWvsw02RACCqu5t8+MGbkZJESkGdvh
xL2GJwCjg15AmXoowxe5sO+wLIF4IV1NX0GT9HGX2AQgw/vx1Zpo1qPdp/csqu17Ptshxr9JNf2w
Av8OWvG/Gu22Ncvl4VrfcowsqAQZmLb19EOvcBEGd5zbtzEX2iNXFNwEX56uvdAq7iDRoIZUnZAF
luc5bphNAZL0Hey5OqceUmMrxXU9foHOvS1gXcQMsowDbEFUAIAaAkAF6JfnBq/UQBFiESJOrg2N
C/mlOMzIDFiMe0iyYjArEIMpZVK9qOCO5kiOEX0VO0iUJ/YrNjIesBB+mkmgj+J/0W9stsGRcp60
Mur1KrtDZ8K1WKKC8Fr/LsdAwqqYydDG4KSfU6lgI/OoX4TcmeWCTgfdAA6bwwhSugwMPPGo5KTD
4enCDoW67IgpE/Z+cCQBrh1cmxd2fNwXHBJVCn8Xesv7jnUtU/TkUf2juHA5CF1sKb1VfmXDu8Qs
PiqFoZ01f5QIq34RmgbkDbSlqDkg4zG7IF6Is3sy04iQxkc+nNTrB91EfMWwabwiYHS4bBunvUr2
xNyo9xg1LW9hYGpmkMPUbc2xCA3psCXhf3Vv8XM7KeuFPCnW8TxOyjtEip4j6H+LpQCW0w3epMSK
8hGjlOeqsDZa3a+4KzOAKLQ4Jc1PsaZEkmAgJhAKe7/hsmNHExFoU32CBePUDVjGKT+fpNk2HDBm
gPzi1/npluF79d++Sa0t+RZRIC/QbqdDYcQyZmX+doaaapxUiL5hJichZhNMDEw8cFnz8rV8rfco
PXqZgUJhodGBccBvmsWrwF8d3iTH4DgAogZAn2qaL6Q+jySOf1Hbly/wDf+qLoUK7HQjugrlv+TE
Jl/lJMI2uKle5HPwJq3CYskC5eIjTgG4ceYRNLlgzsJsjSVgQsjMy8QMVf3GJBV4SGT0LLsd++H8
1jeG/tUVA4WtuyVnhHtsYi1b1K1qR0GgHKoUjtZrmwHJvpbTD9KOo3criXP/EKUm4BiSkbbI/3Bm
xSp3/aXa1NzhYCpiIc2mbAPJb5RUKC+Jb8k3PwEC0a4wUwUUR3Mq3pkxxuKy3uuBEtrM7DmtW5Oq
9C+nqAOtwKEUUQE7CfmzsrX9gJdhfPAtIxVzxSOQ8PScQEr4OQgVNH1MdPqolji38RZjo+jNuyCO
kfCmJedzAGixsfDzgHNKMVF4RGdLKAWmfxwfu7h01GDpQFrrxThYb3RYyNfJoRbl8dmXqEPwmCJs
soVUahBU3BQ7HoJendxGPTxDrxOeQhuZT6VD9IgTliW5RbOfXS6AXVwAktziBMObvDKDbJPvyl6N
ZKeTAYh19Lh911PQprc7IHQm9U/a9T1jLixqwYauvxarKQZk/oWkzp4h6RNHmu/VxTUGIuEzM8EI
u0X84QtedZz9H0nnsRw3skTRL0JEwQNbsulFUaREidIGITOEa9iC//o5mdy8eDPSkN1Amcyb13C2
ygT3Y8JTRt5fO5M1KXR6HRus5JsgKqK4Roh9Ad8Dbql8XvkG+cH/CZriF6KibxTZAk93N/nC8BiN
JXC2OFOuC+WRERNyxvnxGtH30F1f2QKxaEDw0YU/SkkZzwqXA1nPfLt247VQg4JPwpbvvORWZ4dx
BoXYnDngIBSB3+/e+5oJNiza5RGCpApGP+JECQLFJIoJcYJY/yRvKzhW3HhHPDCioHqaucg+e1H3
D/0RzPxsgr2H3Pqb9bb8M9yY5ut6UOB0M6ImGKLSlqHKr/DqzkNWijFcfwnBjadYyBWgFivWPig7
9le/l7LX5+mKsRFadgF3+eAHwS4n/GI/qWVdVwgWH2ArM+BphTEckxIvCl4pYvJr3YaSN/6awMfB
KVaGThJnH4wrReUwcYigK1Z+c82BgPsO42rD01QxppiJi2BcsR5JHzO4goKiASq2Hn0cAg7s3av8
R+354w/dpgSVYe2LSOfU1jHz8jXGmk42mxlRAx3hetWeZeJf8deYj75oroXEWEGL43MswvjNILvU
A1+3q1f/U7AW2xPMppBbEEbka5wFNGsjoduOh5f5IS1aELN5F/haAm0dltXsnPkn58wZoFaaYgsV
O/XwpMRllNyfc8A89WKH27l9am2X3i8Tf912MGcLAYcXege/5ORFVQv/F/tVfAIY8MlLrDQRZGJL
a5RsPTI8WsfwPi6gBMlVWFuukQ26c+Bxay2sbUxfE3GIl0We4C28Yo3HfSg5DDwtfhsyoF7iX/EU
+xRs3XxXA8lfR/EBkM7bHtWsTxyXuEp+0re+H4uUcz0H8oiQaJTAkSWD+mkZcUI0okSodxkXiqYw
Sfh3CagphT+QW44tpTWSbXAO5oveDP8lPd8tkc7V5mBV9fomPrTy93hQjHx0a67PWNB86TBuFZUk
K+EJUO0tgfZ5xygQmezK7zNEuZ+ggorue5QJKKf3aHlAY8MZ7zRsfeKhcBNP6Lqk5hk7MAoXEECi
xXMHQw11J5GK08d6pfLnNzoeuozFfY8D6cgLjnXJcpAJsl956UXY0gzbkJM7L3kposysoWncwFRF
v5KJqtCVC55TMHH4lX4J7OEwSr/XBZtM/RcJxrQxfAhlnGtQ9EfUtaZNMlPOR6R6QhtLphGW4Qhc
ksxy4vcUUBDO3pdhbC/cI/tjEn5MslHvMGRG4Fph/WJ2NwcfqEwHPf5sn2sMaic+8o7hqRuFHgPG
6EUINZ3HtjdFUT3kUB5uqslZP/dN1H5X3bA4P+qUNKdEzM6otVMPq+VxeOry8H5hJMrDAw7RpAvk
OPCpQAFBsChsCplyY2rjkHoBjZtnAYl1uQ1WjqagIjhVCswrxYb0pPaXN7v2zLVBpHAPZxlDA+Ke
+s/sBeI8F+2u3BX48VnCORDEEsiAsz1qGhjTzBCPlXkXITNIJPhdfo6USJx8xz19HFcWK1YEjD52
aoM8QN3Q9HADEirAnEDlGwAtOh2WKqFJ1HexlGaOfLziIE1hQkdDQY9ye9kpwFZHtqmLn9+Biula
piNXvjhOy74XiaWGDFV0GVS/VIpBxGkfxOv2BwIkpSk3EdbMzZxfjMMa3kC324EVaw5b1B/HA+4+
kF+wlf3t9OFoqIjYFariltOZ4D+MbcS3HlcqrDJ64tjF4Q3LKyiPxv2Xbim1LUIP8CC+hiV94U8M
qQT5RY+vmIAKRizpsLuDhbcz9Se0Zr2zQ5xBfuWmq1DCnQ7m32KZnDj8fYmSIe1eyK3ouSUKcxEl
lnOucd9il6TskmTgppXMq6rhLwFriLN3+5ffTm82o2H+GP1vnMmEAfSPSz54nx2SySCeIRSq0Yes
ffxJum7ytfh2rnCleXpKM1ho3XIuW+h4BMig+iDJB5BhyTF6jysOTKGpf4RzZVSS6P3s5RCW/7Ij
+QL61cHKWPrP5CNS2MuD0hRnBrfZSWscamYucm8+/9Tmy4QsDm4gPJ9GusTqTKGYYAlA5DCLTZpn
QYAERNNaxjTcbHI4iMS0C48CYX/6jCIGDQvxdJhJZeWdmo7ZhnNRpLP+SvXNQAFMPWNJ5IidOLD2
6Kr2oxdSmqAWTKF/M0oGUYvn2VdYC9xQLg1VYGcIIOAZBBHBtF6780vsClWC82pFhno6PGlTz7zi
xsMquNmCP46tsS8kboIQZNa32UFaYWzEMO0pe1qOp2v4yfxJ6857j8k894qVWMp9T7vLYPM5W0K6
jnXOf6zoJQz5aFQnKUgj9TTYLg7xM+e4+GzFkcscrMLMhXlpA6razchze3hI0ZwvF67nvkL0/ik6
tcRjpyJ6YcosmrJjo+aT7g7bRTbnzCqoD1I6Y6lCpcER8RCQAyNW3LIlWqLNKd/mlIkkkXLNpeFC
/rjxNIpDEotWX0AEj1+huhptrPxQ+l+pDhhEsOxmst3RKLUx/VaSyzJ2+XqwGbzPwSZfID3e1RW0
5mqFdsIjwwuW9nwk4qaNnfW7mC1C4sNaZxCOYzgep2gnQcc/1vPPIyZZQDLuUBjBvYH6qRJGCXJV
N1pGy7zVPP+RJLwB3E4/6ZVK7gkXKdvbQZxzou1kt7f7TM55y4GPJNRl4lxTHl6ZnZ4AfuabStOr
DONBw/n54bTJoEySvqvSYtDsDqCtB19uBc+jhOCZklK9UI0f37K9eKVjQf0iwi8b8is0rFfM7FeP
1GLx9VewWRbSjxWx2KUeQcEhXgR4TlgJao5ozFqpVAArme3xpJN5eRt9ui6sSeiYQ96Fsnz8FDyP
P1s9CjvYSzx3OLOg5fB06zTj2gbTBswh2hxa9YVjOJ45zQhnq8BG6oWt5GMGBni4vjJ4IEtIm7YN
kvqKbzgDUchaNe+PVuoXCkCusojDDD+xBLspCW2ictBsWmlDqZvfO/Lda49+V+gfeBZzn00cDATe
Q2RpqWtGm36Kyu5f24IPkvdVlxSmK1xUpr2cKurA7qRNer/Xs/snHLm+S2KOLpMUiHqc57dqhNOo
vkrqLUdlwukK8YYh3fuxcUuJmafIqZaRX6dfWb0qBPrRQ1/PYzOxDgOBnZOUhlEWiZSioxBjlka8
DqWy0J/JMX5MUmYU/EX4of+MiV40dbMDzSchWo6akpm1Wu3QRJlGWm4n44yRZlhj4sL2bR6j31Ke
BXZ4sqX/KNYi3Rk4Ew4TE3xWYsH71gtfr7tWHFcPwTBHVj7RJM+o6iGO7o39si1FyFRgdzA7lSqy
4ouYgjN0Ad3lYmXkH5EcJlChXEG6qzW6SPEwTRqEaMrkI+VcdRIKfJ0PKfFCvrRGLOhyTZqguyjD
mdHXTNcdVHQvh8tdqIBukHPfuBwSiIshHVFRavGpjyo2XMcIVUJU5dLkSA4175ilGyIxGlcv/IpI
BNGFGJb40CrbklH3zJa1I7DLiCWj2MevBb6yltbYbs9S2GgZvvpQpLRYNgnroqXcVEvXLhICsyeq
bsk8+CisB/O7NdnwGFN6MUr2w69x0sBqmdzu18d2FcHqKGS5hfTIwGV1U5tjS+O0XxwSAq/0KjDu
9kq0GaiQSzyjFTmAOFinxfqL/HqHgXlwf4jqUnFMGazqKZmsCwni2U9NWF4SPmgssb+izRK7n8PI
rxXjCb03gwb7FO10NWlhNQvJgkwOT0nIUEKSFymq+GLy7UTiK+14UHDMKwFNYmh0lJxkw4zBKstl
JMgknlmHlokiNTg7OonpIyQpjghwQJBZbupCXFpwoz7NfMRTVDn4rXczTZXQSCsqnDE4R0/1nDWn
RaI5wUu718FtCbvrnDa+9Tf2DLXceqWIaR5z1Y0NSzP3khTshb5QTR5AsoS5Jitmp+ZYnTm9t5Sn
pzzaY+aaVLAHR8WCrg3fsOilnvmsAg992H2Lk7TaAnYFL1r7B7NuOPkCJCqaUx805JNoUSXnwZNa
QQJBRxrXgvO6zsKXpGmaL0GTdp9tyM1rAAlvgM2eoEWK7ysdGrJjZ5CjoWDJKqpgSypZyPEcZyDo
+JISMiJHPGZJp7UGjRBZmgsyMjEWbZgjnV23eXFw6iCtF9EtQqoE3moY0jfgWkYXI50WWOQ3lIuc
esJ5UPqizN8kJBKmE/WFX97qralVnOJcTLYo3Bg0fAD4BkObBRsRMuzIu6R1klgudbbRgAKBdtVe
pPY5JROfHjw5HxgA9VvxnM9mA+WbkNHD+yOVrJjgQMftJFPEgsySm3WB7YUhYxhMdJoVzUHTxCBp
A+ar9PbOvl0O83IOTxnqOYpKVNoJRNwg+hX4tqcwG/xpukg3z4NyQavzk8OeM3nFfukq6T3sCRIo
bVfdRhFgpzX6D/tn/hy7msPBloAlzLCBMD1UcM/niprcrh4iWzeCMbiDz8BP3PGl9KQ0dpBC2COs
fgdR7UH/3o/tMzmxYDU9lRp5DMljNy32yxrIKTb40sCdWWkcL91dafMkvMSBi7cZw32WKgWDKH4u
+HX0a40anzgXF//4gx9WV1BMR3mJlmYwGGyEITwLod4gu5A6/MdmwEPGY24tiEkNd/K+G+ueKVZ+
foLxIpg7/xEjtephWc7Hw5TPO8wZLkrSMotnGqu6vvBSJw7FWvSgxfeNf4fIhglW0CVfg+UYXvCp
xGsx5Ffx6TG1yilvk7PIqDeeb53x5OyShV/zjdM3mQXM3bnlctoai0DzhECa1rJY/CtGBdUurGww
rmKDVHAA4hmw5DsSoeDw4GI2X/gRHM2Fbk8AlJtqjLrvx4GP3mpj2ET9HEKHj863uVakisw7Q9SU
1HN9eLPs1McsBlw+qLB4xwxbz5+WhVSOuO8WbEYL//eQ+GRBdlxGcY4qsp0H8ZI8fi+u5W2dGZ5l
F2lVN3zIEuQ+qmB+FGGbC1lAGA1B8IqFjgtHguT54aJKmvC76VhgTm/y16nyjvvZ7aPH/ExfUI8g
JCxiWYWEYR2URNYS1seJgR0Cw0BDU9769MilLIMQp1zrUYWhW+Y/kzNDbe86R/TnbvDjOLzsDpCJ
yMGdLjnf1+7ZMKi4MhE3YI73/k9L1YegDXQsCVfsCtcD7W/X2/SeQolaAPLrHdNiWspR8A/xTJNd
kl+WTtT9ykr+BPc2QIB4QlV19NAQUA4zoI9A93HR8iBSbn71O99gJdmonanGGjp9s+ywp+oj2MeL
sAnClwMTvNdkm0JUtGn4FYmH2neX4AHUBMk5si91T8+LiFv4xOf6Lwc44InXIy6T32jSuH8EtUSp
Yw/oKDDiT5uXOJfOypGVB3IX1NP75IVc+SGGMHIQ12O4dhg3woBmUHhljAu4PLEsCYiOT0nE/wRt
aH+rcy8AJVu58sl32mTDtq6DyAxcWMsI8RPD4Sxm8jawaLUZs5l0QqGL5y1n6g01XwbSwbtDoXu+
OTs4BFIqbk+QnftvSSrmolmMprXiqQcR/wODb8MzkaEQt1XxIxD7C/Jm0TAn8rZwEKb+bieo8WHm
2kfY8NXXpKYmNK5CfrjZ4LXVTDBf89aat3pkDKXTHpqS+YEwQGIGBWuxQ0WgxsJful63jeTCxFRP
Xho0jw1aiBmSnt1/MHiBsYE1MgbaB1l4jFKMg92JB2WRTUlKjOd1O/YNQFUJKcSfrWeCO0nSyJlx
nc2bSFGai7avYZCdoyV8muP6ygJdXYzkXn+3kJtuTGm9x2WnJsHcF8NdbPUR/tHjfMUow7/BWLx7
ODqGfyL/vHdGAKEmadzlKmjTg9VXON5fRYst6RRXS7p3vyjYoz9LnoUxwqay9i6PEhdCVHDNXQBX
HGMVB+SPI4rVSzyiCGFyN35Z/ST/TqQX9Q36ZAafmTS2XFA8rpICG7g1/WyCpszFQP89OGPpsJjk
ckZEeE1qIxXJLIZ1aOHn5TNEWaFEzKBKoQuu3FYrQSemRLoOOLuT6vFQFeRIxW7R/akaX6J2QkbB
/ehH9iHlgQeP7V5O5nbk5PpFgQzT0CEqgCCpyN7EDnSFA5367VFK4tvShQHVoicebVRHSYn2dIo2
7N0lfGkvwtd5PSNtUtlRgxKzyrjdQ3xNr88xIkyYttSYOQVeixm71PKHB6SuzR4eH83FfMRM5wTp
qROZT4lJt4xL8Y+neYvg7zos0idCad+qYQTwBAKiTaL9BAKCYYHoBWTn9mBeR3vOFWFkkCxYi8Lr
S4xZAIg6bT78CWSiDKwtepyFUO+2/1L7rLHDkbk8NgkX/sAyqFrGskcak7wqvW7F6zvpVLmWxtWX
TjQFGMCABCS+yelOD4revJWPQlQgQR/vAJitlDLC/ayrz1w/6b9mqtb4cubl/IdwYniKtzmG4SII
uLqvyTT04DS7yTPmWkiEKMhwTxfXnhGXULL0HI9EFJpGuXl1VNIN+IrHGHBcDHvrhMAg5QH7nYbz
wN3pJo54TGBH0ZfOockppwCGtvSFPpog/PMw7deJhcIeVSavePRBgewoAn/xOiFqDPcbgUvijAkE
QY4gyAMFnUylcU2AccOmc850G6Ce/ecDw8Tz6TCu8TDs4y6kS2OAaPl5GnjGOXlnxQoVS9ZPVYKN
Dw2iDuk9zqYk5UIz54UbYKB35PLkYOUQwp7zOT5ceP+ka3z1a1a9z9u6PhdNfb+5xrk2GwXJhzIp
lZ5ZqtmPYGs5Oc2B5KmPXlrf9Z5XGjyEGsyWZMLGoBo5JesaYAwQ9VIzpwM4AZeaBCXkh6SmH2HE
ARhyPn+DaU45a+X9S9CtrbJ/PrK3hf7iFgIEBtmHkLtC3mow0O/lB1yCZCOtGtatbVbA+hmIviZr
7pLkUKaYrcQjQGZi+pJgX8ZTBXSCN9lNmPYwjf/u4lHNopVpSEz5nVjqMeg9/VUsEbAVkZl6XY8R
P43q5lHYLFpCf6A08D5vus57V/sYTaCSPGo1cSAVkXKHKQruAesVw1OISAhuqgxIavF5zDqzrgao
cSwZeOIxLcQacoMHvgzHZBxsUjYEAvj0E2gNV3HP14elxauXvPgko8hiklZeupgQSRwyZMqWNQxZ
1lxK/DAGsd9lqnKMNN5mogZFem8uKxzaTwIpUKsxCt472l6PAcdaIA8ykwxeoEIyfeCoxe9OWyhN
qKJlgVbScWvE3nT+lG7xdBV79HzMP88veFXhhi/EFxhBDAxJdbyUzgy7E/pJCUMTzobiWA5m3qxf
BjHC7RSx9eEjrFPHSapmjkaXjabiGmWvjhEfe4z5ZByhsBxr8HRib6h28OynA2ZeIY2bkLuqFHRy
kWQgmTt12Iopd1Q77MPKjxGTKmbOKFM7JgeHEbUEOYqqVBgLXruPYfdVazhw23Pl09cd0xNWEQIF
sm/tyh5D7XMw08YaUcgmjlMNl6zKbiRQiKDupF9fNWpVJnh1uPePeQS/S6FvPJ8Ad0QrNGaP6sKU
wI5jQC0W3/LZP2IqyRFeK7wLA/QNHW5BV/kOuS0PYaHmGfhlRUdKaQAN3JPYMboBcFkYemYU9k2L
t/6Zn+XsQiiRQYAewRL4YjcZZe2cPUr2bT0iTrPm7wHaDn7/d457vt0EpC+yP5HAwQrnwkJ6jrkJ
aaUMrYH+qVQnnKIbWirhHgQt6taaXlC9bP0zb2ZxoulyOIaW6Q5FfAVn42EdmEDRyj8ZAjtAQsEc
a9oyWlvv/JM5E6mFFPDYh2x/8DuA/tVRy3ZMICCUnl98dFY3bYkwGN7P04Lk5tt4HiixsqJj2lIO
wZ2f2u7Zb439Xa1w2Z0Rbnm1I+7BNsE8cDW0J4djlJGQCOFwolI32ATgGwXYTzS+O/gnI0A9pSWm
Q2+3dqbkioOaMPojgxqItwue4ce7jXD37iIRPTJ1/YKb0ps4lFhA7pM92PCj2FuIRl8WhVDQkoOH
r0E1guCteR7g7c6GMQTrfZG8SI0zkXAfblv0+DEzUsiZ+Iax8WK8Z57RezwQmAYIKRx1cAfafTkM
0NXgTXRwM3WWgaWVIHpmseWdvyXfxi2b4TUAXuVEUQChwNYQxy+cqDE9yBgQtJiZA3qu2dOBfcmL
Mu1bjBf+qSyhjVC9+YsYFJzhvwUOq0dcwsEOPUdWLciwKIKF67bCT3hg2AoBOhK6OzShKzUY1YQ0
0n44XYBdq1EIQkx3YgnxUd1DDCR6cfBrMM/hssrnantadj6v6gtsEP9TrzsKHXuNdsI/SelDlgVf
SOD7usPcXE3H8IB2L6uRY1fvYRVaUIFvn5KCyZWanwbJjKrW4DFoxc9OpttqMtkNcgSKzqLK+DQa
ZekHLCqnCyj2moRZySSIsjpfjrQnOaNn5D64wQnETTxKCCCLqqLAmm+Ca9jY5L1bJk5AYl00nq7i
sfIa3tWTCbEPHDJRno8SVx0fcsbVuCxIZEhMUtf12DEuwduBgeoozJ2QWsgha+2S8BUcR0Re2p6T
/RoiSInhE2tBvSgO/C8qlJMwhaQqgUy10hQCPQnGIEOkrvLeP76GcLjWlD9EdgscM/Iwl5QDmikO
h9bBCR3MQKP1RFvKEJkzDtoQ6g1RfWGKCwppr2Ik6TjNcPZohqTHE4yJyjnFGzMF4n0QoahgH74V
IxKU/xIx7hRcfCNJjRikALsRWx53OIw4JBs5HRinT61d+SIFa7gdFhxYdMJMYUp4BPwxTJem2/FY
PkKExEZH1b9MR/evQgTyNwiOiqaPQnhJFkwOcAfA0EYcu7hemNsmEA4qsQaPDbEhBzfiLSCQfyoI
lkmvijLDPGcooAPiOYh9T2GGr20nA7lUjKyiBWLogMPVKJlzJOzAXa9k7dfcrJXXfVErI1SD+a3v
4M9M+UOgz0zVQ7YlGrTok2lk6cT/+C283EgKPeG9LxDTFUymbOYjsGVRcLFtfD5u7HnUaxnjRyeP
XVZOwlRvYUT9rcoSL7gcB+oEnTnCT2ZUN3BXHdT+l/HE010yTrOqQrSmBCNnkaU0MdwdlwXXB7g+
Fx+KC/LwqFixhOl40fKIyAillvNng108cjLyYw7k4reLg+dTG6HkhEky33z8O3C362rkrcFiLO7h
c+FSP5b0OcWQ3ljoBBI0xB/QsDAK50JbM/EREp2UsgH8Eumis5NjGm7kfZYtuu8clXrFFyHNZSkp
cV3venH5gEdRbfVpMbg+EYgFwz5Dj+sjfvzQpxBmxwyrANxQAXeyME3DASW7XzwPYdK4UIv5mAmp
J+MSMdd0KkwgwHAcbl6oNoDsTkfBLQU1rDQfQicWQejoEZiEHMDYfkFB82iz1GQ3OM+GGSpkczVL
Y1JGlQTpS/VYkiobnxvEPqkYRQ4kkdmQV0NkiJxj09u48/YxGMBGhQg6MliwxmAV+9jvfVsxgb44
cKDg1Ir/dQdHLmRqxBAVtuP1aP+BOADJ0OyoAht2LrKdTpxpI84AmLcAntmCETs3NZKVt7WRFJak
9K8N5hgCRFsZFNZSP3YtULr6utNjw+uvexJsEHICVXDgtbPjvSY76O1KUNvFKv2Ihy8gBtF7xqFB
may4NA69mJR40BrM3mKJEgmIV0dMy+C1/4CiQxII/YQKWKgamWs6+QsBDYTMMblCNsWWJ7akdmLs
fTiSVrirpuPb4pJw3HiwNK6zdQEvadFXiYwRL5EA9jaW1IQr/AUJF8t4aQNxUMTvEvtCURs6PlLG
pBb3cix1egrdERYF40roHHkJeNdj713zfk0NVCl0g9YTWn7KAXKoDy/tisNlegWTCMeaPsKxRqwX
IF/80pw2QnIoxPvgzbQCDaI46BJgOzh1EE7EMEEaL6JF4B6HrHnxL4CuTh2Ws8H9tWVzjS4iJ/Ug
dioY+4hvnmW6LMpOveGOZX5zIM191+8mbkVj3HuPK6ctLgwsSZ1MdJiKVAeVOY8CAo3450pwrRhc
q75ikQLayOGPJSTsDHpUnXQmM05DI9o5oNV1/Y8XPpFUvVB9oYIkqcZyYjAUAwlreLyLK4qbgvvc
yTz/poR0zQmZlQQ64FYf5y41BXZez37KM1twM9YyfURDfE8Q6Tf/oNTFG96foOMyvFOTDq1zZTqm
fbXjhucbbQH0SoFAhOgAOpygq0pbkZ9RdVx//CBOAxbK2gMqqJhGaEprxCSUrHjrwmJjw+/3xkjz
EY/3GJ3Di+NQpongAjyY0xLsAPsCQFKuSZAo3IKBEBl4ARmjTx+++gUuM2M/Aut2kVNeZOEAXRAG
gIY7CTnHpKIXmiCGtVDLlN5k+v3VqcKrteGY4tjgdi9ojhSo0E+L8hS0Vho7+jAEFQFnT9VDyV/E
UV0fBK+AyjCQAt6laEPrhx5uYo/gxzjmMGfoCBCu47BC/i1DwqQBIVV8WOiX68i0moBy5TquUYTv
KFW46mR0XmgccFaZ5uMcQaOVi7a54SMKOZwk2UekWGxSMSaxPQW9qM/qHBUUcUF/855/nYv3vdFN
vRHCTRB3BWuY9gQv2/UR8AHLHVLjg4KN4nOPB5HypYASxqp7affmpBsplxRR2JGMffip10EAKtD1
8MWwSweMkjwj1MIFfjXUETjDMaogrecCAci/OqKGMq4w+SLU4PDRWU+cAyq1UqKGbGhpehDz0Dio
QRtywCMFmxLHGOnaqNoZ+8nAMUA994i7I7/mzPcTIx57xvRHFM/xxIUv50jiinkjJv5B4uBuGi2v
NGNky0jwzMCrSjrsUdKMvCdExpKQBIIvKTpkHMMgRL56sngtcxkhuBpnENyWpyh08dSmJypOHvfu
hF9FTbV+aDpUYLVVQkZiZcjRV5EjoFqMkhIHrW7M1GCDYOPgIyTj2IUd01Xb8xpiz0U633OXsrrQ
HQCgi909DvW4uVEE5RMRsngVrZnPnXOAcZgsi37U+MfeWmB16GUAp9YVrKmNPmn7KOrf1qUv1Ebb
OWMqoRh2sMAaThAE1xXluVrBIIkCrh0pTZlxc/NgeW6EriA8enKGv63Gx/+nFAszJ0GO3jPKDbzz
N53bJ0q4OiBQ2AxgPUjAm5n84tYg55H4B+pkPHEgo5qDby2zbzLloDuyluKc3yOYkuBTuUQn1wU9
oa6kuuMw1qktyRXeQxll9f0h/Ao1GtVsAbGyUs4QNTnDuAEjT4YE2aWL4R6AC5stRyD2UUsny0r6
LW59GtNMlwh31HO5MDzuUBuB8wF+w4kRJM4czNiTgAPI5jBjbFLzAceHjyOpw0YlyYQ1LMHRWNi0
cLYoD9Da8kA7eBVMOcD5Zy57s4Nt5B4ol4kMV0ZmMGOeeFh7y//zygXJ2bnnZRQyPwnwVeQ6L/3l
CpIOB5+DvOcsiyNC82ZoQ6/rMOYN7BkzQZlCqRak7phjRuhTxKOobqAOtPCfhZwGBkc1B0ebY+iH
qQYi/RBggASRY5PRsCVCjfP81rvInOUTchu6kA1lXW7zHzFD7/DS9ZMairF1KIbibPkclIxUatLF
r83IpDbxg+r32vnVIxIiyq2WKdJqGemLmicY5cwW/2yxRsGk6bfBmAy6R/RiFj6qyfkfyPhYguM4
e2tXCII2phOi+8YOzhzjlfyYdQMiBn0nh9sRY6aoB+FP8Qj/sp6Ne0fiFRAt7TVz8YVJWLGnmNZA
3rQLnVUyhZjsbTNx5dzZCUCmP3w1v5LBBQDOqTRYkB7R7FkDFbdjBqU4h84kbUBlvDBQRp4wDE9k
cgGoxj4M2RQ8cp1t9CXxNvhW/P5gC/DO5ka8+vjHfOQzdixNXO12CP8RLZzwkmie3Ksel8tHZbgk
6wCXo8cTmwkXZhl7/kP4zJC5zW3gT4yWRWFjPZcIJaEnfMSbA6ywxLgKNS7ZrtA7XPyOxqPnKIrz
H6iMdwqlHIoCUA3qMtAR1n1g8h9W3Ho7G6IabtmfeUWJwSycfQI8+VX/G1vLtrOiMXJEEDMSuNmN
lJirA2wttl5mh0RBVs1yzd7/sc7i4JGBGtkhQ0PbsF7DaH/2a44joYrqDgGewczYZUa/cpKRwgSa
qs+7hl3yITQKIsArQY9lag8rWY56BwqFUB0xCNnuzqPDYDtBkiGkHgrTX2SGwrie+PzBhNY1IMlT
SlesJ8M5es2r4x/uu78XLpLrKN/bP0cjFp8zvdvhonmOA0wrUiAIaEXCJCaWIO//qmunFi4GIrYK
eHKvqL7WUBRvcu693xqchBeCRFqtb0qqhUD4Xjec3Ig+BB3gO6pZE+ajvGGbh+C4SO6a0pYXQ4dF
zwrXiCaDOTNS6eKGV7xeeHP4S9YABmbC15MvQ16SOdik5BJT1laEe2+oGCB1sK05ZOqKl1tPdPMa
L5RQ1kqJThQY01TCdFUPlePwc8fhyjJoeK2LwUGljHD19LiqP04F8ZKv4R89QEmnqJfhdcc044F/
4gX2GPCHrABLDCp6EU5UJ+JIOwJaU1JYgttRrOXxAaB6w3LxCkmnuYyGSdwovKss2rOb4QwJ30bS
XIrtolkZeh18Ii2VSxYyBJlCCLtgLooUVUbxfn7u6sSo7kUTnu9U0jHGZU5GifuRJlIED+pIWMNj
4afl5cV5JPk14Zn5kpvHGn5fODQZUjJDxisWcDbhTq02Ggm9fmLL4T2uVG2c2+/UKQNlhAtFsECX
MxKWONEy2RH2qAH3vV3knQU17U0OTYvpCr8phoEF+b2eH1B3pte0Qox4cyjNx47darwKoi3FEe7H
DGbVmfxwYbaAWtLgoIXkmm4p6pyM9LKFSlanYRRWPKkIWXsICjv2yNCKsncvN5+0LwE8EW2MY/dQ
e8GLhmJUuLp8iGaA9ag2cy4pk0rApEemAeIoijKHckfilgQuFv1VIgMvzS5RnARMrP9MkwUvyKer
I7INdCrClJf/mg028jvNTh+mPycZ8CWfaUblUeFaKjwTyo51FhTzbHC7hpRE+S4h3rM0b+f5TeHu
hGk9mliYAxgQ8VwaO3/20HFB8oHNrRnVaXd4t4ibh3sHPokqC51UhAWFGH6JoEWNkaWROFy6KWSH
XPlgvFLZqR9HnYz7f04TXy4rUk5U8fltRS/0hNg+YY3BR+lFcM/LYgwqlqUsEP+eTDROvhINlxrc
LLhvqaUPFHghiNDhByLV2ygHCVynVcNX8yZwZXVyS9xawD2M5ZfxjSEL7iD59IbuFHRX0CkpTJFq
pJdldFXWcXtjcw9Kkbj0rVBqxOddoiPiIX5JkAGc6gHHCoBRGmjJBEpq0oK55SR8asJvW6Ny1yNa
HoMAE7MgJV0aCQoZCf3uPTOj/Xkwim39DW48KDLeFnRs6sNOag8PKpIS2WdLqrVEUpKPWS8c2rbn
hXH9ok4Wgjsjhgehaqsdh043Jyo3RSrriUEm+DQNm2gxE8ic+Mk/NRuxBkE6UVclcKaqHTpQXz4p
jqZ8NtEcasmGjxpnhkA8yTRHf4RjyTQb2X83fuq9ZXw44AGgkpPMzTO7RKYCNq2YrVBv3G1bQILN
GOHAxNMNEgyXRpgrdwuVFC88HK5a0uBx5wI/w36CPYoLFGN3D78630ogPN+2Wrk+zAKfo4oo1lYj
Qi6Z1XS9vGwZpHEcSyg8T5YfBDidV9+YS8JlHimVdYSA0JRBqzhxAWknYCiyWaB8E/ktz8SCYDBj
vSQL8S7AK1tjopkWvbcDA0FBaVX/y0NKrxemNWgF2RUwX+x94tITz15FHtJ59+jOwKCGsXycxvBn
NdEhxIYDqMu8HRTMnS4dD98205PQUDP0Y2yZPCqarXHvo3hIu0VD0CBU/AsH4yzQSHbHYfHzOgqa
VdF5fbKOJBljoMCQghAIamKIY10Rr99grOWvukvnso2uMrh492W5/QF7+xpEThGdyBf0sdLCi98e
I7XXQQgvYR+Soc2LFRmtzkdIyWEESoYpUlP6JVocMoHQo6LAwvoHXgNfYGamiSCLYdyZ09fGkNuz
DH5/CT6UQ6e72aLBfznb6j977JAzsz34FvUermEDRfXXbga8NQ66pK6k/UG2gwj53P0HrQnKofSF
ViTEeBgymEtwNjb051+sy44wAcsrCEFP24FRQJdg4ipdjTqnwyqAvUwjKZ5tdtzg4sn293jn3EJv
MZk6AQGEUHpAsFoZEEpswyFscipiXKTwdbhjaIIp07agQgNgoW9gnmCy4O7DzMOHOG8b4Ag5WYmm
TZgs8U8I4Fh+vuzbaGTKG1QvGugucUsalaVnuA3YRVSqlwG2X7ApKBO24MUWfFDGXvmKEUjMoa9j
fuEm6LxTNy8EJuzDXP5QFAkarQUsZimsZDxn+UP4QZh+0N3zJbbvGlshkwYfET4m9bROR0LCQose
7UbXtdLvSKFibJgKGQ6lslMAoK8uLP8WFkAOtBLPaOMNDQzFmpRveItSjtc589hJYAYwHkpV/nOV
IZ9RFkXcBOsEbxL3aRo/BvTXXFfrk6ogqENz2ioWj5dFwUMxtAC1gJpHya0hFamMIlaPTrBib408
4c5nPj7BubpopoXamXTTa62NP3gPGyWqHbZXnBPAsJMcDqcWtaaOfI5WZ+e0y6BHj/sZr7LKE+kT
7TH043Een7CFe+7i4B6XRWy922r4R0pY/ZcrhMlDwq0fJnX6K8VVDPx+EWf7noIjaODnLaLDgo2w
fRcblirCytAB2bsah7a7AsM0lBUALzp8o4+c/qrNhxJ/oNnYu/PcflY5t+14zPwcuIyiLtDOi8QS
uOW9x+mXcS8nePsriYLGlV6Kp3sNgENH7/EulXccy1y8C3Gg7YVoAkUOaoSU3ZXT/6vDgOtRGqCd
+ruOqgF5lOj8DU2ExZkTsRD9DLRuzSnTcrT2Y4imLBbwtzPeQBMMa9Wrq+pMyKxYTEFXXuOYonvm
locgR+WfsyWDgUSormzXRwHmbg3OSswtKG+5EOnTxM3DkkBGG0yjbby6YRROE73isXuqhbaFKB9l
TEW9KSa8CSxI/HwCeIpHyk5UIjdMjAeU2f/yCH73RAGcgNh/BC9RHVHBlJT5Ios3C0V/7UBEtfH4
0B0gaKZkeAzEPkkblUKCXzyaOPjBmP5vx8Z/R8Yn3D6PJPLGED6Xy7MjluZE6BqEr/3g7MoF5UnR
+WhnmIIb1JC7AUX4nirirFLYXMQ/IeqtKfaOGLqZ+mTgezbcHgOLo0J+duFTTshICCpsw9Y5DANZ
cHUlm7/bfZHBodR8FX83HmgLRh/RR1Hm/8rQSU/BIMAtHs/4gEW/nIpLZZxJ1kGMvj3t2/FCnHv1
1g6A+A4ZBh+D/TbYpkfEKvGlQz4zeI9QtXRudizZkxO15s2B2PzU+efiV0MkhJJbqhnAZUnATgCK
n3SIUw04ZuCe7UcoBZ2MSkbBVHXx0IyLOg5ecGrg9q8ELRfdmu8txTemL/9g7FMuhVz0o8uPKeRg
mngs8SSloAxrZRSkRBhaHTW7XIgnf3LODuFd2dm95u597cwRsvhukoGCVgNxiLwRBijBd10owb/Y
s8ULs9dCEFL8fY9Kdj8IVJmS0lIsIU7Rh/dsgV3uK0f6TVS6YBB2oH+KR96HP5f13zouu+vVj2hw
9f2wYcgvl+/ALArJCn2T+NRpNFvrw0UhGeZ8kTEhghC3vOQ+NxGiUOrhgggW0v3AWzdK0mMl9wX9
KOgZBc817AKDLEEySRPqPATtJKc4XIHOyFAEOWV/crH4v0Fo9c0GVDl5bEFJilAEfqQ654gOJAS8
xSisJ+CcqLWfFiVgcbIT66gu3Z2b3CHvWS8R6lZz6WW2JammKR/t2HqPh9PUF1Pr/qLCAuJsxNF7
AOtlDvufXSqQMAMp6RQA6Kjx9/g/Tee1HTeSbNEfAtaCN69V9CqKpFQt94KlplrwNgEkgK+/O5Jz
36ZHIlUFpIk4cYzDNzC8L4iS6F17uCEM4IlsWYHh4omDc2rgpLHU3GJz3pRCgVnHMiBC/oPhE/U3
hxFP3GF/IR9gRlz6s2KQzLLKFfjLVCCGMfY0ecd9kecyMmLAya6mRjRzx2QF7fFhNd8HK5dad6BS
jhd7ZXnbf1UpUKIYXXISQdiGLApaFOB22G0MI8kWeMtLIJ6E3YRt7FWJoeOUQu8ldPtLQwzjqduD
gtMne6ZV574j9equSiCM7aCzItbOGYSw7JCCLhwfSNrIATHGGKLs+yBxd+JY1NF84vY43sv8QJKX
5eRloP5b1/y7sZDp0wGfx1hDpD36cXbv7Wbx31beLlpfvxAjtabjXfoZphIE7W75dJ9N9Vjc+Bxb
9aeuxQ3xM4QYjQAKF9fsNgUSGh9nuw2Lz0yCwvu4TA5gfAov1vzSRd3dSu5zfnbDqs1v56ib1Cmu
ViY2fqPEXzHysU+phCXdJ1H1HpAH/7nOmBEGIQG5OS5AFP4VM+yY3rT3pcgOFbft4ZLwoYf6uGH8
V58XN91P2XGkcCs1EwpnoRtrXzEqfROrbgjdcHF2LNhFN9onVHkmN4tBDoPhnIi7bhMuUyYkBL9c
/uZg0lijiEpVrFu6bB5IY2LEv4CCGL5MHQD1VzQYXaxkE9n6JWDADQtHXGkRlDwnI1taIJmgZaQg
Fnk1wNMRY+Ivzslzav/Shd0ScckRnKIoOBd+gepvxdy00sK2QN/8aUJMZ0hzxkXO94CIoqiA6+06
8J85cQJm0evUvRvb0Xjb/ukSPuMkIX1UPXhqi88mTivP3chGES2litHVin9pXNAbrT6fH54wX3DZ
iu+TrFDYms5nj+cuDsGoMjx8Eow/KRj/iwnm8gkTNiTePuN/rFAAGCSyR8Vz3Qdx+ODoVRsuVtgG
nE21KPJEmeubmSFK5mnB0IIpgDiwBIwdZVhg3PkT8kZvqhi4xgeNRmveY0xWQPSNU24PYivUl2rm
/HSy+E+e5gR/s9d6D6YW1jV8LbEFCMX3kwHThH0ln+BaxdH62T84QjpJpDNHSDXZ/m3F3j5VI2BQ
PHN8Q+wJkKDgd467kV146j/lws1mqiikIR96+gmybvQv9T6mssSWTEArIgfrGv1m6KVigrpinNnF
yQPAlnjTgiA285C/zITP3WHiTc+Hnfs9AQY4AY48ssrklAq3wJhtxYf+B9iDokxutmkTQlaa/kkn
nJXI5GLOw83sK36QKxHmD0ERxiesOuYQJlfl/Zo8KseP65Pz4MH2+OemWSZLCT3uRGmLYwvwicfq
qmWdEuPIFmQ+VXn8ramgcD7Q/sM6oVfVPlA13EOTQtWN2H4FYuIiUSkyWM1XEYSLWxrsN0YUg6RT
ilApLmRxSubwitOrSXLv+/5dZqVQqmA9ywRqF6Tcg2pgZJT2MYKeg7cyZpRBb+MPzwgwaWIJAXgk
WBBvsFRYV9jAP+5DhrLbydccoeeidqAwdIZY/gFgCPvWmBcQ787VSzIF10VX7+V9FBTKfwK6oLKk
5OCfd/PGfk5nd0QYJlbmIynSSOABmVsaPnCIBKa/0GFBZ++MMxAk2Pm2S2m5hNZGN06BWg+EbIAy
YbBvf3JKFDgYna6ExoDlrTjAomvghOEA5dswNKD4kvcfK+hnk8Yy8WCtYrVEl4xdVnKrPTn4D9a5
GoWhWTJb4MJ4WyseZbXQ5NpO+y7s0SplPG3Uym0e/Ze5QAfKqbHspgZaZ/q0BBoMA2scqjK4DXkN
6+qD8tJKIgt4AKMKBqtOkvxRmobzYxeOQXUXlfGjjpmcBXmkfhuNTa1Yk7rkhfVR/itdpvgM4DT/
7InPJJcxDWtKKQYeGKUjTwB8xtiOFESArNiRdxQEMXVNGwvLM4YKdS8i0cpbjj/V7kTfJ6JDbw9c
Nzh28Bsx2CihTC+ryC+gYTBP4PzjZJDSMCpejgwgB24Q5WpJDclMFK58GsCU4rcWQnMRVRewA+91
5pvmNdvG6TiFXakK0LveOzg13HQNB5korl2FURr8T+N31fksXjQPEMBSXlbQUPqL2YUrMH6BPCmK
1wO7jEaX51jjYnaMLHms5esbv2SFJ8CKxggASr8g7DLzyaJLvaBs9rv7qQ6GZ3tjKVfKTnm1dfXD
pv5+6EqONDtU3ZNx0KsieHgAS08r/u5PsZOsBUw1YSYoSvcY5J6NSGXbSTKt0Y8ouHLViWi+8Rua
DiBwTFowQZCCOmeKD0WD48UIiLqxw+WLAlksTYzOfsrTP6aTsH0WvZ9B9RVHPD+VS/Hgm4vhaJBz
HuRYI9V8AujAXBMoTWg0qJ4qwp/O1Ckg5ui/Y8/xX0TPomzBqP0B3zxBHGIME7HZSx9wOtuZLdB/
HBmfw4jUjULRXcL20+yWT9ESUHb7NRgGbfHUslsqdwDQMqfnClaJ9ebvD+1NzOavNs40w3omgWn4
zL+Z3Ns2r9K4Cjg2wEzV8BmrgNMNgzGIaZBM6jn6si64l8nQxJCFTGdW5c1wVXDZv9K3ADvQwWGH
yYVRwb0gJgfgLh5YrzBOjtMwpO5Nsf/A9Rtn64bnIwNsrsr9O5rL+dTytin+9IgxKJ+x80RZgchB
ac4h86UDutO7TtyPjJFkAFn+1pA20EqztGdu4JBBcILi50Xlrc8UnHVoUFYsXmCoE3bwqa4BVmTM
FwzyFkxxyxif/+TUrynJbz3IkE9Z37qfjGGZUX4QDok5sM/gNR+Z6lMyH6c9C+fTSEct5naH5nnV
6PzOukEm+XHSr0iNydlYP0vGMelql95OoBdAgr5RUH5uBeTpfW4HGWgGCsIlSVYP9U5nnTAHIBcv
vAU2juhy6a6NarDfuQqThjupdmF3IZaiIekhJRgRbB7370HKBoG8Dy1DSWOe84f5NMOV9JrwQblM
qfOQ15hPOPixa7Z/CSsGrBV3PgjH9CqIpbDFZSZSM79slvgljuoGcxO8cvodeqmRnYuXmBTdueJq
VDMCrHrE8s0p5+KNRo7fRWWuIyqKHprRSc/iKOdRviA38pl/oRe9NeaRhsifLAzkezJu/suxwr1N
Shm/19WL8uhczN8Q5pPZg4GL8J43voRnyvHmLEShfuAEd1m7ZOzdGz0+H2vmsESRi5c0nurRWLTG
wsz4LmhuDOwdSpRFnMF1JXNKGyfeBOf8FhKRxnPkzKR3QbjAJyHZkdJP+Bl5UV/zmBi7Za1+e/n8
XUUrzkmFSqCugF0a5FE7yxvm44wfxTqmDxQmhZ0AM4iz/xEPWYX11I2eqcEMvghD1rzRPt5gx5ML
fOeAJUPO97Fqh53BNB5djRHPOgCvtQjT6jZST04pJekObkM+tv+XZYAvgT2R2WVrOs9FbmwwBJgk
m0xTjDt4UuGk0+bjC/LpPzA6aIDZLwD26w+ueeg0LWBhX0Kjw1WJuCpkK7iEIVMiM1LRHkCtis5x
zLNWkJeUJycVBG5sg1KoIznjrYP/i9Fs9YjDAAr9FjSKdB52RylCbriWT1ocMaaeecexcqzh3oK7
s6aWkP7OD5j51e7x25nk0SO3O5P/ENGiQ4uBjGFo1Do8grMXFQszF06ZZORXq3aDjINNIVGQgF29
KMYFP1IbBRcErg+KwgrjYptA+8qEaUoXhHfJItu6OAhDEX9jmOFMCQ/3L0phiLeGYoFiAgec1k7J
bzxYMD6/ZIRpIosaQ0O64oI6ovbYqr3DYB/ML3wwDgesUJCwlspXoeO8Nw13gvyIbSAuEBGGWU1m
Xw43Xu94w4DsBamrEzRpqIicdMaZCTIMvl2i0+/z5sqYkZJQ9ifclRgAheMDiG/K+/BbVYjhdwtk
3DWgXsawvvMx5HYyETzYjPtk1jJ1HICYu1ZfMST8B6Xw66qYJca9jJwL5n/rzNLFuuiV0/Yfo2Ou
cvGuTk0WCsapvL9hjv6D3swYfMv3r2sZBDdNUw8f8BkGktePaZ8rqoWOBd+XENI1ZfZD0pB4hm8n
n3xjJqBRXd+MKgQSKYMXTPv4bAf7TFRFvRfol2TCb8RBL3cw92JuTFC9JKT4oL7Idvn/ylpFd22l
x59IAAioTFaB8fymhSCb1PNdeiDw7Reu+B4WPWcn7PckosmCyndGe8ILpJvMbWoEJx4YjQxtgQmG
GdBQkZcsizrdmVcjDz4ekoAV7qT6N+5y3GCMb5CHjsOX0W+Ri4shEXQhvIHaxU1oOiCndySIITJA
9zgWzheTnWh0Qise3EA0lX9XzI37C+coaKhY1j6huGPZi6jMqFn7lasOU2dw2Sz/JV0btrk81ioY
bqZ92KFis9C9OdpPe52kmJxy/BurOSo0+vKEejeZ7PKT0SG0/NoJg0VjIGk8WTjWoDq0EsMgzDAZ
TyQDR5CTT/2/BmtpuD9BL0BjQ45b3oFcR38BftCwd9yy9AlM1PFt4rHShS1d+mQ39ASJSGn9GqDe
69zuFvRZ3WNWR83UyOijEWrXNLwaB5gk2n87DnQtnxvMSHKM177YWJrkVn6YQjOgP0+YKxlHxaAS
xaHE3Qmy0fucK73O5eaKTmnCmcfM6i7UP/zV9RClAPcZFhwu7/A9Ces6BeL6ZXT2ImO8r3EG+WYg
XsKUflQKVaVYoyMgJT0zI4aXaF/pCaRgmIHEgg2ui5xryWbuCb6siWFSIcaP1YLkaSpZLCPtxzmb
9XAHBf1bVwO3T7OQJaQ+jX0o6BXe9zem8DGcZRRu5Sc7ofUwBsYGbKhIiMRxWD6002CwcLTPoRe1
D8yhBIlg2SXUNDcCrVW9HOmbcFpk3/e2yHZrAroTbvEH7QbUugk1qRF4QQL8oZ2SMyJGc1RL9adt
BXkNL4Ez2vafokrdU+w7irr/ZrqQCjr8E+Zz0IV2KE+GvWqwG4kMmiAKIPahlzP+QGlPazM5Paet
BLtF/kEUAJiPPpj3A11C+eY806ju0NQBADhineosgMtFPDYM19Rj4qIT4ME/EY7OvZPRF36sBebH
4jInjKN+xk+pxvcFhv4fAZfyAVSwky+jffwSFXmXt/0uISDGIzDDoGUIekg4UeN9NhgJMtBXLAqh
sElqrmji+LN3CUsxGZVmIpCHIHKSOZln5RVIFVnhwAFE38HhnIKxCLQuZjbJip9E4Mrum5YfgWbZ
iD30sRYPJlWAuXhznw1ddG+73n/gbeh9BF8VEYaxHyuGV3N56I1ryFF4YOoI8pH0bHYoB1JJt1l1
OKh1JVSZY3SnHyBxMCA2PhA4BFN4aY7MP2+Y9A10qtlDKKRa+yRxbCibYU5LJkrfMRTJRyZYAlvF
aB/8FD9Cj0vdiKSdijuStplJtOKSi1dh4VQURBrnZ4Y9SHx38RdMxHVqgDtyQKjqmQIalnTXTy9t
rb2LGZea5qBsEqQfodv+m8wYNqAVgFt+rD+6kh4PCJ3bVLbVhzHhyK/StT9zKIh5uTh5Utri1j9r
Yn4m1UxkKyp07bfEFfnADyPw/YTwlJgHkSxElfPFF+O2dWo+xftWQUYSMioA073d0zObYZGPqEh0
XiRIZQ+UVowYxN3ZGBLIjFZObGy/oPgs4nIsPE1UxXgOsAJxDxqejcl0AtL8PVBJzlXH4dah+mZw
jgHMgernG7qM5uc05ClnSkoAwOSKKArjPgJhV+y5nyfDd0OeGvMHN0MdemcmcVfjTCfiDgGcADZ/
CY5mh4DoYmI4zUtzUbPKgK0G4DWBQVKA/phiPSf6DuIztRbqxZ/JDPgSN4BLQYfWuwB3FAuGZOWl
rphlrtI3JP72G8M7BiIld7dJ2lptjiLsvsl4GNmtEJbzczdl4dkkXCC7+nvMyR+RDyQljZAgYdPE
Ppam1OoIb1tw3NJX7IlvuTOgijnZGb/u+mwxZnKddt+2a35Q2+zOVz16V8cY9sbVbXio1yH3b4md
LR8tuyxHm8MPr37OVwgp/MDxiADFiiHiLk251deFlXsmqAfxXYG+F872HF6sw+36JK58h8hM/NIR
ZkBUfrQ4rLH3nscSf9qMg6mjJutY9NNGEWIdoU32u1tu14ohzqkZodhKxc6pXd14EROndalOYXYQ
UKRGFkJ8wZwbh1nUJjxFJueE5EKmjviZQFwByGODkWvL9HbpWf8jOLrhEkgJjeSAI7BdSBDbB/Fq
6u6tSYUVVfQWkW9DRZRGF5t0L+ugk8CD01/xG6SmspurqQPB1/7yTXGhmJd9vfZr+KR1yBg6hIWy
3FnHThxjOofrNSc0Dwnv9q9zJMhvVzC3D/u/BYv05JBmRWbaddMEN9EQ1+g2WQ9TSpA7Vv5GfGkM
AI4ievzQe6Rc5zn+9cQcwy1smEDKCZnMsFXE2BKP9/k2DDA2StnaUYWEFlHzUl0t/DDIgM/79Qpw
+Rv98I+cUqIrAIqsznWSjS/KdyHLS1gQBqVNoOpaa7Lryg87noHD6pbDI+64GZIBDouFee7sj1u5
XOuECLgN92A8/a0qTiK8q6qFB8dnIL7iFNjMsfP1zmL4MmYKrtZVB/l3xlb3WMEeJ8vH1CNq7Np/
SwIeZE4rQ1EvrwoIVCRRVoy1Adl8/YxrgRgqOPAKTJ4Ocid1tpCqFmlIY3XNa3wlQo5NsbAOYi4/
4350DOmzb6Oqh+aIZJobm/A+PhnnBKx7dgkcyzfLPsI5yjw1X1XNhC/IALzw4ILTL1oiewPIliCH
vBAsL4JkUdKkJTb0b+2KXykW0FBSOOzzEAZ0wTwuyQSJaPlCxlHN8bCm6RPGfXFBpZdDov/QPHe1
utTp+MsU3LMKy9eKgEV6kGTFaF5MA20YRLkD6QzfrucA4jh9KOMejXXxnRU71dKChczXYDgmSMpA
0xwgHppC8cXA0I0Fl9xMaJnvZSph8Ih+pc8q0WdaU9zWYxfw4wlxlnTldMUSKgUz/dYMxWO/zh/d
supPVqfH0g+Vq651wWWCIafwfXjtThLZ26KuOfU4ZQ/UKU36oGRWGOFi3kKumThvHDhjdxaYjA53
7amrwwI3SiKAu7/9yNHgcGDB84ACIayW4GDmiFUL6gPqwlmokIOMbzMZJjTRIxA/lkeo/cy6pr/g
HVMuiCRFw080z4t38tvwjEVYK84iSQlwZObvMuSSPISEyNgLNHKfe4FjVSwSjY8ZATUOJneupuOm
pzIM3KBC+2FVWK3FIy4SV3jXcHYGJlrS8miHqi4ppClfOONEtWfGKBSAeLUHJTP9UUd3wtJREpie
kBxlBnZS3JskAPpYYhQ2RHUmUyapuKxxsn/bwhEnnVXzG0oQYaNFN+ELhj9phPnoFh8t4tCZIpZa
EbjC4RRQxlDPw9YdcD0c0aVZdrY0IeWFutLYIzlD7mO7f8UBiOoM2qcwD6zYzYYqiPhL8h5EP8bc
+WP0Vk+sScuPYNGXSzZdA5DzM6fuTxk5B16zP1pdiNV2A0f3mo/y5iRrGUSLNoY1LGYhTgHXBOEH
8wPFyzLkP6Sk3VMdyLWF0wlqcm/mI4qeXEbQnV+Odx6mU7RacPyswwMTXFWmrrrakWnNTJODktuY
lpX5hfQF9YYlkef8JRmkPhEzEgKRUVH0MzvPaNgF9BCWdzVyhQgoIk51tB49NQVo/YcWN0LUgnB0
1Pa/EBX/O/Db473KAT/RWMOwqk5WtSbJ4kXDfO136RyFgQfN/EXhscchxl9uSAM9oWCuQZrobFZZ
JxjuAtngMkdMKqdHtfBTxv0eu4c/MuCSbtCJAEDijfLaCWGgifPIweAL4bb6Z0Wz/oE7UVABSY3B
J+ZNGK8CKdX59ltNwqnkRMazk4Mqr6orvpV0ZCMP2dyMFl1Qo9KV5aKT5CHfOJ4qURGPxQuTqi8W
0B7WbUvDOlj0D5jwUsAwqrEmnCtLJyyXN7O8SCi/YsZDLyJ2LwZACHyuhMkLZgduxPIGt4k09oGn
V7WcL/zmKY8O1S3IehlPYZ60UhJyWsYLp7wxChLrN2NGhctGcs+5MehoWKL5rRa/4iRkL/N97hW4
OR6u/LxYoIPfZn/EjcohUwHLvPz7WixUbKw6M+60CUJDClzt3604wmW4mMP8LSgXiMFsNfGnNbKT
IOV0EzMqE4NGcw7JAsqLjuAFbyF+QxRvEiUWIA0Hbv2OZwBwXFqJWKuE2Le2MLN81IQcZW0VZKfW
YTDSQ+m7kYsOufpPLRCUGgjaovliRf0ISgldl9EAulAqUw62nGkiKPp5HXhvhsSfp1ztB/lIuc03
zmMphlYAEazAmFH1G1P1A63uGqJSBWhqybAfmPQRMgpmIcPoiIhbmN8ipueK9EvOScxHHuw5upj8
XyNDMGYo6OL/VhtWG2H3heNqv7H8NPD7tTyy1yTj3+QwE5YyVVjHaOEBi8T1bDHtxrGq7LNXbJ+5
qhbhsDC3dw62IzTkQOATR4YSAKdEgxLycfJq+wELLJmBgjD2uDyjBQ6w9cdR2sfCj+MVWJfu1IEc
KbpVkT0eB19CdRQk2Pa8o4eBVcWUppJ6RYARo/ih3B5P7YALqYmn4veTJMlY7uZAxPdo8pNWJBG3
1uHPy+jvU/qK/Bu/ZcAmPLO4q/AcTx44V8uMTwDpXB00klok+qb+tG0R3TlE4YRUYxSIo5uOvj98
Jnvid4C95gO2MZxIou5n2sHG2/jYjpg+OaFgzR13tRMzoqoWmWLjlFQ5ffEmQ0EDv3UOngRq8j4r
JCgI2emJdPrNgv+hy7zx2899CP5FQAw3HwXcTY0aVO5TRwbsuau9d91R8xmEVLowhAPbKRtbNFZ7
j39rUn7rfH9nQhk+5Vv/nriyiXLRAO6yW5lwTZNq6WC88t7k2f9vrzJOxRAIPesC8QKAWfEQ53EK
Yn/j26cILIhKemnssaVkjee7uoQjRTQSs2yXF0rEE0wolIdC7gcQ4txH9KZsr2jbz/lYvuiSD1VB
4JdWmMONp4t839uOPN+eDfhQ+yiRTV49z8hs1IW1JcNwwAqALI+RaSr/DwY7xA7yFjRr1YyZ16W9
OR6pKf5CkKrvjrF2z66T/nSqjLdzkKadlx4YmjBLHIl1NF6DiYYnFaztE7bl2W3d8NsCPJnN9MIJ
Ge+YlCGmHLTJ/28jIX5gpwSL9bOD3O5GHwLvSdbMLkihM8JQ2/gbRpdNKCi4YAWxPd6kj8mZFzdc
d/kEJ0eJ54/q6SYUfgRnkUn0G3wArBZwQ1t5Fjux7ydIn9lpG+tv9caeN2bZAY/yHGPpDrYQpbdC
RKQzF1Ewp4ckFxvrAJNw2YK3mnQHnCY/c7ktaP1h6JrkeYS8eAuM/C5SF69Tz1MR5wKTODAFvNJe
cLI6ZGFYx9YWqcKc6Ll2Oc+TgSHDx/ha83CM7C938l+eTr6POxgWbAemZuLUSLLLihzk8OwVRbsY
qzIESjxIy3QhaHtHqeDh9Bi8mlbEi3a3H+ZnE3YhM47cb94tm4tiw2bB/ZpoQE/MBLmaWM7Wij9V
MMCg+5pItARmu+Enk/+pGmLiLd/b43ooouOr2Oujz309YmAua+K+SnGQOr4mWIYheKfQlSp7cihQ
7IBbN5i4H1BRcDn6U+XRP+3LVy3BaE7KAoY/g4YcaaTwcfeRWUAx0d4AgDDCx5MNahqYlTVFpR+B
kM1f9cz5Tu/Gz+ORSnIZnDFAbgu8d3TjcJ2/mpge3MsejA2SJLWYAAdDyxJ2l0HajOOVZacpOJYa
a8QSxUMwy8Qz5eQ3YSlJSKciqK8Ez/kbO8fYZzg7x3nsoikDuGH1NvEfixASz7Ozvro4IV2MkVRA
/p5ORSG0I/5RCrVb9IUzl8VW2XyorLoMcTuc5mH9R9GncEoJvdunrTLhGh/EKJx/Ok2taAZXGBnk
pzDwaem4Zq1u6DWio6S8JDj96JT6TdGFsyV5q45NW8qao3Dj6BTbOvMLVcRBiTDzL8Yh0N/t4NE6
7MOLgKqrSwIqAR2Xen0oXizkxppAyqi46JY7sESg4smvW0A2fBX5cT+FzaU5nOXsKh+X64oesEPx
CgApbLYctK5PH8mcSnj1aUawTTFUF6OsFh9Ax0UfY3W2nStVb+3FyOBFomYS4ciSYnY7iUAAtlws
6QQrtFJccqhqRdFlrWNdRrPvETS2kNtHzAH3D1Iq4ifFnyELLlbVx3sTYDrwlaucqlQm1cDQftXf
+znTVt7bOuCzM7dfc1eYOfa2YUCEKFkM0tkMIBQO16rc0WpNApp0G0BJPLgSfB8w7OUhI0UCkhT3
sEzc3ND0AUJgXblLO7uRFFWxnplxCwFJeKOcJOb0JWZnOc1F8405Dj72ITJi4bIzwMzvMGf5rYRL
qCvaLy1UBnPMCejcbUyg6iUCghLP3p6qsWz74jxqd4SrBBrd7ziTJRH3MeoT/hMiKV4RzbveeUPw
nZg159zTvkfWJ+jKEbFXVQZXEe1z5/GgJGI0yvZvhxdsFIBUGIJ0CI1V6Spmnrqc7ZIkoXrHCcmg
cVPK4hVBibSSWx+mX9y8/g3Nh6J+Y6TrcFLec4dtV6LNZxjOjPr8idnGMcl/hhAyKrrtR7G60gku
FWKTYsjcneIa1zMnqDriP0IyRJVMDhp1/CwH+YynZrXG3ztRJUDrAa3m3hXsMncwExKdWdxIaVGh
gLTw05rQgOryq0z6nZz1BbmY6qOJkEKsMvLEEsUw1Ry3e+0XWmrtMpgIVtiu9OLHF8t35lEHWZx9
cdro0cfpgrpNViSOMnnbtM38pTdZmVxTMIrEupl33gvRUYqJTtVXMZ01ovS+akGFNli65aYfWAMa
s0L2hYl/oPgtwFlZHUiQHpfWjW+l5xWkfOunoD1tjc+EKYJ02EcxI84YwrfVIbet2biKIlwg+4D+
aS3ARhnj3FowbTPWot1/cY8+hsRwr2qtni2805wuafv4jUJWRJbbjXHgnLPeOXl2/QYP6r30U/sJ
9BQPM2gq/ifjIyrNo5Hf6JaBYT6R8nfwAkVsaW5l8M61ZX0kCFSSHgAVoZEG7C2kLdfso2Fz+7cp
rH8225qcV8i5fOl5odsuIjSB7dK+1UgQardEZiIvbAekZzcSWg9PwWlhqdNq9oXOZzVeHGH4aELP
gDeRwYokRSjC904Bzb06oFqKiVWerLT8MFgdH/HzBYE5fYsTPcaMAy2CGPgAAzyO3uOeMZYtTkPZ
W1c2/H16VIPX6oY3b1UNjPUlwczJaOB7b+AQEN4/5EXsP8N6+emMEGb6FtQs3uzy8XDY2H1HWgmG
nBRWjEmFsER9jzd0IoXVtv0e6y09t/3ANM2W9SAysF7vwEE088CD8zSv9TRcsr6Lz55XraedzMfT
UCCjy6i65elOesL6YuvqCx/1Ic93ZlQyw6SrrsNMXOhQca3Ne9k3Xz0n5SlSea+R3w8XtXM3YxbK
Hk/WO4yzwPNlRoahGqcaKwYHMPYbdX1ICHu19xenk8sBfajE1pBvD1Y5wHiRzBUnAOk3tnvLPnw6
vK56Ey4WEc/lLW4wxdkrepYwSw2Jd44V2FJh24RNJNf+AhnDt0cuFR52HUgrANsiiEFepKidKGXA
FJgHBgc2j5aNdBWz/hYnARf2oExtCLl/ZrNfrRXRcLGXeXuBb+9fTL2r3OH1o7LPhEcZ80RWH341
rBzsGXLqAfk6cU6JLk44CCn+GDI3Gx6VKZNAvFN0lmBXw5LGJ/kawx2g4I/LgW6nri/CTYJs0N8b
Yi9HhNtCgooQVqINTlLYLMI13ail8gm89QicoLTtvr0gNFh6Sseh+aJ3jmw05N5nXbA8lDStBjwk
nYqSAX4/sg9K8wlFym1l2okUalzVyKA384Znac97greQM/IpB27+ifiNj2FJxo2JFgsidcz5i0Yv
+UwfQvXNOPMjIxs27QMdG78B2NkmlDsr3LW+5C2FWL+pz1hvA/4KJk37WUBbP/hDxYbKB4zadCKx
fpG072KCAQ2TtkPCgVMeK83yQcTlrestyU3YIsbyN5G7CX5KX7Wvlep5VJRHj44NR8gsS9VznAuU
IeY4nHQybmQVSAi2aRmSIvoS78nw3VGCMpckB04L5ZpJtzFhUXHJ1rQX6ipzxTiMkRyRZPY5fCxW
G9QG/kK5oVPVSFRhQ8oFMhiYEC93meY1F5LB0B0GpGnyAt7wmXy3oVRikkIhb9dSvfSIz9mLJure
8LOQHTgbG8ji2vUGbj52JlHEVEjTbbT67yFJByfXjWNQncXt8IOt2ktdDiGCd8oTsgqFnAI8ohvS
D45CpLW8HQzU2BdML4oHmX1h6fKC6py9rTp8Vya5mrogyNa0Y11pyldgWEgTIAMUQGMzDcQ54KgM
7Ig6EdXmSJRGVPcYviB3eewb7gNnJZSlES3tTjkfNEmHUpZln1cSKNgg+fXmP6MizTkJ2Uj9iutK
lfBWkFp9y0M/+iXzZVxT8m+MNSEGiOGs4boKG+E4hG2K12PFBBzynSE8fFgPp+GF/PhfMqtCLspv
Tv0nY2EG+7N/lO8xHRynq/K8N11CHTUzpI9U9IVdS3bQS65hxStxX1gZKCkPIlq+7lFA2qzMoKgR
mYoxBwMDjsbpQKV0kRFX3kcuhB+GvlfjvCkUGG6sGIuy3e8vARS6OhRkLgX46o+/XHRu2raIVy85
5gICXQkvIJ4Aq4RfxDAFjHIbg/aSILjEVlC+OsYOeCRLj7RBwbZ8/Icq1894UQOlrgolY2iz1VOu
JFSVTfeIa0kEluYWPub6bL0AwSOx1UKbPdjHCovnGzEVNrZ1JsjK7I9gZDJrMs+M2UYH2B5A2Xyo
yoa356zbgzMEXzTDLRAonktS4rahUavd6ob5IJAaGv+WP00SYkCxqKA6neWgbQB8sXV7+Qh/RuUI
w5XVF+jmPWcKf6k3GAtWPA4TNnhNx8mHqUpNzi/oot4ZXFi2jWJ+UFN7UVDmwMT5FjNdZF2Ja5U4
c8JgEMVPh/oVldkfOdBMnUeJP0XOXtqctAdXVsJhz2WHMd0KsJ+iaDCSbLAYdZdAs8J0M9rPjTNT
1x40TR2vvR7r6ax+jsICEnKd6T/kgqonKkOJQaOSJGkrYcBg1GkGnMYZEv5vxuBRinLETs+0FTRq
JM8Zj1NfyN24jCg4u/CLoQs99K2MXmd59WJ7GIa/YkY/py3a3yeGSKhN8JbBxhPVB/bbsu2CiFaK
sQg3CjRjt5hLTkOqhnxhPKOjL0jMxNwbQDBF4WfZNSPIECHIpY7AJOKwnO+3MHynDeGJ+nMFnyh6
VTETxRA5ntNPVJaMtkz0MlNIqhRaAGfDeAW1tKkNcnHY1nADbzRQJzTc4Z14RyZOwjHPAZnQ/Qjw
J1pjYyyg2cAgFsn0iSC8X44kPRr5YSIG8iaktieW586UzcZLN9mP8BNSkl+cT4CHWDrppQuIpuDR
9iOsLXsHImAlgJcF+39rhjWpCXE1EwvIfLg7esByqsE/J9igetLr/SMRXn2D4thWqcIUoZhQwkC+
Rsu8Pvs7K8wOzfdZxZsUy1M0EuApmY/broMrC+0KI6fiex5kP7mRv9Xob1iPEHUORPSoejH3gVOH
t0X3jrALKbNH/qFpzCFN9q/1Nne3CKD++iUHNJknF2vNdFfg0eRdNAXAPWTs40u/RHEMoFV4v7UD
aZo06OxB7JE/1yjrr9rmvs99yTJDI+4sUqMwzieJXVq/EDYo/igTJHeaI1joIeqWi7tECS7cmWKu
iI3EYQOl1SH/CziE2mqEA8CslGCTjf/MDvL18qZC+uiNXQHQE2bLDoHEZ9uyn6qITSJogL3E02QD
4V7yvAFaaaBSyxS1npHRYdqyP1mxducSTwwq4V3GLZLRFniEMbbwiIyASvsNHh41c+9pduZm1RGJ
zwDC6F846jC0tnxgCYeNxLUnviCMrkAnYWGvHZWZTNM4/FhUHmCfkcaVzu/JT5/XlkYT8Rl8oo1z
3oKEFDK+89F1C3IndtaOuAj3tNpco1BKTBFFZSn0f7YDhG72MWgpMSzsQ/sb7/Rq8nDkJF23Pno1
0jkh9uPcCPJNbkXhYIqPiWvCyha5XIMjoRv5MAFZohNeQdTHtB0LBzF/a6Z87pRAB4xeLXuqIg7D
2L0gF4brJQ3Awev1GXYY08Lcky/io6yzj86VL4JuzeE2OiGTRUa8g9gjK/yfsYXxCOpTulXGN80c
+s7hXkj9Ap9qO1yqWXbngDox7mp8CMKLkebBCeOPHLwXrW4cl6TtEn5oZRpS22703SHXg5JIhofy
jvJABtGc27BykfE6EE7Igdt+w4+VqpP6U4gZVtUOfpgijrsQSkqBxbyPG8KHkVCDCzC6JjBIM4aU
CY/ysCnoE5yIabjgUYMIovNEcCxtruVnSKA1c5cLoweYU5xCF9bSaycCQztmz4o5k4T/mfEgIk1A
sWo78IlFZnnBWnq/1WX5B4zsXbsskCVdHr0OXbDgIKoUtxlfmF85k28YdRxlGkdl0fYZAzEzbjaK
p0kBnW/O9xFmQV3Hd4RhladFZdWZ0qm9LM2OjguZ1S31PZ0xUa6s3whTDdwlDRJqnqJ15AdKgC3k
bp8R99DZQ6uipGPIApaXTKwl5kj3hqAaM4Q2NAxr6lqKxBasTXfgv6IK62juKlaLr72D52wzooTH
JMzRumJzxUQvjoUXg2oqeNWMOH7gboG9lU/Faqbj/Iuts6d7SQFaAlYFcUgsOZV0orpXq7L9Y46n
tr4wOfwhpFRJQa9WlnmdyCZNgAc0ncDFaWxIcngb+hBbenqsDr5YCoeel7wCG/XNysUJK+6cIyB4
AGVYbIKdQm5rGgXGkFwiH0YKVSNg4EQMKbaX/DT+1Gc5jQNNaWSxmaYApiOV1SbNBjCKcWS3kOa2
adrr/tI3KHUlXM3euaxMfx/PC5JKXcSYbRKEx31Zz2j69vIhiEE0CQTCM+xWiD2cvU+5I7czaa+W
XZV4vmEtKpsWNoLHVL4nfpSeZGwbAi6PhCfL0wo0ZUUdYr4lmYU5JvD1SlycCZiAGkHseT9yBhaI
R/odujzc7R+qxKUuj7Ax+wgDVjtVqjHC6XdcbqgaYR94Ia9NDFXN5ONYOLo0zLtnZ6D180tQ9mJq
nfe4j2bWnOvj1XkM3nPu8XCETa23/t68L2r7H6xqeba6UShePe9Z1aAY9AiMPe9k4AoinW1K7ZP7
jBM9d3kp/Gb4ulhqsFHFMIk4LaaM4s5s7JujdvaeiYmSNgwsBnaDIHwgCuK+wBx3EKddEg+T/yPs
zHrjxrJs/VcK9WyiORwGyYvb/aAIyZJlWZZTcjrzhXDZJU7BITiTv/5+66hw0VkJZD10oeG0pQjy
DHuvvQaGH9bs2nrmuAGzrwnB2UcfiivJtt/eRTuTifLs9aS41pfHCmsHmOAii+AUdQMLiXpIfdkl
wWQYJK331v1UNsvnDH9CQqqaH86FqW7ErBvgK8uLKV7z4aGaOS9gqJXfrIF6OUXt1wgiAuaumqex
baYaKLd9AJTqHtDg+vhBcsSZMyVyPwme8Z34JrjgY8W0DxgnZjAhcu67JsGv7ACH+MGF+sj0AhEE
xkh2ZESBfw79BU7lg52szDEB7AYsjMaCQU80pvWnJZE2Mgo/UiSScYQ7FXdh3U800pdPkNAZqHMk
WXlXPNA0v4OofTl7yTziz8LLGWih7FCi8mme541kAETc8BXGayvskVkHXDBzbRJ+tsUS6dlRiXhc
XZ9aVNAx+mQiiB+sl/LC4SEUZyh8vyjGT3YgZf2OmxUgmA8etARBLucnnOVoplEuWfzjHd8tuSBA
i55czdI5ke2tbHxWgNvTPWNcee2kwm6TmK4Vdc+3tuAn9gWTvmysoifUMvzXHDfXiM8LvYzGmLZ3
rNtzGT3FiOeVR1VFsNZae0pWtCBtG2Zf4oJbbMcQv3K4NyF4fnBofR7cgklwK1ZduV3cJJ74myOy
nIrm7mSpeHtwuGS+tzmkdqL75DRQHqx8L9pkAn2JaNOn1EufpJ06zm1zOPH1/AaVoI6WNmu7T9xw
09Kkfbs+u6TAKJlK44yFO+Bd4/cjLIxyfY49VlGW1rQdVuqxcAZSw8mDkI9cRjS86pnecQFxm8Qd
7NIzhidoeO2cbg5ayKP9tDxzKnEooLDsDneWg7gX85zMHCWwVmAWzSgiENhqXInOjiqmEoUzTeMg
zs2CcKyR1+hj1Yb3O2bQf//bf/3P//2x/p/snzRa5w2U6W/NVH/GyWcc/vvvB/fvf8NsTH989/O/
/x7HkTHYGjPTMoGb+P7B47//+P6laDL+tgfLjpnKBefJz8zQGEpU12YlRmkO77O0RdbFkCKjCdiW
Gybup2wKEQTyqCD9ahxvM6myDs/tiiU/5z/G/HLqAgq09j1OXtw2M+6SNAM48U43S9dgQhdetxli
EK1jndv8WZbjFzTCHcEZvR/56QqyXO6WLb6dIS4zw7jvCe+VOllbpW1Cjn4aXRyunTa8hq/2uSw0
jsJLlufsNvJC4DhnFt1X7lNziHEcP9ztvoZjDNrs4PqvH2MQ/ukxHkwSm0McxokbRe6/PcZ9ZeTR
YXz20uEQMcF64YG5YOUMqxib3aJBJDK1uI2H6lpHu8iqnHGfjdzo1AZAAL8eRtzIK8jQHoBtwgFg
FJaDJHC4KKsof2zX+LZaSjzssInd6ZrqkBuMWcph/V7mxW20weWmhFNO1F9/P89P/sMXDP64ThoY
4WBG3vLZDOF1BzfXueB+DITH9geyZepF3iXLw4UgPSCp01xEhJdMCZUryQAo6N0SH/CFPgATOWpS
kER0eN+aw/Bbt12utaj0KLIEft/Qfd5n9Gfley8OmG112Pnet4t36xJp7Hru9yI9f0zPDlw/TjWd
AwyVaJFDyoEZuHhl6mYyiUw1NGn7FiEea1qvRHzrFlxYfcFgluxY3Rs4gO1KoAxVXYwbW+bMT0hs
35ucSwpm7XdVVRrBZlH/sa/rj30CtYPSWeQiof5uz38PAY/VSQhJhlx8M0wzXrm08VJ39Iu5F2Gr
9VnVDTUiIcvxQNMUBxjsYyFDjIU12m/kyV7iHF6C21/q6WNrFoxgbpeIVl3mkAGDMRmxtASZFaTD
Ku9KH2MNP8qMrk/4QSg05ngmJpyXMrPckI3jG3qrpReNcC+o9prZ+SoeJ6HCty4PN0M/7LqU9APo
hBffQkR/Py/0XmDZeN5q/sRP3g4XMucT2N7Zx79eYrFW0B9OojCE6Bwm3GRsoDDUCvzDSWTqyFx8
bLQrIrNCSmI+uS4PG+Wst3aBw8bGAtm4VsaC1AriLovbVmPBfbnsdMwpGcfVs01SwiQdguCXJjl8
WFv43CwOhJbPKtG1yFSUxBObshWJFXWm1VnK312/ST9lMDwbUCW3ghJEz4jbNNVgMj+FYXfKD5Af
DM7reAfGYIrym3qML9R3+K/e7lB3SxebEwpUrQ7SJiE807eiHHm04KR+noPLIUeZdT9hASpiDsOh
4EuccwR4AUk1842OSVG1zI5//BQyYcW3gPACWBb3AwsAS6ZbBv1fhzK4pZW+bgdKCgKXbIAR5+Jf
vybvTwdBGHpYrBiXoU/sGl8Xyv96TY7fHHyvnFBenLcrHD6/Buv4i3thc5FLb+X0E/uPq7ACeRBf
vk1m0hrwTcRwF/8tLly3eY8b7O8ll8OOc8Rff8DQ//M6CvxD6EEgjWC6RIc/fsDAGcwhC9r1s8jg
WkOE190gq3nEWeGugi5si2JBBFiovZcUCc0ybkNMk12OEezWqwEmDAexlRXG6gxjbjektun0BIvg
oao4rMUSerP9Ja7JzTmhCzYcDCShfUBQxzBDg1bz3yaV/OymEnK5LrDu1I4E2BKl5LFg4Cm7EZiF
U/4QkGFvNKojnQBOBwrTZJCEIc3+9VPy9BT+bbcFYRhEGMwje+dJ/fEp0WJjALPRsLolfbufsLZz
/BxpLBABiC8idHyY8tsMY1CNc+jb3r8tPc4Ychy0w/7DZ4r+9Jli3z3ESeDiPBUezL9dor2T9Tm2
kvuzNMTq8FQftW74ARcqqKxS5qErbxmWteZL3HFO6cziLNNDK9GclyTLQWK5/+vPFej3/vFZxUl0
YN1Dm42SxOjy/19Lvky89YDFNgIjMGDxI4aIyUALpcQvblWXIRtgdMoRlRURMU7++3yxnznmrM0O
gDWQS+izboFyPkuho/4/6DHh8bZbyiNOo+xRVVC8xrhXQ9+Y8EbaqQk7DPHi//TuzZ9P2gSjpyAO
Q+OHHhjiH79P4HnuYNrJoywHwRCPokqpjfAi+X1ZoMx3NLi7Bn7uCH7u8sI+WNu0ZW9/tAPJQOwq
SroVyC2LzUdyDrh5ZXFkevwne1Acc2AoOVTAmhksOPgs0vlsydcBstPdcKE5XkLQdcIuqSIWpkIm
PWMkO9f7EfnMa9MAQVNBD6ceAjZBc/RN5AhJZr5S9B1W577ZxAVPHyLmPH/9uj19/T++7uTgJ5EP
4s4bD4N/K3XQeid0TeuGcgrsE2etQbaqSnvsYfuutCggQ4Rl3el0Gwb+b0SuQW1mDPp7qWacmSM6
B5Ghw/zrD4f5wp93SXLATTOIOeCIW/TNH9/e3iLp8cZ0f7H6pBjHCmFHlgPkzoRTWF51Zf6VG5DV
RHSYiLFoCj+zKik1V3hW1nXI3Qg+dUcQycA4/wiTA9UaHLTKZaSuPJrW48VCYGJhYlQekze7HMAr
W47OZbPjTOZ66EMF1zdb/lgWMF106urW1clerQCiuhcklLeQfzlgh0U0eYOrKd6+kMjNire0Kkki
M9MnG5m1RMzDADhYRxCxQDIo7JWkq3fQ1tnvA3E/MgYnfgIQfaCe8cD2W4x3YhkbRLJ0XTq+CWMs
lPFw5Ty6Xk9ZTgT1xOvhzlyAka0q1q3BDu1ApIpp+OJamAj5CQBlJBB5gFg2asP6yWTIGK/tdI67
mUElXAyQE6ysYUCZSQExhGUJ0G9w+ziWC3OnGZi/SiAxZAdRACJQ3Gq9jHdlqAQxRRNllpxFs5o5
cKENs7Ybxh7QxVLwm0ErP0PygQs3kIacC9CTUqbF30xH8/2mHNs0oun49DYHVym0Tjmxf9DPqwzp
NW7H6wyVRZt8d0K8pJwSNLV3AWTMrI+kWCAUWsknubUSHgVM0fEgIhw9rYA55uNz6nKROT2Qyuw7
+ylNKmIViWT/UHJCIsiXoscHHJkDmn5I/FjycEfuopVY+9s5/heLvTWMI+0kkjIA2vqFLwnN/zlD
DnKsmh6ns5ZqOcFJwerMegB2q/W1Ogo7fzMFAOJQbL9gGstCrYXEXpRDsuBwwdwaxx1K/Lo2zs3h
ku7QGbb00WLILmxlLKsBYUNOuMzGt+VsAf75qxVbaLoWpxX2Kxh0vykwJda14L7iJOyszeofxLBg
6byKV6fQ2I6b9q6cWuy92uoCBBaUN5WeTaUpnxXHDpfDnSVUiz4B2frVbj/wkurUk6jDwxsN5rFT
zxatWXx7oW4EByNLT8avbIJ/hVTD5bOrqCI8ufmQbVRW4RAU+K+l34fAfGmi6tnPvYqS8yRteLMy
yokgHoPivPaXsLrqQON+a6v9lYr6xTKdsxV3SEk/ogYwDqcFOHwtKoXVJK/OlDG1F68M6J4SGGLe
qeQUBMkXC13188IztOQi5C+MWoU1SQjJhIAiHNoEsLc4AMbTu5+kaYs0mJypLgrWlcXKLEPJpjsu
JbScZnvFd5yoOzkgWsLBUg1ENS70a/cDk0zml/iexLWPPHlK0mOX56+YsFbHcVu+i93jQtOzrANg
V1iGBH3cx7mDX4GG36Yg9Am6FiOWCdNY1+U/DCvu29mFVWnZMbYFb+Vj7/rrd3FuxKx0ZrZeVeIp
C88c7xofeHYfSphNA3efoA0DLx4OhWZ/sgfJBoh6kgFC2iWYBeJ7jAf6sYSKdkJmaSDJW8MeHoiJ
ENCMSCRWiFieNhFk4ONOWJD1ucly+MQar7c7rSlOF2KDPTMMhn6MVJvHvZETT6Dz+Tre0DO1ZHlb
rgJEOJIRKcmVBNgmrJwiyW4bF6idk5KTBu7DdVCY7KvOSCYZTIPkmeoywPzgBPSkBJNh6yYVEIJT
2ndETnwDgbudh2XH4HLqcKq4I1Wu7DDFOCUFB2a9i9zwjQkg0ysSFkZSNf5V9pqRubNhBusYMgrm
lh/PhAXA1gUdXcjRBjqhyedXxztFEyQD2uSze1sKOFTGs5kYCjcD0FFXdGRm0pXtMR9cbn5zD5i5
hEKa4RP2CibeZels7X+Sw/Jrg1IEOgQnlyxjrRFYKTfFy/kZVy4WKqovrhLlpXEAPclxyyaQGp8y
SYSzNkICqnZxOAOwZwVXHcw5MoC5lAg2Xi4IZqX10KHctnSWkfyr3w4oxjZW1svZyiXHSl0ifOpb
V/VT0UC7aDnS5eRpT6sLbLOehT6MGtxWjAKxwSZKWxFy2UT4ECbu6S3Su+KXOZ06FHP4N5YsG+sa
CTePYTzltDXXSg7Fr81SEBmV4UDgYsj1lmXsRA+yNTSEXyMYldwI1lWbU8GZiVn7sAlZgRNI2QiL
ZGaIGw9e+5Jx2AKFmw+8PbLJPAikmh9rpgJ6/tQ6IPMDRvKW0Vx5mlJ1sB2Y775mZ/5pRdLgNWka
070N/pKQ2uZ7KlDc1KSFIaEEh8GUDN8kM2BaoGIgZjxLfCflz8CnaaHl4I6vFCoMvG6wpngmk/A3
raAB+KXwIFj6IOhHFYyZwUtQFLJZ0Qkc0dyfDKGtIAeDeax4zuGXbt1OuYM7KG0iXGvMea9NwGhT
vFjmyQyxHHh4u8KFIm/6hvdOdlMdNGeE4oN9GVdZivFEg/PWnd3u7SYPXsN2F1Zd5ctLH7SfReBe
cv5QI1MsEvg88Vwe+7X8KlVTlqDTZB55VMibW6U/91BDBIghHH4FEZUs+AdgIRI3A7B9qi/xWeYL
eBnFFaJt5vg55USsQOeMq3VZ2MuLEtTtAbEsLDcsgzlMFnhmQwASZPnXJZ/EZlpWo+rzih1t/5pT
RBOsO5+z20OrlkIbB45CikC9dgoUIGVTHOed+yOr+blyHre1EBMrdRAi9gwLV8bCZOSFiRFbW6iJ
zaJnjM28UZDB3JfxCYEknI4Rq59pfWk9DlX9a5vPqPsavPw+rlqclqXKGhZVIM0Gy/LAx4hhWcch
sznrTw5p2ZoMaK8yFucRdNxhDI7ZBGhP3Y6/GHM83ZmUsqNC0gq8ygFm+CFYL9Ky+6/zOJnb1W32
OzslsVJ5Oci4MuAD7q9uFhh7vKWFe5LK8L2z0PeA4kK4g0ulPEsW/k9VVc3Ib4lloEEvPd4NDrRO
E2ZXmx+gvSFXB9LI+YdImxI4BwnPUS4jyVr/MzeHCzM6PGZ1x0r0e/4c9dETpuNPKDeIREGDRWUi
OqUN2bRyNx1d8idT26qWsh9INsdQ47RM6JKw9Igk/BetvTKyCyZypuH1HSMXxp2N6NbPs8sac3HK
OvGC5AkAR4vgQb2ZDFYY5HnyClWKMni24GfmAaCQw4N4n5dMLDtzrrPMntk3QxL9jAbmCAFLjyrm
ldnS9yhhZlnqSJBUsGrSnwRJUrLNjJecltajhS0FHluiK0QGppWLrpgQu68imA2xkphhwr+3HKEy
4FHyZD9aNUe103nGYvvtrADoRK8uhv+UZ5xrBQP9nZfEzucCYosB2NrdZHkfbS/0VaY96gtcTgOc
yaR4N/VPUixQJ9ozDPgnMyD4mzooerHlIOdZeuq3BFLUfJJuYYd1fmZM/BVCBIUEqhpx/mC4h+SO
rHwy19UCGFG6YpcHsVgsrXimMiuW++acIr8EOFp0DkQ18OcZtpxkQXYzlmeenDVwjSMaPWbLxfHs
7Nc7sFypX2WZIwGQPNTcz9a205Jd8TdHe9czQme2LVk6/ryHdr3BPG67W8KKzieCbKOVGjQwovCQ
IMRvpjLrC0pwfOSS41RBd8/WJAY5WF7IV0PAAsH6hEySfgil8JsHPJbTpyQ+/GMhUzYSp8/Bzhan
sknbLX8jWldYRAcpBy/TKUKX9vr8GcLa5ypHXINE+yvx0q8VfiRHDeF2bJVPAXYPhEnQ5QYdZ3WR
TJ9WxLXgFKqibKxRTN0GCskWoVCBYUsmpCoSjIdpcZkjyo87SjF9Z9yKX5EE23ON+qxb3BvfbxTt
/Mz5ifVPwUOWv99VWHXnqyRfz7ftwCmducpapHNnqjM+ViDdN7Q9HAwVRAkLUZ2pmLIzogYFqbg9
rWFcSgGsc62m72SsruYTIywQZ+Kte9mCdLrc8GiDT4frOO6S310EkCengEMECwX1UcCQm8Ke9OGe
B27NlYAnwttZ+llZ7VgjuDhMHkzGdSnWmxwmlMGsDCV4Ta/RSlMRdFyc+opBhyc1UC2e1Hl0OMHM
JQALqwlkDba226/WEfVbv7GrYaEyPsYkkaE+Z9LMEqaHpgYjl5rrq8J2nzVVOZhoWz0NvBgucMUw
cHB8Ghb5M+lFuD5GQ9lc/hP7oIBDlnsrc+hcsGA7cbySfCTD1KGGPsW/5llBPYF2i4lahleZzVx1
zyy6N+uJgCfN2c3fGPkHLgTPt0jAoPtsNSZifA0ydjcbV2WLboVgN3u5iimYciRVM2WcWKmyXOiZ
mNAOwphDUICNA6YG+D8fw6A94w8n06QM4rhxxu0u5rGdpj29wX8Xr1FcJkzBdcomWCeuHwUMDmJG
ACVh6d4eFJs5++09mksuw4QCaaqnF7gg361p2Cx8DZs3yh0qSX0eoVI2UBhqEE+SY4cRwqMVO+nO
MKEC5OBoQJqmHPCo+APgx6GTgUfJIHu4AKu9kUodDkCrlsvc7ZXpnZxhS2uaMviGyAvXkIawUXi2
DaGalmNKLDAa+ZR3NVRMTTCiwpkIBgD9O2fXWdWUDCfiSExQFhs5vJif9JRqkH1Qsk2S2TF+4z3J
rQue4nsX5/Q2Y920SsqE6s23OnBSUlE7jKKpHDzKcetjuxhNFDk48QDhj2b2J+6oVq/gKoecvgOp
2RD/A6MGNqSDUC07iECW8UNgHcvCDpYP+1tzfdFMG7gboJWU6ygZb3qZW0TUrpDLqRAFf7kHgJoY
fmbsJikEsvUapT1rcGThBg1dHvwd8KSOejYNCXUdohJfTipbXKpeW3NYgVkm7g+nwnpKZRlBjNeL
F0JOAJOAtQIFAB3mjYulj5WeVpeUilnLvFSLaFRLdawgQbRtkxBjA6fLmdec3APCRQasjQFOtpes
FrcUFMoWfmgmA34pe7PN8TJx4bNXMfJMtngLXEf0E7VI9L6bHUZUyeUKQuuTnnWc63UfKHHtSVZ5
SOaJyH2jD8HLvJbxCYzC723s/JZVqf/E+TxSHvLLrXi4XRRHG7BFjM8bhpSNXYh+MDNUsCAWSMyt
b32NIIkgx3x1C0p9sJvF48XauCvrwYDbFzXpClXXYX5XI/Gr4Gbd0JAzoIRy+VuEywCNPUsKb1Hp
6QnFxBGWfSvPRLzYMXtOqXBl6aWjbZjqD8M0VtyVvHygkR2feYZqQDi41XcQn9oJHTjjGm4eV525
y1uQh96y9wG33P6rN5776y5dMpprJsIuLYETgL3k6YHZb6VzeKBSmhBXEOBC9dFxxI4BYYALB0B0
pq9tXGQZ1QGXFugITaiuWY6Le00JZlqsB9wK/xw0KuwhNiRvDzFWILgEgtJ7sr1YSxv0SW7F/f1b
LEUgzxmUHjI3kocx3bGkcDBu+RgaW9QAjo3OOIq537IR3oFNv108LpQ332Pxa6X2AFfGt3Zhoqcq
ycL8asKZP36wfs86uK3BwEHWqIaxuzBPt+MawhaLZichHcXagSoz5e1ldizzxbDlgWKhPlQiNHKb
A+CrIM0WClEgZ76qRJbqogYM2BH0pehtMYtBY3gF2xtR/yEBXmcCeWRLyJWYMT2PC3+x09KKd0VT
eYWyEWtr2BCnt6bMcB3LzsDiiwHj29ofnoosZRwpvgGeEoOqUT//BBxAsh1/o/KTh+EAmCyyCgb/
AAQl5UtMFsEVLnIcCQwAfrHEVKKNUC3INdMDB3adLfzKrB5DtJSf6Rqtf0ZrTYP+JQHI7viDATpq
DJLKIEW+0XLiGmp1RB0SkcygkrYdjDbIwpWrNgdKFkGY1KY+HseIVKW7H6+1AVUD2olEK5SNpZwe
vhjIsfQIANBW8lPpYAWYPOGwUX6JldVtinN6i0NY9Zp14Qfr2cC5j8ePpwfogUe6OV8Hl+ufeIa9
hznATpr5N9hBcRENFPwVUyqbIM9QHc67AhXcGMxyOVAeui1DJGmp21wJZxjEIFK4HD7H3Bu0Ljwa
g7OgFk571paXPCpz6h8VkZ7wOfAwGWrKIkuSi31hKz3nGPSD6rQ58/KMUzezBjSCEMHZ9lB2xQsh
IE6+HhihPiw9gLLGGUsNxOEsrOQanudK47xg1n7kbKCm2r38OXP9/LnFNY7GJIlu82ipH6ozvILi
/BxGboEAkbnUsKhKA4XZz+Zy5R1GejmWBXaxyMgtft5wBuobLxP4BYR67KE5/Wn1bRCErzejZHjV
9gxV4AQJ7WG626Zcihl6j2MFYYAgS9ww9LO0e2z5k20QKl38io729rBg+rLyBgKiHrRZloDS026d
N18p5Q37rAzwSjxXaUY7pznlhfsblmtUugc2mgmAzK2luzuRE4P1yAmvJ0KBYj58p8LrImTmgLW9
iXGY1q07ePyFbNraJ5t0YFXZfph+qqv6wgwFDR0qxqsyr94PBVLDJcH6EnUcNuUaODFCzlhEWGhT
Yix8cJkdZeKk26sSLFN3A5UME44M2/lrTXvJhCf4shUeqwDlBfMNorY5I9wMX1uMx/igB6bzm9xy
UsaTGPYwwFp/hXD4NW60bmacfXfudRsI1ZoRPx8uwTilbjUGD59sZ/3BrqRXYXJvNs5zk5Nhag1v
4+mAOSCdyz+gSFK/+GSRlJP7YyU35lN2kLaqBPfCJTDG3A60n7p9GA7Dhzilb85cndkjxwXxmMTv
AELEIbqcQTcV5Bw+s0NqXaU7BtteNp4v7rxy5YKBT5U50Co7vkQLAcAdmHjhXGQqqDERZ3jOdQbj
58r0VDT4q/FkcMKSsiqopS3AIsyClanpHwk5g814QKuVjU4C4no4lD4nMnXiEpsdsz/IyVmrA53Z
MTppzpILC9UlZQEjQTKNXAUdcu9qM/OtcKlHuq3HnhXoHHBCB5zbcBi0Bkpmwlw226GDifnMUI2v
lhQOXBYzQWyF1yaxyJLTWrouNr0kEkiDjhM96Ck3H/Y92vMWfregeu2lG04bwY/qMOh0Vshb3WLp
j3KRmyXZ+xYPRwdkBPkgqzg3GAS0PEc4/jxlqVCWA+KsUKhFzZt0R27I2Oh/dM+6Owd4NjYIpOax
fRIK0PZ8zZYYx5dtwHIu9mj0LL8XLzfQCuH6C+zdIaNvtv9PQfXgEnByLSbI2gXEHsEaAJGqt7sU
AcrHS7Js1+0KrbeKWH1Y7GHIGHAKuKVo2qFshhd6JLfGAhqeUHJDghqfwdNf6fmzKlZyKbM1+adw
cWjCNzhc7GhP6xPCTqBielYrhq9cwf8HIQe0ByIVAaWCzo78T9WghON4yT/U6SX/eknDi6j8j26x
cqlxx1Kt4f9meecVZ2l7RtPbNkDA2YYLBYmTb+ceobM/4mnDeIFIVWpu3GG5mvAQaKWzoIv8AP2O
QxE86wigEBxRASFdRpZ1tTNHtwHm1q+cUR5qWBTN8EM4dPgOZtUNtomWEPAauXddUrKRWlcu37cq
OXUxCSpgRvGp3BAM1UoRGgbdCR1jG+Fyy8yT3m+0QllCRQsGUYkRmTinF52iL0tfDaQeQ03e0dBe
69sAgn6zYG3X+JevDuG9TAbq5h6uOMW6ZgeVz5ZTO8vegSiT3I5NVZ/Om/vgkmQjnNIaabUHLJ/h
ziq6icmXvKHjDW+seJpQcY9BzLdj2P3JWGcnaBS3NmOEcpgXz/a/1M/nmEF5W3KOh+wJNEcQmV4s
wmrqOvho3xOATUxvqPMDgNf1eV563Vm3sYkvPLMYYibvAwjSSkESAWABhrXWMM/QMFE3aRXllBaM
6UQzhTe5fVhwW4KrxvKx7iNZxN5sNe0DNHyd1jDFtJDKe1H4nMGeHovg6njTgrUAZUCGG+Bswq7n
fK4wNL8CqubeJdrv2Ba8NW7qCaeR9jPjNqbR4eifqpqTFiPc1zcLNaYww4SB/5mzHlCIpwW9nf5R
tVGerV+pJVDosH3bxGBJw8FV7e6M3R5fxrowLQsLaJAUACsPOt6M82QJly8gfhjAsG+tO0sszHR6
UmOoUcVggHrNDGSCf8DzMDMzjyfmBR6XM94eL7Nz5sJls2YeOTjDpEtDnrNm3F657rBl8OGFZ9y/
7sbfWhYOcVcBMHGdUt6tNKRvcKKvonEC2+OBMwY6YMPCwcAhJTO+Acefa+uOSgIzJ2+Fc6XVqC2x
qiRvJcVPqmtrK8ya5uhUkNqS6PzUaWbUjhrpFpNlwA3eG15toaa3vCyMj8E2zUWzEnQjx4qgLUn7
l5xPa/3bteB4yuhDRyKnJ56LtrYL2HdsgzaFSXdmVnMI1PgxgZMbvohAsOs5NGoZpniYtsONVPUD
rM2Nigzcfo+FbHWY3q6GVgwbYXmsX03Ip1jzNsYlaetP5BMwGwU/tnEVrvJ6ahEnZeVBsQ6TqIWx
1ElfAk/3zYwvRHhGDwdqMHGC2KoJpi2unJAkbeefcNPBnDlfN60COuWFPjsspkDJAPuibUeo+dj3
r4S7cebYq2iPvwVRsD/OjV/yzVJeC4biyUf023h76HEVF1UQ6BSJoh/ZChbMFZZMrsh3UTuzps9R
gcLztHroWJADm1wzN7kWVAsx9VmH9mGQs5XFPOIAWMGSqkQOtBwWsUKswaaoBsNCBYVbTvKBkxF6
SbcHdwzTecgGfAFqy8lg6vaI9y5ji5xG9k0q2fKbhkWXQiOqSpqWPyoiYsDBEx3sO2u2bffPduAW
B+p6jaZ8Fy7wzJe3G9qRo3Wupeq0addWrsh5iPgOReKQUloTMM05XXPQRYLf5pZPFCMejFdUq07H
hzEOs2cP0e4ys9TdEiIG9KlBVkCyMrFIM1IC/NEKIlLNQiXmECtKpk1Oh1svL9bUzIZnLQRVxWTG
2p1HZoWCeKnRZ/e7ncZiAPrrSFNn14UCu45dMMe8ouiuy2MfynVsBII9DpR6N/ZDS1PvzKpxNLSx
FQBYrUZ9rBKTz0B0Hce/zY4AGyXH7uz+JPjCPHJU8iR9nVYEfA0p0zbxgqlmRKYU9PKmGyvqZ4ZO
z8M6zvC/AUFUUQ2l+UIk6v3iM9GbCTSiZIKJbdNmh454nwWNr8SY9p+iVhq2NwtYzBTiu7dMlEP2
GG/rdxJrU/IP9exhq/U6HJYJWG7HraSiPOUgYQlYpCObCM+pZqrKgijOnt9q8wb7TpD4wCmN4WD9
z2gHkyxxxT3uA8hhgK/21Y4XAFamHOkcor/Lmy5gf2s0IIKDW/Pl26K+gbr5LGaytNa7w5NQ4cDN
DURcMIG6qDpf0q/zQq+0Q+MiehQxPA1v49NgD9zzDDY51/BVw2mR0yzKhH0uOxrAldWAooK1aafn
lDctwPS9XLJUWgI1bMxBgfvwdWjozAFl+Ao28wZDUaBHN7iHDvLd5NRDQyqcppUTNS+uOst+XDL+
IWJ04Iz8azsLkxMdGmpyzmrmDeR+Bh/ejJVRm2APzu43bAF67K+GmeyBs7rC6+ZqGGWy3NP3lhuc
shrGORc5oXa/NwUPUyRmTJNk1gjds0wZI6vznOUZJsiqSf32992Rmu9CnBLvKgu9/IRgYKGkQPnh
8WE8t/11vTQ7zC46pxnHfLfks1siP2qmr+XAo20SJmw5h8fMkqy2GXo2pWS58x6GfPw2Mrm+qkOk
UnoZAo3cgYcQzCQBkVqH3QexHtiCMvQWFpKNIFCaLERUHhgIsnwi6rNg12EIB2nWbYfZTHB0Vm6K
MvSM7s/tlzJMNlRZzROSvZmxHzD1otVGoSlir/V5MjmytmHhHLHKcDuhwcQ+ufn/H81a6nr5bYT8
+ZHbgtlixhNzlDLk+ZV7fY42EpzOc/KRWTRQ0KU/kyyHf1o/wqhzUEB+ApStXk0O4IfWmKdN9SjF
Wtetwc14OeRYY7Pg5EmGHD/WhJJTgOhJKThpIc4SFro82H7l7C5jup+ZAS5gCZ7QgeLn2Q3kEnJM
NHx09OLJR5lfNCkLvlcIVpnw7AEP3S/5JSvvcu0Ex+UEl4sC4JVmUzR3ZYttK8GY5bEJMT5yQqf4
pSeF6hc7++nlXwflBtaOqEJjf/68n+ndAiWaYtkx39rdjEcbiYbyG8naNvllSkPHverrhLReQjux
uuUsQ3RCPhPDIMxHZu59csch42HadO/5e/PJBXA42YIDSOw2brhvrSl5UcYb5OVsPhZ+k9LZMkBA
pWXBCPp6HIqBMnQe2YPJ2TRXhhodwAdTuiyR8owSF9BWB6HgVVBmv9udrpHlYS2gEzU3dpq7b+qs
J/qsMgGcys8da3EFPbOkmb5g3uV5fJTO3bzT3nJwEUzLyvJDn/GzITiDJ9r3aMlcahrdUvIjUfiu
jc3KaoxbA5w7RHLSwSGP9uo8AuZSBuENpUmZXNSl8lN63D5IwTDm720eBpE6PDX2etVTMracK0Rw
sRlJXH+0TG4qZ6luZrlBybsPbj7EOZ+bD9AWGar4mE7TtiyqGOGOyBNIAH4vK56zDXclNpKbmqF7
mUmNmAhXyTgmdZgtG2fmyr4FNdF9QjTFb+3A58/Z43YyxOCbB7d0/sPcUXDp6MbNimWPU4LmWvaC
j2eGHrRDD7iWMzBZsYaxv78HWQUvR2sEQlxFI7Etypt00mJ9ZnW3dzhDpI+REJcGUDIOKX3wKaPr
powkAgYWH30U0wjUtBXI2RUVW8zEAeDYA551Ukp8q/ANorH5UEo82GMaSCikCl1X1QO75hcG70wz
Ou4RjAU0UWMmh4ePd8IF93BiiBG/76rD13RIv8gHMxAOqhe+58ynLNoOp0Avaj/wfSwHtQfTaz2d
RBBwpMIsN5BZYCqK7hyPYMinJZpcjU6hqu+fyTWk8mzqy11ltpIxje4zG5hK3OYtPScu3wnNZmn9
kFG0lmLn7RWl3H74GPFkcH+PH5xWH60dfwbbwbvBkx5gIse8piSCjuqMLzes7DbiuvnHnMW275R8
xvokorNmrcgAa8eBGf8ldr4YbxTsGIENvAUsTYLTG81kEh5PoXFtT2k+AbDa+M36v/XK/jTIxhTu
DD2KB67uWzZp9vPbubJlJaERnY9N3DAZoD6w31qmPppiEJFNvwedSTc63FWgvwsnJdOebyAK3zHS
ZqNxdwbEHsiWZyE1ccB/8spyTqLaD45TFn/hRqxOuK+PTEz3y9HWQa5R7wMeZOsO6yeL/TmmW+Mv
MU0IgBmOerBYbZK3pclIn2izIHBheJR1ExOHWzuPzHjdR8tL2tUpLD6JB02omYzPxqtStpQzq7rJ
eAPIcil5Z+DSnQxObB6KnHrwfGYtslwg/ZYeZ34k0M7mCYvMNgRUZTm3HvrCgpZH4ZU1Mnqi7Gl5
7egathY9CbIFqeLdAKssOFnDkcf1y7B0jMqZjojGIidOOw7a8e2y7CY96NJB/Ek1D4HE/x40ACoY
z3NyW5PQmt0mlLXCfQ4T2CB41FEF+DRggaTaZ0d+Cywiyq3peT/ImpwTZU4ISQNpxsRPklPXsKnC
XRU2KXN22eW/ucK7DXpV0GyJBFGcNrSMQWfiOz1kpntgbUErcoawxxhgAX9w5meR+gca6PdwKZ/d
Gof+CINNNiWbwrmo+Qp4kFWJkru3A6AYFwhM3o47ssjfIIEztxaytmvwWBbgd8tFwyuXOYUWLeIt
WHAMVOwe2DVZCKLmZ7lnKdUpszQnZ/bWQuQ8BoHgmFAfYcUiJKRU5Ds1EavS40BsQ0rMbDfxg/Ly
bLi5tWeSn7M15nLHbn+v+k23RlTQgEa0vxpi7Q5XsFTcZuKltzFjBxNxnYLOPCwzH1cK1dZBLuHj
w1Fxd9GvfWfsxmEWgFovRDNsFHYX5kZNCcM+aDgA+p2FSMs2H5dwSEhaoy+MDcg6wD7G+A7ObeUm
gAOZp7jkEvfDtiMoyeN9DwEetmUV0lRGP8uJFa+3Zs8MRY0NjrmPJJ4N6NPpLZZrJ+JYBQTYPkCd
A2xUlBY8Snr7mQHAjO023njCphgECiB1K/o2nxLcRdJJNiCUgnJDLOnyjwOPNzj4+IIzbixPM3Y2
UIdAHbL1yY7b7RYNFj6xwQqyFKYiNm9sxCWSbSNi4mvVyM4FrTn2GixErFLMhUfWSB/RzCmCqpFR
pVNg0oPNNEwBpZ64MetfjRwSESD+iQvHrFxCMudSjmrf8eTPPGhLVsN4gTlKwsej9HIHp3uKZhzH
650GkUlEwS4B30/jz0M6kaccHos2+4ctLUqHu0cqOLJvgJZayLiijfZIXTR/7mOWKr4DdDzaAnMM
4uAgnOaXQeSES2d97mw6S4Y9uDtq0uJSy8St6Mgue2Hx8dQqst97+gtzFqG0rtk0VH5gx4BK4sdZ
+3ZrojnPTImaM6L3mhZlZ7QG9Ayl3zUUGLNclMoiecDkqfe8S8w9Zw2V4HJgloNIUnRaASs2fsFC
OqbuuL8heQYDfFLbCzRAMjgnZTGAfR/uLxrOdlgg7Q5KJ5A1cLYVYoSyHGSBhnoDQGHFV8GZOErP
dTu+aDBlPcPbVeejR2LxMNhWA7yQM+xt8lFG4AhaSXBT2ExtpWIrmj9BFqE8ody/dxGWsfxY6ALu
FGK1XJAW2EGizeSDX4vdONYdSdfBHD3vLy5RQBbPsykQML7feCr69UgxOerYR6U3Ua/s688sxm29
mRtYV2G3v8QjI2YZFyu0RReY9F29w+2J205GmsS0DS8a+ClPpPd4A+/2kjVZFgSaWC0lIrIGjfmQ
m3vcmrIkwAtzfHFnLgicH38fejbRu2BLiz3r4gtRB0iLNWu1CqU3Ejddc9ZyaolkQGzIPid9H698
TSEWQ/jBOnuoZxR7zmy0LO+Iyg6j80474UKAMh5nkUb77cINBeGG/yEP1ma2eiw7qg2cvtRqZ7XT
3LmyRnf8YT63XcGYvuJQspJnN3mg+wWkRHT+bo5khw0f8WVJNV0DvzsuLeeGpdLiUsYZs9Ybirjk
tlE88LuSwy6uw5zHCg7N7+Ivv8mv5MFmO9cFhfPS9T7YaFLeOiEztJ5MhajglIlKeliMXJoDXqUV
P+SyvcRYtgEryjOTOWEcIAOvT7aVgjn1rR3Cj4jKKJddwobf7VM3l7MDs3aIOHg4fmF7YPXEkfmA
dBoTwJR72gptBGq9c0YXG6MU0OX/UXamy3FbWbZ+FYd/F6oxDx1dHXE5D6JIcbBk/UGoZBsJIAFk
Ygae/n7r0K6SkgqyOkKWOZlGJg7O2XvtNRiakbEkIwMCRt9eDQXERRxhkZFg4YxL1lqESVfkT922
ST+4rvfgVtWDSCwGCZY04HmGjld4Rqbt0dIn99WQgUmgemrW5BcMlH8zsHJTW/5HgbFQArZnmJt/
jast7nOGRSW4GHImVKqaTaZjvmzqDKPIVNmboYSm7NN8dcHSmD61uIxL3gMNE3WQk+lLOyuXGeZ7
1wa7ylCcgNBBd6S53bDlcj7ICKETy8igFq5+AFmzIZQDGCQYNYIsoYqB0AXpJ1dJY3FpRqCXscro
vji4hUgZHu/YMzS1KvYwPM0mGGRsdNh6ojqLoC2o7N254JkhCAbmYKJX50lZHe3n0juKNLSNU7YA
BU1KzDjlVGjtTiUzxgr95D94Lc916XAGZClkVlN8QwgVZxNBovjko1IQe5ZXTXVALhNFIdEFRlCS
LXxGGc9xNnBERhxGI5yv8ohkpO5uTDnUcJHM0VSE9xQ7aNc2Lt6HkKlQfK9HZkA07aFVolZl0YeI
gfldpthrAwe3zD6rT4QnjINQhC2ViYmbKNHbEAfKJB/FDI7fzD8hia8jmZik6SEwSOkCTGumXNso
hiYAvmzSkTqYyYbU2uXgUSPoO2c4hZfvg1EbCosvYiyauw8l+oxTe/Hi96SsbFrU4VnOE8gSNsbU
W4QWyjOX5rIQvO5XbIFRELi7DCvfJ7JvYIQxkcGdRCsuJIweAgvHZ5FNN00AARvhiI63YseshoN1
h1yER5K2ibGlFd7bA2eCw39WU4fWEAZEZJ5cFa5Jjnqij37LSLunL5N8mOfWd1pyyTO4UV2IF++e
Vfi3lcCHuLeG7ZO9zEz59kwuJl61WO0rkHo9UubXRrqaydAs3rlrXyWcPBhKT1VwOgVUqMaXVTzs
db//GgzJr1CZQQxz3n6feRFFvciwS45+oRgFg6MPMHSuEvomdC15Pbe5Zefh1i+f4hmPPjniNDVb
cVxyTGdz9tEjRAkCH+1wyZAUXceTjL9dSrhd+QQfYblSMEEEk/O4rrp3tRfWwLaYGAIVncR9gLXU
4i6FRQzHU6wsDT0SMvv4WztX6EAA2x+NV1PZwSrLak7KNiGIHIsQ8UGF7UI+xb6qDgkrLObEIchS
U5QeQpK4YH8rfB/7vq1tP8YDZbghlaPRdW+wccNRE4MNJQkSp0Uv4OIv92hqBbHyfInyupznTP2M
sbzTu+9ZVCEmZba0cxqaUY6+NUtYOhfdAW1uU0MTnvD4QPKDROowWxWlEAdwHn9p+6H3I6W7w4+6
toD1loVkPjbYcoYcZJzyKlAjRdj/rSZuc7tUm+KJKBV2koiVZ3wPGTt9LAUe1O2Q3sredd0gO4h5
kLD/2mDQnOytLXTC4smMQc2AHcon85kaTqLPQ6CSXM1YK237KOdu/M6ijYcuruXQ5XxWCLyOtdga
n0A6bjnYkxlZX1g/aTBhWL4+RQXDLINXEEmGAxma7X7JQhdfdeHZM9IwBL5ksfQYuu4RFj4xZlH/
zC9lr6h5sE+EXRD+0uydIIicJ9vDlT2XSdpAXRhXEMKY9/Pj0K1jiigcbzjoZZRSh+/0SKpl5Zzj
SUtRlJJfpPPOACEqihhQUf4YExNPuFUJUaRLufMGpRBlzjzeEMEwHsN/za23BRpg50lP0NjT9yBX
JNEydf1NWNrY8ua32qKbnPqgTtxNGuB++2RoDzKH6loEEhsItcJbbAx2Sqt6w03Cf+kDIp184gax
43i+H+n737g28H5vdkMWuI+lLFgwtzPAQYbLxX53Jy0eHcaV/g0R6VIcV27OmTwGpxK1ZoB3SJJc
SAuvFwNYA2UqvbIxDMPA7JbpKDZ8DJPkjNHiN0s6bheqIeGBaMSbptdqJfbd4uQSeldN1CNC4ARq
OaeX+nytSvze4EAU9DKycnndJyCQDcuBiQEv3oYf6gV+ELkHHg/QZ3DKI1n5nV595mPRBf/W+Fbg
AxTtk5NtVt9gD3EqtzrG6gwhwU0wFGTho4iChthRp+eMrmLyLZEFNdE/9eyzQ55DhsDX2jhZcbDM
EwRfeiRyobqCfQFaREyXYDgmAq6sBjecmeNfhl4yzTOTrmI68Vcci9bpRNOIwkNvBEVybP0PUZfd
tS1WVsC/loXrSBq84TXkvDCxiWPP1pNiR5gRhodro5hnsUqcmlQcDHTUZkwWdiMBRUcZXXLWUGbs
YYAWyU0CmA9Oe4HZ1mU50M57/qlurHRZmAfeLkP3kOVnr9++5MXi1QUmIJ+u6zpRHB/cPsK6ejS3
afI+xgf/GFeU9Kiv9hMhpNQTJiMsy1NWKL6NbOb2tQRfJm7ZQ9eLJxRnP442PNNUVpYtbFV7tmpP
OSZFSp8UxVEm/E3AHNvfzx+aFtuFYmHITYIOQy4osGXIclaWOdl3XwwYoq3s2TihZC82Ilm9ZbZq
JgQVEE7Q8J5t0oROwSsemp0aDrHDG2ymGdvlHqBv70KDaPa3xqWVqeAC7Qvo0CY4k4KUJkdpj5S1
CzpQAKZ4FhO1jXIoI8yHNHZhB4ZZITNNDRhB5+Ay6PQgNgMSFv67J34t/oIYb9OeQRVeE4RT7DbN
fRbZgFEFtWHnUDqJlA+X+o/U4qDsAs6QcieQLmRsIYtLg8K1racQBuuXdAzyT1PeZWer+JhgwYz2
ZhRDXq9p15teLc4Ltw8WguO6EHdRRHn24Ur1IjdFLFk2nInhpfh5cn5EHnAzTczwSszW8KgSu8JI
BrZML5kjIzG/kPDegxCwBuNZC9Pm9QX6w+vCgyRhj8E9KDy0gfKyjFxspknvhIdxej2xE12CJV4z
1LiWx5VUlfi7nNv2SF8MrxCyfERb9tdzo1OjxTrp9esKX/gaxUlik0jI0DSMAj/R97/Z9ZHk5vl2
663v5PkmmYzsHc1Or/IWeBOvHtSenM0p7mA2hGF7mmCI8SZixGgXrFRhdZMP/PuMiRCwzRmdnzVh
cDuF8YPf/K58bIO0y3rMHBeoaqBOy+qLswSFoEhYapwILbq0B0DZPRg49KNjP6w+GLs1LH+mginU
WN8Ng/tQeYzAoImIAwHB/MLYsMGqkIpHkQka6TY1yFGrulRm/ZjHGQh7SjltAkDLDetf9tDGHyDa
Ui5aDX0NRlJvv88v73/iJF4U2H4AxcDj5n7/Po/2HpB2DjL2Q6hXQKCyOFQlqHdAhHWFVXfcX7DQ
U/kbGctGLlVGhTr4jPsXZ8vr9/+leQ/XFUPb1UXZXOKBV1O97YnFyMMYiSg2Ly6nOJ5/5iTH20qx
d7ImyyyGk5zYyjefK/ee7u6825FQ0AGgJu57r8S65y1jsh+8Za4fcOo4PDUufv6HBUlYRnsHF4Wb
iegjU5CkHK9SIAApGXkPNp3n1uh+loVEx7Oc9niXJuGD1eMBJllvgClYwG1+/U17aXCVgJOFoRO7
vgt8f2i8tVYJ048tPt0NToSyTPNrMjMpf6SWlk2eNpoSc61OIJEMNnVUqmqQ6l8nJX4sp3IqlabN
ENuluZU3kp9BK53qO9U+I7UD0b2IBrFYUWng4bsow0rN115/Se4Lzy58BCPHDmIsOTFzig7WwdgX
mYtNR3YDLoaagvoHoEAAOcPZMxt/04lUGdtFWMH/X+c85PxLWTn6A9R8F2mGem9cAzmBTmVBahUq
pN+sRA73d5ycQtv3Y5pt28FA9MDNySLl3d6kM77Ceo7W8HIqn/cr7e+ZA16InYosaYxkoOEdRges
CD+P19WSFW5Z+EC+WT+6b13Xwfu3UlNm23as3pv6kZwA2NyYXeG+WKCDsDM0JlFyEdru8T4GljX0
6QqUxQ+wzQxHZhKorDuEI3bxCHHjtu2RH7OCatge7U3ccoZLI6x3Vqu6CN+08XrrFRzsUG06EsDT
hs/vrPxGqBIgxXFKLZwKnIzxwt1nLCtrP+3TPoaL2o7XfmW4FpzqnX3bSjX84XUFnOcRfxxoud/v
nPhiZxg1kwVb+kh+U9DRqVN++IrGyYZCnJGLDE4pLD2AwTcRTXy+MDC42Y9V9q7sKDt8G7aQYZM+
k04VbZGlEI7jHnJXmcOOjzuYR0gFKX8ia4++nBoFeP3R1EyGXJ8N6a+2ojA6xoRiOZSh6FRO8M44
5WYWLH2fqCii9aAeJ3zPm4HnrIBq0nb7Tx1TCdPuTH3wzsw4GCpyyGncpQNX7TZR6VxFUjyOHpx7
40xW9Izlc0hK8JGp3pQVvUZudy9uQQxP/2SaKUNHr3xsIwYsf4uQQW8Q12/fPysgC5YiRhZvbIEv
OgI9h2FMzrMf0zBRQnx/V9quS7iodHyUD7LfbYHQgZDpBKUEE2okWp/Z4f40fSt3dII59dhaoP/Z
XNQQktdNeUoIyvl/cN7aP1o2HByOLXNLdraD5VxUWVi0+bZ+Py039ueyvODf/G0+/ObfoN78yRyu
+c8POkKAzFf44PlPDD/ywuedrqiST/Q1mjlsTvnkX3/L9ZTND93NdPP8QUfi83Tz/McfbvjTTY9+
zpgXJyUCXS6mzVfzKDE8z3EmOz/4w2M/bU6e/46Tc/5oIzAf8He9PWm6G4ArPuZvGtBxudHk0PzN
p3zMz/D388fWqO8+/2kzvouN+gkf2J/NZ/qw2f77b0wMYEScvHHI/PiehDzJLoZvsHK+XzRr7OyZ
Iq/PW4yKc3iBH3JnOY8mCh+fQhNtlXyfjZhKB6m65QxAkBKA8xLwk3+rY1bJR2LdHTrYY3lfKbsS
Hvp5NM9PfTp/3WbZqXJUX38BP1r1ERMIL3EjN4qpAL5/AagPW7Lp2IuMx57FPCTgtKGKk47BKB47
fyTgGu6Kh/cpwS8MiBhR6gwiW11Fqdp76F9fPCoAw4N7/RJfwDg8mPB+fHwO2X8pnA4usU67IWfM
Qhx4FlxNUX4r0KKxQLIUuo7q6UJHTjyyLXYFFJWsBVnAbdUH+OrwKSVd70J9SDxiIM0ocgLrR4jG
6sTmDVvDv/p6namqSVYwaownznXWa/arNnnFB12zuxYmUUR/4+HehfNBciMf3nGjBx8woENizKW8
/vpfGLXq9ZPHQRvIGM+lfPz+FgFeRmWaJMNjGXEXEoxZbQgDNC8qDkrmLpoayRRVLxCy/I2qLWHE
xn0Yi11lFbx+TcYB81twCUTNBvOAexPFESvn4J60LIgmWkkkwoLoVv7msQ3wA4TQAYyoEfBJHzU+
3phLqxk0b3Y9ffI7uDs5n3eUibCG5Jtrk3qnokvFlpyT5fFSx4BJGFErEKDJge0BXdTaCLBsG9p/
Ntkxji9ef10vmgdeF8akOLz6DsgQcU3fv9cM0FtiHhAH+zOY7i6/6Cuoeyte9JS6UxZfTyspNqjn
RaPBpl+pUNLbmWcBcKygTF5tngXc21+/tOTQs5VLi2j/aWmj2LE5qL6/NDhpwMq7rX2neqxDwJNh
tolIk+aGezAi3lLd3u2CazkZy5h2a8enUb45BcH/pPMY+xRmSAHldxwCz1GL6c6pPdZAWEeAgQeJ
yqYtPu08GBfMmcqNQufBxbhjsgMG6H9U3+pvGNHIe1eUI5njyYaadBgQY/yB4avrh1QEysleGKOW
bINX+V/nqJaskFRbMURA3cR/AV7QkGk71Dou0T8xW6D2YIGXLUbS9NPlzCJnj6SevhZJ7bkyx/0X
s3S0Hu+WEDoblbG7LudDeyZfaqVLaD+WZaTR1dbZQFoz+CL5Dzhza931NIuznR7LM7uOsNijrREN
VS/kP9h2X5wb3Ew/DABoA+4oT/X3N7MdRigfYWDjNs2bIu0SU71pQzuFJz0jpLuOxM4JgoER5VGa
lnX9vswDlJjw0RCrEMX09Dao46oDPXiuI4ByvIICKLFBfLD+vZXnPuZtx4jk2RSaCSPLgAMshjQ4
LRALwGkZl/yqrh67vMuuHq60qzIRPrMT73qki5H5eL0hoRujgRyLCr8Pz6z0rSeCt+wHV8selDih
AwjlmkfmG6inGLb5xmYOcW2mlrT6CMBw24b2gs+V/od6OgQeCwpAb3gTBs4nAb5Ekxvbqi7YYb21
uNDdcN+X8b8kaaQT06BikG+4OzDuxphWdqQzo4uUyYbJMQa+b3pAnykELgdSz0p2CE9UIeAFzOXj
mp2QI0OHvKR5DUooDlasOnhkdJ4SaWnXaISK6LIPqK29CDaLEqdg6dGG6glIuurUsRg+2iHHVvvU
dOMHRkDnEdFSKj1lEdY5IliyS6ZU8zQynJKQ3VD/MNDIQrJEt+y2NFhkv17pGCxhTfnYNGs22FWS
m0uygLd20/ELXc5JrOc1tFC/qUfxuSviBUD1YLp1EWe0Bex7pn2Y+SU7rYjnRq/Y4NxPfpQxHIpg
Fml9q/VCCXKqNk+sb92lZgLAKgCik4Kvj2erzYCMPWyqFzi9GHoHb+7tP1gtYOMBT12Ch5rj6fvf
rJYx6XfBlM/O9bifHjdR9dSM3mMWdQQ/wELo8nfxOlxLAa43QJIkONjbo9xJjnbTfKkZhQ76dv6/
96mOa9ycfZs5EEvh4DCN9lFfuPbOue5ifGoT67pcmdjM8wd5A2Fe9RHZ2qVu7URkRLlDRkO/pe7f
VCUcrjUWFSLevX7iGB/p7zcDF/wEeCl0Qw9Q7fC6+ozJ+byjFqTw+At11jI3hzieLQyoeZOAeBiR
mnzvEKSPWG6dCKaPBgmEpHqhA9vj4I84dlQlii+6cpy8XSz9oDBxHddzQi+kUowcc8B/c5PXdPLn
wY1tnOMxZLIHmCLmiGRDkJFc3OzutssEBSQLbhR95oVBfuSsNpohEHNQFAw+1MI26NJhLjfNYKNp
FUOG/9uRSDPdllEYhGOdGpMXw/dmb6H6i/AuPjW8VS0TeLFXhhKrD964L3rfD+9L4PIK/ZDBEGXo
9wu5dfo+Ixat/xAN5a3jSHTX5xc65XR6+D5VIYehYK0Yw9sjyVsVKqe5gGrcsthcaD6gZzZik4oU
nwMf9O27EfzoSrE646TDTR2/yYOWdUx9byKe2KFGejYWUrKZ3w3Q7qYzPebeDrazvA21VwgAE2eE
LLfmdNkvR2mVQF7krs1Yn6zA2bvJf9euXnpS4vVvkA84ItDHJigNZc6i87hJcjbSbD7bEYkBdtZ4
zxNekxwJYvzbJOEAE6bPEzwgn/ujZ0uMwW6PzNqKfhuBlclWd4obfwOfDeFgd7y4KZN6e7rQqetv
cUUrWphjr9/al+2Y4+owo8vn5tL2HICBNRLSxiGn7r0ZS+Ifq+pMtXScRZdwDM7U1Fjd5uNmofji
sr2oO95NlWnIDGi5oW4B2rIsRHScBG9c38s9lOtzw4iGBC2x7x/ULZa/wTQfrZAB/eVv28jm1A5Z
amF4j235Hz4+SzbmRZNHZVxwSgABUshzU1P6RuHrMsEToeCNS1OrffBUsI2yfaLqdZHsH661OKm2
HaZOGMwwyY/GT2oT4SvCX6PwFPFIw2wauucyknJSfvZZiyw5wtHQXJiGEpB3928N4w2yf3hxPkA0
aVt6YA8fWWYx4RIiKLmWcGjaNV/LBZpBwhal8iEbqEfFSfCo6FudydLnMxvQQVCO6c2YtrdON5/b
s3/S7Ing2lHRE9OhDkXuPao/oLqfQ6SBwYRXGmE9Up0Crt0GqXuvFWTqezg9zZYODGMWPCJu45zu
i0gKjWa6ObjUdqC0GY3vxSdUrW+UQ2aK1QD/59Dd2T9EaLBnLEtBKMqezUY1vDTfJUeA0yFAdSHL
7lgCJM8WZG9F4XiGa8+JgH+FhygcQGiw/h2VMm+EdVAQqUDw2aaNlzrkOGyokhgpNAXuyiQediH5
hFAxFHqkCqjcP76+hkx5e3ibgoBDj3YUUN7sZ9+cHkURzg4e1sPN5ISI18DWKSLNHNEmB435gd7o
2KU5Cjn55NUG+oBu4pOIw5KZ+AvtGJkDhkjA8WLDYJDWHriUMhgAUduNGY7yC2I2Xnbt02ygOaLf
IPnYPuvylAE0tZu+4hCVmCQYvnM1nJ3PmaPcXm6xbKm0mLUJWHZ9Iovyhr4mQ3zTLdrpYwBCEBpG
TWpmgK9+9Xebk3IiIWUDKYPkp4j2TrB8BHW2iGm+4Y7HLTwMpDrq4nS8kYl6Qrt/Zoo0SusWjkyb
QyL1EknBeDW1OhLUfQT6REqI1num9gF3owst5tfv0Q9adJfGhM4zDEJSNO2DPrjdDIHXTtMCfQgV
8J8xayp4zTyXuSLc2k+a72kpqtjNKg1RKXgpkjG2P5cTnDQF/0E2h7bng/VDdopPjhVlJpqHg4pp
RDvSNqtrE3LLmCxLICUqu6psvfeN3zAkoRpJsACi3bZp4jSDMCtDA7Q1mR52tf3RNLlSDfvt9ms6
NZ/SbTrQEeBMuxGnFeM7wt2xswQ10QhYuSO6BwLMlWkEKxrFQR2O7xW2HMkN4vU74JtK+fuX6fFF
ZqzcgNiP7INTCl5X4C67sLiv2vt8CKJje5ZtZ83E3N6Qj2ApQDAE0OdY7nyIrTjCZk8+oppfqmX/
WC/Br2MB7G8PqAi9Ulxhr1nP5T0cb1N8hyJZ2GQf42BgMbs4SXakPRmTuVIy5hh9CLwq8obLBatG
MyVR3ONFg+D01u6jNed99xaaM06EW3vp17vJhadqlBNxnn7xnPyIzST1jmjCYRTuqpOdVV6FXntJ
h1b/0o7XYefa584wfcz34cnQ/zEOxVnog52cLquPwHjILgnCzS68DP8OVXm1nOvWUf4OPbMb3CLb
T5AXt/dWPbTNkdXz7VblSjQV6zlU4jY7sjq8llQK+zhD+dTFV1PvYHXgbHM4VLwNMqKXa/tMPX0x
esmCbfWeuJQGJ0R2fOi4I/ofaXDBO/FCi2f57G1gdnYbgBN05PwEpNoYb4QIqDCAoOMbNyfExQp5
986ZhfxR4vJPZ4o8eVpANuNVVFB8T1TZx6Iel2mz+QCYbVOcxdOtX2zJN49x6MAKoktSOEI2pVc8
EM7a5egCSDXBTruuUYlaOOv4FsYOKRTHLMKPFKdwPI62I+y5vlxu43jtroCZn/pkSs9W33KRFXT1
1ZSioLZd7B6bVn5tEvFzp1gtVKs4GXBVC++2P/N17DABIGc97n3vdHjOQOGBl5Rf+gXsYliVzYc4
IA8eNjtGIDYBBgwzeZU+tRxCWgQ8Mr43TqzKtL+wo5yzNq88mucIam3gE6gwQA6Ja/xQTUCLMTaU
59hUwQy1Q026tpvtcS01QSRnKUZyf0zBjBPWEky/yK0QphlLCF1kY8PQ11nexWF3P3n4VJrwHpOc
EDmQqWT8rrQ6AAIPfCLwz2Oy0rsYprwL1o2hcEJQDCER9YZQ+JWUyImbaIfQQ6YOt6EO/15Ci/Hm
whcRKUeNx0XmYUoJOZmZ3x4dReNjaBG3kKr9Ctb1HurGRb4Ad9qpV/1eokNBolhv3/VDvp4liJeO
uyTAN7YV+7uTcEIaLJjSoKIxBtFlBcu58XobknnyC1uHd7zbwt0fi6og+RM+lp/b8SXOwJtjP+XH
uiIj3DWdgwc8JznRcTDE0YyF6WGhwJ53agP0H+F6473bFutZO65X6DDgCBfQdJsWuQUz3UejMMc0
Cg+PYIPDcMvrg8+AJquNO/zZ5EwWsjKn1JbXGmTjzKHnMB4v2WYA4isbFlJTIh9iZexOceGozvY8
sWRf4SuvCM7M2qFs0aoCdYTkRnbUsfGJwsRpd5x2tXec7wdcFhO4Zr7Dq4/QlOrqjAVXGfJrkRoQ
ViI7oQF3pinGxidDbkfxng3X0M/JMtrihcb7obwtmZ/M8Pgz/K9P27TZPTYVXxPkmo1MZWuFSJgc
gLITDQ7IBANQu7vaBS6hL5PrXEUOz543MJVvyJ2jY0FBCmqMIgN3ayNyj6JNpDjm6N5zKPpMAGWh
V2l8LYx8hpNreTC62LpAAUjocHca+VgUr1GITjXF8E65zTg9wNQbHSx1zPtC743aZqSbLhpCJNgK
gJc6AWZ7zDkLh80lY4u30Rgaujx60ExSkul0blvcB1jrxvGk2yPcXmXqXHj8NaqvKLEixDXUQ/cl
hxwxmbNKEhcSi1tPW1zLDDpqwZRQD+HOmo43LRHXZ8XM46cACFzWeVNAxy9iH73alMjmWienvQoy
UPRUvOMbzSaKL40qTX1f58sZOGDNjr1Y9DO598a3M1v5ddCx79o9dx0BFmxEOWfzfBGTjaHG0s4I
EGV0iSkuMkokzFnoFTdmxK1g4olMZR5KfHL9NmRdVHtok9rljRGoj0jhpKPzh/3HfmjFE74HHg9g
y3098TImmwoZqRd+95oyf1g5XtsEJicsPND1NjAE0SjhGSGTAJ6jiyTcmDjCRa6P2xZxm9w9FFEI
EICq3IWuk66DnA0Y3K/g0avPQdC6PFyrx0kx4sf0ZC1svhipIzEogl23rFZe3nc977KS0lkXeOJU
vK1vlSAvCi2P2ZPvMRCD58Vu+D0EsqLo3VXBaN+JkkkoEmnPdECz6g4mGSCqhsEr31JjWjvT1kzh
vam7GAgoP76rdncK4DW5ElsiHwnKNKaHM4cxkz9xueMGLzgmnZOFYxbDib/oLP6I3AdmXQtmxCWC
aVH5W+ipoOp1RMWs4F56/2qYZgUhSfqZ198AM+05LMEYvDFA4J5BHTrodiMXQkTR2t0HVdoCUtV1
SDOlHGEbrq5pLuhOSN57TsqWglYy426l88SYQT7D59mOdUh0s169HVcoWf37GKM5o5fVUKuFBCtS
twI5YrRvbNFMeYCgfUyNRxhKGkSIxy0FlRhShv1A1V+8GTzqHnK2GUp4jm27CZWnCHQHN93y9p1f
9tvpQaCymFLlFhP03VejaexQV+I99ZuwCFxNzzWwq9z2Ji/rX5mrXgjYxdLOmIUK4NU429s2X+dy
eyeEW/C5+iGDTgChaXgaObB/4T68fu8MY/f7e2fIP9DSvChicHGI3xGJBHt1s7tV16jeX2tTDEqI
4L+EffXZhA4pftt0hcoWoukinfyqhMqpSap6BAku/JLJ6IgLIRFNsfieNOy3pMSdCO6QxkP3VdbN
MYnSGj7QJ5mRl1y8NMmxF/8WX7yPfoRYCHWSjBYAEE+VTWP8Q3LgEaZtDbXTiXEz60TixT+FW81G
SDrPHd0IRlE8UbGqdR4rn7DB2Np/9sOl4jylfI9I3BDn1awocoBaB3k03b28ILRd0SncUUJ/EgIY
EW6vRWQF6S+vv/Hey/YsBIOE3RPbaHYp7L/fNdpyiEorKsr3TEMVL3ir6aDJEZg4nIxduTgGSoMt
KRsht6eMcLAq6pzrGPlNFxMqRpuFqwtlJ2CFmV4DgGtxeUt15WyIXQJR0iaAruOP0mGSwcOiED7j
bSXe7giXqAWXHP3N7esv0MBv36+sROM7P7SRNNCYHcBzxDAWaV0xY5WOtawYdE2kHaMLVkC3FhS0
zlNfzgIi5xqQQ+EtxfO0SMSILoP2wZI3tJScpYm8XeIPY+lF4Kq/Ys5BZLsZQ6SySCOzvQgI66vA
+XlVamZkIiF0WcyQmrx3k4TJvlqMDFMZrL3+qn8AmsK/4VHyGZ7Y2PEdtKM45Ow3M1kXtzpVdfNi
wiSlvoO7BmZLUvdEhkdHgrxgAWkaNV+bkB1w9dSBSt/2OojSkmoKlHp76f1gsJokjCp9D34viPgL
zp/lbaOgz8AAYJjEFVtwyfU5/Js922dVaM8WZK+ENp09YqXIW5Hh2bHBph3kj8QDi2VWYJI8VtxF
DVPeHqwaWP5gGX17sYcbLbKLfECl6XyQilqDT3/bXXewmv6i0E57GAYsMSVpZj6HH0xQHapaYh3z
EHDKa18WlEKnjIq6Ybmx3u2Q/YUlJKdRLOgua7u4TLLth1iWToZ8A9FmBVjbT/VtPKen+H6dmOkt
7nFvLBsdkS9eJdsA+wEHcBQebMPWTPm2qVOoT38doWT3GpydUbcGDA0cFHmSydvQDE8EIkH0K2BE
tL5qy7dAbDP3/+6axDxE95MEPqQf97CuKfaAV+4unB5F8og70FpQYGNUHqThURI0D0ZnY6j1IKmi
LGNzT4/JeoZar8GgG9anbRydKWMpmlQ2M2x+/a2LtY98d5kkB7v8YfIeI6x7QUnK0xocPmputTj0
xIkz2WyDKwkOu4ESDPqJ37CqUfdN7TN62aC/iEeq9ZFaGYnN5QRi6OO4JrRaAet9j3kZCwbDRVpd
HoUcS+aJ2bum0rK+0zi9ZB4f+1CLs4UOmVG3JtJgo5r06GgUbC2OSDkRO1nlsLwSWsbiUSam+IBS
1scQXRPvfj/szjlTaVYgMmBYqHm70OqmwgVQH4idbKodyMt1ld8WbJmezwbC/EqHhwRjinwGwr3K
cMkSZb4shk/yCIPL+j5yqhV7EE5l3KDAwMb8FuntzfNX5JGqIcjK63795rgviEK6OXCY0GX4WI4b
Yvc3IHZbRTmiefv55qjHIlcXMHJm6DCKzOGSZexBqCnJE9wCT7OO5CRudCcQOXR+wVe/N8rsnsJp
LR4j+BO1BKUFdLNWhtqvX3P08po5mWPO5YB1A79Vw51vrtly7WBK7O1MK8+VER1x3Hk7QjKRzj57
3BKMAyCqzF1bEx17bq6zjOBIu6I7xJPksz3uwInGgbstIRa2IpjmGCPNGkTMuPF3zExPHLx97/u+
TGGv5AGUS2AQgViG4yyrLTp5/6zxqHeibFqOk6wu7wxQbtJY6iL4JZZgvnQEdeEcZtyms5AxTuPK
2iyd2ZsxBzQL0QF/a1a1lU7RnwxWf2fv6cdqukRcBc2UkU5ToW38NyRsFvl6jqMH0FXMMWCDAhvd
EI0fDT6+mJphSzBSYKhZFI19YnpiA7uPg/XrLtmnlzA632GCWx63o9y4iEp+/Wa9ROBjwG24PDbT
Z8gBhyShou2dySY+/tZfOGspILT1a5gOtHHGmXWmZ3LCtqbE7VKlqsCpv4hWUcXrV1x7BPl+HTlx
37i6F10CMzaf64NX5fBXfFANrBtsMXdo029VTKZj9JhbUKmwfu/y6L4MeCNVRTeuACA7u81ItzeT
LIhVZrDECKztmzvpTqvKvml23efXr9Cc9d/unokDWcmh6YCOQjvjHFwhSle78VP8vZsEHwKTn2Ly
omMLJ5gs0kAV78HzhoA1MCpgAUJ4ST5gt+RlIPc0Kv8tuI3xg7DAdU/csNueuvs1YNfFB3iahCS3
GJJZkuswnYn7anieQsWdcqAXbktvlb+ZODEMNPGs9gDlnhMtZjxYSjxtyWjCCLxs5fkowA1FYX/Z
dDIPVsJXNwEaZDXYA+NWwLutDn2wJkT3/Kwi9FqOCbLRsPMoBNRHTRKfzG3lQi5so3vzFNQIdAGE
+WFpLVsHVLoMYEVV/ScZBccuyqE96k9j2FwmBGJUuAZ1+OCS3waBwSQL9PnnfTH/0YbIUyKFmFkg
U92WmYEIu1bDxRKS8+vr9/FF3QmZCNIZCmsEPEg5goP7aPH/3+AZOzz+VXd23BDShCArkCWr3q2U
i6E/0I+pScCnPA7HJ/VWzFVuMrLSGIhD4wEqkBjubarIi0c1wbyelGkeCD+EZZQcXGId7rdz34b1
Y7ZyTO5oCFycSRXEZAMjS/LOwExjxc7lohA2mD4fM0mypMGVQAiMfQD4xtj8n3ksCW0wDb2nPURo
zsEkD3XNZHn11N9qsKvqYcqgryDCxDnqInHWX4xLudgh4q35pF6oEE4JSRjm5H3lz6dwvZ42wfpJ
jYfGjSNzbZbcGw37Ac8wgZNh0y1Sm/JuarR38C4WWLcn3jDagMDMOxvSx2DYwmi7ErfOH5BooYTJ
rP6YWcJ5txcDm3/AaZ8bIzrlLRvKfjoxC/C/vs7/nf0uHeKSNXX3v//D518xRW/zbNMffPq//2/o
+vbLNv9S/3Q0tL9/GX5q/vjpof/S55gKf+3+R7/sX//x/37/Kb/rz//XyZf+y3efnNZ93i8fht/b
5f73btj25iq4Kv3kf/rNn343v+Vx2f3+j5+/NkPd67dlOKj8/Oe3Ln/7x88eXfh/ffvr//ze+y8V
/9lR+wUP58Of//1L1//jZ8vz/87+jmqR5g9yBczon3+afjffiry/J3wFjnqIfXIs9V/dMFz7x8/B
3xETxKj+bQ/RBhAa3+qaQd8ipevvKFoDD9kftW2S0Mb9dWXf3Y5/356f6qHCVqruu3/87NhCpP69
00Pmi+nDmTvYDh+i2zlYOMzgm2nrjvh3Aqwce05rXThc2BlxxvmvvcMkZYg2/3QQHZ+0OJu865d9
ejvmWPaZb6QMUdPdNn7coUU8qtrdfMIq3B27be094YFWX+VJuzsOCKB7wgW/ujLfdUaMRcx362qS
Fv6vH06HcXe0y4M/kl0zc7gF4wfP7YHQN1NwFDpZf9Hoa+Ybu3jTHVWzv78cBpdhwzw4xJ2F629B
vTlerHmqkT+E0dU3HzpVpq+SK3tVbbD8uAiyGm6d3wyntYMQ+9TLHNLqit/HfC0+r0X/oah7Em/j
o2joPGah8+a+mAkvxCqwAEwvmodgzf3TYW8tGFXM/WVVdtbFLths34c4lZ7GOHI9LAxABUqWnxv3
ZC7mOyuPw682tnNZ0j1/sCn4CuY3MOfbyHwLHHQ58rdj1R71vgOL3p26Wy/ddrc7r/7Qd+N4letL
0zTN2Cd6u+evmZ8wP2u++6+fNV+fx2g6/2ap/7mgvl1ARn1zsH5YgzbyfxjZ7OIH62fdRvEc+A3V
poXz8s0mLa+SedmTAsxf2bjbXwett98dmc+ZwH77nYOv/fu/G9oJzdf+n/C49k/uBrfhvtoteF80
w9O23LlYBTrt9bo4wxPTkup4Hdz6ynx37Gz/2Jl3W5Lh+e5m41GEQ5bZDVd27Fh31pDZT0s8vHOG
3XyX73s+2yzvl2Usn7+HQ+RdXk3erfnJbLd7KAd3L+TxdNk03t26urgb8UgMy8Y+Kvqyv3Ojunm3
7KKOUMBu888OTyTaOOfXzW5uz9YIE97esuI39C3B9/2IxEY2FLJIqi6ANPb+7/uRbbiMHe40uxMP
bu5lTITDTdRv/vyr2jrteVuDWMQR3iXT7vd55mnZRdnusWKMd5Yx2buGFzq/S8uL3cbm6bIZH1gb
8kLYxefoxnxO6PVRHrb9u4Rn/yKihmpPh23yHiaIc+7qKa4aJzpJZqc5XTN3OKrDANd98uMexr23
eYj2x+12iU+yfTWcrEE43RTOFnuVeVP4R5AU3NPRGXD2aDv3uAn77CbWS9hMS329H3EOxcTkGnMl
HIfXafnc1+sDWQvDg/l6uok+vb6YYekEbO3f7od+FEZeAnEVBiEMHkdb/7dtXhYQFk/E7v40OurT
LyNi83/GQRVhWR76GJ2MLVol2z+1sLT62M8Bkuj99reqbX7dT8Bi0Jf8s3WMsiunD7q7OgmIVtVP
eIRcFrv1a16n4/HOH9bbsF7sK3fjkhS5VOMvuNU/UCNsf5vC8QF4ATt8t6nPduHoXiVpP99aq40z
w9rNXwHPze/sgaWO2UuGu3pprMvG7b8O9TQxdt8nt26WWSez4y4Pg5OTXNL0zsd1rgm1auzyn2uF
RjOu8+zIHWj/IBOTDUm96sbt7o/Zyj8MvTMAJDMLXQl1+kjO03I8EPj7sAn9+pRavrud3XV3Hobb
6p2NofTlus+6y01S2e8GAu3PNrUVk95ZhRwsLt50SeOfVYMzPqZe0F1uZ5am+TSP8t2tA6YfJZvp
0XwpslLcuP323kub8fH/0/ZlTZLiSpe/CDMECMErse+ZEbnWC5a1NJvEIpBYfv0cFNWVdavb7jdj
M/OCIblDrIDL/fg5cqYK9gTS4MaoKpYCHqmhYzYGe7ep7GMMkpwHfAK6UmEZL7oR4TU6I2gkglyd
iQBk1riALhu36tklIGP6m8vIwewUq7yKNOmHA6ErH7DkZ2kHznM//TYIrBUTbv7c9LU7W8yg5bFz
KwjYIdOTF4thJng5oUCKHfDgFw7YTyMo5HRm5v/Up6ocdg0ttE2jfuEuQDztbWumyFPZD86as1qs
/JaRJ+XG4KnPqINrHFYvtuNLItqDGZlNU/5AKyRHZQruoLf9gEh3dzImc2qpCr0MmcoiED2z9z53
UNwt7NeC9dauDIA7cJ00ePfJ+JTGDbk2XjCdMuGDvrDn7D2mJY1o2jfn0anYI+4o7+18HsnUuAxt
e9yLJHFfAOxYmvkpzy2E+iDttbUaX9Mc7GXJpvICkPIMycalEjs9YlWEVWbnv5iocf7vh//Tp+iq
MokYQw/yby/zT79/vpU/fP4vD8enDcgGNCXZ9zoGeioGE/UVzX0BihNtusMvGT5IXfNFnOcuioFH
kPX738c+nSJS2Pbd1avtn64C2Oxfrijdsd/OCuENND7PrnVcxw/GNSl+O+u/vQHjat6AFU/Of74B
POLoup4KubAkRzK+zY9DFtMXhxQEpBztGE3zMNBy2Ga2dJYx6+lLXwzNKm60szFWZJPBlyv86WCs
aJy4Fr1uH4yR600HLlPA5PPq1IfuOaPdxm+Ay1uQNtsDimtdCurJJyA9qsUIcrrdUPIW8MlcbFKP
E6jew9rneXIaUvEtbFr5ZKZkHEHn1roZd9TZ0yi17e5obEgqW0vWO97aWFXcsJ0LIBEW/jhZGKOs
P/Xtxhj5vA71eNFsw+JI+KhfNRcM4oCAu5rhKKwWlPVDsDJDiFvxhaorcjDDbHTXjCXkltle8DiF
3imGeOhrjbbnfWdBfMF4qYQmK5cTvTXWJI2/kThD+AeGyhe8bty1xamhTQaIT9ZuAr9qUSPqkseq
aJJFjFD5e8yWGcdvnRW+XLTI4z04dpXvaYZPCYpnNBuF1depHNrvPTBf1uCRN8RRxSpVnT6Gcdmc
fE7sZZMMwTu1rLUeR/ndpeCETXxwDhfz68bd1K05QNUe1dnZ6gJ3Fapiuk7MGxZ1Z9NXVeKLJh0h
3+xCbCxkgfC9F89aePFfnZgeG557X8Qs8CpDNEAhd4NmPUSQDx3ElTYT7stHGmJZ4VT1tPXnV+mH
skCeHVEFVjj8JInK9k0t+Rb0FPbFR781GvrxPI0HUE+iecv93uZ+FAdgooUsw3igYJ39qCcHwChC
+xvEc/wV8gFy4xBIMKCr8UEo2V486+jzEcwb84zZqJG0uHeM5erTYFyBTXLkWjVB8uwjC/kcT80q
LGTwaKYqa3wdw7E8T8j6PANI7MyqksnBDF3fRyd3tvNBOPqUZdQ7Ojr/njauePLmKU/i12YWpFgw
E44cShbuFOyNu6iUWo9uL9Dv3pNtQwe5YLFfXeN9hjTPtW6q7or1h72t5iy7GRpDX7RBlCIJsjVz
its9ZIV6rziNSfDEBCsP3VBBOq1AImRQ7X2TNHyb2pWPoH8Iof3U5z2UVzMv2Kv2e63s6iwBzNsk
DXKEZugUTXU2G50g4HRCAKV3oJYDJJUiRLDrrgE7kxxvchr2TIvpDZFrua0Ud7Awk+NbGPbfw45W
+zSc8IPw+ueGeSWmSr7IY1JMUO5yyAGSS+3j2GXNGXpK6DLEiEkiH6HzfZ/iXUO3EDasfr45tIW5
/Fz7WOgtwb67Kqx2OJoXgo5Le8kgMrZw8rhbO/4EpdsavOUvvrbCXd301xgr4vsGGn7TOsO6YJla
I8gpG0mBgAU0ZwuStp8+6ADEk7zyLuawsFbjUZUKYPuFCOJ9it7Vq8ypf4knnkQqGMY3V0zWqvPz
YGOGAFaeQCmZL1jXT0uKeOvAxpaC6tkLljoffRmN4I46GMufYzOZOIh2Kj899ykb9nEoC6SRbXsF
Br4BaN5cR6JJvW/4EhYhWA/+Gl1xIchWvEOaE8nbdKoe/UnozefhaEsFJUrSjk85A/UySBTdb5bb
LXzI5fwVTtVvhw92WT0OoMfdtEM77qlEZ4uYxFFlibPJEqkOFhim9mNl19sxDKqzS3J3VTPRXZHy
hyiaTvLXwbdQlggz+TWd0qMF2pE0QomrbzKGnQ7ETZC3/EYb3FYAyH0DPrNZhKnd3oDKLVdp7hYX
jR77jS8LfxOW2YuwB2dVq3r8AlF1FLxp+qpVL3ehls4qTMX0b/PGn5Py7u9XePyY8ySe++d57ueH
0OMqrdts15DgkFR2iTeLG7PfjIjFM/IQKka+lEzSiFugsq3EFC6ldptL4llsQywEvV5N7AMUAKpN
7VflQ55wvUxHZT9nVqyjzJLBx5SwQw5g4Ezf7B86FVYHViLT0g5l/QoV6XxtCSfF149hrrQbcc8a
j8089Hy1sockvMVpLK5K6UMu/Oo16dwIOR6xB78x1DzygL6AudPdoBGmXmFBTV9oKgA1rGW/NUMf
XfnAv9bT0Qxj0aEZpJ4e/Z4XL55cm1mlewXwRnfl8wk9bdsHc36sa4/NWDqPPBha/FilPOhOxpcG
cOlFmk/im191S1AXs/dPD1sn8YWX1m8eeKIMT9BfeaopbaIQmgwfHPqZEJId/MfMpeSABQTi09lQ
2tXSAWDxbRh4t4F4QLDBV6BfFRnXxgFytiDGDqYGjKCQZzWnhDSAXvulGFbmkeCRrImmOsGj6dez
QkHtad+3zjMhTRhAZAfPD1B7A36YV9NW5cC0GWfj1xHv2Xjcp2bj5zk/DVBJG/dgqLv7fs5nk745
05ei7MqvUHJdMiuxfqjRu1Wun7wFFR6mTWmPZ5J58S6W7rQRU80eE14Uizxp/Y0YAB3+KyMyQ0Y7
mTv7gvjUDBLo5xL3G8XqemeGriq6nTXrpIILw7uZOXATUOLcQDYzLMsKrYBlnIloZIK+mz0L6aOf
e3nDrwpBSISMXAEkI2jq44HtITVeHEGVXADPTRFNBfmIHN88aSxmE0wScjhB2x2QjSZHLl37yElD
jrFX7Qq3VDszdTfO862VJ5vOPM+S+eag8cdsytY5Klza7tI8mwbM1ZVYZF4XPmo0blydxGbo5kQv
i1BDd61yIa76zZjMBth1/MpDneBWzqztUHRqQQcGsCLk+hYNGJjfRAv98mxQuGjm4aQaLEl7+wVr
og1XpFwgyujTReY26aKhaKUgUO/Re1/X01JNcg1ZiZcu936kyDydoVxRncd5Y/aCBowHlMmHtGHU
B8E1ffJGKnd1nd40Clj2himIlU7Ccs+h9oJLgUAtpbnGS3V5eLH6HJ9ulPiwVr+mA/SB3XmlDBnR
dB3nkDsyC+fP1XNr0YXTWtbJTNVpC8aa+Q8ikRB+0K3j3tfL96VxmdUr5GP5wWf2sW64vHYNwxPO
ytEw6LivlFbhboRyG/KhtfsadqAoZZKznQP62psL/gFearxVUo7+Snq6W5ZmDJpKfxX3DQrVSGYv
7K5u1ubfz9VYn7rUWv12kYUQ/1qQhOk1g67E5f52NUr7SxrG7kpCzHjtpLbzbIYgPvx9aKwkTFzk
H9Nlo/1+X8RTfFAtF1FXteEqm4dmDuKLeOJ+js2k2VA8oA+BvUmtpgI77uA4J57beJKnGXQPaPZt
LOY2Ght0hZElUvSwlTEDvJryw0Smcl14NCVRDLaKMxsE7t8ZH1b12Aig2NE7NDmlvKCERRciBdc+
C7JljSv9u5PbecTR3/LUJJSt3ZiUe0ghCrRmte1esDTZdyPyOCitjl8KSIuMlLhbiKPFbhoNCGGW
CJatRTPE2bGan4jSsYInMH5BdiTz0es0Nf4GVZ/c3qjEWmXDQzck3qrsJUPqE6TtUESx+hPSPXNU
jqbSRaMecqSfr13inDTvx7eGN3Tjo0lgnalsfItr8VeO4aWmYkQ3g0tWWSWH01CmAzTfsVdr2a17
N8MTbh4iAwykcJKNHUJeTKbDiNciomLoyRbAF7l2ASUeAC2QfMGusEa2DZGdrueRmTKbkccw1rI4
Znb1SEfA050FawTfWK31OCCr9MIkK9YElPh7t/X6C0XqDyGIY38LwDtHuvw7r0KIBYqAP6TgedoD
+j6sw9q1nv24ejEe87lwcb+QTKqFpDJ4Sgck3yoG8RLIa6xEG1tfkLtDO6ao4nPd9+O+ceppTS3y
0FtYDaEnBFypgP7ezAZkhisOSMeDGfk8KJc8tPHYYiW9dT6yWMjWiGjIr6kTBN+7AOxqeVB/m4ge
oU5Ri6esT/wVROfZkVrS39sKXyfa8cZHyy7UIm9QrmjRk1DKABxVad4s42RES4yyimOD4OMVSdQo
S5HzbKQ3XEKXfw+b0H3NRxFsgKubVsZrmMg3EbB3RSRZ9Z7u01UsG7L4c5zSgayGEdf8ilmKLMyY
duUV2Tx6GUmtdog71NKaX6MKRbwIJ93szTAFDjHkQ3KTLvcfC9lcHL/xXv84CCLeQApW3m8HCVCh
3UTh08+D8k6yhavktmumKl3GJaUHpwzADKzs3TBk/sFMZSXyBXerGae5pNshB31L5TjrkLoca4is
u5pNkycoIWUyOyB/0l4LdCpcJmQDjFGUCouyRI8rKI5mm9Yp+3c7PZn4cXIJW481jTedQ/W7lr9N
M3+I/8WbztOiCZ0oR9y/xTfonVF0bxf+0JEV0J+UIf8mJ1AsWAtjHRlN3YgcIQpQbHws38DalMh3
2lg7dOm3T1NQ81NXuOieycfm3c8ItFnx9DqyfkieURfaFMh9vDcu/j9on3quhjzepmBYgQIt4kY3
cfr1wBK0Dc/R5UBBaUvwGDmYYVfQDdMpvzHIZF5DMWzvMahG/DoycAwhNkQaktdQkq+8p7JzduCB
Ie9tiNKKJEGydeah6oqIJr3/WjoF3/Nx9JagPYfb5H/x4fsIOq34nCVdj+4u+PvUA5038/MjQrH5
mgLeAIGMBb3eFLDKG+jo6h1+znxhrMPUuDfvvv/pblMkssHW7P/pHkskhB2I/MBk3Cm3L7ronzlR
3lbNdRGCmvBJoSM4cJRA2sprgdQaHG+byzy7DQPyR0PCL7Gx9rPViXW3HaeVWfi7RY+iEsVdxyz8
k5KzB/SwrE2KwHgMjX4o3Hg6m9HYT2Ip/NbFgyjGUqCdbKzXIXymipQDnjs/nLhVt4c4oY9KWChR
3uey6tgldnk0c35Pxgflew7W2ZueeuSaatmgglP3q7nDUSy4n6/trNAXdP6aHGa/C4RtRx3qbGLh
F/UQQQzT2xkzYNjFpUPy9G6F+kUU1tBJ6yMBcbwjnZ8gv238aTj56ovr5epuq/x6uDuIX3s8/M3B
y3/QxB33YVWMh7kUcgCh0HgIQ7df5yT7MKPP+T+GtO6AFzOTGfcv9lSyPUkOXt1ZF9y9PIjEYNOg
sBpJRGw7BpEXKxJViG9E+wOgeWaM5qZ9ibUjV4n3YDbmYJxpqtHhW6Ab8xFlTSBG8fxHpKbpDlnL
YjuCE+YhjANrwZ0ALOWkeDYr6WF87SaS/wAbF2BTY6cuArnNCEWSLAJzPS5EhODLxsvTfT817C2Z
0PqM6ZE0epeVQ7YCx0HzboPgATIQ8cMQMg4kGY6mOUhnYk7ih9zuC3SdVuWz61ceBA1LdQxJww6g
aIQCNHc6tHH7zUw4o36UAoUci97A2/xIQDQJTqDMR9GEKrSxDWnYIowd9UZZ6XVI04oiQSwPo2Pl
2zrGg+ojG5clovbjxEGJ09AYCeo8eHK1RmiPhjMVjUg7HkVY2z93J+kGGy7jJ2P4h3U+zdTpFv1s
OV26NHy+/7+8bGaN0I34+X/zeeQHRXs1/8XRSoZNacfOQpq/amN37w3yf0gAteSaiLg/2j17Rt6F
I+PnNWt/ypNH29X+Ia/LR7tMEmRZbRleAu9JgEHj59SIShg4nNyTFaoEGRMcVGZNAmaC2tqZObAm
Jo9OBlwxAtDgfl5j6NVceqKIxe5n95uhBYsXsyNzGrNpUvmXBYG1HaqWOYN+adBFDjLd23bM6SW2
rYwhJJq1M1VyvvuEY+zsPRI83oeIaiA5nHv2qqk4uuT9zrvQAb9JGrN8GXcq7yP8mfr92NBV2AfJ
qXDH5GT2/GKq2vmv1u8hBbqiUIbto0+f+/jfzMYnaER6civvOWZdu+081awDe+wjc8kriD+M910z
bmrSrONfZnPBf17/xiXHqUSe8k3hWEAehFB1QGGza8DR0QF/YHb/HKOnPw4WZjarN/lg+ft8cgBZ
yBKxAg9AguKtHwSRKzO9VlOt7osiBiRwgLASIhu0lydlfOjsk6bolTILpHtNca5Mzn6j68sTIB3O
fuimi/CAZljLUrmrKQPAI2uQwb9PergLr/C19gvznKi43klN47MZCRehgFdk093o1fgjoYJ9+LwQ
KjWwhewTsEbNF5Ax3K+iFpHM2mvQmo41VXBET+24QP/j+EWp7Cts5QOyRBaW9J2fbIoRz3AG/PY9
3lK5RiexrIO9CawsZq2tdKQ3SvrsMXb1zYR6TciXTss4ataxBYAtlhYACXi55b1LQJyQrMJ0bhfT
l1ptpOjou2gI3YR5EHXOqM8mzeoGHa7LEAGYSe9SKE5Evo+q/FoRJdJlTWI00adFRiKTSc5klRx0
1m7va97i76ExJg0dF3wgINCT+jvaDPu/khsXifeXItaH39Py1ceyHaBnUV9yK/ERt1jpDjDt+Ewg
6LFEPpW9BEKuwAVR7iqRrkSMGzqQ1UgrpHP2AbwZyD5UCW5OHhHpxinvJdfA02Qdpkj2mQpr1bK5
BU4ihzaXZ/MmDi6CjGBwQDHWVGSr9itgQ9XN2Meu+EBgo+/l2TKTYDAfbHqv/Ark7lWJdY3Jg3lY
k6Ud5x+tZmypKiGO0ByOzxaWW/dMWTqrowbT/+CRzR4yBJjDnEPVuXUGDfjPc8yv8j97pOgCbxy0
uGZl3IAhwqUL7ZDgzfIFpO3cJjziFoeSuos6YJ+HbwRlni3qcXo1ySF866BmzsuQPwjkNB4BpX8y
XpDF7tZQbBo3ZljgImqQBrgFE23P4xzTJQNOlio9LAFzSPfGrVFH25mCV7flw66WWHODFiDKkcdu
Fk6DhuuQpY/MtoZbMvjoth9A+5XoabghkM3OgC4+mJHx8AX9LiwouwY+qhOh5bGNJhmDCgH8FaSY
b1j8zKcy3nFG7UUmGd+aYVMDugAQDFoMzavNx0D37hTytj+bqcwKynXsQFvVDBX3xoeS8PvIvEZg
e1gB8hKpgvkdWDpwdubzfJ4yxZIo7Zy1jzX4Ww0iBMBrqvp1UkhLTbTr8bbzeOlPNHtAlcRb59CH
Oek8iLcFkvN7Wsn+0Fkk2OQq784BidmK9p39CB43seQNKZ/TPAki0DHydzSKfaOg+vqmvGRv5VmB
dgHrlI2kywDATpaWn4Y/Jm09gr2+m3VsG8jm6FnEfWS7URO9R9AbLk1O3S4dyAfo5hmYaaS+WqS7
TU5do19IzfPUa/UenyBcmjXRL//E657rkRHQP6TTjaV9vo/Rhx1Jm7QNasPNEsi08MFYA9F6ABmV
gDUW/nRr2t4+4X9388pQNotM07ewqMOj8cXircAN0JFLK+yANwLj3mORgIXD+EI9I44GLFR3KWqd
txgFkkiQ/F143vimvZcEy/TXGtWcY1Y4fGHKVhLP6iUoX4b9315dLMUrRFu74xQPfGGmkXcHkzjA
UfuE5NZcknGj0O6/lpqjG4j4apGGbLpKCoIGcL+TE+r4+Y5Udr9jIeqetSB8naNUfs1AQ7IAiNJ7
9Rn5a7Lt+vuokxWgkSg2oF8banBe8iOopq9J4qlNKHDN0Bbkt136ztOu2M3/uVVbEPYeVPGJgnPl
VkzNdOyyHOpO83yJMDhSVtZdyjogD4OPvJGaDY7Euthhdn+wGiKfY8630AIJ3us8BOvFUJVbczwJ
kZANq+2EDsct6X3wCuC58zbNe5y1yRu4HGcmFct6NXv5PPf/0M+8Wh/OjQs6aFDrS9rt/+eX7IN2
79jxsDMlV7AblnsetDUghA3hC2wc5H6GdqMFmwAaS4rFOObywVRkXVqX+4Ygorl7I95Gkipt2o0x
m82vI0TN/Y1ys2HREZR0CdpI7vGCWVtm9XgBXM87mYgiGDnbQinvp4eZ48K+exj/P85hPMq/PT7P
0Uz9F5F1e1PRNJVO39KgT2Jdt/mc6wp14FXnnsxUFqf9OahD6Mz9XRmFOrsFIQlaLtKGqINnJ6+f
VWcr15s6CPnRrWh7ofPGVKPn+USWAmsURCWRsbasu88ZN9YzsrMkfQZs0Tr5IE0FXQciNeEin23m
Pje08zWe4TWiXfh+bj59pW5fs7Qm28+pTzeeqlUy5aRAFcq2+FbXujqbBK7ZC6hX7LtBnP6YH2Y3
Y4Rq5sn4t4DLQP4xOHy6/nIw7p/z/3lqc7SbyRpMreAk6lp8KSgnfYvHId9BmB45uHno2vTvYdfr
+9AEXdVk5ye79JZda7FjqBoARYL8ajapV/vrvmmtxedcHpAgEh2k5D/n5sOzOgZaGdqxV5rH3rE/
TZN9+qza9zbMA2mxEv57/rPc/mv+s9Rv4kMz37fOqVdgjetzFDdwUZ3ZvPEhL3b2VLkc44kczbyZ
MptCl2rhaIZS7uxr15y6ESV1sOVUfzVzbuHKo5uEayW0fkLlu8Gy+ClFdvkJiPivWNoWJ2MCH3G9
JGPgbcyw0Hm15WyKF2YIoCg9tbp7NaN8HMOT0+szeIeWJCmyr7Fw8mVaFSCvUxm9QCkOdFw1Sb/W
nf8orD59Hv0kAAel664dJwne5iM9tyhXjA/DJp1R3+DGtrbgfP7uzYjwvmPtxezZNLa2BXe/57MX
YhqgIM3cL19zOMioNcBjQ7BBnMzWreiBGypRFWodRlgUTkBFULdX26lQ4cVYSIJCUqLezYAzDjdL
si/gX0FD11ihSsEcUSFzHbYb3KjKmbG2QHmAFB36rUUZKbR3ni2giy3cbkAX2fJIKS/YEH/yzpzF
7n1DWWbvCmohRfYf852wrV0GeKGXtwFZj70nj1ldqy4KuyzdDVrstaXk0bc8DaI0FXe7pCiw7Mt+
VNC8/gDNy/d/7gDom34MnvWbyW9QwwDkGAyJ1o/c1CYCBhUAu03OBAK1z7rqVuNcwpChJ3YeGqmW
HG9qmdRtecBK+wDGEvEDzb/3nV8z/9z5F5+4WTpxglV0WT51rhJPgWArkCrFD2aUBcijYSHW7oqC
iac84GTT2NBEMcMULaFnNN0iNUWGvZcqtkitga81ygtHqIPGuzYo+23DGu8sPQtqwGwYn/DMdSK3
t7oPmqHuSghDthpUA2rsQMDhvPZIxL5ZinYIQJLuGoMub83tYunYlgV4BtAv3G5+6ACKRFwGPUCv
U/tQQ5DkCB6mcGEMydye5Qr3ReVxs6UtVpBQRhfvQFVHxqEYVLBkk18c6pTnuHVKiNllgVpBwtVG
dwv2kt7+x14VNOQhzZ1/90vnY/PZ+t/9kqFGU5cf7jqvyfauQC5gbPr4aillRy0RYPzy8UAq1A83
sNCPUevgpjPurRsp3D2qqMVZTi1yJqIa3nKnvBhfhCwH1dnjO+iNxDLN6/BsV9AU4g07jazVTwJV
V1z5iTiieqCfVE/okvdJtjHWuLKSne0wDU4sWIe+pucmmB64h/821DaziKdTcK1tXx+JC9mELqzX
YzvIVz3Kchsr2wIj5gDEjv216Bz5IV2qV/gw2V5XoXyKSXW1wqL9sCmokXoZsxPIxwgIR1onCmdD
Eo4/CuSLrwSo7sNog4P8fiK8kJ+o/gFIwK/5kJFliuz8tQLIegnVkp97VW9Bx7IIbUjXY+8P6/+u
Xz6fGbUynLmHwkNloVAas1TfxrL60G7XH80IkIsQdCyaLswQaRh988sFmOiy291B+/nScSpEI/PR
eZvzk9XwFzMqCx/pfh56KP9HDc35lzCU04bSmOPepccvf0/bYpo26GjnG67Dz2nj/R/Tjj9WK/QC
1WvcH4eHCc0iR6eSJ8srwAqqa3wKP5QPts2RlAZEPI5yx09WFs29pTmiDIofnU4KBMfIXuNP6KzB
vo/MHaAmp/uc2ZXgLEOd1VmDTN7Zm9E4QMk7qvPyjQZ5uK7Bj4IydV0dHLtH36kZdx4CmPvub6Ys
BXkvMtBj1AT23/bP480ekeigJnX3jZduf8pM1RWFCNBqViVf93O51lhKEDiBCXIef5p/O8bsms2n
uWQAYC59rZ8hm6B9uhygBh9pZecPNKEyMr+FD7gFiswOOf9hwN2YRUy0Pw1OE/w8IszwhJVF6pyd
dELCIU4JABNh2aplqpW3nBT+Kiq3x/wmoPcyjrU8CIDo6rOyKm/pVO02B8tilBWEPMlRDeckE7dk
HpVSDk/FZhor8mQmhsJ/bFLcX80UkhbgZ5MzM+/sDQVPtoKEu7Uy1tQpyG50Qe7I6cxT5AcfifLs
azd805VbPUJmm1yFzkuk4roajXiwmQ0KvehFK3pxqGeXHPJDpzrRoEmCh5lyrLJbNq0Y1uYkrtek
SCFmR3Csp6WqXzkjzlkTLNyHfqpeVWNP2wZsnktjlchPLmuvUztjtZPyvfBa/zK42fTikbUne777
+TXKLga5bohHMJSNimic0U1IK4gHlQ3iIQySL4Mo8302xOiz/vRLzNg4Bm38jn6UfG+ONYdlJaS6
QIDUeQXKfCBW3pJ8yl7cuN0nupcfoQIlH7R6++OAfMQjoG1Icc0G3wIQA09A50FLOzxmUqOBcTYg
ZXtMCwLepgqlvQ4KxGu779qPAIpyCqUgJKwgR4dsiEYXxD3haAfjsgPf8ocCojRIvxb1VK5Ajxjs
kSbLr9TGx81bmX1lJEmj2gl7rLzjcT92JRB0JRVbV/he81XySW6y3FqFdUaezIb03hI5KfexMtlA
9M9EKDuUR2PswqxZJlz6G2OlQHxu7AK9/8bahio4cPSloViG042JXT8ykaxdjur4wAZ7p6vJu1hl
AZmpPijWDEw4LDKTYGk9uYXfHcyoLWLvwgH8Pvlz1o8Db4hSj+o2QYw2kk+XoCtbFA9JtuwFOiw7
EE9+a/zuxgrtAL7stiBPUO62s2t9+/RAJ+kNwes/PLgE0JG2JTI2You+H5SFegGqCVmWPYhOJPKa
SpbVupzaKRpJRbasrVHzMEipFDj5rbZ7O5KxDXjQ5xg3BQkxCtE+goINym7IW8x8q1AVBw6TuXh8
Z4q8cqxotmXt4LeY8Zwl1GqygZHXoLURNs/+Zj4Ofs5/+pe6/chE5eHGIf36qQhKELjO9W0QHnsb
Z+z1CvSJ9WtXEHeRc6BsLL+tXkmAyxiEqriWWfGceA7a/jHtymQ84enfAopBsCxBSBv5SCevQgCJ
VilKudUC9Sk78byrWWMbYzEkwEL+h9Es0QtgEldxhuYISITrqT5yTkBZ7upXk+B3i4ktsBBo7vNI
bf42r3UtN6wjH4K29XkkTr3EPy//Aj6MjYESjYn3oQJFnj01inWC1fjBLlsfl1tFFr4bsyewi6zv
cfKE5LkdQmOin8NjMo06UpqKc0fJysZPe9WNXEo0DF7J3PErgI4zo3sjIUZJmQbXPAXQFS2Y/4ut
81pulFnb9hFRBU3eBZQl57HH3qHGYw80OdNw9P8lzfr+d9Vba0clgmQZ6O4n3CE5cG8A6q9683ue
vWDsm/gb5vY7cszp25oKP5q63rkwAS1Ho/TlznLS8glZVEfT4stg1f0zE9WdV4rmvUq1buvrq7O7
bTYGC12nJa9Ewf4pB/mMFxToBpDnVqAqrUThZdpKf7IfV6v+umGgspgaHJ2n4lK0uf2oFePf/fks
0Ma/7vf1afi/5L+0l4J2hXtclDCAFoLKMuV2GWr5pQMkDY1RLx/BKLp7Fiq5V9XSPYGlNYKy7N8n
p/Bfypa7vcb9e4ld16YerfRkOhi9Wa0VByOquTu96Lvw70LrFlZD3os91N8l+baymlcup106D/Dw
2i1kRCvSFXbsoY3AiWMZ6nHx0DpTDeCxx6JohofKTF6FrxoiSq1/apsSeXscR25btxedxtHmCtKL
bpvr0sjjXxIADJUmVED4TaOO35h0c/A+jnlem2w5LwK0mT8Y4s2S04NhjM7X9dQ22f1NtfD3c3ps
eezvJl6TCxdCnsf6BSYjDUfLTy633f+8dK5GwfHWERpdqNC208VRBWxje0uTqqSdj7jWCtZs0iSz
mMYnuyFyv2ZUt9yqtpsPw29L7Ck5wTdQ7PaHHvmRjiAaAb1AeQWkeALb7gy+DvHt21s3l9meLJ7s
FDvJa2hY1oO/qYSZIivnqLclTv/uT9X6n/1W3Ks3nf3aAIJWX6ri6Jhj+mzZ8zvoM1LW69YE1v+I
igCZ5u0W/f+j1vVonPna4Xb0djJKyPt2sYyDfQO4AegDlHXFtWmqo+6lrT+qK6Ltn/23zZgH56j9
nSfSuV4DOeVrpOdAY2KvYwE3PGfvgDWliT2NkZiL6q1Zss+yssw/7XntG/WHwOUrL3rv9fZZ8kW9
buMnA8xBIAvd/ASpvnGviH+z60/VMusfM9E/6UqfPKW9RdpniPykfDGdF6tOQQibzdmuM/onk81T
veq/FPaOEoxcApB6Bb/Zll9eopcBKz00sNnRI9Ga/EZVDXtXVpg1FMVMXQnh4dgf/GclazvoGkhW
oN7aOzrYrxMA2EdXDvX90M5tcJsCCMfryO+QxrAXId56//O2e3QGe+/rHXisApKnMDGluIC9FO2n
Baso/Nt7NCot2ejSMK6ykoW+6/083RhkcP85LqRVhv4MoJpJeUChaSwPN/qqdFd/K4CjRrfNBrLf
WcE3CG70V4Ju/SljNbwdvL3EentPDyaF+19PL1lfJqFtxuQ6aR25dD7EQVssMNOD0eSRVyxdmDoc
wlXgUPQ4Md4WxqEqlnskx4J/lkk5Ouo+g3v0d2W19Undzvi7mVyPFhy9Lan/4zuKtoLQNVXN9laW
89SIGruVzLtbvW6ARUJfyTHabDsg3QEb1xsO09w+GVcA83p9kVdQ822ztPLx4A31U1uI/97/94wp
/7Qgfez+GfxObxOR+Jb0whyoeHSbIG5TxT/nDOhMzoTylRci2pBHtyPoaqRh/BdjRNdO36RVlR9y
I365/SLiKeDgSaFlB8m+f37g7ejfn6p5P7Nk6MPJWGN6Xddq2a0i1mkFQFPdLfe3zVba/j1DOL13
aCb+U1mrCtL722cRgDr9nfuKVasOTV9W6jKOoGl60YG/TQ0iobnWxpPhU8aSlnanV5DrXF0m97d3
/vWdq/cD69r/7ftf5xVJnxxqtKr/de7tm/zr5//1nbdv/9c3XeHtmx4cYdv1xbGqavtHjarircvv
LEjrNaTNR7Kc/9pvOzlSe1qabkc7HQlEoSndyEcCl/kOjwG2qylPlsNtL3Wlh9qynpPEprB6Uw8g
lKbB1Oy1pksh/QONW1cwOhPijf8643bw9qF/zjDKj9IdSwBlUuvHk38dJwnOt33w9+reBo4+6Flo
g6b8zyVH7bqmFmDvb6ASYWXqlKyUFZQiNf0LNIGHr5b+D7PZTJicHsRgpHdKWXfLFctOYKQOBq2x
COCF+dbCZQwb6OHH26bwi6PXaN7TMvltiFi52mLVh2rD4rqhJ9c8qlwrudxebgdu71J9ZppqTXAI
ZFa3PCmGE75NO60Flsm+4fpye4fy69Y0RHbpM36x1HHYBK2Jx5ZZ01BvPLWB/1Rfhq4Yj8pLll2d
jtmjBPcYerU3v5cqeQB2ZP0RC6sV6KLffgoVO1mngBqheSrUPD2vlJbxbjGGUGK4+5xd9znVJ38x
QyCFDQaJAj5hOttWeJzfufFlbRZA4NeD15fFQXgqQ+D+1HYCPFkmL52DOuJkUXSzmyJ9tls/hQtg
v2UwaM5lq9Lnf86YTAfg5JiABm7K9e/RDPjWVAsUOasWTxW/eW8LYJ2qvC5XVQsGkBr9bb8SGbpz
KtPvNDXqT9LKn5Aya98L0tm/H2+um8OY/vvjt/3/fDw25H99XNfXeFNc/7qdVXZo4qyyHeFQXrre
pl6fDs/mINxL2fSgP6/7b+9u++zyKsFQ1PPudmDwU4I3o/A+uknkO1Gm2kkj3D5BxMXxzxm0Teqy
edv3z8v/2ofiHjXNWyZqW2E5z34TrL0n9jCPdzIfJrSOxyYOmfemUzzDAvjhDP5+WdpLN5rbFk7f
x+wMoACMbrpryXGPbt62uD8l44867X73lWZ/XU9tEjUFbpyeVYweCa1m3z5lvkjCap2n6L92Wmqq
/3O871pO9f2l3OujpCBs1G+ycrIAgu9wZ1myeUuKO1eK6rWyjexB17K3294V5ujBGuI8un2mdNtk
s6BOtTdTxPPi2C2i1hsknZZ1PWJRtPy0sxci2vptyuv+rFd5Gd52MziRLTGLQxIXz/T8gKDPpKUh
3KYTeijmPfwTOvlLV/5OWyeE2Jp/oGNXb5RYFjQnZ3kqwRsS6M5qoA/GW2PIv8VVpPG21TTaVEau
W/RY/nH0tvO2WSzDA8t9NHtixzopgcUMod6n2s4aHTwpLDJswMd7036Ua/dqx/y2pKl+sIQNF08z
3mxC1ZPlymC08DHxIQIaI5zLNp1fU3sSoWXoCUU4SEzCX7ugs0W7zZBgGGCgbIo1rDzccAUaAXWZ
y5305GNu1CSetmSu6Ag1evsR7Mq9FBAhVwJi11u9gASw3dhDuVuQTzoNmIlgTJHcFYUfb3VFhxe5
9rE2gcjZvgqmaXyBcw6Gp6AwkiT+h0BpRjcAo4CLwNzJg0qyEvwVUj6XMTIGTtptYrT6gxQQbLhU
fnmIU1FFno5InjW++HIiaalhEigcAoBmrOsKwRqgnm/s/WR+VnV8LqYc3l6N5JmvzCKAvpREyNeY
gac5p9blv0SrRhwFVl9hYaJF4ILZ1ef07Kfo+2kO1hyqy3c0iPbJpKa3JLeCqux+unFOUz3rfrap
1AOq4sdG5PpD3orqhzOZP4FU1CG9s4MdZ98eCnyUhl5iG7y/t+hNVOY2FakYAg8omUDXfhWD3ofk
GsVuzVvECsttSaj3qACV0DcIlA2IqWhN7ZT0WQT2qA+0FFmTfnAfe6oZlrDHTTn0LzXjPFKD2dzj
lvA4VfaDboldbMUZy48GQVUGTY9q6YL6IjEjlic4oefnCinTqI5V1Jj1FU1IX1CUBwJeGyV2+W7q
j7CED63PNcPn5n5wCljKugWzdDXKV9EnoQOFEM2QpA98hNXIK+ODT97XLZ3DmfhSLua378WKdLAb
g/YKnFqn2I8Wu3qKsUM25xdi9z9SafdGYoV+6b4syr3PZ5IylzZyqxC/JhBCnqE+aJiqOXrzXKUT
OK6k/jBK7UU3rNCdNmkyy4OyXLJ0CiWY1pihqlg0hz79yAxdHqSH/o3hV9gWq3Y7NI4IJc2u0bTx
QFi2yL0gS5G6aK04WX/vOkBZcHK06VjGW3/U16go+EOVPm6szJ9JDutDWkx7mM53KYObi/owWAuY
AWSmAZgjh5o1YWYgaeaK6ULb4JlW/I+FQnOQev6XaXkwy7oKoYHhz8Aj8Fak5RCayjsa2ZLvgEbU
W0G9DXCYKTcUPFRYJ+oLublhA74TiazYoaNzFM1UboVFidrtRROYOjTqcn2jEFZuY4o5yWC0iPRc
Fkfl0eSUJtVCdjij/qgn9sXF2FnD367V5yw0dJoHWZJ/owENi7yyI2QV0XCtlt3g5A9u7VFk7+Hj
mWMwmRrGnnLIaElWX96CVqdqXx3DemkxIg96AJuBHXMBe5MCCzlVQlLJb1qscEjbt2LZj7G3BKM/
HBv9NFi4IA8WOjq1vvfz+UKsRicSEauXGW4MlbOTZw7TLq6dKZSwBbxE4D2McCbt+jR03J5+ua8u
eW3+mZd0F+u/Rsd8csSKonKF780wjd9uuTwllvc1CXuLRYcKmkbUQZuJT7EWiAWCDJxV3IGZ5x/w
J+SvoFmCN3Aju+1PENRgrC5gn2huP4oRXqKzUgZr1iZyBDbSegl3qlsWmgwwuO2kPVZAxzu/YShU
A+6sy3Zpu9NsZ1dGCKpc6/ICf/K9lia+JUnzkMkM4nNcH1zX+sW6EU45Wa7boSQNLW9jtDb8s2k/
yO4nsrBugPDTM+jVpwGca/2oDbkOe0JdVseuqKZN0N7id3x5nkU9u0FddZ9OV61bD7XGctjgA1eH
9TRUlE70bwt/1bBY2vHge38db35bBWItSOtPcAgTA4Zoy7OMeXEVNEP/jEcoOrkZ0FDkGfkHYVoi
q+Eeusb+dophQi3bkWGChuTG9FJSgXbBAq59KhV6dl0hsGHECR0IrArg/s5R2qSAmpwvCXZ7F787
66JHTYmym5s7Rx9OYGhYyUYi0A22387CwQLK5xKX9h2Phy51rKDGYNYL/NY65Dxyc/0wEwjUugOb
2fH6qJLDxjPyDEmnug9jsHYCwFGkmg6lXVWvD5CMXrG8Q2ZgdAOnLxG3GdQmXfJPR/O7qEVVIbDz
x46FYmenHirbi37vrl2+/y119xcFw98jaf+G1HY27TGqSgTT4jzNt3Rgp7By+gfXmFN6ecD5mvUE
CIn8VXoqYvmoQ6Ve027xjy6F89Cj3hqjyrTr0rynom2NIbzgQvcJYckTtDguQ7HmsJjHh7k1yk1a
JG8T3/UI/eReQ1YimkZugFlNJ03v7YiZfgjs0tgs1LM2ySjkZkw6JhbM6EILCuEx7donmWjxrkls
tbek9ghlj6IghGsSoCuPR0Xk9sZ9ZpREdvN2xZQUlodpX3xHnOZsQjwXihMqwU+orZfxtzYzBLA8
3WAWNCO2ZD0O2bFNCj+E/TqH8TLeUZvAwMWxX9aUeWUE0Kkzd+oI54VLh+yUXAUxC/zbYcG1cJCQ
6Ytt7a7bqgM+rswx3lIGOzs1j5+DRZud9T/T9tg1g7kR5GKTaQ9B0ZEG8j/aoVo/HMuMKjWy3NAA
cxOYcEAT7lK4PuFikg93UDXDVhRftZTJVsE0jBYu3TITCyAB9w5d+RWKbrJn3UU6ClzfnP3kyZcg
XCERWzKqYjCvhb72obbyh0FE3OXprzXOiN9W3afiXlEwSxLmfvrZDQ3BcU53rBl5NPfyj9ORrHg0
+ey+jKglxYGI3SQalH7X+bARaYZaWzKRLPBZZHFkmpGsd9tgjLNHURNP6ejCmy2A4r540sF4rlVu
XGp/eZwr093FvnZOhtZ+6Lt9tljIQAIKtYbqlYLyNSnMCSgmcIEdBFdT4ETt2m1oYfWNAKaJE4/I
L7r2Kh15brmEQZIM1dGCGxs4k/4yTZq/7fX0FeC/uTeb3agn3a510s8W0G9Ql0O+s9B88PJ7CEDx
rsArEImtnYdiQFRqI99SFwe1LwAyXJ8yAnLiM6sLyFTuYtu7Co+2H7TM/jhVsTfa+giGNyhWXUbu
KH5XdbM3nOoj84DkuBP4IMtkpjK6rSvjByerv4visSEk3uaZA63OXu6Qp243ozE9tgLa0CQSXJxT
GVMsuxJOySsi5etbEAvwi5HEQ9MajM+k5qCu136zVMmyjYsK+ef4YhZWCT+Zfr6bq2cTMH+0LvHJ
8rRv/E3SUAw0A0oqXc743OX+USvMP9iOyWP50WsZusuJHpGCAAsR6iG2hoepV1OkqfxgCgBH7nxZ
vMYh5l0eljR3IjS613DoIMYZRKCESLH/XEwmuKvZ7EIFjJkZFTQIC57HIKaL5wexjpJj37zBIUQU
xLxKxcwehqp7aeDzRqts1n0yc29Mt3PBvN6q4XlovTy0Z+3HXANZxYkuucYIQIdnA8CE+ER6Wm2r
1phZvJ/idcHVGFMB6fIvre24bzT7t58gEpQO+MUnqf7Q52kWFqvbPKwp1rB2ne+yxbDu5rndZY2d
b6x5GaPZrmUIQAarysFfIxQ+3wu/28y6Zf1sLf/QLqO7XdFIjMq4/kpz75c2jB8o2n+mRfqjI1y4
v+qtmmkBki2bztihnuPa9dBitKlMsERPi/gxLsxEUNHuzKaNgySHyOhSJt8VTimCYp4rdA+c7AF9
QaQd6EeZ4z3W2PCiZBOmFu3vtBB5NDjDvbdCmkeUgFIowhfWHJIgpZE9ZvlGKwxjq2brtbTvSmSw
MvVu5zGGLrqIKpj5FaWKjRm/FSjfbtrSfTTiBKdJwXNYG8R7pYoZTcD4IM62gmFkPiJECbgAKUlU
qETVRiM9WiLN4pdj2lmgA8DdONlQbnwIEQwQEDLuivxFRaUJ6moSocsw4B7nZ9dh1xzyBYXQWUTm
lBtH3AIvXlFdidhDA/sC3FLrMSP7C7ZcQ4K382T7YKI0ADP+hxHTxYXihJ4WVoRW2hyWgpqO10VN
7oBfBVmjQAee/D47JZW3strB8hzMBIZKv7UbYQduZuyWmJA/sZfmNByRbLD3c1Kf56T79PJy2Bud
WrbIHNIrL/zxaGYGcpUqiewC1ZvRpAkxOHezuIKXujxqU2KyGBfBSLXEFf6EEq3z3OZim8oSpiqq
SltE3tb9ULoZqKH82cXtBL7gQldAaHCce8ouvVZvjMXUN2a/Ik7esX6u7dGeah3ecBUqF7OQSbQv
kJyBgOqftnAYSjWtHx+dWnS9PjDFrEn4SmwbRQJcsASVIvv+9zTH99Lvq5+5qe/jq/5F5vRFdMUt
Cg0icz93+7JAfn3I3nqUiQIShHRTWRZFItlHYCi3vg/RwSVtmCi0hrH8NZ/nyo83yNNiyIyHIpRK
J2REzIR1emBoJgzQBPqSl/+o7dbYlWCOgoTa6EYrsYx1eRocV9w1ZfZcKRyTYQH4zupQoWzmYO7N
LKx9KGeLOPVxYh2UJ/NgJf4ep4mn1DSScMjh2GipgeKc+2tFWWKnWY333NADodNzp0+JhprM5KMl
6jhwxO6Ntf0QxrhdneWbviv0ArQ9d7IiGe19kR7q8buN498ajKmX2Epeh5b/xlP1Xprqp1PHNYRx
KiWeF1PlFX1MUlui1lMpAFGDG6pSa/bIe7zEutmgr/RCeakMbJSLnueJywJpU8TFnvUbO0pvQ1Ge
tsnCfCq4hW7eP4ixr7f4JPwBLwy50a1eQVTaO5HJR+mX62bIcF4xzZkOl6pCmRe7bBD6tnGZw12y
bX+is0jLqWnI7Fy9EGHOHZpN1OJbSz4ABJjOYsAII17WyAAMGBWavm/mzKXeS/OWIVc1YNk9iwQm
G0FDSE2cRLYwU9pUuER+EAhJpyllXcvCP3Pg4uvpYAW0sgsAFFkXmprTbGphvBR+Mm0aS7+zDIOU
wbL2jerXkPkEIzp/YSIR40drpPctwt2BoafoBBrmr6LssnOcZtxDh/bnjJT8dsmItj0E94WYfzQ0
5a73gbQABXDGVny3FkyQKyF8lA7uC0vfk20k3saNr/pOPyvEfRER6MQRDKQeKPiv0Shfi8H+bYF6
Cz29wO7O1uNdPcizTHkak+reNqyHssxV1BmVTsPB+mK+XiK1XgGzVXaCXa/B3zS2MT5thuj0vTMt
v6ySXzqvlrMtS4d5xloip1vXbVY7HzDrt13el6cyIQDq589OQsFfhEeAnox3ylFPxqOuHIJA0gBR
lixvwH2byfMDG52MwOvM51m7TglJXwajsobAMc0+dAfEg6RH7F4gP5jZKYadMQUo4KBl5LXldWK8
FF4Xb4gqaJvrG19z7uKaFdiO/Slsr6Ik6XS2x1ZtnUIw4hBQzsZPId1ql+JjcUDIGkk5CD1VgjxF
QS9CS+5rY/KjKivvZOcji225S5DOrP/QER7onOB11jW/J+kHs0SlukJs5KjFwjlrgrzGWJOQVacI
slIskZ2kD7nbfs5eASUbv69jrLp9nv5o7QkjWT8/rXjYBePgHoVUWejEFXDX6SrrjFQdVSI31/sd
lr4DOhPmxLIAfNrKqZj4xzhVT2rE6XicPLQwBT5hCy6SB5A+h2qFQQ105By39hNTTrG2kLpWLorC
vq4052UvRva3U/aUa3Nx6rFdQvpQHqu5N0BMlGeM1SqmSh+EueqCtmGWW1kPwk7pdET63tn6zH7w
auVO9SVnLpQqDSfHC3ZwIw1QQNzsG7uonvHBCrXaTXjaJD73VR0ZAyBTQefag8G6823XBSwZv409
lYHGp47Wk3gEDSIkuKyB0U1sYIwLyW+alfdqU47HgfJNlFcy2wx1W9KL6oASrG0dUV99dTGEjgAo
9fu0HL9ybQkIQq620bO2c0mzN6Zk9nfXdAz6mMV6ldixanAVDJUaB+j1WPhaaQhVYWNb7PEl8w4T
KUSngiJGlgh8T5Az5bFHqABjN1Jf/RQa6+yG2QKZLaZ9vNdh2/kmY8skqUaOyD0i8b/sF6WDfEJ+
PdGltsXguZiHnUb2G0l48kBO7Wfz2hFtwdKEPO8Ud53mQa7g07FQkVtnyWSUz+ke2Ne13lv4p278
8talPcIjuFSmjXSi+Sqq/pdr5VfnaHNvJWtLpEKNtG1hN9asJKmLvoAuUMO2kjaMJ1rAhfT6UI/H
ItIyP/TbcaSMSa1bpum7cs35iIH3fm0pRZVAHPpsjrKJmQ8QduFtW2kp/AtSwv4MPD3robFBXmsy
kc0szl2fmYGZo1euDGJ7HKAib2FuzvznJIuzk4fGpVf7eQRnnWoYgwVYtLOTPXTRRmYwgnleSl9t
S6t7aRpTBrQqXmFltYgH6RT6u0sOsS7qvKBSJVAqhK7CzmIpK2SNePunO6g16GSrIFlCGHSWL32e
uPbm9GeuqLym8Ymlt49Wb8hQZ6UogKZd0CxNFfqF/17hzxq0uqyjLm5+JJ6PbI0L4KgeCcFSfB6V
GI96py0hpKc7CNxvtLJpGsxuBKLPCQsofBPiQNGAT3cIlePdA2rtT892qX+3uZVTosLtYJJq3xSd
T9Ez3ySaFrpO/S6cCR6Nk4VMBXI7D/WMPEENuMyBKj64ZAigzDRkLAsSX4de6pV0/zurC36af20L
9eI+hRDsF+6HsvQPzVpxi1jWBzF1b1I5BPKt/e5kHW41ToBoYh70Ck1UCLVoSMk/VQYhFDw1Qrwm
6EgxD1tJ6waEqHePdr6xzWAtUZo41l6Hqduw1lHrtMfCYlaS+XjqspSmXM2VJB8Lcr9kKM8b6sZn
dPAuguSqpIM4z3d1129jn2K103c/nKRuwnFljpo9yRwHnD8aTNKI1ReXFZQR2EomTkDlWjP+khTA
oq6aRbDO6VHXxuceD+dwne0yrOvkCRL213Q068QP0URD48UMzRrNVL9E5yf2Ai8lQ1TUkmJWEW4o
5AnR4A81H7WSCd3BCCYA6/+nMpttbc7ZDgeD+9iimQVv5JC44uDUYJwAPoZyKHnqXO1bTEcv3YGp
e9ONMt9n85NuL5TW5IjJTXK3DE21rQdkNGOp7xpbj2QGArRMcBgfM3tXwJwlTOACOKbxSTZs7PVc
wLI0n5qi+pBrPyIIH39SeBIbp833/piSE8zOiM3FAFNPw9hHby4JsMPVYH5uu03HbcdOI8bgzWe9
N2sQxtpAId3of1ZWB1BHn6IVbIKpui+jTVrS2u4EhnkNYkIRXLx4zOphDc3YQ8rI4cHyzIuq3Quw
ymZPJrrVucFhBSyXGpH2MiwlXaN4OU9+uRF+u03z9R3XXwNw0gedhNDt70AEgpXPtBeUZa/1gja0
oTyHoPYoXNvVXeJ5uOf63xXciXC81jl1ReekN0idfJCWPq7I+nixVqPYq7b9bupo6cDADECOivE9
9gz3kA5ziLVGxUD3EGlZkz8AxadgVWeR9/WuNbt5IyaE9FTd7ZT3gr6OR6HU+VkKAFE6Kgak6wjo
qq9Gp4pcrc1BlDSCZ0ZE7JQpPkrOSxMz5VXrd5+TXoP1WKnmeg9xUh6bwTeexOQl12sRZmNuRrMT
NqhIBqJntZ+WkS6nIC0Z143mb8DS68eBuMQD2qA1RN1oTv22LA/bAt3jIlpba7kiInMepFpd/6Fi
H9OqMewR0/bZqQ9jWdehBmSdwVwCOOFva3Exn8TQYtZytV6EVBc4tvanKC92V+KkLCh+SYLQ1Rnz
4+rBhql7QtjObKgxzkBisxUFKcg6Le2+yMmsGj7J8E3b8dn1Rh8N+uQORCnDlumUamAdTq2rbayc
0MFztU8jJSNEgxcHyNIJsWhO8mpfUYDDhAy/QiiV4HVRNaCLGtmTS8Gln/aOSR2kks82RQbSpyUY
ZjeP9A6R7oIOc1i2Sw3nly5T01B40rJfZbr4oVhUh5mGyxBPLazSiaFBHh/cFeoRgnpoxZZfXW1d
f4SLNuxKDVMHhRwY2CCGDaqy1xTdiKc9skRjACMcb8QYxqD8PW4rC6U81oR6Punq+tgSmMnSi5iV
R1SYq6cu6b8K5dlRUzRBMivqtJlzYX1LIxc8K1YHeYjT1FkkVbXJZUNdCZO96YqJH1gdi1kPe8oI
etfpCBbYaYCgw7HPh+OAzn7ZtB3y9uvR8pDivq5JIdnMj9JYL/jGUszI7GIzmd559NxN7BUHmGeh
gxjLqR/bBTxBgzZICyjQteUPW8glNIxq3Np5+ozxwIl8beX+cCk7ufwihYIY70zoNKIOlvXTY7Wy
xFe2/thoDO1YDdtpLvHfy75iemmZWx1pm6BmFPPjqvFq3wB3zmmo1FKWU9gPcePKKX1IiQxxJ4bA
6Kvis4jnb6Mk3uqE9VIjdpWhAhxl8/LAosc9zzK59Ryhh8akhbGjXSa3fh2uJihoQiI0gAAB89ef
xUjuhB3mPYUciEPhEKt7OdcvDUgnP93Y0zBtit5YT9gPXQr/MbH8706qK9oz/3By/5IpETok3K2O
N5MtXZxWtF+Ij85hldPE63uiQgtMpKEcxFlpb1hr8tTWcyhbcb8ib1LGHmYZz3oaLwHZwev1O2x3
/DHpPjcgOXhd8QFIdlcl/ScqqzbzpRcBab2gooSQlZ6/0tI+0l7xwkzEM8VG77e/jttC9M9qkrs6
Jri3rBUiy8xiSnrHoziGWnwlsxjyA5ATLX3uurIOWUd7sZTLGjqdRwJFOS8okblKrKQLgToxWmoy
0bI5LzTKj9dFYPDxsjHfhawgKlioW5tLDUO7OJRadcfd1MOBGhNIOtoq85R+Gaa10zH08MjSPfN9
lO25y7O3VWfIj257P9tqCQiyvpCGpZVlwHF25vpxaIY69NJGi3oeTj2+Mmcxy90CK/sYV+MI4w/J
1+INqV+mvpFotIHEoxtEjbqlBZKmUD2W1sGp0jtzVO051iZS9GyOAaDF+9jml0MLqyI/tuvNMmYY
hToJ6GNKQT7dPdKnO2tKVKjsivpseUI5yh8qAy4ny4NTGVujox+fzUCXpkamkWmaTOkEMpt1hl1p
AJ3F3+ZP/VqZ5Q+MuH/UMgdEllgXSTaix0SUnsH6nNrpefBR1zY/FZKgoRQWOtWSIb0U7YY+QjDF
Lhiw8a201pzhZFhghvjxKypQ8krhAJ79i5g5DSTt/y0m14oqpNqONVYGGt1/4BRAxhnC6wENQuaM
cQGdMJy7ObtbbUgft+EpjZ+xq8NMoRnRVekhtZnTp9g4Q7i5mgL0keX/P57OazlxrdvCT6Qq5XCL
jTHO2cY3KgRGOWc9/fmm+t/nosvdNAZpaa0ZxxxjeUhguLoCd7dZhuUtyz/8YTLfYIm5ZsDBvYK8
nfhbi956y4XNnwwxa6nmJMCfO6ve1w0TlWU+PGrS1l8v2Y4dY9M4xV4jpWsqsi8NXZOrPoLBCcE3
Elc2Yr40vzakXZOIJnRut3Wgg6mI6zqoL0rTUrZpZ+wKr9tT7n2h9/83RPZXFM7vZpV9umq1pxT+
56CDO9YGI2hOCs9PWRvXTWpuW+tdc5z03rPb5yZ8Il9stvoEAnmxHxWLwWAgjR1dQ0ofHnUJObzU
58wmRfWMHgkkIts5roIOFJIFGnAAYA6TrtVsqzw/R021A76a/jrlKF6leE47B7oAGzmZ2MiRNqPK
FlFo8rCF9jDeNMyHXNuwDl15Kq6HWQyi2zQ0qD8KGpLh4LwxU3JtcMBOH7FzR/upDoWGthue/W7k
6UxRfRV61Te1I6qR9Ihbz7hDX+1LgX9ihk6ZyMh8bEif0LyYiJld9dGe1OHKiaPqeoneoA6mfuXN
1SZOSGVoFVvI2ap98VyBjckEKYHqJqpLenRVICvlGcVlhvPEnalKRTV+KTbMYy5MpGBMCT308wwb
sFeW6ZU5g/1FwfNmdjp9oy/Ub4zqQ1G6xyJEnADY0qtnUXiHFbTdmLbz1RfxU1vp1wC39ZsOmb3r
ehMmA7B+SjFEBDDPGGSnWbjvYOTpXerbU5q9A4i5gmUW9u9pfBiK0r7Wxu59sFSYnsNyky+oOKd0
dhOXyqHStoATUKkZYlvnuBQ7e2GkWjeqT12jwgB52eB1T3MOhiFBPxVYSXMeUSnd5LoOImG+LUO3
urLVLL7J/Yd6yeWg9sSS3hIgFP0RDw8o46JYZHn97Vgl73Ef3sQUdhGe7c+DWb8MjH9vEEW7Foq4
Ef0PVMdAq0dFe7WoOmdkQkCqUheSGVd7UMz+RXVRDaS0/uEwvcPHfHTJ0Y695ao2pwQjpB3pqN5l
NU50SHQgDJ1a4/rpLobGvV1Uz73pA6JRq7uahJPeY7uVdcViQDg7GjdeXl6mDlhT0Sy/ne5dWWnz
QcZ/r+T+sTSjbR29eHrqQ28NAXanOYwCwYdVMNmTTMWzh4ATnIJXk51l12HnvUhsCu27uwm3cIsZ
k23eTrpyXBI4c6b8ZwL5OEw0qsaGNmYP8VhT11yJS3W8Vu03rW3uym6sbla+7XkBWDVOPUEShf7K
sQiXfZXpWH2+Ksr8zQ3Tahc6Jj5/Wig1U23LDOPR06HC1uDhGUw/pV5DKJy3PBcopvVr0+6BrdrJ
cVi6kqYF5eR8buBpVZcA6PcnVhEOoS6raE6bpwWVr41TWsHYohroUrWFmDqw0v5Sjx4eQh/eobOb
bx0gkldVr5kbzQuGqWJyKc3djzZ6HISrys3vx6nGyIeUdfske3VHbh2+36Adae2NfvMiZcmoL2+T
otq5s/9VxNGvVqZnUmljBqrHsFJLe13fhVTUO1hFIcnIrmCtMxnTxZ1WE4WNafK+rSxHEg5m7Xsn
iT6d+NnzTSBZZkQvZ2aKLX3qzGpvlEBWPf8zYfZio9mQRZrwvPZwcaM9CN9SrF4ZNrzlEDHb1yAx
fLZX/NF4sHhmFDxAGr3Hrf+HmbjQgfiIJ2NrUsGf6+JWN7ZFBsxOc24plkxVDP8MNJKFU95XVFKZ
ajU3JhHLVdcmMMhCr5d4GVSLefIxLTodoOJXVbCUstlmHmDi0K/u27ze2cXw6EO3a8Wwfs36AyO0
z47ZfXqAFZCyrJlk3rQtuiCUtpeaBp3Z0bZpKKbVp8mFrT/SQdLRekCB8d1HswJYJIDHSDo/M/QT
CAFEjA/HuIz0bIMEgjmo/asY/PAL0uk4BRlTdN1nBEYNyi961qh1bcSnuIN7KGK9gf4Qp+LRrh4T
yLNRfL8KO/POpnLhoW+0MWyQdrbfv1DOpi/ePdnqd+hltIqpn1jLghZjBolbWF4Dr0jZKhWcL3S6
sfJXeobhLiBlnnoLK8Gc+9WsxwEEe8w2OuV1qyhUDPrMIF0jrK9mHXaE8gKFwt7P4re0wjx0sQvT
AfnlPIzXAAVRCmA87tp287u2ZPDRRUW6TqAXMembdhXdVhALzVyO21AwghSFd96AnHNTWvubXsEE
aQrEuT48Zapioe5XMgRdLK8W7TQQUalzS5y2c7T5wSTpzpYHzzDjfeoZ+3BuSQK9CIV3WwE5VHf7
NhveC3ImGi0UQlzqJUA7IX8LAYZ23q43nS9rIW1CEGYDIhycW6d811Gf3Q1dOKC64RnbtC+nbT/2
2BQmdDrD1Z+NmuawSzUhH5ptl47mA8pIhV7A5pmwbV3kJiDMWMBIN7uqYXYhG/z7yhzaJxsAm68n
CL9FoHNb5XpMcxWmFuUhURsNBQzch98glRbOCZvBTnJ6wQNwKwYJHDgllAKWZQZTmXyOmTgGXrFR
E8rMC6qayHGMBC2QioP3KRl2c4eDk9Ord7jXK07/V5e6NMhRj95qanHX9v02HhcwgJ2RffR5zJ6h
ZJf0qsfkjf8FjJgyhvcZG8iaaSO0in49A2vpDgxNYYkVBMMbBmaoMVzN2vLclGCJ4PPb6COGJR1f
awdsZh4mL2NJw9GlK2XahL7s4CgkWUDZSsDhVFzdrnt3AQxcaRwFRnfRE+3qC9qsHP1KefVMlepf
XyrcI580Jo8gCg1k/NICNGB8UTNsjJ3GR1jXXCcyd3RRSLHLlGFN6M3NDuoS1dgljod+DE1c0KPR
1gQYWhTXcbq015nhP1YD6SMur1nOrq26P51Be9+x4NWUytroAKSYbM5AaNxlnra15xAwaeleLzY5
Gq2SxjLgmEFrlxlf9bZnbHGDpMPFm918Uw3VXRZD8Dt29Y1ZwU9PYKlfKRpkcr65Z+SBCe6BVKWz
jO4VvrFnhOA+IAEKUPmyb4hAr5waJFc+KNRgWqy2WsxX9RgJ3KF+VRTzvpNOAN0GygSQAzHYF91Q
EP4DvQOTWIVGB/K/pe196LbxgdTDM0AoshoKNoY5ncEFkUbZt4Xj0pNTzyUtXflp2caLQN36FjL8
Cc0Shm7dkTa6PR/LzA6mZDnSL6D2od6oHY1z13krazsozDhQ/CJg2Jj0dX4xpuxHqYaLa3mHIZ7v
VXyzNRvBTLCR1fN5br6V0fm2G/u+VbCV3XzW/eqQdtrZc1PomTpsj3NoTeXkNMPvUCGS0LU3nLig
ioZLVg6/ddtdpVP8ourOviuBguRZAGVuID9hvjvH8MrP9lesa8emnM+VUwRt3Xwo0YVky67716iK
z2OTBalEgyoIsfFiIFYcafw084cMzwLSGjO3nBsjCWBpvsyAfX2TrqTIGSSBu4Rnn4JdKZF8F4Wb
Ok2phHbZ1VIqT1bsn+SXnQUFZI+pnRQK/hFeaTxAFA3HhJNCIDee9ToPkKwDXGZ8MBgrbfUz4MON
Oqqf7TId5667GH37uMwOMNv8T/69+OpPDGp3NgP5iERJv83y2c/08+T0x6Sp/syUHpoCx7ExnqEM
P8IE8JhJ6FbkgbwWQyXaJ8VTpHkn6DOCeh6FvCoIU0mu3ZdiSb81INrFdCSaOveU1txYp8upM/3p
nOTn0jOLOno3aqHs5SO0IrxRDftOq8zAmftjB+dKUbt3Sb6s701s76RHDtDNkmgnvdVb7duZn+Gy
P8hbDGM5tvQIiU7eSosriacj0nWBbYNctA5a6Z3irvuV++XQXiEU+Vx0Icy3+f2/5WPBJ2M5o7t6
aRC8cdOjVtGzq/SzB0123y/QMo+X2KGphh4uB+IY80BptV1mxYYqwcS3Luc+ic4wv4YUrRjGDatn
FFkDmiPA9e0BCTW0W/kSpl3vo9zbycOTvdBn7fdiHP57nvLAl8X5KmkbMya3yZLptc3oQ7MZZFPI
E5BfVbscsMm4X8r+2UIFb/19lkhp+mOaNHd1i48QNgoWQBaBrDOwlkMSme8af/WyJKBCEzxMmXmS
Nex9dqAjpzvfN3l1WFIzKFIOczjmn7V2gfL3BMzqAMgSjFi489r5VknKQztqQdN2n5P1Ayzs3fEZ
nO42BrNXuvYsz3YJWVguoEU1xwvkG5jDpc0/TxdVod6Jnzeba+K/bmBkHDHEkc5FZhK+GhRr0Y0i
iasz5NPkV+XP6EeBL7JZXKvmn+RnaoxvxQj+PEkRPeUq5fbCFp61CA07NTqP0XwmLN0wmvPpK6jI
hsa6MnJxVCQfLQi2lhS9IPBbnu6dgHcFECNdTN08LMp0bsz3uaw/42jDqqAC16nfsT5doOQPdJ3v
V9IA4PVunoBPLtGdFvvXyJgg7ZkF05DdQxZwbSjsZZibB82GFU0LQs6HfD3aK0H4MZrGrxWDTl3q
Rz/6d6goQN3rjvfV6LSswi48l2P3K3fWKpp0LndK929F9La/5Ip2NUPDN0RcVo4WelpZjz2UyOtq
o01xkYVCQqac0l95iOtB4cB4fb4uWdN6J5OHPJYFcz88kd46zHpC/JNAXO4yNcIZRyhyY5r5KyDc
c9qEZ3nADpu5RD+G8fDnauwZEYOZvlQfonG8tEseJC0DK35f3jQlnax5xjiUgTsrpz57NuPiQ1xA
pRi4kPhQ34jlNszxolOT2ORZhuYYuGuPr2IwiUAAd+Pkf4O9mWc4X7CjLfNK9BqvxYQZLerNeXv0
lr0YOLnCJKmekpDiMIsqJkluvZvSYCj2aHscVR6uPXJuw4xYO343M2hBOhPrFHK+2erVclb78exk
29yuv9J5JuflfjTNCpTM3iLjc99004X51oDSMU6ySDBht7Off6ssOsNO5PxzR0Etujeb6GziRCk5
BSYYKhkakQoUFrEx+6OsvqbUv0V5VtMYNRbrIBukmf3TcKdroI75V8zWmdTu5JMoObDGUv61+uUs
FlLMg/xM1CSQv0/bwni1tfFj9S5i3IbWPaz+RtVe6sz/qrA/4hSoj8Za98uE0lH2l3wP/ZYbLfZ2
fshM/AAH3TAd11+VlZFL85kQAjD6ii0OSjULwJS8tc4n9M8nEIUHVAyfyp4UXg8DeFIxxM2dbLGk
UM9DPl2KfL+Y6tGbfGYTON0pvHJ9Yd3EOytJ/73UJAohWfHXVgMfRf9I3ien2RdbNRvNSwJaLtLi
1UfYGu0s91dsWfJlOfWP7NGKxydLO9fqF0mU9whB4jnSob2Fin+D2t9taEIRxxKId3NYSLGjcosO
XM/FcaSgUbugP5LOOKx3jgIZcxk4FTaJjyTt/B4iuJqz0xYeHXPgZ9KWz0FbTZCcMVkrSr3PDpCF
2h+PcvMQNl7KkEpYnD+Vy3ROY+4sqyfiiH6j68rLYvun9UU5tFAvge+4cn3gx+weeUm2HAnEk6ol
XALQqHVpVhOeFT9adFOP/cWA5UHWb6i/q0R718mVtMJ/RTD+TAseMWH/VI01Lc3NPM3HWK5BjoJ8
R0oRZUi067rqbuRi//te3f9TXfYNv6qq6k4+xvc0bZMk6mO0YJt5Om6dQWab3DNB82LznauBlg9f
b0pvXruehJ5V8CLcS+ssF6P7NIR7Aj8tq5UOPAIqHqp+VLzsjeGUTdOEX2Ij1Fi8mfMSMeonQYTs
1joNz67zqarN23+nVT4lm+CRNHpGpiEzAl0hz0Lerg79bTEnu9LTzo7JHu8OYld1sEeZWW8jzX7k
0wOrYIP0UQCd3ldaamcxXBIdApTSSHyzweFCzG00aveUM760aC9Wy0dWp22/xexlTXJS3P8PtMRU
yeE0svTOovctFtnX/z2JLiavTkDo9Re3Kjh+cKWNinPKIRPK+wQimHgvtkPOTq/PTzH4ANk2tU/U
pqV/NvXOkIf030s0PZvaeJJ1XO9a07/86rXPEqaD7AfZ/hmfVIzpt6+8KqEZEOOujpzKLbPdMPso
+kHLlrNs61QlvMuV27bUb1IVAVPnnsrlKRf7HE3TW9FOX8MfMjdQ6YA0HcAUxB/0jjayWpNZHJSh
ujd9lIkJkRaGW5okfLCW6o8K4I+R7iVolUOH+BuZg431ya31+Wa087qZcMppzqoWf9r1SKUYEObC
N4OoCRIdpz5ZZJTe/ZV8mxYtNF61c6uoZwr6RZa/N0QRIZ66bBz40I3dkGD6FxBymE6725naehfz
efFccDjNoyOdXi26y3XvMIloqwkEfbCKwPab68WcH1On/RXnxWRz4Pd0RDN0sDo7QNf1mONsteOc
eDcdAxOya/SkPkiqANYPdTTvriE3Wb+z1+Kvwv5Am+oo++bffVrKXQ7pkbwAW8F5HH4mpfsc6cXp
KjgvSRRktRQWKSGSZPiZ0aLkRRbKqCTuHLInHbSwGH+lEFHQcS9BrAr/p5j6ERtnWPHzrNoAdcxT
x7BKEgzqcoRJ8awvP70Oghk6kDUY7GOc65wggavsRwJ1nQ2wupj/uRfZza3hH7piJ57SqKDtJZTl
ExtdEhScgDiDHnUbw+zemBc4SRwoMZuvfY9t9bOaHDEPc9++aVq8mgoyrMuEKWn06gTfBMZKfOsy
pOdpk7d42Ab5QVWhecXL4g2SBjMi58amPTijjS3G0cA/h+m8i0B0+qFzcKj1bRi4v29AZsShsU0A
3yZND29bvWlJ86SajWDm2eF56ylZJZB2kIz3kFcVtXIqSSDp8p/BtB/dxPr1qq1B4Icaxj4BhSiG
0DMtRLedPz8s/5RcOXnGZ9wW11oJB5Y/H+vOIKSMCcEwvVX3qMCx6RXa0W2ZxfzXAKemS7rcLFyq
ltVBPAEk0o5yRWNGEV44A9mRPVKp6FHQQhqYpuf/FugXAFn89V71q1A34j0IftyB0wN8gClBsyFQ
WI+xvJFwR75UrleukcmEayO34fcBo5LsII4L1t+XtZ1D/2+gFxpa3+GYfpTuVn4rs9PA4Baonq1r
xSTLbvCrfebZz53r0OqN19cjsulx7GmkobTEuWzJ1N3s3/9lz4YSHhlOOC+3+Vge1yXB2ctjhzkd
uh0YCkN2nlI+MPoa+Ch9y5W7rI78NPoBKBElZHQH5W4Z/wnE86z7KcSvGn7/LEFeHvlUOnFWo549
o4awcQzmjFheOy2g458u8qa2oSQ8OO/iMpsahzY1h4wkiF0ke3ON4vLpAZJ7UNyYC7HCBilUR4PO
75O3dbf7HmIKcgbDojkgkvTPfbTTWY3YodZwDwLwRv4+A2/tq+hWDvhsTjfxDNlKx8eu5tElHcmd
G+CSe/m3nPaRTNN1x3NB+8tQ/Zu0Rz+BBJcNGkiwg4DAd5XvJAQTf5CX7ltXB07KbKg5MdLP3cpt
FJZ/6oFM+rNz4z1NCrQGtcEV9Bd1hu4j0X+y7r7xWDMebFTdOubwLedAzoT81PT2V66ATZ9zJMbl
S56K7L/1ESzNeAxdhZTQ2ZnwRMwVLN7ybGQnyb4BX/hjoP2L3zd8MWTLCIMj3XPmfsQbiT+zvTyY
waPJreDBJR4AVL73l5ZBADIWrIf8NBpjmyF+JnG6ZFFqRV5P4SFT6NtZdtAm/8L81Pf3dP+2Heja
sDfuPTzd6I5Ho43IakfaD7gJI/2rqi2i8/eqo1xLPCT7Zd3/rM0Sp3sG2Xay62SdnIoSFn/kPVAG
PdKmuILWNWZigeiiTgKazM9KBglsLdyq2aN4TwkKJa4vswkhESDcan+U3Fs8rBROhitQ1Eexj3Pr
78B078S0SsA9JHs0Nw9idUulPqW+FjC3tlUHFWEjAmfbvsuZf0e2g3DjXx1EPrBtoWoFcQRH0aZV
VYby/wVWib08jYxgSRCsIAVhsdvLKoNtD3E4TsKaCOnHau4/q767U9thF/Xk6/hQMQZi2NzUfBHF
GnNIvpzix+nroCR/o/2CTWl/QnDReOZQKbBeM3nxjBh5DCPfcuxwyugZBDX1NAVd3RlpmzYdH/IC
lXsfJFNmkeVWqHtQ9UAXVSD5w698ijMhaAJQeMKRaq53cDElsdl+anogthBI9FHRUkCh3ZNYH1t1
vpP0WS6LyaaDT3XR1FkJP3wfPe9NjL0YIqudnuYYwAbGTFGZ5LD8OzFuEA38gUF6gy2e+jvmcgwv
4h5bz//yhq8hwk6xn3uAJ4Oq/YTlZw+EMEzSl6zFePAbEsibeb5ZNO9dguLVLC24PQUgrFY4b5Js
er7NYlInhdGWsOp9TdMleVdg0fBoMUuYRsARdLzGWADGSdJ9iE/PA3Ji/oyuPYg4okKJFNd0pkjG
G2jomHXSAnm0c9oGmkofBmhqCUxmtP6MwtgySL1X3OmLGl3fUOJz699UtbfOYuzFnvxnVyDKf1U0
2HU5cWJvas1mPbV7lRE22e36HAL7ZPk5nQiS33l6/SuhuPzko+UbwMLcDI19vYCjl7pUp6KjmePB
c6qiLs6Uj008A4VtStCUQZwRP8He1G2T4RrYHAfvbzUWQH0e4jaSec01014ti2Ic4cg4LFP8W9cb
2V7iqEfHDQj6aNeXj+JhoJA9DPpwZlgmKBC9tcyDPP0qdR8YTqTpOJ9h1GRocLmn9vzX4qGRLfm1
jfaUXVuuXd1ZdrTrFbe7cfGfFakjFlHeFlP8Kefd0mjHJVO/1WknjnZBQmo1epra7HLm0sVUSBYm
2aw4uDJ2IDcpQV80O0nFxM/ICYNp9H3M0K7+nwmSA5lUytnvt+KV5IGuazEkC7I82aM+2ycJ3eT5
eBb2tPyVSiwYldOcsUnas9YCXsqisy5BbujXexCWu3yQSm1/SUKq5tGLIpgEiV8loB5zfafo7k7K
3nScTtlUBGBiT1poM5eSP9KF2+nLvO/wtR4bXXGmc5fset+kE2Zc5J8pTtV3qteZKp7D9gZm+w7n
xdo7oA18rgGvFaH6Il8hRXkp4KfqQz/XXxInM8scLJZ7AvxJOtQ9ypVJjMyAcAAFXzQUh5LyPcXP
F4BogYcLsnFBkPpdp7WCPjgpqNH+WjwetQbrXc3M3aY43v5WvnEph4t0G/LIk3q+5AuQaP6p7Jue
fcLsyYuRnsbuXh2Ukxkfur/G9d7kOqXaZ2jtlwY6kA+KnenSExtFDLsy/6nhIKFi/1mU2xHbIBVD
x0i+dfM5jrgh/jlE89orUfz8YBr78dZT9JO8Vz7YI0C1qYdKGbGrGcr1bzPTuZE7k6ZESUoj12B5
8d6PUSzk9cXB+bKP6TS9ejZ+b764tFTkTubIRpmCkJWNlyEgocn5jb4nK7rPq+xGL4dztLDyrJGt
dk+WO4NOp0ur/9g9tQOEgnnsJY9dKpuOX/1U7kPOnq+0GXbl7t6YvW3rE14XykkW3Bynh0LxrlOM
p/yKOqHXBRRAvD8sIMxCKVeyY0JciVyTSigK9wwTzv7H+u+uOvjz20zJAy7E9xJEcMvenxZKlkT1
OTtqAAwAk9SrvC6/kkg5wQPwzogVtIXTBmgc7p+hWfDER2k/MbSvee5ZHoyZ1oE3uqekOk7R9Ckr
qTrOA6Rq17Lgcgup537U01+a/3tnsxjnVgVgkoDvJegHEfig59VWntPIk5c7lU9Wi/xpBJbZt2R9
KrDlNKAhTO7Oc1VMqjKq/VyU01XhUoxxKVPmHqVtNsL/FrdjLNFmesS1WDUuRTXbPfTEt7Kz5AmC
3cQVdvem6h2km9VMwDaKAOKwYGmpO/QUcAb1uhmqBygvjnqVBZTkCQP3mmEcJI0EhnzEw7yPcU4F
GTMgIeiabGqpepxBoTMfzAzY2dciQBLJn9S4pH7IMPJargB8cd0+VIxixeTokkT+F5PaMtM30P5u
/NN/sSoEbXuGjXby1bI7TVcNDHiMEmZSFkznzBHv2dGhv3w57eeQkE8sAwy2o3YuixtGDn+lZC6v
uyPjxAWRJt01qfzE03gEZ7wp2wEVz0xKFvQ6OHZFdRczvjH0245goBzGo7yduujBvG0dFU6z+iBm
JI6TJ4gWaIfTN+g5OVjG6F434wuTwnj54TcZp72hKFsxhQNBG9Cr+EjZVuNuJu5SujeLHb1UIHH+
i9Z9n9Q6rx9asG1MBUqRnwb4JUGYfdPjliiGvK7neHkAnv4jGy4jwG5oqDeDdie2RF5TBhVr5F43
DhknEcZYwVeljbdynsQCw7x7Vj39Csml55SzOOeEsSXT9tG8q9jQsktlYzv+8DBHyrXmaV9TSoQ8
n8XeVZ1ziClHVMR0zo9JW0petWKWE77zsnwdPsVqiNnMuRpI0BW+cDVHfvvG7NNGtrv82+EtUzh/
p8OL7NClLY/jrXyz0rHxZROLXVG14jdLgUUPt8acoUWdrYZe6ijSaWUGiwEt910ZjcD0tWPrt78N
kyRjObzJipiz8ebBxi9HDV+sqm9WMX3Jt8gnJayfGH+3yp98hhgY2/3f/8gVyTs0gyHI+V737R85
+GOa3OhGfi/3sL41Sh6NGSZIdoW4wtnWz5BLWar6Kwu11msG/WcEGIxtsGz/E49Q9/j1BmBPlCa7
1WaED5rafkndqcFDyT7tWnCP1nl2w7O4YFR5z0c5cHIcQkM/h1e1sTDlm96C8jhJpwNmhz78TbaF
5v9KD3vtegC6fPO9BGRWYM/Wl2w7O3c3Sha9RvxdLUGHKgS4FPTl/+S1NiL1v6zdkYYZWWX4lGNa
WGYQV+5P3d/911N2q+UyV1Ew58VrMkEkVB+0ovqSd0tGutqITt2atXJAPPZsUa/yXHXnhuhEc3hl
+QY/OjWfLUzjRV2/Rzb0TXoa+BQgaV4D7lyAMuGwxui6tKLH3pzeBgDUVRVtStWAfVJ98ONX06OH
TvQyWdo5CpXXzAp6Al1xAkXITqqVBPVLpq2LN472RSAGYvxTHIvnfmXEU0guHOm1xfKJZ62BbK2f
9/K+lPB79OFpYFKEgf8HumHXvZSbiVjk/2dNvwf1DgafvE0+VD7A8dKfobyppXRE/bsm2iL9fPNq
6uBL8enBiDDCjUpl+N5sywAk1bbyvfuQIN2boq+lcP9UpDRGm9CSQnNaV9+afTvTUKk9iErq+sAE
wyviQti65RiRpSLNd2wme9v3yZ38CrBZyoTOISlC6m/dM5aJMMM5TCoFzf6mhZPAIEeGiZasO/1w
UZyRC28lwZcXc7Oi7QGbDVa+spsTk0jkYGRR5vwpD0euwU/L27lFiFbelJL+dlP7ZlsonnK/8iaS
s4Mzoe1tpO8aXUVZHlmziCEAB0MNv/N3RPWRLKRZkAH03LuudJ/tpAaQwmdaZvsB1INJO6oxDQ9n
iZO3VpOzNiNJPl3k7qcpfnViBp+4QrlSa2HBeoaukwh8PXYX2qyTOrR7K0cNdij+7K46lYTFrh4+
hCpgee5bfLEwbcNw2O3VCp6xTD1KHTmz6H7RehyYOlJD+IgouIiF/3cI3R8M+mqd5cD2FGgAATD3
DR0BokcYfuq5DyZDVfJ38UVyth2XAX4V8TSGRWJ/BZeMqfOc53QVKmI7vil0xw9p0fsdtYchvsUZ
3EnPKAR9RRSUB3JS9eYRbhzY735d46ES+BdNATm+0nAQtzFaLKEyoyfkQCuxRubLc1wy6xp2v+LW
DI8eg4eETtQ8riWmtdxKg6sGV4fOx5ukVCrrKm3OipZlc5SsVJKHtpgfFa25lvxMSrvSDKVV/2gz
KO1mVzXyZAoFjG4sg8rrgCkk0Kp1t1JckfnrNlNepVeTM4zV+vr7vxKxTF+0zm8FmymNPOkbSuHG
tvWXJKR6SS1YWghSGJGfNajFUCPVpMUg/ycXK+mL5H6avx2i8VeadTrwBmny2uYXAPDPtXspT1f/
SeP2T6IT4TJ3DZgakoOgUAzoJ9zSuFqLRhRVpJcjnelCmyE8ae+Wiu+SmfrGXbtGax8Y4vuktKgH
U4Sh1CL9YYwOPY2w+kzDXbFefVUQyBAKyTtkc0lXWcg2iYcgibteITKQaKGzVDFuIWUbNcsDKdd1
OqNj+XQ7WQOAbvdFPkEaMrIWKRyVtkZZmEdQZ/mfPJ5FbfdN2u+kPL6urTR8vAFA91B+rDkez830
l89u/JX7lFaiBkajFIKpiNmUjJjJ8P7Wgp9d51fjbLxIDrkmjcvkvkzpZS0y9HX/LoWGBDomp/Ke
5cPlEyX5n7Lwxm66fRfTCaWAL+2jKFHf07yEH6S7NavoRspW8sRkxTzhLESKhie7r23Ahyb7lDWr
Z+VVB2orjzPJxx191L1O11Q6rWObB0pLtUr4F2K0xSC07pXHNFe+l4HKntE+rY8cEPtrnzBI+l/c
KsAuzMPOn5W9OMuFI2pnybczvsnhlpcY7A8y1TlIlithjpzeUEGzhTBYGlapy6aPll8kkeE4P4tX
dHPKSMt3r6qfEY176PugplSP6/FbDUWk3i2e/SWhARPiNASxVpnUur91JX6LmX2WELOflpepZRiz
V7bwRN6vXR6JDn0oXdPqN5a7kL5g7UgzhmFy+yBfb2j/PLg59ndgfWD36C6AOW9Vt7kN/Y4R2+4i
Df5oApUbH6XTIlajtLsfaKPFb+uWdu3M/oNUCWXnycmS8mKlzFBCdBDtENNQgszDo68OnwLj8D2E
d5p3eTpNDOKL8yK/RWuXrKx8lb+bdbzLi+lW/m/FjoEliBz4nLkWgS3Jt6F/ACyY8TL/tD4xObhT
/RJG03eTRTuzcPclTG6a0CB8yodKkbJMnFdvhmAEIyOXJq/LwWmGI7jXd2M32fNJuvFyuOQ/BIsj
VY3l0nvpBhXqNzljpUaPnmtBFuIk31v3+jaqPEZZABgLQE4+V94gOYuAqjJRuxqyf2YTwO+ght9y
5fHsPXUwai3U3mXx5RlpoL+28t3yIVaZMcPh8yaQN+LkpDg8ViXi1g2jgB6N7prHVgRSgnLYIWu7
A+qYbEFEhTxNKpAte7fy+6eqyq5dIwFbop8zWnM+di1LHyI/OxSkXoyQ3dKzgP9XB2KYnJmbO3ug
j0F453T5JnoBaW+dI2W5ji2HMUOX/dSepHIVGQwqbcx82hMNAKYFRiPJeO6+mjVjItQPpcy+3kCj
t9u6V1FZJlZmQ0FeRJvEMXZ5FN02PXqnxxisYciBnsR0Ykq78d9PmK9fGU/913x3hnd5JPL/si3k
ZwoL6OKUT5Etj4Ci99zSRXQoFQ6ijiPSaXeCp5FtJWg/Md9CsNnWyrP8vdeAtxA1MR/0Yz43XX3L
UMWKERRzI7ZfTIi3GA8doB7xuA3ceYpbvZmFc5KuqLwmPRPpjtqK8axxwJZigJm5Xhv7VWE8wph+
Iz5XbMCaDTdqedBABvK7sl+S2P7rs+Fmcaf9/3F1XstxK9m2/SJEwCXMaxXKO3r3gtCmSHhvEsDX
35G1u+85caKjtSWqSJUBMleuNeeYSnilLgNPZJiLh726bpdcPAI7A7HBK2ZRNxAgjrxDdR8dYKls
05E3VW16/rLLi+IQZ9VnaH/zYb+qfaBS+4y6ibArxQGk02Ap7XVa+ju1sakjuPoH1c2i7oEOY9zA
24b7Tb3DauKh/qse4of+pmUSom5vJdhTCgCmJEossFVdYDVtSSSNutJZq5C3ikaEunrVwMxQjcpk
+Wht65LIR7zdDNTZFfgrNQJSvUx7cK5tBLlCFcmUrGpwMRrUSNbPODhPieZ8qyeplgLiDrhOxHrR
xotTkEI4aY/qnVSvMnS8H0fon7p3/wDVw6s0ZG4ioOL859t1+8mC+qz2IKeWiDsv5SghO5U/TRw9
Obl3m5sa0qQacsl70eBCVlkkoWLMTdStqbadSPSo6ChE6l8UYuB/nlKkCupNVc9TXe5SXY7eTmjO
q/rgxvmW+9qLyLIAjxOhK/U7665aczmzYCqfHpmprWhY3kdx90VObZVex+06r0fOPcjl/rkLN2h2
gofYta44qq1b9Ww9JciphgnJ7L/iDdieQRPPZyUSw+/xR8mT4in707V4UNGEcW0MA4EotbXWHMYo
VBxKeGoTVd+Xz2p1Ml1Vaoib6j+oM6ba+HLcqH6fPg928Y/acSbTfTXbe/9HdVJU8YuMfZWl08u9
WcO3SKNUyzR8KT7pivOO7V+NC4nhgBf+6pHx9p8FUr0LRtz+rsGefauaTL27aoVkxkWueHgMG/Nv
DyEFGf78aaOd4/N2sI9ZJjwS5nPqKr2XefTP4wRgAVMDNaJSVyzLNQbWcKXe0fu6pEYdXdSvwjm+
z6aUsumugspCjiTR8qR66aqm8T1qY3eJtjIsT2qagHnsWyaU2nVRPifWr1rV1H3UefK9c57UG3v/
8NQluVixErGoodlS4eIfyntxpp75fzc34jle7Z7AEcQEunZUd6GqUu4LHAM99dDa8g9MPxnoHYRw
X5TI+779sQIpbbA+7oxe/xPn3Dla/2v48dPsE87Kx6ZOGkr6bnZ4Uttqo5pf6nMxl5iByr/lTuw7
h0rYW/Uj1f+LzkI+S3MEYAUXp3pXO8++eGYV3O8+F59tgcWOM4T6lNTLvF9frFU4ReEy/URWt00z
ef9W9e2SG1Zv3McZU4m69tQNUihPqVEQrcGCzy2lpc9+7b7cC8akWamfqHqESeodAGTdRzbqjrxP
xQVxCwBzIQ7z0ajPCfTAP2pk2nTVgytyfIH+QToaVT5zEGoon51SPUYbs+9lr0Y1vWN/jnTsDQLj
U7pVnFKpHJRjRv9t24Y5RSz+STy0U8P0KHmjTavdDhGiUuSh01heNahzidr7YUjyVsq/IVso+cKc
rSpCBlXWSwUezf47sr06LD2SxUzlqWCnuzWTuy67R63q3rMm/dt64ef9Zzlc8VhHYHMu2Esoo9iH
vaq+loLYnnJ+FmA09bH+xx8WNH2ctXRzU1nihInyz6L0v2H8XpODxCCzp05ULywiSVnrtW2yUbNL
NUNXL/8+mPSHj05u1Bqt/qiqipdx1O/ykyUeWSOXFR/0n5b+u1qt8yV/y02gf//u9g12XQgTJyWL
uc/I7IhOWy+e1Q9U5YCS4DGqeQ45xanbTi1A6nZU2y7QdXpMxYsagKrHVSDkChstBa1MtZEoBbnV
Vxst8Y7qzKC+T50YUb3us7ohSZhPXi19iZSfPvkDHopKjqFq8ueDhSP4E7ZE9aNuRlVbefm2ydtv
Z0qxwcM643NQK8aAR0BdoErL12d72yRGr4bx9Z/FRNUTSgMrILqmRXf5r8xIvZoith772LmPLJMS
9pK7ENkz3ZdZ0bbrYUyv05z+/HdLTyPvc+Lrhm0QlNU+WbIg7JrzWbz8qlJDPUs3f46G+lntLjSW
9jThdur2UA8jdu4H4T17jnqgWju8nIgB30SYTxdA1RJdfmnY6pQIS6039ewFnWT9H2o804xtE3K/
qVvMJA9A36OQZpnmsV4U35cv9S+pJ2JKsc/QBtiOD3Di+d9FlaIrqj4LxqKyai4TMt1evlfG/Etr
/JP3mxP4lzoVqrLPTyC9DOmt92mBqs8pjLtbZ0EJVeuwieuCq1wPUd63AxRsXglnjCkbOW/ci6I2
GQ8QDrdqwqhWCvVhkUn2Bn5YPRnMZ/c6yPaMvwLk0BA9lYgxlGCjrfqr3RJm57MXhiouz5ke1OWo
/n+XOqmLXF3ArgaTJdKCviGLiwpEPeAu+S0HpUqCQk9DTql9sVG9V3jFRpOmKBfXf9sObbgQy5Fu
1Eeu6tbRHQ5DP23vU+kvLSo+1Lxb7UZK8xidK8v8uD8tO5//9HV6crCd52JAcMs7BPz078qAK8as
UG30ak5bqg44veV8zupNzc2yYtACjRLG/TkdeKhhL5wGrQyd+3LSIs09mKH2APTYDPooBI5ZaVAa
x8Ze12bzI2JRPjgGDPxUPxR1FV6JjcIDoJFY4ZbeZnDhSIFrhOWK9Mau/ujIeh7dNt+WadtuXI8k
ZNtv02DI9GKXSJtkCXPedRJNW1TK9KCFrQaUelhNSxk9gpPnSpMPMWozujMe6OCtbUX1sUIabyKR
nXVNvsSW8SNqQzvUdg7PEPnaporro00W2WEKM0UdtoAbdYW3nVChTOYJ5d5HO1xNXsAK5hHxK8RZ
bNIxPBQFakRT1vGjIbtV6sJdJ3QYoxjo0lhgUwvz0YYNzpPWgGOyPjs3O5zsk1FPqLgGcUtzTcHD
/W1u9U9FOIqtVSBy1NuNSGsTWEQq1hz4ALWuXK1E+t4/GYXZBobrwwzEF4IHn0Bazaze8rG1VkvU
f6Y57mnpLvt4kAanVHwhHPxDGEC3brJuXUuHxyFSZ1upEgmCQx4QFjldZsQplZEHY9f8zaFg5fUM
yU3nvSaAMQDapa8wnY6IpsfA6oDXFLKQq7aeRzChHhN0Nz1aM8Nax67KjaPFznompJZAGtaVHn+o
I6NXy/CD3oIuX+avEF5AmZXWrcjHQ5bM9sonBxoOtPdk+Jbkce334ORXrIQGpHmMltIw14LyTR/n
fyxvOpNWBSAvttKN2b5qDLWTLDkNbj2tkRydgfq/GlAIV4Mn+WYY/Zpw9rJJ/pZtTLrVUDwDvc1V
578M3MbdZZnXUsbhg4LTZLAazLy+wn7VI1yeS6dBr8bbPujvsEIo4ya/D2SiDytg2tsuqd5CZX6x
wIE0DTkV3AqWDyUq9Ib8vIT4MDWd9YHkWxVYEuOQpZPcMSf3gSqnY4bZecGfu4zaY4URW+r0enIN
+X4aHTKLiyaHXRDPGBsN+9At5nQEGssqnWPnNnGhASP4E4+9ccW2TVNmjqLDwB0Q+WMw2n8IU3a2
PaZA5XY/Uqxtpn+iYTl77GOrxB7QhtUtQjBz2uutACRW1WfPRbYdilnfhgOLaRGmcHTEQuhE2R1d
I8+3Wgb5L2RFXqXwLDeKvO+G7FCaMKCL69VKs5yPeclvRjXZxyxqNoBusIU0NaEoAMaN0Qzi0ZGr
KbJeiCIG2cwpOQkxbcaEcMh0AlDFpKpk+Elbci8TV9+OOm6JqI7WbYo40wCrvzSl2JBOBk6iQ1rf
ypGc4HY/FkW1142iXIkymfDzPumObewSnhnOEpqPPIuxB3Fn6vO8myi1FkPilKpANw/jkO5CY5xX
gEf+WX7Ndv4AS0t6hGuTkAI9eoKkkfdyi2GbSw02s6nEapaU29ricnHLdCcjlXCYoURKdPNNYodU
RlMd2/KxXXjVrtW5K8btt2y2u7Wdk6lLQEWDX3YOGSv+0ZYKd+H8XPkl0pWl0bY6Ed/WY9XMpP/E
hL0UE1iEJsWa2Mpr4SLXDycISX6LljExsAGosAG9LgsAn4YRlFMtthJpZdznSM0t8mhQa25L49Om
UX4MxbgZc/gAM5DRYBHRizEsM7J3s1jbycwo3128tS/MEwqR6uCFHebbRG6r0SCyCOCEIaHFWiNR
Bh4ONC6HLGqH5zTQha+yZad05TQTxE1iIezaH1eW1/hB7Rr0mjO3Qo2O50SkQwHv99cPsUcNxDkV
+ZuVi2ifZwNigxnwwhjNx7hwAxm3ETox77HGeW61kCeHFKLjnNM9rwebDznx144sSee8smUaK8dl
upjjY1sZ7XPs61epGvkx1B2UvAv+4hTPy6CbzDTKAHq3DDrHeHMa/OEZ+z4dgTCuXW5wgijM0v7y
Gx1SpGhvsijfDIl6gCQYLc/kBqTLs6ONHrjpGJCz0/yCPobeX/tf5BxaQa9dXUbmbMHRKyNIf52F
PbJHUqMJAZp98OuI4y9G+S00d8tcTevFo9Zy/bkul5oGMAncjcDibv5WIcnIgwOKq+OEEApjt7Dj
J6nJhHcsCG6AEFQhJ6HGn0/1tUYL9OK4Dgu8N+2RIhKtmUJvTx0UgLYNLs8vmsNoaNt2sF/pArZc
tVMPFO7YpNOzcUm7apNTVFIK+OkO0O133PEMJTQLu6SU9S134wvjMuQawy4aeJskf3Scfu9ZhLO6
84OZH/suSba8bIx85vA5OII4ulL/6sJ+k841MjFGe84U/QMeqN605VsRDeaxLnLzONhWtm6EzkAt
m4714LHcjBDLBJnuGuCBiZsOTG1F3wB4ip9bW0949bH0rL01LXKH1fixMnBTThoIIAekIZulBfhV
FwuZTiDYOayvZBwNB0p/f2VODanUydAc7z8H8Ha2IsgZWqPVvZOR8lHaIBltrM/NYHwaerQESwG4
VzfAqmOU0vPho5IMEpibjUSiwpLLK8yUXcLYuvNbjqelRdjRy+RU2lZm7QkYBUYhkthEYuz6sH+R
MA7XcZ4/5UMO9FP9Eltmc4TBg1Uva34am3IU6sJNdDhRzOI8dql9qJqlO/p60x27NruRtAgpkwPQ
kAKEHzJm+yOOqUo7TmVaA+FtDwK1wgrEOANlE6GWCQV/k68azghFaD3m2bK2Pc4TS9NYO9dp9qaL
nd/QAVQUxGQj3inazb3T0TpcCmHMcuVSn+qN3PAp01lW72JWxNVWs/RnuYzphnKanXCSTPWtwWCk
XmLqdayq5/wWVqxXGSgdv6JWNDKWh7o6gt2ujmMlaCNRXOUzwRmZnKyVGbtr04TvOJVkAVZlRghN
cXLlAPGMEtFahm9hcb2RQHG2US3VLXuhzOADVy6XTmi/5R72AtrS29giN8nXrghkkOxO26ULA7kY
L4VHuFRJhFuFMkBdJWPtcuyqaZW2oss2el0wUBgX+KTGqp/MgHWCgiOuVjXO2HnOxk2Gm2Wt22CV
xt9IUcXIL4m3uF2vlgVkEjB6kQ8NBof7vfQasQd9O/AfVvoMOTHucjDCHXPayJ5XNmXsOtYIT6lU
b1F6geX153QEe1VqJ8vK4fZOHVS9NMMPE55ba/5OlwUTw1B9OJQnbudttdRStDP2oTgyrcDtks1M
5gQLoDgjBDYAyqZfWg4VZTR4k7Xux3C4sn1L5z2yvxKDT2jw/WsrJnvjtrTvFIrRntehRmGSEwNV
Dw5JAeRTFvGxSAlm1N/aHJv7aua2O5pjARtlqkaghib90fX9q7r6q/r+KDHwebup5Oq7/zZPMxcY
jnrAv99w/97EaPBN1o/SQZqn0ffKY8p1Mxbq8y4RM6BvY88oM7lf/NZdOwrtYpn+iyGnS0T+APc/
78FEKGdXth3FObVBNthrQANy3fREZPhDt+4gE8dsDXOZzhtd7y9DGtHTmpDG1Hk/kClJozHtdj2d
UFOtrL5DyBLFPWodITepLH/HxH1MzSI8RXG8I/AOeqUX/mSz/7D4f/sex2OY6e4uWmYUpsAapt6+
sYtrq7I8x53/UnvopVoUTclS73s2e6LY4n0fMXmnN59vzAV4SeUe2Qo6o9yOI0qVUvaC3KjkI9dT
dzVH5qavmw9v0/hQfEQqfepKKp3ctE5R7n12pJCt8Kl2R6/017YWurvWe43ohqx75oyrkZjI/aCR
qhNjsLElM2AQ/MRVL+5+HvGblORjYKd5FyTrciJ2OUi2cLcnmkXK2BoYiy3Oi8biVc7GuUSgj8Jz
OTnNbpj9+uQaotmotXyOjHhN7Ji+LgaDFT7QQF6uq4ZpIU6oYR3OTJMjG5RS/tB55FQM4H5yMv0s
I39yWyOHRtX+eLV2k/CrcAvtE9nRQAZbPIroqdNeso5gulGzAkvJwEytMkn6WM40ns7C8wPZlMCp
+xYWeVOQuDx666K233QTNFdRtlfH0J/AopPsVbDxL3Z9xPrzXszytSn6j1AW0EOL5JiR38wSgxw/
nNFA2FN7MxtK+0WdtqEgWhDzlx/NTOcV0SRl9WskU+DGqb3R2xAGfr7WnSoNjFGeDZDaq7CikwoK
7GGqHYq1hui1DCUuipR1rg/tek6X19qNeS90BUXL1OGijv1N47Q7Z0r6o5lFN5fzH0orjWNaHc1r
UYX/JPpy8MmTCnw9X1Waf7X6qd8wjvvWZB+TiQyGfTHFQRuTAMsHCvKaiE4kloGWD956WhKahXTm
tpG2L6mc9n3j/RJKUufhQqyqRpmKkLbmemid5qPTB3/tSSNIbePkp9Wz7DwEIjkYcrO71BZRgtM0
PnTSfvTL5VbD/lqFLvEbCGnoY2w6wyYipANPQY8F0bQ4oDbYt3pTw2FCiOTtiny6kZx9bOb+uTXF
h+Nn534EgQZvha2/OZXC4l/0jMcRrqhppEzfx8uc4+okwlDri5OjiwuCQCiHbdMGUeo90N1ckXU3
PljW8BnRu1vXdC2rUFAEwG6mY2FuBo33PsyRhWaJU56B6o/6Y0Jgl5nycTO76cL2u0yJRALaZq6M
gi7AWHenRf9yyftN8urcVvm1NT17K/2oW7FL7t/NGYFoYmUDNyrkNMc/xPWcbJx+HAOSckz6jzHo
pGzkH3e84YFEHUK9/g6TNI+VRr5q51YfheOsDQ/0Yzc/a6XOkJx7PWmJEmoJ5BiyiC2JxvNqSYcH
dPsbuwK6iSP2wdO8A0DTYtPJ4WQ4yBnH9qRnGH7KPHwgWXfkZftbLXE2GW3uleEaWlBF5IK4ZmME
i1W/l6J77KwWMQKxH2Uxl4wf6kDPqeUaru8tP2SLAYhoiZha1f01jPS5s9trkzq/pv3u9xT4HDEe
AJbt/dJrNh4OfFjZZ1sT/nZoCY3MIuOF1fW2zA6AM7plqgQbRXpLBJo5Bi2cJ9tsBdcfZOK4fq/3
oU0ro69B0ofbNulOlFROChEcYEvDuB0RCZGEAXKYdpVSHJoFi1VDysSqjwFsTRQDDkuiafOSjP5p
EmAqYxtTUHRue4vTRDJv0Yui19OgDbau8Xj/vMK0ou5imFzUO1MdCku/+Wg09iKzu5EWtW9zNo++
bwN4QOtEADkzSNRa6dlCd8vKb10ZfrmkqS91/tY5yFOy6mBg+tlx2umO//OLRh/sf/3x/he10LdV
Oor9IGVZbvu0H0h6JCRgPUtTNd7rf7+W0CM/LW2e0N9UvyWGKWQbVD2iuIPONs1+e7z/4pXjzgLi
v9cc/7HR03lv8+nT1KYJ3tgVOopj587VZ+rrN0cvXhp7RNfnOcc0AbZlYDJ5wDwas57Mx6z0cKz1
RHRpduwTxpsCu3fDYpPBdPQtCztu9R4lQAMloYpUID4QKSZZsGzoXbvDjlTR/WJpOfBUCurK/NJi
ngeY028u2+jYOvpG6yoSf1x4mGNcHsCC5sfwCa9YyZmE8gkAXLImCeAh7Xv92bKvqFrIdZAV3FtZ
f6aWTtLoHO3I6ssOVRp7RK6sgAVPu3mYAPFjRJS93XGyzQH2uZsZrqMkjGrdjWWOGtF81P3+pSyq
GylCuB6aaK9PZb8eG03fhf0A6NdOLoudlhtoyQycuGNXKTq8xTHyA7D1H+qGg9fCPzHrQQsi2iyr
ph+o78VPaBbdBs8q3K8EtpoePgLFa4N4qm/UZpi3IzMNwL2IFXmBriqNbmlYJEEaVheV/aHyBFyv
eqgrWGnQR003fPRM7dFgyUX/8DBEza6aHGM1FfMbk72WgKzo4vecMuewLVeVZ3wj+PhqxUdhUBMi
/uUJDmc5pBi+Of6n5U7vnY3WlqgNfLljXlGsYe5qCzzxxhLfi2Aa5s3Rr2WJS66Ra4T/bGMgvacY
mJ616AcC6WvpnTtJn8n0aYk5ZXnwp+4ENDrfZ2IDlpV4mIG3Tab0TDSJVdEGvZ6UG9189UR1Khoo
5KKhC1WLRdupH16I/hp3sJxVd5lINP/cef3z3DDJ6CAbjpH3fI9Ji5P+pDGmXvdwJKo+Ltd1iIBB
ZRHlPbWF31nPk6i2Ppypg6Vq/SbSNnMYbTPZPoi0P6ZGsWU2qxEJQRMQKhr3PgGb2jR+OjazyKQz
flqE1qv7+ytbDf+aQ8iR5fTByKpHOoX7UTzXUXS0fH3Zu47X0oaUZ11rd2KQHzMzm63VR4/RoIfr
SaNPOgHGXIm6zs7ChPKdZMaVsr49EplB5m1WkyrT98s+x5a8qfnJmxZk42ocQrk1l2o6s/E/kghS
7YYmP0PQjoO+BF7kNUTB66F4iejSr3Wdk4tWsA5pCJ2pXMBFu35JaLu/0Pl1iH1BiC7g/Rc/NJvz
gIhMc7G96xxT+6dxQUdubskfMki4CzW4x2SwkmU1mMQF2wNveZj+KatZbNAwk2rKjLCC7t1ErEzk
EWXbzl+m1SxG7+KxrbJuS2QA6o+NmdXDjpMNnZD5cn/E/euZm3OYrwvyKXmwHkwqWpukcAIxAXTr
3GhBN2nJwkGiERd3/jM2xHuapWlf7r9AVRT//q7oVPoicV6r+9fIqZzxHbXX//PYYqFUHL0Ob13p
aHNw/+s26ZvTbOUgE72hQz7Hj5eD/2VX3h/SRrlWUtDpE7GSF1P97v5HBMLd2SHf8f6n+9ehXnjE
aNOEwFwDzpUbhLb64qXbf/9Mrty5iiNxmA1hXmYfb80Scd6cR/MymBEt4MRtDFqEHinZ//NFcDxA
TbLC3Ny/eP/mhImJSx13ZMznkC6hEEhGph2l+slREbZzQP3vHPQyRwSpHnL/Xm4cuQ1jkiGKwfYv
Ga3RtZ7aXuBWA68w1TnAVOpvRi7aY9t2h/tfWEsSXnqBcMOc2of7l+7f7/v2txaX0f7+p/vXm5A0
GPJfjOD+TXUl7S3RkUTe//8fa5vyAGghuzYL0FaW8fgM4ZcsBzlUp1EFs/T2DIaYv0wQjYMo7uUT
K3hzaMuBM3iShwGn5OKshfM+01jmCDdr1oMUL+Q875I259SnMxqo0uoJ8goldw3aWLR1iVMPFS66
j62dwpYAtvGod227jULsU4BFNTDPCxL0pAKmPEK9zOJu30AfWYWoUdaekX8uRKFKuyOXg+YVOU/r
WmP6v+QkB5nxoyoks5wqZcz8Tyd0H7yUhYV5SpsMJ1rnh4YwJMD33TaaFp+YkTHoPFxpTRlykyRn
5t1SMZ0nr6Cj4dN6KCnYSfa4DGpPzgiqX0ydAQ4nGe6pJ53JCJCSaEP2BMm19VF6dGHc0L3W0bD1
w+RmauKaDeNWNgucnzy6mA6xO5r13IdEZmWN5a7RoXyEhEfhCsGY3IU0J5wG6LeGZZXkc0Y8hyKi
qh+i5dZlGd/VevAOuv7dLGBaGUB0Ehxb9oBSP/Pex4R4U8OtD8WQ76yp3Pvx45znh0Fq+d4T4d5x
9GhdixnPCqPgXlhXt+z3Q99/WLF3dRtPEsXdHQlS1FmmWQcZtr+6iGHztD0XufUeNS51Ph8nhy+0
BzzfaHpgDEhp3GPdLpEXMndgAnzLJmA+S845CqE/ve9iDwS/HOnbdPfh0WRcfBhLNqegDZ+3bZF8
0wEhtKbxxpDlVXNriNHuG5CHbgOvB0FLxWG961nLRDTDXG9uvdOck/qPlUPFm8hlkEnguf2wd1Pt
QkJTGxRN9FCaf9KQhBoi5mMC51027gnKqMr99TsgUBON3VVokrWZGPObJptXWJk5uTBMiJpBG7GN
6gHmew7CdfntckXGlhrAFqMD4jn58QpBgiSlFCFtZAhW4088m7hw2QDbig8anyCnBh1+s+1t2KyP
VcwJyR/pw1m4dIIaEzxPBEGSDzY1oTWKsBENW//XrYW2ihpl5Sxt1BnLzmqmoCqT5jCALmuYg7aS
bTMWqpnt97Sf561chl3JYOfsaHSCRvE228zobQ1Axdidey1+9IbkYLrYYXEjTbNC9Jr6G+E1N7PP
g0rOUFSKA6MvuAbvlWtl6PeaWxQVW8ajpxEAycqjL7X1B3JAi55ZYceRmMCU96lomEmTJZq9GGX7
ROaaahS9eXmdbDn9omPtNI6dHhER2VLSoYsDfTZe+1Y8E+i6ba3xGJYFowAguSm5aE1rnpmg+AH3
HHN9DXk8KZ75ciyg3ZKeTcFQt3uvafC/eCRvtP2Dm9a4ktBRs5juulq+TU3YYT2ZPoykDTw+RPQE
89bNRibh09r1fJAcNuy/of/KYf5CjI2vLknjoCS1S1hblwisuGsUv6JvztKxa862UGKhaiZjNqwN
C1e64dAc77ya6LMQ2z0NKoLohJkxbc+ys2k34FgqV6wM+nunygZd3yzu1dP7WyHN97Afd6B0mwMA
H8YC1ReOGcjitfECFrfcyxeJZBe3AQhRlf5gWwucbad8y6i0dY/m/ZRW0GzYgqvhjC02p3ND7SkG
D+Zs/tjRwU2d+aDlrCPxHOOhU4T5qmqel5YsJcZyGKrIHRbdwgYtXPz+b5IZlgel8EgAOGNEmsJN
0299lebXN9dUj4KM3D+42yDGG9t7cjz/JWWyy0S3uUHPJwXstjTdlf2Q/g20yl3mOc/NBJWnXsgi
aKK/epw+9C2TBt9gbOgRn6WuXr2gPVaQSJYwrk87OsAQ21/9wkEJ4DavtCXQe9JHgQjOf7cMIwgb
iGmd5OMcJNr84eGjoY/+QJAo/h0CEldgGinIiG5IQy/IeriX4omLCqkEaStpaq8WoZP6DeucTioN
Fd9+T4yeAJoupn9GDrE0xk/R9k1A4CQphW7StivXoO1Z0vkGzzS/2aRcxzi9Ov6pweAXwayTjBqG
RQsIaKLOmt0Yj2kgjGTru/6lYiy5cqPmlarw4FqMYq03JUSaI8KJHcf1NiTpMWttH0y9+vIdLuzB
eUCi/dZYzd95wWGmLfm+g6fhoHjdWcZTNyAVKL68tODC76dv+niXIdpUbvpFgXcapHuQUbpxhGTD
ziN3DQr72UUYtOTps3CzHEMz07hsPske7GNjdxgiCxbLTN5gJH3l+UWvs5fJ+MdpKyQiY3GIRE2Q
jgGAo9kOLv15ZLK3PLJ3DvyHDT8B2Ic9b+s6+fCMEtd7BL0Yw67P8UZEfxiW7oU78xJMQp36dHgf
+vZcpTkiSTIqPbc8GSgsnEj7jH3zjXTKT5FyeWgKe070+woy9rs/jR0qBD6NKda/607/GDi3ILqG
ZZKtCugl5GSccxLEC3NiXjWf0VYcCXPGxP9cZiOJLf3wRpMXgFTyZtOjWRep+ZyK9LNBq0FEJx51
Juxtmj/arf5UmTgSYkqWuoOtA5a4IjY5Xb7CmjEnT+wwQBmWrvmthczZEmY9sU1RJNpn0oHmjVd8
1S07ZgcavmJrIaaKCmrnzPU2dwsSVPp2r4vhAxA2gyNr/pJOz8mqzJ9Cs+3pXNOXZQtbj6g3OBYz
TNe5rGglHczhujTuJs1OGa0/w6BBZwBZLxvCO5uZ4ToZUts+MbW1M40byM5iTcPZOJXD6zwZV19j
l3Zb3lmnH4h65jd6VhwHy3iTmfOSNyEOP3GiPNlky3hjpFRdo+ic0A30GGmG4rnVfId9TrtFU/pC
hXwxo4YWHqDstazth5l71yzp0hOfQeLoL0GmfdDpeKZAjMs2vmW6lpJbOwfamL9PsA9XpaNvp7A7
u6jEUZlRV0pOxd3gvJqCW6uYGd8uvoo1LsRbVIIkq3IG05h8vuhDH1oA4FZWtgdrqV4X2l1TXdV7
WYM1t9ujHess9uItTdMsMMzxOjoAlPBQUFihaqpnWARJ3AeQbt7qhXN6F88fPTls8VgdF7aLqUtY
HqPNKPN0S3v6hPu6W+WTr6kAdoxRqHnpuXgyHRBcDVbAaRL0F9GYVXzD1BUSSYbZoNf2dzYttWUO
sZMkpQP9f5QlH6kHIXghGkFZM6xJCQ0q983lO+hj+FhF4I203XxCJq2GENtcOhfISGx9tOa4Dml8
ZJfFwK+ue+lXjU05tJnEcTfN0ZNtLkerrv5kmsMdxmy5LnFAmP5joXs/xTR5nDsRMwCMonaV6Stj
l9+YWkDtOD2ZJR6neY3i2rdeCkAiYVcdEk8ikECt3epc7Fq0K5J+S7/gkeTjZVUuuN7sMVv3Ufp3
mRomivOP7N8Hcwx0LjycA4t7cLpDmooH3TbLADZstWH8BjdNQOgIkaysl56ipsr8W9rRQeB/QaQ3
e0u/EhmWB/Ws4qvKwt1Y4mcyrI/Yct7DxjmnbX8ayv5rtGsksrisxEhlNlRfqeBttSKBDxDtiG0R
gWOXGY0FJVxyYnI75vnJMTn167nxCr1/M5bpLXYr1GM5Dm+q4Gkun92lQGShBszexOlHH8+5JTUQ
j+uutwZWCU53pTtyRC8kHuAfwi3fhLD3UUUilYcoEM/Hg96FKgpDdXuFfbBFzgQuB8NoFU9d//+I
OrPltnEoDT8RqrgTvJWo1fIq23F8w0rSNsF9B0E+/XzyTNXcpNKJO5YlEjznX+1LthDbNyfh49ov
j103tRfPiN8WT2p6Jh9UzmW26pJnEXJMLsDf+eDeW11AvQhdH2bSX8kUvUuhdnmvTslS/5e5C/c2
IboTj3ZM/puQw2Jn3bq8RDceJlkwYEf34JJ3C+EuOZUJDC6GDHwLwocSvTbhViaM5CEJ72GX/qG8
ZXaC1ez+A2Dc1uF4MVX5ZAvz5jr6kycrbcHHzHGAa1f8qYglQoV+0pLlOSIu+paimQA7icavtrKZ
4ShSIoEt5xgO1WcfFGSVFcCM0A2hIPu+Kcxe15S+ifHKoPpcdut7lHYP0ZIcZWEIQBn35ZKNHIL6
Dp3fDkHhRbSzi0KPScpyql+4qj7dpDskRWFtcnvdFT4/PvpHwPKe2lS4dKv1wD1uOFt/siOOhSbr
z6QyIXMoXsrc5udN35AX5gBvdJUR4PpkT4pVA8tQUo6nwAYd9AID8EhvSJTLXWtj9fCBHYPwSing
hsIHMlyHk6XL/0RO5HPvRHwbSI15peS+As6j+vON2i+EYnwi0g0xj5W78dZi3qNIok3onAn1mqBE
IJDyToXu1Zuro98mmuTr9SEdXcaJniogkXjUSsLLZeUi7jTzaRIGe/q1+jWJq8Vh+XXNlY4IH1jK
Oyyuc3CzmcpmMm3duNYeQShAvTNH78+bmImQlHGkbzwjM5VjGfHsZ+tmHb8pDsKFtnuYjaHHr1n3
Ir8RSvAzPliX4JDzg3DaM6qB2NBDHbn2I1Vgeze/XbEq8zfcTQyysPCMUve+Ja/gBtxO9fzhTs0/
vx7hVAP3kSwdjux1haJqyT6jp0eOUMI3s3M/vbsBUGVVaBQRlH/CACQEMVafof6MKPAiTw2CjfIv
5B+J9zhOT2AEhzSa9tQ3vAREMHJsWcCMhFGyMLKm5PODJfRTh4YmppDzOIPPuZN89dVQ0Nv7q5Le
Lovcco8Pt9lIwZaVAQp6WOc3Q9SeWn+6ZsZzd87yj2WIfU9SItMgB2CCqRVyRxSqItZ2z1lZPQw2
WdlKUtRsbAKiB1SQPfR5kr90C7T7ZB6butzNi/5HnxpzPXM5iw/drh7eHvLiF5O9aZDSw+DIh7RI
oYxmGggX+4iqEnt1+ywcAM3Fll+1Ikh/wHqz8dJzmq1XJDIO4TYtAyZZYG36li3irzJkvGn3qyjp
c0xQkBi6Ieni8Dc1zwygSjB65XobmYKyivzTNN54CIlnIOuU+YS+n1GjBhLLXSa88FCPRoG4rB/r
qr+6BQVLzRmTE8LU3LTHiSk+eObt0z55VQoMuOomAnR1+C/y9ZWeof0Ap9+lL1Mtqv3tOvFqrpFi
Seg3xeExrZDGYkj+pKvztLIqlqp7ssim2xAg9kUAX0xRPM+xZNokujl5a/5BlRCNh+giiIlFIIn+
T08Np0m5xuj/eDR3qovDOXoeau+7Coqr4sjb6OWtu8VBuuV5HdRppWM3aGpwopDEsbHdjVTU3P6S
sDvaTZV9vN0gvsKH4WhTYnv/5t4nLJclusvk/e+GHuwTrstTa/n+xhvNb0H0RZF8TeESbEbNI8Wb
DyMeTtZgBAutnX5CsyNNbCoM19R2RCS1OQpOu2gJkPH6o5AOXaH8AccX1/ztWTUl2WtAphxTnf8w
lgEBX9XRWkmDrsmwM6m30934Vs5xMrpfzu3ZkEqo6iRbnm5npxbrtUt4PYlAn9l2rLbUwp3Y+D8D
2RztpUHBbuhtTcYzSVc839hWN6FGgaO7mysVrrz5Wy3y0Q/Olshom+/sBNEGV7g9tb+IMbJatR4W
DUy4aGaraSDIJi3kH689wim/6cIZ9iVbe4Q9xqmJsWuJDaGGHdTMOJSaKmKgi2rYh+V8Hqjx4zgw
h6EcXmU6x7iS/lHlim/0tZc7f0nskxVW30ENf1t0f8qoyO9DPKnqloK6stLfZbW4ThyLHPuMXVMp
/yzFNh2Is0/m64RIvcqzJyERDjcjJeFKDzuVXFpLILQGtDy0yQK52NiIKPJXQp+OuVMoTkRc2KWm
O6qsUZDbqf6lK8E2207nIMXaOE5/rbn720V0oWRF8+2FxiX+PrZnu91CtJ0iNBxp1x6aoGr3LeT0
Ni99fZS1RxMb0opQUSWAypL8gumuvm0rY3tn591RluZeBuEpQlI2+rLGWZE/0P+zh/yDXltw4jbu
sgna8jJa+aVZl4eFbkoumPEjJISzqF3ihjws3dSTeS09hK7KH5f8k1E02fh0L9wulDmPvt0wwbvu
fYR2uO26/Dkgh93SjYTErx3Y3p2nqls/UMdTI6eKdpZJdTC7BXDs5KbR1ZHz6xhOzoYYwfJEMBfa
OIfWoKpHstIbdPy5z3zcX4f6ubBKHn2cWKC43J9Um9pohktNSS8DBJS4hw5aU1Ayo7+zLLiJZjrX
nV9vfY6wmakwNSh/qcIjjJ41Ns6t5hBUcxyitXHymWazKfwo7eh5wsmLhfu5vdmao5S47JJbUojo
UYBw7RaR5bv8ZVUB9YtdksVpNJ55PuKL8MNkazU0B1opHxIyYY9qL8KFp64htVLmX3L4CMoEK5Mw
Kb1e4TOw2j4S4bUOMJN29UwF1JJfyEcwcR6wEpE9edP4+vke+v4gljA8Wc0tyX1HCtx4T2D1rpI9
LFjnPJmiwT60eB8NMcwxQ/GDUzqoYhj3cp/sC78Z//MnPJqmG+SGAnSSwufOPK6o5lEa/zc20YIE
nTAOn314vfVr0nM9n1x/OLYN41Rarsl+QOI6g78BaA3O1oDHOE5ymnuLicwr35GzG2XvbCB+2tv5
tvZ5XufHZgDecxlIxmo6cnH+9cbXfuo/vLy8IqtAdoavLTaZHh9uXS6+DJLt5HO6/LCcmk0K7SO1
QHcDOtZ9V2kkKNQLyobGXLs7kGp1Gykkaq03nd0cyW7shykis+o04KfcIIt6JdSPbNt+WyBa68tf
k+yzuHddezdIPjzHRO+wgZK9lE9sLkYsGrV6Yb6jrlhYHhcvN87U9kT/0/axTtVj4AkeOvjtRjiM
WhdvLj7LncY0lrKETdjoFZi/Wy4nk2bMn0WJvs3Tz0DbO6RHEeVfqPcsXaUxJF8cojyIoSXUdspA
2dymOqgUf9KNMIJX2yHr+UUm6bGz1MgCOidbMYFYpHaxdTLpb9U0vZJhImMqwctdZLfpRckyJvLr
pSqTtxUdx5aev2jvC/M4Cc+6pDwb1U27H+XWpZR+eIk4CLjL1l9+PtjvS0GdA8UJ+wXL5NG9DfHG
4/4FCAqwdwzhPG8qt2FGNAKsyBaHRdmv0ZztZoHqCQw0jx0/gIbKM9pxJfBB6ANxREZ84UrG00nT
1g0YmCLi83T+miecqiJNx6MQDetPYZ4NKo6y1YQfefaVigp+agMQo2qL8u26SzGn2A7PMCyUkiFt
NwAHxLQvFiyo6dvqJLHlcX5r/QkDhZsjxT9joVl2axAz0edw+IO/yfuHykqZxtfd1IfWuc2cb3Sb
02nwI1A+yU5mMiwVIt8WHga8tIm4ybkg7BFvSbPUZxapiyyTcONTpbxHi7jzWzq0l7ySW/JN7JhW
6UPplsNpDJ3L6g71vqCf2pfJASUq1VJYtNI5+NPOYbvV/XRSwIab3gLfaT0/jPPBKkGTrHiJkvZg
0TZMwPy4XWrnI+WN5oXQKI46/YqVZ+to2mGyHM9Tn82EAuEWSXxSDm6y/ioI/oIW7ZO1/015znZ1
aSRDRAQ8VLyINNRHO7rl/vLUvt1wIgpBMHnDVO2wS9sAbBHhsHlOuAXjZsTSopsNus89Z/2dDCF3
7Gm5LSfdnZyT69h01CDI6KuypitdXPUuComW99L70sYb5xOM22fHaQXlx98Rc/GsYC79BydixTCK
lpXDcI+/gXc/We0ja8SddOkm1oUvTwad5laFEfJNyYOqoL3PlQTuQb0geUU6UGYt9/fo7stx6Y+j
xMbXDeLoSkIxSO/clKSpbtrC3pKqwgc9MoRR8PY2oItdXPNnXjhxur9ADj5uJ6qaXRuGjigQt+3v
vJYOPcTpwXYeQZsDQxxq1wNoSq8MD2FmftOUnPIZa1LuAgssKBPoPwp9E+25vBBsdkB0DKB8gvm+
KFYeJlwTI22khcoDoOuKhnKPnXl2MDCWzrIj5j99rq0PJ5HfzeDQxrsG7BcWwlqzeN49WVmXxUax
YI3mJcEzV5jGPwobVMFbkGaEgTMfCRD/IPDf3mO5wSQYVJu1vbgjykqVrVac0F+P1kM9kEfgb9ZE
EFJvfdG3yVgNyW4ZH/9Kp0tq1l+yioTjsisOOEkHin/snRN69UaFcP2acHgRITg1GNVitOwx7uw7
4qmewwm0U9qGHS98J91+2VpVmTHJ8ZFq4ZAp9ziVUchuZ9Kdv9ZmY7frFdXQpnAhNZImeVbeirKs
QdpOUj62oAmJLkVYLpv/YMXSIlG8HrpDuaBEYgyNbQjCQxLmL0g7YsT7cRCKckP0x2voz9F2qGe0
i/b6hNyTwt+M7Z82qie3dV5dbb94cIekAX5hVaQuTc0nrx3vVuXCXfOMOVc00M+TKp/Aq353vYTl
MxV5xB6bAQGqxa3YcTzgxkS6tdR3npW9KztHUBWM56xW3x05QgC+8NKBIjx9sr9MtvxnyWmbj8C9
U73Sb8io5+qOcOSarm+dULwrG+wKCY64c9TMF9dP5wMhwq9W9eHhF2i8wt06CnlSMZKtqAyyV9R1
GVor9VaLnpJpguIYdUtJnMFAdYWTvIezHzFxU6mIyncJPpWwDO79/GOYk/EuFeK/eakvuO0bSHPn
SE36HAdENcd+EhL3XzHGgBDG4ORMCKui2dnHk8wcvBXhYrYO/ZblsbKW4OQDkQ+UnO+wUrlbifgp
jDxU1C3Z9Ksi1m01YmsaBnz6oqnErTViY+6HyqB3CyywAF9T/WjcF8IoEQaToXOmMQbaxUqImqnJ
Cw67k1HkM8AMVxafr6ste4daBS9lMjO+1ZGh4TNAFl0e6I1uFps1Sc0XryumvePhGBpsC6/tehaW
XR2hTwBG8bCAeDandQbGaVRCsUgN7isjkn2SHINmrz3MHmF1CG7XqizV+zQxkEWeKPZaGnEuRvsa
VESPz95RpKU5G7DKXfBgDXMbj/Az2xWrZdZGIbMlwbOCfs5Wcie7ZezyZLAGPd1jIvUOLoe1QN2f
t6ATI2Z//cSk8DIsE+NERlSCgpsA+wLebQfmJdsSMUFNXKylwvCFoZ9m6YmOgEwTXQiaNEwefoK8
ox93FTjxPXPvUeYKLYfWwMyAvYMLfdz8I53SQta8/Jt7dr9oQikwCOt9zVz0ai4/qYO3dhPgRWMi
3UbtzCcIN+9YALpkQUEffZcGTx6Nq5oVlgocROmbrpENiF073orDab7Na00hMOiGvWbHNZv459KV
mWvA2TioQZytIPzTg+vZ5BBcvNo5Jaru7oOMk12qAV8UgF3c5iigHFwhU1skO+nznLeS/KiaqWWt
to6WYz0nfoKiIRU+5uOVIWO42XN+fqmw0ECZS4wawTo/QVbNbKM4ePzbLz9f8vO7xjHNmQIYxJlc
3Le/i9rg/74KBRgzKFjyrsY9kc2KqW3bmag85glp81a2ylgOKCe9sXoVIVVtiHo0TFNALF1hn7v2
11JpL1Z9aOJWWi+yhtB0ezKS6UdFfW3+1cKL7prlwsnHSuET5DyMY1z5KGoIagTh6/xuExpMSwgg
ES2tTNd4OHx+Ujq92iy9b4eQ+t6yvwtudQxDvcbAnt05z9MnKcv5zsAUNDUDlQy9IyIegu2sk8LC
92ZXZQRwF0axX1OdPSbul4f7UnpBtg0GTJf+LDEIaI0VxLyNSweDat0s72iVfKxLJ06+7dxpQyOP
APMLfOxb4XCJiqdGjfwbYjiVPRYBtnuXmjn7SyD02BGZjJu3Wr5U0M8XRy4fQRupUy8mSFDDIJs5
KCJyq7t5ujqMbhNWVf+WbJg9aStcrjVeK692Leh6SbiVpXTcTiM4FZTrmK5fIO+aK0Qu+6JNngiK
3a+B/zIFlDOQGPm8ZpqtavZ6Flbx10/m9GB5asSBlPNsoEU2mnIb5RDQnQv+zC4U7vXICW5yROZ4
ge8N0VVYXj1UAZG5j4THiDarRzGpP2T21We0zNX553dydCTEathmh9yf7wLfi/Dv3exG//tbK8Dk
yTaKuvt2pf78jY3B//++yOldJFY+KRQ/l+7PVfvzhf//n9mcPncENex/rt3/v8Ij7Erlxg8fJS64
/72wu9ulvkw0JtwshNZBTuLw82e40y52un6LCvVixQjBOswvlUsVL/Pom9Nx2fqN3dEXng9xl2mK
d4uadonmWOQrbAipquVKJjEV7DEnEc+TqygmUJH6lUKyJINp9P0djMOAD139aQWoOD9wzdjR9Fun
pZJAz2KX0QrdCOOfZ2tR2yA3OxXe6ojL9bttxQSGBfGwrsjRy2nb14/ptCwPaYQvzeckiJXVkDML
jrfUv5YRQd1INE4ucoVk6MGd5SeXq0tFe8FoNtbypcjH3+F8Le2SPWgl6a921IbaY8hX5VIo19FJ
7afhVUlnOt70dFLCHVJPQ2/m0lEriSdusc7VjbSZegW773MrFN6ZATVdnD1pQm/RlHQ47BCFmn4f
mKqm//jFFvKLW8nhuiKYBF/YXTDhJ+oS96W2w4omoamJ5RwdHbpyCDJnlBdMkYEPCYiCgIkLjGKe
se5rytjhmyqmMLiALUT5LnWT5PnTgZ9FxdyS8mtTpWihWZ3mFXKlXkGd5eDuZ3eEXEBvu+2ESjaS
VLGNCcWeAHDr0C/7OsuKx2iJ2NKoc0rqFs1M+VqO9Z+lnKrnuTiCQZEygeb4LtDWV9V1mukQb0sY
5DgVwRQ0/8RlqPi/nKVCejHs5LjUoOg2AXittPdtBZGBxSY7dqZ2YTSt0zDNehd6wX1RD0A8iWTS
q6O40RBynrYYGbQ+zhRWYFVCBLYskAKN3x9Dej/mIeNBkBT33PzfmJNQRCf5L7OO66bLf8uVoxYI
NojYhqYI/4NslhJrBA8/XbMv4evkzOnzFm+Ale3ggs5Aje5GW83zFLlIx6yFHiuOKMK8vhKyGdwe
0Xiq5UOWttbW6w+2HbwF8t9kDY9OwZhCjZ3cjAOZ3hOuUs9dTmVNU3s2EsgBiD0QSykOdoh9x4Ai
BSE+6YmC0H11NdPwW1pVc+DCJPMXog9uAMk9IiikOdl0DTP3PbdHPw6G/m9SsD1UEZeuFcr2AaSZ
PvA/0jVqM1rZeEwDxui5e2iWudg5ADVHR/3h6Ltl02Nw4g1A1AWLkVIsXdxRYZAeQ5IL7W0aJhgH
ZsYe1x0vPEofMc6qW3NlTFiAPBZB6cWDjZyvB68nnW1szkUp6/PPf65Io3nt083XBhEjAudMOpxz
DsrFOevAI7Ms6mmwIXy/WKpl13r0EovCP5R2VmIwmlHDDLy6mVns7DESHXHokLowPhpt1MEsDUIq
FBkYc9mZ+TojvCOGM0Rt48qLKRCpZUF0HElvsb4bF7TZcfK9XRVw+Tif84NusnszhhHCvYy5JvU/
PEI39n1LomIUCSx7Nj+71KB3hMvpbdMyEnAKYpYlPeLnO3h9SDI/DI1YzHguAixsLJtTdOxD0mfa
FrV/2YvYwz9LUEV0K+EJuSh0Kh4brErLKOeTsnKzj4Yw29fcDgflAhS0r76fAjPjXLWKPKWOrtnW
PYaMMfOZ/ftZnuzK+pwq/ZgN6/xaCvG7WLJPJxoTHoTkm5RO++gznDAJQoML1Tz0ffDuFOELDzXY
D5ijuAxtZlPGTnZihmtMDyqeluoV7eIpR0X8lqYIM1KTHUACf3ld2Rw7n3M8iBS+NB2Gm5r8BahC
TFVeNm7zDt+gGojwmTHIzQt7vvqe8GKg9GPVzLub2S9jniFDinUou89xpJDUvnzimoJgsSMcFH2P
27x5JPDlnHfyqIMguDVfubGkXreQGHCXv341PRBq0d75HT+uH07XqMno4+7n10g1LCiebvdJHbgH
PJXsX+TlcJTN7mUgSAZgiCizNBxIVTT1s0I7nIbto5UP+2oVLW0J6XdV87wn1PbACHF1HR/tQEQC
jWKEFtHwTelaRMZjdi30ejbuZHb5mgPbKAcVR9RTRI3jSqxyH7QDeeumOC85g4nb+0RC4uWCWH2F
BMl5FdEfhyQRDqH+vUtzZLo+VDQdgsHgd7idCBURcrLvCsFWWRY6xaMaLyXaNmJ1cCuFeXb0Xf3b
HvDJCNfAeZcVyR/eqyyK+hbp+xoN1p3dJiNJfy+106/ISvRzpX17UwoLXcEyYtph0B8LwmMX1haf
hD8eg/a+T4In5XXg66TSBWv+hbkP6VqGlUHqnefOz04r/rh5Gjv4r5dBPSiClK1lIMrBZu3wvOkN
62uwBpBNDZLEQn+vdfSRzeNDmg+njpL0qO7vunV8CHNurAmjBC4hwhuQtsPDsX8Qx/eMibvfemGx
bFy/+Xac4xQN58QpHnKfKJ4VUiCeUkLql+a+SkYnXtY4CrSKs5tikzAeSuHWg3RbhtQGUZc/Odd6
WZ8TUlzy6s8KYVm7Qb93E/S6CWnS+WMRJToGm7sUKbiCanHSSxy728YJdzxyiWqYvLiQy9/VaR5N
ltzVyil3kw6pW7EerGQZjpVYHtGmEnSm2o2Y9SXEDM0UDx1HNkaOcCiVLFNUaQYgi8YhtiLDmOhF
/jMbp5hs3o6l+3ArDSCliks3l+8ApDd/cvCeizbdDVNP0RJzauNh3FoG3K/59FxakrBLfOF1zhup
/Pm9LvElybJ4w811qTJhdsm0/CO+6rftOJc5h9sUuf2SQlHHNOR9+B1RLQ5RPmaw9kr4AzG9wtrY
mgqPonD2hjh5jjVwjAK7JNwDSQ32saC8aptUD/UYVEQYpveAf+8Z00VGdSZ5aNOj1ezk4t3kX+XW
6Ys3BfK2BTa51PXNUan7uGmm9wrQHEe8u8FT/VAM6S7CUer27QdyaKgLDu4dCOVeF4E6zbYN31we
nQayAgn8FEDDJQX0oA76B3wNX4yVHYbpuYTpBCqufRvPCVlgk8v39idXw3Plj8jr+4R5yeELtylT
fksZUu05//weN3vD4aunkVzzNHE3I2mkPwIooEovezA5ukXkS8RBDUjoVD/bDwsMsLDVY68nbETI
EXcrCe2EIdr7PL95cPo63aWmq/AR2GqHhR7HHkcJc52NRZdKAtCootoUtFyD9A9xM1jeKYBczy12
wrVhjkPywvFh2U+u6t27rMumfS0p6rFcO+QkXy04fKi8Wtl4n+uMXOqBR44Es8HdsktnVBQCNXsp
T7KZUFz6JfO57TzwfETCkKAiEABfoDDcThmNWqYRKHuyd2OhFBU9Dh+m5c0ccnxGuAmdoXtsm0er
Ntku8Sq0fXmECgvI2R6OS6T4GWr7KbVQYoY6gVAIYfI9JuCIzOlxWuQ2MDg/iLzk0lib7bSIrxYo
aNfSydd1KqSGAma84nCISYH8sENznXLv2NzSMLqBY9hJne+5Kr/ntG/+EiyebZZGPDSiMZAp52XI
821UfpLpwMAOY7AZcbJO1Q5aF4QdbSXb0TYLLOuuHdZ2N+U6hixGmOldxyh1zxNbbT4noEiJt/Wr
MtiWkGGZjT5uIYYPXftmMAQdWfPPyRHustB+9B3e2XrJ4sEJLyZ0AejLGU3uwn5GlgCDfCYbKF+Q
HqhltuVehbtOlB9uuZ50CxiMc4MF60dBqNSvlWyCgwnExYmc/JSN37kXBHdIxe2TauRz0ib5Xo64
bNRc7aWxT5hmkt1qt0WMBoAY36WJkSMgBBAl6Y/utYtK+oWbYu9a6V9XOdeuMYxzaLKvfkUUlN0L
1Lc/aUJdVEBcF8iR3QoihtthbIr+wZj8PmMbatzQUNrn0e1nkwwA17Os2SWwBZdVJFE8yYWkH9t/
bxaLULfME9uix/WaZAKsaHpIUp3vK+Miou8lEtUjbk+2SL7httJut416BN7JW3cLtB6EeKcwsdqA
KL/XyU26gYqlhCYkeEPfaM19XUYoSWCkUTH1rH25gs0b4oCpNG54/DOXZrzC27ciEOi4cKNRnHix
3Zbng9Mnx7Hwv/3q1TgCioAkxR7MEngfUz4bX5Q2rwAiH2FNhlV627SI+9sW/oeTWjQQMoB3qt0V
ZFNsHfa1jVPa7pb0y9/uiNqQtoW9zQc96AAxRTb9JXiOnMkhznOylEzSoTpkCbL68WmtslM1eNdM
tL9sqTy0Qgrpeg4SREWfh/3BIb1u7bx9zjoT0P6CxQHhBkvsGC+ISM55ymFeQ+QuLfSyrH/XBW92
RC6P1V9yMhDWsPptWTT3DhohFFsbo4f6ZaFkPovs0JNaSgBLRGZP1Z5899ud4PzLBsKpcQPu07XD
UtmamEiE41wh+fCCxAP5xB7QRNaThwcBFXH1NPVSxXp07/o6f1HB8kxC1EuDV3Pji+GjytgJDELR
0TsvmZPubcvZTC7JXBmhQsGtpGL0rrdpKTe0gKY1Dr1U5ONORoio28Q+D/Vh6Oxu21fd3Ui9LtWj
HwMHRRL6ONgz4p/6cDcpkuwzt4EMA1KcsvJXP/E8E47HhKxZpEMitnnuUK/yp1Q/EFcRIVCoPil2
+K+L9D0CNvzbY+Qfk+6dSz5uVqu5Y0OTbI8pSSjIoAVtMYl6a0vgs5tDkHF+ulKZe397PbRws/FK
fWa3I7W+rgm0RdKcjQweXLOf6Sy+EBXGiMWDg3D83woh7LE3SUg8FCggMzJ4wHwsuijaGnNtUFUe
pmLG7lI0HyWiOa9lOlwYwzHHBvl+6uStFIDqElUNsbfgfbF1/uy27SdCENm3f5YQ46MmRUS1l8ZD
DFy4WKAKbqsRPbmdHJZMtXtb+M6mm7M0bkkCiCL3PGf2ExQb2YArEDtGeYylsm+Q/JMdYRilxgEQ
3TcBqHIIKlfle2MHUE1YZjt//fKo0DmOmOh0aA446b88R7wr5TBd6YSZxNFEQnjVLzVfC2fG2der
CuVNv7OpzNmSn/cV+lCoHdH/yNvfjTOROzL3f2vl3emu+pfjaUN0s7d7g1ey21IdSM8Mr7fPw1+3
MC7cFg7Ha7U65JVFGsHrihaXHQ5mvot7/6XU5DFEPQVkJTUrADHdDVOCtSUacavzuTwBa/I8T1CU
9lBqkHZqnxRgZwTCPlOwhIquTX4XyYAdvF5YpLGdYDcHSsixOXAtcc0hpjH9J90kNvx6+qsBhN4S
4nhvIzLbqQVTB3oIKDSDwnQR894auxeZwy5qInbg9rJ2gwT/vyhPcS/36YVkse9epg8FpVKY0BE0
rQSW7ZWGYuiNH/vuACUomhWDVBVntf8PgdywX3xJs/FBdCsubG9s91Z6+bmEjdZvrTtdcsEx3+oQ
6A1ceYK8mSuUaje7U8u4hYGmM08Dficp2La6uT7XkXrra/vf5CYIfhssexOCZJyUrEphJ2LXQk0m
8EfDxLbPzInnGhcnXWxuTO7I3yxVN72nx6n+twrxfC2ab+wWrOF+jiZnDGoYoGJXNWPxoBZo/7QO
m21AD2vWoeOLOHqGsizxYOJAs6qs3pbJi1jpRGdNRt2L0xuV5Dfwy7Ct7BnrXEWsR4u2hMpjBHVA
ImL2Wc4iVNbjutyvmCKOpfmtK+9pTdxkm86J2vtTeAfliwQ3CK6rYduamSVYvpsjOMJOj6y7Htwp
EjZSis2nNyMyUYJMPr97FmER7riUvB0ZSms8lM28GfPmYS7Nx1zf/FzoyITb7oBEu51NInCsJNu1
07oPDkvSZIX1o3FFT5JPPOvvuQmeO2d5tVz3lCXhm0/cfeVZZOLJc+GIuxRTz94fPXdTFFtZRBmj
qrPtZxJHCQdFljW56d7V5p8cJF7Ab8s4r8bNXpnP+XHd9DytxZ9+5HDoxPga6fGUToBtUfh3laTI
znXz16cLupLRygTPezr0zntl89kOBRTygG3yiFgRuzHYVwLyqXsSyiwxxNVE8jsTceecbIcnW7Ay
Pfqt8feD8PmksDgG0v9Tzto6tARUIjqgLih8wiBxsYlr3mUz61CGQGSuCpvQhOaeN9K/LJ0AxWGP
PHgVXkBUpnOCM69dyGYVWDTPvsr+C133v1JZ6wEcxonzkLAaI14mOyCou+ncbeqgxQwTXH0hDemi
SK1TYOGQKMvpb+QgUUwaXhFQNHD3+s8xuJ15gJAS5yd7xywKYyjGOWGsY67xceOqrmKWIV5PJB7r
JLcY69biZQiq4lXQeRkuM8EZp3m2gjvQDG66rWbGviRN+ymXaTxlfr082SipEhWVu1JF/4L0U3cu
rMnGx2d7Kmd0xcNMhJkdets1mL+jYD/ULdJTUZ2Re/0PV+e13DgSLdsvQgS8eRUJeony7qWipW6h
gAJQ8O7rz4Lmxj0R50Ux3a2ZUZMEsCt35kqUttkpNqgcBM/EQhtNJJ7FEtIAMt07VpE9OZrzkagJ
tS9FzlsDIgNxwCzjcAAeIxX9shU6fk6AhtPxWyITPClBq45e7rJKnGTBWMuBBTOTFXsRMmbSLj8J
4Y8umSlM2/AMw4vjeUzJLUuXRnDoD7M/4Bnk0coRJYiXKwBFgU/cSttneKAwevyaoj9RP9kWF3lZ
2GddVnRWIC4vYX3XQLIUPmN6+wpkn0eWhBtre0zXrIIgewUkQ52PJS0Eli6YGaZGWGrt8My63DyU
ZnsWbVHeRgKnzaxNb1saSHaj6qsTJaQbCNE4dxwGWpAlm7ogTxsUOcrh8OZP4XPk1ZCsqHkjRpR+
mWIktTSUUAD4VIVNgVmpdZL9VOHJjJLTOAWa0hS9V3W9hvmcH0yAHANZdkJaTqArrUHxZHwPCxwX
dHNjyq9qDqtBC1p3tYBYOXeJejdxpLzIzLEOy6bxyuyibPM1xFh3E1RFylPE7rZ+mR0GFRTbzilh
D3be2/ybOko0OXwWnIuLM4e4JWhmDlao7GbsBxFKYlsfpoK4jA4YTGcSn2aOBT8YY7zIHnHz7JnY
NsfmhmxSXR5BJTxWESyPpAWQBnDuzXJG5nqBuM4+HpNMEXY3PzU6GS6uifCPiNji5BzknIi6Qa6G
m1TIYz9U/haGNZ6/Oj+HsEoPLW4fbNqygBhpX9peFgBe2xRwrrNnq8MsOfWc/V8LDZ8Eov2pLFGV
VA9nkZQ2atyKLVhEvplkFt6YufhwjJH3swo/koicRVc0kly+WBAwzE+pbXcbDuVt2gRn0HY+ejyS
CrNz96wwDD55Kh5TFy2zYZsaaQ7OmA1/bAPHJg9sRves8Aiui/RjpoItM4cHPTgXu17OOCU+htyh
Sa3wQFHzZMJVzI2pxdmpyLUDUntc+nnci/boZhKn0fAxB7hU3FCMscfSyjN4iVRd0Xe6BH2cJPOD
59bhZiQEgAB8qJuOhIk3vOKr/14AjHNiII8bGCh4LP0YClJn1/VOeKKVJmfdml7CpCVXweOmTC2F
1y06sQT19yV9YiLJzDgLFcsCBXGoZVo+q6l8B/ITW9izjhgwTkHjBQ/D8DwNFLcXKrrHdA9Mu4PZ
F83tvkz78sp68LbVzbsQKCK6VUVcdMtzWBH2WhpvvkEcYrs+Tf7RnRkjMCEfUsw3m3VfjLXa67MQ
nukE8SPBq0f57+3QEh5wpN5QxKzOYBe+gkjPp8G1541t4EtmfKPlpJTedu5Dm2VRfWibVF6abD4n
vjGdMh+UpGOwrfE882D3hFEqbcA/j3CGJVF2LvTcUjTBJxF7p7WJ3Jp0SomHwcz3bGEeu3F556M1
HazMOiWNXe6djkNE4WbWbeewkpA4mW9UwHofDs13V+OMNR0Gh7J8tDAtnYj25QeMmsDF7HVRmYAZ
RFJzEpvhJR2Q2ualhd0BPkMF9msLt7V3YSnAZWvZMDJ51BjqymEijAfLixO3k26HHPaX564ONax4
KRoMxJ21AiA0iUfWrKHndOU69ZuwYeVb4YIOKDl1ZkOypCncszt+jRkpf4V4x1bTfcib9iAL/otu
exu69Daxvsz4MGA8GQKsEgEK7KHDFxxjYN8x+1Tnqib1Ewn1XrgTH2OHomBIEOku5VyJjDKdigSp
fsTcxJ35I+yWj8rz233RhT8GACe4z67eZVZwlgWPa/ZnWxhvsLALMpneV5USjAkjcLJlLS+ja9L0
iyoBHgMqbs/iDNdpgG7nLsVuUvyswLmCuzKHpjZlzUODBk0AwUZ2H5b1JCFxH+DnfZAj1P6o82kD
1e45b5B/8WFz0uwhHhOGopcjLU51kDlnyn8cLwON0alvJ5vl1fZRoLsCmadmntq2MzftllbyfVRW
BO0qXkscYv65GqNVBqPvBwoTBEXlIkXO+8ov8bxCLudmiC0va2mlSdJjm3TyO/OZxHvvrheJC8Ql
Oi+JiYs4KFfeHdRxQWNgZM/yJuvItLHqIDnG/IzaZ/u7v1GHVZpgHlx8jJym4snEplNn9Z8uChXt
5xjPA/ycTr9n24DI0TnfTrUDq76gYqiPxLI/58GUjE81a1pJIqAMD8YyPKgMInsb2B+z2S9xLbin
k2HdeQyCZBNQLdTkfkRk3uhGSF7rvgZpbPWPjK7ATrIVujRSBCS4vsZBMb4o+5l32+dliM48YDfu
ImrY6jxUZ5Jrva0hLqXgtAm0bruIEoPMxxcQREzdfgsLoOcpYJNljlvlPGvJh9sbbGhMAzi9GcBa
7YLcBIv3Bdvqfjb8n9ktjFMbqAzKDT9TTp87R0DpXTwr/PR1emjqQcTSy+yNgYA88xnZelquylBd
7Iaq/Upnc+ush9985GjRevK5biM6Fj18TMwrOwxQHWqpYbEJtbaTIZ1dSvAXW5MBX4H9dgW24zKH
/ZcBWokYpL8NBlA6bdIfxMTdMcW+2LascqPS+Om76lbCyN/jrb0m2pm2/RTBWiyL+xD4GuxE+qY4
LEfTbG8TVVOHTIsEW5o62luEytKmyzjJyr8LVpp+NserSsNNnal6h57xFYpQb1KbM27ToUg5eeZg
NdypnjQ0ya7+pGDWMBx1rKLq4SugOurcuM79HPrjBnBUTJiEp4zB5ceJ4Yu23lNjQdAgbWICxe6h
UMqclHhv7u1kLneZ7Z+hkF21AHhYRD1cOrgJYdjt7dGzN4UAFQFPFcxb3/IqZvlztfg65j780Gnj
utpt/YSnpDsiFE5+8g8dtuhgbVjey1g2jKIss8oxkicPBZQ6bLaJ5H8tLBDdjEYwEtp36/sU5flQ
cs9fvPCvhScQjFuwpwcKM14EpL0QuIdZBBPmCABsBjREJOZ41h4twmx+weMt2PxV9DZLL73wdxgJ
OocZF9I2S53gmM1YoNwUbIJf3JrghA+kDe574Zvnwg5fMM0S4nBHrkMEMDc7Ke1ciFJyOqbvrx40
Zv6ENX4UXLqiuoyW628H8I8E00ja+lUJ1wAVRwfFzItg3XkRO0xS85PgZJJR9117w6nGyRhl65Ey
6c27aklQnvX4JwU78OopDjuFDUFaUhwyEVHdhrhozVGTTfXaKYa/vca1GPK52DcNuX9kD3+VoiC9
QePmJriaKxs8L5IBnR2veV0JrGe00uimFhgCMp50+yia4qkJ38dJTTHH+YekZpCMRPM4ec0fjstQ
n+yA+b66Cw0APLLVz2EU8IZmpG3kk1VqnIeGuYsAJfDmor2XNBi4AxaOgP4A1+INLvr6uuDk3rYS
jR3b51NpBlyR7vQDM4cKwoWWYY+UB+b31X2BiS2rdjW9WE7GSqt1oDF0/a21DCB7gIZZafIcWdGt
b4XBYZDBIRqXpwEEKqp9SJZWtn9bnO+IQY21U7CoVT99ZhxBbrMgQzpmvjv2XnUEkXTFID3GYxWC
L4erUKfc1paivSBWjDcyWq515WbbZnF/okk/izW4jC5QrBCea2t6X80wbaw5fxt79RF40r+Rl0Lw
joRG+tPbM9GctQPeNW4babya4/JCFFbtpmkd0DWCvCuxYST2oz3DAEq96i+w+5CNUh93RnPPVAId
dw1utu146X3eAOyOb0HNIdcaji7bIpQTPoxvkxwO9qi8zZzjmmfzTCU8P8wQNkwIHgXLdHSYibrW
gNGNynxE7Wp8drPBeJxym9pKOe8Jr7NJoQYX9fM8VZ+2Jds99XPuhtrP4UaUBElqx6nOA2qY4O2N
Ad5+yShwNn1HhGkaB27sPNplE+ELgvYe22EL45HlF2vbPzmvZKu8t6bemRKBwA2JlnYlAHNdEQ/Q
iuji0lQcNAbg3MV9NRg/nZGb8VyZ3UG78qXz/f6M6QclV5yNwIuNNGITOnsjsfH6gXAmDRkNcZx9
t7Icx/W1YJ4PqBYKE08dl8AlIE+uybIpk8dHQgcoJlFSd0fB8+Umy6EvW8pDR0qanV7bj/IZhETG
NjpJbA4d+dWxhh1XQoCl1qQHwzWvcli4iTUq26/6bth6nEa+phxz90LY+kbceYHT7V0kB47O1nLo
jPYRsz8Pr17gGJhpkAEsvBFNAFmOudG3efBNbX/O28Sirbb9OxbL1atnySngXclK30Y2/n8jv488
dceig3JWHku4WZ+tIURrNu9cwQZB0Qe/y+l+cfSlJfW1ZPZecZIZsgoLm1NtSgZXIyCT7fT+KZDt
4wBstRYAHvy+elF6eMsbZ9lZLj5fo3qtfIxmTv5pTMBc3OqtC9Chl6k/QIY0I4hzlYtwp6sIP5g+
LFmH34oyb2SOaVJxOF3bfKGcFtR4ZwUQSyUC+BoQzURHeDSVzyEOETLR2IqQL7iX/kGq43Q+TR1H
d56BZQjkOWSfZVz63vrxoz4GuFggYVXPWcAHnq1wjCD2HfrkgzBoF1q8GyuSTLXzcbYHellGelCI
M+OPE/zFIzd1t6SXzlhbZqvs8N7JeJzqt3KGaFHkwxueHahkYo+v9KD4FibaHh4UNUWsQHHyKz9g
m5ZXfhz1PAFExmcut9TCj80y2PYdvk0nu6bFcht4V6gC2y7cW1V06VKgbEZoXT7xneuNHdJGk9SK
/MzCJ7tcHRAkO7hPNJ8aO3pK8mTDEhJnp+jvVRk9hJNtHqzyQ4iJknjjyWdVVeWo+EpVX46TTRyZ
8Q6Mk5Vt+tZj/hjGP305Mcv482PP8kVVEUEWNf2zg/7RxE80WCZp+jSt7saRd9nixLMJAu8HTxoc
BNTFUtWwMazk1vKHMi6z4J5uBg8ZxDypMIErSFoIMdjhAk1Kf95k5NBgU57mQjNFCvfk+tE+X0CS
K2wDrON+YFp9tEJc0GI5weBkWTjwQMAkNMjBZBEIbJ24UMv1ZirX2Adm82W7akcn0daPnsJ+0pug
KF/GNSTreSVXm6/3kyA3rNq/uc9FOtBeBgbgrXQfp1SfDIaOG3uxPs00dY+No6iYsNFzPcK5bv1K
SJhOppqutDIqtwPlYEgd9k1qnD0H7wWayludgaKvu5Ib1lebIIJDRr+a6nFYuH+kBFRvDD2Tvx/A
JErMI6n8cLLu1df1VlPNrUoe3AGT3U020c6Vhgjxw9VIz0Ex2Yw6c37Q5i2Yl6usvI9pbinI9Boy
oPpZT94XOYA/hsVIlxNnBjgHUL9d39SsT54TK4JptJOaswbAhT+5zlPgXQ2RxrR4tgdaQ1piS9ls
WddkSA5BifG8ycipOCsppSqJZXjEj7okeZaaENnsBkjnAPbYXD/bFuVotqIyIsNTsfjlC7m/9eV5
N7ngjqMKEMuWNRJSo4t34laH6qcbOjvuXZFwaXs7/WZkGHyMtGdDB3F8sGFWV8wcIXancnH+ekhB
NG2SlLCKjwTqvCGNv70znugzGnDnop+TKY5Fld5FPovNJbgBRx38vofg0O6l143n7mOYGo+7M1o6
iiL2I3Ufzvljq0xEA2zydq1ip0PnyQvasKzlLucevZlld7QG6wUZEfHJWS6VN+ylQGcMQpaROGqs
YtnaLGlu6mTQ29xCeEz4KOieQHzg33r1wIAwNZxW6qtNGWHu4ongtcvcU1tXOx8Ld1+wDGLfhsm4
m1h9mF+L+Af0h/Eo6mpSAn+BFzw7FAftmqY6YljcpKMLJMw/FEuOBiDrO0ohiJlbzYMj/eOqOqQ+
HP2SEbPu+ztWZXzQeoYNWfwLOvd27tb+i7I/hpxPnXDjmvVtiytcJzYFYF1wGPs7a/Tv5sXZNwbD
CsiCG0rhMM+0NIpU+k77+lpYM0lSASR/EPeL8jnY4InFoAwr23NOctUIg+4wBHj0bIvqkXS1JpU1
73Rg2f9mibXTDgjWqngq0g8/X66QP+LWx+pqRRWXCcTLmtMLOyX/Zug4X3jsRizFrAIYgkejg12v
e0tNLH+NQ/KBwOSNgy+QqOf4mMMVL12gbOtFKIzlaph0XyGjmKI/ASGO8I1Nh55FXZ7YV+akgWf6
6BG5ii614DpbVn9Fisjr1vgVsBFZiX3iuH2FDQd8r39qIsYm1Pi/Y1N18eKwv2yR8WPld3FnztfQ
xlg3ZZyTyCBthJP8HSz6FZZpk8IWSfEv2TP+JpagVzgum7amL2OYeji89wO2UGpPLE4c4CXc1GTV
vfw4i1Gwz5rVttA9BU5d+Zm5Hj3m9pdsxIsQZ+YoKoMjUIc0FzkmQhzg9KWwzq3iBXDl42QGPJMN
HK7CdF5mMRwt/TPwfrCz4a5nLMVnbreHvlqN0f7i7hDpWY4m6YDhWlHh0ne3TmvTbuGD2lJy+ub/
xK6ffseIRcSYDc6pdimn6KvkQG3XhsLqMR4c/q+qaje0iCSHvufdCTRHyEqcx9UKRQgThwIN77RJ
7S1EWgoLb601uGuihNmZAvMWRg/mwIhWJ39kz5BIfyAtD77zg8n/4FcJ9jb+B0YEiad3ALavdQNg
oyzoDGkLPsEjMDSTevIU0pJl70EZWLkDdLYBO69cj3SL9M+UPr6uKa1anvVvf1cdHUUatTtQBKyM
lWali5/vgN3nYjT05Dih9UKScdplBGNnQUFRXsn7aYqsTdkvzO005G3EWHyNaFXbpEAvoxZzazWr
q2sFGBtwJm5aC5+1WVXv5DnMU8guxZwoFesZVWO3l+Ut2v/iULbStvqzMkf7yP5FYtECJYAjfGYf
4edU7jb+qZBme9vZbXei22sfYIq9tQV8g7I11yDJ+qc5JMPN+qE9DG1anlqjLk///dMHA7Q8DZw+
oNPwu79f+Ek69HvH31ZGBebtlQ82Z7HFh/aXG6+6NPKPnp5bcMPaeDQE2ciBRu3bIKCKZqkalhvo
qmPlzzwAeH6uMd/HkfXTRuXSeDfb9j0xnOSHuA4C+ZKQ8FTqwW7BYZmtQ2CYMdLNO/VacijbZlHT
35t1V+wT/lroTnzCIekI/rqZt6cwEQpDarEe6BBBljqzsbXZ0zmsuv/3JVNqOv/+XjKcWUOGp98/
y3T4pDGz7//Pt//+odeX4Uk2l//9r4Q81s/EqYmLz1FLRq/jxoe9oWQ5emaah0n2/79YvQ9iJiwP
rpM752EI7f+++Osv21zleEU576HIvhUjFVm/v//7vcmYhGjtYfQuh8rGhdU/zA3JRsO5jwy2KKKa
jyHshH1fAlsEFzrxli7ArdqQgxtEQ8m5iEd/ASdX0IFg2Szvl8U7pXXunzrT/opcPnkpDpWT5MCK
0Q9O50k3KGQ52ZFtRWexB36KQhfs9GuEgJ6z8vT7T9Z/iYJoGwBqOgCfak/SctrTTL7g9PvLouny
A/IskLGiPY3rd9QR9+5gof8rC9qJZ7JkXaEVj4sJ30ooyNnlrB5n/2EWZDqwkEnySHZ7Htsfiu/F
eem69RqiBMzhB4n0ba1b2HdhCuYZdgV0orat44FAK3mk3jgtpjRAuraOcfrvy7rv7+zUvIGmL07F
mBv/famTFpGg6DGdEnRC32Mz8/stav0Wc7VsLfTxRo4HmZsUJIPRr11vA6xG7ot+Pi7ILSePgnY9
OfpcjlAY+/5imD+VaTWntDBY0vmYt6wpOOGS49nb4U0XVtJcWu6zx9Iod5rY/wmXG2oCy3M9/yFX
POxm+Vu10uFvWSzWOdENqxfJtgTNwJginiRZfmuZIZvjIzjslMwJvQeCQI8vbF5p/4yeNoLiB/vp
D/XW9S1nW42KKGWAYmpayzPSGh5Vr/3DnGveUmgVtQjvcpKf3CnCDbpSdE45IiUVvtWpmsGmOBRG
VCCFaKRIN2r0sGLjR966rr8mROjBbe3YNUFyVDlwCWtuEC4a82bqKEVvPUQ49vvnQNfp2aQOeSPx
5VjhRjeap2MNJXSlT4bY97CTEiHv8ye6dY1lJXD6066yeo4DlPMh5Ybjhh+Roo1/WkTl0R+BXlf4
t9yGijXdvSAvXZhHQHbDphHYULeSJks408sUa/GSRt5HVoiDLuv32jnX1HNMvoJWRf1GycGOo7qx
g1N2M2T/pOAIB4mx5LALGyL6LMf60FXeaaqIVTglAa/JFZcCaHvSpvalMDL2R5E4Vm0JcIhMZf/M
fW4wEbr68b537L9sKvstk/yeBbLkWi37DSSRl8CCO0+Uhp+QlUPV0DuZMHk2LJ7qMNhaZUkPdvcU
JdEfoN0qDur0ikaSkGn5KNJQ0G+XbioDzGU37iNV9Gsf2T7lXceG4D142N2lTk66i+6kQ58shkKm
Bb2NhhEesCZUV3X+tpH5Q+10d+Hg/Ehucej1IOvMFOUKKjeV7uYBu2cFSzzUfrlJouJxLgdv3+l5
13rpY+uvgnQRxqkjbrOpsrd2eOJBcdfX7ZOho+HGbkHcFfYDAYdX2/eewrVwbu0CQCNkQCQ9OJBa
5jGKL9KgMkTSdr4kcPwqCMLExOIx/Mo5TEJRcavizV9bzzFJB0icsiSWNXcDJEjxoyMQsq7Nwoip
KA/fq6J+i4zsDSgXlkSqfRkaOst5gvjKky7/zngfWUs57zjBEdpGBnwbWvHNZMO+n9zwIRv5j5Ud
xiZngC8Eu9iI1frUnCoC8I6H4IYXok2KhyoYvhm6nRvzzVIOFnLqLJPRVHuFFiFMMBNzxiN2oPzG
zb81OySl5M+4yOhY6HbXGeJ50VB5CzfuWcHeEi/QUOCOeV0egi54ow6NrUHC4aIVjCkzYmA4/u2z
haKHCHlS6KsFExLXNjmHVDyw8ak5qJBn1wZLeJ8MjQFUiQHOcmhK9I51gt2+KcSdsDvqbvE37h2X
PUHI8iyDMTZIMAFT5rNTNNhK46RjyWg0wwe9WHwG7I1fujDGUjcuxuyKeR+EqfnH7EDJdJH9LVNs
Xw0mO3AhCwtOz32PqEBFogHfSrlw7Jb6r+v0RmzSj1353JkAMhWwusoP2+wh4fqnptegLgvOmo3z
SHwbB2QOP9pl3lPdvAtDIojhMnzhS79gXh/XMlESUcAX8yLxgBCCdmlxIdeFB4N4ab/7xfxmg5HE
sovQelj2sWVmyp45zLE+3bAS5x8Glha2bOXGKZL3BoZtP1GbWNkuZsFi/pgH/9FFpeVwUpyGDMdk
JAoGoDHCiDjl+JCX7lvrNj+NgbhrOJYLkqpHUXQgfpYoVvzXWIAtn+WEdF0sxYjsFz7gOITpN1ZX
UqHjNo/KL5unJ28DL2hjMfd4Fk8KZb764UJaLbBeZd3GZpfcdVH1PFiGv1P6MjpRsu8bKDoYr+LU
bzlaYGxr+v2iNXpvxf4SkTpNJ3aL9tElMOMm7aM/P5l9d/Zz9Rd3H66bArNnN76wIziWGdSMybrP
67nZpCsi0y0CGiQX5+AM+k8ABcL3kt3sHBJ7vC27JbmHiA/wzw4ADyEdwcMnd0VhLWOcdN2rk7BK
qMJ4SrJTXa512JM4KCucdirCGVCM7GcBotEQBi8U4uvt0sLj6kqQBf5Y46AJ2k1uY0lcsuUUCIyG
VQpkwyQGNcr0FZMp5KZZZCdcGAeztR9adQUg1bwQYJ6egG6AzQkX7taQRvQoJUZ5WkPBBzmmV+6A
RwB/7cxbC0cqZzsI2HVeP5RpVFyjioOm0zXQ1PotFTh0q89RyPKzHI6D5qYeVAkN4uSuSW1F198v
zSfLjmDTkZyuI21dlkFirK6B3zhRZV4zJ8HtGkrkLJLxWvSP4g9543OXU0bjFR4v3SLQlHgzi8Tc
ZM4TFge2MjmzoOiCS8ksIdZdP60mePazctxY9CYQ5GAetAzSmAKIwTR+Jqk7XZqqAj3ZsKHhZdsX
5LbxbeBOwTfA9it/BupmXsCPs/HNxgM6J4AGV9BYP1xGBns4vTaDmDPvGkrkQn4EV5voACWipWuX
/X0uW9ycoufisrJ48Of+/vf3g4TGmMrukP2i/p5MdruVPiamXBIpSSiM3wnjCkA7vZ/LUD6M6xfE
6Ius6US3Gz+8W4eNci7TByMhLckDjFlq/WW1fuHI3rB9ppd4GihVtudI737/tLeU2HZ0W3Mw5Pu4
vLEGialFrfST81DlD9GCzcGjiNZPOTQh4/loYHPKJZqjczNu4yDJfD/iQrWOhbBPtRxe+iSg/IS8
0JaFxqPHNXGw58lYfTcBXo5sGy41OklH3wL3lxehQUCSpIK12SSvzeoX70efktItC4XwrtEa61sq
T9FLA/mdCct9rwbi5lGxNoN44cWq/rXQoWJBRmnLJmJ8sW1ota7x/PuLkU6WiT3xpqlUfchMa3pp
IJlGeE+efn+Vd8kumDyxly6mw0YFEw56V+Jj8e6yKHSucqnKl8o1/nl10dz+/mrpI5uOr0ruHVs+
uu6gX7gquKOa6EGNzPSL7cwuzqth2v/+qTnNm8Ucg21g6BQad6hf+LQMe40xE/9bVb2YIkyP6ew7
q8WaBKTP+ONh8zwpCwIJhO/qpQinmU8F65A5C2AV4jJ8bVVWn4ekJS4yhrdsp9SV4yWYcanuTNV4
RC+snR3ivlceD9qJk5PlcG+fmIG+fR8v2rnPS/0JsOcEbJUlSFGqq1cuIp7zCGHAHc91F8yXuukd
6CAhTSxL8wGyhZBk6m/qkZaCkorPw+DNBj617tnQuXGvuWAdvrsWRviaazBKitPVSIDgwBEPrCEl
9TcdVVgs5OenwqFmVYxvcMtxC4YZcxeffTw5+5lEAisp9D2YMmRrnO82H/uYCATHutWxkLDS31dJ
4NClirEChCwG3SRngYC9pXaj+tgl4a7r0hgro400LJI4lcytAeCBuR3uy4p1fuuEIuZGSqvunZbl
m20rF2kkfGKTySBYOjxNLKgZMAr0Hqv8rVqmZktN4IMMiH2a1C8Wa5+kXY9/FaXNIwu9ocm4LDu5
Dp6QM0vOd1FAbJRnqoBuyNDCY0v/iGW+0uvuxlRgvIL/w3iLO7IUHvOWWA3CFmn0dureldM9GRUf
7hpqGB1v8jIEd8KtAe+y73CHifzFWWuyBIIT2cou/lbcvzyXqykaWcDPDvnXptUsGxwPrKlrxNxV
eI5E85PLMaabxtXjAldpwJ7LSce+K6YxgEiJACk9HcuRPYIf3JJw/5NUBmy6iO2f5fmP9uQ/WIYG
I+p7X2MIp00KY5vB34CuYB1zLQcsF521X5+GFGM2e+MDLKw4jJ73zYYYGbro4bAl1j4cLUBiE9lg
QG28l6n7KUM4kJW28FEQa7ISTsllWkoqIOonxVBYuBAUOLYdcs10bgg2R0E0mNxt8EE77L6W3LrH
B8DKJ2pYL5IOHdMAMifZC1tXjGvKf2iblWRBPrmhvRDJCvG+E0EMxAnwajVFxJCIyXqmAa4EM1qK
KBRW80/OLJs74bUBYCodDoiBAGaZuAO7zPq7rjI+vkZHjYnLISpXBp83rIEpJ+wAeGRn19z2UyZK
1Ev8SQ+JytUWafhLLn4U25jGmQAgvuvinkH+WdVgOJ0I6anS470XRTeYrHQ81yYHzIhcSAmKqgeY
Y3bWdy3sd5EE497IyXtRrsw6Ylw2Q1FM5zKlfcznWSQD2nMpMXjsHFztNHLq7ZB2aE3ufeX2P2Yk
vlpl/AU1IOfVPSlZWxfWcKtG8z3zmJ/mxKCC177rS9i6KOoSRhui/QQWOB3Hg9O4Y+zk38uS5Rt0
qm0Ujj9yiTOY+Jtc3o68HUd+ILSw4k/VpodKNu+RDMdjyOcdrORdyP/qpito08IivjTpRzOIlyzy
Xvq2seKsrK64r+8mMf1lldEcGt9mS5l+pdyGjhMtianG7SZynPq8SqijXX010+QF8kS82D3r3+gd
AOlu8vpzq7nbhPZI7auz5eHi7rm9wPeOA9JJB8TjZxr2WpNDvnK08d4Tq0iAhWBSB8qQT8FN8Koy
utnZCqJf44xMCyu9I4oDZnrmSNu590DRgEgwt5pLhiHA5zZX2MOGuAMSWbjJK0BwQbbw1FvYFCAG
bF2novyo4AGZMKBobOEcYA91UDCZFd69WLk1ag6udkI0xOG9BwpvnyM5UQUiUkzuLMdTePjbuVs8
Prjh2zKS/Manf61cIIo2DgPE9Jk5DFRWDOIFV1pm7rgqsEOjln0u1shc614pe3rr6BNJRhw8aDKE
MvDcs2NrYgcyxKgrY+OlyFZeKDHTGhXgY8UpDX5xMyPQqOyqyQocQv6tkpKAEIsCEW6ixRkyMIyc
fW4rnnCadtUC4Z+auXPRYczIEbt3HFBv55KUciX9DG0ofzOT6l363lWp+UmnHdRekb3Mc+FtlQ7e
XZ4Jc7u8ZO2yajEjRQIBu7YmNR8CM3haRs1RJl394dgZ+4VKGE9V58buXkkqkrylQ1imDVUBeNlh
z+kqdkmUIFO6JPMxBTBJUmhZ0griJz9sVtC/fR/JcKEU3TK/WK2VbaLBpSXY8erpEEoDLIP3HKQi
2vpjCOsclMScWtAPi/CYDwnWByb3wgKfA8YUHzjmHy9gx8hssKEdCVeEYz6JIXxm83BXRDMNYnl0
RLblx537vWXYL8Ug/+VmLWJSZQsL+M4Y7/PIfWAMRWtTHWJk+c/u6Ltx/uLx/Eqz5BpMLVr0UpD0
MaiqZ05DN/90GunvQvKFmP0t8oKwr7qlfFKYfriVXERpXG1PnLO8+/AUfZb+wJEsKT4nH6Wpcu3t
AFiYmXHY8bTGWpa4/8PReWy3ikRR9ItYq8gwVZYsyZKDZHvCsuVnoMhF5ut709MO79kSVN1wzj4o
6zTnROgJ040SQ/Ukq+MYFsN2NrCty7Pr8MmkM+vGGc1/hPTM8TQ9P7ZGSjdstiXUGBScrQ8spWk3
MIRY9c3GkQwmN4CrTzfmTWPSEGEm5h5sgWb4bf5Iu+Sf0nkcQv2OyWyVEWEOU4DqxWTkmXjesDT7
4gt2AKPBQb1KK9pb7SVGGsXGB62QA3ukqflt9Dp8GzOwqKxY3hIPR0fq40HXka0yDPFIu8wS+8lT
yQ8H78oRLJCJjj8YiiERvdEBevMp8ZthVzblay3aN6drlxjp3zrzRZTTQAgV5ntfz95JjDmEhv2j
Rd7T0HBDaDUm0qomj9VpTyqg0e9TdwVB9tg0jH4sc19zbe9YuT51xIhzhxtb1wEo1KNF6apFQ9FQ
IijgLW+eO5qmbQ/zL8h5OYdYPE+eXa8w9pEeGH0lVXO0CDnjhmRCqhv3pjWOXh4qJkjzmN9qOWgi
ElD+ipzrwy8Jmigs29ipDLHd7GOoeyaskNs4PJlg6iY1jGGlM2gNDN+Knfk59kPYrbuk7799Qoro
85AVFCN4zykCc6yB7hyybSYnFsL9l15z5hbIIgwfxBqmTaM+jRY/An2rxhFWkRJyjuw6Yw4Uf7rt
NDw5mn9FTvWaoHtb+35EdKlDNDdhXan0EOdxFhbir9KtbksKFj60+OKb6o5LhYitgcg7z/9umC6S
3CLKq1+9NQ4hC4NkV8RA3bUflU33b5jiSKhqz+tqmF8hNC12MtzG/La73IaBZTFRrxOGzo2Cg1cF
cs8pBCQl+PBDGa9VzDkxapC97EiwQi9KcK9eshYV+ifD+RyIt2eikfKVgbsoZiqL9hvEguK1SFZj
oKEGrdvDOPdGNooUr6f64VF5sw1Ku7rTv5keTrXN1NT6GMvuYYZqj4rgOTb0jUjir5T5htdCaJU+
M9mkBxr4rTfIfIIOjpNLQTXFxqPl7M6lBfrVM26F3X1nIye2lkk6gOaXWFz8r4zEE3WPRHBC734j
d5oyVup3hpq/COF1J/11BlSFU6V+xgIxmVkQ0qEmUOomSLlqqNOVJWzEbqSPTEGwTitzizsNna1W
blm/r//fs6Q5kznOE2FOn+BWnsIGv/FYOd9QWdeR49+8sHtzeItdJVIUTb/gbMAVTgB1JEeYKCTR
e/bfM2PNE8CVrZcz+K3BJhB7vsDPhxbdlke/AyptB3KNukIw8HYZXmNr4FtHLEeyWykPZdi0h9q9
2mnsr6pc+yIkr98x6omH6Wms6gnoCEBqI2yuZeL+MF1/Ni1vWE2Tuo52eQrS5NV2gMmLiDjC8SbG
YKW7wlmRo3lzU7oNyOV+yBQWxST8HFydTuV96YQCrRjaRjBfOJ9MxCh4qr/w0uEVb8xvM0SGoHmI
xCR29zZqlyKkt0mYoju2cVOyLncEQMUorAjscipsuMyS1+OEcswDqBHbgIvdkmGq6fZfaav2Y0Z1
4gX1p9VEwOrNf/FkvEPPdNZ2Busjsl5qf3zDW7rVRfcOXLE9sU4gphzpW1tH74UiXUHT0T1UV7si
2LVg2tj63ioyLoR13Mp+2NnxrPisfX/lEQk3ZN+DX34gZMrAdGhPSC1+G6bnhwZfEZp3eoUmFQim
A/bkJWY7j2W5bBEFQPg7TdhTF7XBaeMEGUoPle2kRcQPCD5GDTni2+7TTaKfFhnDsrPTkrg9tFtj
eHQTYkt0dpq9dW5bhueOdEHeDiSWVoSPjREoveIDsCPeOpwcy/lvc9zwy6c8cfIYSwxktqFmXZPZ
DBnSiIyaiFZiYVbqHR/YvhuNaKv0BP1jQlC2rP4NIYZ/sy/R4hGZCyCQQIp91SDv4gPClPrSJBHl
L5zpkoc+96rPMp2zPSWeBAf6H71hekiS9M8H94Df3n0z2E21sNWx79kbA4I/RQDuxUJdpyg8VEa4
g1a1JNzqpEmok0opNju28yXGaR8n+Usy9eVWutGvmJBusZmjGClvQx05KOZSe2W1/lNowcskpOTV
DYI3CnVKUqGXMAeIXch3k+4FZOsm8Qq5ICVkODUrsp8PtqqPoaCggXihb02T2Sr3Ykw0AAhBEt5U
qj+bcQUyqHW/IIFGT17W8xN6SBfL/p9XlY/KKUaQ+tEKMhoLNFCWq65NeNZlvYYh9SnCPtmqWkdc
FE+IDSWHgzRzGtkpX0WloQ4ipDxpoVcIvAR2TdInQEyyfcgXq+eB/3OrobVJM2yYptmebCTsWY/F
t2Gkjj3PeYvFN8Quh/9lXPdtgKehQ9PnQkUoCrYb7UAiREe8lOdO1jllPi9wWaNOX7WJYrTXNq8o
kq6+NTz1+a6tsUf0WePzn0TehSK0TFhMgdgLVSoOo6N9+L2w0PkR+RUEn4YCkjIUA6Mv852535xJ
DjJYWm299zyURuVhqEsWyDIdtkVgtMfOPGUaOptm8KJNhN9dTYIPV1LSe+ahHWo6bvgjrnPvsDzj
VwqJhNWzCO8zfTJpzmKltxJ7Gq6MtPOxoSfWXRYh+qzyKW298tfs7Rd61+rZQi/J1oClruOzkBs1
uXdC/6CF+IZ1HWV2IyGcQOc35l4mXOnaX5AhOInVE0u3YlfwzfRqeu7dwVk1w5sVt8iDeFG8STz1
JpZD0Z8tXPWHYBiPmjE5oIWsV9yFTO1bDVUpkxA7hIcy5mhhbXeLCIL84ZuQEIE1Kc5BMcJrC+Xd
ibxtAd4F3TLQpM4GQSIrZzVQ8TA1Sn4d11RbVu9lMyGlwIkZueOTSjqcwjGEGXMyN0PLnM1ym9fJ
5/FIov6mKS7tyOzY55HTznH3Z9A2Qfg3fIbuj2yWUjI4D3ZG3NJ7Vb91MYsrO2DM464/uqb/7I0+
+UF+BupIVg8AOMvBFfRvHls6zcBQq8ZT5+juQW+Sci8aQCNFm6x3fq0CUmLnCTzIKUbm1Urk7HID
+8E4HBLPQxtMf4VM3VlYdfoOgyl5Tk384+OjdtqOrjZU60ppm2CUxZF5zrfZCvyuNXiKQBE22HdP
tK2csD0xur14LSpmAk7bjgsaSHKJ2HzSMI6LgSiymWgBawcHK1O4t9zFmaldlQ+eJ5hStkPSv3R0
MiJHFtGAj2AqfgPeQ92vPLjYvOh8aCRLaYQGBUV2lyoLyZ4hYWjEPkk0pP+JUPUyDfqT0SZ7KxmR
CaFwgi5mM5dFP+0hD95rLXp/6fDuTms9ZkfJvE1RcfWH0bPIbE5gbpbFOmd4dtQhD60miduo43A7
qT58ywX8jrGy9sxv8q1uN7CgIhuAUlgi7ffJtkRWX6J/WJKYhdp2Xn0gnIvbU2FhER+7v6SOLxXu
9WU3ukhkkuSt8aj94mSfWFirCrcpNhUuSoEhcy0gTjHWw2dGPllePU2EpQzMG+xghoHV77phPpTU
nljNrULXupYInjfSwwdAflYUfrnMt+s0/u4SFplAJ858o09BlgT7rGKvHbL87NF9rKSmkDb26SoP
WZsqDkAx8ZwZIgfGZKtfbgtDOL9Iv6u1NDaGhlQsDDZjyvsRwhzg6LFwTw+nCGECDKcReBDpqkXz
ZDvTT9xnJmXfSvfTV3TnsKkatZGJ8e7gvmCmkzzsCLtvXwFSNU1ePgeq29qZv+2y+eCX9jhVFQmS
wrtagfE1+fm71T+mevyuZdoeyrT4HojIGyQ+frgN0hhOqLraNTfRp3K9o+jHz9jEDYhqAUMX4E7a
N/GbsdpdIj2HaqvNtV7b3pOM3YA/7+KHWxK6Oci4Ylm2AP1lz7wSi9dr3sk7KWHIKbwtK7t3jZ8W
GD2JxBMlFL8FYndNP9eRdsaKsqajQsOlPIH6fVGEY7QjQHhaSM4Ht9E/2f8OHDHAJSaa82XC4DRq
jXAJYexFjoPJrYMgoE2qHzdBg9yN7Ydmwuu0OpsXv3M3SdPPuSOoSThgSY9Q1U6HwLSehHMwMp2/
k7eUsmZ4EsgoGLcH8OYd3ou8sI5B/yg1QmcJw5trejbGlvxHBuVnRGT0wkHbysuAUSwrLMaV3bSt
eqS5zLjY/TbN52CDnDEQgC9N2/ge+5ogZ8anU9guhGeMK86hhlyfk267Fz0m+c+bQ2MdnnIzjjb1
TCgQ+ctQZLQNsRTLSnlMccPf1Nd/K0xBC2vIuGBrGztao1A1AFtDoYU/R83yFrYcevnqSeOlrNx7
AbSBWi9h/zjwNBn+PBIuahZdWfARGpxp/F5JqEYq9d5bqEvGiB31X8AN2dEl4XNdhCOmPMN09kM9
Hq0CiKN1GiQuMx1Z2UIXidiNTcVZlgFrlglFHeZV/tE0PTWsSEUUoXz0nLnxJUkvS3G+osbAcICo
hlJzKazkykZvWmtUOsvGPPe+1rGJK3E2tuKxC30/X7sSQn3p6Cf8iGTUFh0bDNM5EiBYbN3SOccF
jy1kH2NfOh1fi5jjKiuWPwPr/DJmtFcKCjPND4Mdem2AGLr4qwfHe65xhC8i82VMKZ9C5toTPrdN
nhPai4mn0aw3Hh9kxkb567O1YUE/UVbP2ZmxIy8+5QaSye9kSLZC4naoiJ3phhUndbfsSRWk+2CT
UfJGMas75bG5d0fd2PRO/aqH2sHrxBrU0GqAuWGnLy6OdERH8seUZDlJu3wJE1w3g5sZyxzfStk3
PB8l+UhEppvTb0u6GugnVCFpF207v9iOY04KYtX9mYpT0kklsACeWLvCQCnJ5jYrDrO6t/ed6j+k
LO8gx76spPoM3a0csdUWtf5qpYmFx7E5JRLaCgCAcxRhQKtH+qs66DcyMuxV+Dqmo7W2yxGhnB5e
dAVWOEg+ZVBRbbXcUkT2UOb7yIuLCUgfMuKfwWMrX03mtVQGFWvSkA6RptfCp/iv8WmtMAxwl7PE
X9nIXjHTMY5jGv9rD1h3K9a9qPXTVRCkv9Ipv0tjmzoGxgPBpeN64zawSIvKkJ3QhYyQI+r+BcGv
4i1KW0hFaOuBl0e04JJViaiLeIEIbtnYTMthU7MTfm5rC4RjaVNMKP3cNs7F5M/EuiAYRTMsS0P8
dEaRUG/qWzgMpJ317S9bk5ehLK+gOcAxy1edm2oT4LJlIg3U0UyM6EDTjQQKj0CK0op7e9mMqJDM
fpwBet6hSnJ+pC7Hr4v+Tad9bwhMCmYNET86CO80YaUZZigWnd6BwFnpfJSqk1u9Lt+nutz3NYoq
nxwUasqs4LFPKUMIE9piTocQM7RHAz45C7N6MqZ16GGSNoVJ5qST8a7prfaUavKge3G66ZHMLBO4
FmvB37XSguS9ZzK6L2R+Y7ygdr6+tx0GBuzVyXwg0tKMtPemFoxYLZvZl259OFV1s0JLsJ/jxE2Z
D5YtjrMhr5MFkrpPNhuXiJ5GUUOy5RGKbq/8X19i4LRdmHk4babaKNmuIkYbR6Oli/fAZpXpXzPP
cIqBCdcQcSAIP/vX64aFW814FccBIPSaVI905Vlk2SsQhTlu2HU0cFLrTPAtE2YVQuBp1zqCq6I2
r9noMm6t5cCSALhzAIRP8C+JXth1yomWejToCysLT2Nos78beM46LC2p5seYM7L5QEF8zRvx/waJ
hl6bExuyZd0iLfaNCisQEhKb4y1Dy56a3EJ+pj4GkAcleZ4ju04CP53YLy8D1Jm17lkB7/hmmE/n
unUaWETtnjvCJkoEizo0CoQ9HtLJTr2V7Xh3BajPSOCrbjjlGRCRh2Vkn1H3piYP9l14C/3+lYia
XziEs4na1JduyIVSiYfZNnfPRrAQ6MbfkGHLt3s9WLL/gIxYU13aIdNIp4YJWIXZkuOBKSEv1msp
XCQylNJRRBhrxFSIToBlasCmqQi+VFU/CJ88AJvZ1zmmaNIEC+215qCCyQGqA9N9n90RcS9it9ta
lJrMlgTCYebNzfQDl/VdEv7VsInmidyDiUIvosGl5EYr9GsegEQPp3idhsM9DSXgr0hUi/RRherV
6sd3u9RPkpCYxa12GxKvwbpYuvFcuO1Lb4MSNrs9q4ld7mW7qR4OToRkc3R//SS+idZ9LzKOzVAg
DzV5EeQvIyK+bZ+FQZU3tCe0HzArk87l1gA8CUUvhI70/z8gSx3ami4/tJQyZLI3A0jQYUyPokMi
qlkWGrvcRejGvHlEehybMEBxV7Os4q6wJxKWivRqIq5LLVY2ofURdriv6vSlwkLA8mDZsWFodXlk
MI9Lyh2OcdKcA5LqVBntYBXvNVk/+6GxNxrG+vgYJnmXrBmMGDinGZ+gLFAczOMSNvIJiWrgSKp7
pMW3YBoutbuZqn6flOXFG/pNYRf7KJareEZcmOFRtfAdyZqjz9Ki+GuYKMo7BIMoT3D/Jl/gOd56
J7wAysdmsgsi/ZK44VW2W8pxZCt982K67cELvfeiY+5V4u0wiveoLciOLWGC8Uo4I8YZVxHz6Cfb
UYFim2S5tCtiD6KU06AmaaZ2evi4atimjTx3nYJsPDG1El+CqjZi+gML9OBCdJQDpy/4Kt7UQj4K
+5+ZCpJ6GQJlnfq1PHizlZm0ZP3ic2Z+KPOCclZihMsyM9rNel4aUFxnEiocbIVli2Kk6QBXDumN
J+CYuBjzgreqTN4FeMgoNS8RYU+Onn1VLZhMYOiYZqx9xXK3H9OP2v7U8+zBvp5st2C8jAknrs7r
OMu6teABxAEcRsLUzswEPOx6a/vz0qDioZYvJU8pr/i4yI3iA7DlzhqzY9ZzqsTW+GBs/JYQ5KqN
6gz3kWy4EbkDqFJce9ZKqDzD2gd4z8rdVeeGZ2JhoUDm+D1UxOcwDud0Ks1ti+hwkdizPlg/9QYw
/7H855I1PArrVUv8l641X3AEMZVP298KN/cIviMsINDDbVlMubgCibrpc+p6ydCCUKxl7JKYlmzT
TBdrFnYH5at/ytL+cMXtaJ5Bh6cu8D1bO+YO3UWrF+bCC9ozU0RaHCL6EPDjhEGgINNu5Sf9Rz1H
V4eh9ZcnGPq9EVFf/4QyEcn3TCzw+ONaG3LXGKCzqzO6fZg2C1h+STnCEI+e2X6Oy8Lb5jqtbaxI
EmC6UWjZe9W3Kx52snGLeN/6wyFMXOwQA3B4nTBKp5ihJSOb3RLnCeOEmPrAjh5Grf+TFs7IViY3
JJ0bI/W5uRVURIEzrpnUnpX/ySrUK4XEd5bJZucIdv0wqghUST7MCW54niG+LYcPVCrPqbZTBu1S
mfQXmudvTdNruvCR6b57lIzMsatZC6bi4SJIp62dmNRlFnA7QBSFhWKZunw/5/wZEeeOOUZXM/W3
ee9+pr19dVrxWbKgWmFCDjXr3Hn1X9IRfFggD87t8eEn5r7kIRTtX0x8H+fbcM6/qje9poUOWe/Z
bfGW+sO9Ga0fN45fpC1ec1IGKcQJ6HCrG9HTT66JJ92HSheSI9DZ2tqhUwmt/CCZTrvMX5kWwnbO
pz/auxfTs/olU3VfOFt2GOSsbyXgwA5CxXL+rcmZTbdeKdiSR09WMp1Z5JyNrFrT1h3QwM7YrV+l
qBfwqvTEs9MJ28ijl1oenDMAESnrLnMkbnLaulZ2HLiyRvzYfKnrQQwP2kQEsJT1es7BkUIWW/aT
f5k8eAAFACYLwEkxPfu1+SZ15ysOkoTDaPzFhVMvBoUqzcABQXNzqPsJsDsIGFnzXA0lLGLC+3Lm
soiyX51IoM3DuTe027BvryS3d5Bciy2jlzePL3My8peeCT1uaeICLfT/sstXyHkbZDgOxaDrw4mJ
aTPDflgRipmsnTb7wdSzrtJuS4dLIKq74FpZs4TzuSmy7HkovlGexp1TbfzSk+vY4r13vPCmG+lz
UmjYkmxMpxNMEjxapKlPzyFbYjZtb8AXeYnhGzmpuhMp99cS80qjRAK5Pq3dhiZeoidb1A110jdq
SXi7cWsg2YgIoTLfye+YNVb0VE4zF0HBwTCJy2YsNmSH0tZxX6ccWOCrF1M2LURHQExMNA/1MH0F
dRKDtOhfrgtnaavyOsIPWpWKJ9rju0dQuzK43Vc5GEO4rMbaiYq3uA5PcvJPXbcnnuyede3WKLpL
Hw5PYZXt0KopgrO2Ep1a2gbf9FelbkXLYCAIwgu/NC1mkwDDsMI4sYiI0BobsYYmsbe0jmA7jY0o
VGBMzLzqJZoR4uK2sUbCgjHq64Ed0iS7HlBjg1NJJi1zhmrbou5TTnbUPVdf9hnRBj5NNFZh2OHM
Epvqn1PIk6X0k5kwYJx6/WngfGpdc5004LsQ/WntDsk2InpSi9OENVNRQTVvnC8t8RAjQKotyugp
rxuAmjpqhLq994pvs5I5IpcTIGfaOer7RWK8WB7O21xmB7NusOldO861iXzbheFFf/M7OBbtNeqY
Z1PN34akP0mlkfBtQaMJv3rfOgRO+Rbk9lMJTGAljAm5LSD+irbk2LPYXflNeSk8/bvWkDRWrNJa
q8MSVJwmlkeWwEcrAE9kFr98Xv7rrd88NW+l49bbVHPfKMNz5TtLl85+EQ+Y36XaDxZrdgsTpla3
5aJpMx7QDjTZiMqf+qbkQ9dtDAM5mfFjRPpvjBVfjN0951RbgJ/l3/uY8+fELFz4+cLIrJtFdac1
LJJp3xctfWVXiFe207uY7S3ZIh/WgKg7JAFkcu2PGLtzy12xJmiAMAXSMgzG5pjHFl3WQNX0j9PQ
vdn9hDchDTYFVjvLl9DJAfi5fClW+f+WaxWHlx5jahz9MMk3F/4IfaSlymVt94cH7C3UyFeF3Un4
OWT52FtZFeQ4AXgwtJERlC02MWjNyrKvnqAUpRSA3Nci7gOSbUlSXX0kLsvoJCaucc0IMAwB4GCe
84oz7Cow4jOn/Okm/2pjAOIEqlpULZc0/odcKVmKWjuN7nCOSBzS402rD+tQG/6oocp9GzIt12+E
ZN5bO34I5Wxb4W+HhlWmZq4gZg9vKrQv/DnaOigAJ6dOeAhRSwvdJM/NJsdDF80leKpF+alZTKKy
AtNe17yVBZJk3S6+VdPtGhPWQ9hSftSkmsNhEngDLtJWZ8F1u7FN7zdvLKzkzpHUAFb8jJwxeRWb
uKGQMLT92Hh4tH1j0wxk5zBecAf/MWUUNM5vHsNOnBWcic4iMc3LoxOBXxOg90NRnmCEXTwZ3ATI
tMafXu3WHtetIV+sqgKS7u5oBMkszMIvEhs+yEYnOMVbeqjpSs+Cjccih+2T9qaL6RePGta1csek
Cohs112zON6LiiIk8SllUpybNcuMGuB66B7ZOpzxS8pDJoN3g3TVpRgZosGVQjD+EG34V/u495t4
BxaKtQuhmyVenjcbjlcQoWRgS7KmwTukEIZM96lqzaso2pa5JQEinkaalCKRrWA0n+r1qTQjij+W
WxKk66JlRcKT7K05rzOIhBi8PWc6lOQQThoyB0fvhz0KayxFOUot2ZtnbTRvrZ2PbMix6QQ6clX9
Yk8d1blz7gJSNRBXu/346zM/WIUkQjpzpphwh1MJSq7HPyG86o5X4FZM5bVMadCJFP0HXusy9EhV
G0LO0IJk1PYYzJBlsznt1dKvtW3d+kdkp0sQLORGRewDUq59MR4mukmUijjSzbbeKLc/GfVXEs5Z
tqZ+TUnVbHTBnHVaq+AVfznk2pZJlT3ienIJRQg1z1xHZqkvlE8CsFSXLo4uSpnM66moqEweLp51
Yzb11C5R1YA2iPZ5I7r+YpNMn+j+zQjXpO29GnFADgyUuym+jaX/hv0bLwqtm14PFy0orqafbjtY
0cDGYi1+D+KbctOrVdQ3K2v/UhIysJ3FOnBEbvJ9moSwOl77Wl7qXq4ri146IpGCVPULYMQEmxf3
8PzCYbEGiIJIr8yCXz37VwoQz0XP1HaoWEhnKX4H+RN30cbR5EdWkhzRETiw8cpPp1U/ZTktmx5S
RaLELbSdC6/ETNhh8htXOopXF66afxHEZq7qMkTTULQf4AuYF+vGvarCNzNNt0L0m9jwf2srY36R
DKeCAY9vBc9pZnx0CM6AOq1TP964gELRZ7PonY2NSra/k9avILmMJDTgz0LvC/Df7+ieLXWr9fxb
5F+ZRxJd6NLRKgptZl+zBGSNYfIP48sGfRsaq0gflrK+UKtNu5BOmeTq58ELXrwwQZheEtgn6s9e
t/eoKrhqFMWeXWfHvjcPKcxAeNj+u6n5+NN5V+MKz4PIH4Uz3ezxWgJFCNzhEFiWu56Fk9Ks/mIM
R+noP/JU/IDU/MHKvcHV8jGiNcAwyDOJiPHdVtV7xblO7vbX0ARXS4sYl0RsDC0ChJw+emj6SKID
8JX2zS3bH74fxE3NEl4g5vIABnNTZEzWEMZFItvoXsdN39NcdqOz5VY/6hNYkPgvVE65sM3wVnd7
ysZtrNcw1VlK8FnOwQ99vi4M8RfRHBmVBO4zT+7Me1mD5RhMFS4n29qZwROBJD+uQdINQbiRDL49
P7gTK3XAjLHkdMRgg6pPF+KDTExmdY44McdgkqIzy21+YtHdBqdd1y3IYvEMD//ZERRUJRWkOpE1
+jGRzj43VDQC7MFi+97llFaDeq9Ie2hEfEwTbMH6h1GOaxOBbwzhUEctKzyH/ldeTGP8QcV2DBi3
FT1gH9PZSbCkddZ8EHD3Z7l7Z3QZR7iQAJqrS4RfiTcgco+ccns6mL2wzef5h6vEWVfeJiuMfSfT
S2L5h4wqt6GUNFgQksiZXLDuaBh15Nq2KJz1LmY8kWk3aE1y+TZwRABTORit9c+Kp2Ptqofb+Yyz
/Gs7c3ST+k0f6YXtuR4s8mU1Jih65v6JcQOzRBIToeJ/Yrdgq1Sf43oVRymtSzHvkVMqN6VI3/zt
PbhBic5zaWYkFrC3ey0+CmyXIuFIcgMCwjz01XGMHT4ckbDCdaxLd+1QtOOHZFCfxB1c727LeXdu
HTpgAwpx0MFI9rQZptqgrWKuoKBmKzmaC9MwsCT0u36UF6IYfmuFbaLpQVCH9pMPtSE+p3Bsl2ww
AxbCxQW4IDblJoM5ZP95KCB7gR6qTr7HNBqhjlIidz5MzKpmv23SfXDk6n78a0bc/ZwLEN2GpyLo
3+taf5ITU/UcDSc+pAHLeIsYpYqJ7YnGP9vzUMQO/DrZ2Y3EZ145F+bITPTViU0Tw+PgXfF4TCr6
gOgMjKoOTmFIAdBoHMUjsDVvVqnP9EY6MkjfPxJXxpPbjO9hzWA8cJCe6QV8juzVwn+swqhdTJ7H
TBB3y8P3Ubrq3PgUbP86vTh5veR0m3+fMH33a17exEE0r8dsZ8cWMwzf2W6I7hkdzaoE+83gSRya
SOHhpZlZIh0nEtNgIMtAOJ7d83GFLH5Q8c6ptGsirD9nuPtKfckGDS8uKqjQLk381A3k64jvssPK
UOa84ylAtBE/mmNBOm67V3Y0H3FtlwzMSFlyxHDyjOSZvHreN3cOo8OuEeZfAS0LdrINSZdMk+Ji
3JIzgN2tv5U+kopuYJmvITw34uG7YLTZGelTOJ17b0R23LfdhpL40hQFC+sK67vFQGvgR8stn+eV
pPKEMww3/00MVsai1T2hxj+zQqqF9tF7fcUbhUYgsruzVoCQm8J3LcE1iPb1z9DZLpfjl19xnkh4
fSDUfMhhRHnXUc66E8OkYc9DrmJFnPmlzhuAhwoWDxUms+fgjqHwNeiFTtklvzqdnYwb/9TZaC9k
E/x4GNnwWt0nD2t3Vx+Jr3p3EwYrZP41S4FO1Gqc2/z+D3BgF3UMCV+4OEnCJv+xKMMnMB+MthEo
T5V31/MzLREfdVtEG8JfUHyD+AKuSR7CBAkGSiBJ6MnRj9Ef9YhM5UACV1ezeE/Uzpzd7UFkFNv6
YfQWy6yE6STu0iUoZJuP2nzyp3yXmvNqwli504RYEyjkgsCuL0zRGLkHc57163etiT5GDuzM8dZ1
QQiOL+l0MGXGDuNrHOL10mZm38wvFnEToXXCXL0DvXHvfTp4UrlA1lWAsOjh+wl3G99uLSif2EUY
AW9dMd1lVr4XNtVBq6x6iZEGtjmPYjbk6w5G5Irl5gtjlI2IQUNkZKkxrkPnnvTxti21e6wp2kMW
+071J339r+FhZWRxy3XnYwQTExpiXkgQl9Tp75Zdv4xyGw3xWYXjkmTYdxQWXz50A+OFYK4HLrGa
Zlot0de9u2axdttKw/zbAM2Y0l/hlziDauRpaf2szOCly8cXMbZnd0xZjvsRZzVpOwO2Tb9w/oFG
/zKRlFuwYnQLyq3vFXtSFv4spjyOwNc3C+F955YweOo179EU1IFQSKAscidQT0B61V7cwjuD0Lga
5ovEF8XZZONHaWnj9PwpJXnPESRisV+klMrvdh78EIG7QTLmhOFnFOI0M/jIBwJEYRHLs+X6/Nnk
tSATAMwfGwfdhk2g4g6wrD+8MxpiwLoYc/E+YfjLO/dPs8doFaXTw9QuPb51XmqJoYmZ5pwWOXC7
LdwEw8uoNcuyYQMKh/cEs/q9bP1HDapp5YpPL2PW5MP1aWYNL34dQpeZeetItpT1kLF1R1l+jHuS
41w1t5hDuHAKXpdRobRgRg7UI9rbvc/62Huosf7l599mM3lJiHbchmX255neX06TLxsUrlmHhsCp
uo2NVZoK1L6zbWD0vEaX/uVpTJBQ9xMxrJvX3FZfauKp70lxnS3hK10GaxejHGbenLRU8HX/MXZe
y5FjWZb9lbR4HlRfXOi2rnqga0GX1C8wBsmA1hpfPwseOZ2Z0dZZEw9udEGGOxy44py91y5MZM4u
pMJiGtZzlQIs7deKX6ry8mOoxKXscI6oX3rm77OoPsZ5+2mwAZgnZvWJOGgDH2qOSX7uVsUbHhLS
fVqX8+kaYAmmfoedSSsRgcJmJGf3jEUebabWYDCNXkL7IcTGT8A5+XJ1THwS78i2rXMayzcAdigj
2vegbXYC6UVuSzStTKzMwh4yQoQRrsZXaQ/2e1A111x3D4ManG0pyGclgaskmA0U0AwRBJqRtu4X
cdhcUmn90O362lvOJtCNB/7z7xEtP9Rj9PJJndIUEod9jZ4UWia7pxtQqB/gVjdpYBw1mtTQKPT3
IYze1Fnme4cWy/YdroirPwTHRAHEJTT31AT9mpYdOseZRgOZLmv36VTVoRDWqkNOC5udEZKTM+At
D577g1L2ML5LdSpnF4S16FwS/vASxjqSRYwJJDtvUg8DVUK6uMmuvChAiYTFc98VfLmm9uro18aA
tkr35U5jsJ4lqvlZXBNbeXftkdPOlmDI3GFTEF2BCKoYMTflOUtOqreBrH/EzfgcjPRam2GvtVOq
ozql3xIDLDO+jMa1XkxYCRCraWk8OOcYWAlgsg5UtMOllILXKBD1qMqzl9CSg0DHdt0CXh1lCTmV
9dSPcR1OLyjHdsrAxzqAblaeIa4uXxo1ebIzvFBT13hPomM/d1zxEjW8MFZVzHBpSDwjy8HYzbdh
iJuiVxkeUhvWXGLYX2N+yAz9R1WimnYnsxSoNIZVb1eNmCFtuqtdXBJ1g+aWVBG/p0pvCotElYi0
N2QhXOkmS3sosApWpTit7gGfioXhUP03GuRccdRNUVpTt5I4LbTjzKbwhjw6aPXoP3gp21PwjirN
e7TOsbTvcKBNYPsB9Qi2IkS+nEsjeVye8mIV8bnU0n6Ru0RvOaumyLZqJS+s4agEd3xET5K8EJyd
IHmxMR/S9e8QX7BbAF9vzSUrsSqajr2WzrPgouq5u8gS+ak1/kkJaQCh3Vqisd/5GAQpG7cvpK3v
LPFSmwrCzIrymIGptGfwr8sRbRHKeI5PGXYcUz1K7ho7e6HNsx0Eq6RO1zrqoipmTf064glN65J1
hnPudZqARU8oVmKqn240CbEaE8uV9WlLVJlmSK0OY+PLaHkPVeO+OpMLChcOwgEX6a9JMmWmAGvM
OD182V5p4kz5TDhCzDUQyXKBaPFeQCZn98tCO+zNNyujcBHG60Lfh6HoqIWEtM8serNU0I+1hTkl
y+HKGaQExSJYFlRTZ5CdWRm0xPRZ1YHDgR1odBn/GBcYau44SEDdO5qWmUXUrhXkC0wi96NFCmPo
tvRRw/RRM/FQ9nbxQ1eKgz1i+nWgo5qddlbC4J74czR/uMgWllDeOlP/0aJfqnRqa2My+dEKSVsf
224gaOfWaYfWEmJQQm6UpVRsmEexkTq4FK0CRU9HAsuvu1Nbc657I+dzz+opwOM5w/r6oIh8nngK
ic7m8yjA4+faWyTJJS39s3CNB6EGj0bd1EA8gw8vlSiZoNMkGOoTG7VrTZHXTpTr6KHqE7jz7K58
7I0YDusQLF1hf/XM8WWCRn5IXa47nBL4LVWaDEyHtOEuxHkbJKMGUMzvQHKUDCUq1Dv1LPR0g6jh
ZDIj3FGIwalXnUWvobWzoQpqVXyfsyhGNIGqMaceLU2nWFpVSLdLsJPvUGAuqp6rQEkoKvXUetKg
pGnCWjsENz6rioxtTuUdPS/gYAE5J2rFeMqYHUUdHRGAv5klCwmd8vbUdCPo2MmXQ2DJeUaN0eAM
Zm4Ivyt99hHR7oMdFx7CQ9xFnEBjoTyiFOzugqj332Fp02jKFqWlN09CDnDKaujbDlx/S0/JqOc0
VzBOw/7X10jraO5XYpuaBCTkNngEFAllVSQHI3quR/bPgMetB52EH4p54wT2Tc6oVGm4DfpVZau7
aHtCKHWRxQsvpgbgK4BRBME/+KSD6I4st2jH2pIKuCjxKFNScx3QV3on6lU7lgpI7Jaj6tbL2oS1
qWrUScoJtu2iMF7EPWLdOvPi+cSuxHbVMVZVFjCQ1j8bIqBl6JDZCEofU/8gTE6y5tkZaVihilrm
tlZucpRWdSFR6/n5rk9ZnPuu5S4raY8PSqIn4B8PCLnpV0rWTpVJzldhMw7lpliNZrHSTUo+kYWB
JNnFqi3mUaE187HG3Q1WjprJGCqbOnyCJxAB5wVI7/IxnPrLNzrqXyd7bNR95CjvjaibuSGmKzcN
+K9xwnuZDzNXvbhtmy80W3tpFZ16Pus41CvEhOLbnRexZtwFvs80FYePFFs/VL2D36e5T+Uo4LSz
QdFfVHIQ5kFVHpsuuEAcvQY+WL448N4S5+RmJOTKgBQpLQLMhF/EhHZhsStChadvItPjqsiCfgba
+ErM7AJHwDYZ7Gc85sA0qEYHKANLO8IAiu5hoNney6xbWj3aDvTKZO6xyJuDM9vjMVxL6pRdgQTZ
qAt9LvmE5biF/lv6H4mU97IPsBH44zOn/Ak5wp1a9FfbpTqtTKm4kkxGtmNQqTGzKAj61FTdok99
8QeVFXEFpVftixmQzWJeFKwKgp4yVvfDJmE6RM+lC5GuaPoAKQ05cqUQFGgc+aXkgWQIa0j4aYd9
IPQtHk0qyKFC5gqdoFpzXoua9DQLcgN6Ci7uQbovcau416yb8HFajbZNYYQOOrAbk7am8gOmvEUt
7X1nsiTTy2Qb6xp1GC9bNWZ28ZXhzWCdr4/IaeAVUYOIvmcRukVhA4/3DXTT8rF0lEsH1SBI1aMY
x++4y/q2/F4UNYhTb6S9Onme3eSkSmfvAaNgox+/URtN6Xo0FIKhXAzfiwQ3agM/cFKKtO6mlnf9
KF5jLaStp3UfKBfXo5Ot3cA+FFoHAdCHz55l6sIb6CUlLalZeO7eBoMJCtsnqYECNF2gIzktN62U
rD492pdslVMkZgrIPmLOqTQnjHedgjktaIv30bNG2ISQzB0WKhl77cFlyYFKj8EgxejLKvuljyl7
wqFe6IDFoePrh9Fjtvb1cUUhc8JdBxntgWYf1cn8rKNmw98ASCkTnpy1Zv6FcpVApZ66cmVH34Eu
4saxnnFq5kSpp6eh8/Z8Z6zAwK0tghGEh4lF/q7sjdep6Mtst8EGdOoT3j9wffgE2zGxwYEP+peT
O5eqsg5aOn3fhX4UHXsUV61Ow3DPmTTtDBx9JhpGKjlVo2X64jvNu/4SivpxsENmepsBTHX816DH
ZOO6xmfU0HcxdWt+JRcJkirpf6w9k08JpAA3KHuYXr/4HOfBb05WgCcKpNdOU9Hq8TVTzSCWapae
K5U6KRXvcTP28iJae0Fqz7pQ8+92ayJVUJL7Uf2kWs/qwmzceUgGRwdOexj9R3t0lvi5nuK2+jAi
VlQ4pQuI7us6EE+xhw0NC8uRqBcSmCpkVZK8tzsbaywjudiTKhc76z6wz1T0aUK5lbijyvlYWCP5
1tGPMpXXwCb5gHikz9izgSCyI3TJ7KauzGQUr+h1I4UjqGlSaQKXi5+A3GC3gGRL4NcZDsKd7YSb
CmRDg1w+xX6jVPK97uS+Ul7toiG7wU8wMOcjWTbFqkgx8Mb5WvO7F2J0tyKmQRXODOF8OTZ+y6o6
pRUzQRtdPM8x2SxflQSRYeHpe+H1K3ZZ+Lp6PN6a6J9H0t6AOVHEVh1qYqi/uvbVLeao/h6AELER
yBdJWHx3h/gc2XLrO7iMfUko6KDNLEnMIs6vB7rZC0WBT+YXbbOQmffYcfkadvtMsWg9jG8qrn0H
KY2mUybXTIc0EuUDxtlUoMQr35kPpc8yf2xAIyjJE9vmz0YpR5Si8oGLgkM1QD3Ie/cUxV9qmK67
CJkp1XTmnVLFpuEv0zH99G5RbwLe9pAOrEQcQkn0ungaumRugW2l3ARQfgyBCLfYP1qWZg384jEW
GBF8xggV4JgCZS407ivSRxnDvuvjvjTamRdVP/QCV2WRURBQtGJSVDIfESOLo6amxAWHMJFcfG2i
bWBDhwsvH48q54rRGd2SbeSGZGq0uiPGV0tDc9IqMAj6dtX10GJDAcoHD8UqC8jFQvR+PyJwcMLh
uwacl1QBOhxh5CBSArjeU+I2SvKeWiyefmK8TuaVRsWrRaLcp+6XjMlyxHJbfRQ+ZE4lKnd9OVgb
R7tEivOuas4lrvT3uOj8BcpNR9XjJchbYIYs0CsjAv4wUF6DqLTxUdzNyZnYmlH0WQMeV5AKBKAk
JnzXm607OhwYfN0odlWHt1yn/j3GH2R3zWlM8THnWnMM+/a9j4dq77bFKfUiENOFj6Qoo2NEvCGF
RF9YEaYExUaLMRXNCCL0XSr6ugO5RS4LzJ+AvPUndSJl6Dhjmewd1/4wtXTfQNbRY2x4dY7SzAH8
Ro1lxm+gJHbsJ1elo0MKDgFrM9eQIFsGCJN+x+jeDs91i5O2juydR1tim3VyGTtVsGpLDChRfUVj
ai27lrI3UJqQQseHhZeCibyUc4eFJq1o6qW6yNm3UL3DBQpgFCcVSNf23jITfT44h7EAIhDm4lKH
VBBHXYe4wi7aMNgnaS/ZVDowYuyNsc4DObFRo8DmXDfK0dPyce4mI0U1F13AQMkEoNlb3HXQbss1
LJEWIrenbAQSL6cyEKCnK8cXT1lcfA2yXg8gEejf5iZYYakbCIeQaDi46qUJ6Jmc+tKatsWDm8/Z
hnqCfnII+ncWpd4TmQuXvJ6s1Fgq570LLrR8L5NUo/Vj/GiwE4ik4wseUYZW5UfsxJ9dayPnt/xN
oZr2XeSecL4hIRrwUnVevXO9V6Ms703yh8uc8dRgkTtDJPYqrBGao0otmNI5ywDGzZBKpAYQAF/k
UdnjUfJfcuUSev2TEdOXbAdnIQrSyeChmtP6fj6LBjedu2gu0HdxISK+2sdtz3/vmbti9CDlWXuf
pegMo6+F5NRlq1p6x9wwLlaK8oQyxg/SZGY+RWOP8Vt3phnQUz6kxxUFsooujpl/D0WFRNW027u1
UeTHMkJ+57lqszBQrvlB/FaH7b0iGXOKBG5ZoqF+RotAea0791QR8OpBglIj9h4R9L1Ycw8EiTHo
MMdCToFgaqhPlal+qXV+9LGj74QGiaAvvVOLedcBgo/swa0ApJRfoYhfcvOVk/1kTx+I/vmS3Qo7
d8ACSXW1KP0iuCENLhBYWNN6oHONa6swH3uK99P2DPsOWqsQUr8yeuBonJydicNBbEpvmfdMJqrY
RYJyMI5TqKQ62W/YdkTS2jPiipxlC0OD1tOkKthJKAV3mQ0jzgG8oKNNd4rqKfP7fF4818aQrhO/
1EEhW+vaI1t0EPkT3Eiyszr8AiHfQotEZBENJMwYfbnPKH73HSV3JaEgU6JXADzcbczRoxOvHmiu
D+C2R2R8VHA6qhZC0RadV6RzpdDP7DQe6wAoBiGb2RKGpGoWrObjB2gjIzZ390Sl7keSoXlJhn1N
aOpAeCXVAyTLMWUW03nROrytYbnjXb9TxcePblB7AHhMMzCtCbC1MLPnjJixrmiYMMz3qjU+oCdd
CfWMT0OAdBrSh1Gr21qSwGNZGv4Ab8JqUkBS9FMxMCOwzqsJlQlfbfQuJmGoM+QX5L5S05fZQYVn
Nx/i/N23uJqaEu1YlhHC2Q/JinRBQAA52ytFarPa/eEX0Vrth2yBfZzNESJANFcmLGI2P5J6rUA5
fWeYdN/8jvg9ir+KqDGRDdjxqN8uREBvXlC4TmDmslHAS0nSnD7Ls+ghSNgEGvrwVZNPPYvoYnQC
5EmVEF6XxxGZCA7hqRYR3CQqrYammyU4Adlldc1OxQHHKpZZLtK1ZUPKFs49UDHm1FpD9fIqe1J3
J6OtHaFgpGVJMDY6SRRGXWeu9J5jj3/Bz8BAF5USI1q2cW02ZxKZEyRnFiIDJOep3zxI9PYVg+7s
xq1KkhJJcfAKgudLG8DLDPiPJOuXwUgsGqLjqg6w3ceJtirHVD4i2ZwYu5kjxF4qbACKgG8LaekF
H8JR0jl88BrUUdkkFiXhxF74relsDR/Ns4F6wyIgIBk18WQqWk23lFyGyAc04A6KczWb4NJLGAZB
ylwH24weYTW++j3JSQWN82nTFgHCGbw58JUFu4MWU6lXcQGDPOHCN5KP0mjunRq7SJSRTxxA/LPh
/WJWhFvDsoCSO8BqwDa4YQHYQkIrSLHFAYtrw6OMp9kZIv76gcwKxADiUfpTDJNH0ZZexzVG9WY5
KJ5HwamDrPfFg6pBpYJ9RIM+dCz6DUOQA4hqvLDrm3l1/kFWmLdkqjQWgrPzDi5fgcCE9u22DXCv
0paztR7ZOj5TAhGoJuo7DCHNPLDTq+vQM1Yq/aIoU9SdBqMFINSHrzb3rVKKjVuzoi5MELAAXU41
cmGpavA+/Hbtafoa4YDDCix/Eopxqq12X9hogEvK+16lHvImOhsWfOuenW+TRcCGmuzLar2HMtOu
NPQWnhU6szapXtXm1cFjr9VcDHlcnTroOESr+cZdrNBcDvOkvGPhFhDOHX3iUmdCK753IiXYxaQz
jz8X0Zz5HhMaju0l+koVfZFqzBII9yyWNt2mXBg5p0yYW09DkL1FHWS4gD4talhOpLwbdq1l7TqA
HlrYbeNWY4ijEJeY8OlqMF2GiW4+HeUlmvLgBwUUklemZ/YI+zL4yttilYXnEojJjMC0raKzCRuo
Fk4lGlbm9vcMPi9tdAz1ASVd0zQ+sPXHkJ0JBR0GGnomOlRisL/nRvemieiBuMuQBSuTQlUjpGlb
BZsEW1mc8K5ecV4d27h96b12B90RHYKJeairH9u4fqqE/9qBJ8KlkS4trKWmr8qFQ+BbDVNEMcC/
UjZ4l0IDTUGB0Sg1A4eufVLKdA4wkvnWq9q58PNVmjGOFLZ2kQCWlZbUkZqWIUgDOVGoKPT1TPML
xWlZtSAqmNHETheJLFcCuTzOMXq6GumTZuk/a5+6xTY/ILGLgQ0UYjKlDoV4ZjMclpoJDEVnqA08
GhuccaOBhignnGwmPZp/NZ7igf016lKkJhSWSnt8IYwZtiuV11pTq40NeFpE9GsCwwUeZZeHXFQ1
YKUuf3aiJ/ARm8ys91pid3M22MA0HfsH9L1r0VJKVjx6e/EkkUXGTzuQc2lhOWCmQyGfPQ3sWR2s
RsEszAqoXyD0CdZN6PZruGNzkQT0YHOaLGUSPNm+9WieHdt97geDFBEX1Gam7hq13ioIHo+pIVac
tsXcxLQ5w3wPPh75duKEH7kHo6LS1z6tn5las1QaHXIxm0gsZarh99SoxuVKvNVEaT8bHYocR5+U
qAV+O7x0QlU2SC9qY+qjSqCkWcX+VNrWMmBhjt8UaWWAD1MGNKtKHRuF4qtbWecLWZXmUhKMh29Z
JRoJWJ6uX8iN6uZV2IH6lmKny7haBgWZKxKPNm7AADlOjhFxpzFdtXkenRn+F1NFUeuNa6TWzUNT
9V/wQT7Z/zfMN/HVGyAoeV55TyxlJlLcBL42ztscsoOt2FwSmkmjtvFZKxjgMceqXBkWyk4v1M5B
60Lt4OW6ljxqYRa8RkE/ncXmymbuXdllUT6ERrNIB29bj0ffIvwuwHGwiHwZEcAVskIuSc8rRUQV
wio1xmpKyyyUPzpcT/dAmIyGlpyX1elKUaB7Z172I5Jy1dJvvWrV8KRWWLBVFCEzAxc5YhuLeAE7
DgiPWbopJLUhTKn0IfLYmmJvdaW+9WLrqPXIeaowx2EwGHuYUPN2iFSGYvYwdLdDVZrbPDNfvEiy
IzOSpWIkybKQ5cdIlXrnYWLf3X4i6oi5TqOtAEietT3/NaVWspypx4Yglcxy49JDkX5DmrlrEz+L
oqZJrG1jsHajpr+2PX8/CCBrvSjVuUJNAWkwwCuks+aiqR2ajoV1DTxq1o00HCa/YGX6SzbDtFVs
gBBGXjyYcZXMuyQaN1RMz4owuRBsdTEguBBkxdFtHcaV2Yw7hLwG6c+rb7/9x7/+6z8++v/0vrJT
Fg9ellb/+i/uf2Q52R6eX/9y91+rr+zwnnxVt9/671f99Xf+9YCrLEv+9iX3wUeZVdmP+tdXTe/m
v/8u//vv727+Xr//5c4iBfo3nJuvcrh8gWKob++BzzG98v/3yd++bn/lAavcP799ZA3NQf6aF2Tp
t9+f2nz+85tu3o7Tz8M0/fnfn5sOxD+/0a+Mv359+dd7Vf/zm2Ka/9AR/3KdmgaYP9O2v/3Wfd2e
UoXzD3CstgrBzNYY99Vvv6VZWfv8mmr9wxCWoVNl5BW2aclvv1WwKKbnDPMfQsA/tixwSWS+SPvb
//vkf/kG//hGf0ub5JQFaV3xUcS33/KfX/T0yTBUg4ASFioUR9OYATX+p/zj/RKkHq9W/49n5H2a
qPq4ywszXZGlmaz7yAJvl5EVSYup5Wqn7Y09iAULhrSd2zvfb/fyLtcvCMHjGQkO3Zr+nnHBTSgX
eE2uwujqe7tmhVi6LMZhzlerSDTdQfEMbsDzrfqSNa0z3b09cbuBW5IdrOIUN9K9T7XCOvux0p4K
93vZjeZZhop5pkAPKjaLn28Pka1pzf/09f1+jP58TJxfDokUumpJzaSlaUqLyIS/HhKNL8Kjimlv
HVFfLf9ilxTEg64SwKwUGva6gbWLBjCjY8eJwRX2lwvsz/+1NP76f+ua5jisBi3OFPQg1u3r+tPX
UTV6JVkuN+vaNY8YyMNzTjd42enwYBsljs63G6Y4a50FGAD6wZwiVQB5eQIDKpvS/gUrvD0PCzSa
BXjQfcXnPDqdB0XaoPOV9OrVpXSgVg+9VbUPqtm8Bf4gZ//mk1i/fBLOeY3jyKltSA6nPX3SP32S
kQpwnbSdu7I6K7tWhi5wC5vloU7TgIKZkmHtZFVXTN3ZJmRqMgt1inbz2u8aSw0/cFr4/j1bPDrZ
2Be7R7wu6ZFqx9WM2+6xAYx08ghnL4qrE1ePZa8TZoUUgwgZboDjHv/+E6nTpfCnS2U6KWyNcDiM
eY5jiV/PC6lp/uBnTg3gk2AvQN7euq3rVW0VcodP58xERQ8KwlTYBuEqoGWT+pgMY3xk63/zVhgb
/sdbMWyDI6uqBjxJBqg/H9zURqwIlrBexVyDHY2AI/CII1tpQuUR1MmTa0b7wYSm1XVfaSTKzd+/
Ae3X81Sy52CEEqrqgPiC3v3XNxDng6gUgqvXJMbRDYb396K3sDGAEY6//kRKyoI6uHpfEz+RJ6ze
kXS2PmiEAh23tw7HiXTCetS30v7l9pMXmd3Pn8LpMd9lk5UlxNkVhEWhKvfMU/fRp0p/4i0aP2+c
NxcbZ+Pxse9UQja2EPvK7d9/bvnrgdel5MpUbY2hwZSGpv31c3d20tZhXBLvylmJmhtVf649BgTA
LwO7CO4j4iRomMQwPtF+P+S+ZWDvI6Y9hT+UFx9KNI9KPdv7nk/cHL0utdKHnR9ZyQPRWdiFij78
OWv/r2OK/ut5q5v8Q1hlcfJKqZvMQX8+WWyGXBO8r7JmDlA2HjWDihhHUhP0HLOj4k72RJTIukRy
j+abrZlCNmzHYmVedb25hudJN2rUjXssfvlzSaWQbJ3exQgDzLI8B6Zikk4tqTWGLZvZ6a6mi71R
5egrwKTCEBIzO7DKcz9AlFEk21IMY+GlMFQdKE8drkwo2gdbY4OgIu3fabi86XDYyUNnjfC2gjL5
KumChca/Get/nf8Y4qezmLBnw2Cwsn69kjoOjAVEJUHgEs8Nh5rFom3rYgOW6yIy6nRERipPXTcW
67EkfATLknoRaXaiZOLvwYiHe/QT/tJ2OYu9SCu3Hl1CcltUIDQ61SN6o0SPNP0pqogQaAAYwAhv
jafEGpdxplpvY2P6CGybABiEmI4mjKIwr82HdspELLNSHuPR6Mmp+K7QZUpazVk0mVI+GTroaSQ1
r39/jqtoX38ZvOlQSvu2XFEd02Ts/mVVQI505qBzlZuaYtKug3xhgbWF8qh1ZMhFcj1IdYv4zSev
xgFNQhpglVX+/vaQPoqzFw/hMVGjC5kVqNC9rU3WKI1CXz+Bgc7fWmzAs1gpum1ooh/3NSeZvOe6
AT2W1gWLYiqCHfWJO4uv6P7nj6L1gq1mJJvbYzUoXnQTlDLub/fVsVulNjmGfzx0e9zpL4Nz6m2a
xQRpYcpo/UKg8ZjfHvr5OFl84c/7yR8/hmYlJgk5VpvplyNMZqP0cQk2uPnYLdhPqBj8ueaNw+Z2
N4kVdGVsiqA682zsBlQK+8eMWt26CTiUtFE6wAXTjYtB/OdP4WhNYGFd77fd7UVJYQYbld5AY7nB
yjVe8qHW92D1w8cohW5TegUZcNNdEjeA4oQxVnwU8o9BZjbAvNtxcXtW6VoBSQV2zO0uoQbxLs9R
1VO80GbC7LoVJZ/qXFK+niD+cOZTvTybvl8fNbUkCjmPt5KtyoOhKGJVaDAfLaF5aGNLceQS3QIl
8R9uD4FmPOeGLA6DzVa49OuCjpWinklOjZZBR0YTS1qsAANxGDB2+mh5ezoOKHTXY39gldNA5kye
xPSObFfdRkZRHDqt2ihllb7ggqT5yJhM5A53VU2hI6g218jLu/lorosx0+/DztV+3gyB3aybonl0
7UTdu8Mo9g5hG/uczIp1UGgKyh4Q9341Yu7yFPc8SiKMLAOFZl0P+X3vZmvqC8PeLLPYvlMRT61U
KBx3Y92XePvs8mSTrHOq+ZaLDjzv9DCAcmNjFSE0SM3xKPdI5SGLZc8Gt/t+uyftojgDm16m5HaY
aJT9uC3Q8VTavhlrKt15MLwxrd8r5dEvVGN3uxlI1fv50x+PBQ2WIjMqDu04QuBseo/mB7GQGIpf
a4ipz9QNv1dab3/V2pM0coqnQRUfBCQ4cDAJIGYlya+lNdBWMFHZ+mN8X0UBrN1U5Osy1ih1KS3Q
xgD8XN2k+dyo+oMeRe0LHDp75bo1UR/T3SKha56qQ3HMVOMy6KN9r3jF5vZcHVbqOhKS3aikINy7
abGOeurZZLjkByjW/iPm3gVbUVQFEquxFTQUBQWZ0eWIyda05l3BNd+bSbXPcof2yHRjQ4RMpcju
h35MDm4fzXSrx+Pa+oggETRTYi6gdP78kWJjtqBN+VIUdNF6K7cfG4wqdlC/OGJrBKaxUzsyPz14
tHvKJMgxsg+j7ON7or6ZFROCKXvZE27b7JQ27yjvFupu8CmepzYIdn2omOFbmqDGMXXbQ5iZ5K9W
+if9jPckrZxF2sEVVeVHrbkfRA+6RJQa8QHII92GOCTTsmqvXiwXuP9tWF52sjMyA5xx5B5riLo7
Fle/3wTTT3oycfvbwiUWRSKgScmh35T6sm+87N4aOPJxcF95UBF0q9Kp2eXpHiHh1reTcZWNQYBq
mWy9ZvTynSDJZ12q+trwi+Q+c7W55ynm2i7WDE/gEmIX4Y9KE5PImHmse+dAq5ZtxxrB75Ji2xAC
fK9m2tLvcXE4Mk5mCt4y6InGDlB1Dr6rODiQPChtuS1aEansBSa6vAGO62iVsnf8iDRyc6jvSt3O
t5bXFFsJqr/2G3+D123I1ph7aVGVdZ+tNQo3GPrc3G2wTus51XaeQ1xs/36fcAdLLG5PVQCzAipg
02/cHrjdmCMRz1eyCYptmLYALW+P/vzx9ujt/q9/9udfEbbgxPn1f7/91uiItn/5098q6+oSBFzX
qiGNhasBQ1RcxXjQooKMhrp5Vy26YBL7BmhcdzymEd2e2xOpCjHagCPtDtjHs8Y6R60c3/MYYTBe
nPYAVGcnCmRxrZu21zDLS+j+6AYHYCWT0L656rJcp0ON4nh6hT/qVJgcu1rcnmSeLk8WaTZeCyMb
rlwJdA6y9lyfchB66iXAEAKCgcp4wIs6loe4jLZ6a/SX241B7iHot6dmNJMP5D3zVNCG9PoYQTS5
jLt+bKwp8/CT7e02yDz7xSqtrzjqw49eS3ZAdjQq7+UzIa/8Vxk1TwfEzg+9itjm5+a7g+D7ztAT
9TnpAfmiC7KudTFCTGyOGKqXWREEjyZBcg8qxLi5uCU0kr2xbRNifiDAOuRdI8PLW2+4Z3lKv57q
DEpldPls4PQ3Iu9tmtu2egBBYx5dL8H0WXvGm+629GxQQyDZIqjVwT+JtcYd1kIlH3yYbqIqt/d9
QAtYp76HDKAXoj0EvtIebj/Rwe4OcVKhea1bsADtKyXe6GAJNTq0udXfmNJXeqjRBsl3JudNr/W7
IVGWmqrmFyVyswsLPDh8QZysCyfPL7cnaIPeyVKpT0It5LbSC1psdZZv3ZrOEGPEcNGmL2iYftUb
Bba06a4sUGumkdwHThcuY0yPM7Vw9QMmMeNw++l2o8EtoTCo7qWZGchqepgXlu7RlIZ7R5WTB/Xp
5o/fMJRV6IbJ76+9vULJcwoMY9nPby+7/cLtCTFE2arjeCxNVzVWKvtAK/YGMpNIj84UB7VREux8
ND+oGQnb4FLaJgpVzCQmfxmm11gl6jYgCnvyUtMS9bN0z18A39izlqiTMJnYYGoOSKg9UxAYNgkr
lwMxDvlh8D8Egc17tfcE6hRvmA+WRu49HYNiFel0UCTqdXSTFiaKfEUU3qF0DO++GoQO78GCKunJ
taZZ7DFbx3mwVRdya5YYS68Z3jWtKBDQ5i/dCNZLx36/sPgjBn82cwi3NsmLhhM255SlZWIj+CG8
ir4jS7gJot3Z9FcSoWkXx+7DNa4nVLtlQxCs5X+ZOI6NWUgL8i73TW/RThneBl2jcQFgHiesU/m0
uZopvLZLOwAiobHT1c4/fjWGcm2CDjnttCq53RABWc7/L13n1ds2sEbbX0SAdYZ8lSiqWXIc1/iF
SJyEnRy2Yfn1dzEHuOfiAPclSLMtW+TwK3uvXQ4t9+hWu/z7O3fJ1Y241Wj4v3/1n3/0wQRgk8hO
KojHYIe6BbO63/z991H//c+rih8Dm11YklsaPyPpplG54vm0RT5fbGyVvkVR30xWdRHuOFOVbr/F
ng5aqJjn6vTvz8ifcIz8+y1KRZyq/z4qtmW8oLbg//77gKyqiIz6909CWz7yhO3T/Pff/58P/c9/
/fcJQcIZy/5//uu/P2I54vP/++1/Xsv//u2/P///P8l/vsj/fv2M4c8aOPGzSxkbMhwiHUnMUBGI
xfIEF2/p90a0GHF6ngzWri3iF5UZX4HHTqoo4khlkKyZN8Ncx/U1pTqcapaFBTbOI1ag/ZwZ8C8E
wBx3E16l/quFHgEpxgyCOf61bXDOxeo1dxfFXMVUkIxz+jCzpGXqiu3tsR4zJHWhgxqhTFr3h0XM
KzqJvDfOtAUeBzJeDyKNI/jb2IA5CSZeMtX5lyrtKSQbGMYOinKrnRmzSLT/ZQL4KmmCd9VQLrUY
7Zpa9YjF4pwWPrZuuU3U9SSLJkoQI5BMZV51Vww3sxf9rW/H4ZY70r4wRCGjdXoW+hGrHezFVM4h
+DMW0HPn793VSL+NAtgl0w7wJwX+oFKmR6WG6mhpVCGVcepts93NTPKo2xZOxodmMcdT0KA6z7Px
Jahy/KUrRqJyC4jvNmmvyZIX0ua2kI4cMFowFljtriWgEJS7IuL6xGohvlrMp73OTtjI8z2a8o7V
Pbpthc+CUIITwVU2LUOfIGk6D5SAyQQ+eLXAvbOFAjBkEuaRrJ9VTESH0eeRP7siNOEOMyB8ModJ
XpnUH8HWX7Lcf5+94dnrEW36C6ZQUt8fBB7E3boY69GecL4Z7SPEFDSS2jEviMpocQg4ygVqcCP5
DUZwUORyWpUxHgObi4b4nOZ70KbeoUsXf680DJXOnv/Ei/3dt5oflpsNx8CdAZbY9Wex8bRR3TJN
ZI6LTJ6QQJUXZ4fHeAQv89RUQj/HXIhn46DQVe1p2wQG3fV777mPbSZUNLfkJsYxToEpsO+2xqrk
LddxErhfkWpAMgf0NzVfElmTBu55WDsWesmJwatxaqHlMEerH9DLorYg1yxTeFizLlrdYbhylJ8y
iTg8blDlkdVwrxvsPghXsP2ueItycjOD57rNq7Bsut9rpYmcksSdkcN9cOykDqcZvuesDC9EM9ce
7T77mmeyAfUwzXvMeS6xnPvWNeBBoyxrYuSuSP4liR2/TPxt2GmdPCLLOlZcO8Jmdi3w8bKsziMT
5S2rCvvcMaHcuxP4KD+ubZjveroO0O2RdAGl8SOnEU+kMAO5j1lj5y2aRR/fY+yVL+4Uz+c1JSm3
L6prsQbsd2WveLDstwgMfmhIFkl6qwIq87yCNWz6D0ttx2gwsurYJ8b3quI6YaNjofN1HuYC/Ejr
rxwdM7GGGOigqRLFsi1kf0lEjxYZUnbH3QAyJ8cGgXl/ar39RBgYIkrkJIlP1Aqr/+SDlcRIFGVy
tb0E88uAzMvcHLaOrYHZrCwa1s+NcGSp5SVOfL5sKnY/4iWBH6C2DEDC/vDK4KvumUE61SbkZdMU
OPO5YsqOJj2N39ZB/cnJ3L0xxzURAB584fKotjLU0UioQCHR+RAMAXCx3tDYlv3aeTEhuAzluBwr
lgN2RHWH1FY8+rMB3dwezYs7PxmLy2o55aZoKGbhBOvdQh4cfpbWatW3bG4eCYZ+HepsjPTqnhRD
jb3ZcBc5FR7non6faKFx/EGRBCfKUdU1wxlROEeGO+m9R4N3YwK0WRz7J0KqKhylmXnNPC5Hhahl
lwzLQz5bTFaq5Tvpizfyw9vvRAYaB4NYln1qoCbtEcZOg92w/yUlyGn9K6YKNKkLmv6tIGxan0zX
6Re6O57S3uDt0wSQzzKi0RXQpkF9IJjqj5TE+QV3I2WHG03DwqB2cH+vPuePXoZXgiqyP/oQrNgW
tf08NPfVKOvj2PB1Fh9jFtr1u+o9GLOilBdEeyvJQ9NbnMbpVgbmJ04d89bq/Kcr/Wfo6jt0qtmF
4mELikRgv+vpukl092fkrpeJdKFHXBdEgCbuN5fHDG/69Naa3l9zpmq2oPdJQ7115aZ+v/c4fndT
b4ubmuTNROgYj6P32tSoyQvNXIN9GuEILOOf0N4k+z4111PhQ3uVScqEbEQkYE7XlXppv0W6Dbx3
0TrakSLCyS7an+kw9g/jUt4zZcuTXnqiO4b12El1paZZ9xm7NybPObmqHspbEI1OOC/5Z91sIhga
yl3rbUw7zdkrsC8wsasYWCKa9rNcP3fN9KesdNQH5bVLgYwUiBpwbopl3xYt+gtQzDVazx36K0j6
lvxhQKj+pgeJwFnW5j2lDEX5NgOE6fVdegjtcmOOIydoqnMxDKwIh2fieKYIs95D1XdlJLDrr7hv
gJWQ3yHN4T7a11lY5d8VoM1Y2fRrZn9vRmT50qoVIPK+jIzC2nSWpUQ9Pf1ulhTuVGm+5zZ5nrX0
mYL42WvxXWabA7pwK8rz5VEPSCfGTjKUkTO5zC1+6xEtZF6gGMx6wqTo/zHt8+QKZUPImCXdlwWk
DE+uVkT4x5ZT6kznCTfvjVizu4GZ6ibHObJKxC4ik8VFDD4PA+g7kVEN5RPh9cfVcC4FaICLkx6R
S04PpGGfcLoxVks6GfW9O5156/8oNqq3erRAl1bBIfUDQmsspHqlWwYPdrlNZvzSuGb2eZ7W6rmE
skKHkN7RdL5VTrE+zVZ1FdnwXkqhyav3GesMw0PZqjqsNuNFq8R4xdxIDxLXj4tDHACNd5qb3m5o
M/s2NNLEoYjtBEP9tZ2HtxWxe2ijxBQB8WcoqQSweOjwgRZ8XwvIAzu2CBZayMXNBp8YGgHhCdcH
SacXvTrO1bfKY8KcMUqMKYuQk3/Wc4wUv/YfOpTPxJdgSh6CrgHK4P9AsdfdsLH95mF3cNIcrdi4
XhKvaC7T1lQ4JWmP/36Zqgp++7+//M9v//tP1v/9T//+LjBMSqr//rPUeE1lzu33P5+3gQQb1Wb6
k+Sl4qYZugJWGqcdcVjBwejg/TvavbcGu4FxGj8VxTLQzu2NXn8N6I4tuo9IdjhsS9vbN70XnCV6
QZJ7sMtJ+SzMoTkG2MuICKlAroP1rQpGbqbHsKif9mXQfNT4wsoWbreh/M9qHH/V0wLgRogQSx3a
wSo4BqOacHIkNzRaU9gRh0SqRE+VawC9ylRrhA1LKnv6LEyAAonXG/ugcR4l7kYik/dSjEvYx6CE
R6pyInIwNA/9N8xeV0Y5jwTAkeWSRdrnxLC7N0tDZPSHnu3OOjxzv2bIZyFfpuCa+gSjyWB+B1k8
c5VuzFKwPyAyCXruvhgA5gdLpwuPo4M1Gz6J5y5rBY8ZXGIRr4IRjZ3eFkzhEqNZt4O539hD/pw8
gtZmMlfZh8GXv4KF5N8pUMQ3JBNq5F8xC5p9rwUYwZR6vunHb1heH63NLzWZIBJL+G15fBvC2WYu
VQ4A0JrVuJj006FL2uptbV8CqNbAVgEs2Zo4SCyt8DiJqh8D7KdV+o2MuPphWLhMjXnc/ftFzHkK
CiyNVlY3Z6N0ntjBEcE6ZO9kHMhn7GlHRuOIuivpPUEdoxQoN64RW5cnZxOxMSoFJw44IWDoPseF
vMX2ZTFSNyzW9GPiLWFLPhCFx9gm6LzgxO75TTmDuvZDSqqGP567yQSkPELENL3Oi9xq/amVbu52
mzyVMWv1mCFiMtvLHkO6dmvccY7LsinIjpa9aZgTAuuMWoeyj4FCTGBUbDJNxqLHAAF3QWoJUMOx
SA/JicNIsOvssD9g2MKY4q/IvYDYLoyslkPad9fK3aTps2tGTRZlkvX5RPQYMptfGHqnk4rtp4Gp
9mPAhvUhqyYeZzFIm2llSbEwrpY1bs5BIfyuyp/CpwVW3VQenGnYaHvPbkHEL0Hbt3XBz2M44lti
T13kGV5y9Bew1xXNL2N7l/HWML3QvhxcL/6eUzWTostTDtsWVhVJicP9m7Rq3reW80LOErhgm9F9
7WE5MLc766yHMuwzHgWqY/gFeSecPWrBEl96RA6dHdz12JFf4BjMfwruUW+tMRpUOJkwNe5ShU4k
6YL2WjBGBUm5jzXgWVCuzLlsoLranry94afHeinqC8//3ZKU/NDSkW8oFZoDD1BKXNApSe0RhlVm
X4WLiiklO4dJIpVf2dzGYKkibS5MBJL6iBhyxuMPssfvEYnnkyuPycwLzIj7IFwEN+pGJi/aafMx
bAyEIUytYsfuGEYY6aXo8bZXPbFa4nYkepZBWQGY0lvlsfT8qGPZzUEp1zAbW9S5Ja2q3jhSZmI/
L+miDsMy3ZSMGee33T5d/zLTw8Q99f0hNt1fuc7BwxCB4TH4JQnF/CSkJSL1D+JxSZC7FVMK+j2n
0dI9NhN3zMBSzmKvh9mlBNkqmkvdZcbJJ8elT5JbQoQtEaJzTPg10zQe8OytN9u0udACKhW/Q0PE
82ljPpkRVcBBI1i5Jv4h79VxnKZ4T8TLkwSsy0CJZKEiTQ/zypIrluRJQS+sEdliwYV+ApsUohNN
8DI4MLnzDJB0l77NI59WONdV67e+ulaxR1Cwoaj1S6Knlgt55QISbw81aYSGNc9pxH7unGSMFjJx
hjH7McCiPqKpqwFo1KQzeByHLu4qJelPewMHPeCZN5M5iCH7Z0TWbEjWGjMBy7NkBtxseepHkuor
x3/ITgIV/hai6JfxQwZGtzEyEDAOfO1EYv/oLE6LvrjkWyuiXFT+vZwBwif3pi4eDEM/EEPJ9RIU
H0mwAeS8HWhPznTyTXHephH7RbQhXZTMMMLSLv/uxlVUdKy8c6BBjrG58NtjqSGpqyHDGY0HIcvY
DZBVOCYJhS9uV1OX73zCF8/rKRLj+A5mm0XbBNwmGBuEXcmr78TUOw6bvhnJQdvU3tE09HMdaFa8
/amLIVO0qUT2yiOKWxAphycOjZ/BB0uKjxkV51U0VKqJA2Sa5A29b2U3narK3QO1J86lx+E/ZujU
5eA85RQG9ky4aN76H2aQEdw7vpKF96wMoHlrh6NOk2EGsRBWKbyB7ClDNXDAj+tEWvhRopmPrr34
2Uo0AGabYF5lfbVTLdPrOPltpvYQjlMvDmkxY/nz9m0JKAd2fhJ6ejyVNAD7fJx9zAc8J2ZkJzvC
BR7dXPHU084uXeu/FkzvXe2o07qRgmu7VjyNxo/AlcTwIbYtUtZkgox0t3uuIRMQ2V0E0A4g7syR
WvF1YKEnNzLGAeBV6mShAd/Vi0vW6qhDlVoZQ1+SJNdVYKZyT5mrb6WfEyg9NevRxYKOsIqFDPnl
smaNANSH6JnNU9AtdAKNespj+2cR8I2peoNg5fYnCSJfDv0ZOwaQzMNX6qakU4Jtilelw5mmtSbs
ixk8Lr+iyp83kVrSxD8bH7RsHvt8s7QHgwyAfQE7Aih+mmvp0oCQRo1H8xxPzpdZ8O9eoIiRHL9X
JQGSVdMcBbBrxpI+sV4+jblXZ8c6cCuSXrKo9w3mSgk0/Mr4nXlsFuM4nhkEZncL2fW5zxrvlPgx
16vqXzEPidZZQsuoUIASLNJ2nvkN0iVCd1WXYVJC7s6DJ1ze2zth8a3mfGjVW9+4IQKm9Vi4MJeq
murMG2i2223h7prph0sHpHXOhB9ETjO5TLkdc98kLjnOEC44SEoQDj1gkC5GrzPATrTYo7iAO9i8
pfVxImHCI0AslHr1wxEScJEF6alzz06LGiOF32uZdLfxCoakG5N96pigwEhJXdIUQAQzXMTkHOpt
y16qaR8ZMfNyEmxNIc2nGW+oZLtxD4RIs4mGxe+VvK6qn6np2JIfGktv6ApzBxSsvBl1el413OZ0
FAY++Zxw8mD0w8V9rlozuBPsfHMs/An1BspQFmVekLMB7/ymjBh3bBHmzYdRcROUipfFoATCImSi
yh52TbbAi8qHZ1U6n2zGOSDhLdhpQX88WDtnYuKGNI3FLY/imlS0ne20y9GQx9RI7Vvce4/VOgsI
HIxhsxjsK1Srl8rMBOZAg3BfcjPbmvRRb4JZ+U6hgwgoG75Z01Bc41W+pXi/uHPFckxxsB00KYU4
VMVnRSN432ZPrqkjg7nrwj5mXxVI/232DBHu01+OUEdC1MCrVha2kqAmW4IhJR6loyfNX/naPVa1
d/AsLFNF8m+VR70DwiutYOMtfXvSlWgBrytjn/kJpILJP+GevixuQ+myKjvs+nd8lOHo+0sUxNhS
FlrH58GMdz2Bba/Y86vnSjp7iLHeK0Ne7zsyprB03B8D8Xl3IThI3MnwLprbrJ0J8SZrwAf4NBAI
UsbhasNoIuMEfVMDr6vQTEUzUmDYcM03y67uiWCarpFHR4EbMOoTuNDWEOSP2HlxwbPYS7ujbbI2
Y5HagNch/wcp97mZ878A/P1rG7T7yXF9sMd+elA1wXBz7Ea6yT4WYmL2aRMzzFqSbw3EnH0WuyDR
KWNtlrR7tlWyoa1fuE7YEec21kJ2sfUWNQ02y92tzbAli0eqrg3kghJXgmLOY9SBjQHwp2+ov62j
cWxSP2KYeJ2XgOkEGWdajwh3cuwbfW3cY5eHRUbUHLHjwD2SHBiVYdBykE0aBSnXxWpgju3n+Hvc
5uAoePLH/haeqHKm9aQd8gaBcikZHwXeY5aQp5esgiJz3lLsxdX752xPMqQQriITYnBBJ/ofi5/e
VmEQR91Pz8zgg32bti9WjJRV9N7VSZvPqaguTMZ4uA4vNtCFaEX8Gy19/9UJ+5HtTXH0BtyAGP9C
p+hwkSea4WxRRXbB7oeYQ+5b5R2BqhwFB4tb8Vjzm1bvrWzAxGWwJBRNNZ8U79mC8EETGEBU3C5P
0ZjPjsOIRRGm5g3En8fExA3NrXOK8rjSxrU5duXA1tDZ9L9yp31w0gj4WLsvZw63LaXGxSqJdJqH
MXZCVeAeGmbubPpl7IYAOqsaHrctOSoSKqzpp9vi7FO9BgrTmU+1C7ld4LSLrMy8jEHzs8rxyuqp
e7Rq/ZUzX6wnBfWst8+8YujkvmVFc5Xw6IWvFMfQjnpChSWWOp5u5H1inCEZaGMGI8OxXVzEuR/p
AVdd0bZtWOmn2e8qah775iYg1rscX6X/qFntHO2aPh2/j3pedfwD+/T0IBSo3W4RkcgD7GO1ZB9j
QfpT2dQxnmRkVs9WcCCW6osBYnZVsv0lcCAyzQSYIKR4nexcgG+1vsRTt9K/L1LJ85Lk7W7MgSTF
lPVRwzPFDZAFtJUDaQieCetmtC/uWdYYqgGfGSx2GTo76Fb8mOVwELinPAWUO44trKyqRyPG7K1q
6a94Q7rio68FTMGm40qm+G8nM3JILi4BXxEuC4SNR9v3dED3TyyEB5cmrbEJdRoUng9GqK7PKX2o
GCGnm2Pbw3eqkoPZUEuXMe/iOrFyXbDkT0mYU2ISlkyBzUiLAQqJuchtUFdIgGTIezqzuVRl8K6t
tmWvofmINj0YZVbusL/fqzqlUpWPGike6EDNm5w6T3y9P0s/Ndj58q8gScJ4GpANk5dntAr0ktH+
ZHcc5l164Uq/jXFO6FDRV7vWZg/iZOkBLuJBrc7Th5q6X06bh6juuSSa6rPCnoWwgbSmrfzcbZZp
L9sA36bBjNQAYjHol4w0ACK4UpQGLk3mglstnAPeCBgd9aEIlj9zjgdzUIMVVuDlJhJXiVqKYW/W
PCcTmuAAWd9eDsO+UCzlpS2XA3AdwhGCt1iRaK5BzOWtyQ9Gfvq0hg7YBsAI+XNrLUzJGeDHFe3B
NLzpzL30EExCL11xWT/HfscmdyRw2aN0GAiEZ5PCpVmuJ2pmpjKsFBpPf6v9vt/77gKUM4MBYAbW
p9m/lQsP6zrHVz+PlK0rnZKDYhPMMgiX1U4erDGH3dY1R29Ob/0KQMFoITJ5nxNkvIfWestqUHAS
jjoPPI/5vyLVnkuLfWFWuFFqBUfhglOIhdsyaqArdAX3Sx9j8/Uc46MX8kpUArRFuS1FwB+HxJxt
jSOKy4987um9zRZ4IfejAptKjQBlkUQT7Gui9I7J1uAQEntVlO2lvydJWJ2aQNLsazheZZNixTNp
6ripQW52aJgmAugEqhwEghFyzwoglB26KTm0bbz1tX+HDjd6XudiT30UzSBrdK+h68Cg9lsSllGG
HBhLwFjo2JlMlkmRLcsQEgm0XaJWHAAypPSSVQsEKregriCE3ZFHTG456ScxaxJZiz0Jl0SDNOCG
cSAxxKkz1gQtRVWV4Th0FOX/ANUsAb2cSR6rDNCiNl7ig3I5YOuM/LF8ZGFLepPLdnpi4pFPe8GT
itNpvqJAt4inlxRSsNWcpkdFVUxpCDj/2JvzI472DKElUYJyhILRjYRf9R/M/QpMWEUQrqN5ZDP5
a2QUcDT9KkrI4AwF0FwQ7w0M+okp5xz/9bnvyGxazmZtf/YdE5N2Zi44ivbDH0S2L8qg3fHxj8la
3sulIvAYZAbWC3zBDkRT5XWke6BnhFyKpyHLyMBNHVw2V19z+3Au1KHvDg+ZCzkHFcVDFwR/BN1h
KknFSyoutXK1Xhqc1pgylY0QDedokKlLuiB6Arp94djbYIqbpLyaHv+NEVaT+VxicOB1kjC15pEU
NKld74KS8IhfdYC7YPeHwCb20xbu0RcTZWnuf83xsPkXBNcFHTirVDwLOn40WKeuGW+V19FbZuty
dQd9XXvo64HhQd3qsCSZhANUBq38PIFiNED3cFQ8G4LzAmvbXVTyXGTUbIwWO+hy3pzFh6lMom7Y
QF7lsBw8fvqkp46hzhyoo+Dgdm1xc1L0CcjUv3iGftnz0Ed9/c3V+Khrm6evALIiLHiS1Hz70Rlp
YB2E/vO4hhXibdgHAcBa1GEMnoFQmrK5+/6MBkFRS1eYqBlZoWBzYUSIEcuNT+V6YlmcJ0MMaqVI
Dw1dnWXADWKvQA1Aha7ehYm1fTRdP/SzY9n5ELvM/lej+1OCaW8HG4/nverQvtk/0BvHIZviaNLW
QF8D/pHVNcQrcrBhrtNnt8kzXMyTL+zXlHgtU73HFt9n7mVHk6nkQ1himj8Q8foH23IFitFlcIRt
FVFmHjHiXkOnP4l8vQj2rQhXEe4BZ9w1I11flnnjnuAfvTemVh+NBMk9Jn44KkyP0HTXRDkGG/M+
Owj/gOurug0r9zh22B5lhT0fsoBHAsFAINRcGsgOKZPw+2M9F+kR0xm6kbSHqoAq87CpUR0zJTfU
RQ+0lON5kRMgbWzymTAf+2ng0PazQ5VopLTTJt71/JCKTEZN7n50Mi8Pipy2MJnO7Wq0YQCOxXNn
F0FW8eJ0XGJm4jl7RnaPnSPkxUVJODtEXInRPWCeerWn+m9QM7RR1nrJ1mICT8+zjVwWgjypuAzm
24W9/PV1e3VlrPFvq8/VnSI0B7D6x9nFs97i/+rvghbHaVrerZkwZRyetzmAqh5046tIhj9Ltsid
3wxMCPG1zBTAkRQB+yr3xvMxQJkzfI2qexX5JlDjlh43ImtRbETOAXRgQXoX5gzmMQqylKnHbdVA
3OkcBO+02cbOaWhie3QYBm6bqEwI+J1c8c1rcSSUFsgoLfpLnzLtW7TJ8gnqn8lFQYjvNhscL0ik
nm39QwyczzLpu8Pg2PT7PQ9ftpKwjJGo4I341RZdF/YWqRpSNJ/12iswoutN1Sxf64EU2qwt0YYD
DF2s98mZGIPx8o1luJuNF4mCvXqMpubszM73zge75xHeArglskb3s5uDT2fle/ZNsUCPME+142Ss
3tPkgOv04sEtwUi9V1BYCOVbkKKTO09RiUA6ndrrapHk2vj120wM5SVrYQosieKIaLNz26SksUvj
T46fKNTOlhijwSCUTI9kWuuDqr4ncJ1PUuFAEhhG+Pl0Rx37h2Ga6Mqc8muDRu9dz4CORWXg1iYK
l4KWrF/9BiyUeHRWGkqnQ0imPONJij9sVn+6jolbMWedFDBCpeB+nHvi0+N0w4HO0CQDV3PSJ4Rq
AT5FEzFWoSjLU9kKHS4TgXylGbAagmRm9czNJGNYVGiJnywRArRmYeKRTw7FMs1kNzk8aIKPKpFM
VosENF49E6r3ux5RpZAbtV/j9WskD5R6b9uhj0VoJhKYMxwsxSh05yX9yXaaH/U24LZQty1yJGXC
mY9ZHP/2YkEJkcufyZrxQ2/OZkDUu2ZtEwmmX7LrXtcERIZsAIUu8R1iAo1a1tMGlh7ToG3215gT
FDQYHjZKC9/P2cqsJnYHC2RLABFIx8uWYMSrvkh6Dg6SFy4tjvy6egOsS3FWAPwUCB7qsvrB+OKR
CeaDoNR31zfDyu9OEtxnEpCaGc5nlQAEn0ZN/pVu6ZNR681h3wQsnDfKQQ1Ojp+bZy2Y5Qp5rFIg
FNNUPo6j/S6HTpw9czouqITOMwozscDqgxH/XiZuyXeZX1ld/Clm/DVFIn/05H3ZdYAGuH2dDPsh
scWnIaFYL6DxfDxsKLw+zKW7Fm1872aoL7HLFJSly5fpGrdWtNReGRgqV716uFRglaR7VdLvTGvx
0h5NZZZ7N8lNnt8eRbj8U6Cz5T764ydS71Nz2jp1JsRq9Lq9kK+1whXOfpZFo4ZvYLs8J3lhz4VD
88qpk+26br4PvgsdrtNFlCTRFLO6KxIXk0/wg1XEi7Fkr/KDoxoBG2qJULXpj5VxFLUj3UrNzyvI
uu6MbsLnAhRTHUIeY1LPDCMArQg5HIelWr+vjsI5k+ObYKpGs2GCuof9Bxyq/Eww4ewG3vgClgL2
4gdYq5+0YHdJvaWc/okpFqkrEy/LFWRt8uaPMXskRBsGKzKISizf1t75VHH1s1TZT48ld7DEVzPz
X8acBc/AgnPv53+kJKvDcmYySWr7OqYuHSlDgdj9aVUoyaTjZYdYe9ZFKkWMd0dUJt9RVzVoqQw+
Dxqa38Nyn7+RXx0OhXqsDTYRJovTNGh/5KQebqwmHZv13t1YKYGacG2pZ9UTS5ATZ1ahP467vZZG
aCJZY5jAiMrlZ62b+WVEVM+YHEMZ+Gbw2dVrF9fRalfLwXTlvRTqeXKfmPISkFw397ZonkzfYdKA
jrzUf82V3qiUFAujYhIcd/PTmHMZye4W9Jwr7JPQt88vqM/6nWvmXy6tzW55ldoBF+Y5XIlsUb3J
bzjnOsZOHWIJyTHPqDSrtho+B87vd4ecmPqyx4JXiP6NJhp5oCl2wgNXlzLgC9XoFJGpD/jtDgqe
7OvQOcAUyaw/tmv5GLN2S1dhssrX5WHWC6p38yflTr3vzdLdS6iNNh1mqhXFQJ2F7PATSkPEpZ3+
KJnw7tnJVPtW8Wwd+tPUlWf0BmRWbb8UBnTCWSwWqFoWkp7Fl6jF7zFB1o2lbMShzdPU9CPc7J9N
MI0HuXLydfZA44sViOc3KurRf8rM+ldAMsS5X+lgep4BUVx0kV8hp5pmk6qN7ZKach7pLueuPpeT
P6D8CUBCBt0970H81mhkzqUfHPulqa4YXMswWFMQ2sZ6sBMe+095Vl+XGClxhxiyQfXoLzOh84Pr
R5ywRdikKAfYdZ2hATr3NXNfzYSVNZhiBg9fKij/mDHCNU/1j0utNpUTQ4sS90XsrF9xFX/ZMngM
atJ1upq9W6frqCd+0UynS2YSHwsoSqE/UG///mRP+u+wjA+Tu/xYfEJuCOXepVsYpK79M0kYAaXk
K3lM3za7/ska5mNrTsS6Wje1aSbUOjL/k+V12Ha5wbRlAlTdj6GDl9fMx3rkbCqZnEt4ik0bnBDE
kZZSqezMStg+2PNskrjqXOZUf01WywOOfdyZu2U71lH9alLPkgphNlTvlF784KqFc8v0kLN4iLd7
oI1z9a0a5Q/pY+NiFrorFtWBvB2+DUXJMLshzdyRdZRKQOJicsaoSC8xwx40IPKPk1kN8nc0HMSH
PCZ1xzvQUrW1nn81Gs6/LMm+1ykm2uq1hLaIEcAdWIjEL6x0xp3rBV+kJiXeTSIroqWYmYytKLYr
hlW7AhlrXPL101Q7IVsApijt/N1JkHuLJqZ0rFJONaxhI4UhmzcjVMMKh8ZgOUTBtCcabDco3zvo
MfnhuxxTS0FuUcqOnFTFvZkbiBACUv7k3N7SnkErccYlgKJbWvKEMOsUiCFxJkvgsECiZCeX9KdU
oqM4MyJK8V99jSs4Y5gZdTmO+npN0Cw7kOUsltd4shmBTV32kqAvCmdiCXb9u12icMSWH2lEwfvS
LiOnrYleROABbDEB3t4oFBE8zwlcOo8umk7CHewWwfMINacjXQAN20l67ZtbWzGnizjMOehS7uYG
3FZsR9ka04LVuJAmXWxp7SyPO5S4taivudE9LF2wnvHajGx5zfSYyj+rkZEb6zKKQb7Cz4zLjLH2
CWydCK0SECDYfjLYujUynU7S8ZEOiYzYJhdHCft36WefgxEOTN7ZVMT13tbir2YK89L5+lcKS56a
jFkwpOooGKvfmbm+1x3DvuDZAo+ACh7u1Jx2r31domQh1Nh3rjFtx75eHMTDzXuyjKytLPvJUDCt
zGx9bqYqqqltjY5HiNujMU6dB9/r2VeY/d+0upnu8nMdON1WK//0EpZPs1WEkg5fQBqkbPk7I+2D
jPaOw+udwQ4vpwtQGlKXEeXM6xnvxvQnW/pXc4PNJ1BitAnYxVUgpYolP7uWT5XhA8odCZR2UCnb
CnqZU7lvgYKOq8xmoZFPeFd+JNuZb+KR4fLknE65SYoR4lqJe4sUqQc4im+y4qjS00Sb+X9IOpPl
VpUsin4REbQJTNVLlixb7j0hbF+bJmkTku7ra/FqUIOqihfvXgmRJ/fZe21whyOp/IYLV+eifw02
vvlhxAjZNF+twIESNAaUWxuCGt4luUmeBKFHOHD6oemlQDjKb1Uugb2GEy5v7o9532MVKIZ33P6f
YTy+Yby02eGwhuWWP4nkftLTNXQVrvb0CWXk2eqRf9scIqo1qvuyP87TtAhnwXvEM75OWGhvfGHt
DPMn6ulEM2hFXifJXO8io6HkwoCo010x+HbEcid7xVs5f5lcQ287sZh0RGWuaKVbXBIskLPpK9RI
Akbuc9hzzk/ko9a+6X8bKZVOQcvWMfRoVujV8+wsQ73xN5n0u0PRaFfOiJszp2faYy8ea+vmzTA5
WZLjOTaeNTBt2n+9ZJW0w+8UJj/hsETkJbhWfxq+DNfe88Nml1tScsC1hj+5Mp9GftIll8uyJmbh
YGJY1R9RxRK1cioWtM43wDDsNzYtF5X3pPzi1vFHxdgCNOYHLPJ5nqs/e4wfyUzVZDiY3M3hXI/G
RfuAW0PsqEaElsHtAvSRz2nUfip7vs6NeSuE4MfEfn/CfEq3GIxHHwSlsHu1OpoBnsyE3tZN45Y/
U/46zCGdoBmOLnAvGifmah6og4ib/GBKLmpuTvYCF0fnWRTxBG2z6J+fHUWHQ/2Cg8FZy8z8Kwjc
jw3PRduZf01AdQtoAjJcvt7rLmNcdpmBPdNHHDJnHCfJc9BGDO7mU2DWO6Ez/G9AVd0RCWSO7EOi
q1Pfl/tR+I9mX9Pn8iiKAJPzd0MJTNrpa4hPChu0xEatn3K9DXNVsngmW1klPV4DdtlN25xUzAdR
VYPYYXv98O48KrS2mMh2UtY34ocH4T7HBO03GoT9yikFaCYSJY6CFkx9KAgH+zMM9EfTmDCeXXky
cdwA6rV4jQOwY632GRMj2+gpcQ/Uu53qsP4WQfDlWaneWB29AGE5/ZrlcLCskh0m9F242fHamX5h
QFDuJIHpQXUkgiDida9PDWPnekClasqfyNPgXzmHQa8s+8/ul4lvXDH6RXX+z+CSzAgKWNRh/Z7j
LedFatJbgbGsEyHL+GAwNrbt8PsEIsgIfFUWzk883I960ua1mr3rZHJi6D94AxRwWHAsCNbtInaW
Gz7peV3xYhiafeZgDBzMlGmfQoy2SgAYyfzq8cYC8g5Nz2qAa3mA3VkrwZc1bdZxZVWQIcLiAILk
mepy0cYP5Efv2ik0t9RxZltnmu/S0DjEFrcAOF6Yk3mTRDFrZXv+5BgnP6jdfwGFCLicyjsgE/eR
5ulK2PdXgapZfOhboGOHFtO9NSKxlXY60H2E2melBjcr4v0SFs02t4vfPmo+PPYxUqXt3ko5g1IL
DYS21H497pCmsJnwB6lsFj8zh2lAaS5eq3BH1xH/c8J8h8hoeD0sb6fEIkIpsHL0p/qPCtq81KUs
DyjN5V6hkrNerFEyxAAlY2Yvp1B5UxwT2wHglW+Fz+6fM7YlCVZ8vG6l/pTnP0YTbNCWrR4YVvpA
cJm0RFlWlmTsUG08EZNg7eNW8U2EMQEwuTFKT2IFih6KgF8R6so2oXqUxC/rzNia3zODs2GOm++2
89/gnOQbm7Fsy5Zji+r7z5gQHorSH6ljJVhE4dJBzWw/qF460aaQbRxKuTZ2pzGGYn/rJs63lrhG
jS+GUMZYM4WN+4jXCk6Z6iQGQR/rzDmJVE1ycvrOhf7wnPKzr+F4A1h4I57Mpcsp/Q3VW1SW049R
V/U2VjGHvnoNLGqffYyAE/mygfIHWBMfGIXfOw9bVer1BKo5yWfUVSRO399UhE68Pl2yJMbIe+Az
dfLnrujcddO2fLsVy8qiyi666veW8B4VRKDKbP9VmOXcNH0fUBsYhkE60o7C/nVPBzTXQ6q41j4I
CoTA3zzEcEBFu89b/RaX2O0cx5FYscxdaQzuXZCqbcAMQGEKKpLbD5d5MA9mEpjoIcbJBTGwyVgM
Vqa5bSmdXlfNX85CiU2WV/PXiQ5iRKSOSqvdltCKuAPGj2UIDSes8Cz4snxVyECkFXhHoc5zdyoR
s7I3Bkz6dUijsFaP340pOsUK6twc6kfd1o9sIwEOu7x/lf/AAuWLZxz6p3sbTe+DRNNDHOTHUuOd
DrofsfgEyXS6LFOy1/mYGazFjNn9Q1+gW91HsekGXq/LFBIBltXhGG3Ism3nKYNdLrggo7TxOdIh
L9Oc81bEZ6otP/gYEFso2aNnpeKfZ8FvMjUONctGMbjJLj6Ns3Nz52BfDngQ5pDKnLkgh0lnU1lj
xfSoVofHighe1eJcu258aLQ/IDv5N/YP0boR83dTzk9N0H6bPEFkh+qrF2d8nGUh17wx2NHzfcIq
4+k0u+2gIqZS+Z6XI5YLN/hiyfUpvO7Z6dSp8WCu16pf6dHalf7wCp/r1A3RQzWxDXQSVCaLVx2p
JTbP3anlFadLzJNuWs48mGrjFBpHucanzwYKM0DObDchA6Uyv7nlSCmozbFe1TWVQ8sKbojux4pH
o8A3rbLixU69a6wwcE8v0rPksYjZzsMzOvoubV5zGeKl0B3tO1ZC/VTu7E3+/UAFJhN9XN5UMtJx
YrhXXdC+UuyEob/5zaY7T+A8ssFV4aFlzeZ2KES1q42DUWBFyazo3Laoy2kUnvIo/sb2zo0u5LEY
9TTuwqm5iASBUcQAOtqxYILy8TonxnBpfAMABHe/QFU7GBVgNZxwPAtNsyMUGiKhqFegWExYys5p
eRfsUA9sYzrEjXMWlaYKJmYLYxH2w+FKAZ9+zkzyOpMddOckYX2A4Ut2ZU/0byb4GcavKWYVQ6iG
JqfHvnJOtKJs8oyyn77Dd9lKse8bCghTv31wAzu7J2Yfm5Z7bPLs3NswIFO3IwDHNn+pdQ+2svbi
bdSp90xl8iDdO6ez3mAfuCfdVum+m+SJ7at9NCiY0G3jbMpB4InJQ2OrLF7CPtkklD4n3A0IOukU
7KzSvQJ0mTCRsz2o4XMnhGBOXF249ybZuFHSxqQDSGg1FMKmsJxnp+yS+15cQdNaWwk8dz2rfto0
YHb5mbS0OHqEuxIDKraBzNmEw74bg+LQL6a3/N020bKLALcTky4B2k2lZHOEXX2bG778hKsvYpjf
I3f9DWRud9LAYjpRv3zsDcoBp6A/Qe2xDhn0w7VtkJ+Gu/OvaF4BL+N3t4wH7XYwuItHO6jlCU8S
sDc6RwJo8HVXHnXTMCDVxFB1AYc8xRrJfpBaw5Q166kizRHJgOphR2218J2rXdmYxPz+6odNiv7W
NyuvgQcVj4JYKRV4TBPNn8wi0N4G1pYymW0WGsQ7iM3YWJ3t3yDSGH+BWNI3bHJ8zQ9D2ViHqUxO
2hnj06tOvfE0AVGn+NJYT041bSKfikBtVJextvHyqhTU8Rzu7ZpXdVsPEBnr7I7ytl2ejSFcsNIC
vQ/Ax4JJnwkd7ct8uIkpkHhf85styfTQs4Wbuhg+/XFodtCFMGmkNR8fLcSp5auT071PU3IrMGWT
5JHWSj0g7xpro06eOqUObjs8hmPOHiL16sswB+OGgQNVapRXF8ScHogPpTG+bjVLxQrNjGgidQm7
+lQ3IL38RukoDkYtCSbiBIBDIypUHXstOtA3szR/kCDj+8iI77m1OkSN4qvRh9HBDN+D1OHiWXBI
p1zQyS+JQyVKe42d4tMBTc6758Xnc9ght/8NgUP2yOmnfRNEJy9CuMlgPkcV60M817TC7fqRpA8L
ZIJP1DYdnSAl7DR29NZAS+L8OAVldUdRYHOAxM9NqZkyHG/8cFUdG+SqYcezpRUDr6ixfa976Z5s
YFO4INLk4Jriz8awSjwoik4KspTXn0sMiS/hvccNnUURGYGRTzFp+ME1rI6EERRb2x+WaoGKBvRq
svapUE+DlXpHPLbIDlZHXbqbLBnu19zjlK/ZH60I4GTHUOxTi0pAI0ejcVq0POVX9rZXDZJlHB+z
wbYoX/Q/Jg37azRweoGyyI+hX+EVqVh/d8O1L0DwUTl37fFB4BcCzJLnSXKmlqjbMIVS41CirtV4
MWKnOFHO4x0Thm0aPpJNZETPKQyht0HWGzsHmD3N9sEXA5AUr3hilGSPlsXXklFG8lw+EIk7+gFw
Poe0TC5Y4vEPNNDhGHuVQ6TS5Qrf9Em9jeImWRsm4mqbBK+c5MQFJBXbRrFrtRKs2JPvBQ5N27eH
DQUjAdv/hOKyCVPn1H+ymIaQn35zEf6IpPGeiueg4ngOnHrZM5ASWOSILFFvVV9z42DGZsOP6FGm
TyDVrVXEPnHLBmfkMSAtMb/0quiesBC9UBZFxAVTsxIJVjFVrkmf/ZrKVWuXeR39hhkJWAHuuaFl
gT2/DiwB10LgeI2H/gDZ6IUt3UNbNDdeDH/tREaenPcGQiA135LovKIvx2q5raLVYPnQ0Xuixq+6
Ma+NN2brNqfClJaLrIyvXlU8civ+s1wEiGbUCb2bwzPhOELnbewQogs2/LH2LntzVi8xxQUD5cm7
NKPFjvy1dWj7q8krFYJrey5utCxUdMolEhMOF5WkqOetiOvXmDvXyvamdF2WgMdZC1xFmuJByikI
m7kllDTTqSxv91PO9d1zunFnWNE1K8v2rmkwGcR4fLOg/sCdjUWiGW5+vsgRSXsbLavDt8dPgJaT
g+G7b40enzuTu5OT8E4q6zled31AHnYm7Orhol3i7q6sXpLibKjkQKfNhQdlV04PwjLPM84sGQ0P
42TdwwI4i9E4yCa8w06zx9VzSKuE5wr3j2Hlu+otsW1ES5PRV71ps6EJ3oRvVi9BFPMliIiHVEr/
hj3nczemLx0LSahNCVf6gNYYZyoedBv+axKCO0RIL8t/4ikSG9KZv1gpqNWhuwWP5hfgG71GHJVY
t8InVER02e7mDSwKA6L5QZUeijL4KLgqsHGM35DS501Hscw2mRNEImo4irhCV7YJY9WGeBlqnLsx
xsK17TJB4bvgWzfPEG2YS6384rJVcoLPtq+aVUdAc6SMq6G2uszbbS7lDtsyqWBINWS4Yshg/t1i
aE1KE8pFsZBzdAa4ww4usYtZOAqAMGSxPkG7y5FiedDLqDmmUO552+nfpLaPg8Ym1LeboO0GTvUW
BEBEK6VLUs/qO3pcTIixIql3y6JaWAZyLUtdHlyAEaRImpJDBB79KqT4+l8HJXUtHMY0PIvOamB+
qLriC3V7zQcIJK6uwlWYoAV6CXJ/nL/BcPKxLMLOcH3zEdztKz1S3laE85e0H0GrTbzoGP/YcWX+
CC9VbX1qDkI/fKiy9MOX+Yfm8ovdV65MV//haD2ao7xBs/vqllZEKIAfOp++y6T01n0R3uyBn6gM
Nn2Igysu53zDGfSASeWfmY0fatKP84DbSxpPeQH/MJ6yn8nkWuyZ5b5O5YEt9AS+YjFkm8dwrPnU
TBqIXHRPFVOT1/XrKaze7C6CRzUgtcbEElaNcLYwzO0V26xkaQwhDUWZDf769ZiU/yRpQSv9wQp4
Mkbns5G0W6V0olfwAVxyBsIO95XLOiKTvEN1ErDL9anPjLZCdx9k2fmOHLYSASUATELpGyK8PRq/
fa6+CRvQCtre+BLxqGagQT2MeELwMshcogu4sygR7WgiiTU1j7b7l6vHIfZ+4gG8dvPSBs3TyKPK
XiF439noQNzYaGCmq5PUkPzxuvAhLlmPACYyM4ax/DdaiJAyQYh1I7a+7rBOJ44c0y03XkfRctVw
fQeg0Dr5l8lKASdxvp1TdpAqK3/GirY3yuooZO6ca2X2gAOUQ+0gYtA84G8YQSS2zoWf/pUL0EMN
iyZlNArtJ7BuxPOBmwTJk20G9yFUxsqGIBC6l8JqToPkkBD6r+qxPoEXBKvqDt/JzOt1ccsXSLx9
ynirF8KZMf14MWc1HuoXa6YvMeOqYov8lonhp62QM2p++FR7ijUhg70R4mQd4jbj72nZ5FLlNoj/
7Kl+mbpwP4XZr6wjyhbC6Cb8B9ONHzKveAgdUjqBir7oWWOzvJCBeDZV+5dOzWeoWXeGLf5QoswV
v6Yu8+6H2PgX1Ro1KKJP0OjJ13evOngCH4iPxh7wwk6Cn6pDIzLNm6eqRmelqdul9dUOiH8npr2v
LIZhAh+Ic6wTji3JajQjqz8nYD1FeQ/c7JpRMTH4iwCcEn7xBOU8ovscstDBH8puxsyfZOK+mdG9
a3NXLzN3ibr6R8sl4trLpWlqKP5q8z2IVHkwZmFvB3fpEcS3xzBxdg3CFvh6qHTAHtr5M1gY705a
Its187SXNeZ4NTufOcycY1WOcIfa9EQn1ets8EY3bDRQeOknObgeQVqCSrUb7vLGEbBNEJlmH0dm
Nm4nJ3F3c1+rQ+bah0iUm1xZFMhHHjVnbMERs9GafF52DjjjTUiVloBesDYy1sIekziLb46MmeOC
GmGfNhb0wc7owJCm2Y44tV5r5eB0Yvu6isL6DXIXOtU684yvxFnatUCfDUxY7KDI36vCWxME7jZ+
bmyoQl5yI8OwC3Pmm4y19JjO3sYYMvItuOpYvIN5cmzu1mdD+NFh0Bh52sE4OX74WjQ2+UczfJ6s
zt8tJqSNR4BH5O5eiSrdejPgDx1xm6ljJsnGQAFs+V6Sgr3QSLrN0R8VEuXK83HiztJXlILxkKYZ
z3I3GU8W75MyLZ+t2DXhvjJbOyEhhXo6E+yk08vq6SJCggvG+i+qVLYxxvofyv8eI1HFygNLVr2g
TH0susyrWX0zJl7VQe3rFRrAB/0nX13RrGo7fTfoiu94DvPAe5YGUr49PccWPpOSMBhyA2yISBzo
iy93eS6GfR8MP7Ghxl1c+h3v2kJtp6Z+zm0B9IOFWRIJ9rSVj5O2IHhZKNb/uG+pUZv3AcZ+tt9k
VBPsCZ0P1KJQzg/OWXZjFUd2hLsnaWRNs7GxlB7xLdUK9HIV3HUDnYnoUNmaQAj53nzc+kN08EY+
2VinwA8lpsSaIx127rs9czUvpop+byNd9hOM7KWRYDNMcZnUBawKH3dTbFTNHizcr4rcl9hyEcy5
QTi8RAgl78gakVvBYUthMicgXpG141O6pyBFbtidcjyN07Pt1Puhd6iQS5q/Kgkea0DhqwYhcVsp
79bAjxehMK6zKk9i7p1j6vkPLCy+vMF7korvE8SVw0C47ysvuo+K+p5MRbNBbpkr7R6g9eo9QFus
Sb5OL0kCRTWrYo9Xt3fO8+HHe0q6ID3TK78lLfyeg8G+6kgthYYzcojnu6xN7d95oROkMVd71x38
TfAXDEFwSuz2zx4SuXe65EmRGTNDZe88CzlUtiSYCpFCt4v3UKn4FePdXvX9yU9Iv7eR725R4F8D
xBRm5pSVSPXdReYH1e77pGoR043D7MYfmUaBmf1DKKV+apP6TgfgUKzRvhe28WlNYY6NLDA2vD62
jIfJwfLd56Yw3xkL0We75JHPjv5gonYBsaZt2L2TsuDn07sdsJXsJ2m77Drb5mlaYsVIGBdL21xD
+GumkfEy9BlA+TB6SVMb//gkMSC7MU3FuNqsNAe95DyZPtqcT/B+1X7ZEgoUC3yGhHx+N/F0um7w
BK0eJVVMIxPwavZoJXRTyS9kZuveO2xhmhywUtXaLRFNvUoL/RUhg6Abc4VADr77b+ibAxY5vZXx
78nSS8lkeuawworvwaCiEKHbD2iwZNQbXhZGgkEhk/iVRo19BWHRSMZ57zvBL5faY6lE9M/Nxoep
1c84/TJuS1a/t3HQ7tVinVwykv6oWWY4/YUidffa1R9Zk5/KZTM80dbAt6nNJcRzrdx2k/lGc89Y
j7CZzc86eUTjdM9MXQfLE29ERGkvjEM8wMmIW2r0XmLKvdnHH43msfdVsElzHLUFKzo6P9uSMwDh
rEyivcz4nguKWDNWjeiO3NAREZR0ifPKkl/lDHts6sQj5iOAoFZDuANA0ODUwXbBN4az9U0Mwlqb
i2MV7gwVmREITPJdms3UJh4p/glnWoiRJLjp4Q4H6VcdyuPYaN4YbVEc4g7TG8AWaP1d/t5yq+pY
vREdKhpkYZZB4DdWC9XKCyLzgQwzuxjpxkRjDvR7+nxS7S9jMm5Iszw2Jfq90yDXtYYGkSmbjpPL
vi8Sf9rPEKbIZAPqbMv4Rjgr18SEIhRla5noyHl/TSbCYkI0YccWg0bOGk+XtjMXYlFK9ria71vV
vtiB80DPBQ5NspBIq+Gq4d0B2AuP/rSoDjOWkBHTIyxT/hKx99SFHUVaNedi2IbU19qbtiPB6cV+
C/7lrdP2Y6CM1zHQ87megNeQm6PSIjsME87oYG4fpJSAXxUPCZZHFjXy1fBrIiRFmu4COz4NRpWw
F7uC4RhOXgB8wk55RfQRt3i/PFkiKs6OExn3BXHBPht3oFK93eA63xhTd5XLdRmfir9WKqedhOLe
OzIITGNzlRrgeeWX5WGU7nsoU1i4Xn0b3mBXuNcUp96OKjcz9L37ucJPFIjk0OrsX0rWZ513Yto1
CjSeFTTdFjvSExQYrlQ1Ky8QKDAOWCEwMl16X2NYTrnPi/LF1OQj8KrflY7cu017n1ivPftNWOP0
1N6z2uXX4ThXxriTs9xMDF6FbYw7oVDqBGDgLUW8R1ikQzI3QDAME+znkGZpSYFmGPIDjK2l5RMn
FGJRtwmob7S4Wd8CWJo9bp2LG46MIBbHQCzQZnIYPTHB0KKq//D2kcCsxUXMRna0e7gioUmJVgCy
cOGmmFhJqqJ6LCr058FtdibPIFNBj/Ony591lOh95X9nVJtsEumu046ibR/23zZuAoWpuGddArCZ
A2Dp+jM3/axvDWQp6o84m91C77IwfJkHpEqGB/CDQf5oOQ0tTWQMPfoQXPwO2z5y7vxQgJFkWGYH
g5vAhdGBz5OWu5WtideZg/9UeeXjbFnjNq9Ez91+P4TSusMtI88MS/GmZA+N7cX99iEYUoHLfQms
LYuzMX3v2rsxVYeo4JKSZ9VzjtNqbdXeZg5audMmg4ew23MI1uN5Go4MoWzpEZZqPT/ovv7KZ/Lo
tbxqNZFGT8htDRMWIWqXW6Nns29h7EWVzFSv0fbJsONgW8HZovGT4cuanGswkyDoGSrI/GH2oNTN
9l96IKoo/DXJJs0NhLLIofdfBK4YTLTLtNHk98rqnibDOk2d2wIpjKC9pSTNAnKOdWGnl2YBPWp+
YUC7qK8ptk7Rf8Oa4obuezYpmBwjLd5LNA3sBb5YNya/6DgrziRnfoNuSXPG3ZtZezc3wy7ErfaX
iEAGps/1N9QKDPQ4MCJNG6eW9O64+s7JsDeABMoPs5zdnW+bPxTKrvxGGCefKHmY85bk8kWEi6uP
rZDyYJYRXOKuE9vyQZLXwx008nrgCu0xGvA+Ny5FY7xOTQwLZ4rlcTSwUXQQwRX+femRKuxiKjCF
uZnZB9u1+cV/wWpoOV+jR26trJMdUawraIjbEJ37tIt31gCQAH7WOTTlyUjI5SSp6T/HZiuWkb7a
ZxbMhtaLxSGK3WXFkl2JpoONT30wSJ5zGaQdnFL5YNe4aPLe/PnvFZxlmCxb67Msp/uZJfZLT5JM
JU29mSr2GFHDy78wsQkq+7tG48Fhe6CIe5sbj1M7+wvSnExyh8Q2KT6BmpAdq0wTdrvvE+c2cMXJ
PIanBDrQmR79KcThaOi/nOWPjBnyXVPuszHKFxewMoNXGVOtWT41Vf8pcmCWSWtCEQTxurKbNROk
6sH58cwz2ycW0r8LTTZR8N3AGCcPVTPCMAVNhcDAXzMo/fYUMV6Mts3RLbL7vNUXSyTn/36XPcG0
IfLvM581N4DxB5/GQxbFJFFBEHxOwMcOHI27aFYcEG1/lqZ4Rgl9m4olp8PM7lbcT1z/s8CJyzoT
eGaaNIBs8a9R2HMxUwOzAjJJEJG0EVF6hh6ryQUt9ankcupQcKQFDdSVNAAyzhiZWH9wEIF6Tm6w
tpQkoB3Nt2CuLm3q/1ah/lYmizKdHmM4L8BILIgBLMybipU/LqHj0AfJrjH5boIUOS8t2O3ahTlu
m1lsmE4xwc/NLqZleWPZgbmuQ/dVwrvrJmRFs7G2jYH065azxNjVeZjBuuvAcc90e++1FDT/N+G6
6V72OcKknti296AUR9JpeXQf6vGeasW1mOEVEuHgd2KOb1zAR887RYW4Byn8m0VEAgw6DEDzg1+y
F2/V1L/b1hm61ZKv7Q669rlfzNzH+OEq0TQsu7m5ou4JqGgYTzmKy4kYRRXtM4NW62H8hnsJPadw
tn2CY3eQA73JernbByE6iQPOo400uBCcFiz+YbJouFJobSVU8wTxkcCxBhQVNeMWssywpW4M0EG+
12xDCPUmzUFNyWkA4MQm//TfX85oCCvbnuHSFPtslOKRdLrkiGjdneMBkOyxaXq+VM+YwgMcR+og
cx5Mk+Mf1oBhb3DLhue4h03u5TuNCgHmg+pnc8bkbJhVe/ffv1wSuKgcV51qbqRbrrwzsDMycx47
3k6VLXCntHrPoRcQJFDMJq21LeX0GavUo9BT/hsmnLUilndeA3Qib+R5djFHVNpzt2J09rBHizXr
uHhfJe60HcaAztlJMaHX8Hc9NS77uCzkLdoOB92lP3kfubwH/WhTpmytfbwmgUtqMOlod7an6J+R
GTiO0vnH9ZML38dTBChwVRTziWZbLOb8vwQ5sH50UKMMtO06mvf/HSNOhA7GC+weRMfnOEXPZnsn
i/ml6dyjLiRy3ThxUg64fhI6OWT8XRaoyLO1XDDLhQMDPM2pv3su0Osow8/qmNgZSW7eknQ6KJRz
AzA7HbeXTE3IQ3Sbj4H9YNR410bUwlKSQAmmFq99pPdT/aA9BLlZYUWx8B2O9pa6KyJkiPGtY6Kh
x+OWOyyXcb8L33TNFFZ67qU2/XRHIWy6HvN4L/L6wvbriUDCIWygH+RWhqkyMz97LwJdI55Ax0AN
zKzfnjAUCBzQAxLnC5VY28lDJDGzmIyapBa6pPd18C4iUPeKc52IxBtWJiu7cChcazrvM8nKapLG
HaX1G2EVBGd+2oSxL8D80KrqoTXD80gsBB8O/DIV1QQNs6vhRFuNJwCXEU9rN7Bo71jmch/4bgsw
YLFLrEE4/j0kdJAO7EFjab4Lo/2RsUW7+znTaO3UqqQvY1xaWxCqxDGKYGNO4VcEJmUFG0NRgXeZ
a5wRccTGW04xKcFMTqfRw4tX2XSVzGGz8Wr1XcCjwbyvyTlC0oLw+g/JsybF7Z1Vz1SElWQarBMm
PkgzlJuQI0lf/dS7DDbvOavPHnquv+RrhxWxkc7wViGIii1QPYBNiTbXhS1fNXYgZ8RO78dVzl9f
ko70yKHZHAWdcd/UKCY1m3zlhi/1ZC/oD2KRXBALejGyXQ0kLnfZODoNa/ggP4VJVByzIM/WQybK
XdqB3WqIPLlDctNZBsg2hVdaWytqYLMtC47DkIvxQPE4bHeaxuD7hKhQvlD7+ujiMNuiPJOx8F/j
JH+xsur23x/d1eLPSpz18rTRYgaSJ91ZuKBWMqCTW8TtKaOGCfs/c3ud7XSLRirq7CeX6gWRbWfa
yWXg9rPSHjJS2t4t3UxM5YzmpdN+ww9+qKvqZZgG5HHYQINmWeA52AfjgYIKTysci+Un+Hjatxri
QeAKnOQ1Hpo/THOvYtFkgYETbSXWnt7IJdK+K4lFUxgZSD7PPI//hXjUnb4osZbEPyknKpUwgMSX
48H2d10hwnU+Rx8zd2i+Hh7J5VTA8Jft4wW2b9tgYX3b+tYWPBJadIzC+P8flLOPXH0+7CJKdFe1
UX+osXlzj7apPjIs8ATJVuTV57uQLPxqgm7PT5CPPVu6Ksjfsq4hRdvMv/8NCqlwKKiI7pqZ76hm
ttwmQu5JXjoA6xgW5HDuSzJa7IhIUmJrmnLvW4rsGKDzgg/fwS1GwUsuQc2sOLvc6snnRq53Cuve
WGEMZqtRnlTRfhnBBDvOyx8pYZI3vHm8wRy5Ybtikr8/91Gxnwe8c7lRs52yqbRr6v7D69r7FhdA
6nHXLHAPdI78ICYv1kbIcMAMRdB3BOEajRza8eL00D373AVUZpeXxh0PEAaq/BZVj0PrfWR2X++m
ZIb4ZE33jgHpdLQlFl2AHL2PdQrKxGy9kBz/Uv+NGsX4mkz6odbq0RuD9WCHDP70AxDZYcpKx5cw
JtxZGtRNM2AX+EMgsNftjBaNvQxod0/mHHWH5ux2merZQ2c4tv8KMmYvJu0w87jItGBQmdh/2iH/
FDUjTj4qkM5588xjA/CNmUCzm9jEXbpt5xHgSMMx44vuvQX9NciRiwNpv03X1PreKXzoI35x55QX
w+Rj9xvXY0oaX6u6xI2USfOicpyyMCMYMh2DfxhxSyFqbwOWAngIcWtNQM/cxb7rgjjlhVD/Swrz
EqbIOFRcGTuD5Uz3NcNkXC1xJBWIa2fa/OmJKFqBMZNb43ZWVp8Y0fq7CS7fnekZ02nwPsppcY+F
4lPW8zMFO5s0sHdEh+Fwuse54BzLIXHjNRq/wUbgh0Ytq2My1eAcKn5tTkR6wgsSPu2p4w7s/Ava
mFy7fzLcAYJe908qyLWdgkNqDuajNzTJvjB8c1USy8B65cHPW8yYJdJ4H4wPyqtKaHHo0HXg7v9H
13k1Ocqk3fYXEYFLzG3Ju6qSSuX6hqhqg/ckCfz6b8E7Mz0xJ84NLYxUaglB5vPsvbaACCf7iKtR
8aR79IIohxr1jZjvCwCNXzQtvlU5YAwParzgedTBn4tp8JVPYcXIdarAdBadeMRH8Kv1mh/CsVGh
LdC4FBlzUWI7m8JDi4DWQeaFGVdllMK7DwA521QWDJjbZjvgM5GW+w5S7UNm4Q+jO5Enhb6KgouX
dN9+l9KWSpABadbvsjNgGmAVCTwqJwBwh7I41QmN72r6jqK5rGnMrvqRu6RZUzR1arUFM/wbK9XF
c3WmxEmcbpkp71WRzK0LscUwFO974uCI+sIFhcEzwWiqdANernpN0unDMFBSp/KdLMVfGWCB0Is0
gJ9h9FA0tFNtRfK6Gc2hW331IiT2EFn76V5HjYt3oj6CGenW5sh/oZtG5gRGhEICW5qD4MqtvB5d
WlDRRUJVMZd9JgCsq8FMxNmK6/JsR5cggSsnxqI524S6hZ1nHSEm4XfQ6EBONXhwn0zAk99AHoom
2vRWH2gPNcrSa4iCnIEEmkpLdhs9qocDlA1QfaF/hClzlEN2TonjsYfOXU0CLQX0RDdufutzjgFa
zPUw8H7H4iWS0xVgnjjh+4TmpTn0GhOb+zzfHPAYsuSX31kLRcnu1K4ZR23rOd1rqDEyzSrtIBqf
6ZtInqfUfAGigw18vlvWcyGtaYxPhMCAoJJTU0zmyYxI7nPn2vIQ7QhwhTxSFN02GFwKGTH9yLga
T15I0BUZXZTXQRAKG0Mf3WBjNVm5f5zMCWgB/tdct79zFP/ItJHMFkg+CdFExjMJzV0njuOt9LZC
qdDEmx4D184Df7SxvfaYTs5NSk8dkviWo5TlxLDJLXh2SkXFiz7GHr0CqFGr/rTAZYDxKh97qFDb
aUBnkqTov6vE5IsW6L8hg0IMd9B1CNDgsxlSCAMbmg5dN2yBYRjokxF3i09gAj/rTLs0db/PW+SW
RPVetTvEBa60QB0fTBF9ENEUUj4GuIi7caP78j2TdBTR6Ke5jB8rZn84Y61dO6HM9uMcJBknJWYF
xn0WRimioshFYZzPbU3VwTpwkEumSYteoPxjKDqUqaL4rmdcy8kB6k9D79vrANzVsbFoPEa9OmCd
DzZMakpmNdjv5KhTV5MZFCFH4D9eh37hHXsXxoLQ1KwvB88CDoUMxtY8lW5/AV756oKE++oS97lQ
mNO57dXbeKiegTXLHezbFzfVhq2bmt8IgvKtYk7Dz3fKLlGpPvnFTnutbW9K88j71BGv6JU78xET
4xBjNCMJnIsFMc0TUwEfTBew7XfHoKrPOfRrspl4+eEJdGVxYuQd7xqr+eVUUQZbKwm3MRRJiHlE
fCUKrhuBVufQT5LH2un3GFVJD5O5ScXapPM55UBWMvsYleGnAzjwoUJITWAZOrpcAnOjLEk08FkM
gTp6Vre1ZhhEbELb8JnKaMEEZB9alomMl96w2hYlFAwr6jBeGPh86yE7wEGP15iMEOZUoFuGtN5x
s/w9uAZBRN3EkJfmpG0BLFNmjGSutfa2j6jD7y2bIIjM3ygLaXVlojAhF0yCxckY5VJv4sxOXpMu
qbc2SRkPehMhOuNeKsIYC4+vyq0dODdcDPVO+MjUgj7LDhN5CRta2Bfq59xCa/ER0ea3sPxhMp5J
JKmr7eMGpgc5YUgeLY9GdWRw+XLu2tA4t75BQ4+YpkPmv3VCNLv6a561iNjnj5yp6fNQZi9j77ko
YIu3tjCekrZ+Nrne7hwrorGiuj+aUzrnxqk0SKLgysrxpRcdMYZxTQIEWbGJplDGBXSe2nF6Cezk
q6vxC0RQPIWhqlOpW+cxkMUFqSv0e8u8iPnbExL9aCm3Y05laUw8taVpEz5l4yOOlDtDIcCbUweq
cYpOwjJ+tRXtyq5D3hIc0kLsJ+g1sSR82gqoNEXMt0fPYjSIszxrS4raAieM8LfIsNaxk70Zed3j
v0q/MXse6KpDZ5kQBTLWgRXORLKDBvkgLf/TY7TAAJF+nz7EjzMmKVXlrn6YJG2gPuWsLZR+A1Fw
KjX1h+DYJ7uMPrJAf82S+hSWDb+l4nfROu+t+zEJw9yhqWLMzQSS6ds8KUQ65zBmyA2Em2hmfg2S
Gvao1mKo9dVYTOKCkGejcXtuLJ1Zq4c3Y9CL+prRShsH8w9WPz77HOZaEHM3rUf8bsD1b23iHKtX
RwWMLGXP9UJ5x7zPP1xUY4RwObgd0S8TL7pKBkr2mXsZR/vQIwXO3NZfo45AiF2D44CEk6xjPZi/
pl0RR9+DO57L+IA06JM4G6Ce1Kfd3Aoec92lgdLMxCFkBKlprpruMy9d7YHsDuahmUUJxdZ+E+aZ
nKo+YhyuU9qOKRdXgE/aGhuIaeB1G/gWZUdnSFkmtFWILwmD4CHuil1ILddsFbXnDoWJaaiDh/hN
9OHFiCl1RqZ8NvtkR+ntzAwMoAh0A18nitmU28ZERlCQf8F8hj+HX6YdtB8AOERXvQwUPtI839AA
PcZVip4gJJ+KCCvszvGTW5jJSVXEgLW2tikasF+UG1xE/QqdM0BkayiohmT2O+wzf1XQyb0QnjqA
DMYT3WC7/2awvm3qrv5IxtzYVpCUDoYRBi95iqXQGuU3GtDsobeaCsF4wjjGSsUmdP38B51M9MEc
wRhs1qLJ7NIh3SFx1SJsSKXWNe3krYHScP67oBJRnvHLcOGzXe4zkV0dl7142mqMF5yzAT55yE4K
l1hlnpGz4dFOG/WuWaUCXV1Af8aH8z7BAH6QDYhRZz4YggdcG2Gc0rist3guIdW51Fb4XzrcoMC9
aGsy0TJu7662Sropf8piAx1xXRRyF44oFNuAk34dEMN75OHtv45JB0Nd8oKOxvKUPp8UnZa4OhTU
rwLD7t/FZJfHeqR4xUdzkmQhSu5XK4icbxResNzU3b3k30wET0jHSVVyqFJaY/EIBK49t6i7ikG7
Zl76FDkArHNr8lchjvBsnDZN2m7NyCFlx3mKRPtFff4pht1K/17aq76gkuokfJ7JN535n52vPlwN
ap0yqmpjNYTX4a2TtvUTsDydyXyg6uXhG7Y655ZE3pkfGbqp/KhTbyDP7BDOMkvTjO400n5MHa5i
ZV5GEBlwJQQWcTq4APwyLJkwImBDaDXtWHvQTpkuz5ZonuyOqX+QUS23UIBzY0suNMHXnIK8D1Uz
KvXmkDVQffC3Kc2duk7Pb4Vi3m+WBr70XN7aNEse8diPhwrD6kpPx+xuCXUPxyw6+JWYDgyLDjrx
Ei4Vm4bxx1BFeGNDxBit0bzMW8x5YJMh5c1L/XfXEMzW9K9T7bw0SXO0R/kT8US6TkKkp3UnEDB6
2CuMzumQDox/MDIUl8gpslfZgDwc7co6CkXVSGuCP61DHlYn3B90y3xtesPY/SHtxwDnMxHFNDay
1D+P/tnyxIvKjZsHk4rvQH5Bkb8OQbMea3XNbI0yFbSljHCOKIz/JEl3GAZUIKX+Zhn2s0F4lhrU
pxbBZlTRb1clIGX7AG8hCmap0U7APlTnJ70Vig/UTnip5j7FLfl7JVysuoLzreO0XGk0GV7aAYYx
aJR6M5JbyxxG37tuzUCXNPYV+bMlfR6EaEhOV0mu0fUJEOC5IVfjsFLJAdzrZkgbQpYocr6Qh8q8
MI1nCSboN6GPaGHpE6K4pkfSQJfBBgpZj/6DQVEeOG8E8nY1Td5etEw2+uyOMoJPpRT0W83nYmq+
wYV845/FRRNQrDCCgHQf99p5E8JPVwHMrpwAS+c0IIvCsIjGlhHOxyjmHkn3rYcTX6n9U88npI5h
RRKN8z0G1qOXcqHO6CZIeQulHZ67hEs8Tp9j4wyXQa9ePJW9P1m1vMBd3U9ecEp64y1smifTRRDv
JBriS0BadmL/NCfYTeFx+TEx2bp4XX7QYcnNHI0zpb5bbTHfTNLnPjF/9lVN4TSSBcAq1K+SBiAd
DZPeHegz6X70aMAPoKeivdcy1MbxnD5EA148HIwKMIRVY+VffkUW7I6obC51Ht8V81tn4oxtVQz9
RM1k6/S79qnAyF6nVUqFy6/FXeKkjm24WFo1vgB379ZGhVZn8FCBjUFTn4M/c46DnzsKzXEbH7Jp
IGvNs3Zm2mjPxMb9DGlly8BE0Z5qUFZQ0J/CSCHkl9K4eGZ/IdhG3ZZNeerm3LTaYYPZkSNcV91q
gX9X87jMzZuGrG5Prmf8+vskqk/BKrG1mHHs/FcUhdY+iZzn5QncseqDNzDf+Wd1fpHeCqgh6q7L
oJU/jSxOXqPon7ewHAVIBNlQNAND5uOXhQ0rDc9n6R2XJ7WJdB6bOtgtb3zZNBkK712gQLHO/7/l
WTgynzMRppdlbdDH7sx857UbQompWfoHyOHJ0WjRoZeN3l2XhU//7VA1xFWESUKoZRMExcHJ0dcN
WUsVAa0O0d99OyJg1f71nAnvxD5KJAoPl369UtDv5hfUiFnYGyYjor+v36eNsZMRhooByuA/f5OZ
e7XrGoUZ4T/vw3SiYAtyC6f9f7ZNmhhJjESwshy3vAEz8YttkmFI/+f96v3gbxjiM3db3n/V1NMG
WZKOh+/f/0cr0quNn0t/vbzE8kYQV4abUmFv+vvaYITMtbJERrvrmfjazyJowRgF1eMEVOW3z4hT
SgW5BJ00Ek7yJ0pv00odpyZkLZJZQ+9PZakjHvcCbb15xwRlfSX6zI2kHP8Z9J+2lVWPXmaGT9E8
OmdkGYOkT5gLlB4eo2VjOfnVcQhKmiwcshwM44u9JmCeUdrD+b+2SU16D1zgJloYHJ2aHf/TgECt
yanO1bywPS0/lLMzDaIvYgSGquTaszBTn285B2sMF/TaaY144s+4r8oKCTzmAsCUIF43jN4zWX0a
qTl/fmQoe6YDj1nnRptNL1b/kSjtEEV2vMG6T1t5iL5Rer2KxP5hhlecG2+qj3ZW4DxMiYl6r0Fy
27b02hn+c8YdgUEfDdB+Lcb5By/KbtiN9q5Jxt6xBV+6KWWMznkcgbu02bep/GtARtgJXMG2QoiZ
28jhYv+3ZzFmbBjhCCf+yKEVu5Exbu082AzoIlFhcb+OZlVV4t0pc7ZwMPzzJMUbXsYtOI4vsD6U
7YbpQqfgI1ViK9HLbEPPP2g9DHhaWBhYAxryLRFdevg0v5OpNl4SJyFgsCqvpU/HbwrftaH9jUzs
K43Hb+aQu9ikU98nZAtk7Z6UpI9aM3cGBlW8sP7LwEvEOSLel9kQMbyEXfe7A1LMUL4icKza67X/
NXhcCJMqwUTdvFIHHsvqmGYKQ0C4ES7UirxWl95ISUrJ4xdAMps4ijeoa6ZLGQHM8D0FIoY8+dXU
Uv0OW21Xu9jHID9h3I5+xvxRz3pEyoxJiYFgBcojwiqI8A6uCZ4Mxk+FNR61BJJymFDMirqcIj4z
gvWU5wkM82g86pM98J3V86MKGkJr/emo4T2MVfgRIWJ9MBTTar31CBULs5trxlzzqY5ZFnqsMPiw
7dxF6sv5weBoXWttcHAJGTwFLVV0VAUIBewR4dtAH6Jp0vFeYQtZ5Q3YCAQKqGJrC8+eWZ6DKSkJ
f0UmGgEZtNuoP1amLf97kdT/z7blOCWLfZjX3iPw/fDspnxahl3JO/euT8fLWm5/CqDM+Nl1k3f2
55Vli4Pplsm1jqDSHXLi6f6zZ3kU02G4eJYz7CyHAvrfbf9znGq+xsx0z0NpcyeFyH1IhZ5jD8NY
1afR8O4KO2XCbKS7ZTXqaKmbtWFcllWzOqvMH94qiOpwafpDZ1F2d6Om+TbewYPo31mLaKfxvOrs
e8HwNLktkVwwVb6DCuNfKMV7iyJoWwagUIlJa/beaL+SPr9eLGJDyxDUKaJziQFxyqHmKs/G4gMx
ZqUbYNwmpuBhGfqgU4nPSZzsPaq896ql91i75R/ZcOvOwAz6xnRK+ykhChGskSOFeNG6+hg0CC1G
C93gkKKniK0JTplBNDV3LrAE0fAzqIZmBRri2Jj8KKM25YduMWxnDoT8sM5MCHKzPNlEs1k32iVt
4W/kIdE7pkfcV559QynZB1bbrsd44o8N+ZPDVXJ0UPvr0NhrrLqY+vpPwLV7pRez4wNV6ETqjl0H
szkfNn3aPdeSsi3ZwtyBZ3SQO3zKgToVV+GrGqqTrWs700qJDQVv7lrmfnJt55GEiLP0nqeoM1aJ
nLAT0Q16CDU4AMiidkXIx6IYIHVpWtNnTiDuTVAkGVut3YmuuU7h2lZDcKm0e96QllBSsBkimyAv
A5ptNjiHvuUzzjyyeUpoBVOKAho2Ipn2iX8Jmhy/kxoP/agbO6aMuDSb8Qgj7ZQCDZQ6ncEmyGdt
BeoXLdzCXCRiN4TbVAkcPRCuvsxZwedUQ80QjURwwkfaM66AEvVsiDGlZewaNBMdcjOiDN3Q6UYI
cjQvOF6IhmIUvmp9aze0CKYdWjUjff8tQi48lKGkexbSDA1rmwYptWVw9TdKmDGiSqKR5aOIxzUt
GcBusUCrNwOegR7N3G04hfX4wwD73MxumI7Pt2/85jBZEcg40TKGJYoCbMObEVrQ05HWjQNeIDPN
rkrgs3Sn4lTa7luczf/N9xaLSy+bpySm2RaNVHe6Lvom25q6UE+8zNS9Nc7PqTTeqHFiCdd/4tI5
hQ2dHtRljHTyFSK64MEZnNeq6n9qTLcSiqA0WssjcIO7bcyKq5zvo+V9OdVz32SMHIwrwmrejW/d
/AQrKBw88tZ7B49O/GV56E8w4kFRw9lR+TlElzg9JeBuVEx0Mb4V19sHHbjadByAVqC5P2g6oSw6
PgS/Qf6a9M6EiTzRj2kbdkfmW1ZE/mRe+WprhuRIdr3+CksQyqH+nNXBG2qGBpuNvq7ROl+K/sNF
EuU2obWfrFo79CiLuFC/tmWFyiD5cqTWb4utbfkfkY8QKdIBORgmEtnIQ+EyJANly2kz+NqNavBb
GkzXJIIm0vcTwmdN7Cu9G3dCxh/Eurw0DkHepdZcW4K1sTgU3tZk3taPVUaxnGtOV3qvEtNdZGRf
oT0gWqwR61RhiDSaOWaNaQJnGw6XzrTx9s7oMhtxXdMxd/dxRHkms+nU0T+8Wj3S6LMpPYOFLLE4
4CzERL/OlM9EiryqByudoyoaBDmV/sY1B93T5BhrSbZDOLS4Gps7KQU58d8MEOpwvOnlM4FUa+kE
26yJ0P5Hv6uY5rBnVs8CUU9JkILtuH/KvODyENL7AcZ4CsMPAd7hvczeQZtcC1Xc8obJHNYE5LiE
xxjuZGEJIZettAZj50XUfIld+O3UsLpMMCAIXotD2DfaGsZ9+FgzmTgaJd2uOJ7Ka+hg5GzljfGt
cYxL99GW7rSJDCdcDzZo4rgkfxa00DxEqjO/28ZAiR4tSL207MBnuLH+mIyqA+/Q1Zt+DCHK1Lk8
ZSJqt24cpPeBpqZtlndNq1wq1UiOKNo6V8d7i/r2gZAT49GTZfJMgmiACC+Avgqs+iHnAkYe01sZ
/akFMqrBNmmOVuUz5HnvifiCaNPVFBmrwVUUqdPoXXOoSBDVVb2CNdzC6CdI0O7PKEaCtYL9Q4+P
XhQu0GqnYyNe11Bc7k7A9avwRfcJGumrQWdCfzNXO6sf/mR9S1AbhP1DwwzoXclqhXFii92+/iX4
4fTm8Cf2APnrNoA42pvmIYI+jLR9roVTol57su2o4jA1kDAS+yaZThU1aoyPAtCfhiSL1mFAK56r
NhRrCc1nVDld3NmQF8WcnpjvsY8hSfQ766Oj3UNO9KdleWAPHKg8tQ/IJQuJgkgK2t+jdRJZ9Obb
pXotAxQeICb9TR/XhxGsG5wrI95PU5e/kFWH04OpAl1K/kIWj5eu79B8JXuzo8KHqf7S4G+fQQL2
VP4GCUYoNLxsDVIgZ+i4py9Mo0MHEVGLRwuqErvFpqAvvDFaIVbNu9kO/br0uUlHSHKt6Nkjo2/d
FClSTVwqqUwOVM8ByCJutpQiP2QU3n6IYudkIQrkDhafQxG+K5eaDzeX56S02mOtgyrqBVnIXo7y
mAowangC5iEabSp8JQfICPmcS0lYOCOzvNwsZ460xdcQxwAXtZyWw9DhaOFyN9RHTUNAmUf178hC
lzQ7ri39h1aGOj+L6O5CmqqL5KdeoN3CWf8ZjQp2qi/etC/0mBu3dm8IgazzIBVmx2gDY2JrtcVX
oSf3IZM/WsOkrzG5BwTxt/lCTlz9iZ8rISad9ylRjlFUGQ6+pz+SrPyBeWMW8K8nzBDMIr56Cj5Y
ZgRkhfSZgdOFcuXkIabAZ/Wgj1zLmrj+1j1Ud2NwEFlbf5Ed/eEY1Cw90eKoDl9HWZ38qJUPo1D5
Bt/xAxz7shuHTYtmF2+a9BlGrGM4UUxhBa9EUEGDcK4gWZLOGmLajrOcQdd1MpOtQSLmg+V2fwQJ
rYAR5LFpiQZo3bWWVx8mWoI8KXdagisGkSv1TG7CzqkJzb3sjXUIBmgQww0PF0B/+rB4DkYZPms6
M4JA5hS9nf5Lb3JkD7NnKOpegR6sLBvvT957JIUmJ7RIW6dw0u1z+6k57UVaE4ogwusYv9FzIKGb
wBiGMNzI3PdW8/YRDqmHLrLvEDBugxrvRsYQtAjz58C2vqY8IG0b9fYq80E9W0EtmA/ZvzOCS0ln
7DeJRoitqECPAvhIKPEY9A1AAnCx6POqXOcD0GyubOaK5Crq5CZTpUhFb1hn453Xmt6piDvvpJfm
m66nj0Or2TgYXmxBTGVjpJAMXaIfWwaYzHlnGE3fc257DWdO6hV4ALGIuW2X70UCWiBtvKvrM8us
BUrjpBclOFtoSZRhEIPIzttOFsP43kmpXJCiu8egjtyg938Jw9m6Bkpau8AsnGv5eepks/Pc/IeX
wbo1CTkRKL6PpcbgVEOSMKWA3YAKVW+I8ZEIx3wCOUHGlaW9VDD6zPiUgg3YIjifMBmC3ABceXKl
PXLXtKFmhkVwRlrhreJ21L/0DNi+7zBbp/XK5Jg7np32uAjJwbRqWntesvLjPoKRiNheqJ7THcIK
xotgMzl5ey5BQZ0jS3k7t6sBtYtfFX6WbYsOnmFf+zUDjE8DYhSvtz4aNylPFJemXaEH5rrX03vS
gRjN84o87tH1N/7ACA0G0lPn9M62oSGnAZ28nqpYrsjo+yBwBzp/Crp3Ilu4Fl2xr6ZPyHHYyZHn
wl9zY4yf8isMtOyUP7WGru4NVXO6fBf+V1/OhMLVHadplxJCRgDctBZdP/f1iEHLREW4j2e+ph2a
HpkyW6kN1RyCFAVzMQpzKw95OHRrwlr4sbeWdw5rbAQNrG1l52DY3DQ5kCBLjqkqf4rR1V9dSvX+
PCmp8NPfvcAAmoXGPim16ItGnO9/uNF0RJP0FhrFZoit9Eui4NLSa4bIgImeXx6MEbWBzPDqJpE8
VABZHI1RckC/C+5sgXVs1J8QYzRneOgGgWlvOm2sNTrtbA9V5Vt3C3Eh7hEiNdPtoHLXcKow0Nza
6s4xYhc1/gwFQ9oONG1dBKF1/rvoEzJHhDdt0aU/ZgEdf+YwXO6nztwJjPwPRs2ItqM7D5kmogxP
HQACxnv+rLfZ0a6N9yEm/kKXabXRbIbT9eR3BxGFzo28+/TBsT3/u+vSe0+9H7sX8hxZKfu8LIgo
tM/xSP2z7XPCaqgn/bPDEPckIZulZfIGcimyTgCFLJR7lkvv+j/rvequOsOW3d/jPLvlvOjdA5EE
M4vHPOhEegIOjRMavcjEseQgw182TnYQPi2PPOowaG8bfjIc/Hf7MB/hgP/PqqK/I+lpc8sCEimT
u94I4qi8bM5EiZJ7OprxxW30H65KCRIzgRAFyKi2AqEUTPYZJ9AZFYXNUuxkrLknrcXbvTySNhrn
Vsp8zynartqAjJ0oGqyrIwlfdyKSY/hd18c0r/14JcpxW5FDWFF6OtgoZS751FOUXx76tn38u0Ma
PVkIBfPFy3/2oiTwD8umkmFhY0zJydO5w8hO1QensrVnGnzhlU4LuVct6pllW1MiUIOmXz/Q9Igu
kNrCi6e88DJ6ZrP3M/GrzAbjrk2td2jdPlkhRzDuepWnlKQJjsZTlSETrqGxl8RVaZMVXpaFW9iJ
AtNYdseRsYxblNFpypzopOdDdLKRByH0n9eXPcvG/1ldtpnz0UoCyUKNejA1FZ2a7FdQkHOxtkLd
PhkVpIYheplreRuzZ16/rBIVm97G6SwtB8nTsnPKCN9ddpL7kN4q/8xl9987tbEE9zsxlRTK2OVO
NJ0NdGpPTcVVZhIvfezqN+Ksihv0i2Wldx3/hN3vA7lDe1UgOS5VL4DWus1V6H1zHbIyp+7nHpc1
P2nUuej032qEOZFOhvW5POqMxP6cegaPXR9RPQkzypM5CMFlETcScML/5yFjT8rvKADQCj8vi0SG
ryJOyxMq0H9tSnssnlbQdbspC2xKAXwtG90iamZ5Ri+cH3GCBtpwxuKkakUcxPLw76KGK3AiFMHZ
dpZ173ob5uDfvcuj5RB3hPyjAq6iJRVS9LAlxWtcr5CPyJ6dqHsL75Ivu/JPZLzmxUxS/zKK3rsM
877lkZsDHqFo3uKUrJ8N9OgnINjHuivIMJtPojYtUFguOwKzI0oJC8+KxiwGPKI6fmsdX+tg/4Jv
CjSzTN0XiTZviya0O0m3d/F+A4EOY5uyOyLbVV96wZUox+BaTlKtJ1cPt26LbgTA+m+9t4zTsiBS
DAe9U84CisyF7kx8V+8KfLvxfGfuXUY+mtC/9foyZKP3w1D9l4Yxk761cSCI14meowDhZyk7ckL4
MI89jIjj8oiBtXPUBR7ftqJhmTNenT39tXN2sqHYQ7y7RW7onAV+Rc7anHDZx8ZkxPUAdBzzriv8
xzI/yjzRr0EU6mu7aiwcYpN2bZjVAGh4JF70Nuojl6pRK341DOkcS9l/iNK7DlFVfOLxI3A69Np9
ldRf/5zD0wZojfPMbL+PVuJfa8uulskVxtToEW7DxE3qZVlYDkPRCB018DldvPhFYZGVhovcNoTx
0q3gelkglj2ctTXWrIfloaHZL2FlVLvAndhGp8o6LQf+s74cQ5PyXxv/vkSSzgG7Qfn5d9PyaFko
cU7BA57hLESXWE+5EBX9aG78gArYf21cLlTL+iCxGyK3wMlrqARrde7bx1wLmMLpUS6OeqP/e70l
bwHYB18JlU9PA+k30SN+QTYWHTUv4Y6fWs1L4AX1S5/Ep6Qw3MflCD2yra0wCoCP8850nQ5J/dTN
HARF5BWGIcCmzbyaJNjXJ5s8wqqyLXxqfglk368+taykgEih5glMi3tFB/PWuRBBdBt1qaEhxuNm
9acvJ/tpWbR8Sk8UyUfSjKVY/922PApR0KBut63RuXFpsHddxCu4fW0/Vw2Kx8hHHjE2Vy8OnV9l
A/d2Erlzc7rpgJzW2XW9wrHsyeQdtbS76RB/7ZbVUNGwFlIrzmVpua9tcgu6kitjlVxbnXGaEVRH
YfnxtZ7X5n3LWqMqa1lbjjTck+CXQXynPNVM7d7qJNEvQ4icrKLR9pbnWXEk7ImIrXmvELMaUDLL
WPYqzw03Xqv5u2UvVHWiLaPHKMzbR4RE7WM+L6yYS0dXyvOyadm5bDfHUj9LxN3LJnTkcqjPFWPN
s5biprMaxjb/XmiJ+A3yGU8kkxS74xdjBmV/l8rCpp9347HpPXmH5uBuhAnalTTG+Iw98FfB/PO5
TYd3XkEx98u752WRMWnZ1ik2zL/b/tlBEYr7+NPfzdD49ZXg0O1/bTPH7pDL4B3O23CqKfIGq+Wh
J424fvDtQcFGEu+yAc1ktdanr9XylgPDP8dNgGGG8+HHvD3ItO4Gbm06awbkEDNKrc2I2J32vl2e
lDm8S2JFrwrYU+DMPq/5prfcDEVhbKmYbPrCYuZl1eB1k1A/8WVPmKcr/bSs/s82v2m2etDlz/H4
ZjABfzP8sb/G2DqWtVKI4jFMoz/LGhAgPCMB1pIUFDMaa2w6xqDcXRAN2rYzk/AAaxYNaBX8cjFk
fDOT+tGVVX4PTTXtpwgFK6at5i0cBOG72M9oCgWHGFXuTdebX5Cvu9OyBhtAuwyOd0JyOtyWTaYS
xaZF4LdZVpcdqY4M2or7x2UTWl7taKAjJLSZZxmyNK+Fu+2i1jsui5gM2X8eIWb+kFXK3PM/OwNf
Jz7m7yHLMworR0P59xVsrn9h7rsvpCmnQfqDeyP6FO5X22IgUztANpNrvfMuwqI65D40x2V7ZY97
vDLjq3SoRiP50dcy6ao91QyxNTLHW+eq6U6+aw5HpN0AFy2pXgfHP5SyGn+MI6UGehXNESKYAhbg
H+p5+1DQ908qUR+HpDROUSHvEpbkNsUOvUUzrc3z3nzldH55ogStvSWe/Zy0ynsOTKd4i+XOS9AK
Vb5mkL2eZXBPu40oY+NidgP+A69ujcuyPhZluqs1ehRtG1MC8VstOEx+2L8GrrdtdIlkkekQbapC
PlZpHJ46p622yyP6fXwjjUcWJcnmxymurLsAIdObefGV0MJYiRGXheaYEE8qUp81n7GUp3XlaXm0
LGyM//zOmzv2Dc6dyNYvZfo5Ga0NF4Ety6NlQVFXQHFvMpRWfzTTgV1VpN0mcNX/MXZmy3Uq27b9
IiKoSV4167pQrRdCtryoa0iKrz8N7GXtuyPOjfNCkAnW8pLnhMwxem/duY5j4lw79OvbNsb5pHfo
6GLUjSBjBAi7qSaPZkR5GkoBKimLjWWKEOG5F03Gw5LWLMlTCQQqJd+F1P6AACrXofDaxxIo4EqW
CjEEFb/xErMNNItMPuIbTECh5GtW6+AafT+mMqQq49rI+3zvgCZI6E89IpGuHq2Y6GTPUC7zKNIk
YHTFJIKhD8qdwrb2mOhSWWRe4VFGCf+hzhq/KjUx57Hd1mfpSPRFabETlgd52jFAodbuWSl4X4Qt
CIcwpKjroc9+0jC4Eg7hJe/YCj/gb3Xvno6ZxUsVk/Rtv31RQtmSQDgYx9Rq2hc96+4UgeNrncDq
61rq4B3760Os406ZzzA9Boe0LAb+DpW2LKbhPDcf5lsqMm4Ac0x/rqL8uU29EaUV7S63QKU1H7rK
yA5eOMngef8N28mGMM993+fZAgxMaVCVnl75gRPmu75hjT2/3+e5LjURS1QGLHTvR2WGzamg3siD
yziHIg4Qk86n6mPnyBEXpz2ciUCkuWgpGDEjwwKL2nYDZvx/D3bO5qxxOqoT/051QToAbYelkzSe
vdZ14gg8z6DKplMjnw8Yyt2Tbo1wBS1g6xOzZ97lKQ0y1YeyLAskFNm7N4bjsijcaOXCNITNQxj3
yQ3sjU9z50okeXNtpkNuo2Qw0sDbzhdysnzY0VOoJan4qE4F5/mg/z37viBz1G2pEOF6nivCpkQu
87/9ufnH4CA3VwStpJTx6c+/5FoK7C2esLF52KMmkMO5FHRaaYilP1kL/NcNBJUMZynhrDQUv35S
s0ni8VeeY3kfa4hB/7Ve8p2eSFsl2seImE/hEOTnFg/RidxRQel4FDdJk/OAaeuzR0Vym6e0FIyO
qEwyaPpOnZQbbBWc0DbX6dAdtLb9TDIDZYks4bqYgf/VGNaHx/4ceJKInL3jvMJReS2dI/Gv+KUA
UyyrnhKYKZ96kjoOMsCSp7XdB4T2C+UDCPRdZbHeU8MnvJXPSdJYnyW/XTb8mnoBTVWcholVGhvZ
hd1PTOPbrI7qdDDjBronqKZlptLZCbOwO8bTYT4rLKL3iFRc5kGCuXbQI+fUhfo60vaGiuOlIHv5
EOMIOOBZmgSWOp+8DIBguhrNbjjpcXqLq6F4K/E/b+yis3lGMHR1iBoAOodzTLL3c5brS0ERaWuj
W1zEQZGfSJ7LT/MZxR4WX6gtLwMmwauVA4/nvzRVF+b1eht/mjq5J4LIJoSXIrv4BlE0YVYpr5bh
4WGxuzcYyptYieQhiBt5cNKXzC2G/TyQvf+R6TRmtcF57hMlveppmV2HWKX85Vj0pfNy3M4XOnNU
6K0ErKI8xSXkrXzLcdY+6YEl7hMwVfDafJLxPi0UH12Qli97Ky0+M5RNlTDEiS0ZtSk7g4nUxfYy
tMh1XgBsJpo1qnjptr12Q9uBDrpSKAkHHuy4uniGG+Bccn6rCyssnJvOl2lDq7vah+iJT6z5ghWR
982LqndfUdGJ95oVRi/i5z5Sk6Miw/iORD+5esBGeT/uM914pJcT7xRIglNG2glCcnmrRze7i8bU
d3Hpl2Tc+OY1yDTjqvRmeyZ8B5yYIJRkxLbqTbUN6gTtNdTO83Iv9a36MuGgrWjCQJGpF2HDbNs/
pyEkIKMWyLvSOLjKDLicgaJ/jbvNv84HZDXgszugqGQjZpuyMOKLETrdCrJhcAcSFS5JcMmevZ5+
epyb2tvARuuhJOwd+5dAS5FXfLkV2SHsBXo5DzNZIekiB0/ZEZeiUv2E+RaNyWn+O8+H2HeVJYaL
PeXK/obmeosT0HieR2ZLrZ8y6TNiqADImqB/beSneRkD9t4+DC4BVAMgpksdEODsUhl9GBsCOkKh
YnNS4qha9mNjLgnuzoDcNerBSIZn+JYFdWpD3FhLYaJtSL1ucKatERkNJxWn59YnR/SQaAgMSGIT
O2Ta7cGKkmLbWI21VDNpE56EwtZp++pFUqyeax5R8UsLKuW5UfRzHrnJs54BC+hdqzxoOKyfK2da
2ogu3BnTsAhTwj81PdzMV1NBrpTaRK+KWxzTMA8/FI24JQxT4pp2BBE44PN2UQ+7Vs93tV9rd93C
6U+xPf0Zx8GloEj3lBaSlkMFPB6f70s69r96vQfqFx+llUGVKRL1scRM925kKMZF8ah1TeSd5ifO
/BSyPgFVF8fKK004MNGPITDAAE4HRSOlfRJWrGFLZuSHO+a4S1SST8c0HH7fYyUIWNsOO0ogs0fg
/MZrqNbeliw5YFTT0HVNXgBB5uznIekDG43V1V6LW/66AGPnQ1NBoqbx+e846WzcCdZP5BzJgshw
++CVrvGKwC9lQXWc10KGjQ00LLt8X/X0rnEO5Qvcp9ZTUAbOCXjVuxnX1UHURnxUSgBDZtPXO5hE
5QsfYROFvG8d5iGw9p9ZHpHZ57rFiwg/Qysabl2SmvCjqKL6EUTQ30OQG3fEP+AD2RZYNEZJvOeb
pVjRV2TE6iErCLSK81FCMfo7DrLydQhKbNJK8pMqV3ChmeO/BuZ7qeX9M6Wi7tYE3QmTj/KCYNU6
KCp5uATYFA1uyoZ6D3ELA//i4XhxIyOiDsU66u+UqaU+oDG4W2MS30vXiu5jK3mRCXmZp3BuWEfb
dK7ztZaUggVCTzDCdocV2bbHj/mMIGtvm7H8O8EHMAGo/PQLKP9WqA63sm5Rmjm1swWuZlwzSnGL
hq6SmgtzR0JjfNBwrMJDCdPkgN1LXztYV7Sc2OFajl+mNN8lqtZ3JWULCXEcKmuLFM5G6Lqz+4Aq
Am/R4Kmw83bRp4N6hsgd8uLGrWQbhvbDC+5dPLQ7WSjVJsNtdYZ9dDZLN3ici8uVoaGT70fSoBrj
HxoW1msOLHReemAmR3DQi/FmIqdgh5iV6//DHVi+TL52l1i07rXHCUY5NT4HY+Reo+nAhx9vf5U2
PMNRq88XWgtkNV8cYzXPJX5AtoGgK6bEunqIHGBwSmhmj+50KBzzhwWm4tjCd3zsApnvDGR5yKoY
QshAOxG2xUbyMm1wW5Kj7vW4h+zAYAw1rzrOhwIJnZHZHVIhKA4FO6iLVRX6Iatq/v9Jg1lReK92
qGbJ01S6y3zHfKbmPchZ7n0gih3eCOJbY+m60VQKBoAQ8QV6yVGGUIVo5bOr5D1qjYH+M3TaBfVQ
7dExzUtdyLtdadVNIdT81mWJuRQCa8v3XDvNRZCWV33t06iex/M9JETVt/nG77nf9+DQAacy/Zz5
x873uDoszPnnfM9VJea1rC/R/WsoAALNCw7N2E2d3Sw80DeRCwdXDS9xOHJ8pa1dULvVm27fHWVU
37MwBkeu59F6HhawJGmtdncXyCbbWOWUC0DzBY/eN+LC1BVPwXDb4lx76+PkZqcOjJzmxWdjebDo
Xh2whCaHeTgfhpKn98N8Ol+Z75HOeGqw2WyGviPZj7rzSmka/Y387EWQatmn1+nFqurxtbVOWT+R
N3ZL2bSSb9bXK9sBp6w0TvCjc+IdzJ/gNe9NbeOXNjsGU8iVjtdoCwlxixe3Q7Q+vVOHYZu4RvLA
47PdOrZV30tH1nxyAxWzHsP5UAdwYnB3amSD+rHl/eKJ8Cim5V0EwXtpAdo5azim153Zl+vvxVuG
4nAVYjFfUjiIV6XD+6u3DEEyWGEdAmxeqIxhUSaDHF6lSmWd9f0vu9J3faRdG9HnELTy6sDzDqTK
fFqJvjrMZ1z+c9aRqrUbSKBRgkJ7jy+1pbfvY405Ox5Q2BqqdUcZKfeRhleI/9ardIXclmh4wesZ
7atruPYimXHdAt9SmvLux6VXvJSZd6jtJlimdadsZNBH1whWwFaYHeZEtgrswpibD3bQ/4CegDX2
7xRxkmKbquQ9jr3jnkCQy70g1gE/at1e1HjstjqSbTKUi+HNtPxHd/g0aBidVIocp/lMViqfw4Tk
L2nxOrWKsDrNB6dSLLLok3qpFj7dR0etdvMCok7Hi2iU/jKvPeoGgTiWTOf4+2ILmFGkEYY2e3BJ
rRpI9Jq+yuvgQ9eN8AueENbmYCivcdlRBFFjhH2tSxAcdEw/sjzgmogKzKjtX2JXoyNt9gPeCp8S
sHCQwSeqSnO9aE+R1I1t2BX1xhC58WzgAJzXKEE4BRlKt32sx9bApNbVG7I3+TaU0ofJPoTX+YCf
HHeGZddbRB5/5pKibAmIUraZbOuDoui0tUM1IiOVp2YimmNvKtFd4CS5IKsh65RrgdqIjRsBL+ug
ne0Kk9RgzdMJ1yRIMFi74MmWtBm0TU4w9Ro8XR4CdCM4+c8J9pfvmVrqBFZqb9LvCWtT2WOAf1Ne
PeMXsDDUFfhsENHgpNZa+4s0z+rBY+e+QqDhnCgp3kIjtT5UA594Crb0ueuAi+dpRA+YDuxODUmI
aEOwWnNVzmsGcLQQdLQ+tQ5zjTvKkzLFmdHANSYo8QHMb30Mu56iPOpiVe3g22PFvSlSVTegQfw9
PvL8PArkmnmsx69jNbzzbxr/I6AR1vAxvhTPJS9Otc1HWTcCWyDIxL5qvMeusFeFMOXrPKXHWojc
ppKv+ivCTPkMjcCExxGoa2lK/TlEvfp7OLcR5qtK3FRLmfHinwJn+bVW5wTp12vnrvH8Ga90SjHr
mUikiAgxXvOgLdcNGMkNLnL0RrGxS0La+vMPtHM/OXwP9Sh4dFrd34ZTpWl+ust2EjvPp774lQ0Q
ixVIuVvDF9lahor5UUKrVVTjXZtQeW6Zupf5EHRuf8rLOqISH9Ki8uW2tZ16CSzVf/eMI1Q75RW4
cHAIa3afVV4aOKJ0sYE1ifrFQ3oaRyJ/bdOBxpOtXhUzH589OPlp7bmARqHo1bGm3kXBw7lraZPz
/r/rNryPFkQFQRgoZVUlM976UD9VSJR+yTY+q8Ia36xkUNlqeNP7Po42df6m5iNBUVPhZy73mAHa
QVkJZwWzHhCQcIlCihPrhhJS7urJ5ZZgkLjNc85oN+sigrAU0Cdf+XyZjzYpHWmlZv+kRXo1vCR4
H32yYwfeJZcRadl2qE1n24tSv/R6CohLyy8O+nN/ak1kha6svFpVYDsApGj1VKG/wZpLd73xYqC0
PNTouFaW8ajYFvIJ6Zc3EmKhmojoF0p6bYlHcecNtYUALqkvsnHqiy/WduvzQ6YSkl+/uratfkqF
fHo7OehuuzMRIbzrPWT0ym2VTSF97R1oUG+KFWa8YG+Zqjg606FHlgfKp/cY96mxcGJrG9ppf04a
0Z0tNEwquYs0k/+dmuebvO728HaO82g+SNfKV06keJAlIhyZef0FIB+fnBbEr7qsgqWp6eKqhHx+
6cDqh1LE0SFIKCwJm0wLzyoUAss6c5NbKomL0zPfK5VfGBz1lVOAo+bjUVwyv8PVUOrDB1QfiqYI
osNxhPIORW9r8SF9z+pX3hzDRxUBQ/qe9ryX7+kEN9NWIVw9b4UA1U0ST5Zm9ToZ9eaYJn57nM/m
Q2MU/zmc5yIWN3He9NvEK5BO2N2ZWPHwRmeEZzehfR9lCa4qtJrkiFtZPPJ6vszziCH9lRm6xCqH
cbPOBaJnTPjVWmtceUwL02+R9PFOwutW7Ph40eTPS+2E8hJJqCfbVakWPAq84IL6p/vyAh64tBVf
nAAgFZurerSC4NUK9PqC7aG+xER2Ib4NMK4QZ4txAt3vUMh+k5tFfyhw1PSFG56jwrdPpGDGEBWX
WRBq75rd/WgVo7wh2kguPfG7tmEe2KWkuIHgH1MGuRqQAwa8MehgE+9aG9CPNWIg8JkILLWJk5wt
p9S3Oq26HRJZ9WgTwRHgLl8jjZGIAvEeUyok09Etqy+Nv6DGV+sHisMfI1ucnR0X4iAyqA0IoPeF
jV5pPszzDfFwu6ExcHoN/j6yHETJmileEHGk6yazaV83laC8ytaIdTik3ukq6o5XSw7Bycxi/WiX
hXmW4Ht27I/eDH30Dfz+IbJKLCnYU6PmasSIRqGweRsqLVSUp7kcjNbCyfHPFB0tZwpg9c2J30DG
2yR6oZfseRGUyzHo1HVUYYl3xqrH8j4lijeB8lZjUqtLV/uJMJRQotCr7hF2+12Up7QpPYmOPdNZ
eyXZZ5l/phgj+OfwEn6s525k2ah3W0tXqZtRxGZlg8ez+urHoqkXRjIZcsvoPl8kRDVYpOag0WLF
e2jgEV3RhmNzZetpfibBa0VCq3n4PYcbdtzik/sKihS653QQZnEzg5Gi5H9MSYJatIK1Ydv/uY3t
GxtZSXvv75Q6nUHb3ijwek/EsrT07j1fB4g1GKe6ghczFQr6qTLgBg0Q6Uqvyc8ezLtauNZDGrnF
iVi2gha01W9ZmmQ8DkYoytVw1wgSvA3x8KJHofZQjCUQszLW7rnozK1Dq3bB+1O9U/OviS6ofv7+
51BLT+z4ZWwqacGb7TtoRKMVHQYZi0Nio9Wdz4oUaw0Ztb6zMRyCkDDbeJd8ssAKZMufGf82D0Ng
e9dswggFFrFm8wU3MW/JaEI9cgeeq0ibLxUaGuqkDVwiQ7f2hAn9cqR7IkGy3eLwW/hhTc3a76T7
0NVNfCiH6O52sfyoerKcay/ny61TShsEOaEESfTUmoL6kOrSPxTx5L63qK4O1tdAe2pdl5p70PtI
PxDIOqyF8QJBzSO1MQ0/nX7fWmH4QxaOy1awrOChZfJCRXQZRTgzY017gm6hP8YJ/Joc0RydSnb7
2kBqWGCdQq9fBMK2Dw5qp1PSjbg15wtuMApiAbCqVaIztl2QmGcztZRdmLjo/h1pvI6GzBEfg9Et
pqFC0xKkUo42zZJUaRuUQZGZIRiqAK005asH2WIzT8VjkB/7zj/3WetsOk9H0E1FoVqZ5aSlSgrK
uQhc2O8h4loYVmPgAvFxA+gjw0DVn4Grubv5KnVB7S7LcJkRp4Z8ilpfbIa3lCiOYDEPQTXf5ot1
ZlY3Iv8ogDH1ezT9IUXPopXUnX1UOe4+ykE6KshuP1WbtPPU0d+EiydmLAdrY2Wq/9bGfFOmGyx/
1JZpYdWHAsnJ3fNUevZ989mzb6ZaW1MMIJ8Z54wMt2qjunvZVe5+Phum4fecRXd+o6v10+/Sn0U5
hJiYZlObBl0yFjd/KoP/XR7U/l4p/BReSWt/KkmUPkFYUNZtU0f7Nhi7i8PLZcHH0fwstXGROYnz
1ZMwSGhRr1wGvzZ3RmxqB99twdbIQexEPF7YaA7ksxKUReMFPVUSQzeW+MNz3F34mviSDBZ+GzW0
T2JAYjgtJtZYGbStoiriJdPTTSRgeibgcJd6DSC/7iQf9Txcz2vbJOgJ2HM74BeT6GYeFgPt+3ll
/T0cRBr/KCwdgo3a0woofTCPQVcfCGJA7mzQivJHdEE+1vG5gN5NQ71SXYoQ7PaB7P25qkpbf/6+
qk/D+eoAzumgOWxhzCTRMCSP6WE+8ID6c+aP5VefZv7aHHX0W419z4aweq4FmPrIeA5trXzuIQT9
HXBlJAttPbAO8Xa634/bYUBkYNWoWQolMbeq5yr7mE/+3mxGuUMdbh4iX0bbPmInaQjfoW9r5GTd
woh1sFLfdI0VCuSnSynKcaNr5quTuerRnQ4G/3D5UldbvJkCuh1O1GTVCaV+1aeXaC38ap90Q/1q
WeGl8Zz+VjjEuziNx4OIu1LqW6RPZSd6vz75paDz/ExV3hGahw9dbI3Xge7IxVZprEfl6D2WsR7t
ukhoh/mA12fcawiHICLTrdMVjBDzWeQ0bAObrloTazM+5DAuD0UWhVuNp19W+cemUHnBTlpDLCkm
S6GKlori/Rj1zDvzjLReUvJjdCGqJzOBIGwOfr4sVET80ELf3YkW3Sa6ux9Irr+yrnZ5scf/JPx3
tnO3CEqPs6/IQHFzKzrZkzm3NMxtAtuIVUaQXX2Vg1QSZW3Sd4YxzxAzsrePyr7a9rIFyeOZ7Q8b
jWoE+uvNTCNrnRhRwItniJ5MJ3mfbxj7Eg0tTp51M7bt3kJXsQuV0kR2LY3nshAEVtbYq4YqQsKi
NwgnAadDrW3EtrBd/6mmIbMdKSTwde39p9zXj77Ahh2Pfn0hgIAnJTSTVdKF2jGQjf2Q6118zRSP
Zq+wf3pujTavaNtn1GnKUhHEtbhmSsBm2ZKTHmXPvPWzc9n0b2qnp89WP7WTKcjOo9IWBgWFn/NA
4Y2+jPkrL8fSUkG/qMXPkL96UYbdPzJSr2EXIZhoCdQw1bK5tpVMMF+P426YbnOUqOC3HwTXxvAR
e8WCHn6NADXW/avvtPm69gSJz4oZH0wlSA7z2fewTUjf7GNYpd9VoTHQu4MogTD9LRTN1aL5oAA2
H8VQnHW73I1RIog6FtZNA7NFUefCwsm+zTN8wbIjbs27RHMSYYjs623HA+uBlPL0ltLoXHioug9i
Osxn34fvuQB000JpDRy0ArdN1HratuyS6EnX2WqprivRxFnhk2PHAjUZn9XpYkPgzWnsAjq3pke+
gxDiWpMlv7fczl2RDKS+0dLZhHgVfgaB8+cOUFXkHtFrrUe1eDej7ExwV/2Y2p53kgkPnXneIxGC
gulWEgd2/j5UJaZ3VuklHb5/L8S9gQgVa9WJ6m6+/77QT7c0njeebP/3z4g7Y+FqxoXyzDoiKuA1
GP3yaLhEB+JFKV79mqdUbYvi91VSpBNy2GV/qPuseB1Uf98Han9Perd/HCO5nv/QYJTgKvAjrPos
drdh3ye0iWxth+MHslsiO0r1jtwNSVUfBmykpIQ4sB8KqbCN7NIT9cpigyMlOcfuOK77pk4vA/6Y
larm2XUcjBrCLFtuUyo2mCy0hYHelMvCC8fHBH/Vwhwb66lUzGdMzc4OAovBJoaDVbV/zua5Nu4E
siRIotN8ACXu2A/9CwsFA/OU/9VqkfWioz7bmzbSpCH0rJegBV8SOJJW4HQ1waezcEeqOoYy2Dc3
wczU2fwBU9W+XCW8hamwf0Sm9V5r+HqKAWZxkTTVe49SHDAIfuGhDQmPAYb/gnGsXagprU50cbh6
/TB8LEapLqu6UW9wfrHtGl26CQalI12hG14s/01riwwzZBk8Ao0nSZzZHBnkmdTHnxK5wwuSYw/+
B7mn80V86Namxy61gsukW8q9AiG/Eb0r9ypGz7NQEywuCnY8ofSPpA0Zv+ImWAMHkZPApFkYNZmg
ROjVWwNg1TapmuBqdL25KAO3/tDwis5/iErp2dVT8Sb1FqyWFolzZdnOTtVJ4mgcP75LP+RRbVfK
tsmluoKQigjZSsjPdXmTLUf88gDHix8wxd4cnu1vijIoPL5dedWrwtzYPA/3aWn324HMb6MD7uay
Z3yoOnBuMuK7SRLjto4seZsvBuym92kEptSa7uVT2u3AIRAWEIPtH8YwPJIqoz+7I8XKeehqtn12
4+DotmhRRDfkh/lsPljuGEB6nK58H+Z7Ip8oFnKj2004aTN1HXEbwh1zmWU6As9pTmTWNcWJcZqn
cKSmR83WXudr8yHHD7vMaoxm33NBBt2YVHl0DfwcXw1XZi3LD6X/CiKv/ulaeAkjJ5U3t0irbUS4
0bYscvuK+2JZZwqNcUVcs94Yf5menHK2wd3z2yZHlTVAS3edsBntn0ixj0h4bL4ZaNsy4p6OADJ2
aK/ti6cW9iVsFftileQ/WCKl4f33Qm30ez/v8qvnVep60smv5gWTqw3qWonDC6+CRQeArAMaM6Yn
3onpCQEaGUNdiIEiyRCdzVfmg670mCbRCD+Maqwuu3K0Po3+0fCH9Ce9OHZwZqjsmzL8jA23X1AC
qJH8GHQApgJrNw0LpcFWntCrVajVP0M1TM6BEn3MF/Mg8C56Rxlouiai0b6FqBLVALWM5qtrcHXZ
E37zhdACcZtHZci6D/V+uJ+H7FWjjUusxNKe7s2tVj+F4ckFtkaEi7XvHRPPTxok9v774EzWjHmo
IJXbTZHpXZEV3gOrvwlZMba7YRIdGFUzXGmD9OuG9vQCvD9tSsdDACzYKM23zAergUw8+NovaH39
Qa94iyohms3QQ0jVK92hmg7z2Xzx+7b/w5xThT0BBnxI0PQEu5ZvG67Zqdmh6rgR/XJ4MCzakPAi
skVqmDC2Up06qyoVsnQI1XF0iyRWM/RW0jeVf4pmIrAV3T+FU22L1mVfbDrOpkTVlmlZ8ctvw1+6
1fTPjjooK9l52qHBB34aFFThKcXP1y7X7inEp192qO6k49nvYTgkNLPKYkWIQEaJB+pA59Fbq9SK
BW4OdaDzTbTnsAQejda7oOAhQcwgvSogi/GB5DH7rTEq84H4p/wl5Ve+cEzXfkxsqAIeHYtbiud2
lehDy2YL626uGC27oizZ5htnI8WI7EVimXRE/NrGOo+sAhi4F3b1LU4USgSuExMyWyOVpIy+8PSx
PkdubSAoCtI7SFlwLumIEFUrWMhpkQHjUnbrHPXnpiOeYls7RfxYamjq0BhpPNf1fQ0k5E1Yg71C
TPrkdhSg1Nox77wKyr1P/ibVlcy6Izax7m0LfMMcVWU339KYxkRCCk/z6M8d8IH40CtrBB3W3aDS
dBcunl+DhZrPtnpdaekIU4yfJjzq2r2tH52m5uGp1NpBDB5Kk87+Uga9PFtdX77ohX1w7bi4OdNo
xKeZZna+NQVu2Br87wOfJGen906IQNrXN15mk381DRssfRdUt8dsqpVBAPcfY7N8rPN0PMpJBpuQ
k711agIDldkDM80pzn6oOtuhlbccuxzvop2lPaux6dSMSdMq0G+xShn84RRWVXlrJ6o+H8/+Qwug
gCjtWG0CzecJ5OfPpL/ZP6aTnHfk/3sCNvH3pf/PPbkw8jOeXwdaYwSoVSOlYP5PxYjPnIqPyvd8
5+fDxzRfe0r+FKT1n/tt085pcCLYUxCkHGSpXauwkFdVKI6L8Dh5cotY2c9zpee2V5HqwdqEGWCQ
vbCAyczzYvpYnwqvXs0yp1nMhLuBhDsNb3hquNCVwU8ffI2SlKYWPRuvtn2nH73jhWF9obh9w6jD
l2K6tW0IWxIs54HC0dWYDzG1rZU3BZB9z/2vF0K9o7g9/Qn0VX/+hEcc1YM08Y3Ew8hbjRj4cUyp
VEwjz9X6KQ39/Hskq+jCe52UIjUgOTOtfUBwGfCN/zi1w/IxyJV+0+r5PwHuyz1CGNyVqvD43LXI
BgoMYYBo6LCRAMnXokvQB45yUbVte8MNTLYWSoHtqCE1E1gDNuwH/XWvK/R3Osc7EQS0V7Ikupde
F92h3xqbIgjqRdFQMCIqYmGllNcGmWQXgH7VFv4z0thpGCQdYr3pzElci5dAep5HcT9li00ZMyfW
byhDxzcCbIfP4EOESfOLRy2aGLKzHwMvGNYOkZqYXOwGMCb8ThSg6Ktq/w3mYfCilcMhlHl4VPwS
2K9Ur0Wp6TCsp7lB6kihw67R937d7bxMxDvXMMw3RzoLO4q8595JvaMwqZTnfWK9wZ3yl3QXnf18
27CWfaGRE81zyQG+Dr2GlhwiigfVKbJ9B4AMhhYHi75OF8XxWZKoeih9wnWq8iMbe3nRLMfmXZcE
dCvDZNj+HhuuG6+dAIIswYX6VSgltizeMEdhe6d5NM/PB7dU1249aNtOVHCHSMHkE85BZRnToU1O
nbUTRayz/16hK4YG3VNDtuq6FtMZxqcDwd0l2gybeWwaBzY+YBze3AHuh9VoFLklDa3YJggPhguL
Zz47m4ib3BQ4mdlkJppPNPZj1cZb2jukCE5z1N3qB19iQCh70NxuqTuP7aQlyvKieHGhUbJRH5w3
PNrRA6nt/eeEm6z0rPkq7HpnlH3jPwhJ4a2pLgk5WrtBojeLOno4tLTp5VIImWZARKvQl1REc4kg
55TCsncZy/hpVjEY9ZgeiTYhP5WqwgvYJG8rclIW56tZh11Fkz0ti+mqo5HiXKEYfOgcgXaKIsJD
a3Teq8YHd83iuN4khee9Kk79lfqBfnHjJDhVKE2O4Ax9JCxyKn5p8WU+RJmfXHSDQluUpETaTxdG
6RFVqmDrtfgTh6I2lH1H6OWhbRKfPsDf8Xz2fc88NJuTpJ1UbAaZP7qoeZ8yPxe7HBjBKnf4FebK
QjaKArUSW31fsfiJhrx8jgNymafrY550iBFkua2FSpLDJPoJ+/CEBhRb60hYT4Sp5IdPOhc9CjKn
U7/6fSAMEBbEPK7wg7sLvu3VYVSHEIqK2iVoRrxDF5OrWEe9fdcbO6GBsaHeaN/H6VCB/1+HfAmW
tRnWGaq9CcgXhjCXudqz4UKE2FIj8gvnPs+FJJYQRuUd51FjoexIbKgKeLfMtWaMznvMPtJnN9ZG
YbWKEExjM9KMR9uRL/O8Iyx/0dYt0WtV3Z59ZIoL9hod0RfqYzxo6RPeymAfBdUwJap1n5IOQZe1
/8PXmS03jqtL94kYwRnkrWbJluTZLt8wXOUqziM4P/1ZhHuX++x/6AsGAUJyly2RAL7Mle+oKobd
yHSeCukYv3i2e1LXsY6KNUkeTLBMnqaVpZkv6WRtpJHrj17GG7Idth7GyXwx7AZ1dem+q5aud2zN
URRaD1btP6GU3Ymq+wxq2Tx5y8E/Ca/Ov85NDbewZU2EPjnpnk+Xw8cTZlKp9f51ykTFurIN9m7b
g2pOqGbqhdf+4n+UWWja/fYkeMYcr8+zjH+AOPPWXubH78nCXDHc+pNMF1iY+eg+FpUzUhe002MR
gSgrvMhbqSF5B1tuSH7lrTmuZR4hCU+fAzfWwMqEVKIb/76nNvGJ1+2pn/L+JW1LOA7uklYJG+wq
e/S/8K0DNFN3ObGTn10DuUn2U3lv6mZ1HGsLXZDFL4y96oin3vJm7GNSZGh+hHbhY1uyQGS6BcX7
ptDuMjEdYSYlhE7xlqqr9Pne+7gXD9jCV3wTAU4ZQfzpVsY2bM0G+xlP6aLNjd+tnN6geOQ/2L7O
1gG76swhgf60sz5eQi+UB1aqhJ42RXIb17W2y4t2vkudjphXuEhZkWRv3pKIHQ3gWVx3yN4kCVEQ
G5sXQlI9vpZ2v1LDJGbUbYeEfv/V9MhwDIbXoB5uyjZ2r2WK2wPbhPE2W+VDp0/yjyUAw5I9dTEd
kLXhLJqrB06JOmKCKh9xbzd506GbUp9K83/6vJHHeOhCx1F96qDBW8ryJbTCtnqQd3FAwieHJhwk
aYCFf9Cc9p++uiCx3dKseauGsA6kIC5N7i1pmRM9QVMNzr0xvmFW8fL9drWmWVciVzCd+3dDnF+C
kY2TEpn8Lhfl+GBHNQELNbrdqU79TWcE/X62dQt8fqpdK4xq1245I6SiWhGR1R6+L2SI+i9GiiF6
DD3iH5ZxYeb9nPvkrXONYtWkjbtbqvGozyu/Pft11Z6Dam7PUQS1nMWPT5IoTVlZBOribCacLruZ
yb9ZDVDxnkKmWUwYSQLK7cevnlojfK7zzJPBvPBpHJxon1ET2IAAj59SPx0uMqrvVMuzDHyUNsDD
Bj5zG+uPTey3TyaZAFWXG9wqMARB1XsxfcLTCgeHZGJ3VC6m0tpJVmnbMTRxBn+1EcfeYuRMgHmg
rVlVhZ7voA2m+NU+LT197tvcege61oEQDPSXyCONEuVT8ICUPN+mofOchv1DMWv9PuceeNMG/FP9
MNb3RkXVQQvG16mvXu142EMvn+5KI62f9FxP13oUTEfVDGGt7IWEA6ianpZB0mjTD9UieTRZ504x
H+2cTDirKl9GqSf3VY/QxDHLF7fr5YWN40/VSql730BvgIcXmtlJlnO21UwPeFc7t28BGiGEpkyi
Qcr068Sp8qfOocaRmnXxwP0v3RZWJ+/c1Eh2fM/1S80m6L7A73quY1seTBk/a72t8eRP6uDsZ8FH
XdT8qXPXeiJvbVprMomPhd5aT1NVYtOfZ31bL1cBqTpHI2359sNH3PiTcMlXRa6cx/lHYbNp17u9
fnXQQh/NKG/3IY7Xx1gZ8Rc0IdxAaIvOwSCJATfYwBZOOg07oMgauwA9S2bVOc4BFXlP3uioYK6q
SyQivjrLYZQ52q1u2k+k+O4jLCkpGC43u51jAsFqTCnM313mz0wCCriYdCIA2hmuqJhSg9fLJzO6
x1qPmX8AdBMURFypPnUY0KLelH3+OjZkza/zQZNQ4OFuLi8wiia6V8NM+7mIPMRxS7fqgXJ1Tn37
Qg0OBauMx+d56vNVV4z4B5ZmELqYpQKe8BFb3s+Nm7qr1mbura5WqQ79qzTqk7rK3WFka5T7tUMU
33OfSY0EG0cA3OetbNNuN2NrZQf12mzOfLhx3bBXrzXJ3NvmGjgwdZXMQw3eVVvtSrxAZ2bBH8o1
FmALvib9rZIiK+OY6nZCSwKT7wo2h12EUYDC5BURqbpYT/VK93IfZnhlblkOZGtfS8tLNjvlRZ2p
w/dVbwkjrRsUTmRs4bFKO/O3QbZfVZW/s84C5zTq9mNasaMXt3mE0EcfEB/URC8NffqKt+YVo4e2
mQYsXX6q+2SKtKxXh7iZN+ZS0LZHMNcrdTryFT5VFhFvlqbfptEYr4elLm1lNSCCJm9O3dJMwM1G
eu69qGFhmp8ct7jVeSrdQJ4jxU3ZwdRpq2WgNKZ9UvTVD+tn7trjj34msMduUJ6rZjswi6wIy+jr
ILmETmCvVD/kckB+dW7epugaqSrpd3p/DRfRvlgU/51voiRyWb7T6FGiT70RHTOkv2dHCGPDbjSo
08HVEC63zb3e9NhjB5d4aq+Pjvz6rWtvoyT0DRzIVand6kjudL5KN27mzhdcDT25JWyFb/LUe6xC
a9xgi0FLOqCwToxk3JNanN7npkvus429BGnXtUhhrLCPvB4giD4Cq7wZgCiAh+XgCPnP2f+/r2cy
SbJrRNLnMldX8/domcRrS8BDkQtCsQZnJru77oyD2UNVnJYaR+mO6S0pfVAUq3G6C8ue7Ma+tJ/J
FqC2gUvlY+zTc1j6MI+KdRKB8zRb5NF2jJajchpyJ9hLCxLwrGNa3QTk2f2Mq6lbWalnP7vUTTd+
Fzd3/cQMGWnnmcye5pEPQX4wUcOhF6KpDrHFxsQUNfeq1bHDuJ0sS2xVM6GSxWJSbp2ZuLraQmHo
LzpZEie5H9hzu9EqtMfd0lR99TSZN04w3Crkhdmz487e7HC1tAvyArve4nZK1sTdJHuE84a/6l2P
LQGefFpkvVBomt5hNZF8NJnlme+Hcd8O+OdSMb4jyh9WrteI0yzG4kHHNc3crr98OSaJuml2+D4K
MJ8+H1ICzXMRPyo+1kjuDqrE+uwkZn7Uitrg7zHVxO/BpRR9OuyTsKwvX4dJoH8rKa0nDRw/Nc41
QVpuoCuenChdG5q+dYY536mq13ddTPReQFhigs9/FffG2uW/E6mXhGS5/khMoSTsDGwleV2z7+/N
Ao8Tq9ykOmMAXVVjQcjiWH2EIocDn8z9k4NJlQU82pSl1TVR8TT/QuUdQOsZyrfRoWTqzHn/5IeU
vKJqyg6J0WxNL01XeBsBZlHhVTwDBF/izsrFrW4IyIKoIFmTO9aui0cctbEot0E2Is1OvJxMlP8c
ZHFlwl1dv3vUUNJ4mk37d5TjTaSH9tnO65C/hG2qrYSLt1E1e0SrK0q4bEQsV/vWPze+QYpg7k4n
tAve2of48VB7w2fhFfMHifKYGmRY3VWdCG7ViBiG+0du1cfOrecXNDkECpQEZ3T+WP+oQFnZY1Xu
yYOvN0Q2jWcei7i4nTkhnnFCXTtkw2FssZTJrDi0MyxE9RFWn9nqfiruMo2MazLX2C7D6orGFub6
Gb9eDArIzzZ+ZQw7llx4qZYL6mCUbK65ej0cLfaSVJfOb3r3/VYzq7w94RAgtU37zWmc+SLZnnle
Wp6T6BdV3plK8y3IeWoKm/x3M7Lck9XA8A1IT7I7L4gWyNSt7RDG5AZJiqhGS7bWIMK9pg/pc9OX
wW5mGbhVVxPCFI9ihoFWzVC1hEBu4A8QCdTBlRO+gjLON7wg+urTq9TCpIuDswWOx5yh6M9OPloX
MwcgOyV5/dNP9IMTmN0rd/ViH6ej2DMzhRXZW8bXoe6lBR7wbzvRA30bSp//Z+pdJx6y2kmdgczQ
TnO0xCvwFGfDdWEsKOZQyGxmNOwnJX+Ks1v0ML+ROADpdioTS4Vr3alDLQko0Iz+UpawotiwvZaL
IHUg6RCb8bizF2Wq6ioKkZJOpTMRYIDqD7Xhq2sy5HiSbMetqJtfyUB2X1nL59vASIxbP3T126Tg
d6p3lng1ZnGN0sD9XIYKn9quuqaGest4u2VirYZKboJqaIlUpkeQYlh2foWyWVy9xWrMbqd5I8Ey
fLWWfjUiY0p7TX6o3gS59a7XqfNKPb96FF9+NZP4hA1aUyKJ7L0f9PohsFvvgRJeBSeCEZL8XnTW
+lsagLu1B7u9Ad2fEaNCbS9pJUuXyCe5HH0b+SW2+0NmxH+ps7IOIILbZvTc6KwpkZvd8n+I8mi+
CYkou0WwZ96q7mgO4PB+tw0rgY+sd8gLRtGt1Og06LJ9kDHVDxz2iIACUVmDvKIn/Zs1zOamcRz7
jA84x8LVmcy69gwmIZZKww0id/hZts9SrtWzZPPVVpdYN1RAV5dRTizGG4uUHtbqXbdp7Z7ojCQ1
g6M+FaTZUxRHMpkF7HiY1yIhkLXytF9F0z71fZe/1HKmOKRjsqhl0NwVBhgv8ju1X+50C5Fb/MQv
4qyNhgq8XDTM5tAhIS774tmS7fxMwHe8r2JZ7urGn19NJqcr1JDWrXBq/dXGWT/puv2c2vN8zRvv
p+pmh6I4cCsqt+pFTUFdlAWWONigFZqsd04ae9intAZlpg7x3zPVVFfVOOCkfwzZ4KhwmrNBAu7J
Gdja6kezeHTzlhQBO4tfmdBu2zCJ9oPpSSYEdcn6mEMutOKfs9gL98BCoVH/vTAQMo0NyXcuuimi
q2MY1YMF1GsVkagKRyiqH1QfuS5tUjxERUsIta23x0xj311dUofCcsmImMxm/91n5u3WzPLmqt4G
Ta9xYzfm+/cAppkW6DSd8BXd6W+7gni+ymiGYqNOVSfC0Gg3yWUH4P82xjVJZySJ0UY0SSyxep1c
3kc0dbyTgNt3YWY1W90267PkBn4ilqbYw00PHxzsz0wum/5DUk4D4C3/pFA9qK+376EZDmudEI37
BGki0kKswZIkJW5BEXpYivYvsnE/v16krTt8YDmZRzzH9NoxX4ZWoxTlFzXqUsNFMj/O67CPqc2G
w/wqxL2MKKF2QxSfKgP3g2qWFqGlMqjiS6MZaF9leVCvblM9Pohu9rcseMVbEHgftWnH67zVwcN3
7XNc+M2LH5nTLfpqMD9VLWl6Hv5PwrbUVerOhA1ME0bMZbCIknkrSD7Zq6aboZijvNsev97KINgL
nU65BwdUPjLb/rQ0zXlIyVE5UfOhOIa48gPvmEnN6SOXvbHFU5CeQi9rH4kZfVfXXdkNK1RjOu5n
fh2DlRKvt7zQ88lRHzXxhgURovOozwcjF9azQ36pGmCT9L12Inu+uH1EvInA28jf2TkGSfXYM0+9
tMuhy1txUU0sug+lzvff9ctDFJArIkx8N2XGGgIjb7m28Lj+YqcSmIj46Afye/Ek1mcB+P4skyWo
kx0p/ozlvCMhgtmSPf9z6D0nPpEavC0APbKD62w6f+7OUZ98uqWVoCSqhjtdH09ieVQTaOU9NsC4
l0tOXdancnI9gu9LsZ3JP31t8uBC9EfyycT2hy0L+Zzbo9hRinGPdSrNO5bnEdhHRhg9ejTP/4kL
DGA9DAt9TkjeqPG788XZitgHkNjphY5HaTnNUzillYDqrqWBR1ih4Z385UwLgYaXzK03qk9dVRey
TGAiEJGdHeDi/HF8bYDPPTJz6cWrnY3TH4F5Ca19CI+9vVA8Nt9jAIarKU6sxygvp63mRu45RoN0
jHwtPGKbg74PxC0mweREdqLBvV3Pn7g3jg8TTx3VUodBRB9NmyTnHtnqU5GYrIFZ160MPx+euoCy
TtI5yQ+3NJDO+076Eg2avu79SD4mmm5v/HZ07gy2s5Ha+e1ltMWj3jlsW5mfmol0bIQs8PeE/MT4
A4fJp8zR0LUOhdv/NfDvdazvkRoYRWZ1B9LAWyU+ugm3mX7pGnLSWdgTHj4vOCSx3uzJV87JqWre
1Iih5btFMeLsRNWDE+X2XTyyMieJE6PLMp9pTL3et6PFzsWI4rGotYIJq4SR4hV/hiZ5cko/eyP/
qt5kBSo+d2iL42zC9DLLgrwSH/xCkKZPjWa1t+ymT2trlIL9an5dOd+razyP8YPp2XfMQJq3BgeZ
LrSUmJ/Jfj+ro80Het8GdrrmL0l6DFbB8S2JfndYasMVj8pDOeXd58AX0rLNV6sSvHVhCn1VM2k6
9r7FVpYnydfQh3YNuMN917ryqMyDfixPmev07xkz/HXXURZoQSbhRgjuwmbQz30cZQiSzPaQjk4D
tZfmV1+L81w2FRvfbfYo26jcN2GVbNTFfOnrRLJ2iXS/d6WLLZfM7F1jZ5+zBowoDZcUkim/Oouh
jtrDvNeozH7565ZR4zIq/z9H+cuoOrKmtzBOPoURy7OdOXeeXusb002qlwbq4y5CjbdTTS+2NHLA
hLtXTTmAT+udCmpT6l3rvgMtCVbm6yCXpupzITPlKzOQFUTTDpn5So3iJDuBAYSUlCXmZfLeq2Hw
+BNm3rVYzjLQGZgGsBVMMWEgeAC54i0sMSOzrf33QHXGdu3Q1ePXS1WPk5v51+IHj2d5aoEtrXH3
DoGvvzvxYOyIZe3RyvTZK4EKO5cw+Q8ha4ry3DNvoOqGj4HZs9yiuDHFxL2GY2cektT7kaRWeFcF
PPaUGsPPcxfPE66Y/7rAZp7LP7a3L3zK//2Ktkqo56T2Q1EN5I7brnHhaWteVDNJPL5Bujx1Ldui
m6gbxwOcmk8AasaFXclYbNjxJY+HjEmoBkvn8i699g6y3L62RSXOBXdVq5HJvTq4kv1444c6H8KI
tAfqhJc0r9ZqJRIYRXwmZxqb4iJonIWPe2dpNosVIzUnc1fp9q+Ieu9KGYJd32ZZhXSIbXS7vmef
YU9UUP/TQoOetWn0bo3c8dl/JLOYB+5DEQmW58sI0Y/vUVL4jzHl0GM0zMau0Y3yzY4xM9UkvPJU
S/bFUoq3SVByTImzPnb7I2Tl9E2EJ3cejD+iL18pi3tvSb3Ezddk5zihXi/uKPyHRUV6s7TTQ4Rh
9zpqgbUBitI/e7GHcYs5+M+mtPY+u4yi+NSwqt2pwyJHQ8sAT8fPsLRW5rjx7eDnYBCVvO2sPuMJ
5f20FymLkVOYD9zSPBOnfCibefjUHO8JeaP8gLGfrShptm+4MQhS8fQlaAl7+2h6Ad7lFLZ8Lbcm
1sZ3r8iHXQRm+9BOVvjuzpvEle2PDp/cAfF8sFXdo8tq1BTN8wBS88bPe8jOy6vb0v/QtMgESYoL
kyqMt1L9rH5dgkDK8RzKxR++GrtG7gwAjhPbxMQDeNZxrlBFi8pCUOhKf01Ghr+3A1mzfLfct2rM
IQOQ1oHkJdhEkRacbCppD8ZcfoyssPfkGFMINLY6WR3RapjnmwkV7c+iWVK59Wl4tQLugJMnAiDP
zJhCq/QvY8crM0ws26GJb4KADzGhsIN+apenuDo4Q8OjXJ0inZm/OofIkycgX+4TsknvVtc69n1N
w3ubIV9Syh8wusFIApeUPw/Snm+0pn1p+1C/7+DZ3ddmUB9RMbUr1VQX8smv97iI2HTLmvJatDzk
oOsa57bzsg3mOPlzTC/NELP5VBrtWrcLMsImvb1JRvmL7S7tIPjs3sQNBtvxTp1/H3QbG4xqmn/P
vvvUhS5y+E2h2SLJNfvlAF5/j3pQCX6cxG9+igEhMiztWbhYfqNiCJ/IgeCh6Mj0AWFdtq2atrkz
e5Hs5iHZplRE/ak3z4PhmGcX2tC6scBMVXZinb8vTEUrmEoGzW2bO/zll8GGz60eeTd/tga+KcZL
2Wrjw0hIEcZ8y96opjo0s3VtW7c+AziaHqrYEzf9NL1/D/D0VlvPzhjvv/s64wex2KTHL+8qgUoe
8jItznDM0jNJDkSslUb1ERNjp6SKTYAYYXCz7s4mCfxk5XEBDmEqXjtfO6sReWggFc0750HER49V
MI8EiE5Z04uN5ixxiqrTZrcSVIjXUc3924mUeIl0ybc8VahcapZ2B2sBbyAmVsIzJ8/92jppF4ww
qyEDYy21Y6jjjKmr7MUYCu0osbtfvw+NyM+dmKyVoWHkWrWU1BUWcMy9am9nUX5qgt8GaTp3qd2K
e10O/nmwqyP7Y+J+TGNx30d5f0w1vV3FywhjmiQIJ7nVmmS+tWJEaEWcPIcjyfUr1YdgfHZ2VrGU
0QhZLMMWJPIyuGTVRbjWrO/haLrrQjr6VhqpdU1cx/w6mI3zFjWjOKouPt3Q+MpppUVR969ReZ3X
p9w3n+IUvxpgZmvTsm7ejoYPZNIj8tGK6x9lpWf7wZfhwdZhkGlTuSX1pfmQLnlASYzroY3C4uhT
4e02CBHmne0l1QrlWXkWVV+ev66g81rHrbZhH2Mm4zaMAJ7GxtPUTuEWkRdhp17zexhAEHtiWVCz
nkRBFk7vUP6nVaSN7VVMY0O9hCUkmwbTOw7zGzGhrNHdVlvZeUQznV++msasG3fBE5vvVrelDvyU
2xlcOjXUQG5qOrI6tsuNSS0vvg//1Tflzj9DGulAfrU34+TaN3ilWrZbq/C5G0V51SiKp6anobQK
4ktgFvewPnd1lYS3WIwIjFkOg17uZhnf4oDuH2ZPG1DjOs2ndCjuW67zgTAnWPtOY15YC+Q3YREG
Wwph7ovG98BNuvIzQ0Zo5DzAbbIWzGB49JzaOFhGR4pmjAxe9VnBgyc0+YD1bMQqYrPpns5MNZcm
JaDo7PrZq7qohrPZ++pR6zirFlv35V69SDVH9I4P7vSgXqxeozVEW3mp0A9qAOCj6kYmwKLamoxD
vl7dTceK7qIGF0i8drgPyq0ajNupuvOGYOuKiG0tYhJWbTUmZ+GWLKO7VCTnKZbvQTya+2FpeYPH
BRZi4E7atN5Lb3IvzNiBrRfprWolre9e1JntsnjV/TDaqGZtVfeWsNhV9RsbP7oGO8005IPZjXA2
Z4isGlkQpHW6awvPENaIDtX/JKJbFkQbL3SGi+pSB9UkMltiSCDF9L8uqGZsIusYm3nczZ2c1jFk
iW1ACYak51x2+wqt2YqNnwRJRJbienCTqxE7JoTV/vDd1WlORzIg6V1ZaVUA8xj2NXZ5Ke61Pw27
IIfvLnVWDVZA2FOQbr9er97Pa8xwL3wwz+rHqoHqQq4V+bGZ4FnOiQ6hecE0s/F0yPkuXlVLRoRN
wI6SyHe4GAytvEMCuI36jul16ZjOymF2hOmO1ydFwjTBC6nH5vExgaF06aVpPYdh90u16mWC2RjD
V0vnwXVqDGZpXdsC/dD7Xj9FWnwxmiq68unKgo0fmsR5F4SFDmwmbEwrRNnFGrDQxX0VFS/K4zAo
g0QoWJEDub5NDVJ7V1R/qo0Q0bj14/Q9KwgcXfKMHsfpJi81/2GQoftIRY3wpzJ3Driz7V08ECOQ
2Li5wtyIERrEw3MGoTp3++7HRCT1flkg7oXjdz9cd9prUZI/24BCt4YlPgz2l2/SmJRmfciHH7BO
t0E69L+mNoVtFnX5PTqS+GS0EmO/GWevmNvOakQPzQVLHTcNBPA5M4Ao3LghCbNf7TT8CJu+uEeo
iUHI8s1DPJEHpVTP6hCC1MIuZj/qtb8e22F+dIlWqnns3YPunh/DEioRIBN2rkN3vJk62a9zqf8G
FZZ8TmwqhLgM8GaQOQXprUPT21hHIsogcoFfwU4NmTSGunGemipZCblQbTTZb8tAaues1/fFXADV
Wlppivix6voln7uv93Y9+/CZSvEAhFY8mGZ0FhS8L8QZug9UkPUjageDmAMuqj44ZjHlLghKQ6CL
B6aAFUiP4O3r5QFF8aSXzW0vxCPLvOHZCgZ+PEv0Q5nbL6xkH32rwdUSj2gDc81/s1Jot6kW+kge
Gv0pwExR15ClPRN2tt0PS0pAh1ApJhr8X2113SviQ91G7olyJnQEOxqds9Nk8870qAeYS1P1lSPa
RjdKbv25gNWaduGJ2r712NSajyczqihKdeCAdDE9CtY2wz53WaLNzuQ8jW50RdlcXzupOU9uQrBt
lbr+SV0E/nNfyO5pYPsxDWq08OOSbKrO+r9n31eXs3YSjFvOqPZqf9ywWuuIj3C5TpfSaxp+bNjc
ObEGeX/ww63qUwcUTahFxu0INWWfLHiO2O6fs75KcTxN7cMMV8sk4HBt40c85mvbjdp6ja9oYmck
rw/oLubHJrDkzSiZ7w7LP1cdUqEdU8pt195xg4fY3sSR65+hMJzAKZancGmpru9DKiZtIyt3XH/3
zXkanJupszdOyp5WPGvWvaYTVhawamMyxSJ27XqFt240f0eYo473taYWT82o3jaugLbMMotkuqgH
MRSU9sEuPLxby8Fxxhs/vglZaBytfDh/Vw3qenKPUdRCy6lc9t8D9sNJCA/ASKm2VhCGzA/DXrlc
iaqz2+T3TlzY+JI86+sweiBSYrzhuqxtCvvU3jQZ6ze4vaerKZJinWH6W8Gm4ynOv/ASt05/rvLf
xIECsAnilBrT7FiXcHa3Q6XNd3rYNI/k/qSrkgr2jbK+uOC31yhuT9QN85Nrk/OmOAeqSQQwGwBd
0z6WkQs0NeHXn0RDtalmPh7T0hySCOyhOs26PixWmta9GrVm7JK/CFeqOvONOvyrr9O2Obv0twZs
UT6wzdlug+a1KmPzlHtgJ1STpXK/LUKEL6pJllWJKNMMLyGW0CdoF0RIV+nZsef0rM5K3f/nTPXN
rFIW42S8/68L/zW49F81TydI2sY8P0p/OiO0nZBCCvxo6PDn81RcKLI4t6p/XkZ8DyMIob4VFN/K
pG8IfghyXqXGzJCkTnlZIy9Jml1oDNWKcDfW90In2tBorK1qaoMNCUsTPd6I5VQdgNj9bvUE06ZZ
J1DMtE80nhMz8wljw9SYe4XY8Mf+Qm6aeXDDIV2jTiPuOrWDfdxXxaOoKvsciOlOtdShbftxlSPA
OKHfIBwlGiVPZviGPUqbVUsy9WMaTtVj3XsQSrL+rFoWOzv7LkrsdfN3BMEnq3FMx/u8iuJNmshu
W7mefZayLm+6qdlaZRrPK9XXzqV9JqLCPmdkYG/sAeW7uqD6mtJ0jqHQn6ZeRODhrXwT2033wm6m
vsugxe9YvnYvFCT1TS/6Aj/EaAJzbCRUhEBjt1AP44OSGXkY7a9g113DapfVc9Jv3Nqvz2UorHU1
tvwr2N5FPyBA77v59ANGx8jC0nAuGAQ9Au6CV3vp75GtbQlTnLEv5AG80i0buTuLEuyboU1wXMjq
vK1Yal6HnoLEnLfxa+E1J1RX3bLDVe8DnBIX0U2CJAQORWN3h05v/qj+QPPEJWKexxe1TE/slMP/
W4Z5iU2fKSvUd4EFGOHvG6jXsZJyz1r08q+x6hTEv0fk6tDv1A9zczfZhBLEsB2zTUGo3km3mNar
Q5xM2jZqK2IbQRh+9Y29+VpXfB3ViP/XiyaPG+n3G/19kXofe/IS9piMf/0kaD/adhrZANLtlhWk
V+svpKTEq0qLyhdkfMya/V7eqCwuY5lq4ezZj/qU3bWjXW/GcgJRZu7CSvd5NgFEVCfRf06WS1Dy
djx52z1rMnmfVd2PNLSwYn2tyO3hq8mWbnOvMF1GQYpn1EXgYP7TJf8z6pvj9fd9VBcyO6K9U4An
hjaHxspIErIhlzjwmr2OcThbSeHuo4UDog4OJQ7iu6lkLbiQ7/4+JAOmmp2ZBxlxPEXg3H0fSgdA
l94Gt99dls7ctRqPuU1cu9nuxiJozlmDDVt2Oqvv3MGbJdmqjH3duaQgLrcdeLEHd4A7V+rF8IJB
gI9j3IYf2iweQEz4vx1urmWEFYiE8z8yCjNS6ER4SaLco4TO93x4i8qyfVIHfHjvWlBWOMP09qka
rXpTBi7UzGWErYMKc2pyUtVV0uemixUa9+piiklEWsOfFjX9ivRU+8Leon2JVIRIj8C0M6MH0IXz
QwuVczvLLkXjrE1ffYk/nFD41+jY6PIgyZ+ahmjdlpLhATFKv4WBZBFOmlT3bkWdLTJqYNMVmfO9
4yeXKCDI208943Ye/OkwaHl9A7HePhYjKTpdgdAU0qY46CFRrrIwNZwwmnejDmWfxlsdwctKjys4
P8uFymr1hnKUMR/1cdjhGQlIE+h6QmXYVNKc4KK6vg+a9N8JDvwZShuMt96KYp+kGUrO3gyuYes7
5yYHGGV2Wv4RjM5Tith+W1ttdTQD8iFRa7EULWzcJAtz6rsvqaj8ZMKtt55CCEwCjsBy5qBsP9ZW
88eJ+8PXnhV7UdjHrfagdqv81H2pIom2SDjjZqKg+RyU/KP8MaseWtHek1McAgGo0ajYOrMJWurQ
sKbeNy3S7Tkuo4fRju5LTWTn3q2nfT77SJEmPvrUkJtH7r/Tzs6H8eAtz3QF4VUHQ5/Tm9kh4+B/
96uLnZ3kpyoafzi+ua3Bvy1pCfkKrHzzJ+nTJ2GG+XtvsXhG/Gc9BRN/emnhyrYBO2xlZPurxBzk
FeCLJP+H/fd8EEvUUNtgrc4mB+gcnZGp/dOpmgMZWkc/cnkUanBoRCWHbTLDjJRAkuPA1l8qs/nv
/m4ghtlENLWL4EPfEC48cK/h7H8YO6/lyJEs2/5KWT1f9DiUA7g23Q+hNSMok/kCY7JY0Frj6+8C
WF1ZmT3TfV9gUBEMhgDcz9l77Tzy+s+1eZ+rihT6LFzR+cD/el6OZQt64lJRgbAVWVXdZli3Etb1
et43b5LKh+ZDf0A9nS7xMLkPyJILzGBIQxKSbZahQlkvSov2mBbCWeAWjsGFlHa0K5P6aui6QsQU
zePKTuunypX1KqqUqS9P2BH31vzUVklwABeCmNZTrn7NRQKD2DPmaj5KpTTPclqYmQKJIlJHudcq
7VRNiJbIysP7SNFfuJn5H9PsiMxpSFuhvMfAgdKaZCiG6nX6zaPDP0kiqpca9eOSW53YgSH8ZnRq
denbIqJanu7ktDXvCiB7ENVtJgHfJkoEI3yXS0dUJe29yqCxpbVXaQmF1D/PhsLrd9d5X5kaygGX
wCOhgm25prN/MTLTWdc+pSYlbscJqzLeIod0tnAwTvMutCMjtw9yUyIruZt3WWZU3CiZzWfPe0KU
MBcnBzn+57NYRZaTu5rfyg4fyzLU7PDAZQIz5vw3pmdFTp0AVPDchY3W+jb/pSDBLRnoLtoYj4D1
rg/TdW21JoHxSmXtSye/irxrLroTNxdtWmvDnDgWERKShgr5NLpwfemkAB/QMtQ10z5/nHzpMWWo
75twB/95uMxHpFvRsHMl2cx29owRtdyPwCDWbi3Tr03Z7PNaxegIwPUQWPhN07RKv2pV/RiKynto
GumsR2i1ZdO2lxKtOBd1ZBMGHOnV933zmqTNfamj6qtvGfoOhI8Cvml6WCKL/CJejen4fJJOsQrv
XT7s9abN6QwMHu5R6T9IvfEfSgdmB3bmu3lrPiMiT4pgAw7Oi05q3D4i9y9nMCU9RdokijLG7KGe
FoProevqjZtQ0+xBDSaVjunq6/kg0tnwZtTJcj44PwhBMXlksQWOYXp4EHTMy0zrWllK9jCf1tUM
9dqkqw7zJjBn8zCN/BZkMZTHEPkuxVZnPKo52Nso0Dyq0fZv2JhAGJRxd1F77C4KKTNfB5pfGLqp
/mbgMG9x0L19nm9RgFXdJDsagWBsaisnU9XSbYeeavk5wslllH1uzyOVz8W0bwwAgX6mHU4Dne+P
m4dC8wHPcNJtP533fXj00/PNB1yd8/7yN+ftz+efeyPfn8fQHoZ2RCxXe+adjnb1ziTPi0Yo7bB5
swzh6CxKnPNDV959P40myrhnovMW62JiBJf+FpdJ8WTOrO8yvmrTVpgHX+1xCIE+s5XkVrEwKX+d
5oOGQwumpYp1mI+mRIEvRy+zdnok86dOYKGLaGVu55OdwkU2l7jBZj6aOM7ManBXkFnpE8LxW+bC
z9dw0TVMU53YqSTE90VZH8oegdzoi/beTHxnwdfEe+99Aj2q3P2gLvhiGCJ7Ccxerlxq+Jf5QcmY
p9socPNj6I5XMx+0HUX+aM11MfoSdjn4YQdsrEoh8gXa6Lx7SKwKzS/BefNmDz5xlQ26v583x7o8
usmoMKjrB6z+xHYzDjFOXGayTThlwBEMxLVt2gcfzCBZtvdoglX+plbphLu56QFVa/WnJoIoToi9
v5m12E1i/fXoKDCMlf3XubiEB4y7eAPfuppKT/7gEcOYJ2RA2435DA8kXwxw188pdcTnTEt3xaAP
91YbBE/cixbxtDuy6t9kMgbLmXjTUdpb96T6bdSwSx/VyBaHNs/FArMJZcSucbaisokYo0ql5OLE
LM36XMy7f9pMMF8vytK5pysHsQcC1MVNGvouZJtjdASLDFSQ3pljldxZFDV5z2X9FjO5fibA4Cm2
A1K1IkxWVtT4W6dwnMO8yLLE/VybN4tp86d9WjIkICtMYzkfmE8RPuUxjXLl3kMesi4aMUE8JDMI
O+7ddaG6IJThl63C2mix+FWUr7UIW8S8UG2UMsRiDJ+b/+s+XLL5ptC9p/ncIB1cuOJxvBU9Fmlz
6GGeKxKWtuPYjwOz1Z3Cx7Ocj0rE5qeUq+5iPuqNun+dMPoaaQyqINNErWloRyASjUGpVvNm6yr1
cV6bF1qkafnniXLsVcLjC03smtbsHs0xW+dNlf4eCOsOSmDwWk3ArToWqHRqMG3qpAvJ8kpeVdmc
yrQpzxGt5luGmudqJx8RZlJy6YbB50V075+bmuYZsNJIkJzPFXnerUJCJTd+2xr3iqlT7VALBIjT
FrKXg8LglIglNoc+ZF9QaQs/oqGqNOxL1CzdlqZol4Oe3Jwu1BGuJ7q/QrjRrj+3gX7i6sQli/0R
CnBRaNySBsItNBJccF4p+6E1X+atAA3zyiv6hu6J8JnIy+pK36y4agVIh9xMu9fUVetV6LTjYbCs
YpmVqrVxQghstiLym63X5lqvGvviAA/a9jZq+iyunJ1peygZzdo4ONnwLEjx5K7na0c/eR2TRjuE
aRx5xMmFaFsgstnQrpZ6pzhvTkMGBr6nD7WwPeBEBYHrvVVurMlup2dZdPEcvVmFhp2/2hTlsaF2
C/D9z16SIxrSXXGJciEuZmDSbdOqw7wrH+1og0dCW8Nr64+Fjq0aB0/1TAintUvsiXw9bVZqMG5y
qYdQ2Mv6uYMVgnRPyXfNtDmUuKSRIZNpNYzesdRNRujTtUTB/yc8ujV2Tb5TZJ7ma4es7O6UWQ4R
f9NJcKz0hSlCQlu7WDkkfy5+2iwHwq/w9P1xyrw5n4wQJd6QeaqsRwzTCKm87KsaE6zmKfkHgp0H
N7PqF0vaAfB/NToPQtWOVtsqa9nL5gkF6Yc6xvdxFV1GPw++kJN3jWJdwgLSg/uuRDdQ1hvd8vIX
7LLigK5yXM6bSoC9XlWMHrw0R8OMsIUxjfJzRxDUS9tVVMwT87HyiuqmBdgGAxOomT4ZAgSxotMi
CgM1X4URA7++O8z7Y1Hop9ojjsEFcrhuLLy8LmyiO6tjspwG/n3t1CwUO91XglrlvO9zUUVQfIC0
rr/vY2hLUOgYtIfv+/L80WsS5zo/kReMyi6vyEqL2wg/XCXihYLI/OgpRpUtCoY0f12dDznT8fmI
qSScpDXYLgXFUJhqPz10PsvRjec00NLFZySsaTUPjVCXuRsFt3rqMMIt9tdFrEJQnA52QFEu2GVx
cXNw9LT0DrvZxurj8GQNZrDqIjKAcNvK8N0JKcsmOmouI9bIe4Bw1SzsXo8uHTzWxNPIROyhKXpa
CQSI0CzGDJZ+8nKVi3Jci63tV8MV/K6yxMmWAWcanb1vEp/e+P3Wci0o3IVnX+Zdumm06FHkjeIz
7sVEUXZUWrUHA/TDIY25K3Rhrz7MiySNlhi7utu8NWhOuvLqrNwqjvG1GihXVCQmJwu18wfQkEZ/
EFkxHJDKp8kCYCivTsa+tpxX6zxBDuSnZwu5HT+XzvhKrpK1cHXTvGiFVMFngzwu+My+JoD8Flbh
yDtmRuLSm1z6s+nAgIkCL8LgXHNFirM3SSWdsia3oTDeQ8bi92ELfVYbXWL7pj8RFdEzE/Bm42gO
Rn3NxOvIVPiu6+C4ekOkbIZ5888FGZ3jBnCiDTp9SrP0E+1ZP1B8LT5Uj3SKJnT7h6gnMdIILHHQ
7ZAyT4gONcAd8IXoCrrMORF+tOMr8iUJDFB5f2npTpbr5vi5WpjWt6gxzF3JHcKmqNxoj9zSdUwr
vTz1tjAWhQWe3M4sPmsx1TISfUNyWH5PLX9YgI2rfut87Hh25X+TjiT3pExf0omjYKNYvKVQj6hc
TV6Yvn0ZK/fNwZm27QY1OVagJw4IjsKdbSpUPp2GhlgSO/na1kEQ2WnYzgUhFGtiOIAB9J4tJdAW
FNbMI0BN7zkbckIMdWxEgL7FkX+E+mDiHrPI7B5UzGKXrh3JF7J8B/IQLIK87uQeE55FvAWWVHWK
fBYwu3cYCUN+UXAIEdLoV6IeDY0EKnu0HwNldG7NaO3SmCptTOzw3aDEL14k0uecQvrJGlUo4+A0
r56NCqL2qifTpXfk588o0fJ7kRKJoAsgXz5XrkhVnuatsrF+QxJAb3wkqrArEn2biBKbrx4tFD1x
hqsfiH6ZOAwDisgt8SjAUsv74ndNJfCytYzy7BioomdJbRNv0njZT+iiCIvMEatafJw354WL1zxq
9AG3ojt8NdRviRK7X+oozBh4G1cSNuTFKwPz1tPYbbPmNm+oUcJ322wP85bl1ObN1WhOBCTXLOZ9
n48poRTh831vDX/Yze82/fu1qo3tUxF2wRlJtbcsXAY2+K+Qz41OeWwa3dmqKf2aoFP0dW9L5ea3
UlmqUhoL4pHt9dw114diKc2mfFAn3vi0FRKd8TAfK2T+eezPM7HXr7QGITsXyNGzVPwPOoWPNrbX
ceJq63mz1zLqokVbXCoPV1xmEnVHkaS8zQt9kkF83zfWEllGSsvWGtRjyTji0JgnE1nxtoasYOsO
3HOfsfgn7djp9PE4b0ZhOm5dV/qQZZV0QTiM/dR7lb5SWx35SWd1xN+QQlFkTbg2+/DDnG5IoZUm
Gyv06hX2KO9+XpR5ZS1wZAvmD+xTQaYp4HZWlau7r167LaURv1K6sna8DFjJdHRfsuitavICJEDj
r3xX18+FJCSG+jF2jEnupOjR177pAWEzdHsoySPcNo4JVGE6iBo1fDAnXArH5oUknXuZdiYBp+Ok
PMvVZPL8Ly3i1imdO8jKVLP7vVK8W9fpBLFIP1mh3EseHaHIhTCNeNtm1m+plyJ7QxSYNg3NonBQ
5cLJHnPwIZd51zCGgM07gZrH8Y7z1ry/d8IGjFwV7mVBKlJVy/ci8l9JmMmeGr2ItrKu3hgjems7
RqaYcqNZdsNQ/maUKxqQ+rs0jd/1IBuOdaA3pOokIfkotn0yLQIo3NLbFlT/MYzIdtOT9IfWSFXD
O4lgct0GYu3EPbKgLlioTW0Hy1iM4GcttVrWuuUES8WkOZ7Ym6J54npIuMqPFBln4snMABmQmMEO
ucKXeRczaLlo/PqrqIm6EWPXnea1npw+xngeFV5nU/fFsk3r6oJ5gUhvXyHAjbSocq2mzlNtVOXV
N0S4wd8a7USPzNButSXj7f5ZMyBbVdx3dyHxApdoii+iD6ZuI70ik3DazAL+w89VM0pL/F/egxZb
/a5pzOHRcwp838E4bDC2jY9t0+AvKcYaswZHDQ4TROfXC9E1JBD1fvsNiMm1hc/41Oaev0sDif7M
DYtnrubn+YQyyU9B1q+TeHSPrbsfjL4EbhIrxzYcMGbaqVEv8baQGujmODpbG0fnvDCCZjgaUV4f
STuxIgNdF2OUDLQ3ROH2pfALueziqjrMm07fnyGnlmvfHOoVnJpVLHX/zUjSZN0YdnHI22J8RNlw
l1S5/6b2qYPpzu9PQsRPOnXova6V8jQvTKE3XHdiH1EmSdmWtuVHoBziqOamktAbvTCwItuNksZm
xNFGD8Svj15j483q6vY5mNa62mufFajMSxzdcsnosN/bGZQ3gzbCfOkhnLO6jbarHGPtFKrHonD3
yYBhe+lEI+Q4blWLWRNr28qF5k7P7BL35hgkcFhT6t6Z0bvo+cfkYRiU2wh68R4KMSIwkerpIrUN
58CgXmASIV523vK6/KAwdIKhZ7+nSXWdV5Swu6b2YL1PK0MQ2O8eCmOlQ1T56y//9Y//fu//r/eR
XbOYLIH0l7RJrlnAF/Tvv+rOr7/kn7v3v/39VyktVTNNCF4q022Bk3k6/v52z7eMs9X/gxdZSbnz
82aP3PFctd3WXeI8zovIORlpojz4pA/g7y64v8V+ysXEiL4IMPD7LBz6ux6CPLmFrFnEheRu0p7m
LRVx7CpXenjymeGtDDtzdlVQj6vBoaxaOxnlHzDg51Fmw12hVQ6CN8JgxnSKOPOOxE4ph5wAotu8
KBI8Aqjzgt33fT2v4T+9H/a/vh/Sloau2sIRhmFqP74f/Lb8rmbMtS/1Otqk3UOfBfYF66t9cWPX
XER+YC+DaUitD/4elnlFaZUh9bwrlu14VrR2J/QORD0Btc1lXnQonJdCZ+ALAY4+VMKXRvXKL25W
rfwxGd/0RPQreMJ3iekH917K9BQ67D1N/hQQIHkqLj/WeRFMa44ViB3J0od5F9D/avEfvhfWv74P
jo4Nmp6QIUiGM358HxzKo+HQdc0+4Kq5JOe2OfnUik9caP5Y88bB23aF823eVURYtlO72SuVhobQ
z6/KGKmr2o9BsxVp+KoGwjkaYV2sDMr2S1H3jLXASSy5ixcbQ8+QsMHJl4zEhnOaNcNWoNHB6wzi
wUiEsW580V/nhcMF/uCH2SvO5py3RxLHIEmLYIgT6at//0aotvov74SOJEy3bMtwWErx4zsBiV3v
tKbCb6FW7Z4C7O+81nRb2258LqdF56nxuYqdl2EKqGyLiS8uiaLPIeV0jamfVeo857ps9XPVYXMu
GaN8HoBz8eSDFVp0bV5tsqCKl6Ez0hmcFsaUJMS3sdpw1b8iM+qWJNj7R6qf/nNAvZgBsvVaOdq4
qRxH4oh25WvWvpol9kaBm2Zf05xdl1b3IJwEc4ivRIfIsHrkfRLXqROQ/xojx4hgSwBCzFB31CJ6
rtVr0+T5S+sl5cVEG7NgIJO/EMKIdknFtQ3sGVuCqGVwTJ1kXaZ2d0aO7FNFRBkgulA7glJzGVen
2a3SSGJxykh5kZb1VnUBKY/66zSOySjCM7ZF/uWZhvGauW0jTp+rdgmRhO751RVttElIbLzTzdK5
K1wCeCiDN5nVwGoxjJsWkzVeIOH+pmP3IS7PR+QQULyUPbFRLhnxvazHjScM5ZF8AWOrmEq7At/q
PeV2Sc1Nt4P7MoiHPXE8JJBNZNS8y/G5TbUAxfCshReWKhVwklT9pn1wLJ8pvgpMNEAWfnA99tX0
cfZDh2uXkWa3l+DGjirdmCVA7uZoY1b5gi0EK6pSE7om0R5boj0ZvsQ6P6+6kxbPCd0vWHer7bxl
ZQ62qXl1PsWZlHmiEf1WlcrzvD+VarumAW/s5mJ4Dt8jdzTvoVRK+Vgl9lOTI4jW2m1FeeZopapb
cL9i1dT0ornZUTtuGEHt5LjrbOWoWRm9z3RKAfLs5iqYvSPo1slRSFxkWx4sYcAS2WWK+70Iq8wu
RtxEK1+sZ6XhjDCADsGMAP2DpxxL4vEunq4Q7J6qzasIMa+muuseNUbzT00Rb6Jpf0RfY6vSAOGK
J5zbv//1crX66ddr6LbqqFI3HcOyDcv66XreV3pDOmMGta4b+pWF8MdZlFa25B8oL5lsuOqkdEno
37VbRx9w0RAqPgqkA1C8HmSY+Csq9M3Wn4okMtfjtUUO9UnWRQRTEsDuvEnPEH5catH0iIJ02ZDa
+lppCY3wDs5GlkNni4JgradZ9AquP9zJxOxgDyjpMoijaq/VdfboxuFzO90CGxNbSMJg7lonTsLD
CVfv0Npss6pHQgDp+HcatO0ywo54X/mlvbazXpxBtEd7DccS38CE9AEAiZvUdoL7NoEporsy2Sd2
55xMIZ3TvKb/uSaREINZsN4UJy5XSmX6Byg/3bpF9vdgetjr8F2kr2NIXVlm7keeFItUsfiZdl5I
Cq9z7vWKKlxLQ6ak87SUNZmkoPHlwteYoDDOEjvPMqo9oarmLsWwf5BagC4xTr92nqiJZ2JBn6i+
ytK+i0L60Woe0Qno8uLVVEnjsvz4yRpEf+ot+lsqHPzboDjHHDGMt4VvEu9ReZ8KzZnMlB4gQlXu
ra6Hd1SSx2sTc3+aAUeGPr7CK/QgdUf6jVbzmrj3bG+bFiaauj+pqHBOxOy4FLlM45EwHpcCfc7b
n0Tj2fOCP9ayrCu3XtQN53nt82iX7UsYMxQBsqtpCSBOCfFNueW2d9Iyz3DJ83Wdlyh4a+WUDD66
HVfoO1eTYlXUa6knyatsK3+vKO24jvzUegWrdLYJoGY4m50c8Ib+kl8jX0v0S3NCVKmRdiI7mcNi
67VgNUsMtcC5F6IXOytLy/O8y2nwMsWYjM+6vJZRVX7tx6LZyDJTdloaqE91iHUGnQBEYQtCLO7H
OiVhtxHgPuoJ0wFJtftcGxrvhGHK2jWy6k7zGWJgDJCgOMDpTt2PsIDoCoTQuUuTnGtppctXbHxU
ATVC7Oqh6h59Pz9SG7deYalla7/86oSqslR6382/qGb/MpZZuSPtwj+VreafAlffWaX09vOuXgOs
p4xpLlZpUIP/+NO62MACJS9WoKge9PIEgfGLDPWUaHnrg9qicVcOfnJ2B+wypl2ab5of7gjni17a
gESHPlbvQcsYa2/M2xfMh9mypVhBEDybidGBV2r0pcEvY09cDD2Q1A4Ji9bKN6/ylzbl0PO/v4ip
xr9exHTbNqWlQ3I3JTfzH4cgCpWnpMWZd+hk/eraAXMZRaAHNVTn5EeORjVyXu0V5zSvOT6aIa3v
0Yi55TdU5cWrFj+Q2th9YJqnclrU5mOtw9IUJpf5cuiSM1HF0drMvfDFT4kFms41Gn1tiqR5G0UC
4jvmtgCx0dqpaVrvICAGxD8QLZCEPckLEngJ+TI64pEWC6GHBCeiCjTntjrYkrZBjmkderD6Sk+W
yrOQjyHsV7iIJfbPab9PiB1w2Nq7S+hA3voyfZsf/v1pVbM19w49qqNZjnSPGrs9zqoLMUzAefT7
i+9ajVwFsxALxI+mK5VN3uPxljnQ3AB//83sxEi/SRqr+aLrR489YL+TTmseRYDmUAgwVPC/ovBX
KK/gzxJm3C5kXDun+TgAsBvTx2hFGlN3TP1x4xI4HVyNNC1QBtbiPKbuxtOs9pEnIp0uKy3gSlly
n+CO36hCFSs7rsxoOTookTrPSg94TyBs55pyU58/T201hQBaRH5hY6m0YzB6Gfn4VaOFtfu+a15z
VWeVxmOy90I1OLYB3Y4478ghrafVeXs+8rnTozd3nLcdIA6bqFUf2ijc2nkRPSGQtB7bD5MX9kR+
ZPg0mIxaTEg4866iNx7bEkR12MfDkXmeuBtLymaarp3aPhN3xrQLM6DNBY/w2lgEn7+J//ph4lrN
E9n3LB/KwPPrnzb/cQ7ecW1nv9f/PT3sz9N+fNA/th/Z5S35qP7tSY9EBWbJz6f88LT89T9e3eqt
fvthY53WQT3cmg9cxB9VE9f/nIBPZ/7/HvzlY34WCLYff//1nRlEPT2bF2Tpr38cmibsJrOTP+f3
09P/cWz6F//+6zKLs+Rb8PbzIz7eqvrvvypS/s2Wjq1Z0D9MYZGc+usv3cd8yFb/ZnFlEYYU2uex
X39JM1qlFAH0v4HtN2BTC9vC4G0wZa6yZjqkGH/TNFu1HercmiYYYum//vN//6P48Pmh/c/FCO3H
ybfJtY1ZFmYDWzd5EaaYpmJ/KUZguoy7RGkgyvcM2jOrWgtu5S9NZhLZ2wMQDIY8eE2JobVDs34D
u0SPq9LkviwnxlmoNHeBUI1tSxcsqgv5oFXJxzDgE2hyHVdmVXt7NPP2Gbm1Fxhnr7Osc9n32HP1
piw2msLIJWx8Z/2XT+F/qLKoP17Ap3/M4b+RvPEmA1Jh/3QBnyoOLqlv4cbBpBtblcBCrX+Qti23
kY1MemauJv2uQ1iZudhBraJ4z5ADZFxMjim38TW3ZW33H17WNPj9XvzhZUGzkqZO8ddyDJWR8k/v
N3OWUKSJt7HbAet40fsPlV69F1I6pCq51sLyED4rhVmhWMm6cBn0pnjF3bMqSq/f//tXY+s/vU0M
0g1GnLwQ3VKp/Mr5+F8+/6Kz/aEiD3E1ZGDczdLdarr16EIuxKZrG+uwFDuG0OlJ0wp3pVcDXFiS
EPayG+6LALzFqrCa6BIGwXgqzX5R+lEHGKW3l6kn/dN8sA1N2qlM+Eat6w7aGLjnIcPJrvq6sSnN
yj2LgVywQRPY0RvDOc+njH3j7czReq+bTMfz3dVXn0L8fn7AfJpu1p9PaUxP+XnafKCiurAiYQOH
x3RE60i8sVwwNf2EMxhnxEHEMN9JQmvPGK8aVtmEQUgpcR6CMd98ntIyDz3gmdkX08HPx2aVhqt1
cHF05UW5nXcaAcS4YehVzFx/7lTAJEswSqf5weQP0UOicWyGuhgXpodigX6ksfjcBnE+rvDq2EuX
oszZnhZD3C+sqK1O89a8Xw2jPw7C4Y9WhuW+eZ73lpSeeY7UqKu2hZEQuK4Vx3lfOhjeuBoj6MVa
Y3gLqynM83xkXjRefUFBSx7AtD/zLUy1YaRu5oM/nVsqlji1/jdSCfwRjx1U0XGoglXJ7BOzo38i
z1KsmFTLZRTTWVkI17TP5FHzy3c88rrdRVHURbOd9yeBymC3wL0zn8HoDktSqUUbafUuqKfIXvn9
72UhGrRUZGE2bvgWdqO5rFW6uSog9Gf68eMK/K67GKdkQ6UoAHNSS1wmMREcHrUdrYhXAIU+0Mqb
xEwo+brvTG7XfOFgG6vuCl9qvPDSigk+4d6rjjePhAebdnDWbblbaIsOeNcKf9FJc/psmxoWOdFD
fyrDmOBiwvoWWPi9dRIo2TquayBtEQ6FtssEU5C4PPBmXiRXcWaxeXQabFopg5J2qEyEi73Nu3EP
dje1PeAoKuFAdGTT2OQHOfDeiDI5pA86OLvQxGsdKUpN3Ak90az1NiP5UotqQMwTVqS09ajurKB+
LRWqA0WbfyGsBgKS8hqvIjXZOKI52E19HbHTE5GirI2BlngJjGwgyoLf+gNjP7qVIclyhVsesPMz
oa5tUjCAPko/qMGV+6vOsx8ybLyEw7rvTITR3rqnbvJKBtVASrTJt8kdloU5KltZEBSDJpjo1SQ9
qtpTiPotFkax8Ppzj5R4h5SLaLqxjReVss7xiuz6uKFkku51J4AJzie0yJjXEJjl+R8j9AFN59mn
Xw5g84zypQm2xPtdoGaCn2S+e6Iv1wEav9pLluj2Osjz6Y6i0Jp5ttMCd8YR8CVTu5NCXNAqMcx1
mr5y1UAXb7yPNPEXENBxXkXBeX5/uXE8573k/0B2UVni2lvt2jb8e91yb2MDxzR0l61VXClkHIMw
uUO9ekZPHaxUmd25YwvQLivMReMRllT0jsM9Nr+z3KZcjcK9+Wnub62uWDSigvUTmx9lTdFDgTut
IydZoa1oVrGS7wEDf7SOE4NY4wsH3nIR9RNvjlzXtWMEZzAepKHQAt3S0KmXSuGRfqkH2BmSu0gv
H81Cu9UtUSUEAXV4XW0ibNaFFdOBppO2ChLJxAIDddv1aJEITwh9m+TYLtoT1ULbDJKc0uWvqNvd
XWmhFTYM2mq1eFCr4Er5KVgyyCFMJ4/TjXI/DGZ8gJmZ7pEGbJCsQHqRYq1J/M25wccUGPGmz7Sv
PunJOMnik+ppOz+wmm1FmXOL43IVqjjSC2v86gdVu9DG7AVJD0xUYkstN1kTdJZRJ8AEhkuhIy3E
zplkDAfLC3w67aV6pfKDrUUeSqMNuOxNeD1H3NXWkL0m/qEsjAynA6/DUL11wahwZ9nKraRsuBNd
R4s+qQ7zwqJwjF8L2AzWelSVslKITeM7+Meqn2lsJ0a+kZH5rWNa6i7nfW6AqHDjeTp5mabAtjVW
h+8Lz7H+ujkf0EyuQ8WQg3Uf9mSJPcvAuytT96uixXeRpg/YJSdxbZTU/OhJPRoHqHFSw5Pc7gxi
BANjPI9F/UUNCy4zCRU+wCeayCn6iJa7tHpzFVUuRzWNiPgZNkWtqyuK5BLPQhxiA+rNe7ejFulR
bVuo5trvEn0VZEC4VbAezOD8pdr75aL1Gqz85BVHgcI1N4U6N81vVXqUW2jbIUistlpkO1yZZoeh
LHgCWxcBb+53kN2BTJjhnd6qr4E2hmulJPNlyO6iFFcPd4AVyn53o7jNKWqDNeibct3o6WRzuNp1
0S9U4yUP5e+lUV5Azj2Ysfu7Q5NM0kUlpX4jueRsopxvcdsXiEJ1OFgV/1MUNi+hbG60s14wLagr
D8z4EkWCsgrbfMArLdc1BvBEMWH6x+6VmyZ/tS2PAol/2TXHAMjC2lLsPQWwK8bWYln6uGfDhkBN
ULtJTX2/tUgV6fEkp3EJW6HWHoT70AtK9IlqLUVWfjGk7i2a0kSsWWq/5dVaWt0VchAVdZ+at6GZ
h3w1f2COQh1YL5Q9XrqFDDM85J1OHNFCBQVmpFGFFotM8TZI8VDkJ507qBK8hU597OHQLusQqnqp
Nkzz3fK9GFvJ5Qr9c70pW3GjehKQd+DEyrCsFf66ju1Kd9RwhSORkAh7XIDEBHOjN69NVLdX3Eg8
vX1FSQgYlAsmRQpKa3UCCa2nR0mqentGPOBtmzDdUxa6WUJOrMTqWMTawlQ0BMoEiEFc/xLo7QPq
tkMc93dwereYQwtR4Iv+fyydV3OkSrpFfxERePOKKS8vlcwLcaRu4RJIbAK/flb1vS8Tc2a6T7eq
IPMze6+tmkMVuMd2aqk9Oxs5lT+FOYeuQTJe4K1/W7LimCpuD72yQSCNjyOqaoqDDkskuSMk1tOl
tC/zYJ312YyZtgeR1YzQIj0wYkGsUgpBVkPocWAedf5vPbjGgSCzjU3rTrgw6T1t9eF9E0U1NlPs
ZErE5cAjraUMQbDRAzPJETRuP+a4jEmjBbd049DvTBEXpXEcg+xnIzIrkjcyjN9meWQhefPwWJx6
t9+nkk4nr9g/1cjYUZrx2W/l9lbrQHiGnDcx7763rmLWI11Q9cv8mJbCY6/JlZ3X66VyxzLGok88
XBo2jeSLYDCJr/8XITnKdiRP298BdFuseyYj6E6TewfukbY62KfSgj+FJAz0MOUpndF2utv8IVb1
ZmrZ+yz7EyztLCTFdw6hyzyb+XhvmASa8gddczH70djVrEh6F6UiT5lLoCeosQv54xdLa83IBt8e
mrNmxWK4vVGvysmeV/M2G1bkM/XyYC98XE3+2K7TX2DgrN9sqMmLcykn0Yes+MBzPxLsakXamnIt
exMJ8vkSo8cF1FDFzQSwl+MVZ4eRR7g7Qt9wSLFeA3n2CINZtzMsL0SlzWrAgSu4PmznslmQdRdC
ZZkqDSHAlxoZNGnOq/3eEvWTbMxWwgDFm5H3WEqUgzwqz6gSuvyCrLM+OA2sedur2TbOb2q1vJsp
ITImrz+xMCNWyHA+HbTYSOHQ1JaKlUeAqCNIUCR9oJRIah3bi1yKj1aNDttHlccjgtVsiQK39U50
ODpPUjJlAA4KoqcOS1kfi4lPLCjGN1EHP6Q9vLYk0beeFq6j/eBXBUkxG67qSvf208jbqwd/BALN
rESV7LMaQR24s6iFzl7mPFlm9Vunm0qWcjjLAMAg8YW8m7aI8dHs/TQAQQk+LEc4HM4lezgDI8fW
lGtSjA21vXxLpyFag01F47ZwtE/sLytBp5hhAAmEkQwO34edZZTv9nwHbu216+oW1nbjRTw986E4
BgXbRG8ymsTKHYKMSRR1tbaKFxcCQyqfSoNgNcDiJ92EJhJtntWcyGDztoQKoj35paq26N9/xZqV
clHdfsG/X/V/v+Hf77Xm2t+Sf//r8O9XgcES5YwVJD8Rmh4FgXd0Gu8hTVuebXslmjKI3N6EzbDY
yRgE97mxkLBpf/kWjWpe3LoObfg7MVpLofGxNq+/jMGBDVt5ly71b/FoJQMDjyy+SdHF6+5yE0ju
XEePJq/7sCbLYyBv/DSBdulbxL2lgYXLtERUa8RrUkCZ/nix5iB2W5z8mcbpLxnNl5m9UiLCPDBK
VkIID0jR6NLQ/NWKvdUYDAvJaxRTF1pIillXsTsGLODB5lMzEl0CuX1CgEPIatzTa4ejQXN3aIch
W3ruQd5k4eBjsmDbWJ7i14EfyLpEb3APeX2kQ2tsuu6l3rYE2si6nzfjdaZxs6d1l9ZluAYaK8eR
d6bn5kWk00nvqgY4xrnUdm1vepAul2gV1mU0Mw6HbfrRV0KJXTXt2q0+rxQHUTCSRGiaNjMBj6Ni
sQAVkVDqydlGJ+098GO3p9Zc2tPk21WYq6BNar6hDk9kvJaEUKjC6enmhG7E+LN59IlID2fSzpLU
0v/Z9TBbmt1pWDCkSr1TPB4L1LhW2zF8YUhckXpnDj3dHAIyXSdymtE41ZPbHWZjsfZ2o3qCzbdI
pNaT9MQLT6+xlslojl1oQEaJx4nXSTTjUWHBSIA+naemjXBAXqeuaSJdENJnwp9n/vMgOypCW6MO
pJSxj0Z9sYcUV4tg5Z6XPbqq7q+pBNq7XutOSzH9/3+MTcNyMfOjXKhXMZh72c/kjor8Z676823o
v5vc195rrJjFNPqsbYZzbep7GyFg1CAViqhe69MwzB+3Ikz6NkVl7e50rPyxBMWIbD8hDqPbuYb6
CKzhPS3NLRztEoYQcQun7PYpmh3xrkaONly17XS8PSWyHaFg6M5GGUTZVUyWgV9hXcLGUCs1dPlk
Lpvas0Ok9+PfIwd7tyjLjfqt/VUgZ2OKOFTKEPywV0SCsipMjfUkWYegSfGqSEAMONU01KdZv2pY
ZW6dwHfLY8CQElNyRunW6F+z66Qka0+sg92CUYuf7+rgOPvqMbCgtBCfVIqnvmPUORMEHaaOcWcZ
eKQUTGQ0uajJyUIhOPdnaKpqv3So1Ss+k/W+L5eXCSoBiarsWHCBz8J866d0Z9qpPKa4/sLKTa+u
SIPQvR2teYHVlgCRZCzq9FU8Tv3KweuZuMQ8Kxznet9NSot1sf6nOcYemBOeaLZ7WBt6FvT2bydc
mvAiD6HLl5FXIuygrXya2Ylo3s5sfiYlp7uu9a6bX34ZqL1wT55ZaQFX0YubHnEO8+4hn8kIZR/z
NQZml4z6+Ju5FSBAtN6h9OULeSYqmXRu/kX7bpW8Iv14WFzmt6ntfuHqBqUfIMidjOCH4uXkdBNo
JOMqRaDwSzZxOemI1PWS1PoF6QeswIQLZOFU0e9Z7FcrXEbHa8uI6acRYiRSqJD0CX9mO9nHRfgW
BaumRQx1lrDFtFgqn3ltnyVZ7cUucVInFrdvVTUtEZ1ydhDiCtP1iBZIXNrllwzaGmlxagB58tqw
BcUTm34XxJYkN0oLtgo15MIsiYhcuMaIS+Iy66cXuejAEwH1VtZ87AwFRp4fhMcsBu2181JIfLm3
3BbVmH488qWz0SSxwHLhrbn2Gs9a8dqR4syMDa9i6ikotuYtn/RrGoudPrk2JULLWdiV32UPLMy5
qSf1oYP9Y+Gz2Aq/3JsOEfcEdR9pQoyzrNf7xSZKW4JwB+jCPsvOdBCfz4N+YHCu7RQEiX2lvfQ9
Kupu+Q8fVLqvJzwWGRlEyZD6AC1MxhEbF1FTpir063E4WbwMLYQjgG3WVV/KI8gF0ELeVO4Dwpl7
c9mZltUhJ+RRI+j2gnEQxxbgrdby40kn5s/g+Zsc/WMmILWavs2G4qOejXIPvp1ac6LJQYIKzc8h
Lq2zcOmjCp5W3KyD0o96RYiE5jwHFptN38HH0LsjbeKGZNbw4tpFky5vtZRFhZRgz0x3t9mcrWWR
52KttJ0cppR3KOueZgqUQ6ywMeBmileJV2Ppsz/UZNyTjfMapAHLh9IwY+Y0nQ5xTODx4UvvEr1d
7NOyiQdY2XBOcAn4vHwwMVKKWh3Z0VYngfRgpFYtz54hBOPg4TQ4ZLmJtPQJELPISnKIq/O8hdAu
3P9b79TJppnLgbcHH7E9YR70kZgCXVXfC82VI+Rp0LkM6wnJ5mT/Z2XBHBPIh9c9O7o2SJxsHo17
Zlz/DWbPprkXZchq5rvfTMw99s1ASoyW2CDBWPZ5KbNjxXRoP+sNTOXtsmyz9uS7GyAAgBl85WGv
mT/6bRDYVJwguregh9R0pLjkDAX+JBhqujx0gbZFU9f9MYnkm9FvoC6/moL0lEKfQIMghMFpyGR4
0t+dqfxvhde3ZbkWdrX9Jlc8kLPpGbus8AbyZggbczsM871o4uAmgPem+qXuc3Gau+JPqznuwWRM
7CvU6DZ+amfN3sweqYMnlyivQD7P2o/RvxW5RY9qMCs1/eWyzev3aK5Xz1PA5G/Fj8IkPGUVaVHy
B6ysoobxn32/vEWWQsA0zfEIjdp8cGa12+xXqc/DIzIJRPzpa7nIPvFqdejyDKhsGzDjTBlP8sTy
CulrecoI27YkrMI6J+S7LIYBU/MU097PZPLxkKhRoWzKCZiXXHAVevlp6P40hogXoErClcRtVdTV
TZYvETkPJJZCsedsdx7Q6TH+cA/cjDxFlmVQWIBvKymNrHn+lPVssQPqr40xl6cJ3eWDTDMwxYOH
SMicnzW9+zHYxIcqauaWibizmgSCQerOmvuaAcIud2emcAxRejq0fvAe3GG7+GvHDqD5M8ga1VHe
HUdg9GT9Zk+2bLuzEA88tOul9XUKs6GKgHS4oCr/pd5AqjPrfDdTM/LaDegOnGeNuIZtJTTeA1SI
OyXSeNuSlOlNSKyRgfHQWY6rdfPWgGImR4ZEBC53I7h364kgZb/9HNEF7FTVguFiprmlRrW/9QmG
rVXPdrvu+5VNmBAiIfrkY2kMFGR+RgJkZzZJuzTLoeIY5aWDAZMOcQ23gL/6d848jHecENjMZbbQ
jd8uuVZJP1aRb9NyG+wF6a24UW7D6tYp/uqBrJ90jcy9Im1QVMdN7QQHAr0aPBzDVZmmmxQ9LWyh
DzcHMte5pb/XQCuTjj6A4ShdUqbd3hxq/LQaczQ8bCVuWsDl05S8Rn7gk7wiWy4+xzquhMWjqP/y
S9I7u6yc97NAOr9af0q1Zg+DJ8iWy3CuEBUbpW7AT9mrK/EfbUSMwBjDdtkDEuhC3LmUBjKroqKv
95IaLSLh/hSgmmVmhUWN6VbnOnswRBuhY5Yghmms4hLpCTwdVPOMZvSAQLKWWszW+mhLO9z2ljiV
7Wkugk9RTI8U7V6SmyQxguJjLLAy5MrVrjPW+YIAtkXbN2S34YnFQPDABflJLBhH7WT+zaYvTpee
sSloGyPrfgIHK6aE1zZ3uMCGKdsFeedEbDZvQGy8Q+N231EO0TzPKHlRBeJWHLFtgCvLultW6hDs
EAXRJQZ6tAKFC12ftM2pCo4EYnSHKqV1EOrx30fnNPY1SJ0fp+IozfXnsSd8TLsFgaSSfmlEJodY
RzGc5872NvszF+USLpU7hIZPB0N2URaxMg2DElGd8rc+pnHIsf2w5CGMNfUZnwXE3Mcw51GnVtlr
qyYyeteCeOql28+EraHgHBgtmM2JtHAAgTnRsoK5SMMlwkadpY6LXMRBD+V6fANlQ1FU8TkPA0gI
0axiV68z19NqPC+apTOVxT9fV0fPSP247sGGuOyzvBqtaI8MlPuW4szQ2bOW90Zjz7vBFQ/2pqVJ
taVvHm8GmuPhZWwJqRE9f+u60qOhJhB6Yp+pNC2LN5eoxqwfPqVEYSXrJsJHZkamfvZ6hIVrR4Xq
B/Oj19qf05ygXikj3xJp2BflRf1YItuBdeUiFqzoIFuQacId06bwrDr+MKX7YeFaqJH9+djcHlNi
WiIEbMC85lPhdg+2Cc3K3A7WzAIQJmYaqobpj7EABNS/Frv5wvr10KylirYONz4zQw9Kj7gBkBj8
G9I2wNFCnOxMmThN/Z5XTYLenWHoIa2HP40Qz2U/n3tPxF1dxo5doK1s8Q94sFh0vX/XtX3ZMjOF
q4jYttX+pG5fHJQR/K062cd03oP+XZTXrUeE0/n5j2Vav9xq54bsstoqfzVCKWx1MurplVAjHnEC
K8OcE9fIU4wdGanu6PLGqnheZxAvgBseOWgSKe09rBuYnpz5PldEomqV4UGNLN3HVYoyia+KI5EF
feyu3SeaJwKy3ldjqs/zbD3CU8DpQaDgXqu9kz7wWWu6fweq8ZmpWB03zJ0TKHKKRtw/YzlId+mY
P2aoPuJ1NA5zABN/lMNGotAkwpxah0lXMz8u/ljHWSavwunbc5s5j4XR/WaV734XtR1B7YgKg4yA
qgFg5hYPcNkOhoNfQ8eixKzz6mGYW/LC3qczellljT+67hrvLhjFUFXyTMbvH4c8yPMs2BdBGX5m
Z8RgbSFSmuklWvDN3VUaPLORCsA25Hu9VfbFQAWw05bVfNoq6UTOWv91erajLMTmmG3EMxGwf5wh
sScKRptcv7CERBV2W/cb9KAmT6WYWtTYJYF33bxFcVbxGnAF/rEc7z9fn92P5iPLyFEkGCNy7e2v
WVjDsQHa1XzSZjMlUnTWFJQvOv1FAjJbRYMvL5PS5z3MyQmiQmwFEoeXJl/TnPlgIPwQrQGTTYhc
8TwmUBzAn6SUvZ7JIKQpqgfY48j7Sf9qC9WGgeKQZ1gEc3UJlZTq4ATDV2tBB2xcW5J82LGsblBX
TtVPy5kW+SVX8Vr8DItiS1zZr9Yyykh0DK+y9HeAiVy5WXefVU0adwrZaDc8FspRR/JpTulK8rkL
BS2yb8er3eiPm2KP5TDavesb474l1fuezKNot07V8pzKwAk3i7t6qfRdI10ibdLxpLnA2epahB6E
7TFIxc4C+LqzGCaT1XQLfqYULUytR/sAL9laXG5m+8r1cYad9LYhCwxcLd0VaGpCU6TcD/4X0V5v
wN9vxQse3ACvwRG42bll+cDZbRMpYizfcoChOcLsPdtdwTnGhSfqdicrnzgcZ44mC3JkrwdFLHgB
As2/Z0Suez+S5ODIsq3fktASfLl5sM/rzd6tdI83l0PsVlfmjgGSJYcMc3O5SMZJ3TS+rm7K/AUJ
88PKgoXtk3uok07Z/anPu7vGZWSQwn5UqXvH4ujm2ivAfanuvI7ugQynpIQAHFerTdxoN54bz3kR
/pdYC4e6cGvIUEoTbCj9/dh30bYKFv0eKtgBXaai4rUX3cdkZ2+XIdC47YTcF332PNpQ5Rfm9oWW
YwtVT/kwkAuJPB4gNDWJn80vCCqNS+H6P2k6swBDrAnLkn49e+RFK2Ir07sQJnrIiJyNXN5a3DF5
uc965Dori9tzqqvftLsxxB+cEV1KmvLv4EbXB7xJS6HHoAeeAf68eCvacYM1spyYQ6k7wJU3BQgv
6g1ToY1059IjrKLapo9SXenqnhTtjSnWA6iLWyrJBKXRv7cQ15bM3nZ4jbk77YlNSnUVHVDAqlLW
UfOBFCzyE9sDBCgTuBj+1Tu7Y3JYbMOj0nxBFCxzHUjx374Jd7sKDhgW8YZsCm2T0X+hP2Bj4y8n
arA2wkrphIU/R1qb8k8FrSQ5ICVGAgiR7M+dSbDns4I7zyyYhgwOL2LhncA66XwQCINRKazxtG4y
gtL2omrIbf8iQ33RsjHOpg9Pa77YRISCIuBOtjlZ7rdIV0LdEXWtScrvGrb272zPJXtww4wQW2l0
5vQq/XR288zkh/FI0Kh1KqxiCIXZPxINxfpUHy94qN/ht6egGJp3u+74c6rmGRnTSO1OSI+BTcXu
9p2uB9hl+IeKEfSwmR36njWqC7rlcZgupuTpBFmUo9gmYIoErgseV8VkWgWR461Hp5cWgirMCtO2
GwN0VdArgtDsBjAWQXFoDET1FYuinW47z9yL76L1ZVzxIlBVNe+DJf+i+gn2PNvvKRT2EBUdk/l0
OJlG4IbEaQWIX1MRNZWHwke+uzcmzkiqYiz94BVOGse+F0NNFiewBR2QyNU8tnoWr5m/PKX2RE/H
n9E6fdJULU7hxnIieEUCJRkZe+zuQq0nh6usp7vJxlFlukHoCKcgbAmGNMtQJl+FF3k29P1Gy9D4
vqEW8aKeQ5RpVfmgkXFtuzQPzsAeBZEto+5+ZrWlmafM6cRe8wzcJwI9ZNQNBaeIQ3sNdooVLqwV
KZ/JP9BDj+aoAlFnymY9NDoQd5ECXw4KzAZFemx8roe8rb7MeqLG5NzufPkrvUlP7lozwANRlhag
SO1JrHkSuIxVTKITwqUgJS2n5cAmSIfFmNiCdgwxxIoYyGcPQWF8apRbRB93m8cnmW67mcShxC8b
htu+MuNgAxyB+MQ8Gerd6bw/qpXHtW9esG0wlNDHa7q0PcZ18Vqb+JiydIi8RrBNlewvyxKBNzOW
CIlWKRi5zng8UW2IZ/vE5K+8TzMewrRwHjdo9Gzhu5PDj4FLfT/kcIxM1Ja7dqq/LPazQ9ldpKc9
pbVBTPdYvfRmzWal7bL9nJpRrY6T1jOU6zctLvz+EZ48Y0qDHI4ahU3bblakhuK7t4LPah7fG+Ib
I3chJMt510ow7PZEyhlLjqCrvhxXc3bYke6YTUqojJTPms8urRsjJ83fe6/eE+5TYXLODo08dZqa
96atsgNd/zO4aXI/6vreRrcaCc2OQRNuvdg56NvQiaw45ErqVJSOcb5qPZ5nZhNBYpucyX7AAc/U
8tApj6apHff57PwUGUYpm5cE8HdwSKkFonG1mS2PAClETeWtYFCSg8nK1+3ICTQKKn9YfC1hJmGB
Va4YHlyQkfaIXqZLFFFoQHBY/Nhel+9dvf4JJjUdCpX/NJr5W8mFkZpPa8nevgYLExkZo2yDWoFV
kvafpNONx+rgWLZIZrjZCdhClOgIJrWAPEKXhT2ZCgQ3jP2PKZZzOrnpF5qpRJ/XCMOQFltrU+zM
gdGOBuDEN68ZfkwoLxDZ2UzR91HRf22uZIYFGtpjVOtLvh0QxxCMy0BDmlJutFBttMKYJruPHqcA
sR353kD4N7U1W4670Ruh8Ojk57S3DzrHM2obTCnWXDKGXlhEsJYpQr0fv/qs/DMH9hNul7jQq4fa
2LozegxFFXepZH4xJhdKjFASHQxvRbc9+lpWnexNpU8uqzXs1vbDcjLoJ9aSBIxJMmoNLEYmVatj
Txxuh8+g8+ETPDC20yemclRTgKPxdvQnLsx3llvqYkLkE5IxpcUwI6pn9qj4jkgntzSyFLzXcR5x
HnjLQxbU3q5P1WNfqn3DvOUtME4jESLAnwIYCjUEFceamdepVwy8/Oi359umYYwq2yINVfwSlP1c
umCdXNf98QrjSwwpc7hU+/GF+jMTHk2HszJGpBXUt0csOChkUxAtYxH7qlHHWvNi3d1ANFQ0gYuk
H00tCO5VSW4EdB+/51d6+jhH+X/SWM+2u5DIuq78dg3oQAZrsvVvV5hBAahK96orNBapUKyK5fKK
vXGoQd1v/F97NIahx0xky5fHzsga9pPly6bLco90Rhe39ni+8Um1iTyekvM8Xf5MlpOjOpmKhAiT
FzJjahaKxs6dINQb8/PE+z7KuyWYCXWbJkAhGdqH4tVIoakDAc0iUCiRYwwmO5UeqQ0LRhyYRN2t
PEBSTerWpGOkb5xkNDp2UgVqT2SJpOfxpSNG4SNo/Ho3lstj0HgjPR7Z9A211KEnobHhMsuthXqn
GI1T57JM0NsHcvX2g9Js1Gk6uuhpioZbjJjVb9SR9pej81nXsw/ApHRehgHypxILdGsKm9FmvifL
e225VkueJ2jIErenqwZP8+t6otil+q3KH3XJuRNjgxujlETEYHsy1+KJk+fZxmlLYPCvPXJ2SMuD
4Ol+IFESNO+lsRPz+AZ7PikzcZctfX1kbwiPzAd76NZvWz69OgiWWiwEoa1g8aGFiLARJxodSF0h
dMk6AymZtRbfRc9kznDNq7bq0C57aiq99Pd2W3tHvRGYzpAhLeC4QGUGLQNdbtrMmGKKFOgGkiRr
32C2TRT4gP5L1feY1dmHCDNyzD67Dk4Zm7K0dii4vhxZmrF1s+Hlg3ZBGMBnbhvDM9HGgoKbzbbe
QPRkw74r8iKpGiQctocgDFGSHedDsSa9tSXFV9XazkPgOz/WjOgRjrkACJ6QULnngtfekWEkxZbX
l+wm5C+6wonQn117bA97X2tfdY8HR3gzf+im/8CeoPpTEHeMto2NyX5dFmNkvcLoiHT17ci3i9Jy
YOpt1qODITpn2gfl3Vj1+klVmJilZt1NSgUHkFG4mHLqrRFhzuYW99BY74NxSv/T/eXHUVVONbrd
jwNuKaU+fURYScs7dFfUdPUyePIEE/5lre7bgIHUzCgfeEv2JLTFB4APDD7g+yQTg5eZrMXdaG5n
waL9HgH0gymtb6M9sOEuE8t5CkZK/8GAgizsdXgoWQDwt7wrC0JGM6r0PW08qdbbckwVzue60M8D
uTyRu1I/Mz0go+yuzocmwnX16zyzdLaxR6Dea7z1vdKrKW4UGzcyrZOx9t9venKrL+7ZsU0cI3OE
VI0xpKVd/XzGd6D63aRYelVoH+e6eenXTbGV8Hxq/uVQLMRbI/qexvZLE4oN2PY4D8gnCqJPo1Tp
LMmdby012FvkNSntU/0qBfo0z62RJIyoNuzR58cw5DXoczeU4+/62QziysT1GbF9y8cKvAPKSZSa
7e/sZ5jgUK1BgHkQBdT5KTuKUnUsmMqz5XdMnHuuOXP04i6VX+kqD/jxRjg25W/lTid68CbyAepF
Gdpz1PWLi2UykanQuHGY6w/b8uqxwhYrf0uzNdm+4KrHGGGeMPrAN2ynxFOrisqSTT6OxMOIKWi/
majBoZv9EH55VtWE2qzOUKE7cbmYgIYyg/nrSpaUxvbeakjNWXP9yvzK22FF/xR8Lnk11gft3slR
eKWbeV+g5Hi6oZcbVT/7SrFoGeVX0ftzON6OhaZxCyqCqiBEyzmS3YinsCRSlwAv6EByl91CIZPd
OuL6YzxCs1m+uCjZwuHGmG0oczXCoykODC0ZvKagJhrCPOhn1jOBdXICPLkE+YxuhYA6ezOEfqe8
mzO6J1OOpeSFFO8RCU9IKiXaDqZHmjMIvivjo/bSx2La+x1tieF6V644I8YUspMBjcIiuEcGcky9
GpzQohGolefcIqRSR2nuPS0ypYgmL7dkndCxNYyEyN+Re9GTi3BjlRwHpZRh36KELSJnqVhJVW3+
o43KTogpWiJE4OQmek9C/UVPj6B/rAR7JGfmXIEi308BMqrmxa1HtP5be0R0YfLacju41fJaDAWN
oJ4nnqUz3GObOpXlMxRkljVURNooNizzA91YUEZm75lxnzKfGzunxjJpuvATSTPKEczC/nGcNIvr
qeavmqaH0VJoMXUEYHX5ZbN4I9+oo9Ao4xxY2hk09iyCEc749gGHjJ92/ZkNGLypBCbsBtsxnSnC
0iJHlTcSE+CIuEai5qz0602GlF76O8vxHyfe1dD3lgQ2ZbGfdP9Hmdmn7r05tbLvyQdqASQNCx4V
7t7FbR+tOtWSTPqkQTBbn8hHqgwe1/wmp7UJgIoyA73yuCiGulRmtpx2uYnPiX2/Yr+0irC2UF5b
Ob5bAeIsrOFQsAD+yqlGEr1Ci+9DtuDrm1B8kjBcGDSR+fY6tWgVHTauWPD0EBbQBc9x3OSc+i2k
YSIgOzz0HAwOk1HnbOf+MdeJGdkmEtCB5pth7SALZczzgKwAHCq21q6Qr0XhvnbkeeTrp3mLfFWj
TpVn4oDSdmU+I0WrLg2tFD9r9W4OKw/OXyf33tJc2/ZuDT5JQrN27hho3S+Wd7fm649pmAUqk/XE
EGYOF8RuyE2NJ4DjH14tH8252JsQYcxaPZMn+dFq4mVYvAcfjRk7//nLaGB5ZAF1eV/yw5bO/NEJ
BIVy+AbrejdlGa627a1DTV6iqzmL1DUj0h38GErlc+elfJXe3iznMRYW6+pivU8XBJxjd7S7/I+v
bJ814vTHdF199+4XYJWR7eUwQNmWcCOr1jhrt1SQvtXtCGaeuhv15qQF/rV3jfaFWNeTF9RubDnL
ciyNG9PaAcLn539dCz2Wpde/Gzv50ziN6CErRpmuJfBMixYeV78RfJpdAtRbryOO/pSvg6jgbeJZ
KK3DJHdYOTNmShgFDGhFtuxZPEwdWu68uM+afIzpRzEziaMPDJ71p9ckSshLaXYwvcBYeVIb98WU
3jMUGRAqB3BLsvS9NNMk8/MHlNqXzJsfbTrziMAthiz6YdsIZM7sZy7TjrqEuO96XFCXNczmmnNW
oGReCvGaav0TO//9VIEPXw3r0cMLkEv7GCjyq1ljvq/5AO8yRIqARwcDueYC+ONgaKINawNBsBdT
3wTit4xUYIwdGplpXVFDqar+iGlLFHHLIGWMVz1HOT4VjF6z9KkfzTeWsu/rrGmhiXkGGD0TRLm1
M/mcBTnr2kda38BhE3Kqmeg9WnqUmKt+rk5LmqlDLfQ5WXX7r8EYzeGV6JCNoglpMYvBunPMH04T
TF5bi1eIQscqXznTg33arA95m397ov5Ee8ycYGDA1DBqUybjGBuAXyKNhX9VlUWGlQdHmEdvc7bl
CclOLPfcNIECPRzQgVlZc2b28VD567zftl8GiMU+r2hI5NQGSQ+zJ8zUN8hwcTAGxUpAPHjFXCVG
VxyZ7P126lvPbTS03fpWju3JcJe/Tdf3u3y5naPBcKpJYgB2mBEO21gY2CT9BOCYemPvZxr2TWYu
rrXYk3O6Yxp4KME0xaS6vPN53NtyPojGebdKzrzONbDUlw+rpx/mm0jQNnaaSvNTumQOsuchKbSA
Jqf7UOzo0fFn4WAtHt1LsHd9483kGMLwERVU67DsPiHqsI2Yr9z0R1IIaqTdwU814nCw2BrjZn8x
RvZDOdfIxL62LmYWcgEtqYX/AQTKva2hkNl42eP8EnTbGoHM7cJU969t1p09idJusgl4x98FHUnD
/bA0e0OrschxkwfwuAIf0A/ojkSrBCUuI2CU6fa02wpr3bmN/Wfxq/+xdV7LjSNbFv0iRCQ88Erv
KVGi3AuipKqCTbiE//pZYN8bPTExLwpSUndJIpg4Zu+1D8orbgUiBGnHB2qdaG1N04futT0qblLu
kndZCqJBPK5q2cwIAnfTQLVzZN8z1gdxFHi3WiYfDMaZqCPZsEPtZAJcWxQaGD/WxzhSuOHRX4aC
Lmkw+FLUgLuo2q/R6omjCpipcVJVqLGHs8AUNckeZ4RwaXncFI+La/Fid4hGGVmiU0WzT1BK1mpP
HBMIDAJtFdZMekMV5stiXvalqbmJw/KlL6tNpFAe+8201RTECzsdvicGeIh6OYekl151v/gOIZGG
8JiWkUgcijBWrSRFQTv2hupZ1eEHrqtnJN1yF+tdcUD5k7nccNP+uY88xqeR9QZAjNx0PJlzIcmi
qVdk8hYBNz/fBGlaLJlKD2DA5yT4AiEJUMddTi7SMSzGglWfe9AN4u4ybZYa5bReTL1gM33xF7hZ
qCJHMf4d2ntsVaufahDXqhmHpS6N3eSGEE0YR4+J7261OGPGMlFyoZQooJNopxxEL1tyLSdnrilX
XQvVrsiC9JqYpnksE5LVrBqSPfq4FqjORRq1c2nRIbE0Cd0lhde7Q/m5rzloL5kWuWdeOcLCvSsg
ZG4fFsN9DMtf6TEg7eha2jsaxOZSYRycBWXeTugd1rjIN6hJraMzJzU2A25Pq3CXIyAc7FvEyA3e
BztXPKY9kQmsNFR9TfJqE/bJ91DxEg4y1bkGg0/2xtz6jGaHmu8co38MRXJyYEuSPLouflTsjcuO
PVkaNgJvcXIHCN/TgrdvZkKmsaoPafapIdiiAG6/SqehZpnlF360CBtzPPjN76HNGGzI7vcg3Vec
LAMZSGjnG9vbell3Kstj5njRiil7f/CYI9UiQ+oe4DSnLST+3HhtGUp5VVWutWrEh8cbAwTGPZFh
wdy8PIyW+Yst5mc28aPh10n9PnpxYuTskEzJTAVdKtdFJp7I0yoPQxL/rS0yBTktmqTjWiKbZ+n8
waFiHE1WM31oFasB96IjOo6gjAFFOlbNwomcPV7YPcC+hY0/ddlHc9tDItZCOM7fUPnnUFDk5tPN
G9RTVelPXcCbBbIpxWc/1dgoPBsZ1/BCPOwHg/E9VQtIktHFKsTsDA+AVmDKzBuCTf3hqPAZlFbx
7erlH68D2h9SxxK0sYpd1o564bDxaBHkKz0LeXfJ+S6HYr8W2MGrq9bbf5yMRIEyrJeV2T6xBI25
t3lrX/fkMe+jcyIzzr1awbap1DFSRIfgWeK1Sq5TZtX7yBHpkop1ZyCuig3/NZfAVKaGMMUIs8FK
+be0dn8BRrVKyY/QUQQ2srI3w8AktG+oSzqyTtMgtPdwgVYEU+SnNk8vLiLR0WazYAz6p20SM5TY
IPIUuOXMPlmJGA+mW9wjQ94MblnKDH6RPIAixPRH5Mf1ZahVtTOLYFwkLVVu0CXfBuDFhfnbsybB
LDnm1g+oKhlCHTEOJVrRwg3o3XAm34NTTBEIMjJYaXYx3HnvrgZ/j9YnflbKgNfshs3O97+jPGm3
RTi99gYnZlqWrMILzwHr5521JP7VaoG8NaRKtcYEhJXfNxicbk8xhbnIad9bU35kea4vwyDYlBHR
omb2Fx1NsiAJlNgIdNBsVZcJdtaNN3D3JZ1lZQK0PTcTAVBuIUaE1vEWP7l5GKPwXZgoGsAKSw1n
FCA2xRBJXSzHN5cDMd3r3v5o6es8iFm4k0wTtDix1JnVbwzhAmPs5n4jn44DwuRgDN/DSvHLznA8
URGyrKPG7ST9pj+VNNz0GqGNFbdFnefrf40WTRPAhC2S0HqNnuxACGV86hqE8Vmnrq6bG7OTeNN7
hiKG1Dy2CSRj3RBvvaUuOIOKo2OEe1ETOKEU7IYYyWi5DTLGXJHeMnAmxpmDbuhQv7Vd8YqeSqyk
V85gOpp9U4BfQiwDCZ4cnolbTCExQwyxuRNR1K4MRqXrkSkPZUEZbUS4ydvB2mZP8AL1rZZ+ubbm
obuo1HbI7buWtbP0uQK84VsfKkzxBubW+7Ay0XKwVUvw0uGEMwwDNyGXSJcGICud/mimn4aGG6+0
p4rymBWKgz53bxkWBOys2gX1H8CsLT2rQ6ZD+6w19d307RfceWrfxh6D5JzZmggQOJN0OZXojoQe
TBxe2MTdvL+Xpn+pM1QbISvyVU9NsM5waeBG9vk5otYnQBh/fhdtoWNJxCnOH/YqW4A95W6MaY39
TWBmHf6Io/Sd5AC8CnDddzS1OzmrELPY2yAp4sVR074v8Mci6voy60xfRRTReEpdJFn6QOGXUJ/W
6hUdmbVwQu/Nivx2nTb2L7eMzYMcCHn3+5wUbUkp3ZIaNjTDVVhIcPzgF+6to9H6kjAZM13XLTbS
arIZS2WvDgDFhYsblzEKGjc/7pd+1p6ZAUQbPrvy0XJs60m9ozb6ixYvR1rpMw5KEZNq+Jbievpt
Nri6qPWR+0QYkjDLsAjHJ7C1dYZpGkdvzwx1i6XPWE1T86KF41qUeN3FaCL+VNA0ao0pGWPpVaED
jvCFQ+Mb9i/6OBwiIFS4RxVYa/uJXfaNPKJ4FpiSxcxxEE7oUzWGxnlA4uwUsMNs2FbNPATC5SZm
REMqiVJw2zVReP1n2/9SwaVuR/uqRu5hWaKYIodDvMr1hruxracbK+9wg6P69c2vED0bJtTxrk/x
3dG0aeVXfJ/rIKCXw80Ms+sgWGDaaZBfkFstx9A8TxrCL2GHHzpH+XoakUuAtgY+Y5EIz6mfd89Z
Eu0MsGmvjY5N2IVMGWnh1ZQhmL45TKEBzb+G4rlommBbwmfcIF0DIoJgHa8moJW0q0+9/hrxw4yG
ajc9+SmrMOLPanWC9+tYIQLiuO/KRlD6WzE3UczZ0hQmRx3bH4OkW64njudpYjdlTE9+nbynRv/E
5i3ZSKmvvcHhbQnxYN0OEgua4CfQ8QDOVeHJrHLnOSInY4OPqdygIXXwgHnZJvQ56V3HM5kdj5+F
E+YHD4QoCO8eFRdv5s6MJefCM61uz+Jv5qxPL5rOPaCLhLzp0uO+pMCrIeVrcufW+mN74Peo4VM7
7jL0yCZsyPzbNBPCAxJXuKa9/s0lFoN30MjiL/X2DSyP9ykEEiflktIveUIRaW28iRd4VD8h8vF7
7HrqeXTUxbBz55zU+SXP6JXi4m/S699ZXuh7z4pfkDaqJ536NE4uUn/1YQVUw6QdPOWsDFvXT04a
5ldAJ8apUS43A9LhS1HoG/KLSQWKHX9berG1HLBM4HbEZj54XCBOxeJBxylGIXfN2/63ZtvodbUu
fp4MuI25AZq1dfpdBOHhOg0F/1jXEv0coHmhqiIP6JTBkTwWRjxdy4aMgUHOq3t/esnFccCAIEJs
hKxwqk1XekQLWL3xBOdCki6XORoDWqY4upn+xtAqVlPB62MaA0Y5W8zLqkuhq3Dd2CHKhfKpAxK2
gVl3chuLYbksj7kWy3voqPEABAB1gB2gcg3n11ZoKVvaIruTfWevOxU2p2TsvKN0EyY3qj5pMXHk
E73b5fEoU0yqnXhOm5l0bUtkISA00qvPdqvHi0qzPOKJoujcVWrZqd5eKuWp84iv/UDbq28lwpAn
H90fG/wp+Kj5R/zqFGXp+CF5pba4pr3142lNBsoCE5t+1WM/fZm/zcEcsGgCYdwI/HLYVlZWt+uN
F821qzlAyb9OKYGDj0fNqJGJGhmHx6e8icDGcDBbnLv0XgUYp69/HsnSuwye68+4CW3XJd1rGeCV
eHwQg++KlaUbG3675Pj4XJKCpnASOPtantt7Nt6Iqju9fIYP/h56KDQnGozNZDuwfp12OLPAifNe
q9hyhSivbHok6o+nVG8/VMaPYdfkPXm2rE/B5Jiv3TTuFJvQT4Liky0s5GgbQIM5psoUWyNv1rof
mvdQk93N4pknwm4nTSuHzZS9QLOz7oF08bKoHz2T8maCKV1Uca0d6NnEobAKfVmkCChapKfg+sJi
2iVat6wiB7mbnQ02xbqbb2zUEuk6Mhm1pcJX1NHCZp3h2xQp3OtCmxuG7gQMWZFAXR5c246smwYA
5pXrnouxt8lJ6j11q6qiuXVjdraETbSQVYh9llsh/PaR5WJbjl/YYx0cqTamTyqHLcvKukMVMQ4M
BGT3OmpWgcRBo3+bnwaQfNd15FmbhgXKq3Qg5yPluYPgAqk7fwdp7pBcbO38ePb4rrijCjKM+jYK
ViGuVzvrwQrVMVTVuYIMk64nu0GZRoTjfAZHqG0ytkaBx3vVaEhCbkzSF/qAnMNM/5mAKC6gpkY3
R9TOtoI2u08M17wiV7KXZQy4lclNBp7d/XHZZv6aH/j/feAZpnavrPqmEcNQu6TWtMXoHSY/E5Rr
PAVsaSOCVRdd8wb42Xpx9gM5rMuhNV9ZJdJG5TL4iUkYzI1yhNKclicHle7KDwP/iEWnfHHd8tXz
a3M/RpVcl2PrrDSHc9qpy+zThjlD+oLVWQKYUM4fexZasPg8p5YfcvHzKAtIK6IgjBFom/251arv
sbSdrQrHBuNPb6XnKaDMSBGV1Cz9KwGb1d7rU2Cj99Bt/IyBeQAbrDV78HPqNNhRv0rzxjnZsiku
ui6xwZAm82Oqo2pc/0zFVhDX3uT2Kp1Cda084a4AGlFqz087oU2HeaHUmFq/jdy43FhlOX6MVfhD
tMm0dGNGs5bXfDVxKn9ST3y2s+ZpiPy8uNKwx4eo04AKlKiksvqtBkNxUx1S6jK3qfnqprtafWMt
pgIQg8ApBWbGTnzUTA5XVlEzS0VVr+0CN+peqALl0R4CuQi8aLhZ5gsLaQGCuJcrEYvouyNfuQ+s
5HMyfKJzwmZctgVuZU+3ydrT5sDerOMvN/QkFiKSSAgmiYnyGoKq/GTlQRJcRboi9aO49FYrNinN
xD+P8FKbWy/lrLEFL39sFeqzKo09whnnd2OVN8rhECYwUGszOjXobP+J3rH75k4aRrnIY0u7RGEc
QncOxBvCFQ2nGY9Ig/jP5x5f9Rqd5AflW6u8ir68OHR+awBNVdnan5TaLGLMljAWveBYzhrCqmrD
2IHwSz4EKOC8MsYvYqPzJRrio1ON4UtUVR2KZ37M0HobwckfCk+3+NW8jw646Pf8AENMdzWYneaz
IavVuxQ8BuEYNRNlIMUbAaPnyciYV6J+PaUW/1s7Kewrww7wSpSTBFRm/tYWXf1MM0Lsbo6uvmZC
tUHTwXRtkOo5sYDBPb4wis46NTZd6nxYuZEG5VwzTo9nyH26s6lFl/nT0hpI28FImmkVNMLEoDKI
Y5jillNeRktLbiPcKZC+Sne2Sd5uHkdjxW7t8r8PyY86ibKz01H6loZRXq0KGVI+qOFs4GGn1GIW
QMZdsw113BFHrc6Z+FCCRc7we3AifBdBarx0pY9FzuEYSoz2LwILpK15m4LBM8x3YG0HLQCKqFLH
2PkjMnG3iK6qj9jK+NFLOOikCDo9nC9Da5BEeTU1bgjMru9RtptKhrvH59icT6tKeMY9Uul/vqVg
UXTqJJyUsh9nCnhQn0j3Y9KOTdtIuYdhCgJZS/UXfBZj3txmoOPSyqqUYtxWNzOgcFAd+UhR27A4
E5ZctUWHrDCtPsvYQsoStz4X8zzJ/uVJg7eDJeZ0MwSkU6MIY0IjdwvIbKOPicB8+uS4OvO9PztY
CoTjyqr0ZouS5uC52Q+AbOe3jcGkTmb3R6m19AAt4RyxCnbCDjimK5U9//uowOj7fz/371f/fTQz
PyjZjGWbBeKLNNaVp4L4NzceBhtd092cYRh3kcgpa1wWBg7BTjP64Pa4v1tEIqwzJge7aT6LSa5c
hm7a3+LUvgNl4y8W1uOH6bQJ2Fx3IMWUjqFIaM3ouutnMyNbLBLdyyNnftIT9UxPOtKKJpz0AiBo
nNFTtWybrg326jVCVHKRLZ/RqYXhLfIt4+CxgrRiw/ieDOOfB/p/H8xf6urmUy/VidYyuZWsPs+d
HrIkZ9DInj+kgZa2vey8oDjVk20fA91AuE0yyiOP1grYy2V9/pt+b/sIrM3Kxnmen3XkYbGDmMAc
MzcH5N974RmNWQiMCKMe3m4w5PNTIptSPC8m+uS8AF+4phzPl4+KIuw5fxpDdw6Pt2qfZOPVL9Ga
OeFMTx4t52D2af/e2OekjccP+hPEqzHjVG+FiTs593N11iYyPeqTRy1koPdosftFEvWIJU5VpCe7
KXNuA6fvKYhVvo49IF2RzJmOGIhH3ER7aWFMM2MBekaztLbc1jkq/VyAAWKttoOsaN7LwArmJ31d
g7IPBnuf6nF0zl0rPBPG2R97wd2RTrpiK3lXA523HD6L6l7E/jwYRnv3/z6y2GfryEwuSHKybSmw
XLhsHT7JTNgPtt0xM/BJ7ZoYw5RVSfjh2CwayQtc2eH/fpohIZ63QAgEhWrWFPvOr/gZGUb0bRE8
sm4Anx0yVlxVPEyrxh/dMwNx9wiRcVW37JzynD2dru4YVMOVKHoymI1t1+XGzonLL8ZciGZ6fYc+
DBG9UqRVwtDrfUTbU8RItau6/g3pMKdg58FxoAG3arYXeCN442C6HLrwbiM+tMz+dzM6Z3Td1yaV
28BpOBDGFTyAXZ7T8kl9Z7v4tO3wa0wd3K5qW1fqW9M8uUxipEp5XvxhIOn52i8shu3O0nCLJVzA
62TCx0lJwhgmOBiRAPKXTAWzuXiljPhWCAxxdvy3YJkv8t49TLi1U6ghW8uLGevqK0racqNVaLzq
cA+PplmLGsPIVFJ/+6jNZIrlWE8ciEmrbpaCTawPHLyxGIwwNpOMtkAb6rK1hjRK3YL0CFvcVhWk
YY3tpzZv+l3Pi3cZ8IkFwdzTsu/kZ2PP/zbQzIXmArioieDGUoCui6qtWJPHzZDcj4/uoB/q1IeY
SnA5EpFuU4beq9GC2BAGY1OC5hActPUvW+rtVgfJh144YMnTB2c37D767DOpEEVGI5G8ET1NF6tm
WceMJrxAfQBWcTZw/eGB6hbcTA24iI8Ow8zzmZfNDxcTNhxFbO+MmLm6MK23OIV1FkDBoPTPqg1j
yHDeXZOHWqy0ZlOZQQODP6ZV0Zzvcuqxn5atvqZxX/YyJ/41nr55C+wK79tGM71sY1UccZM9Z/X8
b5kmy1s7xYfzRlErNgZFsT796sXQ74tOXqDGlFAUzWineue5mNH+hY5tZ4LNiuiehQaZ3s9l132l
kU+O3MgcSYtrLucUUJDdfVn0C1rYEmGaYlwzwSRlQgTEfZrZpu5Z4pD78jsnHWPl1pBqFB6nuOI7
DaPdRa4/bIdZnc8AYuyYiAYtSTGRYhRp2v2iydlx4NOK9IMsQxuFJr9S4vk/xdR8mBOhh7gNuTNG
23K8K2X6aza6gICb+kNZ+WsT2IxgJuRlo1Nu0X2udVzbO1HJaFmG1a2Qltq2Ab5C0XiIGP5MvBuX
hiIWw8klbXc+XlxzdvCZ/VMiMJPYmQsDRm1oVHsuXzM5ctWcBRF0fZOTnRPTI5LP0ADeqS9Z7hxp
uPF6mbpxGO9177s3kwyEReeoet9Qh7hh7z6XHrCgMk12Maj+a+14006GeJ7zNqMykdhbZFS1u857
1gZwc7hXznGHyI1o7KuUwd92rlbcut7WwkQEGObpV51Wwyroe0Q6MjwTRIP5gRNajlQ8L25a/JFM
g588pBtE7ZAra19i3zQ3eVTp5Bbb/pPjuRzUCs7v0DL8zttfWCaSrZvZv8iFGfddA6ZJA+MAEVQu
XbN78QeOQE33x73L2quGk7/wpqTei5LG2KFZG0sSagU7Rm0K7QNkQvE8BBqp8lyUPfYU1erEVtTm
c+IY5jPqO+xTXCOyzs850vrn1pLuGZMD1HznXWXJyLGa7VskE8+pdI85oyNk6uhK4QJ67EyQq8iw
KvY5tRC2P19Ql4/NixAqXg60QV9A6p7RzAGOQSrSzutkfGbPXlHnXzq4Q/TwvwGhNLfHB4n+2yGT
+vp41rcZFBuQBPtHfR13wjxMqv0OWph2JI3C9a2pRamsiah1bA4dYXOck5dxN6fkrwPc53dkiXWR
J86XLePPptCO0OfMO8czYGZtNsfNN03h9geLCABQCH50Yk1bnFtI2KuaHfKdu8YyDhP5I7p26SRj
zc9NPqItk/esVj8tpp9XaSGAzBKTkGwyomQcZFfm9kkkvsDWyZ8sUp8Jncrrf7owMb71uU2mPXMX
a5dpau7UIvxjbpCnC9tw232S4RgNsrDbPloIkYwjaaCutXwMe7I2gY/YoU/UHKo+p0vuE1Xm7OT4
JbTO3CVIM1bCJCEaTrx9fExUcAUSy6QE/ycsTxprV32BDp+0GLNpkFcE4qcI8Rc10yDf+8aDsuUB
2Le4Y29iVZYnNHDr0gTnAa2iPo2iUqfHo8cHJ+fnj3BOgbZx9qbVDnfeozCczCpcO1LTSWcf2Gj1
AZOYsGHBaI8c/O5U8xzt6sKPc3NTIoNdqsm1XiydQTKeIwz9wXTp0SVviCh8NOde7jI6mpTfgN2a
J0uwsVmOvw+wEa6NXltPUY6GKcNzsfA4T3ePp6zKrCfqymGtTRYcoUdFGNcHNDROv9J749VSotnV
tlNhN5jg25TFmRsEXdDjYRKMxdlw9F+BZdV4oyRdBO3RIgoj/ZTMH0QQJvyBZtMNaIU9E4bx+PgQ
+wMi0X+fPx4FBhNtTGywD8LqbKcVoTPzB88Q/3lkl91ZE6N+eHxeeT73yMdPPZjGzbVM8oiE3zB/
w+TFrXxgNTl/QEEhAbLPFSxjEKgNYfoxDI7/MrM8947jphugn8nXjCtktoiTqrbVk5T2mx6WyT2B
6gStZ6h3PdG8r67e/BgDIyPWBsYqR2dEBWCJHbZx4/54OkhQ6ry9XkbuaVgdRE397NgvyOyqfTJE
CYmUdrqrFBbVSLflkxtNxa5pcPfGRpo/Qevrl7Ie/UNXmVujKoaPopHoMU0ydn1CHZ+sRDPgp5WK
MTUm/2BEEGdb1nep5SAtw7q82QzmttjE3T3eGGC/zlHrWT0+HuXFaO7GMXSOaFXM3SNrsnNrCFHz
/Ckd8+j8eMR/PCMcl1VvIlQyjQKrw8SWDvlsdUzNBsoP0k5ibQFObh5TSC8O0n09ma8O16My7OTI
zrNEmSQj54DnYyuNLFspypH3WrN+s6LQ/9TuR16UNRrHXLtoSnPftLRneFOwPjCYkj/+rv8+fTTE
diq544QTL1nb7uBD6J+eeXKUnD5Gxl97G3jo2tUmgUWtfkuZRN5q9NqLwqmr3eh7fzJjMJHvZea2
ylJz7QCxfg8pi2ORrFokWZt/h6d6IbcIxvyL7VAlVYleHcMh+Os5sn2K0kF/go3z59EoW/AhVsrp
WaaZlo5QVXTQ3Xz2Jn4+nLzYpXGMfW3td8DzEIeYYeXNo3X5mkgEkqVmDwzvCCJ2QcWtLLLYRB9q
V5M0vqURjvKnostl32x/yspXMAktCAAFlviU9gGvEC9eUvo+8PVS/jNQnM/HrocJg/uU2/1uNMp6
xxBC7vDzxC/6XBc+2ma3jzf+VASfXjxaK4/0WPx/z8FgTUs/ldXHmMa/Bqmbf9wKv3HUctdyLX/m
HtX3wQsPdR+gmsNCusav073G1qAfU+6DC2N+qmkaL0AgKXK0ka1i81kw5T1R47IbLtzga5qN7fPc
UNfbZlm2cXL99ztASgVfA99h6mQu/POG142oW0ICeffBXF4zRmhvwEXcru3ept4ynrwxeKZhwbbg
dmgcMgZceb8fMywo8dyPSs/mBbKhlf5zPE0cSJ/gJvWVAQaI9fusIXcSdaXUU1em4Ta11dzaqpF+
GyUvZ/vYIs+U4+StEzkiWCihcE99wcDMJRtqy5EerpoyD0760PGiU/G9JNoQLhUwkK8xt0+BbXHZ
hyNqT3hbnB6pD4l3vvqxLBt3V+vQ4I7t8vE17gvIfJMmOKThzAyoCuPoOGmOoki+MsHNwQ/V8mfO
HAMrg9kSBvZiphrcGh+Xe24a1wkn5sqoyWQcAGlgIgXMperIRgjdd9vAGDDUF63NehHl64BJaD24
LRE+k9r1Ea4HJcK/dquY+vG/8MfR2gEsseuQjURuxwunLSjbFWmD2uy3y7qfoTNJmC3dXYaLvssu
qZtqz3Y3wj0VEsOAvEUNarm0Z1BmTR0ZmYW110dwMA7XwaKzXiKybDdEuhkbh0nvuppdDYNSeN0U
aKiqQto6kljRa9BVAsbBdlquMDWDCjbi6yDpGqLMfWcprXD7o2RHz58v3NfB1/BUK3lK6j5Z58Um
sywDkJOVYvnD6cr7Ym1pRbgVQuChATy5kGOwD7nHLfvJpRfFitJHcbyoJbOusI+3yO8JNjT1N8Mz
arxM0caaDHEOKXazSXhrButfyprxuPwVFsKbwWSsg+ww8pZU6NPOcJ/rCX8uSs7dkEJdIl364gMQ
vvR69Fxzxe2t1rLBC7pcbK7+IXpM+qic5MoUiItJ/ou3vWZMK484dqEZLPudctrQrpXIJAm0ZScS
6O4t5H72G3ERYedYl4oQlY19KxzD2eKpatdV3pJoDwwnSlC4EiECqsc14T2H+Knn6AUAa2ykqmQN
JRzseqUNtCz1lSg5xPdebu5NOPO4gyA+jBY9Z41PbYXCjCFPiYCoifSjbgavANLOyPSbvWzfZIXQ
qQb4FWcnhoXFSRf5eSjsEUpmdagDs11HMvztoKti3iHSHX74b82ujgTL7Rpgw2Bihz+dSdMgXLEJ
BnagGYuqrNR/QjPckGpw7adRbHNI/inXwKpuPKjtkbWTKeoSvXv26RPxT2F/smYvrC30bQGzYOMn
T2HF1Z3w7cjgzz57mxkb8DaYESNQTeBH1stgrc21GNNXhY7hPA7tzgYRE0dYVEqPjIog/7LIA2VQ
IXbQoNbCGiqM5aPJrLPYGsbkro0BoHd2Nn1UB5qGRSZsvFnkymcDLWi21RDsoCq99tXI9Npu8xUV
Z7koADzRSgYHIBYLDp58K1uAS5DHFJOciKNC/5Pn8fsQVg2CMsADkb2LYzBZACW6pRsd5KhBeTOc
aoPIF/BWFX77ulxmUmQn5RRoxZvs0ndOtQCtQRHeVs8I2WZ5+WhvccKRNq2mZNP6rrmLimRry9LY
eBlL/X7yqEeAxW/amRM23FVFLkRNbDbzpWbcRNbC5e+4JkmddzJ5lqseoXOGi1sAvszYry5K9Dxu
eh8iQs4moydf0BWM7EVETs3M1Q7t/lLFBQ5wkjpcQ9vrYvqaYxec0vH449KHkJQTrMQoUNB1wjlT
Xb3YetwT0qeSs6tXCPvBTBpWxzilo98oiGLBWBJBVGhy8LLip7FWNq9mngAvrpmFNOx1A3Pvuu4T
NoHgnCGVPiOa/UD9VGwFioTe4VYDihxvQp/ssVL+yerg7A0jlCjLO/eF+wHN7qvxoqMXjAAQspVX
2j+tixYFPdLJmSAA4HIZthSFISg4XzM+qKLGrYmKh/fJS2gGtx6w564ksndhhGQVFO4NvOFXE+H2
9svivc69rWtD2/ZSFCtOSaqH/TedJBgu6W4J1/MYIhXPfT46CMbAiBHvm+PlIfhSmSej9+AyvbFH
N4lg6f6gHkjR1nsImye1joL4tbD8b5AEQHPjdcvoZtGI1FuzRGDYZMH2jHm7Cm5phpu9m2n8J0Q1
G1k+v3nMCV2ggqo8y1npnQ6/0PsgFvccV6dsvjbtRn5zG4XqBD2hM9pikxIAvuyozhbyWBbDa20G
6UZUzgdLiU3U4XXUeXPHRaJWNrUOe8XQWmRT+NTH1YoW9sqQ8lC1LllvHnbTHHBJnPNCeMfU2lCK
3DOk/ZvabskieRDJ2pTdfnksMxfuWd05GytYFobzx/PwjbeiYlIuzJe2+ukTSNu9oudALrnPa6++
kSWCV8BMEmopI7mE3xKP865Qzg1O/GISRbqk1OGmxMttWMzqDLQgS+WJk0LJk7FGhBQOIYv/CHRO
seS97LoAptrJgqlCykAH8HjZo3Yvpsxddij5FiP8u2NS1+zpwmgz+W1Lq9w9IY5ls22ww2l9sTew
iK4gOF/qYYbtevUAk7BETtABaWngZjErifk3ijRFgHQKEypI/tDdSvP130BvTOY/SBz1n5aoLRxE
Ncz5SAEadRGhzjZI0YATEYSlsIElio+cCa9QDDqAhave7ZehFO9mNKD9nvFotb7vUv2QzJ6ZzMy3
XOq8/0rs8iSjRNs8Nl9kGSC+93Ev6MiJmd8Ct4L/0rCy7Yl32JIchtq8lLRu5u/Yj17tpqpZajar
gd5Autg+EFBid8xBw9YURVNtHaSRfg/KDy5BG+wNP1UkTVT3hhCh65i1z3Ym9rHOHHXSmAa0Ogdu
pNxyyUZ3O1ngw/6HsTPbjdzosvWrGHV9+DfHYESj3Rc5DxoylRpSuiFUkorzPPPpz8eyu9uuBnwO
YBSgSpWsTJIRO/Ze61tdWMEAa8d1JtyLXUF083wCCNqxoZkNJNI0lX9i75/3mAyIOehHjisdnfga
KadDZLJJV9oonbXobXfHsB3nRkdvFp7mi2YU04MxlsBFAZ4uhsnme6PxFAUEH0axGdwFjkwWzLhB
2tTNV4Q/F1HilD+VyTXp52DvFvzZvowgpA4TduaqqjCK2eNBbyX4wrHSVzR7ajiT3LhOO2IQb8hr
iIKb3OQMjglDY59bpjUlE06TxLRCerBIxmJSgI3WPkrqwHVnjrdNiXU6V2jksfzvkZSVcywvdgkR
beZNj547AmJ8CStjGj57i3aU53hEdplymY8j3uf4GtXg4TJpvPqd/l0Gr9yamMAFDCGznCMG5JRu
MzwxpnJOli+eJuDGSBvbYFfpBgLNQBytMn7ElkclMln0yKsGaDbanD4W1OXqI5iAf44Vcqs4u2Nt
e0MlidhLffpwE700o+dLY3xhO663KDgUYoPUYDO58OTybj01xrNdUGxNtYR2x7JiMJixJAT+MKIV
hMF/CQ7eTOmD60MjTigNnmoMbkEXwYwK4Wx3UfwQ9th5GShmjGWkxA8UjXW2ctCFJ0iJNO0xyo0U
1Q96G9loTyPauKUM+mRNilVoNgtfus3CFNShg7Nk/o85c2jyhddmmx6wE51k1GEDCXlcR3LTSbpa
Ga7W49es86VlVOZdEAzPrs9wxKnAqCCLx7PiowYzXFzEIj73NdnruhrTNRbJaZH4wys0VZ0pZ7TK
S9rOiMT0TVuGj5Zdf/fIy+SQXd/rtf+ejHdOhcRp6t4bF8CbwUhn6bFQUUxB2skQTpO4RC5qgCzZ
WcBnA6Huao8Fvue+EQji/FuvQv7YThYma6o9rCXNh+zw85RER2eJ0S/d6jFOk3Pi5VcOEJw9sI+I
VNw6Y8AZGAeUZuIBLOEdVexmse/wMHLhViruLhoiEdLjBXe3CrcdOCsWOQfUYyQu1aA9xrXLde0x
MNeDma56A98wkqC4Qmvl6hrLji3FojWB+pK1YmgIkzE4QqRMl8+RnEBq5X66r+dV34o3YeZqoCIw
r/SokRhaLohzwdrQGXt3P1TlJfDS4jFy9PuB202q5JawuSWwOw7Q1CQRY98k3TVjjZWspOacQ5jT
7eAat1lsfZRBim0lpBmcmd6Tad8nXpdhT879VaVrF0sNB6mbLMo2omGHWNQg3iF52PeaeoyYhi+q
LHkjngT3doejzaCpEFgbDSX8wt270JbJ/mlmFWN3l8cCmXRuH11DLiPa9viaK/KW0JsX/h4OnQLP
V+5hqd7hyKsBQiSXFpHlUklxLG2TOwxFHuVJQ7BsuR/sV8GnqtKZchIkbx6Kw4URAodScuAzbtAY
hjUwUbOCMD6h7G+FhlsWxBEUItV91WP7QcDTz3usEQXjzyfHuCcZhG8yoS01jUVUBkVoqnHh2BsX
dL1BlurjWhrao0V/eDXkiBdCXF6iH48CyKD0QmY0zD6sfr5jw53RAPZPWpOH+sYMAE92XTnu/cnb
2bL4cKibOlvNFnrs+41bXuA6IwBVZ/bEYdtjx5O9+yEN42J5GLVjvb60MgoQFYxnDDw3jmW9B36+
9UrOrUKr3xAur3VZfdpjD2LHqYttbv8wcRKZYevss2R8tnT5yiqMvlCtCB9a1oxO/bI8mWXUfud4
HGASga6CujIgjdz26MNyAtxVkCv9mBOtbE+dxswesmDG27RPZog72GjG+0pnThM24ykP1IqKkdvd
zr5GAFZrryQwh9xvenM6O+hEJ5HD3hAnb2PTP9ccfhaM6pwlXXZuC+RoeotCpmUsOb7YMaNOvVIv
zkhc+zD+cF3AHvy8akj2WhV+wgoRiw61MilyL5hcyYXT74XuDEtwiEaCRzUjq9EFhY9n8LGM1Lun
HLVOqpcYXf2KXID3KARNSTbF3vbND9SzgCTUjRqbdEny34QMhKEfp5ChL64NfSY6FPJRds+225Hz
1NU3DWMCzaM5pjQG4BG51pCBczwCArFGpUBpdZxRsT0wkoQc0YY7NmWDgznDG6UTg5bj3erqiyPw
N6LNzWdJ0mbycfCxMKygSFJ5KuTCrrFFIJPdubX7EhaH3jbO+aBbeBTqIxX1CTwclnpfAvIRZCMq
eI+SQlf6VIYE0DGctvHx1NQs+buS2l4MzLkMKGdbJ8Q36MCR27TC3wT++FnTwJhsHqacJQj13E2G
l7UocJn76pLo2jmth1PrNsba8onBaGuULU5tfflNdFP53SmGh6g58TFKvS+7PBB3WNLDzj7bgCod
OFVOo4IT3mftkyCZ93Boau/QR321wmK6AlmOEV13Ysj8tLepgLfKHVBeaMltiq1u3lNFm+0ELvZp
ok7ooDZ4Znicjbtxz644aox4sWO+ZX79PNrZfSCc27hKvsdYC4JZ3cWM0mcR04cak+VsrO2R+4Jc
wCBClVApj/ysnn3ADqCeY9ZAFDwupWkkS8v+HMPB5sxcq0XdLNKaKawglSXX2N4pDG5FUr5WZ220
mdyys6IzLbeQYR8Kk/bOaGYlvZk7BsxkADV1vwa8fOldkDpp8IPs0RQbIYwb01jIgYrOxyUwTQxA
UbdgZE1LFI3AQ6JnQJhYwplkLFo/etVBm7cpklritSBURvcFfbdFZ2Xfm6feXLsBFcfUkjCge/HO
7gf2EY9nvCCPHNXMhfDKYYH45jlR1Y2M2yc9VTnaFPfdseIrJBCOb6HxkRQArcxcnLKBBb4jrlCE
V8TgiCsjTCmj0V148M9JVj9VRJpgsOVUMifnjS1mBNGRPSCS2WSuISwrXgdNgygb5WCPyM8xKaoR
DcEOi8g8wbn03rYMZ732JOocPxBwa6rkTQajir4qKnpB2m0ONVGC2drqQ/kcueGcgod5HbP6vspS
4ChZsxmlcbY7SsGhz/Y0UgHX2JlcTHIP3+oNtL02pYyctJq0iiT+XkhzlTeut3Jixv+OeTNRbnJY
Ah3iZqCcMvxYQYm0X0YsZEOYrhP/pW26G7woF2HNKgPPeZs7hZLW9gLtMQpU1XQLe4O+N8o+dEN7
8DoNRo3fKxguq5j4HiD8PUZ9pAN1VxxUkrylUEEwyGJ2HpkiZkCyD1p+01eNgX5/PI1ldtUhva5r
fVrPGlviaVb0246+cD7SpFy1lneWNdtU3Q4dvS94GBOsyW4k0gm1LVq+4keJAKfv4H2Eygg2Qovh
VBRXJ7VQaVgcwVOiSRs339VatI9N+WIzA3Lo2EZtfB837XM0+g+xQfw7Bpd5s+yq6tqi7iQk7DSU
rKxulG4DulilJ04GnpujcrUSytWtHnOuYd/a+LbolgPJGtX0g+4DPWBvYJgKE6BsSLVNW6dd47Z8
Sme5YGlUzOyz/Cmr7HOj83CNbLqszukmxA3LNHXvTaiUc/u+bkRE7xw3voS9MnJmgfH5MiqqhrIi
lM3Xgm5NH/2AKN7EGTK+t8Z3ekIlTzNQpdD0tlOYXEkuSOmQytucPIwaIdJN0UZvBaWfSMStS27d
2uwjimPNAgde9azqUXfwBQjz3FsJ2VgHI852cBXqZYQpnTxDuEmwmDKhgX0Kr+i2rn0htnLU95Xp
fkTC20ddeebzuEE3d58W7rQMQa5hcH0xw2zWxVNBRfifvFGtRq25oS1ElkI7HkPbURBSLEL65Fc/
En1RCHgczXHo2NYp+Z7a1PwobLQWhYeK37dR2TJZ9LVH3eJBqXhAc4NXiSp7pPMsR2Wju3EkFZAP
v16HGOCjwMV7wHoPimesuosHswb2+61FoaTCVr/TBLc9ojdMB0zDwUFlq6zi/x+E0yUOOmTvzoF7
4RO9O/YDfKWwIGgLsv9lxtizkj/0MRrncGCoPnoK/m4F8Kyf+9OTeEbfxGTKbFkf0aZ0hnZC+0LL
z3Pv5vcxDITLAm9sUygRxcQui8nHAl6DFYuUvxhYGr5ThPDzc+HThgvcN98Lf2hjZK8tdqAsKcBp
dWnDrZdvwoKKoM9D3F0sTjanFU0AyXVIHyBdyQ8zylZc2LgybpYu4U7QR3z40nH5mMTErFNDfYRT
c9vmDLw5Vy0go0ONxSsw+SOseaoLz1Z0TbgzGIuj4Y13QfXDDvqONWiGKqmpWudy4INbYcwF22xh
JBoVlQjUHBAYWKQbmd5PRkNQgI1FzcCfgXG8tAgPqNDmDek9Re7sByZyyTr3rIY0lNShtkEFK52y
q8jaD+qUicA5i+BwtCTVtoicq1aMR5nWm9wn/kdnWkprPCI0PbF9WMRpyKhKVaepuCmL7oN4jk05
yz1kVnZbRb5kNMW7ApswhDgEL+wrTqBfaUvcOEV5Ubazh6FHJ5MoKRTWs8V3LQoDkEVfwg307dcy
HIm60k8qsrhmBsdR4DJtkz15scejRtN2IfKDEsF9aWrvTYlHHGqXWbpPyWdSwhpPLXQ1QMl3GJHy
lUwyHJdl/yKz506219E03K0czHMbOOkGE0yMbfFJi8AdSOtcR0TWIm0kSw97eW+8+HMga2K3Rz0v
YOmjQbaSwWeIVD6kjSSKLXyw82um8vewccJNpCU3JAKDtUIAu7TajJM/bW4aNPIDv+DSjLRyUWn6
F8EJfLCj/jygvfOgRy4zrX6i5//WR8ED4TjkyeUnfyQ2laxeksrYr/SQ0NbUePv5nlP9Me+6W47p
OI4G2kvanTvRfRYz88cSyefEvXxQ5HCjqHLOCfbx0aOhkqrUoa/fvKk8yNZwMlJC504onJ9x/uDv
RJpfd92xBNqPNTjb4bMHJKHKB6HaJQ4eYrnYHs0aPA2lUUCCAein8JpVuIh77jm2wZafGTuCY3iJ
w7TqbioVvMBMuGYNdK6wdH+MMJkYmCrHuK1JIOu0mGh5ad50cHZpeyF9zHapFn/XJ4bfVrozNdp/
sRMjjsOLvMCM+1S2wT3jSaLbWBCMryLN36q0+vR1kG4uR8eU1ifkh1vk7dWircVXnyFhySsqn6kB
PC/Ge5R7BGAnKK5RmukpQK6h7x7o0mCrgXU4xu0GiMVDDI0uxvlOgX/Gm9lvHHBIJo4QA5WFfdIj
/DAwC7MdrWU8RDqDwDF5HpOzENrVNAdaOLZxC9ploG/NNJ4ZBV2TOzJTlsTJtis/CR5UKW84lIOl
9IxbopIvttQ3BAysIDBou1lCGmMbWUUNPTZfxieM05LacJpHJJveG5auHBYlWoCVbnbXmr+XXvOd
XtSxx4ew91ztKZX6fn5wU+cpN9Bpk5TFcY46RxAQrHjWF8TCo0PvtOeOHOOFdBlduXV+Jub9EybA
OrfhYdk5WHEOPHMmdJHk92hePpysPWQ6HJuqoPkcR/5G+PFKdhrk4R5pYOc/Q8V5dBP/szAADPrT
XHjnFPuqu4zlxNEkesgGxJbokBa+PuzZ5txFzoerWIeMzrxifrrJ0hs3I5FDT4KlSBWPjZRbVG7m
dsSpWjsUU/l4O/PzFo7F+VJZ4dkroE9QWnpldvHoblKmehvgKbeJ72xNSF+1bE4Qq56NJPzUsRlO
5vSREZO0tJz6ifnYs2Ybz8yojp1D3n3D0UDh8aX6WLlUeRTF8mLa2edg4ZGWDG+GOcwjCtuLRkE4
2u5zlbAkmX0Fbrez4+3E0Ji+2K5DdrYloUTf+IRJ0Olbav3UvUGhXeCVXmW1Ya8VmlxiE8dT7RTf
G/kM7+rVQVUGTIkGnZbUh4DFkDzuczdulR7PikU2JQvhApJvQkymeh92HkbT8GDQ9lgFAlw/cQrr
ouGvR+ea5Pk9mav8pTinRfAUjJywe1Hv5wBihfJUkHCvyGzH+xd31lqjTcDmz2YxTPTD0pQ0A2jz
YsU6fR+72lo3CDGQPm1Lcq+PA8igIv8gpaqKnGc0ZhurCSrQ48HRadqLh4dRxsNdHYFLbNV0kxXa
vb21JCF9aTJq9IrIaa07VIpJ+S615pnoIP0ensExLlznzvU6Wj6p9Zx8MjbkPZd3LEWEkxvmc+2X
99EEitQ9YepCouvm+7ILQIETDIVPBkiV1q8IYUXFRzCgKNK9lTd7gVDUG0+WIl7Fd7jSWQcByWFc
K1vGN7Ddizl+ehqHeAWEggY9SPeeWpc7JpxQ42Ap66L8KVS9wF6d77QWfnHBKq5j88G2i0iuq5MX
A4BePAA6GmL208QZScbC69yVwwbcxay+6C4NJ41tY4zJLmZBZYuAnh2ps0nBu4lTwonal5Jas5qY
BKet2Fixpi3HtLlFtUlYNNMdtu1L6sKpcR1kWFO7n1OdQYHssoGqKg7Fg2vQt8vFo4hZ00rWNCwi
cxpfcvXDOaxR4uWlCl6hvkUubd5wqLmx3KLaz/MBDULiKrfo8uGxoABIOGoUibecIpdTok/ORGHS
rUqZ8+DG7EYefUjGkAuH20GLrsy+3V2Xx5e6yI1VJytO8WtPTAFS7jecPTToBoRELcEtwPTJxEzq
rQYrRreLg59ukcQhbdd/VN1tOWVvZZ8Wm6jPAedYBpFhMQcoUwLS6MsBJ05/CxcF5idefgalZD4w
kqkMvjvFOdH18a3lTvWdzcdSVUj8VUciTkHzsbWKTVrM2Sr6V+vD0MArcd1VVsmDJ3iy3eAu6vzP
HpnPbavXh+7Db4C9xsYahy5JLM704Q9+s6U1f/Vp2QV++tolOLbcHD1mXZpHIgPLDejoi56mJjCH
7CvpVTnrRcNVxZForAjQReTf5nP+cvHhmgGnUn4jenq7vGcmCIwIPhCDUw7nYVR+6pWT7MP6xWgp
XgNASSsq/0NnAiujxFGeD6NBO4CoehrLqN7GzqvQKJJoZSKGMBvgydrXqDB/UG1HSxrBjhOssmm6
V1BQOXbDZOyaSxNm+O8JiV+zgaxa4GrMcz4V+S4LCkL0s7gUx9w5yGxW5JrPDhopbii6XXX+0dYt
iBZBNT6nbMvCuoE6CbnfmS5I/5+Jlf8yLWvbJ+4zavln9r35mjkE1yK1YESjsEL2FBidD/c328N2
C+68ghUTxoYRGdTskH6qXL7rT5CL3nqipZDrMTPwYtSxCWGkOJQWCqXRIj477cTg1k1/oCxrF9gC
Wem9z9wrjZUXE0oU+J9RSL8YagNRfgn4rTmpqm8qtugkPVjBDzPuEDxqsDRt5md+YRrLFGZzjsKx
sopyqWc5DjmU+tJFnIOCPmqk2vkW7dE2Q8YIHLGHVpl8b30Ly3TAw5Xa0cWq6s9YM3YummdY1i0D
VHG2YtRwID+MwckZu+8ZbvM48vgskjp6QvM0tnRaFUFfbNDRHaJdplMpBxEj9iy0He3Kq9VLOtSX
oanYDG2avipqHjILWzL9nXoVFw0iLFU+0u+6M9OS90Kmhd9/zS2BbAZwRpw3Jc5fJ6QySUkuWiY1
hMeS1LU+IzuG9v+yd6ZHzgT24gf9zocJw8WiGQaaWQJJu6jWcQ3gZwQmkU8mAhjyy6OmP6GLBoJO
MdJ44AZL/0cZqyOjw2PNu4RtkJxivzzTnpzrlMnnkF4l02NwBMoPM29yzp0s092Uk0OnNlWToxIZ
6exFmMV4mIBwOLeZZ8IQwyvStBsy1jTMEtVXGL34I74biEMrFA7PxKvjr0e0IKfLhCkSMdejKFlE
STQEzzWDxK9jHT3DPIQKFI10UfJqb3XUgowQQ5pz4ScBKptKo78jwTaAXETJ0qxsQOeI0bOQbpRB
wbkssChRjKGqy+qS9M/0nJGYGUpGeEYBc39KB32tINebWX3lIdrFoTFSg5LTZunP7Yxzq7Mfoqc/
Xorpzp5uzW6iHVESghFEc1cde9bByL7rGYaNkGl/M3Rfsxx9iS99Td6qx2KdEzU6ISZsXdqymjZc
aU8mixrK30prCiaPEL4pMAUA+5rIRZ+mT99RE9Pz5vhfgO/UiDmxReGsNZOsn5H+MD1iApRS8BLB
9FkZ6ueofxGANbdooZkls77S4AcpjSO7sfVVq5aZVRyC+qGo9ZTBhDgXJK0ERE6RssnMnp2ZSPGm
xlyEXoTfCoZT+jJIWtiteyWEG1VVXKwpadCTJeVpQC3GW3KZxVn1phus+6HAvQYs5SwbOtSAgl/1
MNZ2Sec8yjB9g9cE2Gw6FU4HmS9EsWIOHz2M5ADB5LJVjK4L0pWYknT7sHBA0BHWAv8bmpNujgz5
GAlK8f7zL7wiA6YM8rzjJOf68IigObNX6sE5njsfk3GjArzgIH0Y89dkB2fC2aUAKCDQUbjxpmL1
6o1OBYtmqTKubT/ZBwtCrjdNZwEHdg3P4ckSGzPpiFL1nJKhhWLcntHdkvuwGd7odYxMS5M3cxiP
A731LrSu3GCKppUDdsGf4zTwzoPPe5KpIPZaRQ9EgIMVKuUtwtSB0y9iLJ9pQi2iHRONq2i1pR3T
G3YSKLRJf8+6uWqN6UwA0MK0U/TI4LEoD6KSfFdLrdzxPOBHT02EXwVt3Lr0zqVOnw40wOtA7VMG
gElMa7ibhtICq5nFePHR+xoCrb/NWC7ro+IZ9I1Y0gLWjoaC6wMU/FiarnoVShzSiLYBwxTIXtrU
X2XC+dYK34KmaeYEmGirE9Pz1oJJDpvsJAYDF1NpFewc2rC2qECeWfo2XjvttUDmT5LAwUPgMbst
hiB/M8zkcbTIHNZspziO+Clu/BhOlW5SszOrvaq04HScduYWFKd5OxWcfs0M5gHnbgdra1LdZUFR
7+lbUXAN3rtDgfPWk0y3QoBrHbUuLR+ZK2GmFclbooqD7rrlsmP32CeiI6jiEV6qfhBG36yqEGWv
6jzcEz+62XedtuBmscXe1Oh0ljVxfHWBazzEGxy3xcEKHWdlj01wb05s03HCnFea7kOVueltUZWw
AcNUY0aI0IcTen7PTrGWI2UaqivEJfMHSWeMn1xl7c2Y5fpl/hBJ8PNPueUQLNzoFbwRnP1mGz5V
Tjn73nAZjDnZpyFqW6YphKjSNhc9Msuwxx3P8EAZ3lM6VXQ61GPvi+CQNNZ3ZXF+Q7bygGOM09aE
2BVKjIsFswV1rcOc6Zu3zmNTzdA3kGsMmFYEP5wQ/hJKBtL9MLulBmZk9eiX7jYumPxH2V7L0vJm
nlP2sgeuLeM3A0/VGtKut4AWiK1SgJavo9kcEG/hj38Cv2jWDX1Js9xMnh5s3JIPKK/DFbI5auMu
XENznc+WtGYsdRvJ1F65Kbp3SVMuCLxnzdVfIWgAJ8qSbg3q0JH7gsncKnRIrQin/Ls1oVlHSEHb
Zjb0WM5nKBowqpZ5SjXrtdQt7oj+VpCIvbPCNl9EI0xSRiLDKB4J/zROPQVmn90Uth+eO00IYjI3
AfHli9xFuoh4xCTTlOY3k+Rxl8HUFjlKXW0g/Sc7JEX+VBkglZMDB1e5LDRr2oyRgbkxboJNjxBY
OqCTFcRSfTTJp7erJfw8Zt59XOLuSIEZEJGU3uNFsraIJCryBqdjYDnGxgsZQSqMCUQTFRs04RmN
XvryoTNBYw80ugtJubYsfccxrQuJMA67ASiOg1hac4kuejUG7LG9qhEgdz+aNut4WDjgkjOCOJCm
dABWdydkRc2vMW3RouSqkY1+8AGgN1PnY2Dxl1k6JiunRlfsEna5NqLPHAbV3vCip9JV4fLbb//2
n//xbx/Dv/tf+Ym0Iz/P6v/8D77+yIsRIhM6879/+Z+Pecp/P//Nf3/PL99yG35UeZ3/aP7xu7Zf
+d17+lX/+k3zb/PfP5n/+5+/3eq9ef/bF+sMt994br+q8eGrbpPm52/B+5i/8//3xd++fv6Ux7H4
+v3bR95mzfzT/DDPvv350v7z929C/Pyc/viY5h//52vz7//7t/VH+/6ZV7/+g6/3uvn9G5SnfxnS
diSzZsOUsOfMb7/1Xz9fUua/dOFK07EMlzWJc8K337K8aoLfvxn/4m8oMgnV0R146fa33+q8nV/R
7H8pvEyG4h/olmXbrvXtv975367g/1zR37I2PRH209S/f3ONb78Vf1zo+Z05kAuUoQshcfcpw2CQ
yOsf7w8hU2R+jf9DQlYD26tWnBnqS5VikuVdOH/8MXg4QKkS/+vr/3mZhIJqZ0w2KLCQjO8kM6ki
67h9GD2kM0NO3IkXtP2WtC8PKUmhEBMGOZlunXkDE4FA6ah172sLmA3Fc33xK3wrVtAVL4lEux0K
bXynL3rqqzj/UTFpdwMB5UDp38eEKWXgDKuKhhwjI5meuvkPRVo1AjjQfdNwpVcmdnpnVneEsObU
nX27hRWbH//8u7q664Z53MLD6k9N8OdXbswLqaWLY1Pk6z/+aeu5O89j2dLpXdxVcpyrglEneZG9
6udXP18IxiC/IwPdvU1prs7f2km5+8tt9ee1++u1MuWv10rqfNa2A4prvp/s+fW/XCtCZwJkYHRE
9DlEBADqk2vTtBdlwAjZcylwe5a7HtqqCwRgHXT+sOH7ox2hYCOoheYx1QlxxBEPtcoLhnWctqB2
dey+TIrvTBzYa80gpNgnF5aQpMTcDk4Zk5YVtWvy6gjgLoRDxmV7/8/vzOKB+vtdKA2LW1FIZTim
Y5jO399ZQM1iFLkw1kHv+CtRxevayRzuHJVvZaePK9t0gw0+NrVhmU82SY7TiudDe+kiF5g5E2Jj
iB8no/yi6YkosyY4GDse0eY+uwq5FuSyMv/fSuFbrLrRtZdG88hDiCQJpMfY1vaCAXtGqzG8kVH6
hpl9hbfRuVhaClOyqAnj8K0f+MG7xf/jzf/yCDo0qIQhlMNMVliOcFgG/npZbT/rHLfX9FU9ACyw
g+kwVAFNsSC5MYXb70SpO2u9DpiN6FhZ3hhE8RsT3VaLuNy3jQthpvdwqQj7UtRpvh/M3uWk5uCe
ToeL0aLsYCDJiF6/aIqJYlcgpyBacKqQrQ6pCW+RaO19Z48X5Mti/c/vb14t/3pxlSMEi5kwYTYY
mFLNX5YYt+6nVjY+cLOI6lSSlcMM1bo1rfwOK7s8hsG0LilT14lOCeMG2UsFOxxnBfTBZGpIRILe
5YJVd4oQarmC/OS1o1oSy8zy5KdoqSMKdpkJPgg7LF5irlplkntZM9aKnHBcuVab3umW/HT6Txno
5sEtyl0bDumJUQobufCWUZ9YmzbQh1OPYnYN8SZZNZPmrOH5kZMO+WD9h9UtnpCjZMUDoVLDvf0T
lxVPdv8wReR8BOlwmqLQvQnSiv6Hgr1fdFHzyP14bwUVD19TfNhxWe6nvL1i8HeOuDnGFZzwdDLU
yu6L8rWNaEdo+eGfr4Pr/q/rwOnNoEEsLbTzhvXLfdYwIOncZjTXMPRzHYkQpY7Ko3jdRPrBsr9y
gFULmXb9h2DWBhp5wLnnI5R8bXTBDCIbV51GbDharPose12DTlOiUpKA6Nvs2YR4iVgiRyKFFP2c
tuOtTJD8ZEbF5QsLe+eUaXVvT8WOsESPk2+OiDWoIaY5bBAN1ZPRkZU2NPGB9KNxP6Uaj+eYirVk
WmOTD4/AK9VWScppHNfDMAuK1XaaF8OfD/fEgfMnF66xxxeJeeWI6hvbYXQ3GEFzNGRQbRzfNzAG
yzvYq4TENRWawanrsICaBw0u+pFK3LAwzlRSJzWzivVD3YqrD4P2RsEa3zhTgIVjhFDtcSJbQqR4
sUbK61GDA9Jqpr+yEHvu//nayb8/Q8KyHZ0wSZCx7AA2a+X8+l+W/jDvTM3SIm8Fqcer1gJoKlyy
YNuGZbsHK9Ps81k4bwNyzz39uxkzdXb6/jvDlGlXFewNAxml6yad3owKUeNoReY+CloSe+VGh8Tw
ENYjQYVxejTSMjs5CFMrfH2bpPTqzYiKHs4I0M3aJKTQSrthGcoEm5/9JQVjoj4ZHxAe3dazLbTW
SM2y48BcR0Vl3DFRq8dratTZKQmsdtbwOAc7iNeEXpCK5sFwHOgV/LGXZ3p++/NajplhPIazUUI0
VnOAxv1qxP548szngOkpCSQ2E16VH+F86sfgWTqNe1NMUbGq95ObOReBuR0iQbBC16y2DQzPgxu+
FD2oUb1B89MX2CGduItvTFuRbNeqLt55ykV24OHxSfkOg16rN9lECMbqMYCv8xNz6aXy6Z+v7lzo
/bJCYonSTdOhCHTU/9rY+9CH7ZA7xlqTEMOyjJLGGcHxJjRhbYvISuTm9/mkY8lLGXPRYvcIvCCD
qnaBJ//zL2MZFJe//jbsROgrbWUB7/l1vc7jfgCD6og1SujhxFA/3NdlVd/bc3K1V5UG3TT3h8MZ
7pSEYbwJXFP/HgypWiRdFT+MLTFvgNu7fcCQocCQc25w6/Ft+utEcurRKQsbiiTtDjdNjrbuF2tA
Wcm+1JJjqWz0w22kjm4pwU4oDOBJ3Pm3c3oY1oJjK++YB3hM0bnN49CuVkoxba/YTRjvLk2nUvc/
/7BEy2xhXgSC3EOSh1lvnTEV3YKTgxOv0FXYBbkAGgDCbY+cfd870JOLtoKyYvk3QRd/RFLmrIB8
5Q9ngcMUAyKewNYK9S1iKmtTccJbO/FwAVzQbKHA1KZ3+nlLCyO4JDFRaLnWM3nrDJ2ETR/gBn5V
tzUYB1vKZ0wz2vveqqf1qCnt4kcI1FxQp1AnHPe+4/iLRHiFcSS9D2vr4pl282x1luB0yZJIRt+w
S0iXvk4c7bUMBZhtlR6ILv9tJrNqTZnuPSTsuZzUZZrtmjN28i0HzV8gJm/sob6vimZYtiXG3dLq
eETpOYUC4RnYTh175wjBw3B7bs3Ke7FT7PBz9YFF5RAGMj7joZc7u4zRaNbaGtyos2/ZHbqI/ChK
KNJI0/9L2Jn1xo2kWfQXEWCQwe01k7kvytRq64WwZBf3feevnxPpeejuAXpeBKhQVU5LZMS33Huu
Maw8fE57+m9vj4thV1uM5vugNj+Kl8KJn93M9Y7oadNNORv9IbT6HyU6iaIougt1NSHzCLu+RDJr
CA8L4+Z1HtMMTEFa7gz7B+mDNR3FuEuWbFjQychpLWdQxwIEEbDyS1sxnzYXPDF5gxyQx+Y+ThVo
bQRgS6RdMRB+KF7tyRQ5mYU5kqOxC1jX90N36vG5oO4r04NWDw4qviECb8PFpyUexTawuaAV5h6j
UN9UT7Y7HyfWFy9FZTKabymmC9fbEMmhrRNtVqFsHQ4wElU22Mdey3AeWO5Y4ZbQA3ZihYOHc6JR
aZP7jNHzbMRWjvSPF3Fmem43oiF52rCOUDW5w5kk90fs0T+lqi2SJMAQAcpAgyILXN0uDlPWxc/U
VQiLkUbzzkYHcuiMXQjAZgNphnmOXv8JG8xW6CfHY/ZWdaO5HTwzeYGGApakiE7lttbKGo2E+hTg
+S1TDofFSoAlhjEVa2LXzwV7QOCKOfP1yHwrDEZgxQg3J6gwSfhIcaqfNalCBUO0DQZ+w4cPz8oC
lZCPjkKeRWLp6xoB9/9e+zFc/3Y0QICysF0RieNudAcAZZEduw2M8PgFlVW9zWfY9snsICH0XTlm
70ifjYiHnaua9yOBg4NGCQCfFzd3R3gUP6L12Jcm2b7qzrmZipvlGeD33QyAWaOVl6BtKAzKpwhn
z5PuwU4v4DAhS5WUpDDCuxKYOWsIJl8pc8ORKunQl+grEdd/p2k0njUj+iztLry0RvELqXCxZ95J
zEWm06Omxryra4OMInU2TQIJrjvgn89KXGsKWOiMQ/rSLNo/C8IgPzKSmQ2PQ/LhIp8q23FOujU4
u7hwbdcPGextH73nwCjIT1LQlcuCHe6/3wmu+X+uBNfAoA8MmQmBNLz/KB2pJjPEI0pCm40DrGY7
BcqenNtJ9YQhzzd8PgpqidZy5oa4RYMWcBwbhd/qTbAp4tlgNYORMU8sFnpNEr8MnQbkEqxVrUK2
rLseASheEiDrf0/LoWPI38IPG2oLSagn4L2aGaliSf1mWZYkTq1DpsMQAnkdRhhAHuvWHGJQQx5e
/7S0zm7Gzr01fgYEeO3c3kCujeBkkEn2jqEZBLYqvx9f5lj3WXOehsensSV8axBVZ7bYlItkwgDJ
OTp1fkbSdIW8Bbtoscyr46Z7nNQoCFrd4GouunUb4uFukoyfiKpeCfQYQfnifT8acRhT7naDLxCz
ZFRxu8KW8ykq6KhdB/NQFwswHh3/qV0DFcYLXEs7egnEr054z96ixS9NstT/T2kpVW/9LxMg2jPm
U3gETX7BBEva/9F7lygss2LCcpmpxsbtHR7BDGn3oxCB+ryx4nLbI755pT4t2Dax9BKW2eJNg65u
O2XNQo9dvJ6lr2DqPhPBPt7jjfQqxt9Lq30phMaxDqMn2kTrKQDFzaI9WiWweNaJWIZTEAHFt5l/
HWvcCX4zkC2jQ5//yxpp9R4fZzCDd6t+AmsaTjIhcizMWWELeIG4MnwDetTJM5Ad6kb8I2ncwf/v
r4DQ/71IowRn8mE4rjQMIR3d+c8ZheuZ1I464LJQeo2C7DUXnEQBrePjJ5UynFhD8SVqo7eA/7DM
OAzt+CUF+eSt+JkK5BRFY0/nvJt/NnX83hoJnNCEk4MYOwylqhJm++nkY3Evl/DwKL9KPZpvJKEe
piUr2UzljJwHTK9eZoAjxZM1xMh0LLYIpyabEYR3Fr7SABVJNGXXcMp8rLAuGID5lVXH/NQnCOMd
U17K9LroLS6OeFm2tYr7zPvoBADmLbB7GG8UcaleR3vR1ukGXwk5kjKgA7QkMQktr3M5d/qmrbV8
Jb3su52qEdN18UrlaN0LEsMDK5/+NmfusqUvrU5kyn85IVpBC3IUCp0r+mQy6gI6jCUj6grAJZuX
6SzcBSbBYoYXHEO4sIdrPaKvMbMxR8NvqI9jY4bUg+VALciyOyOjA1m8eDbL5ke30Lyq4ToeZEdF
vTXEkOY5+sI629QxQFIgqvpF4cy5C4qb7pXj30H53wHw7e/L82+Tun9vtR/PCo+CwVjHNA1Pf0zy
/qVdy4n0cuPJMDaNsUzHpdDXrBq8C6LuEIVsSDJXPr62bZNsBRJRzRi5y5V7qinzTy9FbZ1VY3B8
HFmh7l6HOsUWVMdn7nVxbTyWy50H87Ah43lv2Ox1TV2rt7bTmsfCECayDcT8//0FMJgw/9tJoZpQ
ho8YFHXdk7Z0H1O8f/lbIZ9ZFmvpw400JEpzjrOwqA9VdywELhxhz6uGkfYKkT7bkFSU1LgkF/XG
bzfRdZVp0SK2ZUtj6OMVaFF3EElG6Y3aDc5oSPLO0Hv2PkSNvp7TFEOipwo5fl6gHwhY7aMAAeEi
QgK3CV2ype7rICA3NJR/FngIq0pULISy/ImoagQZsXFmHE+iNDFVFwNZzBKkO5jE49WSMySOeZk2
U9Pc6ukXCttj3JHg1+YxRjOr2M+NaZEO1n9perVLwqY8Eu79JrEABzcrUYm9RojnFwmTbhf3oYc3
UTIiwn78h/GHtZYKrZknGH/cNywR2mbQOSRB7P5MrQACrAFQICTm3azRrLiI8YRedatooUkftTL3
BU14h3cEQ8nU33pD6ZLipCR0PlFgnOqXGbgJh4KF5mhA7ce7HB5ahosc0BJuUtAO6wZUfa0nvyUN
r2/H4T5KEcqLDJ2tayaEI5aN4p5oPmlt9bqMbALhMePj1t9K10I+Y+Dnor1eBV1MMxITNZSDnsCZ
VIIIWfemgH+Q1BnWUKSsQAKIT285umP1BemetbZoTxeivbfY/chktzgbqeZKA4GUmQ14SVEwCO0z
tauPMSCKR5TTb3PKjmNrLHtpExiwpGdaEjzhWr8tR+OSMMVZLQW6OzsMDuZcHuFxOAeTV8xW6Q5S
40cQEoIVowX156bZIfJh6TqhSyWdDaf49MYZYr519aCTioMyoZ7Hz0U6uFNto/XBvWnol+ZyicmE
1V7KoHPPjUqJcBbqCRzyYCCWAsSeFyYrAmntjTDGCklQn2yZWtxra0BqJm3sL3aD4AhWccxVNrbw
IzTB7xcSPImssjgEZr2x4aVeRDhpsGqupvxn1EZxa6B8sHOMj020a2LWyiDDPiRV8zFbrPesSfqD
aZP4kULxSyJYI2L2m9kk6Er7KrA3UJ4aOLp1qZ3c2jnjYmYVg3Rwje8GFYMujnM9XEoXPxBpCQzJ
a3Gz2w49TgEQoE3x5iWzi0RVNGxT42NcjS+lFncYhvhC8lHvp9BO1iOv/RDlK4KvhnXat0Bs83E3
L0gLWrVwnQjZYWm0ygIAVTH2DZYuBLxBy/GBGQ0NQ/rKhV5R0zk39dyiTe8Pbt1NvsjjU9FJAw5R
XCir1sXshl9utyhvIUdBhdRHWiNmuDr+gnP1K9P4P8dor6n8cQPoXMbhgNJ+sOwXAlaDhTNptMYb
bw1eW/AyJrVnJhp+2zHpSQ1GvNZiYbsINj1kUdtS2+GEIuEV/TwJfcFa0kGuMgMFiMibqwt7dz0N
HDhovQ6G7s5+jWsAwDz6xtgMxYW3R0XV7+Y5W/Z6QjxpjEjPdYJjqKevoCnxa5r8uS2Xr4p8v5K1
/ek642cRM0RhJAWLB829mfNMJgDp8GaR7TxJ0l9bHFtLO5wDAmorJt0I/nsLhEq49UrNZb/N00lZ
gH+3cXBPwA4JDZTQmPuRJs2krSlSISbTNGF8q70wHfhmR8l0oFGQzCXas5nb5MZ00/sWUw5v5kFW
f7oeTkbAjD3GGm8lab2tIWFFkRH76ez6Uq+Wi3Bx0sGb2rsMQink5zW1PYVS3V6o6ih0U+0nK3Lg
SekxpGQ4D2gyW2yK53zkY8opfQMuzb4Cj8C1Q68X49XBmPzbGVCoOG5H3ssU3O0KwyOpNWt+xbfM
HFrgDnR5OgzurIy7a2ASNMJtpRy6eI2tCaRaAwUc0VvD4PLgscTrveTuEU2AvEC7lC1B5YxK9L2b
+UlDUWEuDkIH6PD4KozhXrTzGi83bno5nQePpqNL7GtQO/G9LDjee7aN/lDle1k4V6KyJvTIbny2
bKq3KO/uQHSOgae1l8d3cxZPTy7qJeMOLe2IAiIBvY6AZ4qbCJE63N4h5GivbLDNMX+hxZbjXbOj
8e5BiNAMbd2nlaQAlZYfcGxtWuinOD7KcRN5v9Kh1p7A4cB5gNY54aFd9XSzV0l6VcKADccc80Ry
J26ZjifMQ+BeS4snWQt8L4K51HfVAmxdZhuClBOEIiRrgmDDx0BDp/u1lRT3cW1kBH2EUVRtzOZH
kGHfg+237MhF0e9RNC+MibzD47ulyYG8tD0J3GZcE59sU7svqCYr9BskqaBCsfVe3LFEY1GcAzo1
9S1cFR7duRp8I1Ve+qBS/iygT6O8WKgvoKnZ4k4oo7Y3lC93VECdCwYeLsvF+QXOVydiwHVvwrO4
pSD0bnEwL76MUG/l+gHHjP6FlnlNECLQIUTSZjI0F9GQo6bbXoLCvZbPluDDgwQor7KGtFjz73ty
o0d5cHcqxDJmymultUhKEkJCcrqirR6Hb8KbjK1j2jUjlelXJKYGJX97SqLm20oG5yZoFjCjW9uE
wvwUBTh/Af/rGO1EtzGwPn5Ap76Ns9B/y7C7927QbzAbyR0ASXtjt8tvw+qj7Q8j6KmktfI6wW6g
AltqLoR0NROw9DsfNXSYAxOKBUHsivL4NzllmHiEzPf8ia4/2Ya3Qd5O9CUwqMtcIYpMLKSH0XLT
wW++hwJqRSooQvKGeA89GC7UMyVq9eCosVfZEk/fkcWcMI8kyWAdF+ilBNtY3xjR7iPP+RRmSopH
FFSXLKOVI80wUo3D6HftYdYiEhfrrDoC5xz0YkNeGDu6rKW1zNGNlaRO7HonNg5sf0HrpXzahPCx
JeNOjSX2krgvzOeqIfhHJt8ihRufJhBGAgdcRBNXBLdPrc1jH0wvU3OfWj4oc9nxZJbKgRIDKFFt
TBB+Yv7/Tpzxt5y69mIadgOo11Edx+Ld3Db/YQ76qeuc+8zg5l321R8gSAYBWZxbEKoCP5F/yOVj
Uz7I77KzL3EwYSxZiGRQAYOwSTca+p0RZzfApeK1JtGWsSB757J7mQxHENn5lhjNeeD4dIYgJJ4k
AP9UOe1t7ozoyJQ7rT7DsfkRJW5/jPml3arIXm7llB+sLnWxCofpGiY8iLaoSG9GyF0HaPQXkLlx
bUVxz/SrYWhiJMsNfkJ8sxdcLcSwp8AzV48/qW/z7haiACPOj9O187ZZC2LGsvRlG3WFext5ePF9
IoCna0H+189wBZbx2mV9f42T3J+ncL5GEpU/FHOfewpghtcC4a5N8TkxsaTTwfseeek5VIEnmFPI
tOvtjvmcc1qm3cwv7Zu7+hKKL7cYl+0kBSimRRCHxTWdgZ4s0uRzqvN3MtgNqAUAhmwvxIkY3VKP
o6hCwm4t6ZPhjNfKxwGMT7B3JXuL8t5V2MoLigK8J4vW2WvX/BFMzYs2kDnj9S/YPXCGmc9pz7h/
yWa5NaviR44MAknd05K7zXpxqpHPgxGE6feanai7KmYMsI18j6rMT6UqEWPM+c0c/RxKQF1ccGjT
TIdweC3B3XTPZgX6iDaDWzy5LaNPhwwTsys2vc64qcFf2ZGqiukCOTzgHko9ww/n5B/QhjtS74+B
437UXf7ZJkzIWM/x4lo6zT9a8fJtHOv8WHtYM/WuBW9NyWCkt5lLGl148G05hGoQg8u5Ru6aA1aC
J5yXwgEgSImw7nFyJ4hi+UbiuJ3xQ47THREq/hAb3XSA/3okfJ6wRuFQbAUSOCCxYYokdTKt5FNE
7fvE8h0cAZmInvGFzufnyKAkmh0f6w75yrI5JxOXMNK2NWTLU23zcwmh/6xLiDXDtIe9famEc2kb
Bmqke/wpPeb/KJxVV/OnqDjYIR+0lkO+m9A+3M7oV82MrSdiDsM5KWgAtTc90ul1cmFtLZnt52S8
2ShJOeR9p+WVsD38wuBFbqlJ6nYQ/IPm97zY4VkvMou+MqE2iQkhs9A52dPHMsHiRICKbAIUqGSj
v8AJmyJvhflttmofxgyC28QhRhmj9FjoN4apmNSBtMx4+tBP/swH4noHNJvYTrfBKL5H6Rg+nAFc
vgOphc4d9cnezQMMz/HPRKa/kxIHqvvixXO8BjvaHzPPibAJZ5+OBRtPKiUlhMgKn/3cD3tUrSa0
1mzYchg8Zb14qQM5csRbG0v/DrF9n0O9fW+ImuJ+X4vZ/pHbXbA2NJegAMu4xPaCqqJnolq0GO0p
5DvBapyfkPSCXQZEYpH9c9lElZ8Ldv9RCb+EjdjVNowPZP7xkUONJIwRG4AgYbpzk/lquqmStTvG
GsJHnNBzMEr/LGqax9oxngloWBCohG+2J+tt24a8SPZydFp2tFkW5twKzbIpY/GnNftul4rkbGH8
F+Wug8nR58sz1dg/zVi/mIsOdSxkvqTNXzNoOLZHvD/eADgDKuIvLyXEk9I+Cq66sAvfmfAqOwiX
c/ImlwZteEyS2CYZuAtNrOxiGFiZgB0xIObkgGx9xoQXo9O/565nx56Wb6alIGxlerSqgkwGnswg
jndNl5JOyUuZW6DJ7ALYWiBRCYSfKZAAVBEnli7ufiGzdM2tgjXYDD8nnC7UI3vFdTE3qFGYmo8w
96PylOlOuO2H6lvLybcrmh91X+5yE3ts4Og/plI7DGjBV5NHDlnv0QQM4hiU6lWdyKUDbSm7n1UW
ciX6A2fywR4IQClNYycVsM2A3OYqhBu/75WloG56J949KG9zB5qmFrW2rkFyIUujZVdQOD4Ga17Q
cqP321PYOM/W4bdd6hqLf8dfgsQG+3uCNOdCnIubbtwx0mM/oHB0bAxfF/h0rQ6oLhxA1pHawYUH
xY6QZS404O0Kb2cq0F1nc5S2Cn7nRT+jQf8inu1nquB4PZS8sZ2QtlM8hYkI1vw2t4zcfqM5IqNW
QfY8uqoaJCbk/WLfZJz+DHIOLP8Xtp5A+kZofZ7C9tGankYF8mvmeZVjQPNR4RYK9ZcMOunyxrgu
qTkwqobnNKN0K2kHuONZ3YIMFAoemEqJN6OY8J8BFpwfiEFlJrTyw0T02ohJt8l+sJ8o33BJaKsW
SuGocIWxAhemCmGYPmCGDHjnBbwhaVXof+cavCvezucGCiIbBbKdFRjR4ejYJ4LJPXRjxuHgE0c4
ipECKoYhJzcOTnxo/ASZUYY3IC+rQYEYNYVktJp+2JS286IpXOMIt1GXABw1SI5x61TrQcEddYV5
TATAR+hkhyXr72jwlycBE9L0gENqUCJnhYskbPZLhx85K5DkrJCSsUyQBXmD78XdXi9adQw028SL
XlN4lIYCU6KLY6wPqjJW0MpZ4SsBuetC4SwV2JI1/56kihcvB0FfdgASapKRVzlrJARX1XaEkGlC
yoRkZuDrmw4RDM1uxE0PbwuOhwJsPhQkDcxNuATOJlUYzoBqBipnGHO3huy0uAs12Ii/4EBjBqlx
ojr58jsxGGKUrSHX+MPilLqKiZi5qiDy+5iCy3WNmAn8SsaB7wS4g6LimgNG8Htls8CVBDCRmRTx
VrdZIUcHBR+NoZBOCkfaKzBp8UCUwirtIzgekcKXdnBMiwqHsdqHuEaJF73bM5enY+BydhP53LET
ZtgLf0HhUUl19qNGITF4cqn8Iqgd8rlQUNXoKzXa5FrKAE2/wq6WCsBaQGKdFJKVHIpl0ztfxlDi
o12qje6l8amC4wqGkqhTewtglc8I6TWF+Goo9GtrAYHNFQ42hwvLeycX+5TV2SUAGetr8GOb3rmQ
onK04coSIOfncGZrBZy1XdCziYLQRpFz9VyLUUbmbkVt/2gVsLaGXFuckO+Sp9EqA09elltUob45
MysEe4PWA/xtBAYXGu7kYU+252/yw8lQjjTSuBQ6N4ahy6jrKGHqmrB1BYzdQC0IYGsnK5v529QG
zgY6yT9T6ESbkZzuxPmC/fEqFbsXxTGkbpGuoB79aRI26sFL0MiU0Sjc31IRgBtQwORQcDfCBm6B
BDcd1DuECLuMhR9EEuufTBGFOa4+XBDDLahhVuAfvWIP50CINWDEvTbfM53/fch1hxgOZWMQvzgV
ujI5z/it9R+JYhszmuwgHTuKeQxS4GxYMFs8cMigz3z8qk89c6wJXPKksMkTPAiNfshKQ4px40+p
CMv6NFwnG+ayUP59RWFuwTHnFVzmBWLRM57Nm2YeojZb6YRpEDYBy9mObj3DeADPJIcVWw5WsP3w
OHX6ce5JuFbZUFnbQpR30jMSVik2OVPgo0M4kRehiNIch4EfKcq0U8Gbxoe3x43y6RraIVZEavjK
vhbCqDYVrbrxOPsnhqhm3FHFwoemQnz10vrV4mkDtQf1WlP8a5BMioY9Ky62qwjZ/E5nHWI2ZhWF
YMSiMb8NiqmNlnzeToqz7SniNggoYwsEecdmEkeI4nJPitA9K1Y3AYI6EziA1zbW81Iyve5dM7u2
ZuVbupedA/A8HvhvqTjgjQERvFBscDc6srkfaHR4NA3FD7ehdyqeeOJq7172p1ycdAOoBXy0Yo+H
MxTyDhx5CZacRNGWqT1q91oxy6ea8zYAY96AM4ch1u2wTuN7VqzzMMRDjkit9fOLOfFPTQMuemgU
tEqowYWEmb44vOFA1C1FU1d3nkDyPcc5w5ImudXesNeBal/IFMAr0gLiB5KQIh3e4m/kqs7d90Aq
R7ViuYOxwmEb83FuiC9gJlu62EnFf68BwQeKCI++kLvA3o463h0dsnUbAW0F8Xct60bf8c1TBGB+
WubvZUiiDbjKMyf7NkHWBee5/2MhseeWZeVPFLje5F+NaFOkzryt3uB9A1TsNwLIPS7rmfFqcbEV
/757kPCB2lTTqejf0SB0hyLq0BIHr4D4TmaFOReFmpqqQtdfJHyXMWd/IBV7v3Ch8GeM0dFKNU+L
IvSbLULTQlH7e8XvnwH562G8MhXZf1CMf3YuHqLw8Yg9DFivSgKobDIBYsIBIO9g1snJCwiPkUoP
0ITzXNvAaokVmFS+QKmSBgTESezYOmAAUghwTsY7RG/JulQZBWKk1mqILdBUfoGlkgxalWnAZOUe
RKQckPRwpXVzsAHle6Jxet907mSAL3tbZSQIwhKESk0gAY43QCUp9EQqEOREZDkhC9YC8wrZzxYH
SoPMWrwDH6sxxZLNQKu/oxZl0qJyGyYCHEguHdYF9Wqish2ESnmwVN5DrJIfHNxnlcqCyClzzpzP
qUqJgOp+nlVuhPvqqBQJS1HiDJUsERMxkTHbWuV2+FSr9AmbGAqiDDH3juACSiIqPJVVUbmkVuQT
+RUNewKU3tFGV9kW4GYAwMgXR/TsbWZuoCogCcMiEiMbycaIVUoGoZfPIHfzs02ARqaSNMaMm3i8
LyphYx7IQCZyQ9PI3sgI4XBUGgeaC/7SKqEDykGgEjsyld1hE+LREeYxRaR6mDb5HjNBH/xvcImp
7I+U4/1NU3kggSAZpGvICBlVWsisckMyF5uv0mMGs2S0wWh4N48pRFuILGFTk39W1fAUum4DWoSh
EOVZAxvFutqyIFA7DIkZ7Ake77LkpQl/1jQb68I23wcZ+kbQtKfFaoi28pyrEY7WZgY7teX1qvq2
/jL71iODhwjEJuS/GM16l3TmsntIaXOKGN0sISY6vcHc0iHsZZk7vxCZtsljzlOQPR8i+3iE3eZO
haPC+k2oGnzULhQfqdCPfUNmcd8SGAQ24bJg632KWLmguyDxGLzaPdFFuUVlW/ptERuXAZPyX2Ve
Gewe+j1y4o6P4NdH3CsvwNfftTedH+GbXPU03pHGSdSNbxkMysGNh4+Cx/RSMHFdGebwVsSJdW9q
NqZxVPVHTbrZD+5i0BLyWMfZDG7IAdejsyk/SGd6mWHJ7IB8GT6V/rJD5pyv+44U1SKFIxXxidZl
BYKAI6s8pu7gngCl1btSR7e0NH3NpTt5z8gFj+Bc6btCDhpPz18LHhzZTVuvjaKnZMIxl5XjNtNb
XlSJv1pn3xgE3tHMtIUpKDEEs10q1XarT885j14KPIE+O1+2A6c+rqP4S6tuUxPYp96o5YmVG2qj
6MLkxyGAV8lr1Zecvep9xkvZ2ZJkK+r1a5A2v6Y0qTf1lL5gsxyPNAVsQqo+eu6NoTlYickkAvs0
k17Y/g9p9MyqJ+BK/auMjl604suopunWealzr5fIuTgclA5bDFZEBX9c4BTnxxfK8vIcmuPMoz2/
mCSGn0gE9ABnBCtyD62nwTEIXjS7n4hafzWPkCD1RYMj9JTfTC63tSn08BB5Ayl2meadQjcG2VvW
sMXygTm4S6EbMpKtenuKV6DzMCkxSLCRmLaW9tvU07fMZiOdxD9inSnz0GXiadIJfGiIz9nZwYjL
i7ROxkT9hdkpa9IGiY1XU/AlBG/Q+bBe73MsTTMx0X4tFBVhJD04HWvnebC5E3Mbr0loXhqHdYpE
a/DIyh7HckHd6v6qsiY9mmHKinPCEG2WAQidWFDrmLl5JfUIOgsyJHi5bHmWpP9I2KLpeddel1ol
0yrrwhIwkHh4jwqJZk3KepU1WDgdUWb7wrAY1SVT/mpH6RMF1UDTFqEiRfSxg1+4t4YcxQhoGRWk
EFRrJjLxq+1h5l6E2rhrTI/s1NsPs4APIlsyf5L+im7/15gFR9G60VUAM3zG5J6duzL7cHXG4oWG
j0BYKKjRIhAeYSRIYGVJ79sVYkMeHHlzCJYhdTCL9Yijeoodno4h3gex5v7UMxbVVsopzOu8H4vi
0sgRpT5irM1DE2163H9EqJQAp8L3pV0um8iq5F9FXmob1snr633rONO3ctzZMmb55gzk/kRmd3Ja
NB9mH70YHQxMbgiKFRW3rIdsgZt2RjTgDruxN15C4Hav+vwi6zKhRxnrK9GxT46NWRlbgkk7cIgj
zT6gDDhJSxsJkyUDb5Qd3SeQ+Fcxxj8z08gvDozn13j+08ajzZ8mxJOdIWmxpUXxRPAsHJ5nkKA8
XWkmP2a24wBusTjm9eL4BPFirqqyFwKmqY6NDj8561aQhHcEWGySPcF6yOUhLYBO1FP0kvqs/6p7
0iPgeNhXBlMZwhzxHWfWuDMN3UT1yMUJX2vTCnxw/Mg5zbh8I2I8dxIK3EmfEgzuEhFUKtExL2NR
YoWE75oUYtq2tokijPAvoAs9/beJlXv/+IfFHAdnrfyllVn+T++BYZwEURIuQxCWjJFgDZrfS6Ot
D8zcnctoFRH0eQA1YfH307MO0P5XlhwlhnUIhSTFQsbjMRlmyBGx5y8GRek0UFKsES5bG0dnyaAb
YXhGO40sKCjvFSYAoBxb4A3zs6zlRLwM6CYjT82PsKANRwRCVHdUvNrtHG4AcDtrUwuukTePt4fV
yELk8kzw8fahwNSr0F+W5KQRJ/M5RPW1r5NL5HAapw1rxgB1jxTDB2ep+zyHqNZ7BjLHSi3wJ+SJ
ZWA0u8x2JkB6/blgWn7nLzwxVNz3TlE9Lbo3v/CDPhpZXfhw4KsLo2hoGiNJr8I522E+IOS2fwfM
S36xYTNX/HHugTHsNZDpfNOJHzy1WfNEFNYgeYCMqlmVE8ZDQ+CRyRDOgSvojjjoll+VF1lrhpUz
NRo6US1xHtQoVp5owBQ/Si0/T6ml0heyivWOntv+WOnx6+SA+DD6DgfJIKNt1MDDwfcLaKJFle3h
prnNDngfm60nUV5kmiLzj0/eQGj7hN9gAMS8cwwIRL1pw1AAtGrW2ZcxMYQQ5cjFiF15JYTSt2XD
/InxvibmKvxnmXBOjuNSfuiTJL0EzS4o5XYn0mk4E9ws2f7m9spUv+mmhcjVVFP1w42L76nX8euR
LFCNTvq7dqfDTNKxy/V/Srwwfxob+9OdnVeu3OG1xbzq103wm2Wg2I9g6K+i1m2/xCOVlZ1+nwAj
IhCbmq94SA6D+d5EBsHLKSQoKXU2SaDTnC7XzoM7fg88gfumFa9ak4RPAV6Oo1F1+3ZAgFayaXqt
syh4Iifv8PhO0+cfj1vaCLx5/VB+M+oML/R1xLqT1MzwkNQfh+2jHrab0UXticmmOdTsry+Bq+cH
RKflBt1Q2Ppc1h1BA275UaOwhLJdX8dA7dWYxb8MTsBYraTKdMhgTlZCG5vNMoErskfARhiguRdq
u/d2QLbbp7n6sDibju1YmW/1GPuJOycKCx0d9JgYq9jgfhxKdntdMhb7uqoOxeydHyr9v9bGAhgQ
qwm3wVgQVioOJnu3UYdYgtm0nY0tgbgWHW2WQzZlJOgYhffOZbPt2+8wl/O5Yfj45M4xsU9hZfld
V067sNZwGi4b0cPmXKFBgJ6jzuHHlzYE7MRVtX/U0YLklxXWIWwjCcLJxIVuVzedt3cD8B1LDjW6
RCB8KcGAaJbNM5pp+1r52IMFqi++22pbqxBBt7Z2FQ/PDuU1Q6AmZEPUPH4sLs0aA4iHc7Cf5VvK
WPTi4v/ZSl7ex0GcZjapk4/DVjQqHVtDAVzGJFfJZF9KpWmzRvPKIUAtkxe/wspzfrvIV4wiSqIV
ZpE0b4K3xAPI3gHzEBH2m6bUJt8iQvBgJnO2YsWRk7TBreyJzPGjziShg+STJh9LkOE3yRx9G9vC
PcvR/BTjZP1K3RlIvaL9201sfuR1TQuIdPRi4nF9cyyXrBkSCpBzTzet51eN+eSmD2gaOp2Nf9XM
bzYLMT93c9OfDIit8xxt0BK9h1V+6Yi8WAfQxtc1z8vMSg5cdDgi+4JUSPHB1rqDeJixcYgW7ebV
TLSXHLKkHXw5HjONXpc7pkUlDBVy2b26+M2ejSkF4kyzYHOWDrfKYmMVdz91o9X2/GgQadWi3Ye4
gNdaDQmLqTApwJU/2vp9BIWnBonsgJ9cs+G3m1CJl4X9XVtcuH1r2cx5r4UWXac5crbM/+AvjzFY
lkS+W2VJOZMvu0KCXOlpzcz8u+878+CNC+hD3BSV88cLB7osgidAnzT3JRL8YEL3neBOct9hD6Vh
TABB8WkYpOwWXvTsmu0PxHhXLzBDNgousTGmNrDLRyZf9xpIOuvSZc6rjRgzyHWC+tCMeQ6KzFkP
cMn+D3vnsVw5smXZX6kfQBocyoFJD66WvNRqAiODJLRyaHx9LWQ9ERmdEWHVVoMa9CAzLAXFhXD3
c87ea1P+W/Vcw2fosugDaxyAcRDkO1KhCRxpqwddTw6uhzFzJGukaIKrtFfDoUxGiMFRiazL8hin
V9BL3K5/y/Jw1eQJ6R169k5MBmP3k8YkuxJztSYvWBKincx4GMyy/3J0nzra1s4Ewp56F8MndpmU
1gQPaTI2d9LWDlkaE9yQz3oNc6IQp6BAZY/EbLKsLTliITqPKWpuJnfyQekxSo5DEORDswr0Jjg0
hX+Bkoa4lSd5HXTySQHkcsbwgmr4I+fAe6LpSAoigRfrOq+creeZjxZhimjAKGrBweX59E66U+Fs
06j6MkiqXZOcXSOiX7VwKxgjr1OM34h0Ngj01cLwODU3eb6jBXvqMoFjFUau1sTrJGmP0zzX9eNy
YRNsuuSg/yCjDB2fNT7npncKGztbYyqO96G7Vn65m+DgCQIZFjg6EIkF5VbGXb6z8XvHcCpnhq+e
s8JDQitXsIpXPZpBegJslj2gOhqX8XYswAn405Me6Keo9+c3MbiNiYwxqq1ee8fazqgCTO2+Tc2X
kUEGjZv4laOPiR7oNcEFt+a+KvDAKgdIA4E0e9QLMiIig+vtyvLRNFlQkEZWo/eNVendqgndjTKw
NnR0YAEhcOrT/lgA7tJgjiyHgU4RmSRb5Xc7mkTdFgYf45RuC4HHGaivh7GCIqp2aAItGsvLweIn
0z5ZuzL/EnrzGKX+0fbKDo2z8G+ZJ9qSTqAdppDHoVL1pI8EXv8+iutJeuHKROHJmKdaoYRWR6Yu
CHhcY2fgX0DtoTNtaqalyOO7rrCWDMu+0fN+H/vwoSNTY5HwfQ+6Vm5GniSTsyrDFhjtRnuNm2pX
SrmpOXw0YXLDK3rW0/KRsf3OUCgH8mLVZegvC5zlRWmdGBTi3kvzb517GrDhJ9JFXB6zpzYhgLHu
btJj0jJd8UWT8iQHaLdqiCd8mMUHmHGuN+VZbqIdoPvWUzjgSe4jjifU87I5phhrUUxUwFwZHFc1
ybNevyKIoAY31RzL2npkkbsujFlvyrDULQnosRVyPxIVHkMtRHYoDTwM3n2Hjng5OWSKZv6+L6p7
QUxNrvKz6Sh/5wuk8Vk2HWwCJQLL31Uu2Sn2PuPIHzBqhe15TPr0tTKShzwpyZ2Zgaj2o97nr1p/
A2Vh36BDxyq1MO9a3TnBHroFcPKcw3RiRlvxFOvhbVGCMzacWC7cgkiNQbfvm54hV8FpvBp15COR
dzNl8ADABh99CO6N1am31kbdFcW72kceZyKvdqRlLOuuv2PE8k5F9gAegBUuqo+u3ZVrtwYNWOsE
KdsfBSMJ9y1R7aclX5Wf9idr4t0zw4a59r4nYnbRFAQTddn8n4iwt9pPJ8OKqUNxYBKcEFwxDEsX
5LT2FAbxQZpMMj2f7mYdykdbG7Aned01Y6Gu5c5GBbZ/1EAre57w2vCw4jREMEH0Ruly75DcbKn/
FiPdVrRj0xP3YDFo6sX1Nbrn85Ku6bAGQX/Bk5+KT4+jJhrEbB6RVVurcbidME4NbWqXvRHS6SbW
dGEIf8ZQbwNkBIe4oViVgLMHwR7bpRtDTRCzrA/fmetG9t5OOoJ93D2FrUeXceAo3UFgFB2JGyBJ
l0N1E+jzYUBAtmtpN2LFCDj/O+2+J7VpUboJumz/k5r6TsbRO5aBL63uVygJMA7pc5idIp2oiL3N
PG6cQgNBuQ2vOXntUWso7iFOSc+LHyyNX9yHWw8NATVYyn0xHP1DRjx1JUB5OdZM7SbeOctUM56N
HDtjD1mU7kcBVC337Md6Lpd1s6P3tLIHa0dz8gjvZdF+SYFGZGLu19nCXWEYQWJS7euu0tdVab20
k/asXGDSZdVcuBnJ1Z0WEhQUJ6zRdilumiHAboH+LhnXBZI5V+qEwqaqvupNG2B6m4TL1LlmSuLC
U64xEs8dPSJueDxzzTg0wVME8XITQqthpQWyV7ftwc/4sgi144ou55WTIh1TdH98ZVVnd/6boaIb
7CVXkDnHtd62+CaU037jkk2JvUlCe9HHYlsL0i/j3r3EpHzzSltLMCQJeXABejFpM/NHl79ETRUZ
4MAMAWyc7dAbg2zjirfYDukoQWyZPO267IGyohNA/Ew+Q89Ogm4JvtoMls6Y/auM6AlMpxy4e/1b
PHkNdBXp7XVGwoneXyd6Ma1obd1DmbkZGNNV+Hl3Dkddr4EBTFd+Whq18agVurVBev9Aki+z3wyl
rWA605TP8dggA8YewDbqsHgrx2Pknewzx0E9OMUcRTJjXWtktjsOs6iARssyV/211xf3CFovqAEz
FsJlmky84tMyjDnL/Glc+v/UsvtfU8skjBDobv9lWvu/qGUb9Ynk6D8AhLzlb9+zy+Yv+we7zBZ/
OMQq6xKrF/5azFL/YpfZ1h82NnMdSSYeN921vX+xy+w/KCxAU7q6bglbNz14R/+Alxl/CENCMPGk
NGhR69Z/i10mfgBVOMLkZ7sm+WMO3lX+wq/2nR/NlzTUXBeG12A3/ckrrJchLSC/usM1RN5NIejp
qvot5DVZaKZ2nWXWqdVakNsFGwgJA+I3Pmlhuz+4aR1QblwpoBxY5Rip/em2/e53mvtR0kkHjt2a
Olpp+pUDi1/lDboag+zA2YMc5vnWjBXC1dD1tp1OILfevSnks1OMGK0MLAjFPgr1Il0ZWqVvPJeG
veEx7BCHrJvyrUYVsBvM7DGJxheHsfJMOsGWYne4WAoiCuriA0M+gVjV1EBsmOBe05l2AyAEtpuh
6Wn7C36/lRe+9V7gQJnEOitjr+FEM+yrspnztw9WXD9X4fgwmj4Mh6BjOCb8jQJOti1CsSHimMbV
eKhHzrQsCoeQJLxRowioHaDw7mhFi9JEZEYloIfzeBA7v9H0V30xay+d0oNJiVXYuUkrC3Hd5LP4
9dUhJ2ENz4E2Jbe9tevijkm7YxydwbTR5CHmA0C/iUR2rFG3X+qK/tUwoLMzFUHIVndNj/c2RTiw
i7pM2zJ6uzVTNz8EEkdXZvbROkjdCEJlh7a7ZCA2N5AVM1eGI/2RCUU0w05bzIvTRY45Uo0+eipw
4K9bt7/OSpIa0pjqNJ2o6nWPuK7VVFjtzHmt6QC2yVaOGf1LVvFAjd6hHx5Lg9l5HLnDKmHzoc6c
joYJuE30HDTs9jqcXfX+kCcbIFI1834ma814lUmMHeOIziX33xIcc6TPaIN+IYSbHyf1nnb2TTki
HbM1T6EPTt6LZljbdWZvXJMTjWnhJCqsx3wopuu+VPSLzAIERTIe7FkdJUUSMwEEEu+4CNrm0s0I
suvYnF6T0vEWSNwEZeCCTgqCwFlh7ZQmKCFPIKW3YzRLHD10i4ogMTHkJc6hyIz8YBMpv/JeQqwq
FBPOR0CR6g3ADOxaDgvd6dEWGaSfDWSXt2Z1i/ULASLdzt4xgzXO12gZ6T0aEMyURu3tCSMGBpFV
zhLGPRNmhzx5ourIEcE8K4lq47cWzHTkpnPya1za0ICKb4NDvlBpj6QV08x8li1ZfiNhjJZEvYWX
QDeTtyhqp00gm3da+fQEGnWXdbAbvB7nKHI6cJ/MOumo2Ryt+Ol5eUs0y73VQDq3u+YZ3x62T3mx
qqxddw0pbDHKK4Hzk6v/5hhZSacxOWl+dd0jcGcMGLw2jn4/uerTmlr9MlTqSMZ65vakiYqWs74+
nmhSHtCe2ovORwmqF7hhJ50mEniFVcTqBWq4oarMbpDVNwunY3Vr/ObY+xK0EbOYWWGsYwdYBF7E
Pc7pNppT+jma1nvT4WOkGz8sYsQbCNc/tFK/BaL9iejAg6WMXbZzzFtNf6ODQufU/CIc5oydztyk
KGGXENq4gbwLZIgR9Y7tr/YpHVVyshRBErpIq/veMwOekeGMunPnzT0dVA2nSj92XnPofOJZImMH
efSp8mauCi0HxTFVr1DBC4thIJoYPm3NB5DCui8JwfPG5KMu8w88w3SnTa1ZTBV+IgbBZsKBvXUS
FNykPvawHqfcXtWhBePZzD4JexsxHvfISb2ALPfw07UdTms0k7B3neKpAUEmKaN1cUbdXJ0yBSfb
4Xcygmfp53DLdeoyk9VzkVki25TdgaVsbXVzvDMywnVhTh+0evC5oU3BtlOgL7ZjMo5J9CGU2j8Q
u42/cHSbp7brvyoKiRhu8EpMwWekU3+o0X4wzfSuQ3GcuzzLys2JtgpZPAcGsK01noMpuY7S+uQa
4oognV1kgdKkl4gG12nXtmYtQw6OEFU0MOBcQNMCe/UniisTjCYT263WmjZtskTuKhUiuvSNZY/1
eGMX5S7Sqgx5sxvtBzd+bWq6OfWomUsjbNYiCwjvYAi/Z4YHDmtpZITFBsQRqQlErq0gd2pQv4t9
qbGIDlVLVIa1qkcM3VXnXUpAxSVR6VEXXmet/mX1tNStE1HttzkXh8eZ7nKfdi3KDg7rVf6V1WA9
q1GxJw02kTb+3gfXipuY0oGHv4RCHvKWRPmj37kSqyPBUxSq5SUa3aOVx3sV3OZJ9OIM0OoJ+92r
REJ+hkTVY9FkMu0BsUOyQo2BqH9oR7yAISgodFI+3lzN8ufwEGsb5/I6KsobjzDVC9NVtTKm9j5A
FbrW6fsnnXcjm6a9ChXi3wIFdTmPsUQVek8+M/00yV7apCpverRfQzdDbvR0W9ps7XX7PrleSG2G
8cb3oaOZNlL6yHLXXvSASofcdiP7JGxhTzpaQfPAfq7pTjykbqdfR5T7zty8DYfmWZO1s5um5rnA
cVK4fvc0sgBYw5hsYRYPVLLoREMnPOV0MUO03gYKPgwUkXmIPIXkT3ePk4E+wXWxvJY67g68QS2q
djVuPE072el4Z3s7Owy8hT396XagxgWdNAJItQmek35/zyBt4ScYMSLFyDMtyIFm5suibMKWN1S8
z5jg39Fithe5xLFKxRKvErnKNIgIg/ZKU7pdY5ltN7HR3zPbQ3495x/b6B12xCWXQOw3gR9elQ15
0o6GSkAI3NrxWK07DmEL4NFwSCwIlpF+aVp5Y8yZV6oz77maPIhuclOkKtpmmf8hy4bPZy7tOIiw
aszJrBgxmBopNLeoAwpoX5Q/ukEU0PjIYQ64RowKIe3cLZYDt1TsOUKMySr0ATBPQ9Edi3g4wXhg
LxDqoLuuOqhUe6nTLj3x9QINWUY/3y8u2Esw1GeOuTDsKrpyysHAP21teOObbeWgvysH09k6UXQX
j22yjHWHA5t0/LWBxwdR4kBgixirM8dJuizxcBRI4BGbdMGmxmkRwBAK7NtsKJ4tL7+prVDfSvuM
Urg4a3b65qqIBZA2fZy1xF7jEkBysKdbQLvDhTxvsUXpZXFXa+6ydiAT2fiB1n2HLWfq3IAwu0id
azqMy7jVMuCRZXBDAX7SeTz3xtC8Kbsbj90sZazFlKwnV44nPKw7xRl1bZl9ePBohUQkMi+VMIaV
5qBjbzGlXMk+DQ+JE9cXuxMTvVLUXH/+o9SSTWdgl19VKUpVUu8jsFFRxHlwOvltP17RTnw2jHTL
LFKsfQUoXaSOfz0B8NnX5Ekf82HQOHbbYJ1mVU0eGNFuCnRtASUDNWKW7CeehitmAeGiywGk8zAv
VVGGt5mm7fWALGZZRldZbx2rOnB3UWgwlI3FMeuUf5dXZITG4QNRA9pZw/Dit3LaD0N3b48a1KwQ
vQCQS7AWybLzpUZEV3CNMADv5Rh8BU6Hb7mLvUvlGTvhOhHiLDMiwIpuBJXLodAZwXq0PoRp6/sq
GoDDCYLdQxXTYE/SBH803DoyEFdREhIXk5VbY6AYzxGQAWnJvW0KbB4EWN7SXy2wUTLQN5ibSPuU
ZAZHNEjFGmcRxPF4NsIvDSLPSIsVxMXAJIDvYlf4eRTtCHit6OVTvTyGU74hDvi+j6R+2wBmLvwh
2aAqJ/aaIR09oWnihWn6F6R8pFL71sLgUd8HDJ3Zt6aHrtSrh0TzgJvNA7g0Ty9BX7z5Jddqkjd6
i+mB7m19Fk5Lki0ir30WaEdfJ5dajoaJ04zXyIu/IlLoVm5JOnZl5YDbss6aH08ur1aWm3xahVJN
nJRrnA1pjQARWVFiWsZNFT/aOdJoB4XRfO7NVpHeebvEg10W5NAIYgQQMdlWd3suR43ZJfSA5ccG
k3YONRNuO4XIczN68k4w1XuO9W8FNilQSdU1HUaNHneB89ObDkixjXskUdUyAIOwyJI6P9ZWt0lT
bQCS0Se7VA5IkqPu2zSBeMlqBVU+7sutOY20+kpnDVRKbmFMzdMpZR8zyWCPnhH6y0FfjchelkLj
CQ9E+vKn6i8XyXimgxPPtul8nasuXdpVr9G00qej+1L1dO4qpNYnT4/OVWEPGBCrAuiPeMx7Txzl
HG6Ugjk4ql77iA2XKNsU9zEEy/3UMOodMDAs3LR1QevgysGcfU2b/BsNM8Kqhqrf5Rm5uCaetrUJ
5wxtGD3T1OhvgXqvdDu849kRWyNlRy394NBVPYbJITs0ontz8mrapxVZL38qh9qxK3c4oE5JZ4MA
adSh4RiP8wIcdVcm39i1yZ9Qw2tYOeG9jg/cK9/dKYYmN0aY2MgSn9J8iXiPpHTHr1Doosc2TOUj
CEXR6um8YINenn1hptuGw9C2yGZ60DS3+yqP2Gf65pPmf4ujTdBMWBjStjwnofstjSBJIkQGdQZl
sBlm67phHFmxjG3ZdQQGtR4QEnu880H+ImUSC23W/IJh0Q/N4FyIlsjYuahDOIBuReTIq1azvhJ5
a5ImwQEreszauL1kGFfydohYY5wz+l77CINjhTKx4U6Y69G4dsK62JlG/g2hI+ihgNY0fq0Q7ViZ
L/1s+GBSgv26oBchOdyubXIdmeWGS3MU5p3D4CzB8LyJsE+feauAm+RI5jLjOdQyjB+oCvWR6WMs
nJ1iaai7QdsoGtuIpl3wDehwIBcFDpifrIzevDZ4oiVuyqzaE7vKW9uW1QZz+93olFvi07tFJLOI
iooDQ4HV3VN4FIcSZzrNhKVvmK+kAQ37wDFfGyg1O9zgY4sHh0HhU4DLRyvN6ob9gEUtmkht4TTM
QEV0LFW8NInJ0Z+NnCOIo8LdUOOKll95Ufko2cicGygftuAk7xzpXyd9CLUvSFe6ivK1yO2aNC8I
Lh2h1Quf0VeaJHsCuWDGDWBlGVpydCVRtA0Ep5Y8NzdVol40o/iWIKY466VH7zrYV8OEc2o0MapB
qJJ6Oi6caYBC5eQnMpKHdZ9lL0VEpL0WLqXtpYdOx10diqpjVlx/Ni0HvUgkx7CeDl3RkhroIQSX
Y78mKIvTBwLp5dinwzJF6X8sA9BIA1k4FdEYC2qbekWG2H4Ydc4AOuCSOqijjewM1mLdvc4N/4nP
e9t19YMNk2+HaQVQjne2feMB4ecDupKFmbnevh1b2mvhGb4Be91g3Ppx8lxDXeC1cQ/8WPoKyKAT
YTTEAzPYMPX6ge0U/AqhlaysnGwxNaX1IDYVpBFekXRtl3zUulHv2hjIDfNJVFUdvSkMQjW0OMKy
h2DCUzeKaKfBVVxYyntkPtQsISgVi77xIHh2hEglnveSSwUpGI0DzQ2dCiigc8J5vGo4LcTwbBgd
Bc8Z6nKtmMQKavKGLcI/NCq4QRH3GQU6cndqyAVxMg6KZjBHqicxFtjjRen+8sHRh/bYssD14dqZ
2kPBRJNJT5VtW5zvlC/9F3tQvZIZeaUKfTak1SthVXBv6F0N1mxvjhkgDOwfy0AZryyhlLEJBtE6
GGlqJIoT9fSKCRsLMCCA2HwQ+M9OZY/rTHX4nOIWwzNtAUfz7hNkjoDbaL5DQ4Gw02cjnh02B53A
AxpVLgQd61MmaOZ9o1m000x6U0wLFPbnsQTeROsx6hKbiZvG1CQKiBnKOT1o5W5ABLYuKqh6vo5H
NwuzfYojZ0J/xDHdvYfmqnCi4kELyKHFORGV4uBIzdrIPHjGkLyIymK6mNltRzbQPJiIFtRccH2V
vdZr4zMIWnsXY67why5apMEkMfmyVNSQgKta7AdNuyFBkATzrJ61n2KbuPUOLyRlPFl0uWVdepgx
DKqqfM+mpV+0pPtibdrJrEvPRWTAe+7TB5R8lJKBpB6l2wpIaaMJ7NhFlclj45jLEcTnLg2ReOqp
gsKFJseqbXJp9f6x1Zlaj1I/10X84Tpy2daYIZSlcRwmViFu8JSTXLFJ5LRWXT7sePafIg8Id1+V
GynnKlbJm9FyIEGSsYZ0kWrJQv+ctDFszFDeiiaeQQ2ch3rfwBjvw2ZiWJNtu7L7zDy1Vk6grVxp
bUcF94iDwUjiYbiFZVodgbuwuhvM+HwPXBKaiIVuFDVimhuhcG1EQK+QeJEXMLpLs8g3ucrKgy/0
8Ix9d22VJNuYpeetCfDYF3E0W6TqS2mp58yzHju/uPbburnE/dxF9MTSiuA4FCa1ktENUNnLhnjy
t6CpxCbTXQ0TL61r1+q/2QDFnSg/N3jZkHRqJAWLqwF9K7ywaecr7dI09TGZakq0gde97XsB1IWI
g2DW7zB3e4/Djlah+4IY5KYO1TrFQGxzNOyx0mYWQWpe99DbNAGbfHjg195YmXU/usNt3Ppq2Tje
VxPo13mDS9kcvWcNUiHuttlN6t+4YRyjaKygnChrpYjJRrFygXjnrg0zYZyoDn3TnRySk0wHeLwl
dGj/Mbt2kpfoCCi916oqT5NJPy/38WKjWgVIIQlsMyDkp44W7JzIe1HtOaY5Phr2XSKHs1fFW7A1
17JlQDvhsOUQiGdJwdb1MRHZISx5TZ/f7rspSlAn4qHRLkVG2yN1n8qWNba3TnRojzVT8BOZlueY
UXiWAA3iKn/UvCXCLk51gY1fJ7Mutee2LWGhAQUG++ibrnbS7mjG8T8Aj7sZNf/OGJnDzjrfbLQh
qSS3rc59ycV0GvUEWq8cuTzGrUwXU0GVT0zLZ2B4D0nqvRp1s0dxfdFVjwbKvEX9MzCC3VkTP6pw
zznC51CmR6lF0HNqwK2j/wEiYEt3Ddh7NXuTyAanb0YpatsFIwUDx106rqOMnp6bYim1jOJZJDR9
9Hgwr8oS7R9uyxGZ/6jQZeoRd/tMfOVjV8oHBSlnpXm01PygUEeg/K8CkJsmivfeypB+5d2pb8xh
OQnrhuGPfQwa9mrHiG8d8GuOa7/4tqXwpOPQ40zg0FMtquIwZTQTp4y8w7yn7vKN6my2oLgy4Qh0
5JxLI1yItnwZimbmmABms4KM5PXeeuosA9dLOX6yNUoEvsUNAdMGivsb+OXsxM5XFXmfbdN1KzzF
7ZLA2XXhtltYqi3LoWQqEHUbpRVHIwUIk5khsfN+gbqEUQVdZ0UEIYzi8TVysdZCInyNPVRPrfGt
1LtoNdC7DJ2MZg+b+xh9AQR/9ZhpLTiwX1EDATsQWrdsmaUk6qnfGVq6/xOkBkiKdAdbbZMK/pbf
AGVy3ORiXudZk2zLDCVd6YTvmKU42pbbSLPMnevFj3Gd+Rtu8n3Q99DutDo/lILE+NCJUGQ8xkZy
Jhze25nJ3M4g+2xpsDsZ8NggCHVy17s0DdK6PYBCebSsQCzNwblOYAECCrhuRcg5xpfb3tdvzLIV
5zrst3mX37q862ul92yZ7rbx45u8w7xcRqKfm70Aixl9aJayNpWHJLce9Cvhy2AlItSFVp0xH2iC
/+Jl/k+Pnbc/icFibPvtnxlc/+eniVrzb/Ov/+1/R1iWZBL8i7HzW5qkb/nHf+zr+Y/6L5NnvvKf
k2f5B719YercV0cIcx7t/iM1yxF/kIAkXSl04gkYv/4jMkuz9T8wGlsO52SCsQzd/PfcGebjHwyw
kTd6Ep2lZQjvvxOaZfwVhKrNAGCLNc34IcnGYW9r+ybIdmOc3ifhuWNI65ib0tDnP3LbxVqRxCin
4Han33T3LKL6pnJupMm7njO5iFcRUwIWFje7ss1NmN1+dzH/Bjxr/jUn5F+/GZ/vL6PwAuNkYPoN
UPPhyu5RFqUcPIeNG2DcnZMD+UX5x9HBMgx2RqAMgp0e0Naz0PzDFkInT82+cZD11MJECxkzbyKj
+soYHk3+ZTmeJbMXtO0oWz9ViVcZgaD4GKqNqdvbiSHhbz+M9ZPLLH6Y6zdTaw+kjaQ74VsPpEVt
XGM8mqG40oiUb436NpXZ1ug5qUasIC0wtpoxRWi3S4WzCRz4+K3ypmvfmnYSCXJZRhvLB0xB9zmG
bDP568LAM9Mj44ktQl39BOBunbxbRPAswjE+lXRblwhIDdy6joALOKmlpfpzO5HI2A5Aw8KsfTNH
7UXV0XsWC44+Q3KgkCn2v76h8337N5z73/dzBgx/JyPwU0fQEY/SXZzk143lbcbEvNNJFCikYaIK
7s95hJcq9s6//nk/e37mf//9z3PtPvVGkewiyM023cP58tqTyZHV2Pz6R8i/yjb+/Zl+AI2rvIo6
ik+Y6a717gcUbLqlNold1riUYDCPpvYiIjBwvR0dp0Bh8Qpe7arp1uVgnTus3JmRvrtl9I6o6Nqv
ssv85HqEAVX+uI1c71XTzVVjNBUGBnnRWg5hdvCg+I+iCd6ixNrM39WYPLpk7d7XcMPl8XWqdxvR
Z3dBpcyL3j4ZdoHvsFO7wnN3+fxkg5o5Gg4uxHGM4GrHD25dfksasRtTefaM8TEM6r0oSYGNg01E
mAdTAVLsY75Q3lvIBATYMCob5xJ6fc38erqOYIStmTU/2UZ+1aUEIMNe14DfC5IbtKi4Qnb/KioL
OHH58Zvr/5NHar4t391iVdtRn+VwzNxEbBH3HKnLL/lE36rKb+D3Pfz6x/xVCPPvuzxHCXz3YxCe
wdK0ymTX2tXWJOyL2DMyBLPfvBjmz96MedH47vuHrtZyhOagqQVwvrCjlb323kbxhVkNk1r0Gp7C
Ye557lb0RJuIXNKs7s8MJXZQzR6dRM5X2IfU0AZ74H0vWmQtsSZu5JBVdAfVVVkk54YUPQangCz6
dM88FJ4TOotUVLvQHd88Jz60pJAkk7suAMSAVKYGpaoWwSMhzffMsvvFr6/nzz7vnB733edFC+17
QN35vL55yxKtQ3TkDy1yllkRX4X1LQv7r3/Un2lSf7fq/LC/WaYZT0Dwk51nOc6zbUkYLFPGNhC6
J6jDaKNhwcfxVJMjk+hIOcfqtuwTtR2cMFw2Ht1u2sMcvLBzrANwUr/hqv8ZUfY3v5g+X5zvLoLK
YVxaZK7sSkQgcS0QYtK6AM97GghQjZW9Cod+j9Wj2gyxedOE47lx6mMR4tDSCJbrHA6S8sTSjT29
RmhNSnyoQ68Oe4iD7gbE0pFsrPtJpVfl4F5GiZRlDmVBWhUNYJ660CdPyzH+326q/sMO59YU4zpj
/Z0P9CigwOExA2/r1XdGVd1pIMwNLH2Laoh/k7T4k/Vd/2E/SRMKeZg38Q6cDpMRwUglxaGV2lCL
ShH/5j6Jv/Lv//Xy6z9sI26U0l8lWXeXJrm70Ihuzqr0FvQsbb3MPOX0fOI0ep3fRactXsl5f8g7
7ZltnI25H1bjGOMQo/eW2Le/fqbnK/p3T84Pm45FHgeBJCZCCukaLOsFJRvDcyh2JT4XiIFbo3Z+
8/F/9ul/WGFRC2LI1hjmoEx8jFrx4MlqF4HPqFSLiqL6zWv6s3v5wwqLDWj0O8VHmpcCu1IMEwt9
6dvexh6pen593ez5u/3dhTP++sppueENMHXjHZkDR1kld92oPUX4AYBvJ+8iSLOnOtTSO1OWIBgJ
UV9Wym3XTgfHjXbUtLYlhX+kRLN3PWZB0bA3IfY3CPJpqq4HF7fjYA0X05EHpB64IinBDOuB95NG
dPKRjc7BzCSij/bYV1SgdenV+9gxbkbaQp6DqFmmCDxxny4FwyLE9lexlz05fn5HvLe1scguXZa1
2hQaHaIWPtCUfrQm75ke1lu3T9+cuNuOrvmb22L87Pb/sFKnsQ2s13HzHZ7jRY/wgIVZVSsqA9uD
8PQoMaI5vVoNyjkGIYSD8ElmV1XOeIE4kw6o0HBVFWf+zhf2Uh0mh/w3Hz4Rw0cgE3Ty7n99c+eS
6G9v7g8LvcRQGouC8c+EJ8p2Bjzo2mq0JDMoe4El8SkDkOHRjzRdYtomUp/uVXpXV6e6tBF4G8hV
nLuZHkK+UaJ2pfFpG2I5jsRwaQDCyxvw4AskNkiDmtWk6Us83KzC8jeX+u/PGIb3w3bg2zSFmykr
drGdIxqBlKO0GQ778uvL87Nv/8PqPChsOnRAC3BOwRqk2Y1fxa+1m21//e3FD9E7/1wmDW9+gr7b
zuZZr4OOpdhFZszClxqvht4rGEpPauAtAOl+3XYZbSL3AuAVTiNakCSGTpaDf1tUEdKlvnNo2JmK
40/3iM6UppMy7rPancM4wJNowl7HWrP20ulZ6sOG5ib81djCihP0752Wfhppeq4UM5ihdw6kee1K
X2Ik92oARDaKspS2SGiWOEB1JtbSvC9THxmdOmA9RXsSkDfjXGMee3MGmOmmN970ud3Qfm3j5YQF
eaF5BgiW7r4b1LBgmX+qyvFgifJJ2OmjBVh3shi4mIn4CsmoobkIdG5w7Tc5WXge9AwXpHdwZXK2
ZXDUOYfTsdzLytpkVaxjau0pQvuRNMR2nYBy0Zp+jd32IbdBamtiCakBfW72JRM4CaYkdaLZyw7Z
YvSfnJ3HcuNK1nWfCBEwCSAxpbcS5c0EUaoqwXuPp/8XNPijLj9RjOhJR3T3vSIJk3nynL3XVmE7
Dc66yAqsS7qFNqsHZRquSCGqZox8+3npcYaOZPMeuCHGYx22RXYb9jDmlBatkoNNXKluoyg+uRxJ
Byff4ud7Dj1nSwLExqmg55fO3qHDDEcM5ZRPZgWHGYZqN7miPMAWf8IguomyhGomXA7YQUkR6u9N
sz60dnxI+E01OXtNqmwLfTgFpv8i6CDkUXTq0u4vZFCCghmpdvZaFExeCfAueFAtfmsKlKUA80ic
9t7j3fj5of2+DNXl2TvB3Csn9GnMNoR2gnbWm01MSjI5rTdlk32MzNCVPjzUrFo/f96FOl+XZ+9I
UxoZzQmRbXzqL7Bgk9B2nVfaM8eYhYI3aua3TJrBT32mtZ3f9Fmwa9HLtCcjsk+Nnf1FcndvlDTy
dbM9VDjmGEvj0bVLmJoWFw4KLTmk4abX2ajyTPlrmaiV/AxElfIpI/W5xczlcXtcbdjmbbdR+ZW5
r0bzBKePAw/UhoPw88/9fu8gh+u/K8LQDzZETZYc15doQkN8PH3VPDKLWefpFJWqiMXPn3ShRiP4
678fBTOHzkJhZZg+vbc49/c2H4twFY9h8NfPi48mRwybCFA8DUDX/saLmjV11NrstLmc9rBaPNaR
tfn5+3xfzejOWdHkAWrCm5jzy1GMzZJm2JWTdISFDNbmtUPUpct7VjJxWAiHseF3FrVc56grffIA
sNkP867RYP+Ja4/tpa3jrGrSBfqWQRbZBtQbJ0FtbttiXwvlf3xMzkoMP6wZ1zVsHDpyPSAUOaEK
NTlR6h7N74PrDk8/3xTNunRbzioEhAe+UAC1b3SREa1oKSdjkAdD9MsWEemy1vuDO3XhOzXg7bTo
pqXJKW7E0eEQOeu1nHg4daXrLaP/ZlVI+ccfTbFIYv7fKsU7AMHp6JCnlCsJt93ScPz2yNJZbxtH
HhMtsjl19TyQyhPhT3u37sH2Odbvxu0Osu5jxnMt6pQe2Y3cF9GwioxhM10BT9OPEWxJIhlK1mvR
QgXDljZ4yh295luvRMY89PbnyC40lpOVwEOdF2B3KDr1YMMiltAf2YTVHUELc3qmb7VoEY0KYrdY
5F6zBmt/7PqY4gv9ThkYq9fR+JymQYCy3d/LGsF9lD0YpphIs0e/9+eeYXsE1lfHWKl3veoeAT6x
0Q/sDn7THv3AeMNDdXICbd/1Pkp1DIu5sWtQWebAxS3IAzJjHiOz4Daz+VcrZyQHpK3Z9oFnIMSz
ETiQKrJEE4b6rlKOZO60MyGjailLtdpa1Nka9LyG7SWXzS05JE9FPPU52c5V25m23hsmEjtHmPux
WfmVHUCCCcynOsvvyaTEo+f9jbFyJnqEu8eKP3AJLtuAaqOBSk5CyAZU+Q1xSRu/tLdEOsy9wiD5
29oGTXRfpkT1ptoKSfjDtHWxfTySqXxTUEUQdMVUKa9g1NK6EWGTk4451jTR5Z3ijV9bvIeDEc2k
1GoW5Rr/hakWcycud7qq71U3AuFb6QR6u0uYPotasZC/5g6s9rS5coa+8G6bZzuSU2uF6xRIrLCq
LOJMeaDIOdhtfWUh1KZX6/+euHTzbA9wOSvRwtdZmGkjzZMBVViFPBZ9FBpm4JAJUTlWG+6YwgPt
tpY/v+oXN9ppx/+nGCU8tffruM82AttCTZe1MYMHty8/I5e3euy9uQHKMAqirRPVrznWlbAgC0LG
6xaiZIb4S0NyauvF69i81GWylA4vgtaYaysM/xhacj+U2TtZyIDS64MED1NrJL8MlYn5vjpMm6pO
MVhIBfGC3MV8KjnAiA4/xOB9VKrx/PMP1acd5ZvrK8+ub1cwsh9UlapbN+DZ+jdQ9zdpUZczpwEd
oLTtE79IRy3hpTPhqhskowWO4PgQ97kCtC+ZT9VB7becVq0GYD1KkGU+5RiMCaE/pnwRfkJvLKa5
YFV/f/7aF6Yhupwex3/ujwGy26oTJd54PY4FRcyETXgmvePj2OrAI56xui0BlSwc0tSyDMw9EmFg
NE1v70pFfjrcKctFEuKcaHGthvDdbMZl0k/WsG5hJBySs7VdP4VKsAHP3Qz7IDr5COA1TC8R4jdG
pYs8djZ23Gw9xbmzYDL2xWvj9aTWOAvfUq6UJhd/6lktEKONIsVRAsArIdlXWBLbJW75I2rTte48
9v4Jq8hNFuFcmJz8NioHxmkV4GDFXdtDgVdt05OQZQWfg6NiotnJCGltZRPyAawPyOmU4zGa+T2B
2TveJVYSVi8S5TLEzSWD8Wp4SdP70PwTafdDdQrJuaHjwYHX8fc/30/rUiV9VouYJWYKBfzMJu2M
2yYxMBhI469L4wwccMuS604ubYR4yULR4tWEWogC9P2ZwQyBnpUfoOvURnuucWacI2EKccEMx57w
gSY0wbaUijuDHTYfCnNuhcZhnDor6L4ZHtXtpnQLxJDWusxa+izuKRnauczdpROWj5MCPOsQcMF3
4X3A0aE9e2qyyAmHSjxx5Ly56aPiXbM62u39NgxUiDRa+0ENB7olp1atyK5ojrjPX82S3uYk0LVz
4CBtt6iUdt8G7QNGzQX2sT1IhlVZdquvf8mJSTzxllNLC9nP6udrrU1l1zevvHVWL4VZTmLhYABr
EVh12uTZN8pnU9MWGQrToMD5Mh3JppGfZKMOegsTbfP584df2C6sswrKKSg4S1ISNlZm3RdYpHQi
TWy9u/ayfP/TJgP2v8uCl5Yq8Q1DypDU58gsT1o3XPnT04L4zVUzz856cdhhfLRLFsrB5nGrgTYk
Pakp5aIM2fp/vjwX2mUYuP/7A5rE1gytcaJNYTYoZW1yhvNuVqFQGhr8gIaL0nJI9cfczJ9Kr3zU
6e9EUl8jbu5R99qvcaTeuWQmK0KbT+G4GdZct3VYoMMnqAbzjBT2PERKNDSrFn2XzTTqyqZ54d7K
s+eqHcqAPYvvbvpPyA/pMG8L5+oJ7cL1l2dPTipqWRVmFeLqeDfAZCy7CrA4gH5iym1nAb18C7fz
OcAXRHTaCh3hOqmyQ5S2f5wM4X6mrSfI8s/36cJPneQd/z5n+KECeqdltInGGKJhcx8K7TbOxXDl
72vTNfvmabPPnjbdGjgKJAwMQwIP1m6trcy8WVdDtrYIQQ+Z1Ni1jYshcm/jwXtvveHPz7/sjCPw
/9tw5tl2g8QjttG1oZnvE6pceETGMK7jnIEAQKpVVDcvaSOXRNPr5HVGT1bXPlphsNVgddKDzK9c
gQu3+6sD/88G36hJqeLhoW9MV3Oemdm2NJptHmNfwxTz82+9cAC2z2rXqA16YqbYDBvsAqblP41e
awEpmYBRqvKLiKD2yq+5MDjQJ57Evw/MYNZN1XQ9UhRaalIM92QZ4SPhJKAoi9YG3dVZq7zqd41Q
yGaUzUcyyPXYeruEcV3btyZBje2ir6PPWg1GKh3gh2HBKDdVQ6yKDHXxIOqQv7+MzvqEFTGzycWD
kw0ikUcXHUYbVDxWgnQ+DTCtor4h7oOWtoIza4r7KDoOVHFHGfsi+QecIJqs7/Ey0fJdxLSwoIlo
BNQNSv0CRQvpeogZVtBgQwzdXFtov1bU75796aX759bXuDiQV6vxRun6Vdwkc9XuDg2iwmUi1XhR
GfVHpXEs1K07OBHPEFM4ASF4aE37zsjkU28j3h56RAUNAZW4+UhUM4hGcXoaSINnrnKBzyVKqkOK
lL7uTeQLqFfSrl4Lhh92QfCYn98TyUB9gRUuxglA+kOOii6yvY0h3Gc9Dn55ib4pe/t5+ucH4X5G
EkiX2dGPdPpNE/brroRhgY7OCVNIktl+DPRdYXL/HU+79wt7PrCvA0K7cdAtBqm//fmp1r8fUuGp
+e/1E25boRypwSlB2WpyhheuEr3EGloNM6seW80irqBfRkQneAP6fQeBT6xN0eYIrgPZ3paZ9xgC
gkK6s43H4RSq9Das8k72zh6f/Nwd2v9tyzD1/35VtSwaGHqUAwYHZE5GaxMmRAoc8OdLcWEx0863
JCDDjlXomgc3sGKUrMCT9drfGJ4OrcqTX7R7NySRrZN/SU1ZhyUNXD9YgoN+g8p85d3XvtrB//eB
1s63Lt9FI5c7IyHKkXqfje3KprAz+4wxQqHhQLRWpcuBS2pMNRKwVpjMMDZaczWKnjoPxFhrKwYn
qPpFELK8GIe4OCUEUNZS3xKpTnixg1B6sMWJn7nIA/LW0hShiaIAK3MkOQKhxEBrYCnUiFqBowRn
AzoU4aEjDV4bCIUriSSoKmsLGwVaq9SPtR4ftCB7RM2+NzXc8ErCzI4AhSoKF9qUG2Or2aPdWQug
No8uBPel0vY7qIWY+34pFqME2W2LIX2CMjPOhqLYp6WzEUmCOZEACh/UWTC8AhF78Tg7z0aseDk3
JOdFJ0qxxcKSNytZ2xs/l3cyH05DRrJy7kNuV93HZOhXjE5Yybx1r4ulWyhwLVKc9h3rlbVAy4Kn
Vg/ncc6djJvxg9pz49LhRYe8ahtqh85TF52OfVYJS36MZEEr/GI21MOyDYf7rmGJI7X9HkTrc+DV
+yRw1iq3xbZwRJcqJi5171n2MiCIBMook9sE5azZipWl+kvNs+eKZh2qhgFW0R8tDosqRm+1THBp
inmqKDeuNG9zP8Hv6j+r+L271uxno8VIXuNI6zfx1mVEaMhiRdDfIu7LpeEJrGjdvumS21yXf6bH
1Endt5FLXIfpazbxX2W0b0MdN2+/jxMbnWO3LV0TVbW6lu24VKJ615nDvmlwMHJ8bfCr40CqtmoB
Qi1CE4EUQCdZoeOMYy/99KmBvKjeV26/m36/y7kf+hy7Eh5GrsF0lUUbvVn2PiPZrGAOICNzaz4F
MlhFjsGuHQRLojhW5D2/WYV4V3KLKUn96+e3/PuzI+yl/y4iOHg6zx88byNHc4VvHud4yyXGo6Ya
p4oE8cod7vD3+1deaOP7ukGzz0rRoMnwAaSFt9HTDnWrmc2FGLdhO7XdlGZjGuoy68pPdG2Et+JY
jtuyOtiSNFEVDq+vDPR2vVKZG5a50JD22TLb8S6TQed5c9y9fPO8/j39FzdR8B/GxG26pGMUTWG+
mpGfvOiCfmIWbOqGc64evTpYbjd6bf2x3Xbf9PW97Jubn6/uhVJUO6913aEOpNoKLm/Q3ZShac/C
AGx0XzbPVVGh6I+AEvAGtWF2yonoAY57rcyedqxvFs7zKrhlow49s/U2+D+XaSs/O0LNf/5Zl/70
ee3Xp8Aow8bbRKY4dWZyQxfryiHu0p8+q/VcggbCfAgxXiF9hMQLjKDx0/9px9Qmrfe/xdE4qtTm
VsDdcL01SaGkHRa///c/f1Y7FJZFmrMbM1iEnCkUsZ6KTdjFVzbk6fjy3Q09a/OE2jhYccKfH1zi
Ub3cO2Um6GQjuOP0CK4ao0dWPfx8h7/6Gd992FlxYRDyqDpdxH3IyqfUF68q8zz298cq9Z7Gxn7I
HHWZxHKn1eNjBBIgbIyFZjRvPihIpczWhWf+RfdxEvS1lzZ5E1bl3TuG7i6on58G/pWZVMyPBA64
o7Bv53W8MqrkrWaSM4QapwjRvEeNy4Ag5IRYPY5O99sCZAFoyNyNOvtvmx8HPbslwuepoB1C6hY1
NzYqHEmq6F8M1pXaSSbjF1h+U9xGZrCu62gOyIRaLXZePKM+qWxQQwq9re3GG3yyOFgsa0GY1QJ5
xOnnq3nhoT6v1DrccjY7QrBJB0RsYQFMRUuCK2/Ml1fgm1v11Rb8p+RX1SByYo+3EUAkiMbJBQ0L
Wqj2btDG30VvevSVfWUpoT3YrngJNaNaNaj2DTZlqJ6ymE8X3Y9IqgIMXWE8dwnRNNP2yuT9ws+3
zs7jSdWWZdDy4PZF+Syb7g8MidXPV3Z6c7/77WcrEW4P3VJsDhZNJPnG/g606yJ1/Y8rf37alb77
+2fLEflHA4WZzkoH05gd+E/a2fU86PQ9BBHorW782hjqNhqizWANT5lfrpGScxooyOwKwVrm1B4Z
0oJeBofAFH+msnR6XfKweUtl8otNEA++1GdtTYZiyj/pOO4By8kuE/ZaQyQjMDoi77A5yalP08Zv
tcBoPd6Y0j4yq1unDtEmGXGDeF6bPxVHV1JysR0o5Eu5Jv8XMZCJREGWInyze+pLx338+fpc2Myt
swW16hGVt6rFESEAwZ6mbMe99soEZ5c45nNngpz6+YMujLI062xtBfsSiSgzOAaQgzzq4m365cLv
T3IAW1V6ajOLSn8lqLFVO19c+dRLj9fZktsbMiGGuvc2KaazuddWd0bV7uMhe7CbZq7mymcaMI8m
sk408P69eBcIhoxqsDLj8Y8Z1FeaLZe+x9lq7KtjKjnoehs1CZZtbq3p532Vj1d+56X7eFYFtkqm
ZF0LArLoLDFHcHmg43KLdvnJM8DuEm5OjAAmHeWpitWOU8yAeb6Yemgt2VKcnQbqXQNYTleJ9c/f
SZ9ese9evbNCkVMTCWkEtND+z3+NanWL6itcjlm2IwBjFYzuo6PHz83QwavUjl2d7Rzqc5dIszwI
3wo2B7sDjaaWSKhwQ44VOG7CpDcV8zqhDOqsceqJGiVGhGKVuza1/veVr25eWDbOW+kC/WyvDiWp
0FAohqraGoB5DEf94wKXPKAl2JEa9FYZxYLApllW8LzY8NDIS14GPtk+NvF0vN74f4i8Foa3hZyy
iJNiUzv1ezMWB0JgIhgQbFvpKElMlsUv3zHvNeczq2PSlZPkjuzKX21YbjWuWG25+9r3GMsD4kYA
Wx2D0P3boNXu3Ir2L62rCj88105QVmOU+2hEgC7QyX7ZlXNjFu6d42V/QHcstDS9DXL1pI36TtTW
Y2To4YLVbWN49dZz+1udFj8pQzS65CmbWHxC3CQcMRYlh7ksAnZk+ygO2KnR06chPjKoPzCURU04
kGW+pXp2Q/LZ+FTVznNRs1WMLSYxNrjthI9I++Qw1f1ezdjRgwslyaeYC7u7aSx541qEqzqmjvQ1
DiocoqjuhO4OLIDp3+khUpt2wFQcv0Vmf+tzPp/h8nvIXO1I1+4DJRegqbZ/yYDXFWn5GU/VOuKA
QyoArbpU6uPo/UpIEAeQof+dVoGW2yE8HRArxR6/VwCgiAq7XyAn5Dd3x6wOXgwWcUY3qzEA3t1p
2WsJ1WxuCEGUMgVUC0WFcI+nWCTqquc42iTQzafjZfdaeP6xSP2DXbUc4Hsczc1dS0lsFd12OpYb
qrd0g+wF3uIqUsVDG4D5z9G5oAkDL0AXy0Y6Y0MYd4OboizYoJpjx3ljQHQ2ay0o0K6+qpXoZvqr
uSzeEdXo8wnY6R/iMH8ShJ4ubYV/GJnNROLwppzPcFk4yFK8wLhNM+jPtXpLYsJvPw1Ofkfa0hDw
7eQH3NYF3e4lBMyjoiW/pwU6V7xiZgsm5Iivi1+lbq+oQl5Cv+a6t96yNuu12Qg5q53urQ5aY+nm
ZNzVkdhaoQaDL3+pvWjr++SMGpl2q8sOLXmETENbhuytQTglpHT69gtC13VUOQUqT35rGqGM7rae
oThz1UiIQoktc6Y2UIHG6Vd6geIueiMftpgFeRKbQwVxrlQZVjpiXqcx+UXjMtbtF0v2IydN/iPP
0zcgsA9SYb6EnCc6aM2owjVMd3Rb71SJNZgicx6MztZGZdnmCRE3wlwFpg7QxaDD9POyc6HMOleT
hHj3bOLb3XUjFQBE9OvaKtKXP//xS93Acy2JXzWO4sSsk2AfkMLS7QOxT2NNuvuSxNrM6PcmVOFF
UbifMEGfBI+kG6YviKoV1EzXRlmXfuRZxVE6sLTKXLrrJMyfTZ4Gcl2ulKkXZrva+fSmDJWUqg7C
b5u668GztiFxOonRv/B6rakCb7FJ3JllvaGT/hRpPZWXJ6/cvIvX96zUqApEYAmT9rUXlTO1FNta
E8dCcbbAvGwa7iUp9Kieg1i8hrAJ1Cpc6Uh4CI9fJ2p7pf19qV9xPqhNRRfoMcmAGzfS76dlNqoJ
4IynoHKpiGbm6/IUxSSDyDS7tVvyuSPlWol3oQgxz4oQF/qMl9aKv3HUGkRH5cL41X1yEMgE2g05
0LwB3FXSC3VbIdOf2V0o50HpF1iCyh35swdymee9Ud7E9DAtFoOfH/2v+/9NJfK1y/9zwKqTolJL
1Qb5ZPfxXJA4vFTyfuPE0X2sqI8ZQLAEJNcsCUNwrvJYtvJXpyePLmE1NKaHx6bTiBHkB7Amv3lx
4RGQAKGzUfqnqfGl9PkO8uFSc7BakzFTJz4MXxuGDYomA+X5uk00cxNpMYwPu32Dvves+O5vSox9
WEc3JLUfpx6n15CR6wbh3moIyEhJiF3ojjHHeIid5rWPqvdEtGtH8lWLvCUdTHXuEiult+k/E2dK
sxPF0bW7OT2331w0cTblDdBmJJIT2aZVQHP3hOrpbWCyF3B96u5P7pofcaG85q3yzun0jTePGXzZ
oK1uk5crN+7CVzg7d7IRYryVyC9Hy77VtfQI3HCta9WVl+XCUiSm5/ifx8KhaOirPucXlunJt8eH
XtjXJD0XvvnZsTNNkqAJSyBjmQIduwJP1OTKqYvl0cb19PPVubTinIPlZdVU+qg2wSYJUaV25LuW
unLH/BrYKpnxbvxmyvoF9yYqKCezZ4o9vFgUIckUpgt1bPPz97hQ54vp8v5zGQcfuFo99WPLUNzr
E/g3Km5NdJ1MVa4trhfqcVIC/vMZHGICUvjSYMPIYi2pAvIKUJAczF1qoI7vZEI2GOKtdtRxao/m
4eefdkEgSCX5388NsjjzocuCG3OJO+pShdlB/XsQCdCDGnVA7YFMrixrFSbdHAQkB37GTAPvrKOd
4tjemr0DmH54J1h20lABwKzjR5mESw+R8EIPiq3lojkqs+FKa/fCSVOcLcJMsmXipgR6NWF9yIDo
e30WwzJQwisLw6XbfXasg1ZWtK1WB5sscPpZkdUH3AAppaW7tnr16cqFv3DDv6Sp/zxUkZV3Evgs
z3Yy+ZGICatrF1Bx2GyyzKbGp6QjCAyCWramxH9yCU43UvkxXWKrtImCTG9qqQFcrQ4VWQoVbcOw
y+5//nqXdhTjbGWyHa+IQ5SGm15iRFKxbOk9I7TA0ZRF4pfQ6gnXUhzzRjG0vVI5n16kb0O1e7Cx
pbWd1zHO6D/sSHkfUusgverWapT9kBmPnpUnN1+J9KaiLVM860EnfvmesYiU5GT6+t7tuKE0q7Cr
G9ok4/vMi+S9S8nIlMMT+YfLLABuY7mxNoN+dTuNaJxc2cXsHT2k2RlETJvclfiI/O1v5QkCyf23
kIjuLO/AXVUPNRgpqQXEHGRXVvJLpdnXNOmf+0mqpJYjDQgIbyB8m/qSn2OboL6Qm1sBIoJwjJ5D
X2Rzjj43FVCGpPP3Hj6zn++YdmE7+8Kk/PMF4kHQNUMMuSGeCB1vX0UoWdU9SSaPTooiwpLQ72uT
vlfz20NPEfj2RzfJKnmZ/8evcFb6GlpMps2kqcVnjC3Sh0FfjPEha/AVKd4LAUo3MnLXCNbCRa4E
z7DadrlSfXZDf60S+n5bMs6WarM11IEsp2BjFubjVB3G6gjmjR3j5594YfExzpbpvlGyrHVYfKoo
eva5il6VE+4zPP/85y8+RWfLsZ3RNJRg1TdK/Rqk4QzbIId78hv2dMtXGcaK6qayPqcesm/F144V
F+qEL8vsP49OMXSA3nnVODB1Uz0Nnt5jfPNh+2+kvTPZlTok4sRFSXNbqasIcPoQK6srv/nSg3u2
3kalSup2YiqgioOlSgMFCNK8B9DGZzPFm/GhITyTKiTFA4suXyC7Jkb6wut8UwPqZzVgPuS2g25L
gfUVzfk8O9HX00XgMouITMhBXfJ5nX4zsofp1jOpfAhYirmZD2uJ3ishcTO/+m0uXInzcB8IRHAe
hthHRvaSVJ8jdU0dBzslvgsTueKLCOQ5U4uJb1poL7X8+/MtuKApgsv23ypAEig5+HTxNoX3SjYC
2GckpF3GHg5w0fjgDvgdrclPH0awXc4I7pwRFZKTFh84e7PdjiW8SiFAPGLky3F633bRNR/bBcGY
9tV+/efp9DnFeFatYWQbjgbOHywXU8Z8Q6vusyqf0zreeqm2MEqxRNNlZcaSxB4rfPDQrAQQadzO
fQTZyL9QDeNtqjx6VFadWS1KeRx7kCLhnwrLerQjh3NesoCaHEfKhrBSFGL6TSGPUKyJ3btRybxt
+6e4VdaGfmzMD72EAFD0a03cOcrnQORLnuz6oNnpgvwUYjb626h6MZx74CWivwcdf6UivTRs0M9W
2rEWpho6+O4bJ3hotHJbN3SJyaXaRgy7CZUl+HAMHn0je+QSXOvfXPzYs+U1oK0RCjXIWOCdG2lD
2icFF4NBRUuqf86nLlSHrJ40LDQ+9vvPT+elI//XU/vPA6Am8djaqo9mNalfi6jbkSAZcpa1bjIS
d/V+gNrU7gyXhtXEM+2oQq588rTsfrc8nC3HuSuRu8Dh39Q+2wmR57JP72SogHIuMxJm6h0l17HL
gzucMiA2eNpkaZfznz9+evu++/SzSrcL8bjXrUzo5mR3alBs2tT+S0bRsZX052zwE//b55wtwF7S
d5rwtXQzlMVtrJbuwptCNOriJiGUFa3SlRsp5KVJ8Dmzze8NN6oHLqhuVHd9qq5rL0ZZNdqIp9Bc
uUF/7+nD7aSgw5lwCi3CPVXSwGqxj/xxiR3xlLT5m0XqOkMfomArNoiIIOSyyY+l564U4rPIC39W
i+Q4YZDqSb/p++5aGlPUeGfeDpp4MTTzLbfSkfdVWTt18qEpOuMW1eJVTim1yYcEoqGQ2/LlTSEc
KiEHwD51lv1GsPGq78q/JLNIoJTWoQeDO+ty5ZerkhEEnr4c/A8AysdBK8nAzGQ2qzuDaMkuXODR
3IleuW2wWfv8UCrdm46GCizljFmtCqgWKjZJNJlb3dgjSJ+A894UCJWifKrCNpq5nLxnThQ+igEB
UqhOwbUY/NNujZv4AZj7Ki+jdSYT1F/JXdNZ0O6Fv3U8Y+9U6rOfq+vOykHeenf9kG0qzZFzbZQP
sRxWFR5MxQaEB83lMZEtxi7XeE4UE+e55h4QXG5LZ/ituuFfZyghgOZdMDdyp1gkpWCYz6pnW59Z
0r0KOgQLsrSOfdQ9tWZ4G6gwM3P9pg4Kc4W4fm4bPd4tRaBCT5Yu3zCbkEWaYtMySyZkWFr/SvGA
z5UBdEKIeCRuzAMGXR3rZnmyBq62pxPtEzvasnLEH+GUezsn3cvvbHVFCyAD15thi9DeuyHY27a8
TYfCY0SB30JxgnjeEOMVp2TlkK7F7a+qVWtP/zNg/I4hxgzwIhAfNdoGobFLRAq8uvXDBZrDFwJd
Hk02lrrWXay8CW3Y0tVnui4hbaXGifSKVRAl9SL3KMTL0Eff2L0JPf5b05RTLWbhYBReeFz++K2z
hOiSrGFJnAiTeqr9hoCK5Jcqx0/Y0THW1uC2qZS/AsY5JPDwb6gMxhNNqt99ox3yrNmqJG2boOFm
pqWi6i2cX4zvt7nHEAGSaFVAiBWO8Tu206MWey+GHiyZth3RCP5yFA73060GMbkgJySeNfo74cRL
xwS/Og6g/s2k+DsM4rVTKoKPq/SUD2KLSPtv4JanQC2As0obhSLJSj1vV6kUJU5z7dV3w3ctM6tl
whdSKu3TTqLfJjZutWuXIu43Pb5f4SNLld6wIkFtG5BQ43sountiebMy3jGpfrCkwyXUWS2KGOx+
Z3M6NHMAd8q9HlY9qHZcDAqiEJ0dFiUCmW1ylC/2qBYrRsAcIzkSLb8uglsmRHG5/T2fSrDpkM6J
uNrHcXkqqn7vmCFZ9mNx6ullYOxFCUu9MU3vXIBnnW3589Jp0KAQrGUAPifYdyVNsfP08I7oG7qn
OS9FmngPE6d2HuOcLFGZKjZIcMJveUNAiN0lTbuMlOiuolPdOM29r1Nn9PGdyHskLmIPTYnxWkXV
LZpDGMplWlREBXr0tINKe/bjYiEcdT/96lBTZoPpbRL2wUaEd2hNTnldQuIB/RO2Ot6uNDgYHFYo
5/x5w5HP6Ximc+gljo88vpATwsSja1ubHsRy77YsqlOE8t9kdzfxjpPAFs1g+v7GoXtoyJLA738X
tyOFYRy8+H34MEqCqUb01krfzkNvgGiF19WTL7pNMBP2hNDkKWmj5+mSqUX+CN6YgIJi1lBj2Y6z
ypX8Aa75bMS6OWNp2BGIvYTUf2q9LGEForHQmc9xbs4EqVIaAWdTuBW8IeZrsA8lE5b4d6j3GyMH
+N/I5CFy3aMZBi6elqxcQLZE/Bs28R3jNrlOSv2raOwh+nZJuG1MVLTCyTeVLz9c37jTzFKiVOHQ
mN8zjb2vOSOsMBXEe80Cx9xn3XtYs6Bk0TTtIAUv5R8lk5PhdeD+7mJ86IWx6sfKROQcr0Udoz5w
vEPYYAqI0mA+yeClVkB3iYlyMlsuy8AQI8yMEyAYjIzhTZm4j0pN8vWQAh61Nf8ODt+zhNlOYMnB
IoJWutmfohbb1Bt7Yj20NzSxS+J3cIqkA7E7GhNotPZTI513vfxdj/FKxu2trKyF6Dlxe6O5Y3dc
WK2z5l5uKz0nKbrXl2HwKactyHitbfolTvQrARGAVyPldpGXVXjvHWlec38kfmyk5knVT93P39E/
K7NaG/ZJr69yg0BHsor2ruJP9L5y2aEOKYpxl1khkBzoNL1oscob9Pp7PV9RYIci/giA2kX0W7H0
1tRzI62imvk6f9nX1X3q2b97P78TU5aWqRlIxoAuu02JX0/W664YXiM2GqEwcYZvMKsQVcwEFwbH
9w1i9N+p52dHQLvDdtpyFCvEF2MG90WU94sSKWenylUU2/MoVf2n6WEu8WsTXs2yq/4ywWgSvjcX
qgKu2tsXSHEnJGPUhv+PpvNYbl3H1vATsYoZ5FQ5S5azJyxH5gjmp+8P+9w76LPbliWRIMIKf7AX
8NWegrC/yrJH2842L5ks503QBzSkfbT4OK1R8T3WVYqTGqYF8if2vHbtFhhF1+2mrAGQI5htSM55
L78G0fSe5dZb7OKiZzeXNhjo5LbFMkGVpTFkiRyC+xyl43Ziq7Qqzi8a06Lo3jp0HsNem5aQPtex
ie19p9fAyP3LINJ763ibochgBLcniVnrou+YF7n/QAjCYRfMf0mhfXl9vjdTsiUdz4US3aMmeiha
tEnGGNn81scJx9L//Dl4HJk5fc4oF/9MoTD18mf/kS7Zofa1lWGPz57mriNyqSpJv+Kwuer0DuCs
WEsbzvtybMsMWdp4n1Y1EqHDPpMqeYrNT6PI9r76ZIm+dwXsGS/2pFqik7yZnPEM52dnOZC8ddT+
0YzfWOjbmr1JzY0kvbPdfNm1eJfXxgT8xArWM0UMNYfjChGMIDtp6hJciFD4Mk/RsO706BPJcVMR
SRBWqJYN3Qw/tl9BBaxo6oGkxynGFhWnrIcI/5Ae/SA8gvI/dmWy1lP3jPDiTwqcZBEbBnz1UVYY
GiQwraMFmPLmA7mPCSMSijoa76w89oLYSXsQC/W2yKcXzGG2roZGH2NiDzh/2aPChd46yGGBQEW5
xHtV73eMwwPUR042jzQcKrVhevfGo+guo7vIR7r8jblOs/wAOGZTlPq1RDtrCVRQLgHoNss0bHwq
f+PRC+xb5BXXDiGoKyaN7psFuwxuvX8aYk1fVT5ckjqXeEzilaML7Ve1X6JyNn9Qd7rKuqq3nJoJ
MiBI927c+sfp/ZK6SNWvym66S0MvEZ8bvjR2tU0cNz9hgZC8iZuPqa2Seb71lL6l3e5K4BBdE+5l
5R4tLJjWySyOY9gny0J01BrghsGq3qrCkxb1275xdgRMxtmix41yM53Vo6qW4SYHZsda0qHdcKLa
S4x3t3aTrYPoT+/bbQZL1CQNiNJ+F8FruOEYd0f6RWIBUCpV9PpZc82radsPLSxBzN3wt0E5Oqwh
WGEX+12yV5npFCyGbnoaELhF1cRcuZVyvBQvZWXdNHO4ihZPYWrbYecFGz/nOUowI5ndnYtqeqZy
E1fQDysMXhUb49oMxS020k+L4cxdZ+c4EPaqsofc2+08I9q1TnSKRf8GbulUE7EZyAMIkw0rr+8o
aDxpo70tQjtZenXSL42xvPtd9KHKywEwy1MoJdpf2RZFqFMe6p8zFkk+YKooS26Iab12UUM8mS6h
ArDeAjq79dhdUwOGctlfTKcHseU1ci2Fc9bz4SvI0e31zXo6DsIuOTUNpKZzSHgQVmYbP+NZf3Fy
7y3uexr1bLLs90vT82f4ep+OFvwGlfVS5pyzqjXZe8WEmnS7sTV5TpLsMZqTY4SEYdnbP0Pa77O8
L3G8MGGzyffOM/5i0KtdYd4TLL4WsY0/ZNq+g5R7cCz7bBbVk2quQ1W49tIL1gWy5Pg76wsc5KFA
ggoEH3ZP4uiWViRzCY5FA7Ud9apRMMcSw6z2VV3JPRoTSzU5I0C236nVK+3zal66UXiavEjDqQvB
P8S3vo15fOSVCmqI0Bd+o6XYrcz3fhA/NTeReVgsRlO2nBvyAum+RnF4mFHuXvt+91tOLlD1KT+L
JnoCha7dxoxaUmDdGhvUoAs/AuaepRw6oRF1pqVtCum2KwA9v9CoXru6ehWNvvahhpkAa1XhsLdx
jCKlS7B/WmI0mm5nu41WGvsbKI1VVdks3laeTYxTT1YdAOswep3dtcAiWW6B726DIb2ntP0mswLO
iRNvP+NkWKszKNFPYGrWcTiH6wTkB91QTAPDsz1EYj8FI3tN7uqrLnW1xdx2iGwEL3oJX4jDOfTN
dZX1OV4Y7B0VJhyGVrzj/Qny6N+2GQxHxXwxoVhNlF3hgK20gtzGr7E6kcDSBfqicKO3nlN9zVN0
MAueFCo946wfJn7GFeaqJgU+wk9BFJ8ryriQqm80ih/caQYTBLl+4VKprMJ4P/fzraxwQ6Unh7ia
GH8CZrE+T7+0sU5RzXZP2bVNqrUCuAXa9KzX3j4dg308lc9Fh9gQ12FKwYbfH1LKpwKGOhPqfUSr
AOlC/1bT/RB2GC1hfgXLAk7rukuB+2v1vU4icGUxspJg//Ns4ET0gZRgr8shxs2uGlf89DRgIxE+
DghGwWDj7cXQPM9ZcOzbYTU0pHcTD4zm8MLUsTGd3ZsCOTakA9FQHjzrWbQ+JyWlY0y/t9IpX8a+
LA6EP8umnffh6DTUQauX3Od5c+YesJuFK0dR3BHVk22Uxj4znTVuH2LhMQpxCZ3NbvCOZSiyBpa+
2bcaAkXkjW10sbqURrzc2TEAgQIPnkpcrLLeZL7YhprmLKxIu5oJnnX/d9UYAZ0ciWueYbtvarj1
JFrFsfzQBdqJNmDezFWlb/bgDjzoBK45inXS07LZlm795Xj2udI5yoJvCWa0hQsH+RTmT7ZyhvuY
9Zz03fdgMgO5rzYcn2bE3puivDVSfGLt89dU5ZuWBM2qkxUxcZiv1F9gVPPSZf3RgxSH+xNJVnXz
8/JEFrWteAROZeKKgmzIwo30apmaBk9Aej8IrBP4alTurFvZFK8yMB9b11mC3aJ8zjFVOt02Q3ey
EO5vLy0A8V0DMTIXV2vEf7rZBYV/j+sK6bkxvZp+TvCXM8xqSnadRPmp8A+y8Vfe7CLaYyNXqcP/
a+w/s+ze0ERcMpwbq8zPbpO82HNHSyN9njrxaJX4bip9PQRoS5TOlkaIe1ud3vS5WQeW96kn5lk3
p0s0jisfgqY3UI2ZAdVqA67C8DDMlno3Mye1/XUwRjtH11YKXzrmDnIpGHNayIRl1t3Ijce6y9a9
6x0FhS/1Wi+/O6C+jRHuC8P8G2IL5fiCLjdw20LNO81YQRa54eBzHWMX2CXncfnlFNpbAmhTy6ez
iCxsMeNwYdX+PgK5qYbBzmFVTNpX6w36sqqmjVkGz6DVho0abdwLCdjFxzSZJ189AvVZCpvXgYZc
2HLsV2pzRkf/nnFTQH/+sNdJib3ER1FElOYwQV3WJu63RZG8S5e50lM6tNpuAzczW9V58erbMUMw
HcpRRBSt3B6CP8G9U1nu3f4wa/K+0HxiZmGr6fWoY/qI7xC0n9RmV9LyNvBlUKL0tiDGtjskP/Ky
xSPV3hqzsxbgOlXvBwrXKwnISiGYh8qQi6lcq8YDNwQMG31yH93NOll7MjwL5EHAb4M3HY9Fi4tv
lKSfadm8aDAQ3RlbQnXtMN4V/muKqtM0FHDDYWvMIQhVJ7bYdaN2h/XSTvPRQoH0vjTL4oc9/zoq
pHbhIICr1anPkOZ/uhGSh9iUrDtXfrgtGr9E8R/qHf8+Cyzv0Wpalg5lGMdzlgVhtWCOKWIru9Kz
Y/mvYz1gbxBXh7arX9GlQ9HNphQM97lJg1MgxytyC+Cl2wEXWU+ilFkMb5oL+ldFOGlFQukjA6S4
HlUQ7Iogo8waJlc0A6qFPQ/D1pyrS8HQxtZ0hIzyPcnoQsReboZap3xRe/mqb8RDAwh/W3YcYYjA
fytYd6HjoAaBl2Wyj2LnklvlfR6Th7Fz0YnObsK3UbMM+o2e6P1C2VUo5H8O66K0mlvSVk8FZNF1
ERn7VrP0pUYMsmlk3q1z35+3hqbl4BPqdiHod6wwr6U4aNLuMF8oWj5GtXfQyX7oubD7St9ajH32
58zy1HnjMcDuEcBQqS1kSyHbhFYcZu0BGsJrl2oHhd+ZiB5wBFq3vnerOGqv9RSsp5ZL0LqfCex5
LFss0jw8VWvOVdJNs1hk41gs+pCgXeTdbzQVYCxJDJwi2MuxOOn0KotUFUt1G5S7ltwcJEW7xqcs
6uWwhrr8phZoq5HTR3n3JEkPaGVGQXM00/jUIt/kWeXNt5xl334k0RW/3fc8Tpaq39lR8wtqovLf
2v3U2pcOdprQuz2+1ZyDH5WtvYjxm02ltl41agIx72uGN8o6fxJnKi3a/iP/BysVNrQaKTiAx6SF
+RQcp2zeqn0dUXi8KLeN9conMlQLHdyCM6RLNSmZapueL7WjixCUPX5D/GmDKFzkVF0mwWZ2Es7f
gP9i4s7qYxz8xpam1lfLzm2LRWlRIZwyNKKpspYQsMNkPjvcFq1UMiH0Xto7B+ZEu7T3fvkldelF
WH9z850G4cF6VgGFymhr09nQnuWv+Bak1giHV4wW6hyYt2PgLjbqmjnxBftaQvXQgImYz+myQMMx
cpMTfYsupnDpaBfF9yqIudU1E63dZZFjUE/XI6LBDgV1kTTPuYt5Jkx8PVvwaRjR3ggjTPVaizOC
0yJySRobbQHkXrkug5PPL5j0po0BV6yGUw0q3QteVNx2ldP2mITkwbS3IZ3wxLhJY7a27vQq5G8x
PYf2lXcqgjWeZpTKqBuhnk/3PZqAHrEB6PWhp4XgldhjX7yyflJgBTIK9QiVoZaRgqE3L6VKGGPz
i1f4qebcjQTdQ0qDct13Ia7WyV7iQbqI8/gat5gcmvq4F0Xyoh51b4FMYYabIOCjyT/4NY4P068j
2J6AzEeDRjWRLtYiMNqPNJoOiC48KNS9EiagL7hPzf5RJea9xeyKhumKn+HS6uSFNjmw5HMo3YXO
Qyl9yHocP7BAS+NVY+hr+QSQDVM8Y83TQgURW1M4NtFWxzZOIR8kOxz/W4xjswNDvOR6SsOAn/OZ
SKyCtmoixqMkv7/TnQ/8u1ooimpuZdB04m+n3STkhBPkVIa8tM4pdBcaWMfMvUsfeWexQfD4Ahi3
GV49lBDUlyWEwCyNEN2VINVWAnNrUfqrLnv2TP2p5hGrb2bYIfsqBYGkvo/6fDHLI9/hxG/d+BCm
FG61aeVw7mGOhnjKc8vJ2+pQPDVi6hYTuXWHN4t1HjMon3SS1OemzbNHQsL2LObkkYVtJiP5C6eg
AYVu6GkQuijeXFid9Ftw01sVfX8eeHdv/OnNhafPHQUF+744VqXEYVZ5Vs2rloWgD/kBB+u+xDcn
2vaRfBnQzPD9O+PcG9nXhM6WAkI0SfUoxxCHBgS1kJy7M0e96lUtK3VxfIEamX8P3LzwgWolGPVB
LY+qT6+F8IiKxn2iwzXko9V9zSPBeHPRDIRbxEbDWHZ4Y6x0Q4FQ0hf+KkAkBEN4jnuDReUYPD61
Y/JKaoXXMH+wmu6X/aeW1oFDfWVhGcejtI3IX1FOV5oXKYQQtV/yZBTHhX+wj1t7Bs5yShzvvxmH
BevKttRGqaaW0n5Q0BfgRml/VrGeojEziqJz9vzDvOC/nuGebZKyHtu/WF5Y320RAs1+Rs75wHAo
4BK/jJvqzeEh89lKXKTzv4CtcANtRYvSNnnDK/sp98CV1U51wHYda9H/fzc73KBqmFwq4632NF5T
0zunvaP2sT5v1/zqv0esnifIv/XUzwtRjLCuGwCA2EFKrFzYyNiNavcvSJ5c5lHKsNqdw1GI+zad
QnZPU7x5HEBqW3XMM23Cb1c/c3XqIaNCv2Mlifqn85Ekmec/QXM3iCpa0jjtMgOpeqm5FyBdqNJ7
ZgOej0mo7R0E6vAlizHWfQtgzXL3jZjYh3S8WVM8Vv5DV6VvAJdV1kOpRg1B5dAd4ZPMwN/QzFYj
GITfekHPJeiXoY9FdXbqWScOiydywpcZopoaJfmrDjTGc8LiWD0d/S3j7ofmoULqLzCW/4qteE5y
unDQMVFSmiUyX4JjYiDZD9hG+CB1GLfyW416E128KLxzCWrQQ/GFay3CidQALAyn3XurvfO19Tig
6n5hoaqVoU4OTvjoavjdwkHVXrTFhq9Qb2Pa8/eheWnQa+fhA1SE7v6gdj8r/gc+Us9OzQUd+B7T
i08SLDM1EfmGmnO8A53G9cRsSyZe76r+a4kA6ZUL2IuFF6DO3N2ht+JQXK+4LQZjNGoCZfHNV3Nf
ar3ilUv3eM2JIqkONNo7fuwr9hulpcNmZ8zNNoy3JmlNBTChqpSl6WaISgXDour3b1ZFxFTsk3wi
p3LPqYTl8IItzPfSldoIg/bFEkcHeTef7VvMXyOkaP7xSIktCx9itLoEadpQjnjScsnIq0TZVYky
kEgv1DJt0D1WVDJZfMRJt1KpgmfXK3URhAuVOLLRhXQeeeb8LgFFK0SyVPtq46njUp2cvCao9THZ
dCpxOVSy0MvXyO0s6I4tuHr+gJubuDkufoAp2XQg7VmNFv6nlbPN+u8KCEAT0sGsmhOc6oWNSmaM
Qu6/MC3gfv+7oppxRLFYhR38Qu1ATAk+nlnBSMzZH7/lifBLFRnE+dlEhMJwb3J4dbp+G/nEOtAY
u+AJP+oF7MeV2oRK06MpNZzU5Ubm/Kw+PjHbm1s6dxUNGuIWjaG6hKIWkBGG+xzgTk7fGenA2k0X
Y0Cl8xegl00Rwmre8IlfRd7vTEcqAerigau2xWUAORWkNy8+YFU4Tj8pNkp1+IDa9dYX7SqNbZwA
7K1tbXq9PWaBbRJA/cr0z0i41xF2inlRO2hK6WYgu2ZCRmPPsSGvFQWJPtXX3gQvtYyxoaZZzENg
wqmbUoNnXpCXQQ513DsWq4VbVEs0ry7qIFHHcBDYJwZOzRL2WhF8uO60wh0VXekIGC9qYyEKA+Tb
Q7Yt9Xul/8kIMpC4cPeG8jNM4hebuCGlMOOjVwH18l1Lfx0casZR7nmXqNGlybaZEptI6+hED//Y
WOmDgx0O7TmPyDZLSBSIUGxopTmF4SReYg2Nf4tDL8NH+bSd8CqEZBrNnzRaFyXd6GSuToYBHdyi
df7Lf0fL3RU2jo0tGCZ+/mcUSYOIdEAPKCADt+O3XHmXf3CFHfItySsfiITCwuRO7PSZx4k6ttNn
V6yfV05rvQ6gyUsj29Gf2Ey4utfuuCjHiz0dxwqussdZFmzGyqLnexnhlDIq2Juph+6yyPWo+Mod
nFEtQNLDmRcFRkb8lJImTdlWvZGfMtyp+Acw0QN/UsfMoaL4Gdq/uUs3nvjsxCEq/+DobWVcbUeH
1OuPETX0X+FFj2AEtmPqP7Tm+BBRT/VGHEjs9wmjmwifdDON1iJBus3Szs4YP1Y06LlJ8Gy3yYzW
4GVIO7hGV0AxDUzyM/5gLKDYFd619ec9g8Ydd2F9xGcLsk+5NdB82kCOU+M5t5RI6Oy31KS4eAk9
mowI8TyO48w+DIiVj7qzDZD7S8foXCOYNxMB/nsS7XUIcMHWFqM7HhPWBbfW6O4N2/JbkgXbdrIQ
fTGJuuOr6+95dDT8JuUHxF7h9zSqJEq57GU2cmRquueq4k/MjDTvCrgoKUA1h3cvsheej8nSRZ2E
03RSamRBBO5jRKIKKeZ4a7FcEqL+IJGnWk/VkWqDxmowaBo95PANx/EXTPN7WSJUlE1nokrVgWxM
xDDSzwyxazV+jFNY+ut5ujIrOi/+lNjqDYU8eEwfv4Iu2lb7JsRy93Ws3hJclxgy3tQaSCtq7rHO
tYfI8UBhB6h2+Ycm/Zt46ln0Wo8XVsbACe8OF6FQo8VDxVjWgffvA5x+qQ+vs/47oVVvmPmJT8XJ
esU/DLXpjI+h1lzTBnX6YKMut+EdaunxYwtKgj+KwTyA7WpCd+20xaGVHcVK61AMzkLQ0CTVPkfd
MQEoxq1QIIla75ZpNp0eznwUIM3Ifgiod1ZGd9fgn1E40dt9rid/g+eFtDhoVgCLwhOVLoWj1586
3YI4wnqEAs7GCajPRFUnKGxgMqD22YaegOHrpGWp/h0nZbhyo2wgBLVN88EpG5o/bVMc6BJgJdiR
XeXhtTfGv94qdyCODgU4QydvAX3Z7NZeNV+APnw4aI82qX72de1oh8WAZToc6UY3oEMVwCRYNhla
pfqE1Ywx9p8+bDGKgvNedysKqsi10mME6ZNNO9tu3k2/2HvS2ncFSOUa2kwDqwwEGrzsRPeBwKDZ
aXvzEmlOCXjGZedOnHw5IWMnwe+pq/BLibpmXgdI5VUNgHDf+QdF8tkrROaz6FVfQSqL72xcCc6n
i5gMfxWYen7Ogd8dkALaJ2NxlabxYzptsJRmfZlz4zcIoKx0I0NcdDR6XcSaQ6sntg/FLujT78ww
JT3W7Gq3/TONULlsB+pvWtt/UZWjqEwKXwn9J5xBMhbzRLWxrg7FZG5haf1DnIjWRHUOD0F0t8De
ZJ+1Pe3bIF+JAa97u7kOPNxMi95M0pJJYsgelp+UMZ+oyZI7dh8FDBq1c5Y4zxZ1vYIxsIow9epi
9qIhoWoSe8iPG/k7YfND3lOOodPUYz+u2aj/sVlVfWUs8ib5oAuRr8JxYqcxYauXT24bEErmd3Me
TbBjhKSlGV0S9LKpLhISeRQhrXwZ9BWVporlOMmGUjlGtogsoewgjy2mCWasXWnnv9qD9+f5bBLY
ciGHvUBU/EgTbdEYqN3RhCB/nj4AoYH2csf3sUleO2QazTR9N0X2qmC8daUj+0dpTKLQ7RcOuHKD
1jwbNjioAuWEzqVRo2Hf5ppnP/FwzC2CaRU5xiW2cpP9Ea0XI6Rtj/Jr3EugFZN1a3XnjB4IGuw6
yh5Iit+byf2bkhplw7B/8a2kWMdj/uVFci1EvBdGYx2H1Nqp7QTNruehcy4GyQFLkOmR1uyhROKI
swJz2+hmfYixB6WkUx4Gm/CkAb9278S8m22adI2qhguULLKa2oc2gG5hBOtNjG+TMowrBn3fzd69
VZqzWijytTaVRBZe/WiZuO3l+ncdNa85xlOFXzzIieOIaRD6UiJOTeLZTaW5LEMPm/u5Wydtgu7u
RAY1TpR78ZB+dyf6/Lb/683Wum5ATGNmtQeishozd1UnVMZLOwmpbZKhiyDcE0suJ7/JF2GJUaU1
UzTvXGC8nPxduhpjGtju/DC4cXAMfO/ouEghkqk6WnRwUd6VupkvjNjoFwIRXDPo3y27fjD0j6BV
rd7G3TmjuHiep9qVzcHr5lVY6z9oZqxtlr9Tj7QKtbB/rOquXw0FhdCO2RyCz0GAYjgFtNDm3tv6
efvZWuOTNhkfCbr0XaM9usOMv592TtvhLsjcLBuJP1nUX4NAMcVwMKCDrBW/GI620yi5L9ySUD0D
0Odl5rjsrDpdTLaFkqRot56N7XRj3TU9bZda4726oqOYp1xPrHmm6JEdpenc8sY11uC9nsw2f838
HhfGEAEnzXoo04mKuXDYAYlmMxA9g9luGqwnC/KBletrL+kM/dCwyr2q7Yi+n6ixuJcMMVVHEyPd
0njdqKSkHw5dm/9pGqhP4QK/oPYWieiI8MGqi97auTxUonuL6xq5oTUt843Mh51euGcvTM51/sS5
Byr2PWuqdSKGs4DiB0ZsJzpjUWkukxecc7tGLoUogliLsjIVkuFB+DW+LeBG/wXqeUUtxnlF6X7B
acvvMsYgY+GZ9Kb4xBErASLzAgfXUPQHorwmv06IRGawaTMnBf3g7tWRC2gI60Rat5ehegOhuFBn
cUEOk5CeeuS/sws+lP+fAKIaxOzTHs1vI5rOVtc8WOCIwsbbB8m81cIAYbO02Ja4mBnOeBq6dh+4
8z98Kp6Lvyo4SsP0LMvyu3G6D5lFbxZCeaNPUmJ1XyTRr3Zj0tvv3oembJdjGZ2a3Hy304ISUi+W
PhHrIsuNvbp9BZrS5NwtsHx99NHiaYgwtEE/tEPor+1wuOQE3z3VRZE6JzMGG5sVyacMbIxpkB13
qRVsO2RRlOZyhWJt9YSUlI+KZfwY68lrnc3pObHLB9/qKQfMUbBogwn2cWjtEU4Fzd1ex6T8adP+
KeEcnn1n3MSBOPh+9oksLTuHP7TUbXVw2gyeMCrM9AAGHVOa28ro4RiT7w2JWGNxf5w6Ge8yIJLx
nIFabDwcPRJ7PmcOIKDFWKAR7hm4dM1AvucUuHjeO9vEo5tUhNY5c7FUMnyQ8F3tncgjrVUQhMXW
y6ydoB7YJMZWzDON3JCdZjbq9xoPT3UNfjQqMWzvMI/jhxWlcJWxzFUbW8CplRrptY3czYSPxMKJ
8lVUECIgt09TIm3ilSZc6LmILlR58juDNrnPE5/SdQty8bMujWOMzkw6Ar1IhvpkJHOyJKAMZfbe
T/nfYPdXK+2eEif5yzmrmya8Yji6Lal7u5Jut+jCv9LoELqVxbAIRnpDoR8c2FrXrhZzkNFic7xm
q2ZsG9OG95IM3Ql3A33jVDGfl50jX4WZ0G5zf+vYjiiOBIcZjqpeGKeYxRNRaXLD4L3ytb2t1+ew
xDmJPQA/QgxE8ui5GdhugUeC+kuH8cnqq4MRJ+e2km8aJgwDO19DjmIqfFCfP6ewOrVYvwCXuSPC
/jKS/YwdGh2gUeZY/1D7i+34RzMDXgSd/KziCynwo8e1Ra9jLFCbvUDDp2eSCdNASZVAw5QJPYsM
3CYbmArVzFhu1ElthtV+muqTesdcAFHkALpEVTEiuxzsfIonOLlMtKY8l+Kufow4bqapJR0cRYcd
FTV8oT+2kQWpU1kq5exLZoRrjCFC9lnnq5jcZklbQ1eAPoCPzbCnO1Cb0KrcQAFP5uvkpK9J6Zxd
Ob1D8eAEjok6ZgapysWT1dnpQg+RVq/N4TkPjMeiCIpFUNsQL/Ru17fe3hyDe+wM78Gg3ei2rtK5
vEdYPsnhq9Dnm83Lc6wakflhmIePtB8/YIralIepFPLcAcYuQWpzKPtb6HJ39XMv5WFQp6fsPS7e
0J6w5aTLXFTLgaL2Ro+bazM6dz+vsFookDyij0mvjyoxpcyjAhmP0nnKcX2fbZpJfqzf1ChnlWfv
+jLzeWJOsCrxrsvz4WJypia194tgVr1UDB7gOi9IdD4HnXW2nL/AG97C1k02Vsfg9DAsuPrIWZm5
R2/RCVPSm/khmboTKdNuYN/y8vEog/Ix8zH9qettXWBBXhgHmdr0UkqMY+ruD9bZY6bbXy1TUJVp
zKp8z31gWTz6c42mfVnEV5E0jzWpNVLatygvyLUNutBx82UY+tpqKmT0J8quab6tU3eTzeOxL6wH
twWpjt6TXHetu68K8zqk5K0dKu9LIqJxEZrWobcojYWo6bPTxVyBx6jh9Ls2LdNaa2AJ97kDED8f
S28lG6nhj0vRklrUYABFiWxr2EPlGqkHt6cG/B8etNO0Sg0bFep020p7mZAEBtm0Zq8ntAfyBnqr
ila6Vv+0Uk7Uzyj7jRywTuhvcLGi21dbyxpBe6OZp30T11++Wz0LPGFmYNdFnZz8Ctpa0T6GicWu
aj+HvfyEkX1S+Fi9gABkTvT84uEe9/5nM3Sv6mzx0+49sqC0WBnhqW9vglk+QK+/GIPZLbICocfR
+e3LmOVshWevEs+EHU8O+HYVjeGpcZ4i6xS68q8MANnEUNKx3PGIbL303zcCDZ/fQBwRitt/QQeA
u0thhuCz9pgYAv7S9BR6noYTm/1eBPKVnWPdhdPVqLyPMYXWKcJ+N/SkIykhjjFF+DITLdNjfug6
jFeHyeW2m6ucih37wLL0C4gD5kor0XbRywhrOYd+5z9QuwKxc5pBpshnvN9MqnCIj54gKVHTTnX2
M8Zq7MlyVYbjGKwcdMhJxGS+Dcb+rW+AHE9KssMGF6u7nxZBPXd8JFq8R4HYm3bypg2AwyoXyRK/
+XAVPwLFLfVvaMwnNfX7znlQ2ZMlUFHAJFYRCjQmdhWjN5ZljgO5ZXpM5/B7pEW4Espidqx+dYC0
hVFjIOo/+DrC6ZHuX1tHPngmNnc5RbbQDj9awGi2Q0GtL9kkQwewKLXLlULeJzXpJMvNHIlWfZHt
NY3WHef02rPmown7kGA232VhfbBnVH8QsD7AwZkB43Cc0lP78ojXevgiXY02noeWbTUWSCJ1+YMZ
54+aZkIaaY4uQHOj6X9MAif08u2ljR2goss58bwsccGIO6y8VESKcymWXieFdG/G8qvE6tXhbkvZ
fxaSdRrRG1mIpiJHyjZ1MzzVGLNS6ceZr3otzeHJGfODmYevNhqGIu/XoQ5nDBqQ1TLVp5a6DkzD
kNPaY48zRH6zurZbNgRQC6cj7dVDDTRhTuvAad/duD2Ns/MELHgNeHyrZpPHAgst8BnUhFDHf5l4
lj11w8ptXgJ3BMVlDOCMqATgyJkgZ2d25W8f57ecJ5XHBKd2EATLygkfasSZWnSS9NiWyziRcBKp
eFTztHPNDp4z6RJ8wi3D3EmwIAN828Zo1yVhYd2HPwJtjGUTaEcPfgfeCE803XepP3boUaC3CI9s
CdD9kKQS3dfefEHNi/YI5qBIvMCXGskNANa8h7r/mbb52e7r9WAOOxWXF659JJOSWzV0bQ5C3iBT
Ues7rxy67xK75X8zLvSBNEVz9lLi1LysWpY4B+mb0OfnbiDxmN3woMI9FYfBU96KUgA7C/cT21rG
kTOJ6jjEiE8WU/fp5tPKKMVNq+ZNrs/Yl0aSIJ/rxBN5k9MHsTHcKxx/X05YeEfteM6rYp0rKost
t740PuUsqJBXyTPTr14Wc7QPEfInMwwFdEcGP9ILzjyx0Wc8CHIhHvOiptNOpGS7ltz9j7MzWWpk
2bbtv7z2C7Ooi8brqAxJCCQkBGQnDEiIuq7j6+/wfJ28OikwO82z99kSisLd11pzjsnRkOzFCYuT
Nz0PiCWKKtmbxLz7bNOhSV9ZMD8A3EK5ChZTgvp1VB9kJ9xPpXSvFxLW82nfRcYR3iUzqfglDdVD
0ndPUQTOuUhPVtasknikZcIliPz4M1Tle9mm0cD/xl64FfWNaTZfYjEY6X9qaR5tB6XeslWrCw7a
s6E09lnWMntXn4RvzY7TQzmEcEUT7SSuNgLijY2mODTAa8mKfgdAuONPV92OahqV84MxNpjbOZeK
yUgT6Sevr7beFB7lDD2LAbdxlDE3FHa+Q9vwqBDD3Ja0fhLrmBYwZk29papgYkVnyZj8I4Obk8zY
pZW8bWbY2MUiTF10SaOqvyPb72L57bvOG54NykkjVFCyWDRpHG7wm8zlLj94HuUMNybTEyTOQIhH
am69ZM7HBYKemQ2vUoLwqsciQsfvqfKmdpGxAZh0ISrcDbNeVh7xD06ICoxHnDZLJqxPTB7PSogR
yk6mV8SVbGHpcG5QJ1d8Nj1kVj6TzAEZzOSsQqzMAdujlSYptAqU5r3p4z1CtF+GIh3oR17ixngH
rclBC6ltNCToFkTLd0IbV2MCdb2oOYxe+1AO9YqVbmO2TsIVh6WQDsNR/EjxWre4m8Qu1oT9h6o+
6rKB0CSq3zRdE40bFCxWkkiLOAfC509oyDw9vzc8UPSWrrNCY+bC3LVvvfE1w9ZoJhM+kx5JQecq
9rRCrBgsVB/CpJ4EHJG8l6aIONLUGWPnrheVwfRbvPNlaTwFQ3X2E2WbdcE0H2S4GHas3Oudjzub
hw144jrgITE7boU9Cu8B0oq4lUl5JZW1ZUbYt4TUSKF+EcUDYeorWqYX2mbLMR/etHHAczjk6zaQ
CL+KDKYLxUEsaJGjbIuh2Tb81TTd4D2MhFI2pzCSz16ucYfDhybukWTEE7J3NJPVVDMK9JfGNJCl
6aD080fvgwpmpjRDP2PyvLJL+jceTod5iHsv5kzZ8Zjiqwbkop6lKG8Wkq0+x7x0QenX87yNHkNh
7/Prr8ZXH1NqspA3UPZEXzXYeiMGwrjxQ7jXOG7UOs5nxA3M1YLlOGdlBO/2MBXjc09+wyyLuw+l
7XgdJtcZWSV02sN0fK1mFgH/mguru/BkibjDUg3QjSNCsKXomHG87hpxfJguXjxx8A1XCMkWbT9d
Rnyqjta8Qo3aRJFxQnbIuHfMXeF+ccSWIZH2PUsDfIN1pR35CdDp6+7UU4dlcCyM0dthJWGi5i/r
RJvXRJigTl8VRXkoYu+3PEV3VcN181lRtYDcqVofv3TOfsIiq/XFl5xppxFLYu4z4ihk2uPsKZMU
EW9XIXQhOUmu27MKBGrCh6Lm03tmGeN8YObfx/KzrrfFqnPQ/rdh/FzwW6Mk03CA529RjlmaoVQ4
tVu/zkw8ec5e4AmQLoMlZDFTaHhW+A0Dgw7kWI3zxAhoD/f6XeqRjoXILEj1TWBRbtD6we1JzmQW
D5+qxaTN6f1PhP4vqcnouEpbDsshSp5irZbefdrWOx2VvGKHf55OVWL40dZkpdd4Y6q+ByzEopdx
BAxygyNdiG6sNh67qoqXnJe/WM/vRG0rF6TT9wbLUIaYIVkNpd7P5BJdrYggEJyFKasRegzSnOpy
HRJoMhtT+tuB3+JlDQYTS7d1iQv8RRlOgjpm/B2Z7zJ+g42iIYpQgZD4Nc6F0tOkTdanrbDrLkMm
fZoZF8vaS/Z4Z/2FuFr1oN73jnUywXZqavwKnHIfm+0RFxpZx9jxepF8PSRnNY/Wjjk8G1j8EqtZ
1qN0NkfllTPpPZgvVwRL6oaxTJkQtVADeGBQyqgGdfkof7IkO3h0tVlO2JNuhiOq5QkBj4afQNNP
mYYiK5VBKXYOIpEcT6ja781UevBUOuV1UX7KU/tqAj+gEcQj4KWNPhNfS8PwGBFKG3EQoxsWHSg+
eRvlydmFw5Qu4sjcS334Urbk2YaRslEtvcMf3D9ICTJZv2JikRLRxi/kUPNi4TKeKeJySxSnYkMq
WMBtq7WpmZGXSCWh21yWtWJEr9FYIDbxuzdo++Bx+IhKGji0BpRLHKkKFJU1RAiWr9LosVP48dy3
JdS+CNbnIp4t0dRdqGsPAfWcQ0fGr+RhW5jyabDxZfjlVwyHYS42rjwdudPRAQeYq4w0sTW1eKR5
sGcjg0bj3/WQC+SgXg8yQwIspdQf2tvk12dnID/R885xiaad3IVHH4n9ouWQKTfjweMcBOvpoRkq
rBf9fW5W63gI75E4geVP3JEeNU4l8Qmn2lTPPSLTOSPPkvpHQnkElWCmWupWKUoeU+gBmLCU5dDJ
uBeHC5O27WBG7wC3d5OJeCtQaJR4Q3YUP7CaMDrGdFORB51TDqX4tgx3CusQyIB8qANucdwodyi0
VoadM/8YHgLNXtNvmzl4FqSihjwVnlOVbljHTHSoCGUKoCFMuZ1sq67cqs64rYnRSGWEfHT1l6Si
XbI09mZ1SUAs7QVqh6J4SmlOUL/SRwzbbav522YsHibYhwIpIksTDQbf7VtIHJgqkHmWT0XKgDwO
3AhWA3UMnfwkvPSF9pWI9G4FP7AdO9gp+r0zZfvBZsvx+jKaEZRVsS0ixDNqsFp9Mk/T6UnLqgrc
J4becUKpMLU8PH6RnQf+fcOZQWmKxRQyeimZtBVNI81NrUKVhPlGBc4QatGy6hoVmaSEuMs2Ll1Y
IgYPaImzoyVkZstjt6Jw2QWZzJw+v5ckDmQBXTCB8ICNTRgKfrzIZ8/Wo0PPykye7tL0kaPyfsxC
rs666arxDrb3OrYGN+dsH7WmvNYia1hFI7gSRS7O0VTRcXC2PbuBaRQoXWsm+B08azVnGRgp8G0C
7+vB3imd8pDWPHi4hWkyVxxKmfgeWZNRR0fSh5FHO86Hz2aZbJqwhUtL8FXX6JvEaxARTvEqpPE5
ipNkhU+fs4fdskyKrlYbUDJaW1+0kAJ9EybjR5ZNLlr4o96nTGbLlzwzcNN6LllnSFvSk6xPR19J
FiE9zpKw7+XQp9jFEcyMDI+wFgi5LYLA1HQJUfzIKuvRsab7rJeI9qYCsvyDUWcnenKIsjF2mn0/
kxDgPPQOrVbyLExtZDGFVdKCCpfDg2F6r6YZbRRpYM4xoEssfBlNuhXtZSKQ/ZJDlSbRv8b9xWy3
wI+eaxDuJctwB63epKZJd6BT35lJ3w9CEqDXBx5Fenkk3OcGjbTAio5KoSab0R+w5dXSsAyC9mJC
xCoAqDViQe5i6dFidBMA4FkGA/HZYSh/Eh9/DBpMngKyoPHb2hhyCAN0yc8OQ1TjWXOMgoOK88oa
uk3k4Ze4EVEP419BWs6utzZTyqAOpa4n7WtO7gmWQp3nkJl6tda17m00sGF1urmlVNhoNo6mSTXU
uQyoalYxd1xaMg2Cfniro3TvpzLySHx+lu93SPBo2MReWcyKFoyP2ivOLMTEqyPg0tX+UPLw4qJY
W2j+C9NiLtlPD8loHeoBX2JGpimR5QsZjM6o0MAKbIN2j6zu5ABDtJn6buLkz/LU43LNlK+cukwj
ZIb6kvy+ySxAXSDB7ti0G0V7huN8Ci2jnbetIAhU2CRQU9vBu5jYSiWNhMIJdnaTLuUM7xF+X4gw
zl3TN8WqkJJdQCzpvPEfnO5XrelfuJa+glJ/SX3+qDzlnFAgYp4ZvfwAWyxw28R+LVRUjHJiLyzb
2EgBpoi4PJhV8dg0DYGddrqKOgZdvvbRSRO9CwS4Uqudyr5i8xuUN33sLnJi3se4UjoCX7nHpKB6
EXrMPJZOAjhk6OHeL707DCqMINv4kibNWq0NDZKEcwrbBswmEQoaPcvccn4FXsGiUr33/UQm4dji
lEC6BIK7C+ZA1jcJDiPS2XXXYa5NBflc23isGoRIFMS5QXocS3uUxgGdE8WeeQ4Jp+gYf8Wp/RUL
gkLR2+9apD/2POqJZezMEKZMlq1HQ91pVr/x8HzGHnFKzsCJKred3ww43rl9xPIRdoijdW/kPUua
9iCp5msMW8hyjDsTOOTMTzOZQWGAnrJRPmiAAA1jtU/qihsr33fDcDE85VzaRBE4dYkHOsWj75uv
grAEk4Rj0pTcG5wzybLYOI46GyD0z2noPWtqdhQPvKpEFc0U/VmRmeLU6JsZ1QInq0cthKwgvbUy
j5MxofqbWCmqEf3r6BjUauMR/R+LjrEYMRTPmio/BqP9NEpYjLA3SLL1OIq/uEooNcJ6K6MeWSAe
3ii+RM/VeRTyDBV4V0zHrOM4p7FOCxmelsfvTWu8+JkxJ1Qay6iebkQdF9NXQy7XHiQt3AUVZsYc
RE1l9rsyafeCvxF09q+4Gg9Zrbxrlfo89BxrWuscFCp6bHUdjOaruFlE8ZFByBxoYvyqFNZDoion
KR7vy0Y555a2HM1hEfAsaYO0wwT3SqnMvpxCOQ7GsyUeglBvDWZV6Rtxn5HrsKsy48sBXgUPUked
pHiGuUgIdR+79KMUkNiCVgYR7rEYEUDSHiQyjVoMnWXWLtQEt40W7+PAZvYU7ascJsUIJ4V+lVnr
v7HSu/aY7Bpn2Jfgy+ejYjzItY6XYjJmSo9VvGB8MCkaGnKluJtCDVevf+5gdomLk9JQxAM53sX4
hPIEKrpVffVgPERYpY+BoAyazUR3ckyDRRV07bxu2Sj0/qGleDQ69VNS2eI1idk1NhQxT9IbiEsj
vAq59wiJSLx5TDEjuGB5M342FmKFMDfvm9F8sx2Ku9p07rXBOfq0qmNb2qogi0Q7yk7STyrufQ6D
P+0ZlapegagGthDpU78VjxjcqXCJ+lyFSY6AGXVzCK9CV9CGANDFhNHjtQgdbSd1/mPIxofBAJlC
b581xBGyXVwoOR90hWNOKE+bQK9MMcB3pRo2zjTuIaWEIJn0D4tI2p4NxeSZq2rc5jkaPmA/zQ/o
2xtQ1j9wz4+3xzDz6//3f5T/a2DGVROkzW4jhWdntDdBa3ymTfsDI/sGHVW5gmP6ThDD30gy10sS
l31wW1v6T+mLNyjQimBQ//Wne02mZ77kpTxMC6bdhHwo/T5Q6c9VNO/M7DkGZWHGGFXppH9P+1MF
PvAfWEHlih0p09ouo57f44TRgTkU0I9zw5yPiESUyOkvMWYYrOowjNmZAuTIecWuUSIn0kOVaGcw
drvWiJZxhsJcMPAIDFor2hT/cDe1W9fkCjLZIOUmXMdJXTEEb4by1az8lRFDQkG00PFyYH3e66n1
FVOke1qzErw1b8LxTDODWSqqQzJSxGtQRDo9AWw088AZLtVQ8Ngmv0M9Pk2+SuOfE2kHc60vyyd/
ACQIhuxdIeT0h1/y7wdHtQTm9a+bO7LQlUpGUnNTvBQGFIL0vwI2UnBdffAEQtDX+eC6vFiorWr0
317D9u066g8863+zJ9X/SF3VK/r6iJrdIXr0kmMHS6R9yNOHnsig75/DW1fnijrJYqLDhhHfYOj3
leDbq9UPr9W/Ce60FP/39VEn7oVH1eDqCDM0usm2symGF7utfrizf3iV//kOqdeBgUarMNEL/dzF
HrxQamLlbZwHWtx8ldhjDC1xGZIvUMfvpUL9ZUnOIbOSXw39J2mc3mIrNeY20jvmBsq0HrXW9XxO
T99fWOXfL5BqXi1YRV2qSV1yiAAeE8xQHzyOHiFofb8rRnVngt6YtVL5ZCf089MekuYP33vjmTGv
FjM9Ri3RaJKgWVpr6t3fWU77UkufAOceRBnYOaKVgepAHcaH0EfVi3pRauRfoRSfEkz73TTos1Jz
1j/8RbeuxNVS5zlgMgZAn24eOAfFKg+10u2yjhhbtU2IUo4JGlGZB092/d7nwQ887VvX4WoBS1q6
Bb4V5q6CBrSOzLXvZx8THRuzG9ZTiPr8+593YyVXzasFxjTYUadO5SjChZ+lqN+lPNtNRfAqZyAD
pUxaUv+2S4dCOZUUYSxxk1LZdFFNT21Ij3oagx0q0cQER6c298xmyJrIx/NQ58UPj4V46f71qqj/
+2X0ccciwDLYbrR27cgDanv9MEnVnUFjax7DtzZHadUm2tf3V0W3b6wsxtVd1xqSKpU0y90MXWhd
N9tikhZlKL1FRPbNS2V4sPN4HQdJAmyKpRMZ+5y5yNED7Bs5urmWEl+m45FxnslRG1TZdDJ1aw7h
0T+QDTuLZQ5AUhx8BVWuu5MZPjnMkwfaUU2aCwyw8zuHJYGNqfuKa3iLiYF6IFZAMDYxMpuxFvZM
hByzhlENPGF12XgN5uFyGJcFA4LB1l/VKhHBD6+sE2e10gISmHH6JiNiGTVUnkLDxwUXV6sGKYFi
6kt4RcW8ZLeDwxl8NB5Sn5Fhb9hh6R+r4k50HQGe0sIsrEWse1vRISbYc2kbnasX8qZSFOQdoEVq
rhD6ZSICeEVNq9pL0cjMiFezUvLAreESLgmH2yrKsBXLXGx1RDKOSN8lo/zd02uUsDqRWqytPFNa
IBl/NLQJpV+CphwqhWZOpLgli7g0HqcIwRklUVVSD46dgULE+shy84gJDvYwvru1ZPhrKafHHKT+
xkvHO92x72xPJAK2fOhIpBAs3nY+GW02J/Pm0TaDYzCNC0cyaLKmwTY2E7enQQK1/cHKegcpnvyo
292LgQ6Z5srMqBIaAiNirqJ+LZri4qjac8Ehf1kEIQ4nPbrXCZpog/rZqCRqwRLx0wAZ0JucX201
rPKovxS86R0tKKnOL1UJTwhE7rmMiAPXfP1DNtD2KymzMTzQhxGweEwSIGr/9BAzVNIMZtFmIrrP
OkwP20hPdYmBZewZZ2cDTkATVu6sRlo6oQUz7MlZidFr3TG18c0J+C+NB5nelZ46h4mW0KiMb1R2
a6QETPuHsl1YFRCM0MKiaCGVKetsmXvyeUg1qIhTuNRilA6TIlxXMbrJ9l7J9ZQJm7cMYnlaiF6k
JnQtmvNhNeVSTGj9GJVnRmndWF25bo1yncP/LuVun0WFgSMUf1NKvTpFn/aIEEKjIZbEPWi3xp9z
Jb150FJkmLKzFmOMPGb5EX3oWq33Sg9QKBxxS9KdyPLu4OSM0XyF1mhhtNAf/WNi+9oMAYBo2SMR
tHjvMfZKd8SK74ya0hAGp0vts+xBDP+BbhJsVXe6mxlMlyE8t11Hz6VlimOP9i6z5ecxZGimITgV
f288dphNmxVmLKL14oXp+fI80f23SFUOU/usVYj7HNqz4t3K/eTL45wcDU260HvnrRfmZzsNT5PW
9gurmdZhQqJg2/RIqVRuJoX/U+ZpyTyT4/dCtwKCoEtlMdrlMzOHDV2kjt0pBdmHeS2uqJxjbd+l
DE0VcyLUFcGEWLQ1hlUwTtHMWHJ0EU2+VufhkOBGOqor5wkeT4hosdq+RZPyWyc2KZGbR1vJiM/R
QWia9hp+GxaC9AsZ21ueVesqDgl/RGFZMF4TbUtqUQCjNIV9WlrdKP2yESvkanbqi6BcqpN3IL9w
LkbrpVKiwu4dBBWowYpuHFAhWWtH4bgjOrCdlWr0N50veRzOmRNtJhvDvJSaaytNnsU2FQbFVoqs
vUTEUseyXfKpKC9XQZuUQHtDfo+MFQBmco9HEhgB3wy19xggyQ/R4zDIW9I+O3SttiHb6IBy/skw
jHNgSQzy4yCaKzLqEdUoP9XBeA07+17IJrUEwQK+CqNuTk6CZZrQMrE1GFbN64/Ir/XiB8hw6KW5
vqCGQ5ds8HCmlowT1CJ8GSKI1IO/sVV1q0vpZ6yw6ludxWLJUm82MtYD492TwwEHJMxZ7EVQBNGU
wbWcK1AbF2kCpTTH3pHoWCCTnEdQx8DR0oD1VftXHSp04c2SzceLj60RopeI96pnw6JnR0LitimC
YF/0hXPXkjmgBQO5l/QFZE6otHexEKYtkSzQVNB3ZNxnk65farcPiCfphVlE7wSbEBlukQy7Jsbh
LT4zHKRtq5t4r6PdmE5L8X+gaIUUgpoNNDpoAp7/Tg9pDvN0FKHFuRL2sXiNSpIr1wyi71vC4ReR
/VyW8qVQtGgRdswM1LrzlvFQnEpZuzj+eN/8WeejmdNq2xyRq9erNJCi+wL9gJ5OF6H6VGrtJD6y
Hw23GJ0U10JkzKXYbmdifkvHEcKFWAHbZx165jzQx7c6S+4KGvVCB1NIKZ5t59EyzLPF3AzN7T5p
avWHA8+N6sO4xvb7IciaiAaR0UG8ZFuL0fWOwbB1iEv9/oxz6yuuaidpCnQuX5e5lGl0p2n+TQwo
rbLdNLr0Q32m/LtPoP5HPp7H6TjCZOJODRH2Y/U7Q2kJdeqYyuXGA7/XMa5iYAsRJblz/J/yYG6c
3vSr5CkbUHPeI/Nx+0RjIBGl6CJ//E03Lpx+VRpFAaqw3M9z8nUQLfolRLUKhKGq6M8tFipG9NGS
1sKs5MQIpSeYhc24jFPmOYxeVilA7AVk1a3Q2X1/J+0bx2Nd/KV/NQnEbqBLOQfzNiW32+sxvhMY
IDQIfR29NF38BCOUwGuosOzsRy3oL+KgyS7waiXqkzzpHyXDyYmhh42dWYbk75j6L63oz3KFjj5M
zjQswWYpS6nuf48JnPkOk+eUYWWZEk4XGjsmMsPlpPYPk5ptQicfsI1jotHLzu3oqoCIKzZyB4+h
EymSUy6dnQJaZ9Yd0rLZO5m9izzjPoOHMRuM+ChkDchNPuBPs58rLEAKreZBnHoVhkoJC46Zpzum
zxCyc3w/cZAOtCNhiFcM3WKTJVCliR7rzUHpOPqKzRi4IygQ+3mwnFU6SHexpb76pn+nZT67RLB1
FMBDdqGcLA1lk19OC4fJc90WwHG7+z//Nua0W0oYkCu0RD3RVLNI1X8It1BE0fWPOke/qjrKJkxM
qVETN2QxLKqBBjUwFSVYNs4Dyc0INO1Z2qL2xxWd+CcD3eLoND+UnLdq/uuMQradurZzvj2FwlU3
7UzjPAXufI6DSuPuSRZeKXRN1g+1540aV78qPYsEqkmQyIk7yJ+qYiwdU1mJXUBosCyr/mkNuvW+
XhWPQ5cmDlhXlAn4z3XsN33POUHMLgjYFcZ6C/yMQDerf3QwGLpY9IVTLNJ2LY2f71/Sm0vh1ZLu
5XKpFCZXV2RMBPKHB6sTipPwc7PUr9QS43X1ZElfoFp/uMCaeG7+9TxdrfENfHclrKbERXl4KZwQ
3yX25jiD0j5OOHmpx1xTromS1V3Dkrd23xMETlufgNaZofbrVuI6FH37lKXeQIkTDIytKgK0hqZA
fRSd27rba6IlU6NILKHKzXWp3Ac1nZGqLziVtE8+vLcZdtsVTu8V7auXfMpPevrT6qfcWOyvUxA5
l3RI69rUBSEflefCBPMjMHIDzLFgyRHGGfu1gQiT53ekUBOeU9U+/3Bbb3371VaTao6VZk2dugWE
Pp5mntzHVP6C+VFiHQqGlcGpb+I1JstJKFmoP4SG6/tvV28sGNeJgZGOANU2SnIm03qXM3CkGBxA
MYXRO6Xoe1M6cDFN/zV3tBc7T7bRqFRLanNaekr8rsoTGu3qgkb5sZuIIkeYAS9ttNcG7jfQk6S4
1+0nDonwh7fgRniPep0w6AVBLobHvquWzcJSuk2KEhJ77aLK40us4xJKgUEyiZuZlOYzQdFtWvtU
Gc06z1H3MCqmVLfUXUEUcFwmIOTgI/gjPM7vL+mt+3m1BKc1O3s8oN3JUwdMte2KPPfvP/rGeqeJ
r/xrm2YKjaOUnoubyPFDb5gFAJqI2BNYOXa8kod0/f336DdaltcJg37QMVTlTOICa3ygBUEWTwcE
CQQQg+Jl2yuE4AkJtNY/CeQY8stoJQS2Cb3G2KPX4xecxTPnnWkkCPu8Rr5nrLCTwfSUGMLCWSu0
Zpr14YB7sl6beXKXBuEZgd6mQ1pi5QTt4IiaOZJ2cJL0JcKLr1vFFtLEpfOyp8RBH6OSUErf44dD
0J+r+I+1Trta5i2yGPIpIB4NApVf34O30VUmyWpxlhlgC/CSet/CV3KAYcn2sOiHfAWxjn8KxH8H
AAZKFUZbCTR9kjnrQmtpiR3412VnQ9JLljappFWlLQVTin8MNMQw9bkVX+ALL76/c2LR+NdvuNoj
ZNOBzq/x8PHnAgKarA+q3XuBiQTxZgbW/vuvubUX/Rmb/fUk6lNG+BX5T25dGJ9lZG3wuO19E9AY
oFrmsxJUf2MiHEbYkvoh6+7wmEk/fLtq39iWrhMTszDXZTAcoTsGMUTwMlTneIWe1FKia9U5H75C
a6QKlj5HjTTvdnnfWrMpogkLE4IMLyT4w1PsW/m80yqo0f42UqKjGI/nnvoid4k8n4A99FV9H6NN
CDmytQMiG2L+DJaUppnnPQzOKWHU3RoyGNh6mvtNfSkG+6tyrQ7IPrEbfrH17+qJtJIe928Wxftq
4lY4MWP9vjf8uaMlJ/7ThUXyi8g7XOfEnTTJU9LJ5UKJQZloykEiGm0mhbQRUqWaAY8agXLV77HR
vA8SRvKxMbG8DN55xDNJn3PVW50rhSXCyuG3JrdYomwaFaHauE7n7EpD2SYxpONCjX4JtsoU+3tL
0y/sMw+KPD1Galou7ZQZfT/RPGKIhSrE6ujxenNJsl/TGtmONkkrv24uk9NsMPrh7VDHL40xADSH
6tHSh206ooEQYbB8K3kwigGnrm4qssMy9MQ+7tc162M0tbuOZ6iQAmAhhU0KlPNmZop/mhSaTUUh
76OBoL1yRLtKgYCmOKnl+yj0OcK3nkb917SL2kmJNbLRtU3rXDEzHP/NvTBsqilgMc5lcZigOFTe
pdG6NIz+Z1FCglGsBh993IKy4YDRVPpn1VnI57HdGopwKtDtjf2zsLgXeh/RLh7O5RBlJ+QGAdJK
CMutRYuyC2KSH+FAZ+rwgYsyXUhtHhIq0r4IHz+gAhSx9cW0StfLJd4H03+r9VJCsBe+jXokYfMI
TyIaGHfeRxC/NZm6sEv2KcVnE1WVd5sWzyo0JVxY8CPDDi64I4vuRfGolNKmiv2Phrs/mzDf0lI9
R2QGzgYrQulh89gmqEcysmRoaJBB4Q/WurLLO5sexbzwg2ey3/MlM0AAH9RzGWf2gBMcuc6P0Ah0
wc6Q6mqP4LTiDgCCTCT/00StSMWIJx4/O+2jdYJGIG38TRs0TwqOJNCeNEJFF6RLu3dmD8VcBER1
VQnUyXnkoTpYvceJeagPXoPeIOrfDAAfWpFtSO6F0Br026BOpW3c9WC5tegOh9qC4+g2cAhELR3M
BN1B/CdeH6Ioo+9ljSMiKsSK85xwm8hCXIjsctNL0hySNCOPkVcxgtQ0m9JgwGeo3NtQ8sOhwT6B
/zvGrVUztXVLHKa4YlH6Z+WT4YyPnjIWi9CyDpqubJxRIZOGtyLLjR42i/LZ8g6TnrWzbchBgPde
/LL/hBmyrJmtukywZ7VUrkenWPloufG5nrDPbAQ4jPJwaU78V6HTboS97fsF+kZBfx3iCj/K4CQ+
cTAAEcWsBLWWgpUz3MZZsGy5BwI5YZrhD19348yjXnU0vLS2IgeNkosNfx6WxqsyRsfvf8mtj75q
TXiWDhJB0iI3TpWjbI0lj5/2w2ffKOzUq6OaZnq9r4rpf1ph/s68Y5jMJSxWWdX8dL6+9RVXRzad
15z2fhW7U50u6KMvYtOfh4p615tWN28GqsgQ657UaI9yTtxPm8m/pig8eH+UcBiFZf/dCqEOyJCm
GBJ6Ww9XMS0D0AmIntYxhsR5paBOp0nGzvKhBqX3w+W59RBdlddKIOFIpQHtZk1hAp6b3rHQgTqR
+5PRTTWZJIBdy3wwZmgsf9JR3bpgV6cwvwxAQahS5EpydylV/1Ee2h3HLbpg6Oj/u2fq+pQk6y17
pBW5Q1Y/+Hl0n8r6DxXzrZPJVcHsQdb3GbGCceCeRCUJi4hvzl4W/9BjuXF5rrNLHb0edR0QrwuH
/d4vlCf0zK7YECIQgd9fnRs/4VrJ5tFA00dUI64JY0MHDcPM71zl1vL7j7dvnFGvpWxaULLVNlVA
29yIwLAktNVqdV1Dx49zuvZqiJZVHjDuhoGP1jQIEZRHOx0SNnMu5nNowYwR0aFnag3cu3gdhMpx
jPxDVGR7rXMu4DQ6BwFZgdFWxhTl1b5rD/XGbgc3tNq7jpiLRVfnwaoQWwlDCdjc04OeNxtjkram
yjQEy1HfUmFB/XtULOVZV23m0cOGvfTgGcazmThu0aIsT6TcRPPYbozcOneJdxx18yL+KjtOOGsC
Nzey6pefEA8rIlLS0bnI/K3siL9MyS+Yijr7TFWIayNaSE4Jgda1vZEWjD4mlRTpflz1eM/visD4
VdgMm2tElUSH4pwd6mSnR3i7/n8+Z7QbQL04k5U/SI3zgsJuODmOd2HWe5LUfKX07QaZ4ur7+3jr
MRFP6F8lgGTSyLR9FbFrRyqUloAuJ6tQrX6YLtz6ePHP//p4RpaNVpLK7qJa3jZ4ZEg5lJ6x0CQ/
1Om33qSrlTk05KhzoilwHbk9jra8yAL9XKPdl9Lmhzr6Vpn0p03714/AWOyrWES5Rrr6JvjzXmlD
nSQxC5fVPpq0J1mG2cmy6iqYc3Un+KERfOvqXa2ingpfQypo6yi2elR5h7PKfCE96IdV6Jb07M8P
/uuHaZBVwDQVodsMNMQHK/cYPTtzxRq/rJbtwRvyRVAGn5oibzj+RFROCDNCb49L7r5CLM2yiBPL
gewggkjap6RpmBb3Pzw8NxolfxrUf/15EggmeHYsMUCnLt3Qu0T8LNo0WBpABPJG+e++RhYb519f
0yJ0ITEHNcrYgxslDyOmJSto+iNtn96Ll9+/aeLj/lHUy2Ih/etrnABsf59n5K/FwWesY1Tnq0A6
booMGTpEwu0QNGsfku/33/fnMv3rC6+Oc3iLTHL9HN/tFBXi7P9wdibLjePKAv0iRnAEya3mWbI8
ljcM22Vznmd+/TuoVV+9djmiV31vdbVEUiCQSGSeU+JYRvDQWfYiwp2kGcqDE3U7pTDMBfy/nxLc
30R66s2E0g41Cc/ADzZ6BTgyqIurpTiXv9/Sd599M5u0ueL1OIuZTWoTjhTMSkrifnpc3+RQ1ZuZ
xO8aDPQ9v0/txhv0xKfe5IzfnKyXAYFKG9P5JlCyYrXJkekBXruSX2P7gdtw8ffb+2ZJVW8iNXdK
XCEEA5Hd5z6Oi7MHAzGhc2fmQvaewpF23yj+qZjum7dLvZlc2s4LIL0lwcbzYArmXfpKFYWY6S5p
Bgn07rL6v+0r1JtALdIYc3VXBJugsaBYUtK4aClr/ftD+y6VrN7EalnfOsrIGsYhmYcanb6P2LPv
fEoUJDiq6JwvN0oLGZ+LTVHrVxsp2tyXhJ8hQLgl+pXqTMho7KexmBbgZgDmBitJgf/7Bf77oNXc
m+nFsMfa1ajH36SKuiYgOlN78sPM9U2GF736/84pitFrUZMp/iasTdr9YtiPQWav06Bad137VRIX
uZ75HAvtgX7XcF0o6jkrhlfhYMelJMM3nW0bpS/STcB0cVDMauYVcKKyLgfNAnUooc+xbd4sWDZt
U9NhpD2WEWVc1WjDO6nfHDtZFPmE9sU+uY07z5CWJOBY3FHspMERsvOSzuf0h+Vevun/f07T3Js5
LR9GvTUcZpc8KXKao2mrH41oJ9Tih6zkv78VmnszfY01XSyOy2jCfqNWwe/KEBu/n43wuJLCvv/7
kPjmgFdzbyYyKF69Q4GLv/FTcfT0sp57OVBzPzv+CYA7ni2eArkmxI3+PFWdDqrTXvLy/6fdgebe
THbwnWwz0IW/kZ6NPqKJnOI/KkIhT/39Fr/7oW7msqYz0Nm4Vgytk7PT2k7uc3a9gD/mf//8f4/7
NPdm9upRYNSuaDnNHerd0EAygMBmUZNHLeEP4dF3X3EzbRn+WMOJzeJN14I+iPqDBDlSPbgphvCn
Ree7yeFm8rItJ3RNi815p7enJDMnPNcpIK7QeO/htNuxePVK+BNgvDhiXIdZfc2c9qstqdsYhij5
4Wl+M+r/VJT8IzaJvVazWrOKKPMnSzdQ5E1ViLIKqPs08mtDLe3ff7VvQmntz27yH1/UTXZlVhSz
bSJR02BtrAeHTvSholg5iF1O/5oDOuc9EtMHQZuOLTD9/v2r/31x1ZybmUNPBzdq0yLetCOoRtNc
GvZJhrOR9+wZ27zVf1iPNDkC/2WKcm5mkL4bXfJb0J05316qHLRhnkDfoNQLppTBnJgm0y2cegf2
DJrl/3Z3NxNKbehmZ+n8gO5QLLEY+ahQgpLu8GqVh+m8Scf9f/uim4nDAJEHu5idONjAc07nV9Yj
Q29ntuvv5BGmQdHG37/pm1fDuZlBelvTprrV/U1rtG96lT0oY7/4+0d/EzOwe/rfdVPzQdlEmuZv
JqA7rwWg66WTVfejKPRdgUePE/RFVQSflCdCE3TMI05XHCPNhNcgUD+Bt6ZLgJWIFAzrEw0Pinl8
Szmqdlls8MMc/c2Ivd12iqCJ4wG4x8bVqovjGUD06goAdr0EfdFRohxfTA6ofpiwv9kuaH/G8z9e
TQ7aHGhKabyxlfaJk5f7hP4spQquUHVRBbR03GJjrjPnMe3c57//EN9+6c0cWySlPZkj859i+O+F
Hu5MCzIKFb8fakOxhG8FsHJ6EyBycayj+Ic2TPlW/MsreruxrIWiijTlVo24eqxL25mFFYavyWh+
mE+/+YLbLSUcH3vMJlKTlJztBo7Hg7D4bKHQ/f2x/ftWUrvdSlZ1gylSrhqqk1zVsl1Jo6XsnidE
o703Pv6RvffDf0pDaOrN1NmgKlLhSEUbIGHPGDLntgs0ycp+eBv/HM3/y89xu2WsOO+KjLSLNtgS
d4GNbEofIQLWuXiNVDg0SroUg0WbgWVC4nAlDDIc3gsf6mA1niNbvSC8PzOAkWb44V5FN6O5xikO
jauCOFft1Sdp/KODEq+gEt+5fXXMWgw+qvrhT/BGo6Jd2XG7G+3qh3v6bgDIP//Hy1S0cUvby8gA
yPyPOIHpIpylMlg/DIDv1tHbzSoI1UF4oOU2BnhYEUaYYrm5JKw/m1RKm2KIbkJlR0OTDiSyJRnn
h7+PvW+iottNKohDICYeJzki6ddq5C0Cv7h0uHfhKv3Ht+dmdq58zNG1oUZIlZWz7XZvqj0tqiz+
IRL49uHdTDoGwpscMDqHUSJ/8nVKLAXlHK4xl2RA4MUfUo3V1z3HbCa1gN4PkcE3QdbtRjWN0knN
Jy/ajPQ8FE1A4TNVYJ5W0XwS0M41VNpPd/int/b/v1Lq7abTBNiWBr48sDLhY+JIoSNZ5GivffEs
7Za5b37qlIlhnuco34BraHR+AbKkfKcAcpcMKQwKOkjmjSEdKQlICSXo1qLLj2QNEOOVSCNL4Dtd
Mx78EUmljmiQVjnK5lFeRwqtTCn004zqYEmW02P2i7U6HsGtX4OgOJptu+gg35Libme91x/gjlGX
wANR0wkbD61gcKMDJUYZAJg3sx9Jl93rkfNLGDrOmCyGyevMO8+cjVb9SFj+LAtYyKG8DS4KSNde
uAaue06GqRYDwzpzpnjb2+Faaq9rmnZyRX8BXLhxAqwDlFLsOXfYVbpJ1RxNVSL74g378M3h3rDg
Xpeu/dVb2adC8ErFVLsnljxWcGhmahzhp63ALFIWyd3WMRUX1WMi6KN0LO2j0af3PC/XStD/EYmQ
ajvEsX/fKu2DTaY1yO03qpYuoFygeKTp2raGfdo3RwOJFVJnuuEhtg2zWgKNOkdSMqCcVLX9WLXq
q8WQTTrrBHnu4Gu0nwK5mcGHvpiqs9TM/pfo431Yj5u0AwYq7N1oNfcefbPkUxcWGLWZFuRUn1jZ
0pZSq9KksjdGNzV85vJUJRi2XWifK9GsJvpqmti5yxokCEHozakKg2nRi0fDyneakz9YVJa3bfo7
gmPuDslWpyMv9yhQjkJjPnQgSdAMCbNq+D4BQcz9IgXTz/TU+OR0eN1mxQverxnu9McuzM6B71rS
gnB0uvgQ5TkSJT+nE9L8IeT590lavc2ekATBtoZXc2MbwZvUh7NlZbiNP7zv+r9PleptskJnyTRc
Soc3pRnDtPKGM5mmQ+2UGcWV9sLwsCz3WvpiMMVAarrUyFX9jEqlQA3WPi3sECg3UKHXTqVxyBmj
i8fFbTYlUOQaj7rW8rpNKcQSN6JeXYVCmRT/KURSb/MgQxgF8RSwoSBL8WAWzcWfgre8Cn5YwL57
9DfrI+xIavCbnCUfYkrGXKilNjDP/D9evfm/yy9V6lNkdqq/Ufx24dWA7hPnSB/1D1CAb1YQlob/
/XzVzbwBIg+fH8WYQbG6h2p25BDvWgXGg9LqT74yvrpuQell9+yl8a+/L77fPbablTH3R2boCLmF
CVPbovtbaBxwFvkPUcu/r1Cqe7Mwjnqj1mXAxw9l6smGqtMEMtjtymFOHVczy2mi+G83cpP3MEaO
ay2Hk602CS6Bq1x71X2gn/nu7x//71sn9TafgbFgUmpOwLHuRcXCMJxHjCr9QlTqUs4jJZQErRh/
eGrffZn883/EejXpXZ9wIgQIx8oIlIlG0tJ6yTx7pevTAmHbShmLHyaVb0bAbRpD9cqpaiml2yi6
uJfvJN01c+RE/ynnRdPd/95LI4APTU1ERWifXB17WBYVJY+eQNQZLP/+29j6H7TFv0QnfwpC//HE
kqINEn9gQ6HWirZgZNHCrhXvFnq7Wu/Z1UruRfBlUTfn+f3ak/koHWk2HL9pTUqI6hVqVjCnPPS2
dS2D8VzQWitSiK0u12y4ASm00rwz0MdQEeT+MuJxX1GZUIZCXbhF+NGBrpyZqbmvHWCXwtzGyvAr
9Jtd27MRrJKrYUzziZ2VXw4bnTXWoABkzvE/HQ74QGa5BAq6yrAuOIoidZ5DVqauDEh9eHCpT0g8
7Q7DcWl7tZTBHfD6cdF1eIg7mmAT214MUXQJPJ+STid/9MEnNb27E6335pj5NB/b4dlmwZhamM2D
DwFKyfk7bac9G7H34qnjS+zSv212OzPo2Z6TJxNlFJL6h+5kyI5Eako5G6ArtC3yec5PiJ3v6JbV
qRc4+Qb0jCIpTlkOt9jGG6dmd4nSLeNweqKNgULKjMJjU8QrWGwAXcMSd176kLrmkhSTMsuFAxxR
rHMLhRkoLlQ3HPXPavrElFR5qWxx7sWw1bmemZoTJ4wUqmKs507SNn53Cu9NBGO+i0x6OGkqs1oy
mrFNKR/7sFCxvnwsYppPa2udBnvL6mkFr1gpzLmX9RvP5jhFkjErv1qKuqC0dQhWSa7tgtCGKkD7
Vm9FR8r0frse1d2xhXonrL5GdXqG1lyv09xayviRo9693LjYarCkyPksz2QRP3PSbvaPUgFf+sPZ
VyiTCgkCjcmV9q32nczrzuj9k15AMvC0/KSHoqVcEemirS7BAVwcu1kPCgclQ7NIm+kQT3Y61xUg
ia1uX6SB2CuSj0xXdqFwf0Ny+T3JByRU59X3sFE37oMK0QmRKXiARhN7D+AoCNgLGowRfUr6y9Jk
AW9QL33LvJfNzxoF6YKTns6JzxWePxiiNbjnDhxwiNiLu1Qcn9xnG6tQUBXCSqv8pU71bmIBqeso
ABXm3OuDgVcvsg+xpd4Bv3kex/bKQdIpMFZ+4biz0kSxLrN/ZZC3C6piKGWty7WpgRlQq3JOEfTL
WDv1Ukvij5DdgDKpJxGDohbg/4GwTY531NgGtGlGGWtAvUmrI9pUezo/IuUzCC0al3laBh/kq5a5
aGr7t+pwwQo/u1kWp0GnUDuVtZ7tGJzDUrlz+gLddoZ/lxobDN4naNjoSaJik+qojSoHYqrID0nR
HPUiOlhetTJpmFkRg4HU0L2Ta0FIG+hbXOIuOCFdWbmUEvLW+cHcQlInkvvKz+6y0XyUT8kEgFcH
/rlkRVQI4rHdUC/gJ69uqj+Cfz2qozHPg2iX6WW0kIMgbxRwjexM0unTrd1VXAMWp7j3PuqmVdUp
CkYm/8y5KNRtB/me4R2DEBKjquB674DL2hnPxS4PIg+XUxDsNJbnCj0Tbhx0hH2WvLiB+6ixVaYI
dU+wjiarKC/j6G5K19dmwtVhEyeDvfAa/ytWzfth6FZ1n13SOHlvh/LkMXGRugbw4lQHRbf3JZ2T
OCyxZwCmFqqpojDz7tVMPU5jJGZo9dp9YwWHltQTLUMwEIpfFHFni0hXVrTp4JQEq7cGtrnOQKKH
VksXODM3lc6bhhGC4+VSsNpg4Us/cWcB3A6muxR+p4UqZ16V9TtNAgVbhgCUmLdS3AQ8rHkHou0l
kOobdfDLlZtANdF78MlKncxaC3i45eKAiHJGuHgCSnrUJ2SRTJacbfjqttfyg25qEmH5bmLa4JX2
FwMM1MptmUTauQrNZyGMbtla4vcEFK9QseFY1s6sW4gddvGqqMgfTPWQDNZdNzkdtDqs3LV1yi0E
HVp1ck0j4dQwurKpyWcdBREz2jgEGyQAQSuT3ZpLe6EV0PTfdJgpRe5h9STvgBL1ubAMyNzsuW20
VZUefqWpeXHd9I5T3gVelp3RcmzPhNCmNHgRXMDnof2g8yn498+xA/7BL+yrh8KoTEY2CT3tsm6v
UzeRHBsMtZYS3vkVBAClapdKkX0Br/kcxw4Tmrdz6/iSV1Y1p03imts6R6zFS90N+0nVT/iW86VW
18skSp4Uz14azGkQhhEw5rV/EJS/zVJHpWm3M/yNXRvnqGZH0w7uehqcdef589pe10r/WxPtNkvy
uUIaPTQMLCY9Ys1iVXG8DKlbFlhTmK4r6B1d45c5ur/iQp56jZg0mrDbtJW+hTB65Px3rbH8lU1z
0OqANlXdPOuFsfVM81UR4amsvbXlpyn1iTjGY42kTk5jTdmBSsgn5BaBQ+F2364UzVrw8Tk5SA27
QX8xenGlSuLREBEvhT5spKjEZi3qwftMCo7sgJe3gWVQMOJ615kFkJFnVEfhrYnh5w8JlFTTEufS
z14r07tX1AFsPG9lA8ENUNe6EOU+jMJVM3I0qobWNiiLSyaJCGBtWHQgfiZOfqHLCOML/ShY0GMr
Y/8MlJyqh5Oe0hJN4VIDAJSOpa7aCSM4pyZLPA+WRhh3NjlpAfOBAMQs60XWGo8+HoSudw6Dx0c1
TrP3zO61t9tmrhvKUx3HZAcKOJ64E+aDPR60opedggZtqcGrFRpnq8QjJlf1CrCFZYxIknDNYvLN
FDKs6cLL7OeuGl66Wr9HtcHGVNWOddxvXebcTEk+vEysW21cTk3zW+np2guQ2tSJqOduLHaRDrVV
LWgtCwGxMHzNu54ZMO8VAO3k6sIxmctXaZwKSr1ZXuK0Z5GL9z24JZnFQ7pL75bRe9eYJ7CNWe1d
LX/N62ErP6jQ7FeTFclpKeXEu/hmOkQ8md9lK69O7rUw/w1MaiunJ83HK5jq2Um09mXIu2sH6RZD
us9rj0e10zK6e1QgzsMGbxGQAf5qo1g7jXyGDBkqXTzSnYTtO7y3kaxXNCckSQVgBcMpIaz5ZU14
LQDHr7GKzLuyyedpNKDPa6L7tjC1WW5xpcAwsZNHS1U17kIq4crYf+c84WTb1rNSq49WwJskREyw
iPIbHDzqIDXbYdak8yTYttjI2hYmMd6DdZPA4Y9UytV5cp6jv9iTfkaX/db70WMuSJW5Kp1ygf3e
pOWBc+CjNtgHleLwOZzgM1D1C769Z6WsX0QffNgtBSe+tR1SkkmW5nUL+XapjcvhR76QP1VAIt4u
6y+FE62ZqTjbkjy+L1rxZ7zKCH+Iy8WgARZNrC1nW3dhQXUH5bQdA91Y1/DraQgLTlUVfKQBoOfK
D98LUnSdInd2wSYNg607hAeL/VatKMtRj8OVJPXId98pHIt+kfIapeJ9ZP7PTPr2QQKdwsF5F5N2
0kFAkVbjHviBra7fCN/M5mOsbeIhoRc9gAgteK8ZYcwjycxiXbWT4TXNtWdHGe77PiaiDpDY19Yv
R9Q5w6B59yf7CDgdl6Tf7Uh2rRylWvo5vJeKtKgNXRLuH7MUSFs3nJu5lc/YyrzYgb7HOUB4gcYq
6jOQ1UFjrNIkRNcO+U4OYM/jlXNZQeC2q5uycb0Z3SfzLsd0yCHNyuAHE41zD5Y3W2jOeJD/NsNq
UUgmkW6YBbym5Gq5zUHu8GO/Xsno3vRUEOkYK2PMzg44TnOkbwpoghFOBJ+EcMZROBaU+h6vvZnt
bTtZyedtlXSEF235WDg83gJ960TNnM3BDXaezUjxdjENS6y/T/KWdat76q3qosNPNvnFJqFtc7V/
DDtsv4G+oUASPhY7Ki286+qPvP7qU30rr2GyxmctqZG4JkcaE0/yWVBkgjDJh/2WVFSFBu+0Pa0m
nNfaMN7BSKNUyFzqXUQ19rSDKLQHW7VSSdxWlCQrE6Iyb3ydfHURxdNKxv8ef0bY7IMz1+OlP8Uv
FP+e9UiHVuRN3cIskt/0unfzMmBZHZPspbDjrcK+JS2dp3SSReAqidcqtulF98grm6sM6lbZJW9W
3PfgdIcvo1XvJz29sxVn2aG/nE29xPNC/Y+nAbqetbEUbktvFh1PqovLpZekDyyfGxIZp7IILxkv
Jjnlc5NSTs+Rf956V1eg7PShGS0SqRfXdPcUmxaWiGAZOA0OpXwuJyBm+GNZ+48yw0MCeW6pyiLj
2uWcGCr+Xg4fGUhSjEi3vLtrAuJuFuKcvZ7p2o+IatgCeQt5KSEIojZtj1FRPwW984qsuJlpzDl4
r1QYsPU+EDisSuLjScCr0FP94sbjDlfXsnW7T9EFwWqgWTcygyOT7DpQkGa246bzYUo6FkzkjJUR
8jAZA/ow+mYzIGbqWmVtdFBmRdbsHa3Y44V9hgS/SZL0Xgwh4SrmNXI8LTGVDJmxWa/CfGTDM7wH
vJmeWr7QMQ+OnmR1qoTDrFEkAIpBIr+wxmw6hOx6KAWjSw9X6zoJKxjMxoPteE+VMC5Goj8IhGhQ
jucxFbWWPQCf0pOKmk33VTOVY1GWe4cRpVjN3jWy9RRwtJkm17rxl03oLtS8WvctERMWJWgbUiLI
LG6YR3kVrX7qJ/0ugzs050xWikGSg+0ZC6MYKpqbxhfg5Ls4Coi0aWCoY5sOZL9hEtBQ3NLwr/UV
MKm4OuhFey9J3UGfrqzEhTMxEBdGS7s3tqbu7mXglwjIMCmai4H43zBZ45xARQSTV2fLxvGXsvNQ
0uBh0t2l52sLp4qfyrLnbIWTAUsbwV+V+dwrmp2hVsc6jcCexf09jaOvLatIyBmLMmU7czR/V3n4
5jo2XPd819ndXo7A1rGPgqVChmCqXtxVjV7M5PWO4AimzuxmHudCVDiqLfkUsaRnvSBwjmgh58xJ
t/y3zM3XlsU41opzNqh3UWecDIulYZKbzO4D2tgqZQ87KPolK6qNUeS0hYD3MrNxlUYU6SSVkOkP
HldwdbWCbsUionPDe3CI+BBpv9lBvDJ95ZTk6OcT11uaU7cLQxAxxAG/MMB9gk4aicFjdS5oC5xl
jv7qknMMUuvBckDw5aQh0YZMv8AcnP24vwtrZEA95rEio+du0LAPU1xmpGJHX/rDpITHqc/fSptN
vC68MyDyJ12OBcXy1hDSyt3odWvD656USKOBS87Nng+lzVBsfpqxvAaJMxOGtk6z+M/gmTwT2J/J
lpjxJwd53elHO7LXOXO+4hlHuWhXfb7SfXrdCZ/vQhEykLMnshgbVU4MFbCcIbxmoruy/TqWPvtw
Sogl3oIdUmrh1KTHX4/EayIFRYM699WWEGZsx1VS+EjPu+his1ek7ku7hLxgMB7vDT//tCtvhYho
lfRoO1Vtmcuw20mQ7dbuaejMbaUPKwcJOzaVZJGMwRNo5q8p79ZpE17s2lcWTkMJa1qllAQQfYki
O8dt+6w51ceEYWkWaf3SNqsd8oM5WFU2qD4IgDDfa3A7OFUMHnJqstIGArRcn7n2MJ1ewDgeEt3Z
yn9ypP47HyZ0EMOKsqulxvCpRHqui2Id6gU4Nuc1HK3dmIYbyocwdEOT78o3TY8fRKX/zhLn0kXj
tknbLyqRV0WjQwuMlpHWvDims8iR26B4oefcKNWZakmFWknTdD4NizSaPkcHwUhTssaQoax6mBiR
sUvYbyfMH0Y6nW0g5nIkfFh1jUyTMmCdr/bjdgvg7NFPu/t6xGkDk5ldfLdVMxnQdN19S220OYq5
cClALI3mI3EQ0YXlY5xaOIepq6Q/iubsRnwkLcunayHb8OrhgyDwTS3yS+WhnmTjk5YbQLDYX5qB
hvJLbi47xLXmeLSC7NVQsd6m5VtB6tqnSsGEI8fRlfrbkFtk8IkMfGVnwI9Kk1YqD1d1WymsNBNN
Jw7lT75xXw2IPWrtazDcq0LBGRDVcEUjyxmz6lmfIFWpzpMm+3P0IIZCHzwVPXBxzHO0iJISG7qH
GHPGTC+cS+Dni75iGxTYAOv16Bmz0plz/41q+E9Zrj6aEVYePW2QFfDAbasCdcU7Z+WClqkJQKvz
bBF40O0g7X7kEhR7jcKPkxPyhVZ7wIV84RxtRR/8gez9Mh2xBLvTqbFpiKQCOCu0tV4kj0GAFluv
d3KO0gkM2NoyDgNKs1mAlPEpUerXiHV8ap4c29lpbbExBt61OKsfQsX4jBLbxdYd7Zp8oKmuDy7y
smxmKFfEpKGUVeyCYW0sHdw6NVysNKUfblXbeakH8B6Bq+2p/30iVjg5dG7OWpkMKXMmOdLHee4w
MIxjTzhn4nmcNQllhbTWPSl2+Mz7IGYjN2cF+BNqW3/3qDqcNea4oOjghPN1AR3xKUlgttT9UnGR
WqBpU2wMpahyNH5lcIWbxo0OAYfpbeFsqupL770zi+Fm9P11KtzXMe1WWRS+piERMxEMOMs7tIxz
S4E/pFSLQFiAF3VMTAn04XRmDclG/rnXdIskzTjU+tLj7IBz8D7AuwK7I7KtZet8TkKn4lYAeQUQ
EVHoJ+MkuYzKf3rZM4fuDxhw3zSCaD84j3X2TiCc1jpwANzeTJgZi0zdvMlH5RZoHrF0jTXgMUZM
T6gcMBVBQFwllY72RFY21ZeoMZ7ljTfqaigwPke6QxMi294cnxxbq571qij7U8RpQ6g6R2soTmrU
vOuBtaokOi1UkkWZhvMCwZ8tSzCF032aur+ggH1RMqOooE1L6CapnT3KODcgBHDo1Wd35hNjqcBP
EuEeQzKgFqwpJ1EvSpeu5QXqJuAK7lY1yFJkz1odHrnOQOgPYeLMHTIResAZALSKgSQA/8ojuuEX
NUuou7H61DscUA3JYuqis2+ovP0Kyz/U1uZojfHZILzguTvmQ0t8WI7VF+g3usNnetTPLV5VnM7z
cMq3berMDQJP+bnS92U1TAfeTmJRwJCTJF/Kx9hZwXrSaNZpzWKjBMUvFzV1YJOGmJxdoFcLMm82
MstRKVah/VSY+VpuZvpAMqvCmdYFiyCZrvJ/T6DqfLI/8r9WEwXOo7W1tJc4HxZySMkYreFcwXGX
wg6XDslzrtxDdUgBrDZPKdyPPX2BlmwjxmzB5WbUORsAPckmrxyhzMDR7gLTmMsLaBliTTGos2Yw
9kmXHKoacG3kLyuUkXj86DAn7+J19jVUioN8xPISGYEDOVQZjPSVt2VU17R0yc+KXOXik+txuJSo
vBa6+5nRzufyVTHQhcJTNprnvvr40hwiYvmfEEIvUt180ERH7tlj59c8WSaUjYkTJ33cQScmJ/Se
6Opycg0X8ii9M9Jth51TxC8OOUib4NtqumVBRJm1zavbtaT52lVDG4lSOPBAV/xNLxkWZie2XmNB
nnaVj7Z/q1mQR87pQCfgJ1RXZeuSQOTshjQbCVplpaoqoBYtOftme0w4qaKqciGHs2XBkWCibJxP
mSYrY+XPZKMK68DXxab+Il9f4ZpbCLpXXta4F78guC8a/ZQSlBiZt1HtD3yu9/x9OaTYtrGXaGqg
vES6zFgrfXKvLnto6FJ0sA8rHCTszw0kcnC6+dRJTB/y5Eo+zjYzaJUpSDH3K20EK6JF4VVGL4bV
3CWy2463utZeLeNdphcGPbyaMNPlIaO8FK7hzx3ZWMKV9yFhrp7KtRZZL5Cb2Bh0xOCvXeycZGJS
c4anNAhOQyrjPIToHoZT+eKEerrgk0L5rJhISm9YhXVNSWRyDENy61j4DurIwcfYbDjyOyglGPn4
xejCjVqClg4F0TEjy63kHZVUTCnjvUFSylJA8pImUcm0tgnkRK4ibjoSnu/ypc444DZs5zKV4ZL1
Ya+OKbQWtPbJEB0cfjF+WqpZFi4KEq4FGsiqEV/yUdWxCXXKeef/tr33JmcbMVpzanhJhJ1dM1uX
gbY1qZmHtqks7IoHGsnj7tWUBbuBYyubOd6tcZ5xDMQky3jgCUwWYZWf7EUEOYzeymKcQDR76yI2
9yMok4K1Lxy9Hb09OznLVaRfdMe4cBlxYRzYUj3nCE07hbY/uE82BVN8Sj/uR5/UB614djaeBckN
GUWqGTD8ZjU21UGGu5FSgjZ/lncXqQbTZbadEKfO5LtvtuzaY/MU8eP6yA5pEx8QELO5qrHHKaeY
JUBJ6I8n05GxHloUmISmu4n8sCbt32zYUSUzzxFsuP17E4JxLcrPrDfWcgs1mMqGa53ppBpc80HO
e3ZWA6wH7Wq8exwwENOu0tI48fwKBkdHBFJVnAH9mUoibV+UzVL+FBB7TKtBSOWdS41kCyFyp+VX
1Y0+5NtSpQ98EOL0levGL5mTXbIWkf0YYN8u+NPYsA9+jk5VcEHtdeRRFPb4GSTDh1xhHdWsaIgg
cVQ/TJ6z0YcvOTrkXAm+iCpmuJ/ZMY3ai2lAvglJEjPzUsaGRTebxYH7knIcX8Xv4P6Wpv3qdQgn
edtdgmcuT45qtQVlxFleNAeAxjHMYBwpm9pZBAv25C/GIKWK0biTW6BROHubPDxnoNvK40CABzPy
faOjUe3GDneGJnE+tOkiDyh8bmLyn+3csayrzmgtHJ2u4fypzZvT6IOY1hAvyUS7pn/g8+Jg8yRn
HTk45MAuK2nNZr1O22bpJ2zNWD3GxDrJb5QXjniJDUU4Hf8Q+OjFAY0Gj0BO+4bp7dXWzRdDTVlg
p5AGt414XWjtrhpsb5kV6hX5LdZvY+umzabSuoMQnxHJMDLxC0X35ypZNDR9p9q2fpeNQKsdEOOk
liYj112exKQyRDBrDMIYxwIHOVWfZWNSFDmsNPx5QNZXVggTSd5anJsWjrlqTbE7IuFkZXKAVhcx
ojdvP7J0Ahb+Svx2E7kuEqnw6MbDR5xBf+ENtqCbzTJBbrQbvSeCu6OVhY9+V5Fq5LQkrcdZHlKU
CmPranYoQAmoOjNVSPSm5S73cb2NLUcc+kB6wrPgOfOXAh6eQl4BeQXcIVIGE15CtC2bCiuBIO0i
tz0ysnEDm2JGfwSygP6VoGa0tTsjRbLCLRRhs4/76uBiVAQq09y3RnMNatYeq6ewR7A8FTxav1N2
NCTEv8qgYs/eR6tWFfqi6dRVoiXvkcr82bUc93Mgto058SlH/XdrUOIb+5yHjdKkpduLmky4xzbN
D6w906nKYkDFyVsRdg+uSXZlZLvTNVXFROizoZf28hiAvFu95OhulRYxeptE9VaXCU2YHNygxzzY
OuL/WDqv5caVJIh+ESLgzSs9KVIi5TUvCEmjgfeuga/fU9r7sKG9MyMadHd1VVZW5mc825ssAGmu
LEq3KS2PPlEsr8tHo1/mddkV46bQUbuG4QzXxbcbPOCwFSSVDRIM6lEp3OUuvsmL0x6IhWBjUZs/
tHhUoBYZeKsChGVAubSnwtX85t6BvhczV7Eag/Cat9kjg6ObUFu+O3M85d28TxAApocffpkhZl9u
r68MtMHBBbh5k/rZC5OrBsFCc6Z854PPbObJP4y0RFaqmU5ulJ8HPQf/iQIYpjC5FF2EJTrSBD8t
83BwjfhjSJMt87B3BqKRsicMF0ouEVt2bLdoj+6EKaVfbrHhmp/KFAAdy79dJaZ8XgCXvco2VRJt
Kt15TFLEk+WReUgLlVVzUd13wXT2qk2DnSsVUt6b5BqhsdLn5E/G7ctoG0ilBQYfQk1B4HkxPPF2
67exa73mpfkWAWlNxC3Eqjqc9sI33Y43TEUfIj3SaRdqZ5RnaA2D3jXjP7qgNLQB61XtnYohxz0L
qvfKXAp4k9Yf3Vq2Ua29dHRmzDS461s8EQU2Kd1TXmScMAcrujp/XIrwuXWQUG817TjVBvandfH7
t3FafTLS8zX4471fuPSwLboXM6QJCDuYPqTznYKJv14QbYfbbP0xwM7uZA/WFlJIboFPY9VC3+Ki
XodMRdHwOLjx8BWJaYnBKPngaBi8+qZ665JgHyPiyXCftg46/b3Ix42mgjcNIV556nURbCyKtwAc
dYCjv8EKY9svxmunFzfVhd0aebZ416PNP1IaU6Ei6zXYT3TTfzCZfpfnmGQO/RD7vizNF7vCf3Kx
zHWRtRPCd/kfvxluSusoQmp4oSNGtuwJtKnuM2ti3hk+SBPvZoVFCWHCoc70+xateneF/KC2Uvh6
oauq2EFqM2goI/tR2qw1ZRFFlk8vHQ9cKfvBsf4OqfFWm852FGVf9l5TDO+JruhykTkmllmsYg1/
gFhJiWy9ODR+9aImt67ebLQrQTXplMlJ938yfNabnA6BqdS6c7Chb8pdg30KzTaw5h742koBAUnB
TelYoSYTts3D4srVqsByPy2gNlQHP+qwu2vlQm/Q0rbc10l0cQEEIarYL41Z4rIc6XvlmXtY+W+h
3e91oCSBzRabzR2WJgxQQHqsN01U97GvOTeOdg/je1OG5QZk/1iM4bzxneqIkfJrWY4PbVS3YkMB
XpbcTyKUzoadBm2tK0bOl/k6pJc6t09pigIcOobHGFV+jQZSFGH5R9cGLxokmH39EVHMjcvgxmaw
0aYvG5EoBGvAebpHqN8fxz2dr/tRq49+5B7G0j4X5ngd6JxI1WDan9R2O0ONtF+Hk511XGVDi0yx
fUtCF38ldcn8K0DwNTeW52iePsIqM1d2UqDtFZpPRt/CDzc3ORXkPHOHU5NR/KQOoigK9RMOdu7T
Xq5Ec5iVSzx/K5GdwTYwfcJOZSokB6mENJQNcexch4xxnaYFDD5FRDFyUCunb49GXgmLvzhmSfow
kIK6xkhJF3rfVosP5DIiN/qKitBzP6G6WnQPlvGdzhYNNXdl4ezuBJGin8A7jwCm9tSzeSCMsDsS
u954VMaGNv4BtNeTx7hOHluZDSBYS5KVVAWJPRa6HKCGIkoDeJS/DyZrN2nuzmYo3UqcV6eB/Df4
oCZTRmprPKIYu2VXYnB715AmDVF4nqEy6AYmDMlZvj3gzAvMyQ7LY4J7pe/lD2QfOF5jcjyc90bh
3VbUm6jBVtlstxORhDbCgwOkE4LA8z0F6tDcfMu2WKKY295zVyOqq2g77ibKGJRGXiR4lGNEXxO4
nRM48feO/elRqq1TjF/tqfwX+aciSaMNH1kv2qcqV9ucO8UjuWrdjRMIZ7NBkBCFaA3BqrWZ+ze9
y88JV2rv0iloPsFA3ivdBkiwBf8QB+UEOAIM9KZjtWqNy7btL64B46IHKes8W95ttgfMM3T6s8xn
2ZwjiRFGn106LgstdP5off/Bq9dB8VeV095inqtSV0VHapU41cH2g8tCU8ueUebJ/emBS9Hn2g7f
3TDuDx6ryuQbaldds5O3kxhl1fprJkJbRIL/n4zqX5TZwKD2o4Xu77pwva0pK5v6e5xcDokORGF1
m6D9OzfTc9n+WI76awYhykAEdM9O9hhrrztCmzuPPzUipDawQMsw2FqbTcSK6E1bIZae00aBoDNG
EN2G8ssdoKRqWn3jSngq5mTjMKK00z33JTaBozjmfZidY54iIXpd19hHsf/vw2i+LQQQC3/cEK6R
ZZEvRJOxLbIR7/WomDYNT7ELa2ZkXD1fG8SG2YFOA5r9zpcOTPQis7l+83pkzXvDHChTIELi+nyZ
kb66A9CL980cZDsrBTbzi3kLOrts4xCqk9Ejhw4NVne0nrZTsOpBV3JHXVuRqlflwWu83fDLXzoa
nm8fJ+V17+ngvKa+S1EabR3uPpC+cDPZdfOFVcB9z/GdsJRt2RVh6l79yA4vqW9+FlCngNVituqC
EzEe9A39fd9JTwT8aYVrObawVnnTMIFR1FFbxmVn6bbulrEHY0yGAdaOsa7a9GXkYdbF5APMYBVk
6f45cZcfhM+eyX1CSV58LufuaCD2QrTqr4wp9jhf5TusvfYwRo6K7MVPGGryXW5wT6PBZFqXttRf
TSRjs2qbMa2EDOr44eSwCYlZph1e/W7Cn3XR919jMNWbVnUMeU2XJKBs7cpLbhhXw06PScOcp6UX
e1Wso5mi/qP1fAzdrGOHT4ZL6oj4wg9IKvBYtBzAzfAS7ob9bAfhuYjgjpsNmjgjDr+ud+eUi2JQ
YZy/LUNSax+mYTDlqK833bC2W735rR61cWre+2H6Sgtj3hdOEn0WiCh0PiolcCR1YmZyo0P+ONrt
i58ZN7sq6AiR1jE9RufI7LdT4Wy91nzCKxpCLidshebqlVh79pryak4kFhWtILPzdkb/qgymAZhu
HTeUvW9aje6bMV6WFoDOQKm0LTdMHm+8RX8Y6aCEMywEa7kr9envkPQ/fq9uc+PqpLLJxvfNR4Zy
HgYR4rJN/X5Y1NlPGfs0xpLBoW5EinTZcBTvKQHo83dgE/joYsB9KDsNHWD0mKqpuhgh5xBm0R0G
uliEJXv0i/em7W/bcaL9gMFHj6aLV/00FP1jFGSrhrQRHdjHyejPNpSLMtEgjWQ55q0RcPmYgthi
fbz2KsbR/VJ9913wrTltDIxTf1uWhy4tpWxEy2rbN0iOp0mPFg9ghaGPDL+NawamryYbcAWIBSYS
jIyeKeOEbs45NWDtaZF5C/Xh3BrNyccUnMWF02PUx9gagUVw3HagZWySEm92Oj+Abm6Cw9fY/9HM
Otj0s9VCI7Kv5lz8mSI2CLecnE36AvWhjQMKCJOrIt76vK67JLcuKPd2kj2XUX2f8g8bzzy1S32H
2dYa8XraN/bGGFAizh+Qy9gJVtTq/mcg1mawUmH2xkem968WtutaZW5Y9vZhdB3oBsaH8utVlyZn
JkeAFtw9G2UmUHIHSezs4MW5Hfc0DEs7jK/yZyZ8jk1tNVvJuF0ioRuTRzOWU9OhnM17uWsG+IwZ
skfY+tExdXC6bsI5Ofh1tKPlvO8WEz7YsKri/qynFRdv9DLG2pdZ23dGNbx2swVIPxjvyIAiVOo6
AMPwlZZw3ctym2F5GLuwWWGDDpOn3IGJ/ORGa+3aAv5qV8GEHyZDQUfWj+AhF9wE/g58YflmGZrz
oDaNNt4RkBWGTrDgX1FD69cKELEmk5ARAYsH6PZ0NLoHaRHG1g37Q7nIA67KsV52Ls8EtCy+Fr72
NrjMhYfmPlHd2cF+vqVD6pjprcAHNazdC5oRsFC1PepHWz+rP8gaUPp+iydkgkvrwOqBrrJyWF10
4EWaWV5ISm9BWp1qVj/szFdFrC0ZPPYJ9HCntGpnGYDjYVrtJ+fWetG2sro3KToHFLCXRgPTfhx0
51+NZoGDBUSrq4s9ax9WYb47XPqy9wzitl/137Pb3rVN80M+FyGML/eK7lcnSfNyUER5brHo7Fnh
8XdJoGY/y+828IXWpO9wmU6V0W2HaaJz0iQwNrTLgDbDkOvfcwdlya9fpCStDP3U+taG58kWU/Bt
9Am1DjP7CmJoH4YycP4I4CXQGoQoqHnaV122tPF7B35aVh8cM9Qwqxve26mt9rCBnmXnOkojbSqx
BIsgxrC0ORd+mgKoYi+xXphOCBSjI0aKILsf++2b2dUfpdtcMz2DXqKnwDQg/JfJ8BhmkHkz/7lx
iXTQvmy+q2Pm7CZaKmGLo2ImuufDn4zkpCFudcYwr5l8u+qcn2jQb3UL4QKooqJBQ/NqSrPnJY1f
ZlhSQRy9mGMPlNdZd42Vf5uRdrOMzrulMQ85cpd416RY2RaWz2hzGSj0PSk+5uG7DsP6ZXKiEw3u
v7lRPVVpumyrebqVHA5kFp68KruHQoTyWKqusOubbR9hIKjM9k6PSEeZTF5FQ17vEBPl2Oftsh3B
YBsOrm8iYd712rlanGRT17ifdbN7TYGRC3187wZ93sAZLfbicRaS5IrA8MH3x3/IYP0xcpm3cZg5
kbDvZ9kV1HOL3xE69ci5Y6z3OQVjR5FlH8O2bFby1/FS22uq4Ps6o62tfHjGGrqNxVJvZO+VcX41
cUFa2ylzuUtcHOJQ3dOy/tEx5gKKxAUiXyvlbysbAGQKoudchQ9F3X/4MT6IAzzK0ax+lKZfMZS9
TZTSlM/3bjkemtGip5RWjylRudVdYGdgqNYq2bjGvG4onmxHfWhW95D2wbQNYka0JFDlS3Nushl5
VWjtuU+fqtpaproy4knnaDFXamwPadrtoIfuII1uLSdnfix8omJITAr/5KsZ7Atk9TMuhpuZjA9C
7+NUdFTA1UcwafFjVsKB57rrc//Uc2bzPrgbdG57srSuMc9slHU3z5iQjrtFz98ibbiXk9H100a3
nM1izo/4pb3Ii8uBHSj2tLY81eP4vkTw2C0NLXODS6aLjXYd9vHBqbt7r/R3TKDxFv1nA+/D50hJ
+G/D/K/bGN8Vc/qwLphbsHv9Nc3YFCAzTpY8Z5AiFBGR+hWxdQiAk0UHetpIEGwq2qRZfZkCfy/l
UGeGWPqWyEIs7V43zT3p703Lb0tpr/MhwjVRrMsQshnye5PIyCTfRhuXEwGzT53NML0l8BELEpZu
9NdpDVFpzn7kneQFjeRxWrz9zIvJGxdJdWYS7Dfsy/8XNIWtD8vJyc7Se+sVeTNEowiACM2ng2HV
K9lVFkVzViF6Owo1rFktoC3Ej43FqWk6+2EebBJg/ptv27jy3mrTsURcILVLz9D+1CsN+kx79N0f
A34JUjw1vGN8qwVe7+qUS5hmgj4eAi86uZ7apR0s9FB9zT6jKlyh8uX50qVv0LsHZJsz7+/A6ncl
Q0rKSzbp3DCsUvE8yovgoHHuXii49vK0KDKp+ta8TOKoe6ouJr3NWwLpwg3hP4cDmAhd+9o5B0nw
8d+nlgcS4iIP31CD/dddfktjNPTc0lnZXWpDJNMfe/SJMCFHoBuKc15/Ta3aq2o5tQPP1XZfMZD4
rIIFvKzehgN9xQ7FJHf+U5jM5pSCVfnU7/GmEwjCabZwSUDB62yTae3P5FEy6emJNBqzp8Laj732
tzJQ3zAjqio4zHG815biHXbMe05clMvch8tnJerYaunO0TOisPoaASpNgggibwK/7ComE6rApraA
Bt45H2EBKurH6scRl8ucDAw2wn4aaYa7C7fI0HyPC/fwyGCPYOMuCQqU8XUOsjoReqCrP9A2g48d
ri3qg6jGco/LcGPbkMF4kCrEe6pa7lRV7DsPKrzbvmt6868ggPQkCwnOG2vkKL6Vnj/3PZq1QwaG
o+XlR1/TryvHt9ENGfQJcLltoj0OXZAAy+U9LtU6No3L777p2x1DuEA/uf84uNqpNIJrNSuOaDSc
4L6cZOcw20Cpy4MlfoXAT0hHXbzIv7Q4BtedigFl1Fb3nJco6deZrz6EzYVdjR1o24nPoJx8wxXv
Vu1ZGQOLBymo6ekgITSxshsExObxlE0hij/ztjGAnKXHwxt65K82Td6xIz7rDa3otlagjcv82XTF
99gVZ7DrkvePv+iHMUphrLXE35ZB8iCxIB2Mx3HSz6Wn7ky2c0En2c7cRx9rvKqAZ8rGTZR1xBjq
nuQsJQyFSQ7f2gGsQ/W6pnYdabxRV6x0TMtXFoZO1YKn9OChGjn9aQYDeF1nXtSQsboBE+OivQvC
8jJGxkuDEAb354tUWh24a9fNzwAZnWHsPckMu0D7Pc1Zg9+pZKG/f5ICUwchEhtReEw16yArUBjq
0CXFLpy7nV4XPz52DYzDbhdcSLl9GFEbthZJU286WLxk15bP5UXqX++rxwFAPRmNL47W2Kb/Rgqn
KEiv+CLjNOPvwsTkuBW3pYFcEdrP0LPOIREtd2nRWePzgHCIoDyNm21D5jkC41FSXJuzhdPLVYcQ
4xOWjakApXU2Anp5dfhSpfbTLw4UhzxT8xO4YBuao4erMNGpoeGytEzd0Psa2BL6FFRC4uypBWny
OOiPdXm9z0zL2ZPaTsYAxZuNNlS0pSyt/2uquV3T+qakcx6HJd9VjYcdWWo8DFQGaZCccCX56yzt
R0NeWzBizkalxE2690Ccp+UrtNZEWzfbOgsxPE4v6TBd/EQdYo4lAoyyg6Gjb3tF9xexd8yGj4Vf
vYdOox8TssOpDI+J3FytfRwdBAUKf1dYCSYw5J/LoH2WA/vbKX3qsQ70S/0LqU8nrbxlpkZjiU2u
KDZBxeup2QxJzZgK6jIJVNWkGE9N2h7Lvjrkbfxs1y2cfX+vk5QzV/dAXIdyVCXuqx69Wo0FlhFC
VJ3/VPgAmdrwkEYe4FyKzhR245vKBAiAIGTo8ylzgqvHt8wG7UHKdqRzjzFFV6mpdw4kpJ4sjKSB
ncqunFLYHEBtfPBW66BcGY+0Uo7W5KPDkyE3Ay98MD7kYDFkvDbEI89cYPBE5lMWMIZHr1O3y6Pn
W+9jHd6n0XLXVPaesciNJpIwsuUszMyrPHxQbbdNCyzQ0hYgxafTgbxQBTuUQzPRWwhjqHcYJBUc
55n/NurwUflmsa7M6h9bFPoUtFca9ihM7sExo1G9RXV17/n5Pxk/JlU/1l2P2y49G429POXkHACk
CEXA9FTPbeHx0JKt1Ipu0T16UKHYBTn9lHZJQHJr6C3xuIUiuJcqzq475qK7dYM7dY1eoGQROmg0
9WxgZz8VUSKQiRPqv8Ip7wW+z8zoJk2IMsERhvWzQArzJXrFdnUvKz6WzHNYKZ87PUoopFV5ZVKB
MczsXa7fONVuwggTtDjj1HMciYAYm0GoHdsjunc72VRZQ3EwF6+dyk6u34t5WCUYCsr80rdQEF/k
1I46jUyY4nG94BgNrCJdt2xBPKklXkGcX0ttBPcDpHx5c8bwhHFcS+oYlO7ZL83PRGkHu2a2NIEt
iuL+G3ivyvRZkHb0DBibYXI54Y7jz2O/erVcqVAh6XZudQhNd+uobx8XhRpUbdOrZScFvN76TwxR
ngUPQNB714XtqeDeDNrpWwp2c862yoRvqy3GF4LPF0EDJJ8voV9LxSkvDHXtyfDyLwa799InYuIY
6aHqQMiX19Wj6VLmFEfCDCfN6YP5qzaCfWkwdIkVNU2Kcd121icDuTu513peQxbHWKBBFswoSTvf
d5M7bSy3PjzJ2jDvpG/a8QiFrcog7EGz0yehE1gzhEuefVU6e5+SvG3rnfTrJUWGHYE+dYr+0rxj
ynwrqanR6j/MK+IvMB+isj9UsL6E+dZFw2OPG7RrAZ0Xyavd/fDZZZ1Grz1Q4jLxyzQ2pK6RdwIU
3Q6z+gdj4x9g8tqt1aPALallA69C+5NY0BbaFQ3YAVI00AwGPbQjbShTPgmPVeannAQJbz+KgB5z
KtlwQoblopaHItC7Xnw7qlnDqfhQIDCKqNiF2jkEOzRpM/jcy6ni3ET4nTs0j5W605LiPikh0kqk
xElnF8T5MbarL3+JX1vy2rnAxw6HaFctiELFjGKgRdmRyPBszOK79NJzl2B8aiZbHSn4Oo2hjOCR
BCNrAPeTy9ao/Berwtoo7O2fPHIOEuqNPth3zPCuDLZAlTd/rYxZlWl8dTMmc033O6uGS2Col0B/
ELChN2KMmWhvSWSQBTOW6J7Z3D3dagS+WBAuiDY1Vy7XfpWqu3KxP7WhuMBCOLsKwkQ5bkrd/m06
lVik6Jn7wCjVL9rSAgAXoOJdz5NQgfbqcC6CigNYuE9+A5TQw/v5IJDVtfUS87jniInYfheT6S+g
PTgD0rv0tgRreTDQ6n5/yAEYhnXsdv9MSCNTkwFkjEgf2CvFS0KSBkclekmj1TGrp16zN6ZEhbBX
e8lRfRy5Gi0kHXU2QdbfO3rxKLuatvmBQoacRh3YkMQUPIfXLQZnizfCS53ezHn6h73IPfS1LyZ2
nno4QrblH7lCmhGlQ4JwSPtNarTRBrh1OBdcC2dMsiBRJ7C8TTYdZBT7p2FICdxxq4/9HUZc95wQ
l30u1U/J1szIqZ15+bRs4erZKwNEz7fjk/wdPCT5kcCxbMfxTh5VBGAvTcUKry5mvNeLl1lrt3FO
4dT9poVSTXlN/sg1MoW0znpAQkahfhGCjAFLoovc9XwKEzwPQq2JeIgXuKu+ILCQvMEqK496x8bL
RAwAp9aZAUba4YLMAqBjFhTZe4vWFCdWItAvr7ca15JpjgCwVsUl4ja3bEY0gfrGmMfXrm2e5IbQ
OlEhafeSJJvBv9QALIe5ZQOsRqBqCkqE7CRUVk+/WyBmMI+bIbTNbeqfWCjE+Q4NPOTaepPXmBpa
4DznePKOEn710TrICqNdeYgi7zzl4+fUAnpxfcqzu0UY3JjjtGbc4En3pnXm0T8JcPklUkJDlR+8
S1JycghvISdlybOT5DQTVZB8Nt9H9Zldyv71I+0gxREEZP7nnBl9kN+WjcoP2ST80KmQnbz/jcUG
nPYM2w4rDNKVfH6gdEYgDCojauY4mOcVkwQmARaSmOV1N9vP9nQv/4S69xDzkiR3CGdk3EN0be6C
Iv4j177T/cieaPPqoBP7+Ida+eboDaHbRimGgS4IqMx6janxHC/Fo2vUn5K4j5Z5csfitUmznaNS
nFNYMinsZClN8uc86N9AiHsPL4KgT9DioAKid7PhLSJ/PPLDIFvPOZXKrC7IVuwl2nRB+yyPyJ40
OtKAXVlJX1/7bOuAycxoNUBC1pFk6clGMYr8hbSFLKgN3rNbv5lWf5yBZKuRAUdattBcVgEFA9+C
+vBV6+2r1kwwprHfA1kDB27PE23OgLa/ZEAc2tUvLgJzMCCAyCqytsJvUoHajlJTMFIjT6Cr0a1z
DURUJjFBLWmW1Dsb0yFZdbKdgHxReu+dm2+c0PsqKTDEjIV1benkudZMrTi8tYH3mFrWRVsguvHF
Y9pHlqfDY+S0KkoD2tO+ZcHAGzl9If8D+kAkpB7V1pMurS1zyM6BZPcsaXNjHu1ovM+nmOUjepMS
+tPGL/lybLvUDK+ErQZ45rfYBFCyaG7U9PBmJj1+tw89ZzTDB/4qS9Od1EjyOXihsh0OLfA4Ncwh
zG+mUT63vtrrnHFmCkpA/paJjop5PQvKKjSJh3Rh9FHiG80TL0FtxKZOLNsQcqy2c/oX31YH6Yz0
uQUeGl9oWl0lkofDyTdTaPHypjXY3yNC6bvECQ+w6K8LLLJYAlFb7RrrzeqRDCGJYLfJh5aevirj
jRp02t3/pKAVnk9ZxteSfotR5juDjLyuhnv5cwB0z3opwBMt6ga89+50vT5JNYIw7UF1LdVDdRqo
AXSvv5ur9CJsVQpp8DbEp04R2BAfOcYlVDYM7btLx0OR8I5kGQIT2VYYFKUKr3qQvZlwVvjnKmxe
R85dRwdKNhOfwlXjXQZMVhCm5K3n3jgJAMZxZpILuy8+UuvY15qrlAHKv7FhHDXICuYEjpSmMEeT
+OpmrxTxQzWhAlkfqwGpmo7I1DOXqe5lsq3vGM5v2ic58NCaW6M+dywpSlafKSTkFUMB+5l3XeDZ
8asDUXUA55MLqWBwic9ZNp8pzsNNrB8mrr6JbyIXkV/qG2EYNppxNMd0C0XZJOaRZr+VJvdT/5om
zYNJNiW/HVgvrmM8F352NcG9oQAineha9ZnUNHOa96rxT6YgfdqoyVfwrR599fqcUWTJ1ev07V+9
wD+SrnrNPTcBAHVLLEMtgD1bWPQnPQQD6C/ySIU2Ip+vM0kzZbtUNPJ4JzsxH+WIpsCaOulmQ+XQ
ccUALd5JOcdRlRkr2b0Sd0j0H2WXlnN5X4PMDayz3L3CLK2ZgnOj6rOcgoc8HO/TMIVQRa8QnmSy
LkFBzAnwBIrHRk4vm4ddYKTLXy2wvgU2awu42jaw2VC6FPoDymfzW1oSpww6/TmzCoRgWM/L09R9
awph404VkHJIm9jF3TR86rEIWySUcvTKFY5ZsMDOHQssR5dWkdwgpl++tGiD6FLD8I4z0/tFUn5V
SXlobQbduFHbmjwoZaSlXJA9ZBpcrtOIW9JuZSaBBgDEIAcwhpcmlrQpN1nX/+mMaWMQZegOPSxl
uM8pIHuiOg9xdkaFhio8RCJ4W86AU3+Hxd1LGPrvnwQ9DTqqenkPnkxH0uR51b/JgL/JLu71EMvT
VAYrkibfDN0z014CC7I3MAg7TlF7FVIT1xlYCSWBFOlpva50lIr89GS5yUOszb/k3hJ7bCjtB0Uy
uKj+253UvR4j+0L5lVMzyg4YyX9ouz43DIhm8QSHlbo71yHUEU7wiZNCrX3DruITxPzeiYO/v5sg
HsHxNBi6cb+s61bXV+nUHMzIfUpMoC0LSSo02dEUpGVnBP/kRC0tw3ey0YzgTsBXLy0/Z3cEIAKp
ZY+GyA1tzR6BEdn3KTcAj1+wS9mg8uxbs73BE/Ks5eaSOjJNvJMtHvtIWDQIkEohLxmjFHNh7N/L
r4N9ZUvx4AJ9Io30Qg61s0HtS1B4wWckeJUUUXJlCd7le91+ID0TOFpQFimZBUyWcWzoJOuABDLX
4HnKjcldRbuQ0dnkUuECbtHP8CC7JaLYO3jXusogUIAmRLl+qbVpX6n6bdTypyZrkQBMjC9ndr8y
D3Ww3tX/yjOXYFk66V031mhI9cWGMvHOKZIrBexmYeV86qwkNi6M0n6jdgn2ZT4Wbv9S1pjn2unJ
sL0n5MDvgzwsdlGPHtqI7tdmLOu9z3AE8QH4V5viU9+UP8sI+YAJsF6oYmfV6OZWS5JEBuZBqNoA
6JupgjZATQPs1+QRwHFh52Ng1aJPAt7BEq7JvxUaXUIYlPyZTSn5zywDNg739X3FgJEg90k7BxQ8
xh14MRobO3RrEJfsdlODy0qt+9/FEKIQ4lPktTlSZ/l+SZdbMmXzOgqNiw17QOPYyB3S5kz+ZxXy
R/C5tHlrGv6mHqeXyIAbTMqxVaVzJzi2JPdQsu8Z97viw8josFtvZIS+Zr3kCzRLgUREspeMiBOH
usnBn/pLMOJ5OPqIK9D2JIhXjrlD5GVNXiHfql5skEapD5qNlkMSosaQjpUUYrRYZI+TgAqe7Rqv
YWGe/OWFnbrOpQdjNubOq9+EWSjNJ+o46TSgybwxcvd3ziX4W7v5q//JBNy/xjev8mLC5LW77iB1
gXxdeNvH36n/dIaszBWGrMqDbH7HYtETLgtFKpM1mFb1wWZcpt+tLk2oGk0j7hsyYPIreeuObyJ3
g6xeiMGUPo3r0vs7V+Ge0fidLC63i67cK5P4PhPx/Y+sMFUMBL1+XTL157r22mYKYaSpVnn5QVpB
zcw5kKiW97i0sVej0U5ALlCp1qZbTWND0iNuyyChcUnXlYiW8HkTdNQiiC92rB5Spo/zeqaBIgNw
LM7oLgx2oxmX0RKPq13ZaPd6O+A76fa/j5PXG4gt8n3srn+S79jj7h1a1VtmlvBqmuQcoZ628qfy
BW3qax2HP8rneZm4e9GLGDucjfKYIYOsWTm+dRf79XeUm1Q+KT53PrbFMlrcQUGUCtVronOdmJuQ
0d5NVDLMPMx3NVCea4+fRQjQXaEWki2IhLTpI8rmP3ms4ZM7opzUBXaEzIg+rZwqu5shyAVquCQL
WKcHVQZ1wsCPtwya3yZ3ebKSv0mEQuN4Z7qvDvetDEGicwpXC2YhIzqEWZvRVj9cDm3T3+TRa3q3
gfJQ8KDhz/zxp+LOQaRB2lyCaXClRGGJwNP026MrnPHZQTfFbxzQWO1ZtrrsO1Khuh0RKSV/bpV/
7SkZCt8dqfQqeqrRizwQedsQmDLgjuF17YkZOaemXUwXabHRiWcB8/6mOepRNctFrrDf3qf3hzSO
GFIE5Vnu9x4EX1ZN4g8NgOPoN/vRRFoQvJDOBzUSe072JChDC2WSe1mikDKTRxTLjmBL0CwDmW01
tPLcMqY3T9HRopo1jPaUwFbBlShdSUOznNXZslTJZD71bk1gzrWbZjONy2+bgBwV2TlJIBuzN5B4
R9x0dFI5omkSopXKSBbko5YCrIqXo5kvKz4M3GTZvZHpo7TDKEKhw9Y/jxFOXAvSVvQMHyyY50by
aXn5pa3cz163rzmWkEPnfWQpq8WT4PLddTp1PhmBgXlZOtOOKMeTwR0g3YgKK8/EBufKpDfez3dD
qqWbcQqL7aB6ZiGwn12hQnljgmFfTcOf2c8fJocijJw6Toa/DWlNEKbWxqX9KXJTyxBT5E/5i+TD
skJhiGGsyt5k0pM+KOA94qcN8lVrn+GWlZ5PN2DyB8QqyZ8y+yVuAMa09KMph3/2KGD/vOxTpqiV
i+V81OF9kRT5H6wPKa+X5wT6MpvHeRpH/96dwjcXUo2iWWaH6ja2RH1WhgASQS7v6BmACM4Jq2R0
QNbTqzEk75Ax/sfZeSxHrixn+FUUdy2E4I1C0qIN29B7s0GQMyS8K5gC8PT6inczak03I+5qYo5p
AGWysjJ/081Rw+BY707fvnoqCSVizzXJ10SVOB5RZfMiSJ5+ZMgljqQrf7IeLRG/Fb0HkNSD1WvX
j33O4vQV1Km+wRL3xrdYiLqiX7HSR86QyNN+a4BCgsSAx6flV+irnSOvRDyIgkUqCKuZFp1h75Zu
1TgEGfDqKjXPa19yqiMEFaJ62nLQIXd+FmcU5hA9CQCGJXCtqIQEqooOpekFn7QPEi5qMWG9BSGy
nxArsmjCeMGEN7eho/0RsxHIutf1XL+XRgoV2q02Y1lctFwT7VZLQHkm91U43NEtJ2dvtkhWfSnN
77Qw543iWwGNHBdKd0bXq0fhsGJmUukC82BRSig6voHLQFxkZMHx81gi+x4XSnJkKH9Fg/krSdlC
TiYstmt349YToFsoR0NKBQAZOXY2FHB0JX+7gHsRaEX6h85cuRY+l1oQFOMC+5xNxrGu5E3LNH31
Jh/A4Zc+0FELBPJJrl4mzFixUptT8+U+kegjJ1rxDBAUzuq0ztGm5TtWMyPUEi0UgXcaxbZlQ7ZR
9qKMidtZXBuefaNTW4ws/8LhCIU0xOLyu49icjbqIAlwQqr7Amky0XNAoIQEbbTCnlO2+T5hluk0
LifAYTUN1saluKcZPSd+0j32CttFkb0PDKApxUXW68/jDOEmFNDTLVUk0VOgY+j+hCEoZHcKzs3Z
B3SQ3PXtcF9k47Scy4axL/Rn2c0PQ9ZzhSciyxahQbo6+VK4XHV8cgwApg8ULsTSbacQjVwSOlvJ
UlKnjlRJ6oKOwj5IAd9n1mXMceXkWbKKKnmnxsmPmnOrHV6Bet9nornV6wxRI6phPcCTNke+Ck2J
YZ4+w9x7oWm4Q1PmxgFqZ4vqpe/dq4zxCur2BonL51FKZ21V8cbSYecWBgZoHSHVqOnbAibcTjr7
yyNxQ+Gkh5iNkL2WTNf2UFIvAwTbUuVyvWbbGM92CY6K2d2FTfDqc9CHQxSvc0pw6N+c55JKIOJe
HWBowAu7iZlUMgiRk5yNpn4pdOfGR3Mqh67c+9m5D4E0bmSzdEqQMdHUX7Uh/ZwMNXO/RRYaDr9D
DXRsmgcPsqiSADSQvuS2Mi27sgOnr92JEibZ2EkNcaeJ46EtMAoDLcLLc73cFmDH9C7YzlAA9bZ/
cR3uo1PUUirXvuykuqpLnzKegPgWV7c2lAFwX9mFWTevmeNDBeKZVWzeVmTVbt5nVD3HVZ3qb42g
U6zmkaO9gu5RfEZ96azUv65QOFyETZL9c5UKBwlSpQ6XBGkMxIQcPWOH0hMf3p0kew48G/EkRIpz
pwN/7RXASLvXKCO1ENa9BDWccTcWgQwY1HpDyf0BbekPzQbtZtQGQqrFvocQEfvTuRZN+7FvN7Cg
32t8UGqqsIM5anQ1PYSCUGMMaBv6iEWNFrQDvfHxObevRWkuncFIKLJAdjY6ZJnKNyMI78cQrpHl
oJYDsC/ryYC1CxW2J3pJ2czBWvg3bT9/lFW+8ckoyiR4EYEOA8Q7j2uwgkMT3I199OlyFUBMFCwG
CIC4oqsFpQ7hncKjQxOx8zK0aErVtI3B8U+fjkDSI4dML3CiHTiEUXrh7lXIfqFlbngnPZPDxcjY
8FX1bvvRBTp7bynXQ5YsDA16qGQe03OFvs4QJLu0pR7KbXavK70RpwbSDRW9pBbZ00ASk1gZ1fho
EjxUqlbBGlKHZgIPSp2ptPQ16dynJKWFwKgw/lUOwMNmxBzCtHuZ4NFETb6v7W6L3+lu1MrzMRD7
OE/WAy1StDx8Tig7RmWBehk1fKDK/U5SnoDIrrQ0nByUO63+5j1EOiU2nXNPs56HMb0uzXA95eH3
q8YaAARKH0plrRAg6qsPtff1OPpQxH8ymoD/W+kQ+Hm01UKAhlgQKFUBB+mLbtJWok/PkgmXEGhN
Q+YyCEiezcVaafiKRj4YenXj5/7GnOZtD4HUIYUwOmxCqItDAangw2Y2zKjcuFbx3hd3WVDvZv6L
UQLlbJEISWBAOaS4qvjccJyLSl5QrA7w2YM0Qq+Y5hzM6xs36GAUtheF6iMrPr9tK30Fh1pPHF9b
VY96bXZeJsmL3/V4k9wZRr4uGrFkkAY33qvOYySHX7yastzgD0up8fJPyQhj+qITrRTYmEq4YqmW
lU/RzpvnK6QG7zWfKl3XcgvVvwFkJulfIahPIPHUDc5ZgPpBbOuAkFVc+awctOC69BOLVbgjn7ns
V737pQoMLnHpW/YfXbRa6l+V5AKUN/dIqIFlhg8yFd6dWmb0d8hNawaAPyasPHy7OE+Rt4gZLyUV
YXvnSn5QKYogdfaC+IxLKID2/1uWQOh5qu482DbStfR0Fl6CTORYI1LhrkvaR2AH3yS0r4YbXgLT
CtTclrNy6UZK7CT6VBoYtLp2JgAetcRmeLtdh2YNBwGVjPVAefl76Gkkc2eJkWkCpnircc+ctHBj
kIcUaCJoun6mJIcYYvUrajGOXkC30EXjmCN/mjlWJtpJXAjMK4Mi8Dx3jynXJIbNamkWchsFdrpi
EjXXv6mkeAw8mqbZvA6QkagG+TAbxrmHxjqiDkPgfkLkv2B6zlTTJOLt2hQQS2PJRU/PFR0JvdOX
Y2F8Om5zqfT2lcyS2gZKrDchHozOdM7p+6F+pyDCGPRp1Jci5XM+k0jNo/PVBnBxw3Rn0+lUgTdN
4gdP9BQtrmC9kMr2iA9U+uUIRC2rxweltmcU060JHVk9y6IlrhqfV17wWlKupTwBKwhMnP+i98Ou
MuRWqV9E+V1Zliu1Vztj3CsVoBS9SBc9SaZbKb/UwIpCW9y2cbdmAKlgtqR+wU2KwkqDAoeXTfdt
C4lZ7cZsTG6dtqalmZ4pfY/vzcrXocN+SzX4Fge1TeJNO7bGFJMJybgFByExxUp+pXSx1DHcVIQr
hI0AMAK8K7cIGKxMMNaKWWHXt02cPVPF/F4aEu6Ob5o7ZUtFARE9G2MtOS9Q1tAQVUrz6UqpddTW
pQP1Heo0DxjRdaI9RnpDTeimocaMEvBaDZHNgaBUVlR4bUbjg1yK+pB2a3fgtaBTqP9HhzoFlMe9
hMP4liChpqTcjLrZuFKeg51WFXVKFjHXLWSYCVlOFD/BIlq3kCm8Plqq1Z1yXCmMqJKiVMoqapjL
0l1/zx3qSogNLhzq5zPhQg17BltfyceqTa6N/VVD0VdplWQdvo2u/m5mbzbs97gsrpQ2ukpMlD6R
0gTWUa1sWEq9mV0VbG009c8IZAvPJ14b0WXSeFRtFBZe43ba3lMtTrVx5Ybhlcm8qZNIva0afy6u
arQEnZ4EDcoZ3+ZGf8qVvd8Aky2ANpH1tI0A8bi6+VxTnrdgxilpVRtKdh5OmxKvccBIGxoqBSXU
0na54oVQ/sILrXdeXCZJxTUDp087gH6VUHiri/xpjuxLtcDhZ+0SXi+XuLtG7VZP3AfNZ1ai6NLL
3MvIaVcY3D1LH6eBAVqcee4mL24rH9pMW/Rm+06NgQh6FRdCdcQSDg4fRLyqGKjlJ4vs3nP9jejo
f3Qeymghi9CxsWNM0kde6yIIva88i8/UdCJUvVPSQ57ZP8ayoEArlfHYWUguqHZMaifGyka+pcng
SCvdK0RbYhDoFN2o64FptZ7HXmM0HAwMzeuAzouZ1Qp1NdBMY2lz7MVecQGM/rFuv0AlvovQTLdF
m+7VkHQGi8gR/lMPikBIYM8hHs0OZdmYG6eMBb3aTlIHSlAo7YMIbTCjPsuGjq9tMZCGdhiYmANp
JdG6H65No/1OlpO0CantjbelrHdDwNW4S65VhpYOyVmS+Js0tHM8VuL9gCZjTwOWrjzINXSabarq
I1JKmHYBpVP+BuBduaSlrM3Zyj47LPjobSG5YG1cN7r10TyzvOC3HPWt1nm3zM2YAgi2srUVmpeW
BFXb0YDhnM4uDFN7k1WGf42Bzjw+a2DW8ZMRztYa7Du05a77PkJBqUw+zBKLsDGwL3TGSdbajTOY
JUETyr91OZjZbvSntzIz9vNYnLmIbKaIR6n/1vL7faOo6ao2iXuIiW99VZkxXfB0JyfU+fuELdxx
AWnKdmt5w9ZB6kodVr2Nd5SdmjFHsAbMHuJUVwIikO1WcQQxECASeRd0hAFboZk29um6SuJ2QWQj
4N7MVYISkI/MSvulTjdLa5XG/66Ckp1GnKyNpq9FhsIB8UGk+Y2WAmtD4tQp491syGo99z2szAYg
P4c61dVHpXvvDs1jIboXE3GlCVg1iIYHYvUHjlp7V8BiSiKwFDbeA0mGngH5VIV2s9diwQL7VWnT
qv9TNQ8FQpnog9Otx/UmnN1tM9uwoVrwLNgvLEJCQZ1FF2bc3JZk+Tp6emPnoXPiwznWMZoph/wi
buK3UeL7TRYaIc3cIbZkabSjU7nNicI6o0AL5jKJVCVJYMeojUAm0q57iqPgdRbl1TzEF44rt9LK
zpSX4+zDFC0sHqkosJHnL6LIWsFbpWCv7hl4YszwLzMbWYHxEds/6PsafGee1CIXWLrONim41CGF
3UYgvNnLdE0ulYpjStTqMPlcKi36BpKvKcMrMB1ranc3SYuxRZxxvbJEdFk5c7tUeFhbJ6u1zIYq
6AQ0EPQUd/qVPtM3rSHSkPv1tbF2ONxDiD4Nbq6xNYabrjbqm8SLkhXSv5DwE+PMR9aXi9Cdn8iH
xpfw26wVDniAntFWzvPqOWZ2JpITThukUjDwSJHcsOboMkROGDovokoIND/4ebp18EOh6AIMDRx4
iYR8gdo/rXcyKbwdJj3nXYNqrRxAqUrdqj+5uwT/nHy9u53Rp6pZdJkZosmTRGcAWS6rDF5kIXII
ezm0dqhtW63xz3I3Oreb4UMpWkfkCajccwCGG2AHSEvGt24Je5yHlKm1xEQIuagw0DFUyVcx5kct
AUUZ9zi1T+sHZzFNjl90Cl9ap9s4RnQruNTMkdIPzsFAj+i4V1b6aQb+RzZjg8CUQBXyZyxkYDAv
9GQmvvbTo+F4XNV4Pd2WL5QSSvgHw9PkxvDGDCQnaorzmZu+uXZ1o8f1AkrrugbHMCGVEmTWL7fN
75HLZj+kekzphCzMAEGI50C90dGTWeqtqjxpTXZmNJ8jkPrAVFgnjgjlVRYUlGZcomjkiD007Usn
6JFRHeZXMzDudSNFEVc7r+r5yeSAwQLkMigDjJ/ACYfIMNRYEJrucGt5KKVnrGEa4jE3q/TTRwKB
vorjLerS2aqkwfAdfWnqxh5prXeQ0rQIrJ7S27CloLZH6mXrivHCwTZFGbGPrXab5pysYfwq8Qhl
V1KQoN5ClxFtnUzbe5xdWvWBBB7FbekSWWmvR4G5jiQ8FgE0K0hGrCwm587V2/cJgbCAcaY7e1HX
mBvZRUO8mK7HDBunjNcZ6mHL2KApAGgzTczLfOouZMNVGlrfW1ILE7XD6gae7IXdWgg4Dje5W42L
oLYguchlVxg9ZawR9nds7Q2PFm6P3ejC8On/+m4HOzriss0AhZhBx3F0XnIpnJTCKInRxNULnMzG
0D3IWEpIKtpprQExwRDRSouicyvqdiUeSh48obVl2WAInban82F+2Wisbwq9vKzaFO0yj2TSDrJd
p3AOSqVK84BGlECELKSM5uFFyulTM3vksEi/Cxa8DGl9aV5zD+QZh9kCOmI3Q25zpxgDWbe84Pb7
KeoJca3yK5/6l5FGeEZkHEIMp0y9W3ikVxHrxlL+BpwFLnLmKtiaBih8VSPUe+NljJ7V2Je+/qYJ
wHwY4LQVknCSHE7tO6NGHEfZGDdWeD6jeW9hL1CjhV/GqH8oY2C3Cd59eChLX0Y3aqGheTIRiMHJ
iokdUPoNVwF+qgVj32Bew7q9M3X0G0W89+Gy6kDrrUB/sYX+VNk0xHIDNcEoLxe522wCmyIT3/Tl
yzAE1ful8lZAjDciB6cqApvSuCXvQtNeOgD3F0hibpos3beGv1S6hVNDBSbeSUanhCNiuOIFPi6m
SP3Ko5aAtvGioCuTFPEeK6Ut0qX3apUN6CzZynsgy24zoUcroQUfxkT8DPzLisxdrV7liibN4N6J
rReRYqRb9eajspMe9G7jcuCxjzbtgJ2w3X2Hyn60rjDf3PejdstxsW616Fr9iSQGtKTQfDAq9BBy
034OE/8SwYQM2T40SmgJnOVed1342v3gaZvW1lZpaVy7Powat99oIjvPrf6sGiiUUWr6qlBM9Qbu
c5r56o76YzR6N2Pjz5Tz6fBRz+WWKc48SRaSN8NdMkS/gOVwgcdluGV9muhIebjKVm2+0SdZL4VS
vqu75DNFKdnhE1AXA3s2NKB/x/7MdNp3lPUkF2lfWwihT5RaaLFg/aMMrQIvWBdwnMkNoosc/JZp
NARs+HtkMeE7dr/01doHpLJoxsT1k3qnekjYYFO+8IVLjbWiWlrUuGq5bO6yC29DF83BgfoMpq9w
DX+DoKd1No/TNtKHC6SGo6VZocFijT6AntJ8mB1570SsMWC2dvLSNvpjiBtaP9bXDW2yXRFFkEkp
eelIMUGyww0NOFiBioZVUL5C6MTKQZ5IgLpcmSZ+mr36Cwdx3Iu4jvcUKlxB72Qw3Ke2g4o0GBFw
fOgrk3K2ajAqwW3qvM+GDRg4JBAsLlVK0G2yqvPGQVyLYZ2iGNBJMjzHUbefBvde/VKqzIhR9H1I
ON/gqtVbUB83UUDDEsrdFt79E5460cKY3Feo6z1s1eDaqLkaDsWvDI8X6gqhvrQg2TWZusAY6V1V
2p9DJhEJBxo0BNQYx/q3iOl8BfWI3EhADJZMvG6KBxAL0SKIItBoyPtZLGxC1j7wvPt4mr5QR/qV
j6iVeLnY1eQucqhfcd46TwSiBVUyQ5Tq9xOuxdRDI9K2xkbJcZL7KCrekrk873iW1fnLWIPVaofA
OzjCd2oX1uRZOKkBsnZQurWwrUgt9812/LfQs/ZtmLUgMpsCLeTvcSF3n2hIh5kN7dMHqTLr0V2Y
cD9P44vAFq9hDdUYmBiEZDonntDWQPgDrsEUouQI+VEpnRu2hW1J0N+NnUmHnAwydUED2FX/OFWg
z5zCep18Cnf4YasEqtNgJqtVXotOwcHLi6BqP8Kh+60PVIlhr+oLMXj3Q0bnOJIbYRGHLDN+Ccdy
JwJXckXo973j+csE6sjCCcxfpkYl3nTjdj0X/g4w64vyYccGbi+S7AGXyIcmNM/zEcSqKl9ZnXcW
08uhGxtzUas3A4qpsZuaZwUGPSk3CIQME+hkmLmFCpEHLzYih5pl9IqII9sc06dBXJqD85CZ9c4Y
LGB+YfMBuj9THsrgeRBBjASVJoahyor3pEju7LoK14GDnRQ49x1WPuAXsA2yBFFDVVO9JobvxmBK
+AGR2b5UBL6FNsZPVTQ86sV8K3RtbRbhzb9net2JSbrhxh7gMjkxNVkT0W5klbBYml+Sub1LsO6c
ihJRB7m1IEAO3AYjy+XSV69Vv6CxpgtiH2oyP/kY6wG+rn9zYj0wSjZ7Fovh2NlW84rLwprcjWlb
kBn9q7AGF0uG4NXjviT7zE28JTRLwmpBlpeSBArn9UoFJ25zr1pipEvRgzjD1HGRABpD5C9bDTAx
F9IbECnxozcuoDmrb9wHZWnRkHt3cudFuY1Dc2JZNJJYlSTYReEMZYxwuv3KBQzpDMFSc4BUzSOB
jXJMiusBfLKU9uL8Uhow8a1wPzfYi6cpIuqx/4p0cn7elCaiFmXGBKR3MUJxlo+NZppsZTXQSS22
blg/65Pzldfqtgn6jGhW7gxKTGUWUBzqopegq5+bsrwdhpZy+9Z15ndRQUFVdumWiZowWTN/8WlM
VCvsSy+TAed64f+yY/6h2jRhlFzZor3IK4qQ7rT1Gyrvs96vBsd5sSQivrbZvXmO9sblGX3jiX5k
maT3wpHX3J5YIXn0qJxEi5wGsyP6h0BHztepz8FjAStJgt9ZNazpVZxF5H+T8a5p5Q9WvUfMht2D
1ZHV3mjTRNM2DuVXGMvTKkYHCZlL6/Ef//Yf//Nfv8b/jD6rm38utH+j1nADMLRr//sfxx5w4KMd
mfTA/ZoHuNXABTbUIJDNyUfl5u4P5syeete/rfCDR3BnSGZdG7OtkXSqrta9erh0zMJd2orybOUf
ugDA4GX1sreTe0BrF53jVzsW9IeecZfSyst40DNEsLQvx57BNCQaPgZs/8Apf83gqhAh/eirgBtT
IBBb8Umu2n3piOfYqK5jJ6cqbzRPes8RkuXddalTaeSaVS+KznlMiglz5ZnTslhqPWWUzvNXad6s
Ojk8zlH7HDnxjVXQ/iidAHSgU916rQUpEwl428dLGJMHDxWFjvIxJKdJOm/26L/7OV0vUT/FVGy9
TO4HM3qoKix+vftwTq8FbhtL37Ue4sLd1TnYDg2yplpz3CLoVMUT7HF8Pk9Ps63so/82CQe+5RLi
koOHabKlc6Kvi9B6Di35NtvdZcpO0HPKzXlRYVHmwVZJ6ZEu0qZyOPt80AuUZDoMoBtrpPTeJFda
ZUHWRFLW7y5ELj+t3oUHC3Os8SSTi65f1PYRmPkKvRPwqQvP655sETx6iXPfe8Wt1ve/THx9ZvTj
DAkL03WDL3gyT2ZhdSSO7UVGQQGVzk8aOrjrtHel4f8W3C3xEGH3nx6UI7bh7sGYcCvEfUEWGi28
dFHqRQr2ouEajbg6GstXJaa6S38INqefdmQG3ANrd1E4QlQg9Teul+OgIVbSoZQVT/150DU/hItj
zzg0dR/dMhAeX6RcHQaQo6rLg14wVIPoh+1sHIkY/sF32C6cy5SS1bYzhsfE9e9bhJa94FkVAafp
BSSEKa4xjcvKmNIMOlP0xw1xjeT56XE01cf8bSkffGRphbp0dD3bhnV7SVtt6VvT7zEA2qWHJjrM
7PyqW6ZWj05vlSM2H6qEgc3lcoeuBq6OEldYeywesnwG5h4CpAbUvRp97wcPd+PIyvLUYf/rHc5L
ROg1/t2hYVtMgJs3NR1cxV3InXqTJvC1FGOIFliFUAEUHBCGYdfv56zeewjkKhhrR31VYfbRT1ko
gfnTg2aoYPuXQfPUm/7xRlkRjraB/sVmiuSVrVy5AAWq1GYy+kvfos8DsgESEDB8emL8RRGFTj/b
PLJiPO//Pnsexl5mmvQ2CaJzAaId2JrR6QWF7EX2gwL4YsVENQFwu2KGMSj4FaihAYtdwXlQdAY1
kAKqOW/mBXetQ90XKo1iwOH9efo9j86a2lV/jBG29oiXB523CcWdCfXGHl5NOI/jdG6Au+SNSaoo
XH/DkiuLrIRKSKXIFSEUZYvglv8QmI7OlhrJP96kabsIG1Qsbi104ReqAZaUGZz1nBIPmj0UcFS3
uS6jm4EGRWHXuyTYV1p3cXokjuSk3yf5H4+vjEZWlpFoG8B2KxloCBDRYMY5m9nh+ExQPOVafPpZ
R7/1ID1I6wB/GdDEGx2oBH/bOwP5aHvVul9pEZ6Jwb1gRXJrpCWYe2eKJHv6yUeCpXcQ/usMmI+b
ZPgIYw6gsKMxJE0dJzKBTcfpR6gV/rdddxArNQxp2yIhHgsdT08MYvWiux5QH1EOemzIH073Yxvs
ICIamLMYoqk1vAjaM6jmsnXuZGb/8OtHPsI9CGb1OOvSbTrGCc8DOhrcG+uZu6hO0URM7pXvhD+c
LUfWnXsQpJKydgR4cY3+bHrp4R0ju2wfmcNXEU9buw0BAbrBXtKTPz09x553EJhAv5ZoHakjGahQ
4k9nGdKgKZWfyaQ1qRxkJhk/9zR//rUl5x5EmBiXnjjyeWDDEusjFLJUb2fkvpNB0fnhIUdWg3sQ
PCxTw8JrZjXQiOF6OKZnBWoZhZLoPT1sRzaOc7AgSjcUbqTCA6qtQN2aTY+qX+1Mm8rI308/4sid
wTlYCZ6GccPsEhQ6agn0NRVpMHB+OAyP/fjBtGe5TJEOCMONMt1w6W13BRH1X3vxgxnu49lo2saD
cyL0c1/gpdsXjvbDej0ys87BzNJk00wXj8WNH4Hfwo0IaZ2tiVHM6Xc/Nq9qvP4I+1pt9ZmYGJcS
CQp8X1zVdJuunJnWgqHBGz/9GDXMfwmKzkHA91rpc7rM4WYS6HZ07ktYyR2V9cuRfhvklp9yHvNI
FuYcBPiwnHAOSWgTykLuDQmeGxsMO/IaQC/DixnlT7qRb7zUeKsS/VZ5qym0yuiG/jetPFE2IfOM
1q+BnJeB12w+RmdlUqGHDM2JHqJcSqeDeI00aRU0DyiP/Kq74GJohx9W07EJPzg/gInHZpQa4aZ1
4QJmOnI18XTrOv316akw1Q/9bS4OTg5IzrnW2xNzoYFSLYxHRZuVsolX+WyFWCRYn8o8wcdYRMYA
16sKmh2Q0C+EvZZj7e11FKpTQ4C1CLxFOsPHUn6C1silyqI4cvo1j6wY+yDg5HWuTY1Ga9opIB2B
1KHCI+uzrmw+pY9+QBF4P5xAR0KDfRB3Gt3y7Tgfwk1i0BS04vRjSOx/bffa6uv+2F4geMRsIdAJ
kSW9GGr3zow1wM3pD+nrkdX+ffP/4+d9AMDQtzHZQrkMpQedbK3O1yHWGBw4jxlHwKRbT6cn5Mi6
tA8CUejmjt72TEhToT4s2mUrk9vCkT9kHOaRg9k+iESJEdPUkG6wQR4KmrYJA7WfPOjKs1wql6ke
xqKXFJSYsV/gHv/k5+OdUJIDtalddoh9F4oj2IoCLbO8a5dl4bwoqnSF7rtvepeWFhRnDrj/UeHg
ZGahL6DYbsrFSw5Xmt/+sMOOLaiDYBfr+lAhaRZs5iA6C7FwqzAW+tcm4SC8lT3Gq86kBRsX0fKo
6neeKr5mWDj9cE4e23YH0cftXUF7LSJ+0jgFVTMBCKFpiylHssyp5aMj+nX6U45dveyDODSlUxLX
IxNu++WrnU3XZdbCNosvkJyUS8/In5Oktc68bw9ciAsohSd05tsb5aSVAsspUg/xuzheOzgFdJ11
f/rFjgyBdRB5ugj5oLhhjKeR1jBocaXm6uJfqniHymT29GOOrBLrIOxEXuc4eeEFG0LCm2EZNwGG
PKd/+sihbh1EnbGxtQrjLpKdub31kvSq0b2XdIh/Q7D9YfaORANLPfqPyJNpeiFRlsBbyC+eZGbQ
nkWYqB2B3Z3+hu9A/5djyjqIN0ZiVHUysovMGMFHy9tJPP9sQ+lvocWqRNToGfsAmubRX6cCMr7f
6M+z1lx7Ov3wqdvqQvsqUSZJ66zCM2YSC496rCbc2zrqrxGchkRMxoY6FbcbqMWUk3C9gykKEzeR
0ALyEvrHbJ47LR0xNytwb8neK0juRYYtMEZyWWKu5zbaDHmaEKAcxW/VyBbwA6jJGujv442q1ACV
+9XpcTkSJq2DMCknW4R9YhEBiFtWM96XkOeRPKqvzcK7nTiatcEA6x6+nX7esYk+CGbhmEY9OX+w
UYYqumlfA1l/7jwt+iHgHFurBxENJl5toMOJHD+46hrOaOMEn7XRPUZN98NOO1ZusA6CmofIgxmZ
sYfLbrerS+9aUXtN+HQVtiCK1q3Y5/QgqPnkDyq9m+Cqanb7Q459bAgPAp0etSOUEMODaQhLBo3E
tLJ2c278UHk88vPfB+ofW7EfI4FXyuRtUj//1aExonTglMj+6QVwbPS+U+0/fr8LAmRnaxO+f2xe
oRkXYA7LjlGEFmXCNYIggVeqxHvYcqmBNFydnwcxDhG0vX94B7Ua/hIMzIOIlgjfq9HQgfCWorJT
UsUHYa6/Kh29dkS5QOJO08Y1chCDARPevzaHQoGEzN3pFziSaJkH4S4HFTZqDY1aZWXVupCITTvY
lmABXdMZOYBtfJy88aeU9Mgm/66q/jHk4JWE6NLR3bRcOpQELOVj5X3hzbsYjpW4G4365fSXHTmG
zIN4kvVmbPc4sQAre0FYhda4vTr9y8eK9uZB6DDrEgRuzakWp9kWmNleaZxiYlTCVgTgaxBTsry8
HkE/5HR8kwlPKlF7z0oAtGBoc/TxTa/1dlywjUXZ90w6BvCIbpk/rO1jW+cg+PRebNqtnTgbDOlh
QuhfKfYqUTD/kNMeG9uDuIPzeptrleGgnsi0NWN4rwVw808P79F9eRBWwJpxnEMt2wiEnqfY2KuP
ANu5BY2GDCq2QjHYzHS0dgHY6kniOkAPeWUj2/DDtjySKRkHmdIcm5WOdIyzcXuRw1mwVzVTV+PV
NkMgT63xh2vOkWn6ziD/2A5l5mhFV5vOJhkwu63KnsUAmb31uh8+5MhEGQfhxQRHlVK3RUwNJamA
JEEZaJ6epmPvfhA5SmHanYE61AY1pktlZWelOMKlWTH+sA6OTYJ68B+Dk1QpaNlW8zZzH31Ae0M3
AjsN3BUjZj8etZvT32GoF/5LCDbU2P3xnHrW5jSDK7+xDTfbOgLYBD2kK7tACBnQKR02AJAWVmlh
iBNO7CD7oI/t2xBJdAepsisNIqOZLoMZofLT73Rs2g4CjC/r1I+cjlfSs+egpl1dDPMPa+7Ybx+E
BsT2hhBzcX+j4/OGEPN7DdP69GsfG8mDsBB0oHiTKsS9gYyx6QQoB7N6GKzgLg7y+9PPOLbsDoJD
rhVRH5R0I0uoaUWOiKO6P1uV+0NOdWR4vqFNf6yGwsu8SXfJaXzqJaaPCwy4qR+m1VRj/Jelph9c
jWoM1CM0lKH1A+YCW6hsCxFQmSAyo76UuS7ivc7Aqpq+MAUaQWRDS6hRIJi4CuS+85x5zU7m8CE9
/Tweg6tgNu4G1937yldQw2v+h5k8NgoHccOB6iq7nM3dccEaECjXA/F8egKPLBL9IG6I0vPnIuWn
uY8/Kq2vSY0BPFQbQsvpRxxr6+sHoSOOshJle54xZzp0+2pbUMdex2nyNYtmXMqyex0NMSyhvyKJ
ggcoAosWEEcT5V7UO4YVgJBmdfpljixYXQ3xHwsqHGBh0B1hL3MdJlas8ti7cpBbPP3zhlr4f1tT
B7Fi9OsOifaR3y/BRqr7GSbkHJXjwmhQZvcc/WZGK7bUh2yZ2dMPqf+xWVQr/I+vaoBhy3lo/U3U
WOvIt+ByA5iT9qbMy9+nv+y7QPa3LzsIJ4mumVVjTsHGQb6Azt0Gmj4wo7SjXYdQs6O8qPC9sBO4
D3VbrstZ7C0NBoty0LKC/CYMkLXvxQvWsu9oPQOV0vAoy341ygVRg3GBphe4p8nHILiM92mPW2XW
3BSW+RW3xh3ngkQxzH8dcyTwUcAAajSemb35Ap3+qhxgpHD7hbX+6dV6Aw0Qy2ujvpUpyq5DsTk9
CkcSdP0g3nm5VUO5QD4lHelVIoAAmbC88BsA3E2GV1H5agFdPP2svx+FZhAc5D1u3/v4aCBKwwBD
x3PETd+3Vybs535uV3THrgMdkZp5bGnk029CCmNY4qfwTHmgVBTnssy3blL9lL78dZXxPgfx0krd
uDC8INpCdz9zZfJqMNhBPq4QHno//c3HHnEQ6apeC/rIiCHvBAGOX1pyiTfEWVQp5al0ffoZaqv/
v4XMZxyEvKkonBpkbLTF1/h/GTuz5caRLcv+Slu++23A4ZjM+tYDB5GURFLz9ALTFJhnOKav74W4
t6o7o3Ios7Q0i1CIEgnA/fg5e6/dkt9T31RVt//r1/7D+4PX/mWpq8EXs2ER8kwMQrOS6AdNWiVm
QgRdikvesXocNDL9mx3szz6tXxaz0Z4n9OtJuA8ac1sHggsDQA6Z5lVskev912/pz37ILysatwEv
5rYgvEwCLPP+KfMXXgYYp7RUf7NFLJf3jy7JL+tXgTaxG7KUj81EIetbMBQDN1wboJtXU4CNCwvt
X7+bn4eGP/pRvyxjpG+OaN8ZIkk3fKj66CKEqRPGYAfFIPcBbNkesj9zoTs8ICdmZEQSJVCphDlt
+rjCRUakMj6NqARDwqEETqVp/83x3/yp2Puj3+6X9aWF7FzWeRrtg2A8V9PwZFQsuCXm7tzaTm7y
tMQOkP5d4CvlAWFcdruAZ5Ky3lV1+Cldvbat8DDJ6bKEXU4o32Yah1OGBU3k0G+UoBtZz/IxqILD
6Lovhk2kab3kUS1fkVTTcgyvB4e/IeT6uWHRQfH8CKziw5j0t5npfTraN5WRQnkX+cuo4AgOkqNy
X4fHcJQZbk+MvQHic1b+Um8A6UKVpDe1sof4YfK9Z9PC8jYBrVoM7Mkkblqm/Ctp9PcRMPdWlCCt
JnkLnYLUSfxdbUkKjIifatf+VnJC9kqGkmf+MCMb+q159qQ+6di+DpPsHFrVsZysywE4L3lcbBnQ
EWpAv/rblupS9MmXXZT7BTwXZe6hdNVr46UvJqpCLezXLClBn4bmzWSM9z4pFt4wX3pl8Mz+tK9Y
aNd22V85ttgS26cQ72ONJ7560dyoLPr0p2q/LFgWuRXkOXSr3iyvChzrLYg9qE8jttw6vxhxUiXx
/NRPkMu4ZHqZKmFRo1C3cG/2B2MIgHfBtQqm18TA0rn4hXASvPXENuEvCMllLdNdEpLjof3LEOVU
hQPdrqi9M1zWTXanveCo4mDH4FRtbbveCxNVMXhKBr7tLgj6IwbbbuVhE3Nc+bHw/lFfQPnL8CqZ
hUcGmxBXS2aAj1dK+6SFSlWSlmBkK2EzlQ3sawX8468fSwwHf7wEeL8sAUncGzLwMNDiVzvLsL2N
bHwDyw1ckmYxD9GnjKuLKjIfOXz6dv2c92QcVzWhBOTfWDhCIJ706ui5+OjMqSMVOpqfpbYQfE2H
vBR7S9lXeajezXG6LpeSZYlGARyHn73blQ05p+5UvIzYWco2gIRA6ZLFM75EkJsplvEOGsPIbabr
gEwMO/s5LZh78zwrF8uyBz7T3ZgovcssPIdt8xTFpHQ4GuxLHu+D1ItXRFBeJ7xcW9OoWSKJ4PCd
Leqp1gRyVCqMvT2krDnT5aVroNUmF2jXceoogYzXy0yagQS+6y0M1cDSx5IQEO6chs6dxunOFHIZ
HDkD6VvgPr+xsR5dUndA3Cp4XvYpiufr0g6IQAerthaNsHcqrTg4d96dDo2DKzs+BdAq4D5RRHWQ
EemAxCz4cxDuCRt7w5B04czVdUMchQWdoMjkdQnrIXHzgVaJdTAXN0PRbmURnNMhfNcEsSQQSYoo
DtZmY66J13hPLTDq0jgbcFrTmVz5aZIbNChPy7Xplnm/HTs/2ma6H/hcTS5i06SnZYxqL1ghYM0K
bQ1UtkfP1LukIVfKNbtTAJd3LWd5UcI/gQMEWJA3vdwDedx+JpmfXFj4jVtUy2Nj5ReSQwb/cp91
6TbMptvWp86yZ+eByDee/vtY0G/NXJytmqH9BmLGfdfo76WNLz3vNIf2TczV1GQz1QutrRC3Gr5V
tCSz4ACo4TINU39IIuvCcM2vJV7WwX2X6uIaRzZ+WjYXFwBqrkMaHMadTYIA3r811heoBFEF8y8n
fiMlcwCdjD20j7qXNhhaTPdB5F5GpphWtWM/wGt8kRo7jgogv84YGnA5EfbhfXRLOCiCPcAQdffo
5ACE/fFJ1uoYoSVatQIeME40RKnB2SAApRGYInkO7nUR3xXK+87t8mrouo9oyHZ+HeNRFUQRN7V3
VWnzOx9wJLdt94p+H7ZaPj0X7JwZhbnjJ5yji+S0ILtTje2+sfu9addnO1EEwfTiVQ2CWdkob2hg
7tx2/OyDcSu88G/WlD+pxbxfyufcGjpchihcpsTicOFFO9e0Dmk0OqvBn5/rgKCEXP3N1v1nP2z5
+///BJbZYU6cKrLa0N6No0vroDuK0ZlW0RX4n+Bvatc/Kca8X+rjbsp7bUcT4rU4fgpd97JH6pyF
+jOY/065aP3ZSvxLfRx2jW8WYYYUDATlOq6iU5w4dwEsDTav+jhM+b2ThkRwDI5edUlDS6zByYRJ
e8zyo0ysI1kNH7pWty56CkQvl4Xv7C2Hz0Il9A9tkvKicO/6IAyQRZ9mo93Hjf3t2N2pxbuPy+WQ
GMZLalX3rYtG6q+3mD88+QNK+KU098aoN00TTW6YJvdaDa+m6V2Fo/ibk8ufvfwvtXhXeAWT5AGF
mxbPUpkfDQx8xW3/17/9nxxavF+qcE+3LVPRiFl76e5jv+iBsiv9d0Xxn/3yvxTFZCKMpKj7S0JB
cpoluCfy9ThnRkN1bKOlNO42QxRccbYMrHMDFnx240vLukMz/9fvb3ko/6Dw9X4pfPU4maWduxFg
7HQ1GyQOocIAp/ZjpODxqBPjPj4Cptr/9Y/7YxmQxML9++c16wrLIZ812keiB4f8EYRnMZCSJ08Q
4ZwsWoEG4w+ZSHdlebN8FovZOQhxMMe7hBoIo8pKU/IOTvSeZNZ1FDDzX8AbDX5V2j0lLneU+35M
gd0Ozb/6D//7d6a69qfJ7rOspgZBYPfLH//jocz57/8s3/Nf/+b33/Efu+/y9J5/t7/+o999D6/7
75+7ee/ef/eHbdHF3XSrv5vp7rvVWfeftr/lX/5Pv/i/vn++ysNUff/zt08KBrywd99hXBa//ftL
hy+sK8sD+V+2wuX1//3F5Q3887eb9+Y91O/Tf/uW7/e2++dvwlb/kLZvKR8WGkdSY5HADd8/v+TI
fzg4RxF1O6TrWWqRwBRl00V8m+n/g0kj0jvXlaDKjaUH3Jb659ek+w/H8FyLpUL6hi1d67f/fPs3
/7pl/3VF/tgFqdyf99T/u7cdZVuOtbyWsh3DZGj2y8LaDLHfR3EbbpGJUWNXHfBI8pKlvcQ0lsYS
XJQTfQevGtDVOjb6K79tbgbDPSVNDOssUlel4PQ5GDeF4Z1MIgmyRkNdRA4c+Tjdsux5sqvnsbSs
FSkAb9ok8zWKD0Y5vHVdz+wE4+3ONzke4brH7kZzrmNvKmRvApvAvDQgbwHlMgBB8tSHFet7ZbF5
4tleq6D6Bv37lHjBeRDqe5ovw7p9FdHw7KjsOFrWCyD6LSk2N6FlvsFPA1eTuqupU/caqBaeXqSc
7TkMRwWC3eAcmxUUH7kkCrpcAIXlGRfIm9ObMABaHF4A5hfGwLjqlbP1hffmRSk2wgjvILSgdV77
I58UAQO4V1fJcrwFRXHRgvZaWX6g1wR0orSvIONKWPKpDdQjTbyLMLgJWgn1GhukZfXdqkuZ6Nvw
51Lw04MtX33hHklFfdHgdzuVw/mzhk08zC6p6eGNMijZCFLjnOhITIs75Sp7Je3qyxLfQ2DfBIKc
Std51UCh1gZWAGhDxVbgSk+c6iUNm/ehC4imrLdDZDyHeXhFyiOHll4McFDhaIPjJc35RiU48Cc/
fIljfz1C6ens6MdYyXdLG69JM61TKBOT5zyGrn900ugSbPq9DeqwrseVmztPqeAM2ABHjNvXWlxZ
Y5qv6bTAfI4uhYr6NeGd97LpAXWUzuOcua9e2UFjLxH3l9MXISPxWg8NzIi5f8ZULeAsjNeGh5kr
+cmargEmwWw/RxCbNsQuvhiM9b1kfnV8s9kJxMq2V9kbk/sYTBqxEE5Odokt1rIXUIZrLplHqFfW
z4ehnGBejGTf2V66nwW0TbsXtwUt4YkDdMZtGcMb4CnII6rtmCwvoW9HVZ+kMeDsQlZcMgKsVP1a
+saNcalT8w1M3fMcktpeDp9mihUTOvu2DLjCpoNNtx4g+/PIJX74zXkuydv3cenrumHzOSUuiS2e
BbiKZnMP/rgrAFEr646HaG+O0WPXqSd3HvY1qs6hTW9tyAtBOh3mNHhSRfUYx7yCn7fr0qPboCdN
LzDkKc3tr3TgoXLbgkRm4iNEe2hG7hJAIC+Bax8nRC6e8TWaVrWK9SZv4+smIRIkCfu7zrv1VcUD
UgHQQ/oFsMNasP7nJB+/6rAAJ+GA/XN/QMZ7mkoFeH96rBKczaJkAhj69lXqTXc0bH4kszjKoe1A
XTIazKyH2YqfTftpDOaN2cKWbIrxfm6jJzvTb6YDAHy+JcDQXrmNi3bZr+lIOHe+PayzMSZbwuwW
5jBxibRtZilfhBM8NQN9jzRKvxJT0EDsv62Cv5iU8zjMzvXIDK2cqztb1q/xKB9nNLXSE+Sf6P2Q
mC+xaC7m7kHkzqel3G+OZxoKR79p2uBSpBlYZ2v4YYj7InDxyU8DyGu6TmkXwRoZdkpXPKcRjN0i
AKg3kLgHpTGdVm22MipwG87CALQDMEtNJra+113JCGj4wHl7mklZ8ZvxwlLBswENjl6OEyLZlmRa
t5nVE9duE3JVq22dM3FuJsiDZRHvU1K59Lhc7x+p291NcFiLCOKor76y2bl3Suzl5Wx/zzzKQfvu
Oeq2xRCcsh7SOIseM2GTEAetCA+Mu8Ro+aRR+oZLZrJP+FsJ2tYjryput53d3yjXephs/1iNJcUG
T0ovH6mzP5uA0FETXnwhzmmfryxlcGRO6nM/+MOqe8mifF3o8ajG6q5z+seubclhDPJHmhOwM2kY
ldW2HlATmNwzVfAdB9O7WTbvo+nQMjebYxuSPue2UM0aPpk5fKxeK5dUHewLK9+Hl5sY6AXN0S/W
iXTgiQ4OcanVuzlxqxQmCMPO7O5lpvbO7Zh3P9K5+0yqcgmLVuO6DE5FYSxCSvfsFPNz2Nm3Lhgs
hmgkZpiDPg1Bu46s+ipyWeghdkebENm1ZbkvJcB4Yuvp/rUe/7aHwFQ7Lhhs75aAxYVk6tNZrj/S
RH26bXO9XLFa4yzQFd/jz5jEI7p6inkO8U2s3ZogMKWfk6x6yxu2ahHb7L35TTyOoImcaznGXzI7
mGnyHJqjuaqn4S3RzU0UbwnMvc0qBxe86T0nZfHsyQyq5GgQUGuoo8y3lpbvmQivjE48hhPpR2EL
ixFaXJa+B57DDpUq+G+g8AICT6XQzSY24hcWSrpE+b3r2j96r7wk5vbOjLxjK7DXJikwGNSgqLoe
q2a+TariCO3p2pJWAle4vRwnfxU7MJNN8rlJZEo18Dgg+c7wic0C5/jQVCsBG91sA0g9gLRi8sr6
IUuQgtY3cQlNUWcVvPja3/iheuzMZxbhm6Yn4UNNsWAZtmHvyk8RpKRFzSRw5DVCodA4QwLB5hHC
D3XL8hIgQg2VO6efoWlPEK7VuR+mooqA2pEkFCilU0FZC6c7D2gZwRYQhMF1ZGMC5nKAxmlqqp+y
ehyLap9VJXkqooZl0jKXnNrhJXcHmFwhvhsupWriT1z3VFsBsj3f/RLCPas4IcJIQQuyGliUjL3r
erqrY6BfcyE8ItdoiNao/5z5TXesN+HSQi9ziPxGyxmgLz+FWW0dg2APo7vh/MvyIiV+5yReJwOA
6Lgi6qEaiZlG/6uIzV7SDBzZr9u6vElS0J6my0bn3nSSZ0Y0zVO7lDfNp1W+hqK81RHlzRAYfLeJ
iaAAwdlGkqQW9ZGV+lLWycHC6Lfy7IxQI7u4k8F9k0evedUe3DLazLnadkG+k4OHu3f8jqP4qmvF
iLiwA+BEhgaIJWcTRl9BbX3RigSuLTtaqvVjV4sL3QWn0Jq2fNunsN27jOglKYuvORyPoxsAOoaY
0X+2g/kmwvy1b+PHcninIpUoKHmiOyD+3ijeVCm5q2z/0YvCp4JMr1EMD4ZV72dnevESzkpTfWMA
jZPxj7HO31P/mrjhO1e3LxDGQAo71ZFUH3CmGZlHcc+QqDzUC8wPy90qiFDuxxocrEfLElAEabTF
AmX1rrus3ffdcCZwU8X9d5JFr00Kzi2CWAlWzgfhFrgTwYNxynNhX2pA2uu0ADcEVGJnduaqTabX
2Ye7mCXWjaxOjpr2XdqchF8QOCaPpUE5WGOvh3V2ndX5s2e6cmXMZLA5Y34/EHnqu6z2Rv7WaQQ+
TS3uefdrhkmEoWIB3+S5CdYt+giH9pgTibOOknfVWQ+NRZUa9MOFXfe3QxpTDBvubVRk10PjXmsi
v2zbO6m5O2d9fuM59nHsg9vEohnaOvs6LfatXZrrIIn8FRahca3ST2ZsOaqL+k327bAdvQWTa0Lo
M+on7Wpm6869CpynoPdu8lY+NA2lhm3wqA3zo1lQypXFeBck4ZszjqwIPxVayeMkiA60rE9ZBqg3
xAW1Q95cB1F1xPf+4XlxtYo6dTckNoT+chWatPhrzc5APEXYZ4/mkJ1jhXowiXG754MF/8/ewjL5
Cgb3YbTVhSL/wQhOTltd51OwRMI0z3llHKI2J9Qs7V8Bu98FTr/zc7Hxe3Ef9t1NZ8mvLC7vyri+
9AxDbmo9kdzePAwRrDu4dHStluj6OLI3+aQPHSGrS7D0BN3wQnoKFBJ8xa0b+9WNorAJsidgYpvM
8Ddgm17GlIND2VXAW0z7RI187nOHR3y0YPrAjJZ2eFCCASIiYbV4hcY1NMS17VNmAjq7mEhEWzkG
Xe0yiI6IjZcoMRR1HrI2V2C+yTnNpEN0Q777uA9C0XOgsm9lr5Cq+qGxR2qUrhCnrRlJYJo24OC4
dS5WhiVZo81sY45JsoV4oBSfh68uDLP69uMEv7+aXIiA+XKblz+aJFwiOphGkSuZrki2qkBv5PNF
HpgOj2p9CosG66nL/zKM8ma+lJrZzTCPrxMntVWtib+pICFtrADGZaiMDSl5T7GpXgoFv0vTwFqh
unl0J/HROh6KmJjeNHPINpqbfdhVTwPr68HNi8cUz+AmLcpiO3QN6Yk1xOixzy51pMRVk2hjRw/K
JlpRYyA0IQMastrkHUgwkm8tla6bKKl3SI2g/MmGZpLDVjsopJ2WUx9soyGFWiY7KWwk7BJoW1hO
7ApGwLjQra+yPKQQ5Wq1LlFOnH1npIdY0ZyiA0GeB5fNIMXK9gOIQGG9juS4y4A++z7lPZbK6DLP
INPIcehIlK5NIPrZfUUxmtXNLT2MO7MYv4RpAk92JFl1+QvoNLEyZ2puYp25MI2+wL16kzTmqasQ
fvetclgFzq3POqPt+DUhusCkcKRWMYmtr5ItKRdJsTxBkM8T1XHe7ac71wduICMLrFzWA4bNjF3F
qXRtO27KqWxXtO27NsuvwCdIc26icZu1cIALHpm2Ai08stX4BB5u7A6AjxeH/UaBv+aFiltRzOYW
ri5LnGHfZiNH6jnoPyr0oRxa2eGi0rdWrXarFQTdkEiO9FU2eAfN8IY8pJHj/6S20T1iVTB0wXBB
Usa4jqMsZcchtDjhLnLz7khCzwJaNO/TKU5WuCvstH61/fgtTarnxGbrEM6h0WoZSsCi9gd5kQwo
5y2HckXhr5/q/sc8FQRAk6g0yninHGDbMg8RLWn5hbRgFtmXaWJMTkS/Bbwu1yW2qbXlNncJiaib
Ls8/CosWReYVd2Z7sEGJtpO5laG4JEDr3ptMZk6xdUjyYx3CbqykR9FWsv8UgSbSvB9pUpjEdIf3
2ZjumLC9Vyz/tcpuQvYGIye5x9sGeffQy+orAbhABSUfRjalsjCfjDpgUpSqhznzIIaOd104w3oZ
HY8JmvEDfqBDAmQY7GsjcjZ1bI5g5Tk8zDVoYKPur2qnF6sQEf4BTwiuzco5NQyadllmOdcVhDFY
sgzuHZP4AU46Q6yK7aHXBgVyZexGH3SXtk5uM7drWlfzFjH7bdVPxTrK9ciDRTgat/wFVR8UD0hs
ByQ8j9qbySiZ5ysbok+fcjIrKtDRM8GagHtTg/xmhq9TIiF3Xg/QMsHQDdeESRxUMUNO62iqNDxR
QefMHAvZFHBPtgyxk2V19nxjIfl+Tsol+6ZogCzb3SY2ad2GWequK5spYl27z0Zo3CVjce+X1dXs
5LRYDKIqPcZshQk8OvOtQygiIHZFp8jwmr+S1v90GncTJokBQpa12x2zOw/VTtl64YVwACvmEMWq
Rn1J272JsqNPS3FlerB1oFR3qzZfTwWlaFIY7wgZXdZmSuA2qF8DBEJrzOmMUvp5l9EkpuDVbDi6
BG7ncyhd3hcczW8x5Ku+GtDzo1nYiuGzp+F/7aoBhZ1Ek2AnzFxyf7jCpnyl7ZGTMaWLjbZp64hy
X5PJDJWIkgWeJAVM717YPZjOULloxCDueqkxXvRp/ZHnPhrXabT4lZK7rqMNY5jqjrzUmUBHR68r
ADsbrzNfUxYJwzZmAmDAK4/EEzfeEmlEc6QNp62R+SeRGKfS8GHIUB/z4XicjOnv5XP/6BuoDnyD
UXbybBHrw6ZGzaTzaANQdJ2F+Hz68SnIylOWgwMVSutnVwtnDW70qqCfukZZ9dWJFOp3ulTpDkFa
bTS8FqlLtIL3msdab3sfrPqAcqBxoHvPpzor37sk05cGGjV7+DT84tEO5Bty1NuxgYpqyWm7a7z6
xS2rnWvXNmnVhImNNXWOE5UUblb6CY22OaSpfEwBCfkOqEiJhLpMNsmQW8T+yY9uGLsr1/sUqfna
zZXaWvl4tG3FIXU5s8ve2UTURcImhkpeENFVby3D+RIcnnv9FRgt6WMW/U5A8Gs3YTGjhcwWKJoT
K5axAe8BARjohshTMqCM9mqystMsSpf83PTdS+u9isI3La96QzxkaSMvaGSS7WRu2kRcSWl9ht2j
Gfj91ux6opjA+hf1FedPP6WwW2CspkrMbdM3q8rtygvOKSPyh5TEsAb1TJo+DJML78sP1lkb38z9
j0oFMTtae5wz69VMDs6EIAoGuAqmihWGuPiJdXw9VYIqY2bTCbUoduNUq0NpcDgdwochVM7RAF61
rly8I0kRD9eZ3kYQS9Dl+fD95/HSnHSzjaCLc7TZlkQL0/5pNwwryJQzOdzJfLC5I8W4DVnj4Uzg
BzCvWiu96QxY+r2S3C/LQKfJeXjL/FkJBt8RV1t4rLNu4zkblbNLsVQ/VYm69Bi2Xc6evO8SgeKy
9rGAkkaSPLgBlMycz7dO2pUFeHIhXBFwSkNt1fj5HXjHeuVqcLr0x82VCh9cC2mmn1KG9Bw4rJro
ogTym9IGB/vReRdTUl43jSC6JiQh22GviKbPnHu9HPP0bLfZY+xCkJ2D0d+M42ecgRAK7E+zsLC+
FTUGUBRWM3yXoG2Cw4F1KOUCd1tJT/swIJy/bKdjyKW+SLzOQ0FmcFXZyquk/qQhTei8AhdnmeJc
nuZ911vZpisxdhAg8BVk7dmommBfFPyNmD6jUoLtGGpSbZ0fcixnLHjoYxp7cg9oNZ6soM9gXw/3
kAgExzV1MRiTt2lTTLMycidodNxLCOg35C+6VrNrVPo1jWG6aL+cjXYTfTJ49ipz1tDb/V3aZswb
UQMmwjylqLZX0Ws1Bu1VnvjEOeqtom5bW7STiDaB7FxzIebIvZ8X3IcujeuBqGLwHCdi19pDWmKx
LVhnw0XQMT6M7uhsxmY+K2wLNG3LfSnbK7gYT1L8CKMq3Nh9QhGdkPsgTYr2MJpIngn9Sw8e8IH5
9TYQCMyIcIORG4z1WQ32Xa696qvzq6u0DDdelSqESv7WE9GX1InchwJHPQKNaG2beXRRksoNJq5v
1nXpP7e62wQEACi9rOTVQBvEeIsD5NwUYRcYuJHERqcqkPp6RlOzA9K6nL8ufY/rM+btobDjYlHV
ESFmWwB/R3oaRncpglePYLV1MBhqNzviJWoy4zIhDg/a+I5MKpve0Q1tOH/dt768HAvikMarwUpu
u6q5D3wSnIfKnjee1/dr8eS7szoNZXcRRLnaIKikzus91N0K9eZISDXPwNYfLOecGO9T5DxElTLW
eZ9lGwfdkUK5lOdIUXpB7JCQZ8eJgpPWB7+T58ybEQsZHmkuDj5P8PZxJZvLYpyLTWoVp7xUPjto
j1COs+pFG1ZMaGVDLmy7HXC+otcZvE0Qk4s2ptGG6Oxpg6/0s6gYF1I9+UhWWDOy6GrW7puKa5jh
5Kr5SyZyIoFGuoxilNXeTWlr7iLGiisHwqvdFUTwzB2zMdbsNiY1kp5esLGLfcVxidUaXq7VeUy2
ggdXm/eRolNqa/8q6jMb4DaFWe9XT10dEUZJ7yV1IzrCA+y+tLgzIvPg1v5b28AQT5yJmlqYx4gs
aaLV9yTNXU7gxW/5yVY59zSgS/uiV+M2n0G0+erB5h3uvDr+4XkHMKUjwox2wCvO6nAmdfJVVQMH
MLHHpEKHTbt3pu9tms5/Rot8kMSIZRMxCfGAhB5tE4vDt41ejXU/IVakj3ZMNg9zXD2CWWXptBuG
EkUxr/2Woo4UR2tF+NV+rKwLpwle57Y9OhXaOh8OKl/OYQIQpZFnRI104zm27H3AL8dU72Qsft6J
hcSVZXhduBt3ok2Qj1FAtm3w3vfda+Wf5iqhOTcldLFCBO1phMxfiGhrDASPLz+NjZ+BZ6MPRiVC
yj/vqDOjXLU1dbWuK73XyVhdjtX4JVtB/mWBT9GvXqb83a/il0lZZGnD8iYDc9jr1H7y6xumwd6m
9D86nOMXPRJVeyp5L7BW2+gxzioflGhAjEeij1XbPRqD3hlyeMjaO1qxMW2u1tnWQNpFaXyrRtx6
ff065zD9c90c5nZ+8ypF+FPO+mkwk3V6/A++XW4nh1mm6Tn1tpuqeC10Wu3r3njyIuDaqY/vSEea
mo5JztixxRDvF2rrXbrk+M1R+6bcbFthYV43SwwR7TJI4bX3NlnBekTiuw5IwUHhR3oebQNnMJ7G
mqXXm3xqjf4pMqKd4zCIztJ7GgBHY25uiTAYN6ouz36vPmiu3uqMUnyu2xnT53w1W3huw2HvmN6b
P3keKrnbOoQ8ydp0KSXyMvwun34RrbHY7q2RlukQ2ckWJ86lsJPrxHdgKdNh6sh29wuyprvM3Hm+
uL7MaskQJTow0LVQJBa3sYOqDtI7JgxOK11174f9Q9a7Tz7ZN3PtvIcTiwNpTkyQ5tc256Znxrz2
G9oLnFo0DQy0w5LJMRIkx99iMrgaXANJ5QhyXBELX1Sa7bksGE6X1ERYXj7ccTmNpQmBgGvLAQli
Tc+Jq1n3De/J7MKTSxsqSTmBM1eY7PrL7SkPJ9p2ld2/k934lPQGfeIyOot2/iwIU5OCzNLIrkm+
6d6F3z2kid9BiBPH3JnuzTR+41B0EYbxWYXcLVX/GdTqRQhrT1nR9ea7I9kmO7N+wPpIls0yVoz9
YCWcdoGOoUtGFhrowVjRiGMy5r8PnNyInT9P5tBftNJ5NWv30NeS5QPV0q6xyeVAS+qseo9mYYhj
x/PcF88hEIkMH90UM1AwTFi2Ts6JBcfbUtkesnq4jmhwMkZ/Q23Hzrq1LON6itkQKq76AnWXUXxp
p/MnruTeqG5Z1kP/XVbuO/mI5xa69rZqGXtk8Y01DsfGVP1OlcYPNyLZkcUmGaqN0ef4KbxoYziZ
uS1Nce8K/9bT83iVhvFrbHPeChQsjvrSiDuxnfyMKCqtj2HnbtFj7LzBI9c42PT9/Jb3w0cy5lCp
5HU/zAfEN9Gm9eiBRwiQiF0b3gVDqTH5zFrvxDlS9Fd5HMb8mjZjlZLIyDBcKACDRTEOyyyn1c/B
F+8AU7gDkW3VSn+6qZ9iQ0XJYBGh0/pMObSW14RGP09hyr0TimNqNNdSBq99rp4nj1i3LpvOcrZo
ADV6D/4w2+m4O9etxZmVIAZq3ZFbu68YYSaJuUusmr3JsZZal6CoSh7Gxr9leHg9Zu6mDRSMXkcf
m7Y7hdwrsBpoNYSxd0XD5aMhzTnS6WNao8FIRUc7Bru/Xz04kglu1z74ZXGf+d24dzRhHl51aTVs
jB3OA5fcaQKg3Y3fpB//l6Xzam5U6dbwL6IKaJpwKwHKlpw9c0N5EjlDE37997DPuXFN2ONtW6h7
rTeaSlxcsYY62SeJQTVh4XWAYQa45PzWSoBss4/fxh5MHjHrmzaCD2Y655McH6KNaTxsXiuMo35H
n0Lfwf11AinLxNS7p7VxbwtGj/RL6zWxS6rqbzRWv5XWhCIBLFsHI/Fdijd3xBL+iBjR7Bpyd84j
8sVQQ4elEYW6QB6gkSoy5ml/sBMdjC/l4lg6+6+coSvVmEd+8Whdtw3SWs0HJcGtB15Aa54RFlvu
bZmcaZcanCexo0J0j9S7bCaVrRKuBpWOJ8bquI8YXGiPlgTwFglsTn7V4RUlOkYMJhxhoCMogDhN
u8QmlNv72XhgA7rm7QvKnAN3Zj3I4ruy49919Xdcl9Ax/5bdCgxu1Dw0kf1sLu380MD3d+Hs4RKI
yvwv6pl3lqDx0JAgVBfeqfIWcJhkftKU+6YJ/XVoVrz6kZvubeYZGsR2yuPtOo4QozXRb41ZDL5u
eie+0SKU/XxehiT2lbkVh5vOm14lb61Jvj2LIChIDPiIkNvQfyEA2a+23fpNx+1f2fE/PFVBK7U6
1Ik3Qolifct4zChiHJtgknTqDYsCA191xb9BvhBPH+yaFypLctAXdMoiXfY6Kf47V3dee9Lz6DPE
8d1PxTnvV7Xn8nyXjBwgzV/4n6TfRtk7yiWw00Z/NYRzd4fuK9Grz0JRqJdmVgw1s97m0rTCUWqr
X7mCcP92IpaZl0yaRJmZJIHDvQlTUorsAsh0ZXN0jToguael4LK40/B+mykiwZJQnvq84ILWUeSU
3NtWPmqbeOSNO7oPcv7VUhRbcVQ2BU1aQ871n3Vug9VNgb7KnyyMvHy2wua61UsTs2MF2EbJ2WGu
3bUkngQIru46ZTLwEu5nCvYIq9zMfglg1pUl7sbB6Ohe600gLfghe7B3EJv3aLFKYpCdR6pQ2hve
cZrAy9hl6r1WcnqLRhEcX/v1OqK8QWV+LBvR+NQyefsEmNsgC7C0tdjP9TxA+7ib3KI8uYP1iNf+
PR54p2V0qj1tRWlFm9NlFKU0oQJYGfxN5KDxADGJNPe1X0ztqycbPICyRX75JibXOTphrYFJQllZ
B5L23JbHKBcbpyHHi9b04ZR5XywFB1M1Qc6/iqb6bqPA9xf8MZS10Ta5ZHmQgQOcrCmFRzA/I23o
jrjE/ujE+OZVc49qronck++9it71LiVqmUrDEt2dteqEDRdPuqtemzafT8Y4fHlmduy5Y75H+2It
a072yU3zNDT8kttj/RdzPOjsW3ur+G11AHBaOqH6odVmqao/XkWPhqo63AT879dYu3LLAw+ny5fp
DjdSOzN/aC2gUpjQXPtDv/ev1qLkqLQeUzV+UA5R+zIrdH+g2AbDCb4BlQed7vFS94r+9Il6wDjh
Qi+Sbu/FznRoe/lF/dDvbuD2L+lZMj35srbcxim1XNtYA0E9PSwPfRpDlL1fB/Um6/IxzNZJpF1G
zjTjT5ouv5K8yKkGnp8pqLpQcQsdWdU/tNm9OAW4noMgq8m9R+VABAuNeX4hQBXmpv5N7crR3YR0
qdCyXe9E51K497LZUIHlH0mKm2Km3Q1VcukdVBUJAuPAm4lFl4kHoOlkQFMJvBW49tBJCY5iP4u6
gZGJ83Y/p1vtJXty4nW0e7qmr+Xi0RA+uy8EONik65s9iu+f7Y8mT/1Ic666FnDdpmhfMUHSJRdH
gx+7mPyG0QwHrTKCVLd/otCGzbcM/aLrNHtMeWwcIlYFzTExl0hMZZqIjvHP2FYdkGAcptyfh7IG
r/QG40S0ex6kkcbx0eq0N8lfpgbFCp7zHHN+vOSeCpNGG8O1Tr4d52bUmbMvbHBZb1OZDNLBm2c9
dQsmj6HFNjHOEzqkpguQq71GNqNdGlsa640VVjMKSjtrUH8ayJIIaaXnbzuDixnVQZbsG2oBd7G4
MDfRz0KrmWa175PzxE+GOQwtdWfx7nEd9Urh5FeP/HRPLwc0Fb1LPkfZBC+Hm2duP7SisAKNBjvb
qP+1bQRVBNc5bEQGSHpXibM30uTgOMsevxkTUv6tVo8SIKO0NgyEHh2j9kM30YxQVj2d3IB4Xvbs
YQlMcPHfOhf3GL8xehqOkhRaa20EJS6J9R6TyG2ggfRzyd7m2eMH8t19v8rl3IFZccWgoCJJlYxS
RiMz5+hIsd0h2OSzat9d8QYaTI6gHlEw7rL9zsZ6MRLaA+wo5z6DDx4rRCZ1ZuecUzyuXQytyIG2
tzKXVtCW5c7rt8LH9lhxOAL5UdCrbHEuCv1IcTi6gto9c+p64VhQLD5Yyamwe2oCC+a9BGmoPUtK
L90xGPX8JUqUdyV6PD1I+1xV9RKa2vI0tE38ybAeTOsoXiPipV4r2w0jrRv2saUgItavbHSzp4K5
oPcshAJebD7pydx9Su7Qpfc+xt4CuUnFVZX6jQTF5KMn/pNiNoqixIN5UbJivRAuyAcHw2AaUUhE
oTTtHEbxJZvouSxK4KY29gK9rejHG63lUgpoAQoeuxPjMAyvGQHLW9NyHay70JubOyCayPPoZxyN
1t6VA3XSq9cRwgKRvMhVhv1CQIvH6bCr2yU9m/SD2xByZ3BMQNYxKd5lXWlPNLG9TuSovI9DEb+0
WRu0czYHkmSXsC3G4r3cW9U3TazZG5DJ+q7aQ9bm3pvG2f/gMXnKvQ99FO2bKVb9HSsvVPu8vPCc
8W2bd9I4TvpAzES35LkvDW+mcHVYYNiA8EGgxvrSzDSWrRTBYlcq1qC2luYyrXFzESWSfT3m6Ul0
iy96bXLFC9Brfrv9N47tNJf/fjWiNTqUi/MwNa2/oE1z6KVyRk7xZrj890ETttHs/vtlnFn1Pub2
olXaQWF4SnNka+CWw+W/P/jvQ2PZJk5YWh9FX0O8p7Y5Xuwp//8PBARSF1fFGbXn2njJt7/NTIdm
mwF1z5oZd62Wxr3ms/jkeax+k7a0WfWtGf73t0ivjXsqLf3OOPBCaI86T7STgZTw4+3zTL8b0aDf
0ZbLLtGe4u2//O9PYmE/9DZeDxDJZ83O14xmPCc/OjqdF1VrrXdDu65mJp8aCnTvFabDwDZAb/Jp
WO8T7Rn3PnWKa7FWR4tvmStUz0IY7/iJZGMMc/N4E0vEUaDlDideZCEYyR71SuXimUrx5RiYDbV1
jTfcorbBUdWswy22NwoOMTA6YYPaGwqjBqO/eVoEup30VAr/96GDXoMszn4hWrya7qxO69hBV2wf
yu0fTKgZjo098/Qs1ZOaTN9aSni6FWKn7efkFtVS7DWdSmIzgyEkFmWiOpM+G0Uj2R5gmkh8Dvrd
3MFrNjUSZTVg3OZpkwpxHx+AgVgYjSQLTMwhfjGzXWmDiaY9rgp1E6VSNxuxNIn9HCHmUjehbjLq
k8sy3ogQRN0fJYK7hb6t0ix+ZfTE0sDynSIuwKqr/7AzvFe1zO8wZQ/XwiZaklL3Fo86yCKd4woI
cOdOWoImojDBFY05zNrUCstWxi+OPsQvaVaGJXrup/9+B6yLgQtbpo7hOVP2Y+xs+9E6mf1o9Mhf
rv2Q9fcmIlF0WOBGBENDkMctvLzeZi9wHAc4U+nrRF2GXaesV1Y+/eoY0XdhImFRHv2julUy+Hmw
KvTpFjQiTfHvlRktc/Rfnm0MmEKd+irjWwIZx/GKokY6wGod/Uk7woB/geRaR/aZLDA0daRrmJJT
aXwsIrV3g5jHR1naFRFrfThk4/ZSEbXJKP2SGo/0AcKM6ZmzCkpguoMysAltQlVXIa/r3ap+jhu3
R48/VL8YpN9RmErZaa/ljISHrLUZsVni+pOEl1r16sv0mgP158fV1edPL0bojSQYvQxz/ZmW8oPt
YK9oIKt+zeJHqibQ7Njz/u9D0S5HhRn+6Aq+WLVob0teftgmv3Gc+Gu0HB0LnfLZoXosvOrLaqB6
7UqZ/ly1qBvSzPitL4Li1uRz7WF9IvclQkWy19H1M58XHu1TjPeyfFLxHJ/rZBbnBtXBWYlbTL41
gkIQOEUjNGYJ+xYtIzQLUTU8WYz+x4abwm/zQiKarFIfi1vhl9gqnzXbfiltkCfLQjci2qccIQH/
3D3WCvmJYzk8gUPEA9wHLnaG0+T+BsAbNhXu+JzL2hf0mh01O8l3UcTeVZpDcxz08itqq+Kg6dFV
tmy/JPUz2Mf7MZH/GtXO53Rs4qfVW0gIy6fndYjf50RqYesOX5acrUMirVejWe6Q4t9gj/HF05AU
luoI0aZ2TdltGa9sBPn2dRT9kh8iQQV3zgBFJDte80G3ocCxsMYc6rMmTl3WbhT6MIRLqlPl5Gn7
qugoU4QwCJOlNp+NcTaep2VBmyy/Ww9MpS/rbjMXO+gQY9M3nXS36LV+6xoLHZHzKM1pguwfxmCZ
TTvaUZpT7ykAO4jml2pIeSjhk+osvzWa3Ee6I8IcI/Jedp46klLHHkP4lKij8SZ11T3PBdteRwMu
sPoPGKD5kGgRrrkhj4KljHFcuF0wdqo+lW57w3aEZFNkxyzGK1zAhFByJ8DkYz2hBnn73iY9OuQi
ma5rXYWjQ6ABpkPc1Qo1Wex21xIEeffUpGvxWJif9t5iUd/bJc0jG8IqiehFrzYx1/w3QgC+d9yW
pxFJx0QFMJMiBL4Vqx8FLfcHseSBWOs8bG0O0zFnpJjxbDe0cS5DTENH8kI0AZPsH6OcTrG85cWi
BfRLdieYpMzunlOnNI9JFr9YdfuQjTg4Nu+d7MeSxZ5fjP0fapHjQGsmzTdYxuiVRjCXFhNSNW0J
RK2mQ2aJ46JH96RVR1XOlIhqcbUvm8BduXyTmqbNaTTBB2uoc9KHEADtaDcPaFRLUeK1BaRQuh6Q
kO3N8ew0bNVe5iEhzt7BuTAH2M0v23wxJB3TM6eULGkYtK3j1DYvuT5+OxPNsM76TziZ69Ob2O51
tzvAoIRdqS3Ma0uKjIck6nGinNSN//HSXmH3cn+FucyQDVim7h3jiHwJXAag7eA66CccWoF/xjMh
PbrrtwssQsdKYepRIP8TfmAbYipHJoA7lsM8P5Y60nqodL/cWHNs+1952/wcVo2+ar4ifFHHVdiX
bsnoaiwMX3bLV47BUc++hnIhiTwa3zW5CZFRicsUYs8U766yDuVQ3fO2/YUj66veNO79QIqrEbuB
K3MG/dz+i+QEJcpBRqs6FE4ML0VCy4nd/ClySoyYpDrUpXZVjp0GrTH8GhBsAMW68Z5gHRFxSNWN
+pNFRnGxAE8aVKuHOZhjzC4VJUNOMT2VNiSx6uaXNNbPFNeTidJ2v2U9P/qieovadDkg5lL4Hcb6
s5SuX34LjuPAcsZfqnMC9F2bstwYPvO5OmiR2ft1V6ANdMmkHoEuG/Yeg0Znks7Gr4Z+AVoDyZFt
5wTR2Xx1Y4WhY6RhkOzMt9RG6kIqKsYo5Hl600MiJmFveFWgQycozYWzK5FGdJVP8CucFlENkJom
+2L9EPQZkVXn2yWSqkoIeoW71xY9LnRN/JgW/JFt+qiHt1JgSh3lm74gllfuU5+pmc7D+WNxcaUR
YsOXrFBkSgfQ2Il4luqx5tRWlGbG1FxqQu1N6owZfH6a1cizVP0WdnchT0Ls0y1BAoCE62MUl8gl
H7EZ/KXwLl2Z/dOpMb7FtaB2LLFPeduXB0/mX5lFoLq1Vj9dDaGC0gWJDqivY6OrCPRlF+/UGNgr
E3E2rUzuQv/FSX3mEp/2c4bATRQm1erOdcrW9yxrTD9VlG4bXit9z5zeF+tn3iTkb9T1u9yKi2Pz
qxFWDdZRfbSlHdi9/jt+dcpIHdoFUX7ZKRCGtiBQxRU0taJ3LoRZIJ/WtAAVRDi+mkZhX2FzN7UF
SynUHodIiTqgc5J3jkm/XNvhspjvXpcNiCG1at8KYmgGnr0gzkEflQ7729FkQac6kPd4TBMbrVI5
t2+uA2brFfpPHqSNo38Ypngb8vpRApQRXcHKTKxLCAAZk2gW0aiIX6jzfGfqj9MIvOt6bnbT4vpC
7skHcM2zZTebmEmxyJjMcyyfCOzUT8/Aw+mNSNvgDuhjfE4cWFx2S5SSGPz6+NLm0XRrjDjeM4h2
RExYMysUzq12V4/onbB9LfslJRqxSS8sm9FgfOPfbniK0bYnGSt8VNoUSk/mz8WhJChSpP80pnqe
NHxvIMHphS7mLyNVD52MrN08uCd6f8qT4WJPyhfTYBERrwZmJYp/qGEePpMi+umI5XWVYgYEawNe
pdDqYxvZDpgMIcDXaAwF8vGBOfwNvcynWQNpms3M3BOfu7j2/Lacv4TD04pkzN6L1Xg3Skmb7ZiC
myTswrERg3J1tr+6i76JmBqfOqWbzk7m20PnQxfMe4rkT56+/NT19Q2IT+BmSX0LPyXsSt0FTR6g
D3nRDfm18Yi83Q9mBiohf9tKPdMojNGrW05aTCYCiiKsLMh4G6RRa1LyLqaN7Z4086ka3DMVz9pA
j3ebFVcxWQLTG6RHob70AlO+6pAUL71+9CJiPTPInch1icTp2O4qBDixWy7Anrda1a+WA8HnduNy
7PPkp0slvInlYfc6uLTNx8BR/pEec95rM2Dm2lClK6IWl9zM90B+CyLLvVGQRJ1F5q9ZM4NUestx
rtGdDEauyJi6jlWdPXUNTcq4Y2manpChmx3zSsHXHxi2ixqmxZ6rafNn7Oa8Berl7LS8DonldkdC
uLx04eQoONrRddMC2qNG1i0Eg0L7QpHNBJh1PPSWuPE84Wd0O/z6qRnKgcTmDscKjkr06mYO05v3
4aKqNUxMgo86onVccWuZ9XZK897sZWlCNowr+u94v5oIrNwFKmy1aIpPcapatJBPtazDGQRANvPB
i9Mt8+JuL+lvulDunD1UjStS+BbdXY5CPes92pSK+X8oX5DK3JuU1ZG4KOJc6XBdLKTvZaodZWre
zELdo2p9x6fiBSuIGJ4M3IIRDk9lVMZu0o0QBb8WkOYGKTisIxhHP4cGSz3MvFsw/kf3IuvwdSpU
o6wfQaO09jxrDEdRfmyiCme5KRq8Sx49oyA1rEnuEVOSuq0uk2hXM7Tk63JyBorCKEWVp0aLzsTV
UwsMD2PPkW/Z3eTDOOHmN7CeutNhHfrjMvcy1KbqebDdHhSO4X2ebPR5Q3zRBB/++5UuczSbcU8z
tMzPqt2KojGdBSu1HotnVyEohXkp2UKd/tkoqvrazF13nySyFkGDZDYePC3WEW8MH27UIQ818zx0
Dc/57G2e25Qv49brqfM57aKll5+ek9zHpalPEeGbsH22/ByB0onvsrJDu1b254COE7a0FU+13XaB
EdUDYoAfpL3CvlbjekXeuW3g/HZSyubRS/RD1Wr8xCyL4MlG/+cx09+l6zjvpvuG2HhK8uRDT6R+
IUj0y45KnCjJ+Cm1pLkoW2/3inNmj10w2dHgK4OoxaU8FqV5EomrfTiq/zP1EfqbTdRdpA7bJOC/
YR1l+58ktzhHDnj8aioonE5n9ND+iYShSNT4soFDfY+3DkoKqlBTIWKyv9IlXLfucrqNdQvurqH4
3MtXIKxOgpIgvorNzEaYrFJkllBHw4jDJeczzXP+CtrIrdej+JSy9ugwnzMk5d7eXoazhSTLj81B
85kzzjH6wp2z1gLjEgeFMZa6X207Tr2Ul1bfWhyFQZEDoV4BEOyvmmSt0WsIXNG+pogOb7prLlgD
ninZnvyN9UcZ15yWwZ7DggL2UaHE8oY770sKOpOFoRFKcW0XhMj5mS3jagPjoquFl7ULrq68JFlx
aK+y2cxDa4bMdjL+WkQE3IeV7C6wRM6i/n3IL9wPtk+9xl2kzh603TrYZDrvpza+UMe8+kUTKyBu
j02KH8JkpDY52vUlKfBIqcIDW0yyj0w3n+Z5dbE6LaNvGSshwN7f0UDBuS4QBWkT89CsGm7bUdOJ
pSvg7ymTSVFHB2B8r3U5PeladpCGemSTycrigK3URy8tKLzjsauKlFXTbH5UGalwKDB0kvfKS9+z
qNiRvR55TE+FKZZL1jIySmRzw+L+qRfY2JkG8gLSwVrdD40MqTTJVu4LzvbY+JTwgYhXxukgHf0O
3+Cv4xQkcFQ47IEC4sJ5W2trCLPeRTdqOF9VnmNe8DQO3dIMSmmvm36TbIMZ9GBJHeSicjxS9NxS
k04Rqz5fGyf5sTQYpvAjEpSK7DBrrrS3E4RmpcI3m/xHXlj5yZ36V2sok8Ch8fnspQ3phv2fpgmz
YfmlGa11GPXrOOZXNtVHMsNALA6Ddm91ey0CVSQxA3jBHkw/xrRXsfiyGGCFPCLAYZj2tjSrvhdX
szAf0kmODTkygVtjUZ8Js2H97hHx4tFd83NTSvI0zC2ZeLpPaxkflpIcLMNUAR4RrPU1+Hxp7jFF
4ZTqkgcxktMOtsDbt5Hli6q7YdP/tejrS2Jb58qwh2O6ttcyZfpxC8lygk8hjPr1QhrJCRzRxN27
KOpfM3jwbvtcfEIRiT9rE4VWqa174rxcQ7aYtdOc1AM0/0lBSvLsLX9BngglyFTDxFOYvle8oPPd
aBLx2plpdZiQELPKVzIUc/Y5D1Ao9ah9gwxkGRYZK7slDjMU6gh/mFVLjwwpGFWKC6aMsxBh69Wu
ESK2JLLNG+sZKe9fqomLqNRpwXN1tAPabwjMaAsnIFL5j0ZPbMk737bJPCztmYCoLTNb7FUxVv6s
a8leXyNJmlj7IgtjhkJFArz0DhJbi3e743BLVPZFFE0KJPOeboRmX0ntjHOUHrAaHn7SL9GY7EYX
WZCWQmGotj9GtvtPKBK3mwUMAdAfGDY39+1ylRUiLjHHWpCiaadIIA8JZYi4M/DipQlK9KY2zoTr
+YbEJl+MqOjc6AeJgWk41Sd8hAxrFrcBsinEnP1HTfMI8M34Lhka8T/ApCUUVm/hrq+ZK//x2RMm
QCPUZptMERdcBZeWuQOPOMxDscVvpFBUHJ7Ttp3M0iTaJz7a1UQ2mr2NU9J+kqMFIx4hFmzBH6y4
+GXmKGEK2MbRThbUBVw50gg3ZmM/wGIFlcGbPJv4Fgy3XHdpqo0nfrIfHUo3pPLu99gK+DTTZJXB
k/viTgSXTNW3V1h/GPnek6J5G8uSzjJoFXIRUa5OlYMrTjul+pQHQ88qkQxRgFAKgwAHoSy04bpl
oKK2akkisaODt6ItmdpvI3OxjjnKRjUtkZRuv60IslwWjORRsZkGYDBTPcr8jvDiWl6518N6hAss
UiPy7bl6se9Ww/1jhnbL0YRp5chgQvZc7CeIyJ+KZP1jsAHCAK/f5IvvrXBpHJszFIYCFYqvTzjR
qwVboqFgazsNpEF6tY+pzWrbNMwE6EjksKrHJB4srR1R+SWrs53p7dVrmVt7DQgU9/UeTSmAK3cF
QiEM6DbqvggdwT7RcSZ6kX5MXCv1G4+3XG0kwFbpsQTr3WerkwTQ9YiCOFkbRMmAk/qejs3XsUQi
VJt4rmsNrl8mw9HB2WsrV2PskqYv4wHXFfYjctMd4KG/k9R+k8ZHuB86wsMGLM02119kJydPETRO
Jp+Cm0XOQ8w4gjCenREBMp6c/OA+tRvvWDkNIlkXoKoemH8sge6ffso+Sfo71ZgHlHbf3uRYIUrL
U7YSANuQYBHQVN/uC9eBOV/Kv0mlvy4kOrZ4YD7iLBn2Qs7aTpQp026Hp7Un++iW56tEXIRXzNJO
5bUSKwaiFgqsxeu1OkMVYun69kxsXE6PvLhU2p0a8/NgcdB2Lpf3Qp8IZus1RXGHElDTeWss9vyz
ntOP3sL4g8K6F5IXQIHOjZvAqIhl4Hni1RxbIlKzj2ZEQxQ5KWYG25oPceay9M/OC73a5sjCUxnc
kFm//jI8lDXCmU+moKHSQ4iEEL14yQTpr06DJjnH3dtG+Jkdfd2bZoIaK6t3k+c0vmMSwlbl9d/C
saajpn5xSppPSJh55+8JaGj3pc4PJPk20L+OXB59PPWEFkkEKhociMqUtlepG1QTVDwCgRcuw8/O
xFZSu8bffPaGk40OY2J+ZGHvwrGLb04Oz888dqXEegxyojd3bd7dZkPSDlbVQDX2+D5n1UZEkR6e
xubfySAocu0PmIfqGfC4qXvv0kLWedvxP2jsjln7B0IvUEw+vgHQlfZzcZjBQqwIYjxDrkCgEttv
TNYI4Rh8gZwOWqSR39B5P/WreSQu8GtONAFhMSCg9XpWHOeXbXXTvj5Ns2Q0yv8JVx+JFrYd5G76
IUZaGlqDvUXNbVfJ5oJjDDGFPCtMjnttigyWCHvGtt1W/hqLcBY8wrIapg0z5svWW1+XMZ4T2CmV
1giQZ9CkNc5endhETKBx4GaQPUxj2yCdIqFqpFwO5pTgK6GafsQxOvDe8FxQy5jwpV1teH9BnibA
a2bu4zI4NJL23iOeogd8poU7XfmENSAA19i44af7Uzw/DJ1J33M1xDtYimmyNLgCiz9OWl2zYk0D
RXYZ1gIzsKwN24txaXKf6baTXSYbDZJF51XZqOpIdcs5F9ILbcEi60Zn2XLR9CRq+vG0oQWD+SEb
j4isdgZ6I8vGT0rQ6u36smaj3mdY/A9qxC+bDt505og4loZAtbe9WUmptzkw0qMzqjJQa3kHCiUR
OX83ZnA0jYL0LrbXq6syvzb1F9fgBGi0/uFG0w/nM+lUHyBUO5PH8Ju34iZSqEEjGt7kQNbo36cv
Dt+yzzFSR18DkPwlLbEDILb7ZzreeZ77p3ZI55AUgyfC0iCpHGRpooEkIGbXMTqin2T93pDUcR5n
M9lPKcz1jIZj7Y0X2f92i6g4NRbXUGEAmaamFoVxdvccXUPK3fQ79Cy83nDSz2XOzOQa87WuNoUt
ITJIl80X28olPz1CT6JmYqfzvL2jK3qgfLtxvmiIZtCKkLAwJsTqXMeEh5LsMomEGd01quPU5d8z
GztOlI6BB8iuGDUU+JjC9na0/Mla/YeRj+gsXPOfC5q4K2mB2ldT9TaaLRDz9uxajUn2VFKlh3SK
WsYGjfPd7B99Vg8nMx0A2Q3zWFjxj5JD+BJH/cORY8s7I/HYyJNlP60FLNka/yUfOg8nU7pnLX6v
FM4VlTX/UJiIL9NysAgkKR4LFFEVblTR64eCWMfAaOe3NEd4CIyCj60kfnhy1ltjgTNmFe8DO3pq
YprQ9Gkcr1Vlyx2QM2P1/Gg7S7+0csXvfhnMdHwWxpTdHUycOg7F2zKMXC8aj5yyuvHczJnvNdWO
arP+mriglniUv8T6tapZfLeRT/CI2Edk0eEm4rwnRqiDgn/xCjO+l65d+Xgy2T565zxU4HRTsmRH
xgS+m6BSov3hpCbvaJmuIXlirFqSb9MoSUzi50JSzqyWmyNnFievW/zcxl0lHCjKuDmipeG1aSF/
ogKpKl4Hof3pKiQ1g5Wp0BOCrBaLNP08aURA2lD+cHQYlbwQxwzK7KlpnqVeFTdRzH8LtawhIBv0
gTpOMy8JiOA59R5JbE5Hs52vhj43Jyd9aPb8B9BCvXIAF3QCGFlAV3IbLBvbRPq29zSIz6kXzmWy
mj9s/LFvmf1Jo+A3wAfqPGbbQJ3SJ8yVlTneqhqGv4Q8CYZ6LcnwVNNOb5FqNNK+4DXp8cY0IQ/6
G8yp/t2NzSvval6O9DWp8fgRJddiUsSXIGbAqo62j7NmxBhhEx42j5NuGEoWO2I/bRNOqXHMPzbh
Z4ntnobCdM/CQYsjh3W6uU1r7WMxmZehvuZJIq7ttOwqp67Ooin3/eKGJK3AG6ckyibuFlwzZieV
LkhHutBaht/RhEI5m5NvEwGbYgkVjngmmg7gvXPfVP0miTqKCIbaDT2+0CVeg5SqTU2pH6jef5v2
yj/fxDuW2Pyx2+49i888Zg43ebSt6ctL9Ybly/1t9GXI/w68rAJxWLpmIv/iPmTLobTBArwphgwY
uXy5Iy+VfMr7YcRPyska8Sd+OSbv6E+PVj/9HWNx7rnV8XHXEVslvtpl0jBOgrW5ydhTzbGv2unR
GjiCNUO+pO14ZVz4/Ifa6SNF+N0gKhytFiWz9T/qzmPJclzLsr/S1nM+I0EBcNCTq5Vr7ROaS2pQ
y6/vxcgsq/feoNpqUIPOQVhEpIeLe0Hg4Jy91w6utGi3TV9Q8ju3Ueo/5WWFF86ZH3thHipSJRLP
g4FFE1v70TcReLCj4PvEAdMZ3gqAQJhOguidKOv/GfjoVfxVF03x2/47ffRfgKX/XyFKgYr+F4jS
n7r7VzwpH/43ntRT/wA+iiTLsyxbYPMAdvo3nlRZ/7At5bimL/7QSSX/6z/wpOY/TAtUscl/lgXe
1DKXINb/AJRa6h8ATyXiXlv6HlgF+d8DlP4LetezHeX4tiuF67oWfpU/+Yr/hLBWkQiMHmkd4DfT
WhznOWbe8sVoPVqounrBjIrP1YizPXcMiQeY+2mKarUu8WZUjBC9xBl3KQdFyY0va76MEDKLrrt7
07BPSIBvO/kl6vxzNBFaht0D+9YvQNRd3GEH484fFuJ1Zv69wjLZrq3OIyYd8MgiLAfuQhGp/eee
icEqkR6HzjPT5nrbYzdFV72z/Fe3Keu19t1ktfmn9/Fvluv/0l1+iyq4bf7P/xa8cf9EJfZsDzSs
zTvh49g3LWn/G31Z+1Y4GkY8ol/OuHOMOyOXZwZg595ujoTDOesEi+vZxbozj+i2S29bxO1PqBlv
hMG8mGEDJiXDVU+0HRZSrrxZ98URKk9DdQobvBOtUCRxlFZwSkCXCVHTAdfG/+MHsZYUhX9C0PKD
sE4U2/xS0riO92+YZcxQcRHRy8YrD17AKr1bXYp8U8fTHacsRWmOss4mUubUMCxm5p7i3dya+Hn+
61fUF/6/fyvStS3H40kQHuvNUv/GnI5ROs4ZshyU+vkpv/dMd3gJB4LS0+gRGLI8RI7T0c6CylEG
pqCBiOeXKUm6Jcz72nMVJ21igCcK7cs4aAQlph115P8l4ZrB6AvxG+5eWY+dk9n3mHaGXm5qLG/b
FrycMbpXUtef/hjlh6aynU2k/fo5IUih8uuLnswbmJlofWtVrqdUpXhdMYniJT0GvMuUD7zVcV4e
3SIyAbDrO+q5IQbFwJ1jO9r5cz+bJ02I8uuykccfi7TcDFyDSUBYPo4drgDNbYGgB+vJz+qvqqwV
7PsmORbNYt1Is00VBSjs08i/hJKHou4hWbbHueIOFLBK11xE6gXPIIiqQzyTK/GEHZQJA4rNtW+4
wTXRgpvMo1mggLzt5YxHK2iTjxHuzFXjPmDgGR71TRQY2TnPuo+xlPEFeQRWwVA762p+q7E9H2zX
24Khol/vc8svGXUsoRv70LPiuyaAAoJ5dafq8YYQ54ZJmvS3msOKI67vN4OZPrpIXjeKanmv/aY4
szjxXKAYMpHo5U73UedIZAtzkLvJdr892oNUD7AnS96Jycubi9FmmMUH6AttOV6VvgdzCcLjVptL
U3QkjESmx8KpGAFkuUJ6AK2umtRZTeGxMkLrg5A/RadiCACopP1WdQ4eIxFDZKCVa1TBvE/Latzp
Mj23HR3nJHzEmtzj7Ur2Q8Pct+nLZyO22u2sEQqGrseFo26/DczgW9k9sMFBL5GeuyYhHHF4mYjF
T2MkyIpRIPHAT2tSIphjlc5NxFhhFy2aC2nSacIDGd3OIc1807kuO+QcnAd7WWHnMebmAcr+o8oD
ejhN8xKr5p4bJ2ObICz3ALcs7g9YZRxhgS40/ePw1U7BZ6QxBYgJYpUawNc0vXff5DLZFSWMLNtv
f5ncrkAzBJeMhi4jIlPQ8ktzvRN6dOgaWL88Pe9Rwg/cX4Iacomxiuu42WT4PDYV4tO9nMA5/xGf
orGCcjxB3+KBqeHw7WhUKKCrN3aeAzhC6U2SE6jVEXMeI1SumB2g17lGAsF05bWVQ3gAYUA8ILpM
ew7KU1S0SN2EcxX3iXUpY/tDgYC8Lr+L1jc3dmekvJvGdx+hnpnhMFS+c0MZ/IpO+BwNmFiaEiEf
M1mS9hZcom7sV2Vlj3SnbK5YSbmaSv8Tj895bOxT4UYYKSLcWa5nBZBL4QjPXfJo6+TVTigQGbff
1cixobjyA+WmA/4tVj9+QDVdgCNOgRPcNpV77vsKHEY9PaJQQ1JQ2eva6Nw7YbLeJivZN8mwxqgh
bqx2ukwoPanl6YH1Huo+X/4mA1qrqbvkCW3rAU7yLtfdLpxiYCKNfLJH+J1Inmj38FlXMdZTpL8K
p7A+t4GLeTA2QBuNc42hYnlU0XQcc/GIpvLOme0rMFIku5SIgMXiABmnV4QcQO2dqdvGtt4svV+R
JgYa6vyjaeQWRU6z7ebuRdjqK5vr8KmLdHpCU/hS4fWRcBjL2voIUjjRyFejdVD/ZML1l93n0zQZ
589wZY20w+sgLLAZwA/GLOP620HzMZwZFAQqUeBTQEpZ3yzFHBLkkJ/smDaMH1iXuBz87cCVYlfm
vYlAezpAMoO/3JYXsrxeZCKbTekZBB05353A0O6Br77Vo7r3Ivp2Y9qgWTMZfgSTLU8dXux1wgUn
EZh4M0PBXxrzjasAfEftuR+0ccpMj15W2p7nRC6rPzFXEWOCDzzpx9pARkj34RCAlNua5D2skuYh
T1T6aiQ44dTdlPf+F3KLdN0ZNLyj2XBWQ9LsVaiCbTmvFcUBfvviJowU8qEKoaDwb/T45Zbmp0oX
Hbnp32Wxt8Ugeh1O9nl271A13URCDbuBFIJ9kNXPc+bzIzXTO2LbgE4jDwKab0SLfYBDcYhOXR/u
La+Q170nTl7hPWdumu3K0cDDQ/TwXpT2A5ZeeoTk5FaiGV9m2xq3KLu8vX+N7S/c9UX+YVRmyWaV
IfMyaN6KTnI6KPWF/3n5udCmi0a8TU563Ss9nO3JyW5TqzWPKaLFUhaMMJJ95JOAQvfElXxORLJO
T5avR+NFRXhlUlQbF67i95ZjpPf28kuXXUc244bIC/RGk3fz118P7YSl3UVk8ucfmr1Rb2TBN4iz
CxGWKm//fOys+/CiGtRtjYl3Qz632Puv/cmPn2qv3iapObxSaOMU0bAPipYTG5+bfdCWiwtcp9Vu
nlwIlRMKnCAemSJGzcpEQUlpcscA50k2QASGphmO1SifA8+6qcKJQWLUt3tY26+jGT8FdeDtxshL
t4Axcc+3sDbYD9Ixeas6puwBVC8x1O9Cpo+FLKyNjRNvpfPhHiHUJkpRAxtOfS+6AtSo810G9Qv6
mYDQKU19ET4kDQ6p2mrXpa5PMxRGbFNY4qJZcFIize1UkZ1HbSKGcPGTquq21fhi8pnQmKxoH2a7
v4k63wAnmPyADqPp22hw8z+dTM21nwAL1575yVkKVV/99rIumHU/s5qSbbHwHtHu4M3JmNGxh/6a
lAR9nZZb1yHr0DaTDAZLtwZYewg9UoOGOrNPYf2OAyfmHjB++n2T30ay/g3Hxb6fN9+glvaY3Ib1
hLQ7ThiF1/hk7Xro7sSg7tAn1ZupNsyLw0C91jFxWsyL93rmhxR5w7rLyksq0u6+V9lTWIPGKOvm
121w8MnPugwr+lxJjmUOKX9FO2+UX30vOQAzw7liJvWJOQkGxZT9MIOGvYGPfFWaIbFVSYGg203B
BSWoK6VZ32I0yGmkYaqFVYje9n6Iyk8/guSajFmxmIq/mYnqazGULzJtk6uRYXc2ePHOy4pvAkTK
a3txW/Yh/0TGOaWBqo5hSOta2NS4KVriMpM3Xk0AYDbCk2ktsQVndNeKEeBbjc+SBTpvjTphh03U
CR7uVNAtn8ubPMox4Zu2Wuiz+bpfyPciQLZZe+A1rBhBYezLq8Gemn3tZZ9N0u3izL3tPYfnXAfL
nY45XztEoKdCScHkkoiuOvMjKmzGFGgwbaBygUtza8Cd3ggL6HBr/hhBtmPDRWXtlfq6CIdTDQL7
SnkIe41Sv8yCyQ2BZCQjLbRAP3ho5pDMeG/vOjrYBaWghyQK1NJh4aB6D1HpLTr5xMthiqWwr100
I4lmEFfmTnUIMzdYe36VbhCGkqwG9NPxChCOk3eUbnThdc7uayBJKdpNtKz5qfOq/CYdmSGDaFC7
RkHS8cLglQwlccJYJcALp5ca0MzamKLLPBjxRjEKTOBRMuZP76fY20cT2Fo/r25llRwC4NjMrVHs
ztLWJx8/huU74a4t+hvKzhsl2/i+JvDtWvjhNc6kHYN241jYab8zDf0DGKu9HhfmOMgbLji9+gSz
c+Zbfy6B5W/FbDH6yTRjwGJlOQPjgXZ4KkYlQb7DW6sshtXaB+SddUfMK+J21sEz7QbAIJLulZka
59Jy7Q3KabC4RY7UH3nk2q20hVwdgq+RtHSUQugAyqlmjgfw5I46Y9xENNLKeW/buNSfgKGDkyxF
cycp7Mn7oHsXdxef041dGCXv5IMFL7xDipjRlvh5oqbck7BIhbOkFTQjTGSt4tcy8hnDedNh0tnd
gGUpjP0abD+vatQMXwklAQU6lz2cF9xTN64HkjcApul00SmcCWvTwr41mvY9C7clUn1byGnndDY7
X3KtJGOeAsmlDZEyzvk8NL43HCcb9jAiOOSN2YzLUC2BX2P/NL3x3iT5WcwZ6VMRqoWcYk0UwCBg
bv8G9h2LEqdGDmfL4AHbVaNJPZvDsWziY8LnWhVx+DwubQnqGFRpLumo2U1acqD03QQqsvixmocs
gGGMmEmIeGupZPENH82KoV8rrQ+fGzcbdYWzep5WrjFAqzCmfWeXz7E21i5sD0w2q9iEqmjjS4T/
0T4jQw9vFI+XLo7KFS+0mMB+Le+ZYMd3GHuJ0IL1aEHDiSnDYFV0iPhnAjGWSQuYxf4tJjVuhTzO
3FVkWSJLvotAM/qN96Gb8AZIzIOdpleeyB5diASB61/j6NgkUXXsMnHvGg1DXuuN5FZ68j5QUZWC
MhHHZrQfWpchSmeWyDYB/MUJwRg65HIKS04a+pGeVrIx/Hxv5M6jYYE2m6yFqY7clku7HaNRipMO
T2P2yPzxTtjmLsBvDY6Wm36B8DXzrsOgRIQafwRuRVYfYyOzqW7Cmg8YPXxG/Bgbm6oUmcr12Kb0
qckLUN6+cbMvEdP+aPqtafwQZQqwMsFBGsQOOAIs0mNpb4IZUTz5CPl861j42DO84U13ayg/OSYM
8vK4vZjRdEw8A89Z2RK7QinJYPowo7ChIZ4wPW9l99E57hHe/a6EPbdHYs6RjFYf7Ud3QGAL0B3B
SiAvVVUIEIjGFUgIFcIQrlKbfRBckB3GeltlPQZTU6MNAJIBD+Q98EpIs3Cm1EAgSQsSxFIm6CGF
DGSecesWNwk0rXQYtmkD7H9GAN5myZ3LojN9LE7BV9oCXAl8SdXqzAhpmRJDW0CNmLoEAo0opZgp
r8u4ZgO0gY+Y4CmAzoHk1Ee75UHMDCL8KjBsLcLYLrgMI633Ji4ho+d7E3r2ruy8XZZWXOsxwulh
P3Q1haNTrr0y2Zt5rza9C8rftghaYY7p+GWzJuGOIU1IiCT+ScYYeH/ScF9349cwV68BlZtsq2rr
07mA9O5UyECO8Dk+hgKJOjll5I07gAr7icLW/zb64YhiNWDMUM+bodRi3alpH9EP5fVQNFZ8BCyF
9xpFJfgLKZ6wTRx8s/g1++qlTydE3Ll8NqX1OyfjSwG4P+ROtot640st+vnRunQZ/gQShTbQDLt1
4tEjqIp+T3znS5G7d5UVOhtTmu8a8FFVap/yFyl35cF11zA3pnq6Fy50BfAI+3BKr6U1vvde9hO0
9HIKRzyNPW4VZd62cskPcb7Q/wOsnxEAYcTHwqS9Xe0UDx5J5FwuoCAvwBdmvIPtpcB5gEBW84OT
1wE5CJByLHWT+IeFcX9fDcCH436DQgqAOoAtcmGnDQGApxCFUlggiQc5At2nbfQmOyaT+zbJxt6T
NR7YItn0ja652qP3coMsQaKTo+U3cCOBDylSEmULg7jKmQWFT20zkdsb17BUKqjSGHaShypM5VPA
GKeKPERUrLMnq3nxOlh79WS0e1cVzZPD1+bUnO7zVNVPpiNPqayt2zlioFQWZXTKbP8trwv/KvHT
CNZsAWlhbt3Tnz9aky43nYv48M8fG0hEu9gsjvEoYQnman6qJHx5u8HgFTF6ksIePgp0tGLKCY8S
3Rbwl1o7tesztCkvNog3XF6xg/9Y5m8WG50q/PQlKK3ynExQMpFP5m8jOhVDEoZMumlJY4PhaOD5
8qmL43MdCXoKfvwqkVdctwkd7i4r3lKTvMpqMvJdP9j6rUw9nKyRdz8Wcs9Qvz0PegEbLl9VLkNV
Oy6MUxob84tvfYZzqd80mKoVrgGxVh3c+sFVwxtJFA+i9cz72Uj1NQIo3DaO1T06eXNKcp/8m75v
L3HvqscBnluOrf4StTEmTmE2h1nE99boPhiqo+yYnNcgDk+W3auHwTPDMxQRDCgc7W49XscgyB4q
3FEI3aZoa6G0gMDehYCuKAO8iuaNLtLlvqgPLaB7lPoifRvM5qmfLP+OzZ0iWKjPOOU0+vOhQZMA
9cSz5OMwP0VGNKLh1cfKLpr3pEmhlZUIQ7Xe1nM3AZtBnzvIITlWlbHKAaA8M2r3zvhlZ47CIH5j
FormPze46ckkPmQ11/ZKMuikDne59YIUA+xaW5l1nucY/FPjVpuo/BoYEK7B6BXr2S+eu3jqeDbk
h+PhxODLPHpdFi0r5GomynibjCkewCa5NAYa4dhb01WmSYMAcY2JflhNNtxsYq9OcR8+qL4Dg5FW
v1YwbQuUc5s5IVY1kvmDUOa417pnjBL+6hnwlYUP2A1leUPKijnqOycp4E6Qd4EmNmTSn2v7klBK
0CIEuxqoyd7jKi8hXpMDTSvmke4vWiGz7x6s0N9TRxZn8levJz18Gkybtg3mPAlHoCUldwnuVGV3
gpN1k4I9w1+pDoYDhMTy+/c+QdAkE4IZga0R6yX1zpoyJIkZuXJe4xz9yPgJu7UfW1gYcrSMWtsA
FwiySQkKQ5pjAtZhRDs50t5OHVrcEPjXAWDhyxhV8d5JiI7NTPPJmqZjDz7MwRywqWcgHtYimMul
1R2jjJapbUn8xGjlmtp7Jnrw2rCZtno8hdtclDddiJ2Xxmewz6b4nTr4DeHX8Njn/Y3IzfeoHtSR
BHEq4xqam88GSpoPdpg8OrUtsVGz/5AtVVNYQhQIrXhH52iAV2EOxwIvGjVocBNq7lt6ZJQQhriL
ySQxNgnUf+g3PWZq4R9URvzPShZee5rpxLm1zI9unc4nd7FzOz7d85JSMx44YTBcM9g2QFUC98nC
Y1Mu3l8cE17ovmKFnzZtbXBQh+mVrYNkD61w4dkD+zyZCTnHjt89GvK3c8469nzsVHyZIm3nU0Z/
Ouy0i3xiQarnhlWcWteNskX9Gu0Hq70Rg81Lj5GkIOjqhBbZh9oVjzC84oy+TkomShWczLmZtnSA
mReBHKUxVh2phMSJ+RtGpeWXVrPNEnDEJICRlr18b42TFqdi+Zp//dFgfkCejINc3VMHlPIbA0Lq
3humG9n2l3bI81VYJ+O6j3TBWITH5aCo1scp2tVmUV5TJnaMiO5ynXznwweuZImlFq5hVzfXBZQ8
XCII0k3yoJLvVHPFUJmuroOg5mcHdk8Nja8zm100w+5zkA8P2J/ARlqM+WNb6pXp0kfwTVC5U9e8
6Yc+K2qs+RJM0TBshHRL4Alk5dLcPiVtKde5jtXKtacjs5121TXTC9JDqAUhiKx87G7i5ltY3pNL
WzIsadiwtYHNrbfUwU9+qn9yhUcODs8HjpV2i6b+rlOk3QndnOjwcHlYmHW4k2hkI+lc1fA1kBc4
QMw69JTeSNk6GMPFn/Ff4oCGwI+3PHkhAAi4vLB+e5Ff9bSHoTNlP07aHipFcF0aFlC0De7FhN0d
3N7EioXZHslN6+OSVo/ZEvyiJ3VFikC/HWtxZDKD6DMKk4MfScTlo4UkuZqArdD13Q5Rw6M35fsm
TB5nwsAu87SIIdRIK7S1UEgyA6js8QerR3jmNML86e8rN87vsCDBzUwehanPzizE2eX1w1uKY6Pe
QU6Y962JIGVsUW1EAT4NF8hGEZZ46dIcRXvbL+0vGOJm72ytznC3qoKZ1iHzXV0X8RzcjcwZZwvR
V0+O8rpeqmOn8SibU4N0BNSPdDuddRwMrHC/IBHHxqmQqEOqQLDPuQXsi7zce0gVpIzH3NU7Z1cr
By9a7v3o/j4ejHwfF3W9a9CN+3aFjrl+QmgjdtB4fGmfxLTLc6c/w0tIVygdTwMlVmlk1eMcR3fm
ApnASwQ7nGZ3Kx3O1C7aVCTHreaKCDGJNdvOljE9VGgGtg+pSSgGMc1+iiVytLM7h1G9+46OpI/g
udUF/Y8J0G+QZvqFte/n+atFmg7UU5zYyJSma1tdE66ml4Q69GjJKkucbu/Ww28WLh6gaNiGcxct
4nX3VNFWgoFnbPMe3dZA4JiCR77oxPND1BnvQc1m3mp6Q26pg3g9VtljjRuSvGfx8JYQBLERKQMV
Z8lpT+YdiKSDTPWljntry/7VbLwCN4ld4fjO4+Qp4OaLF4BZS4BZBCoy/mXuMb+ITC9eXLLppcFe
6NrcT3pkL/vzd20fFgszcDzW4qacfQrSP39VL3//53dxk9H5QtWZKlo3f/7eKHp9+s8/cqgxUaUH
swqsXOMRIS3tr9/++cDKwhRjDs6w8ZgM/v1//votfJezp+J4nxYZ7zGEyvxUDBbYzeV3bNcfTpPc
uEVo7gsxX0WGoQ/TjAm7121+1WYYKMeW/YdGz45sWZ5HiocyJ06GoOKBNmUK9AtPuRcM4V7Xxqc3
YIqxHTwb+OTvAApDdPLc+w7jVFYGt7lS0w6rKkPScP4p825fdW3Ko0QMVtgqF02tzbcSSdAPcnpQ
cFJcy9sadseRBICFFYZdWNBWwtmCE8p2uxuvyuJjV1mvGeKGiwjMn5ICEMQeJk7Dt35EMNvbvMZn
Jgm5LKkpWYC39iCby4CYsHPwV4xVTxAFgnl/rlCLJxLfkm3Sl56qvUpHIH79yoNDuKrIxaKRJ2Lm
r3gvAvsHI0awFtgONgC9/U1slPGTSE1UydWHL50DV71gM9Ng8lU2nDnRb0UXVZxL80bOpiRNoAaj
bzOKroILt2hF6SHcNcuW3onb9URqUNNQtTHVo3ZcaXdJHUQJB6U9+vZNs96V06WgbDpP7fhlKSSe
Tq0/fc2yRRFzH9cSsGqO478uXzBRndAZ81l7ZNu4c/09GptHv9GIXeIZi3bATaoe/ewQQceJh2hd
kPbRqXEbwLf8a+2WYvx77fJvvWODenpZ/n8t9WUR/+cKn/1w2HkmLYtlSYumYf3/Wdh/fsHSHxAC
JmxKtdlHBGFNd7kyD1ZiltumzA70OaD3TlWwFRbEgqiJN8h4200DvxN3CtckYQwV4QL2MermGWO8
vjbb4KMBmHSSEENWoJZprDjmvCuD5GBJNi+vGHgqaOxcqxT2+0SDYutEM9h0Y/rGjN2DHnIYDvXV
b1N9E6YCzwhcIXoJTaucW/3k7WybTRVqJPfaGGmfKu1nAGR4fLVQu0xbX1WjzS3Ewq8xwntM1MyC
DwgOw8RaHOLpqmPQBOCzuW87BwQf1DHmB2W/M+rhORczwJyMl3saoAWklknPtGzoFBgEumTVfGvI
hRJkzvmmidt7t7/tkk+afRmEN9BoGBmdwXIYZPTdFdLXY8ZmvAnsEl/de+Trap0Afd2YXUZ4Wzqs
rQYnk7zGUxFtwygbT6NzkMDxVzxRD4MajVPAQGzXdz15Z1n0LO05BIqMMseBrYQyhnEtrocn0hpB
TwCLAhuoeDrCpMBirtatgdkxtKwcKxr4OgQfDL7qrVul3a6C7lKiU3zOwyPpgF7t4VAbJWnvFNjM
AeNm5fSmhcyCfqTJKwJZZ0dPkCuar3+wIwXYPZNn9mZ1agqmvXLkTCQDQpqY/jXt3p1d5S42WAzP
BelgU4FMYp5HA9Rc8ZkIoFF6jgVDm446TDAdKxQnNsdlHkE3w5GhGMOpaeRlxXiP9vhoYOJaJX0y
4shwaWmXNh4cq9+SkMT6dHKQLqnATQPXY5z0hV31ux0CJrthQpwskTez9869r+Zt2KjBxYspgmda
G9UuaugFNW6RrAsWws4uo6eETGGaBFh3szZNdnYEnKJ0UhKyhm5HbJdIw0cHU9o+KAYiaErvBDWZ
uixweDMLXewS4thWhR0f8KJH27RFJw/5BnbCRLpGZ/1gkrQ7C8oCwvljoqPfmbtBbCVsTUH6XCqp
zxN3z8Cq2n0cEHnX467fQASJ9jXgw9XszG/MMrJbTWRzXqr8ZEbwXF04dGUbDceMPkbeBz+uglLb
W/cozh/HaGJ6Raem9XBMDtbMYJD3F/MD/kl/fpSSXmxGLE9DdZAH2b2AKLdH/Qb3aeKAaKo9O5/k
Lsl0NQP1vc87j6BujRw/WHzlaFQF/oLgLlvWqglOXpTzA4ciF6VkJAhsoRsmGSHi4oLbSR2tPFuI
6TEzIt9/Vigi7GGx9Mv5rqnncwlZA1RbtCGlDK8P5sRQtulGhGphxYutRDRDJAK5WlNhbVX+kDhW
tmvigBUz0fCvCl43Yf9QGJxJDQZBVEXXBjNcfHIzkgLU9EzyLzOHGlGaxaYPMmvX+Cn4c0Tb7oRi
LxSjuQLU4B4MvtZotuP9jKOsb0ZUHI5DBDsKYmv2lqAyrIrUy7+F+ZokRnhHDbzFVbdEjFKZWT7P
A/AGDwpc12wjYKbpHG9YewkSKh6Ruqo7hOkLbyXtrcXJBxvJM6eV4fbT2fXnkBi28c13MskSMFD1
j3iXxxaLaT03HqOCAbJSWZ+TjDEWglJcXKRuVkiTWlF9OsgWK/PDBHw4peWTj89jNSuceAWdlCiv
aGtHuMzmaHqYSC4sa5qTbuzVBzZCe5eQmrNt0D61KcSnkXikTcZesrDLY+kDh5sIMmH4TAiFTfrA
RM6oGczWYUxCuZ6A+++M4A8JCWxm0L6qAXMW43sC1mYw3DTwD54iHNvaMj+7UjL4SmpYyJmJVFT5
P02BAdIUSLOC+uw2RP7S6lpykKtz6tJojpDgTbWPJ7TH0D4CjnNKLkPEpFW4DbnIZjQ3IzXge3IR
I4FikdBkDnMKrhMw2GRbHp0V2hVz/eagyBGd/xmSExvExOYxJrKQvBGwGi13CbDHBG+ZpOn2D6MH
go93sGKQIl5DCfvFok4mKqncN8Sp85xk68pxYbKbwljHHhTlgZOhGiSd9MH7IIxUnAXPCelQdCjY
HW3OdVpqQLay5tj70b6pZouuUI67tqwmevqEF9R2R2QoL2g947eeOOJbhnkW1+Uleo8Tkg6RQc0Y
wBFct8y7G4R4DD2S/tgq5xeignUiUiknt33VW9dqyVGyGCfvneXjWYenKTAJbInIZxv6d8uJb3th
bGAvPbU8bQCnyWFKC2I5HA+VWWKinrAYzWJBJL8KDN7IHMEEsO1YD6WgX8YC3NnZDLINdVdt6/bQ
11qBccse87E/g8bKmGk7A9mr56iOf+0yYPSreeLQQ0VrgQePuHhcSQMyVgZ/yZYD5REKvrEnIwxX
JvcaRkQMqMfofoKzkpKbBHNCs+EW5gHnt95VKkeEByowEtbLWPPMR2aiLrgpLi3w81UY5q+dSYor
grSbzgqDHZ8IK2IWPNUD4X8wamGehRda79nW6GJkE5ypncekemgy2DAlV0LaQXhHc35X5we3i1/G
skA6qIwrmlnnedCA/ZMU1ugUrXtuvBtz0hsT/+QyVETv3GIEYwC/xRM33LWkH5CXjZbKnI8dGZPI
fi7VlMLRdzlAjGyb2PnTWFYbAK+frkNXyCCtQ+ThSycIF3UkQWg4w9ibvOybYia579NWrAWheJta
BWolgFE0Vi/XGsznlsTkeGNPLwA5z3XarMHqv4oyfiRWeoCjkpPtlzwOHSWtZpN46h2VgRKD2QZi
pNpjnLkianTlcYQ22uFY5YFLRxLrJaVS5DtPuRVuKMAC8Lv5Luvc9tqqILFRZHJxIHTAlu1r4T3C
7v7M044gBNvYYNLdDPSEWtpVp6jZiIr2C8mXDEdmJ3sea7M/2yI4TpI8sGAQ3DenES81CqJsZmRb
pMh13eYgbAJGdROjdwNCzWRp2nUFozl6Lt+m00F3q8abYsB3TEyQokEJtNsr2u/UbQT7JIzYDJZd
7bXX5UxBBjjqdWJytE4qcUuwBCGCCi1Rp9srIEC+g9k1TBXXkXIvajfZITLlUSNigyQXPaL0yi7x
CFO08ChjAkM+cIPdMT64K3MVXlekvHODA2Wf/wR6DE4oB5eTEGVEkyo0DYaPUceC7SeTSsLJbk91
FfDexVxE9aMnigT2YAlawTduDNrO9MNDl9e+PljRfBeA/I9s467vJCrHgRacQ+JdOuI+Kvf4BxE5
xiSp0gtGbZujjCZrQS6YTGwu6QBU3xo6a5PN0U75yJOtQmxT9vAllMEhDEEcSad7GMf4KTOXdBd9
1yfdQ9jJZz6jg+GL1sNIB6by4JfTc8+PcHwFCND5EeDdQ0zY6MnaFUGm93W75IYtzZiBTjbix21b
wx1vSiB+FajJqcrujAFEg+G8OnDIx8T/9cP0vY00fm1EFRiHSeu6cUsOqv9L0nksN45kUfSLEAGf
wJaeFJ1EiaK4QZSkKniXMAng6+egZzfT3VElkUDmM/eeyxD4ve3C3zR1GaEgmtFD9agjP1+Xnc4A
JDvWWn6scH3JkZPUa9lAIonZyDQ5UxyWGzQPDPzF3s+Gk5nUu2F8IQGvXusunQ3l6a7qMfYm9j9d
zl9S5vQ7eJY87mhYNlFdUSySlGoHe9ZdpJXnqMqJksBF/0/6iqtD1d9GNHy7Nfln+ghKUI++wP98
8qbDVMSCu5DMSYkJryOgHdXOFdl7QfjeGXHcCzvGfmtEnKpxwEKnWVctdQ4R7s2iSObzW660QN1A
J64nFIp28KcdEELSqMFpaaL3Pu60Fx+/46Infi+yO5BiZvOHQfSSndM/dwyMfeMx53lnq7fhcv/B
FDqDpd7p5AZuScjZ1nAw6TaBQLZPtK78gjFsqqQCkc+Zvw706Jed1lmlZrPReyah1S60AnB7SUQE
ZYQJsam5voiF2hKAVbnyk34fQFvFrT1Rhi5t95CNHrr1mo1FspP40S3T3/BXlVio0T3Anj/UjlEt
HaKV4rIGHhA/eVr0fVFhDPU1RB3BiLYpNYkQSp9aPF4jCB1LK2KuZjLDGwyiqPoPAgoRu7Hfn6bg
7gLEnZNF9E6ca1WjjE2zd71ityFr6hefVEPmI2iWmak2TGCtiH9A6NQm9UyWlDkrjvq/7UjyjFgB
gz/E8myp7RBThLWCnwfB2d9gOlrt8FXqbM6silbL0/EELMjtOKm58KCm5Dr+lxsM9FqPtQ8KvSMa
953u0RpMVnZA8LZv7YkABWYKtazeRr/dEUC2n/9l3HsbqX3EQ8lANMhveiT+WaP2mtZRvWKIXYAA
radVas9L5A6QYDNu5cDFaOOltrkcfRCitc/GMwA9WWg1w7H+r+7HSJeiGhRoSZ9tX3Gnfnddhg0P
8RXuyHETmhAKWts4tQXbTVGHb6n9cEJGpjjr8yz4KWrAs3HEBFqNeFhRR/lD+igqvHRQprb5gNnW
lOlynPq/UzU98naI1nUTeluqPJSOjC7Dmr0z5Pi1B1uTFezW7POnNzQHEVn2ogmqfY4LCoFTTaUz
oXCoxN2z+gl8h/s3HoJzQjT1fGSRXH5ATbjNAQtChptuFoYY8CuUWkyTxk77m7QDOmr9FTsq1YFG
+k/mUjwU/mzkOSvhesyy0w9XKYr48tdrcJDaikESPmA60/6nKrK12RGH1mlns3+jC+DLlYbNWN3+
Cb3qKg3YTk2YnztDgpCm8sojsDUq0n+suRD2TGoUycE4/iSDbRG60t1aH0dKLHGhJ1zIglwGtwLH
FvmMJ8iF4vz8NGDc7swOGyVcZJn6NLRzaan11yIYzhGNO1QHNgURt4EgTICjPHlTczRc0GzRv7SB
fZFkYq/ybEArECKUK4JnZJZP5jjoJatZelGpjeligBhldw8MDoqO+G1CBg/C/i00SG3lnAFQ9Zl9
YfyyEon88fXxkUYpz4gb3ObnxO7YnNPdrBRZAcg8SJWNsIJWhnXBjYwEpeGt6eJ+Q+QF0isFXw4I
85pfPKVHKbStgFDJ+AlcikVzl9TLxjZexzjnpWTsu+hinqfgd+oDerMOk4Dir2MTvLDhrw75md7g
CCJma9XOFk2Bs4RBccN/mkO+x6aJRiz2Nl2aHiNotC9Azdi2ggFK2wHChiStKuJMZkILcUQUu1hY
t4Q0QC1HgKxF7wVKw4a8KEQJTLj5ub3I30a6dmKlSZiXUYImZI5DZtc2DJHNEQk8v/vMBfPyNzLb
fZ6pZcWdHrviRkTZCcLBhVNlzYhy4ZBFAGMX7p2WtXtjZuT1bKexR18tK0IGK2n/M4TMDu2z1adv
4L9RlTSHyCFKMxjk3iqKPYEMRzHlL2gPz/HIALoxCHeJjWntp9RTSdHAxUufhpl//vchSl1aQCGm
40T8bRKolwqW+LogJlLAHfPGYOeFUKLr6V5g5w0SdVMF4qJ02JCOyR+cG7ShEX+Nmz4Lv3zy4e9a
02VhqvihSgeVcBj8mFl68GwJoTE7EBvZbYQD/JuTjtQToMcCjIIDdXd8oqOf92nXXLRHhH1LVSJC
KjEKe2fcZT+aOOWZdUbSGeB8r3ZZJg/VxCETjzpDaWhTOfXe/I2Ydo6orOVanZcuhAsTsMeX5nft
JixJtGzU3R+LX167vSCVEJPX3c/Hv0nAE2vUxFhlzqmY3C8wwDxyfQY3JUEZXQfniakCaPev0bVm
UYl+KT3/kkCu2qSpdeys/K3KhjvB40SFO/Y+FSzkpibQYBT5V6K4cIwVxsF27J3fkQxR/hsT9qa0
g8xFuFNoXHhPBiRt7MJJpjqa82XlxiVeJaaFvlndWAl/F1myjgW/CRk3F6eG0pcZH7j2cDf36g2c
Urp00eEjx0h3ihnBUlkc0tMk/lgkmiJofEI6MIASqofwSHxjrfWMkar4tXukFfyEafhI6r+2prlr
X0MJTKAqIb712S6rHe5qjCzQyQwIy5exJW++hfcajYKUnwHbBi7xcq0DFqCuJdfIQB4ixJ6sSn4J
Exlq+1lO4199qLez5pp3lGkvr0VqozMsA+e1w0GTw3Letsq8uVR0sSKItin3WUhUum+9F/6w0s2D
A69PN3WqW3Y1U/UPDcmHa/fO0rSJQMmGgRVuq/3tbe21LtpflLUp5z7RwVX5h5SgQzxyoxnRUxIk
tQa62OTPEXAGEqgTSY6XAvvQftQFj1blnXR3Q1IlKXIN9DYHYEddwj3CUb6C1XiXBR/rEDNdEPEu
9oALx48hNLias2if4i8F4XqN2vA3F+F+RIbrW8Qy62lyGRVznXIAWtfBfQoK2mwXaFQafdsJiMcB
/+GkpyjIvOKlU8ycglFbtV540Pz6yYb40ASAaXr9QWT2sLDH9M60A+FsyrFg9njEWt9r1so9m2Z/
LhIGa3jn70BCFko/UDg0YK34UseeMBhRf8i6l/uek4MtxL5TxdM2EHOrlN2AI8y7BlwYPg4b3C41
MHB07kfPssoPIcS4I2pFQ++OkhIhmyG5jII+Z0t+BjVvQ/LnJRbah+czfixrYlnbfyLhVTaAAgy6
c+or+5q78zAi5KcqiAQFwUeGdXQt3IgSMEDlOmOguq8oPNq4Ys/Z1F8KrtwMa2/lh9996r63lnGf
0vwwwJQAM2psXcn/8pBXUaRa5wRPlh/DOSC+bykGNmugSJY4B8uNi26zrJn3ZgYo1EHoywznVJq+
6LVYW905IhfMkwwma2YccmTc6RXAvSv6K7hI7ZpO8S0UfD7MNJ962+Jzc7oH3Q7EhThaxh2NyFRj
mUMOToc9uMW+ZTmRGs+cTc7a8dub4bTrEbzU1NML98LEGujeUWfszVYCuZvUsxxLcMHtsqyaR0g/
zKW0DnvzzUqKV4EjFAkd4Nd4/LCK/Ksr7ZvV6e0yiu/UA8Ag2+6e87AsouhWZfGldbMDUMojYFnU
RnKt29axsJsHKcrEEA3sZ+vfzDUfcwUj4xbN3NA3G9vpP2cvRzB/xjbKJRSE9pdROHdXRc+KaNa0
ryAiTto6HPJ9l7THqlef8ZjzZXsGf3Ll7FIn/OM5JxZLHCpYfIRRfJdV/CCMaNzUTILiijEV/d9W
s8WFaR9tuF+z+TVuIVhLQ6P9dGT5ooxv1NW49045Ys08Gi8YF1H391qz7Vt9iyiGFzZa+Sh8llaV
3SwCJIyeaEvy65fCUUxFQzJSlCD0Tb0omT/zfN2a2kmyHxQJS9fsKbsQ2SogmxTsvMxZGk/ZjivA
Xcdd+6uX093t3Kvnttc8k0+vb6+ipPV2hbdGpIWglyC+IMWXT5hxggwjrD+KLMTOQn4oXy/1GxkF
OnPCLYtibNOMGzKvmPNC8dIjwmEFUX8zezxYjn5n/JrDx+HbKJoOywderOXTVyPR4un4VQrN3QQl
mZ8GG01sDZ/MMogy455EGKOvK5HbC1D1UcGgpM5uKXVLDK+6z+DvDfxVWsJExhmoSDFlXalZuS6N
BznU48oV5BoE4AubutgUDuI0TGcLwzmBxvlwJgRwrow/tJbOopYjElVmmzmPh6NNG83MIKA1WI9K
RmWell5ZC/w2jHdQWmFSiPwbSSvOFikfTUpGrPjrMFYAhjSJqRZ9X52GH7EXvLmNZr7oDCYXWk+U
ZNGcI4aPVd0ioNKwjFGLQXXwDz03dZXeO4fIaCwrUFrRjKdFfuwjx0IzUTPp4L9loJctgow6IXbH
vZyM9yEuXrMoOEQxxtmw7jIoBjg8SxDeAyu6+cZJoPxGbnG3rMnc2TrlaOwRwlP61cK++y0O7EBZ
7yBTENfm8lnTwSZjWwMpA5KvzE+htxfXcs62R5sWNTgGk95yFig9Asb66dE2U/bq5SqZqp3RtXDR
yTd03DlvcaYzkizNxqEd/sB9W4SpXy1tOKqukf/j6t0GyjhJ1ugnMnevTGHPKVyuBTbDp5zQT1uN
tvfJHugn5mq6O9Kz5SuTSHk5Dg92x/jmpvGujC0kYiRgdYMEve6vkzdRHtArMhVArrUwu1XgYZrS
D2NFAJelffFGcyyjjK+keYwZpYKs9ZfBiB29HA6uFm8a6dym0fjISfmOU9Kbbc9D/9Dg6EwSnko3
jje563+gsDnphXxTKeJWezk30XD2PvuWRaUz30fI25lQgoZM3JBVs229qLTYYAO4UKdyd31C6x92
sZbvC0ZQvAgrwKWXJrLunO00Yl26QMP0Irp432gR89rmaGkxi9w0ZLcu7rVJJpY+jsdhQk/D0ztq
3drv2LWgP6sXlaUuLanNRRHXexBBKy/DKF/YB1sAQLMqLHqyUr9j0f8ShYd6CL6V17jaoQTDivGK
PWZvCoIaMFxGSXdQ+O9LJMuyYuReEFhHEujIMzWaX7ylf6ekJoLIzg4id7AYTvFfP8e/H1pSY/oH
aq8sfmTDtzhht6060m+1lu2hZlqYXlX94dbq3tWA/3wfF8bQsWZpsBhQoMsPw0dJFhtsVuIAxnJu
/snq8GoBCVi5iXby0rwjXiJaOTqmV+hoUfWncesjJO8Lqq4LQcUu3xsKMqKPWTrobHeYON4Dgrdc
I/swB27ogDFCqeItESWo8I11ZKQfJFqdZEzVAEgwJtEY7UmO7ZBbepyydq2jcGIndCk5u1Cq0w8n
6qMiXIuAqauJMBiz73dbFTsNqtE6y0AFJfLIXG1Ri+ljYqZHQ8ciRyDBc2tPkWnsnQO3f/RTt3N0
5zxWya/vkFEjEEQvfSfY9UrLdmCv91X7Krxyh8Zgq4sKkSkhutEQfIJVx06mbdm/Q0/MSONs2s9s
NjwSsWqgdSBNi3JvAQhin3oM/bUo/tfL9tnAkOwD3F6+PahFrWvU1rCsmqAmvTpzb51JNIkfncKY
Pkif1CYX4hyJ9GJk/cYN8AN7Ju9tVh0INcBzo2EIajT0rjhdZhexRm1Jtgd6XvbSgW6dpmIGb5bI
zBS9b+/1TLniHS3Q0W15s+oee1fYr3jkCIPiLNu4NIZemO2tDkP3gLEao48TiGuX+l8JpdyCsGtS
EqLXMZt2pYakZtC75UCyQW831aoY3Stpwl/m1MNwRd0Mv5HMFQHWaoklYp5mGN9ZASqzFPOckHZ1
4+nRG9FixdYYymzTM5zOcHzsUCdtqqk7ZL+8aG+5zhMi0c4uTRJjmb/oezP59dA2Mfp0+I7zMePX
gDM/9eE+qsBBpx1lbZo9EJv4sDMlXGeVGDsDQruRlWQNtB0Bil2BYrv/RzjztDJRuqGc+4oiTRwL
Z5/0AySwGKghxmnb0hEB1wCkuccSuG1L3BXMsAWzA2fKqg1JaC9azBMWW/BdtX56ycYSK6cK8Ftc
dCwTEk7kxlTcuVlpxOsANcfSGM2H3ReEItLfDuZ8u7XRhsw3YkA1splHl8OV2t5I0PZXgPVUcQiB
75dVty5x82R6M5LDBJJLJdzblZABWiqGR5qH4Zwg5toOY4xhBSfYT9SaxhUl4Tsir2iVzlZdsmQF
BrSdrwjw5okpNOtLs/Rr4rZwgEB6AOciL1b6Axzchp1p9u3aSJuyWogVVnGnfCFFtWNqk/pbVMVf
mYndRtWrXqdbxMHFVCUQJ1MZGBTpEM0+wuJJHGYJwrH3QPMCYY7IxFD1ZlgOhGZTcsW/cGG3tJa8
JKE7LCvL21jwh8lgQU6ve+lz8JA94EVchWVeH7Ok2GeVfI8QpfT+u58bYq3souFzBBJux0sDMbvu
ZGyc5pqaIh9tTf1k33XMDGZ6nsO9LCeWAzX+zmVvDG+BxQIib63vIXSjw+C/F5OMN4ERgGcYKzRf
igQg1kyIxLHhS5+emuprnln3UHMALJHYZKYfehQTxVzz/zDew20okugKqOxad7p+033VAciQ+rIi
l/JpW9OcxRKNJ1zO68qyysssM4XbrWtfJAmUvKJZcZKCLDSvjt4pEjhtczu6SNDMK9s2IU82vfmR
6pfUIjg0inFYxGl/zM0SWLPP5obnPkqi70IRR1X7BqRPR+gHdXccv/uSSqv2aR7KZdQxQ7XK/GkV
3Un4Y/2O1cN+CRVyVF+52VOjLRUhynBZDM1+zJQ8Rx03UC4H74u+KFzKzjZPPeu4LZILXEqu84Ai
rZ7KBxGL86U4TiKuX1xCqRaOV7xndl8+UZP0UOIN7TA5ZfUR+Pq+neCYd2Z5b7EnYLvgRxxhkb/O
n2KOlMhDovMUwku27FCw8M+fZKo/bRPWjQFuZZ/rhIfGyjvUbhV85Zn5Ak9bvaM21l5ynRmPGFR1
D5167cQtiUSqms6w9VjxDgCYLWs41z6rVfQRiCu1L6m7cyhw8DpWzPj8nP55HPbe+ApPYWYjFhD1
E50Bvca6q0PaZprGq63Hq1xd3Ix9vJN22Fo71CN2/Oga4KHDFComL4vaIUFlGtwTIdeU8yJ6a8ah
PjDgY6BI8lVcNvBmWY1IhG5LiF4Pwmr2po8qQibPPsxH1s/Dk1pqL5EUJDNpEnslZloavSna2pH1
MfqkLbGAeE1SQNAUVQfiLM6M5rXRkQwL/C+gPJsajyi1DftAeyfxDvF7sg+IeOIXgzfx0qAm1aPX
rOMG9EKDsYIqr2Qxg4ep8PcA82PN9qdP3BvFmctJxj/AFU9aYOXMXrN+DwpsDjJHR4OmAhFMIdfW
8DPEBkhWB0xzOU3XqaEEHdm4oBTAJR/sGFU+GqevD54XXMktQE2nGxfPVqTvIT0dDXKmi6y+FjVC
MyKwCQCDEDkvSdsY0pP+mZDVO1VcaRGTfxOHiO3rVBGsOBlGZgaWudR99V03hx35luCQ5530aVW3
QwKGXONbMSX6OsfiwYvTfw4joQZZ0LKu1W+MP74kI2SByDJfhRaD2znER2hc7hXBMphRXK5hoC2D
qebU45yUHULVZBMiDCc5jUQOv14RU8K8ZKRAYYq16KexX6DwdjHAs0ypB5jBHsZBp2JIGVOBGkWy
M4tv0jj7A9LMYREwt2E3Sp9jV6daG87s/diWW387N8DeWtwNja4RWPe4cTtrZxXNI2ioNvKBpMxK
R6Dn6SjyBxu99CuCMRvismNua5pNZJWY45C6ZAX6HBBqCIKxj4t2o5uwHBSZdcqpN20Y/zJzjTnr
EUw5pdynCZYPN0MZOTTJnWEJMYHjFa8Fi27e4BZho8OwzhpuWjtrJYpd7tl3sg3jVTgUa9e4C60k
YAzestWSzcztEZi4NUznZMoBv2n6gtCQ9M+2tBfC3+hl+y3xHO0qQ7yiE7f2xrFojPc+5VBHDXRH
fpeF9WsB7+Ga9vWeCwu9BBP+OvzXBeaPF/NJmn2DyVZdM2y6IXX0GhICDTOUrpRBmol6KIImwchj
Nl7o4Rs/VY2sc3Cmd6tFBCYA4tM2Bfu8aXaFT/voxkjsmhgfBh1omWJX4jrf8fb/LRh0W4xn2Qad
CaR7z9j9sqsCkFtaNsL5pH1DvMg30JJmxZF70xoffg4qgPY/KlKK5SCBxtnK6BxE5GhNnTYsqBrz
JvlIew+nDoy0vaz25uCUZ2ZrdhrkSw6bV6KwuqUXNV+ZZuxs2fwWdnIDa86LE4IDgcDwDXnn2E+7
wPpVQg8XRUdY3cxGCkL4tEzMuNqzrx6LNqB/zj9QJFEFM21WWrpzeqmV9gIT/D+VMY5rpb6JOhxa
AQpumxh2Tgbaol76Px3mj5A0xFXsiV/Ld5ZlE7QET9POdijtkleP+2Fh8U57mWhmnSUtWKaxDkvC
bWIGz+mjN5w/DSG9FSII8hZQFWnVOgaEetaKfdSHAXA/RTRBq3x4aqhm69pZIqkhvcms7rZr3/PO
xLwf/mXcdXf14cYkFQfcZByNHmcOGmOO9rpbNBZGdOacGcP0RSN1lpH/RhMgFeniAEkxhEC0Y01W
/LbMVxwnWRFxMqybuDA2XXsD70DdaDFCSczh4mKNc6wTetIE7dm8rS09lhBISBwN6S1SIkDdX3Hu
ya2XBO+B7x/IHX+QAPeqTOPdmdQB5PfAq8oDmDSfhnRw+0IFZydL+9iA3a3WagQ/zT4i3kmTfkkL
2cNVP33J49WP60kSMjDgwvTa+a4iewin2V9kfpwI9nRLRpS9qam/WBBj0ANpmNjA4ZQ5BjuZP6IB
6r3hTD9237no34EUuuKPeBL7dLC70jmhs//xIhL82E/y/agFz0P96MMa/P7I4aTXu1zzsUj6jBn6
gVK6L1H0sXgVU3NWKj0VDUxVAy48Q5RqSewl09aQdouCV1engSjqleXBphpSDAjWrJ5MFf+1VEg3
JGF1TX/Cv/9Ps4evUNsA2zjwrw6RX29NR0LScnRinNXwGsdop8fw6bv0jskaSB9/Bwwp8BjpzTYq
sTPG6MEddqLY2SVJobDgoiCVdDym9UeFgI30BHeXV6Ec8YmCWSaQtCpipaFhIrtk7Exw+ij38NiO
7BaPOLjXoD1W+BKJYIsRCdRxBuZWM1b8wIKLc++hqtL4ufTAeisZUy4RKu0Y1v5lOO851ozoTeNd
at00wIyMuxO8rHl7slON7REu/mZCQD8So1aUnymA+lwr1MaOxKvVsviDocH4QWa7gT3eVjntrfjP
qJTiQWicVe5Q+4xpLFbZwPLR8f0PaCmfTSXlAf8rNyfS8LCnOSd1B5s2mVIqKT/SaHhLpvyd7crS
UnN0IAHKtnzM0Q4Q2LlMiYdCP279haiGF66EDWFASZu0CGiAphAk4EaX+9gD/9DnW09nJ9wQOaQH
Li4OCAFwb/Q9Mu09xQhKlms60aJ4SXmpeR9TKEpsDM+dO/TL4c8o9HsfN7gVIPqdCdh4cXoxXTCM
3cmi+aML+Z2aHPCBUWl7rn5tpYhA9i9BTpA6dyJ2ruHMp7tz2+4WG9EL2mOsd/TMlm3emwy3Rvbj
y42Dp6zpIHlMBp9KQjK2MKoLcXbuKssLGNkT9vZBCtrZhg+maRjbN/shyJ4CsXJAImCYsmhymz1B
WRmiF+IJY/eVkmb2kMIUevhJFUDaHJq1AXBpCAxr1RnxIemBqU7NXjJ+sT18q1NFg4vSo0WUsc3B
m8WOol9oDrVBoJsbosGsWW123r11yK311LWKMN3Nlpe1HqtVxTQ2KbP+CUqJgXJHkeJOG5EVc/DR
uCtUvJY9yu3cwy2LhZRMcGyYkqCz3pf4y9GZJKz0uGnTpWEXv0bp3Qqf+eKIOWOkhlqiqmopGZa4
gIlvMu5Va9+R+n2IeR5TNOaPgUzWzOLfhhKg9dqr5SUXBNnb0s0pkhF4slo+4h+6lVgQOy/aO1b4
6lpIrHSTqz4uxxMkvvOUoWhKE3MbjGLrGpSg/gg2EOvoWngv2pQc9d58eDn/VW9fkfaJRZmpfW9i
KkZnusK29jaa6ru221vJgEI1zDP8jDffAhgXDsE71DLqFZ6OBqHTSC3XaMFa0yZq9clhkWU2hzhw
fyD4XNIMnbo3IuCA+VDZPXd9tZ6mGp1J+eoL7FHKpNaay5TeYjwbhNQigsgruL9HkGJYRQyPF975
0H15zduJEDL/Iyw0Mm+i6iWV8pvyeJFW7UMmOVUltrQBPX3Ubwpz4m6yfG/J1uzaq9FjZIf/Lcpj
/P2BtpsUXmYTOKvNRxoYJ6RS5tKZ3GOYaK8qJj1UkY4QheJshRlnQk6Ymeg2CsmHZbJXEK72mLJX
MWb3OkZjVJcEPiKvwJlEKajsq6MfTMLYsPWxQ+UFw70nqIh1JajJs7daazZNgxbKJdAQ6usb62+A
JxH9ZNFHGXa0VVxeegHpCE0BVICwrRbmBAlopBILGu8E3a0kwpvSwQDL1pe/vpERm2n8NRYdkhsu
j+RCTOGHwjq28BhhLy1NwA2Py52BFLvQ0u+QaSKaBrC0OCBQ6igtbfct6bABagVIA7AIt25v/xNE
lIOWlY/ajz4Hoz2WWXdrbB5dWVqETvxzJ+aWMlu1bLNwlWorwIjj8r88pCT+JeL0LJBpTX79Fkn0
BmVS7NyM6p9N80ufiGPF0Jk1DfMUDWUAf2TUixwBh3zmFoEpbgApNMpCRr9o4noPq4DjNwfEjr9x
z/ZdC1FHaZZ29vBgm0L7ss32ZELvKTGhBsb4RHD4nlOn4QWwNyWO9qXyL9aok58Uaa9xkj3xk37k
gucc1gw8AvNuRkLxZ1p/rQTz5ASGHubVDx6jaWF3VBlNRNZVKENkoVp2TFon3pQ+S/byEVnxG7mY
58qrGfcNoO+1bmmUuKjByL6UDT9wm06fGirrbTdSVuvZl0t9E84knfrD04p0zcKGzmwwXyfTEFvl
dQ/P/Yi09lM3wZr1qCpWbRTuTL6MrZNxIA1/zMj5KIlumn9naWp/SN25iPLghZyFGorAZWdUH0My
nvrMRdGZWGsz0q8ypsVilYkXkHg+oeh07LVpsj20h/DblhMSOshA7Olu+GOObqQ/3Kk9dgIwVo1v
IUWnFYDBxTPWbwkGR/6i9I2s+h/MKvNrG+fcpgS8YJuymp/eW5COvah405c+p1BYjy914jwSTW7t
mqsim5JxTaq9p36cgFswZU7PpEI79DBZVr5jvdooEpyxZhlUXoxw3uEDIWF33elr7I0MpcUoV45d
XlTPa6fQzrtgSReu59rrMDMpwnMEPPpNuo5cKyCtZC0Z/cp3/3XUBRSZu06wYMDCtPS8mg87ZiI4
9u5BmtVLRoLsomcQlkztSQvSn8gYatxmzTvuWdiCdMTrjVMax0RyJUVxQeKKGhepswpF9/CZjjCu
Y7qPmj5WbEkDMj7Ri7VL+mBWO12zkja6pNLK/jmj/0QCjN2btTKdCIVtRMxU35ObwqEs2le/QwfW
56VPMgPxUEPxVYbaO+YVzizmF8rQrmgwDrU5616wgy+Dyb3PJVUjcSQiNyeefLQx/qRsXjTzrSQJ
YHZPcdBYi0JLYLWFfDymlf8mtnPIov4HL9LtP/pEQ9gXO0u2I8rjaxQlh1KMNBnHD0KxkxbhwHXz
9uYPjBVy5o0sglEtKWbSToO0PgBj0cDO3Zj1KfOrdzvj+KsL3P/N2Gzm38PV5X7ehbetufcLRjR0
yj8yyj/GnnbSCZsX9N0nOyoPjuP8DXgyaqxiC9dVLwCEUFcR/cVSfd7NlbM8hv1Xnl0C5XxibNpm
lZiWhlVdEjkhQa5fYzfY96Hz4yXTnpjc7ZDHD7+OEflrLJhJnEzYL6U8GWMQNtieAIB4rXXAIh65
c4uX9AdPIgGzNRKkLKrCpSdIbR8b++TPw/YgfKZYP48KD4ho3JOsAhYWVL9xbAZc8+yLdMStvfHd
ifGP7fnmqh3rGSXTr6X8P0GYOa3QPgNhmwvduHfV7JyEe7+qbPbF1IVmTyRWp46jyjeTgZuh01n3
ltJ+pQn4GEWfL00294iX4o+uZZY9QpFl/RKvx5DnoMMDv0gz85/vb7llmXE0kJg9hySh6jzk2Ocj
EwoCq/MrQJqrJYutX0IJ1TTzGuTVVdjtI6xQZOo05IZ+IgDqLUN+oQ3xhR+Hwf3wolfuZ6sl+3kc
AE+yAD2B6NVFdhzr8jEWOfY4L9qEbdNQs9Guu4iciGaFfzVOpNzXWw6UJYPFHjw6v0pPnDiDML4E
5wca54vKobd58C71aW1obrae6uIhUE4PsjWWEIPKKEsAm+g/g033VADtnlfhTz3AmQSZF4iGT0YZ
q23or3VI76zNdgHD0N4Im/lJVuGukQOYwHTetcQ89j72AKm8JxAv6sF0vGFZOWJrGYcYESY30oIE
ka+sIKrTK4a7iiD76DYPaEmV46bxr2ILs8qEtcqc/LuF57kKSadhdrYs04TRPej+xFtETOMXRowC
pIfQPXnGa4hmEdgAvUQz7ANbh1EvCOPkQCKNtoFLk7HmbP1l5rIVLEtmuI5EZcY+ZDTihLy69mpW
7c3VvD8pa3ZfUf1aE9yzWb3vkO7DDkRDKztWX2OgfQkkjaPkBR2bIFrmjJAXo8MH1nTGV140H55d
vLqqvYGWnXUyrA7w1z+Uty4Hzi6rdK85+pvVFBs/vslgmNSohxMzwwhZtuEsZddV44QV91hD1RUB
K7UtCp+YLtnO8E94U7KzapEwwQk5Qs119wF86hu27bwvSy5eLVZBY5AMVzuAj8OvSJ/PascpgGLc
XSb47Fvrdd5wq1ge9H2ru/oDBJEYMOiiaMl+z3Et5Axv7IrKvbi5baPWjcpM6lyyaop6x1GKBkPT
YGrA8AxmLcVk4597FVn9laGgrDSr+h9H57EcKRJF0S8iIvGwLe+NSn5DyPTgbUJivn4O2iik7hm1
VAXkM/eeSyBRN24Kma/alhAsyX6rJh6gqX4ZXADsJAI1n5hg1WhBF02Gm0L6wdGQjPXYeGNYnPdT
lCgCOzF9NDNN00AK5m49J31hzvNNbjBxv8W1DOWrn0SfY4pWTFQcCppDhFMaHXG1pSuQGbua3Eon
yf/CwRbs5iEYngPWAGiYkq0Wo0fAEJfu+xrvg4O1aEj6hspXOzTlLE+ke2r95je0/LtRmgsV6T9d
UPyysqghcx7SPPgXOqjFCJxSUXuzzOhEVfMvJ8Z94QZVjqW8wKvVqls1+nerf2T8zSrpwkPqW6Sv
Aoey0E63LLDicPyllts4NsIsBxM0+uxi3LoDdtXA0/Zj+WUMMv1W1rkLEUH7ZD3T/XU56gEod07I
BY1pmYFdswx051a3jMYGQLWDxQqgOnjSfRMMBC7QSLcEyj2NfVgzc5RYa2YqZmxt2lyWiEg5/1w1
88GSR6SD7w85ZR3NZBqMjSNQKD8SIoQz1Z7pmknYcQifq3iqk4VmLgJAxlh8WPl1KoEKIU+2q3j7
1KuLmr0iapkhV/WeRBRlqkccANkyGFuczf5Jzrqp3rB+/CDiLOLJ2jbjV1Jw0qbNG0kZ/rpK/K/I
i14Uk4umi76NjFWD52zGjL6n0a65KCj0zOotYVzVYJtYwFjnusv2MuVCUojDLPWfr1lfOuETdpqn
ywmKHaZnnd6rauGrO4wo0wibCYGR1A3m+Dqmc31METQR4iAAYtiMRgPJ9xstE/qiVfyTaBKpT1jD
tONNCxHl2bW4dprrLSyaoSJHycvOjZfNl+QEMUrABN1IyH++CzMkYuBrSI71OG025WzIT7rvqK5v
LfmcIT54LfdXlGovoG8+kHy85uwe97lF7Pq83/amaoumj2fR1P1GGso6TX5qtFjLOCy3jml+cS+d
7HC8K1CI8yb5YQUU8nRLD1ILfgji2gYVmbNckfcmt9adWz9GbL0gIH25wP29tL3qB+cAccb1SDB2
SOo3OFzHWFSwTFcgDK2+mq0avJ0+ZMfZYOmgeIzbaJUZEceXZztknPrPaGzWrmSDIqiUgpLT0iuT
bdeaQKllQ/ZTnbOHCW/lSze/E90s7nHVZzt2P66v/mnY1xNo6RpUoKbcmg2y30RCM6H29bhRuJui
GmwmyAEsk1EGNYy5s8PtpOesl+o9jv6N32KKIKrAxvBjH/MUmaChZQ8NhiGFa37RIKcmBhn0dci2
GUh2V7Pa8IFte7qHRN06gvyjzTTVJUvacOPlPOE9eAsGP4eKSD8M9RXnUVmB05MFS9QQv2dYhC/M
vva1REhoJy+2ZZ5lBy3F8oeDFNrDm/PDcoBwgDGvBI++RDFDcEq+eFem5s/o6ucCVNMQBadBleeq
bUjoTCFtcZMl50GrEjSrZGP62Rk3xTa1xTWmLnkem/rBolDpoL+MZtkSgoom0WLKz8S34CEEJTjd
tPraKcFCph4O7RsPhpwgvP5aRR39ED6jHH4qmGlGPimbW8FQzwakkRE2ickGOVkvHOKEiF2Ug/bc
shBEFEKgC3pBJrN+DNONcVhom48gVY/Ugt1KFmi5lilLSWIuYcrhxM01Ym4KTOktZSM7Ury18IsH
8gZAoirtMSEFW8Zx5sECMDZW2vzo7N257hgKGBDQAUYEJ1TUW98YXmPBO1hlLGcNrCk27gIt6ypE
+lh7S1RV8wWbTOby7xrDKvqVOSOUtwt48y9Pk1c61HhtWfJb1fHzOGliU9VmciSUfIXbWzzycPjA
oYUq3h/z9QC55eCmd8P12ImGo0FsAFWO0zTZxgstMlqj4dVieHyxY56ztOnM7EZOmJDMOtpugUMn
krMjm3OwK1Aeosysqtjbcp2a7Pb2eP5blggtGQKQXnpqu4oFniB1jHg6RrIdQZHS8nnKkhk4YmEt
ipU05l5pyD/1MWbG7F+aKH4SzMPw3Wo6p2a5odbGIBdTn0DsWDKgddwSKp+PqCJQxnYEpdQwE8bh
vsyCGf/dfLQYgwcwsQanUa30g8nEZQE64JbUbA11y9/n3fhemDyU67zYekwFQn4YpaqfqgJVClgE
ZXvL92I2427mQz1ipDbyEA2L4IMIXnZPc7mu2ZO3K3X6TlZBowo+MspxiIHfhc0LEia2WMg2veia
G5GliOclyrdmmR4sm2rCScuXqe0Uq0TxQ8rxuahMTFRFgBSFy0WpaE8BS4drqHMikdmYs52qKDNm
EKjR5wcqJRRI9Si4iCrYDgGvq/MVKGrOqKKuGUm3X6RN/z3zNayJXEvZ148ucf5T+fTUURh2bbHN
nGesM6d0LNqtxTZXD9JpHUlqc3NeMbfQeA9pErw4cmTx0gXPTllQ91niCUN9tuz8gowXBPNWsZcC
op3hwTaRXjJeBCLeAHvOYiKamwVgHR9IDHvrzVigTFW/mQ4wCibHXM51TynaViwI24CF1r4KDlU3
eGSAtGf8MRcn4YZWo3XOZcgUwiGuQozOO2DnZT3S4kzyVSvi/GSJH7ew1xXxfGv8JI8uTK/kd6tZ
7WSuhk7tWprISohm5ZX6h2JIxETmk9yUiN+07Q5DBhpqKp/jklGZlf4C+3TzQKw91hyi8u86c5RA
NCS5RwTQ47IbkIB3s+xHYRHAdvcxMI+Y64CJARwYLnGz2A5uDOCsQM+G9QAJ1Ey3akAqz5h/DW35
qtUDEASUMiZu1sEBD2zn7CGMZWvCgZjw/qxHJyQGEb5A6v2X8AKFLmsJh+ELJ3u/nLtLEDMn6sOb
ZWXAf3SSSbPewyX4grwmYtw++cQZsdIRANgWdum/SQNU8tyyuPm0roX7rx1KHvadNscv/Wsa6Ayl
7p5dYNpR2u96a6mFrGorR0N3gpzeTkNOORYSTVyfiok6XB/BBHH0NUXwXvrGt/Dmp1VF8RDJ16mK
PodGOyYD0CcrRTgcReydrXRjazlGSVbokTPL3uKVGu48oKAGeFgSASUw9qPDD7yZvt/D8BeU52VI
9ZTFs7JoVuphYDdM94dZCb2YkRLjwAKhlbfKp5BQfZ0f7JBNUHscKm7KYfDPCMXRfPjJZ6ecNz0u
DoNA7D4k/9mpsZI1908rOGRkU221muukFf4ZsCinn3EWNikZnVdcO9sHyTODeO4ZSUAruzTdfSBx
RZdVsNMS7X20yS8VGnZ2nW1T0by6uuUe3FjAd4QBxdKWZbpLYiQIYbgnUI5INt9RXL8jM7KYOVm0
CNJ8ijBFJX73mOz+1LXVI2VpWVQOur1sR3X8qFA9BmN+bzoPa3/FCJSMVre/gG2/cvRCyPOb92AW
ffkjigwepRTYVL5h+pqI8NPOwMMQPbzC0roeLX1kYdhPm0j/Huz+PMVV8SMGktDco3Lau+VqnLHE
Zc2wjuTkYUZbZ9VAplA+fRqDgUJO93LwbSOudHQeZPwZw2XMs9Vgg+3idr/UHIVHw0SqlQ4sqq0m
RPySeu6tTboJ6wcHaSNzf2M4BTCl37xyqUzzXt4QpzDUHYN877TrKMrim99b480eUKdniUccdceW
2sBwbsSUNXXkJbeaLTcUQqz0vu64pz7J9rrbTTdo0dNNpyw9AEB7R9T/aaNGa6PD37/EEpBUGLAc
3F/uDmMwMQUvWTQTGZLmgUHCWoxNtm6z7DmME3ap/niYiFVf83ovsAQTaKj6fSisc2/rXJqg3FUJ
gUaBRJrgFrIK1RHW5//iJLFf7ca+T+549LTkvUpK/+alRo6NbmhONHvyXKQdlvfmR2R9+Nlyy5r/
JQkbMg/9yzFTIcV7eC/GkYhxM3M2ADELsF/4j1NJb0j9MIIUqpKfNjqDrDaeHEKiMId7hJumiMuJ
uPXWKRRwo3f0fU9G1Ta27eo5xQLDuMhTvwgL1+yQA3hah7r3zFWV7pkO9Ksgpw9jzK2hWhLVOZLs
5I3JyD/J4l1X82VPKEGzHj2/X9rzD5rgIFiy3kNf2nkHUbrFFlX3uTMMeB9D3t1orTOoB4jt9Hi4
Id+i80CSZFnxQDZCNDP1gdfkmoFjMx7y3XyDrpKx/MVEgWAttp294bjQwEPWWcB0OC2z+ttPWS/V
GFHzLnUup64rEQPp/a/QbHuNYhgXmG8B1Qubu5Xl4hdZy82Q0fjm003yukT4r9KWDLiyi4+WIHyk
ASPSkh5105qSI7w+6nXc/PpO92WCoH0ZsjlXz/Wfc9HFG6RI6ppU4WYSEbzbDu1p2jr+3WYMiRPY
qv2EyJ6yvPhFQrIZYUJPKeHOO8qNaTdhLT2Xdn3RKxx0Jf99r7zpO2j2oQORCJngtGpU0Gy4PDOE
Yr2HfV6I9RTaX+7AcE/T1ZlWfR4JwV7Rdq7o9LsvkT3ZPNAKybJegoMJnAlJWEUN3WCkXtRJot9N
RUpnwf26/fsSqCAzdV8np8OcPTkOBFEEmVBki7zeIyqY4YShYE0HlYvYovPfV1Fps/z1QV8nwRtj
6HJtOMm4Yrgorfzu6RN7N0LyajNlzEHjzQjM60fs7Z4/3u2wpo82behQPpEueVNdeR4s2Z1NtxzB
yLWAFt1jOzfiNrn4LewYvGqvXkf0rddrwbXlHSnw0KXSnla534OVJZ4JM7xmomMFL4TUpWkMdQcW
2t/xKcgLv+AGWyXzokEf2WgmOHMbSYgHMPGzP4QH44rWi3Eb1osJneYdrIxEMa/t/77SOaAhDsYn
e3QBPEv7MgFD7ggaXNFUB2v8Y/G98C374hIYUSHxPtn9sJxmTp1bq3trZy2yR1gbgNVCxI0ro1Bi
F/olb2Dg015VxsmOx+QO6kxpEyOEgiG6z5YvzvOnAdoFYQHdtESq/Ew0mbwIPyRtDScUcgli3urs
1gwRExWddUmZM6et5NHseXRZUqrfMdvM74dZjeKS9gzIUMi8dKRC0UAl6QlmKqGkmjp1vMk9xlrD
MoIPVeJmH+uzUanmPEY4rgAALV2enpU1D5gnbTyTCAoUZqDcZ2aWTUhtLN0RKxLRoU5g/nN+Jy/l
yTKV+FGM4YZ9ch1ARImZ/a0skN0Lz3d+jOkRpyDHhq2PCueYO2ycZIzdVAB5yk1+THDu8GxcpMV+
6QPcZNZRF4gn9dh+0iugSYHjbvUQRVk8xt4Jsyu6OoOz0WXd4kMeRg/UDACavV0Sxk9p030GQfEZ
dPmlgZy0yLn4V7nLslmbUoB32LNQgE0JAO5hNiUY9rYwcEUTTKefNRcdE2RF0CzCG1eJ7Pa9Aq/v
Ema+5Oi+DESt80+j+8hFHCxDbGlFh9517IJtGthAnfAZ4uTHFO/ThWvgz9GnNTuLgbcXHTXUWIve
6W5IHcG98ogV1gPvD4tcG0uFNoZoebQMuU2Hb6PXvsIm/rbRxS140gIm5f/AMt2vk3D8Ss3szIwK
PWAZmjsjj3FZtcOq42eWBHcsYWMsaw98Qd9k4UaWJwsy1mo0+M51YayjhAdbVdAYMxYGzkIYVOOw
r/c7HvJpvxc5y5SEEWEJJZHYlGkp65y/D215/vtQE/XnRtEsIW/WwFPxadMbjwXaKFu2gGmb6YZX
nqWbx2oG8usZK8VBN/oZTW3qyy6Ch+JN9onwDJTVFKUMO8kBqfpv5Kjx0gr7caXGr5pk3TNJqHjy
3HY/lOZraECGAhjN8hd9DoYmq1XxjCH/Lu1Mx0H5nwssXCLJcTwtPBsEMmh1vi9nJxNPEfJykEUt
hpwzVUZrKXL2hRIC/jgB5KI0uofAGzdDi10ibh0bch87CYeYQmSAFIgarI11gcQcF0nqIfbxH3GO
BLkKdX9nMdujSyC3u9iOUfcJ6pyEmqmk6+8r8yVIXyKfttA07WnXxQyV5hyr2uV/oQPbs0Ol4W+p
7UDyL/NEuPuEkjcevD1LHd4i3aOV6I1zjK9sPrKWDkmvJ9N5KFr0XROl4Pu735KM2CVLq7cg8T8r
Xle7YrpWga5zGS8sRmERo0zHSjLrhgAofqOWgipxcLDPH6qe96jpNdjnLHWWXddDDZ4vg8rdoPud
rcJkDLH+utac8dw9+Bc8qHwtuaCimOiLI2eLGQuTfaKtRNlQ5GIz3gqy4xdEbOg0kizrstJC4RD+
asJZOaqEYOwJVkLIqpcgycHgZxQtmSQmzPXg4vRN8YW7EZzk5EHMG9FDlgZFCJM1FxRjdgOqz7LA
4v2NqpzAlFkxBIKhY2CIMV7rV6kw5bYSwbvrcvKkESGNhXoJaCFCf0KbA0xn2Vb2PwghxdqFSOEU
qrjP6EbQiRu/ZAdbTrcw4vYLX0wZlwdXllurbb5jwXQl7yDrDniVRp9eT4f+7MRfvqxuHshGtFfS
2ERm1F80IyFwHsvcqHryj3Bi2o046YhWOBbya6nzwBnH3li0ZoBQBZJC7UyY3rGJeKUKN53J7qXX
eBaUFL0rX4ph6cyOjnDApZEMugNjyYTExHMI6RqF9bZR6MMCm5Iejv7SrziGPdWjUTOmXy2bDvRu
5ark12Yuh9R4yNHXDSyJ9PSAl7XigRKh8cBRAK57bWPUydPpZPQDYWU5k9qOhXD5zBDkBmOCzDwH
7op0GbLaCVeyHrBMRAwx5yzsjcbhoq0cvD7EfS7Tkaxvo63eMTHOdSXKBZPfcOpfJtVamzwWr4J4
GEjgSEBdEu0AX0e7zHTXjkNU4OQ/yzIBYaR3Nx0cmhe5/j6dfHTOvfjJhQ2mKmcd3+ZojBUOPzAD
WM+RKW3xe9HVkXzcIzgWvnYTicE5aEdXX/8i/i/bgNp9NSmfEgMRQuHhloTtJF17WjMupz5il4sn
uSZGKsC43ntXgi/jFU7NbRbZCx6Zmxnuz0P1R++6ecJUUrUn8mI28d1vrPqszR9kZ5wJ4EUEm5UX
aDHTSmP3tMRw3x0MZj2xr9tk4hFE0IVv8JSMA1syYxmWISovnehCTjtvnTs3BfphOZg2VLaMPATf
JT/KEs3nqNWodYMzCTXrrDHv8MPwLcQMCZ+TfkoJG26vnOrMbSbtvamsj1aBHGK6W+/TDFxK761g
QSM9KPI9XAG2aUVizRm0O+izuqm+2xKHW+kj5UvQhagknJkTxt4mS8k2mxXx13NStMQshXCH8CLo
Io74xTgNz3yK1KygfLE1luaBn7zwkkn6DNhzn6VMP3PNXonIIEOkovgichgPPRgJE3NcR1cbtv2K
Oet/hN5890b7kAlJvfT37Bc4gMht2VtAGrqAs9PJgC9YOuyfTLuBAOK1QjwRhZgQtHEoV1BMeUo5
p0RXOjvWkC2gmdK2GL+G6H+xc4x6j4pMZ9IeuazKbMItqmprctlhGx9qdqlRujM1tu3pgEbabh28
I0697aecCSXVWzqV/1g/A4fWsWY0hLEv/UCbFqPWfJTwe6q4n94mki9iWydFb5q3KV7P4nEFlcxa
+y2+N6oo3KGw9QlWZHEe0MGxO/PVzdEGTIMGLog+Vkvg4NjSw+RQBtobic3agJ6PclDvCXfFDIzN
ovtnh9GqBy10IqURkwnoJRphZNYtPzdbQYnHjrUbUX/Nv7b9qsy989uKOln4ErOHbxNFLboa6Ct1
WBRHLxTi363qH04uDGpjHvdU0YspTnbKlnuCr5svjXcX5dxR4FCbF4Z3oLsY3DMafkjF+7Y1nwVa
L0ygCUVlBYFoBFdm1zUVHB5OLpfxPS/Dp46153QXDVOJaFiZWYI+6K7DHCkC45VNdwJCEzdE/EL9
8hnoxbFkcfYXO2Dv51VPZAU7TuGbIYZDZ/EMndwk2DVTBtw357opn8082GPcWicY3fFlu89x5hqL
WEN2n5DGl3IopTwwFpMB8YSMrvVc7QC6evVK/K46GbKOpsgJQBWfM8fjHWcFQrICtuLjFE/QKOJ9
2InXqlT9enJwhMzqBKkxMfPi/NfMeGfVhN/annL03tN/QiRiM7btQxuoK1G3ITFhWF52aANOYV78
pAyEVxUYp6pND33OPUcG3cps3H+1ne88N38VZXjuovTeoq/BjblpaqKPTXlDgwcph/LmNBErR+xQ
hrTy0Etq0amPXiw3wf+n/TD8QFGcPXSN0qRvhVgYGEFAr+3yPMGbG8by6HTAmnRdoizEv+qE93CY
vkt2se7IKZS5xX+t8KwFqyHTjbQnn1YbeoJ2RB3/KnU48Cy1174or1brdMscWOq0yzipUHFCR3TY
6oye2qYT8GpXbYt6IJGzG7btQPwOgdfLCjfZAP6frn1RKhyzaokT9j1Ev0Su93ftOaDnBsxI5sJ3
q9fR5PVOS7b8UZC8/ox0xldJme3ho4BJlBmkVzAl11EH8BYJNuLiY8Qw2tp5fNJZN5n1NmWpFyTh
EwGSDArq8dQE8108AGLPEsperDUzdH6wYqDWZrhOEyDwnBgc5mhItXJ4cxIs632BxSLEFYWon5UY
j2iB+QWMHVCgNbOkZB/zryJp809epr8rkzOghV7nsIgn1LNaiHkGzTSLFdhE4qTm/ZsoOCCKnKJI
of23+dUKFhOVgMLHNmsAYh9TB8CHiVdadiUzHqCYK/+DCr/1r42rfzsQvJdGE+lLCzU9p6GH/2cb
WFis8gRCaO7q5QlCz689Rtcaz5nWuW9hk/dMy0OcbmWAoKqlAx/alTY0BxA3MwSR8YBK1L3PDXMd
PlUaMrG8p7k3vIaUeROP6ACZlB2es1AyOnqGehQ5plz0WPAg6zJnZN6enDGCzJibuymZ/kPexQJb
AV/vdP+qjTQyMNjj6Dwyk5Jl9d0VoG8K4j181X/FNUbq0KaU8eIqYnlhMFkoeBaERXwxRpazvg8K
TaSHrKuxJczqarS2oc8n7LP5QfNmaUud1g+dyiTImGkmiwKb9KOcpX4tvJUt/ecgsFFER0+ty2xu
mLlrqqaECLgM4FqGF0id742WPJkGSKfU+AQPl7MJdwruX6q/JngVEWJ9o2nvSYBeMwgVg6OKOzqc
NzbTCYGxubfyH9p9dOYcDVE+bZ2yhEWWWK+QE1heJyUYjrZ0GZIkF626wkCDamtP7qoq6M8Tygiv
7sXSzq6u17Ur4u0/mQHd54qQBz1AUWARkQvgb6h1udNaC3GhIZhMDQqxzrDrk4GFnViXAqYneUbr
oC5+ZStJqwZ6h1jC4trpiPRzgm9arZegNrVFPGm3nE3fOJsidMa0Q5UDF+KEDQVGI1oZGJakpPBN
4iJeEeKHwCgTr8xLwnNb87wZDcvdYm7N1zaP8jPy133B6v+e5WN4IPKJxX/UUIGKbjyEyJIOPQrP
QQsNBt1p9BQXvbhBgvz7InLy08TS+8GgKzW7T/iM3RZAJ9cHj5uQqeExbJpXInuccyAPpTFWa/hD
OGTMMnpEoPnYmFb+GpXBW4HF42LUrkZgMfvNsGi8u22wyqT7WSnT6s9Kd+1jZlZc/XqfnHJ+aFxO
FhUbuABSqzDCBdon2ZzBQUcW+lT7AHA8tPQ5DpANF5fxUnnvLC6we9Jzv2VwYMEeQzH/+1LJCsGW
oXms86t9kzK8VoCBlsbIiHRMYeO3NYpLqpGlMo3+wsxri2MzeXLMocMupicb0W3DqGQeyyd9rGFI
El1z92P84xrjwc4LrGMAxCMnE3btQCs7EXcwwpxmEiXTuDt2IZrUQm/qo1aMuOTGkOq+yS6UBDrS
gBLFs8acQEUdcl7m21pfjaupCapzM8H16QEfLh3DhoqqwcSXTSeXbrqybI2GqbKQKEt2B3maKzYw
kcmcv/sJCErAIl7YDycNDj4GFsbSjaoYGCYB8uAx+ix90Z7GJL06gdLOWlriUpXyHqISZ+08VB8t
TAWUWAPcUhRNDgXxMqr7LZDUYSdaNN5e7DYIJavvUpbRlbTB5Fx7LfDoSRcvSRSsNI1dVDhOrMF1
K9mD9iNB2pf1ebTkgxYdsT5JgF9KkO+cFnHJimacaT2Uwd0k5V6aQux9afF8a8xwq2QfIFAL3JXH
AmqlRMA1xDl+lcCOFqLFEZ6AEtrQ6UCLT9p9RCfHPBJoHURDvBOG++sRDP+vcd89VJVbvfNYKaWt
1InGnXS186LCYPUq1xoxU8ekEh5pNT6NM8ADLsbGu2l4dNeFg2228AhA8wzAVx0XzheY981AKfsv
DY0bMTwMBwQKhoku6EwmFKo9dDGvMJE9ntEjo6NGrUOG5ld6CnlE1UBvUMXjJ464m8b47bkmH2HZ
TikWP1JklxNEp/dJH5FdFq3cW2oiv6yao9jRM51AzelHCqO/Lxqj1tdSei5yfHwpi67qzm3otbe/
u8Whzfr7yshRhYdR0CwLmsq9VkE/71tde81FK1Bxl5/E2P3XFP1RSc1+FvZoPw+YwrWpeGZSpx1C
TCSLwbfwXFkRSQS93IvGeIS9lfy4vfWIehYcYeiq8/zHnj6cdd8WAKu1ca86pNsWIAgq29jd9MlI
Gz92/WsWy+nQEepycSpj1+R2cP/7YGgfcYeatM8763nO7UbY6FR3VNkkYuIkHVGQffSt8pbU/Igb
DDs/ZpPB8mYu1EzSxeafnx3VTaBKZbaO+j6tGcyb6gNMWfgvzSQX/mTlGxHCB8QOQf5ElQIwmwYw
kyzQWkiekMri8d3JEU+rsbGubAStPYM9XOrRr9myf5r/nrgIf9uFEUk5ibN2VckjPbFtROHxeyq9
+vH3R7pW/mc0SKobUl3WDSu852Bw5Qa5HpyNQg+fpzq1zpV7imrzkbq6894ikN5YtTK3TURuLzuX
gxhS56FV9nAJjJjvNf85u1XCF6Ra4WAkpS8u0xfPHgxCGWaMoHSBwNTwq5oa9/3f3zYGaBzJcgPG
QIOEK3C8d9HRT2dt4Z0aur8Xo5xWf39OiMgbQyHAbBzg28YqDMhn2V1vI/07ytFxdEmu7g6SpkVj
D9NqZIgIAzepPrOE+NWq178Tp3CWwxQ5Z2OqKSGAoyA1agMs806+D0grRDTLO8/qrForq4daX1sw
B7zI3Gb1ED10KT4zKFHrRkd7bMZ2/YFzFZPdoLAZFvV1rHnxe+HXj/+gPCZLxbr6Iw8RCTWQYU56
CZQkluHu788xW1HqTxnDtH787KX+0NumewSC/FQtZ3qcIGVtXEhKiKSNE1Q/nSOwwNs1/sVdUCGn
mJoDrbBeYrREourVOz7Mepcd4A3Jq6+kOtque+DWHW3mrA1yi2JKN/FoNic3JV2mwAUTcG8uFOq/
rc/z+NKBAlliH9Z3NX9DHFAG+sSx3KOfQ7Pvom7YgMt1thoj/NGckQ+8NC8665FYNerNUol5Iuxq
6bVIAzMWH691qJlbtiVy7Te6fuZgSTlLK7m1wmQ4h4N27QO/eUa09xxqHjFjdBG1PvfCRCAvcq3J
z1OrY/mGX7yhRoSDx8GPRZ4vSe0mxkamt84urZcqopQiV635KrEteW5tfdAknxwzQl9oqjd3xiL4
mQcfLWqHt0m4G9tr7K+CXLlll0UvnMjVrrEN/WJbqNj+ri4nCFY48eOPiGULKoP0rPfKPZptzZit
0qNv6VRn1Pvai5VXsNUVUZaSoWhfArxLLYYEQTuJbyOxV2M1yf+YtaMnJekhbJR5wCXTbsNhxHjU
TP1brnebBBS/MXjBta4JkU40/4nhsXEu5688l/S+IMptdBcVkqPMcfYRzf7fqRsgHhw1MR0nwIkr
3LP1Cx4BlwY2rD7MtPjJw2n86SZ9Ju/QZ9KuI/tRT0zTy69UorKvpJe+ORNvnxF28tEPpFm19yEs
+tM0f/j7TLS+OlWOimfCY7aWhYxeWyzqVcnMuhfQS8BwoyUHYf4ucQRYtstLDH6P3BmtObVWZND2
W8uoDT7/rn0esexbu8C/6GyIr20FHrH1muDZCuujl6NcagArn8auoTEMhHcVHTFEZm3ddDUeYrsY
AXEqAw/WQLGKS36jsdBlgxjbmBoC47PN5C3zY/oCsM7go9Uba33WmY1+x2UTb/W4hnBEf5Eo3vWC
uRB4RtRKVk1oga4cA11e4zEuiTR6+yiFuOObBDKUMNzcCruw6z7/HXNWWxXsusmUgdzrrRXTEuZb
nod6QD/YoKrvAxJEFDm2vS0t7CpDlGM4VISD1Wa8pzMaN+6E0xlsMN3BNIzv7SC8zZSG2lqM5U7m
hvFiWfjbgROLY4ohz8pU3ixy260OkfCGm29BrACeom1JjqOu4eEy9s3V5BtBq66rdVvEBiNI0qBY
b73Ckqi3sFaf4ggwLqX/+A4jFUKZ7loHhjjj+9Sfax/q55BZOhA9QuxOehW0my4u+4Qs+JBwnBKu
xWCPDauAnCT6zDCPpDJ1c7l0+duP2NwuJ6Vo7JKk5cGWjY2+Dkm82QVynsKhqX0iselb5iYrH5l7
2KdfYPZCYeSTnlnA3ycagIuPyJQv6GWflO8MlzZX6tlSDEQMEQuS3rp7PinWFm75HWFmXsS+P74r
nxCYPH0YniSM+O8n8ANvH8dsbkzdfO8RIOGYyVaVqYoba9D4GAr939hZe8SX1sPzuqdwaNKN1sfV
Pk607Pj3maYwQ8aspZERhOfRhnYG+TnaRUUrznHu/6dNYbTravaPGRdhS/J1uIi6KzeHOHROJba6
Z7xJEzuoPZXdNYMMDWak4WSJQzB+Gvmc3EcQarok2U0Tp4jPTEPDNYbAboGtaSaFYTxicVYfOkk4
DJzpavv3hFTFt54NAQhb+cPGnstwTB15bBzjrcA/VJrOr8L4MBQtyCygAchXy/Pfh/x/xs5rx5Xs
2rK/UjjPHbrhTeNKD/QuSSbJtC+BdCd2eLfDfn2PYOmqIDXQaKGUOMl0JMPsvdaac0zFhbfggaTT
EBo9FoWyHr02O/pd55BdoEdnF/OjJpHbEyW0asjiqhAm+f7mz7MR8EO3cdUCWXtl90tLMm9uSKgu
ye++al429Yr6cGVBtsa+ODpne7jk0S1h4HlFYNhe25HhmBnE9SbsmycxOs1F9ZJHYryHm5mP/jbJ
WIfjwouOPQXKrJXqynez7AbPwz65dYx13Qie1aLCUmi1oJw5kWFwkOGhBuFWNn69MCdWHGuTjZ/G
qHb3EwlgYEtPQXKcbfgVrtTWmT8ECyVnS6zkigrRtnXIe+mMboOsb0ekpnWtYg2Zdx/jmTaeRgvf
C6UmOk+pJ6v7pw4A6twGvUia/f3YdZ5JQyYIlE0WK6T4AODL4vrYmRKWcVchpWgqk3VUmIf7v1D5
l4s+6MKXsYqik6VYAG76GOQ/EXyNLr2NgzCCDsZMapDXbIce2lSNVU31kyvYsCHqwcRAEXSsmM5B
PIVUxYS47WW31vQCZBAzvWOu0DTq8Ybiuayta5LPC1UbNrk/lgu/J2Yqq+NH+sjBnAO0ysLiA1cu
iayYIe2gEBfdISFBDlnwZTX2UWvxeYyhc4oRp56BMLw1uH5fkc6OS5XJs4FMlbtq6wZ7wKo8R99a
M/13ronJLNGvug9rrLRzYWpPbHnwn3uo/+9ntpkY9ordtr2cxpQv9lBAuTJgc7hRQsfNssOd0PHM
53HfbESsaTcVd/+KiF+GpfRWgRFBDXBGz1t1JEJBW9ObHeJMvEaWub/vg8iozo/0n7GAKwyYFPCm
VhkijUgK77tPieyabjz3D+T17jtMc+vC66HODgk407opLz7dnHmON+MMEe1KccJsvveCc21m+V7I
uFli7wGWHh19sn+OoRF5c7PFboUTx9+P7ll13XjfJyUKRIPaU0e0To3qxdfGad6CjPs17HWwWaU3
11umLQF8bwBhqyoQxa6cJgh5aqEpC9R87dYu7wzr/r7xx1uLK3Ilus7YKk1Op1nVrF1gP0ic7peM
F3dfZ4p0eCELRF8rkwpY6Qv1PRBiqWV29S0wYjIMqIqLJ779Hm6XzJviKbMn4GQVEFufkPOnTUJw
QSD3tQnZrVF4Gzuu3HgvezuahyyiXeHkuLxkidSeK3XZaEy/e0Bh+4Hu617Hs7u/fwpEGu3bUN9G
MRqHXL12+NkeogYvRVmo4FTun5ffWdkhdoRJM29CrAWztLTVbahmL2RX5JsgQyVwb7U0KiI0q0Fz
bbCBerLJHJ/3imluhkgXO3XqYvRh99Y5urtVhlE9CImeuPaBV5Q6bW0xbBwzVWlyFNGqdpAgG2m7
DSdRcMUd6RDbkG97J1VR4mr2QpA63Otz2h7A1lvNw2lsfWMGaZmzua8uIhMa1Wha6uc6DODSh4i2
Uu48F9crDxaayxd0/Nssr8GScSkvRlw+NTtLMySCY1pQczPVVjKX+dQsi1damw2Lvu+adW5w83b8
8DkTGVueWj2UdWwfcp2NWhc46luPAAx4xk2GbXwdU15Fr6AdCmi8Mi609tW02w417BF2FrirVjcZ
Fdf9o69L9gMI0W8B5/0qpFp6c633SOrVB42sbtkwgF4pijgpSj8clBxuXmb6/Z//wjoxHDp811kJ
H+v+HYMxRBuqpX9+b8gLdIvO2gsUhxDxKGnuH1AK1Cc1cdE6+yBEoXvtJB3NFwNOyxISujX3cnhp
BmkDb5XY1IPMl35gqfuu40lpfuKuJgPl05SaV8p46fW1sw4KQ31WUswGnUoO+v1TlyyqLPKPzZjX
R80LjKey7t/vn+FhQw2qqf2BrPYiaYf3XDb6qmG4swHLkby5LsN4m4wf1pE9RkWyMpIUJCZ/660U
1iIpMJHQJ77qlu/CHg4hwlR1gkAiRqgat+3aitv4EJSmx7aOZlCWNc8OEpAZdwF6WdOno2YfI0q7
8/0zF25syKqMEch4VwNyLWuhguvyjaVXBsal08tDBVLlVe0yscXk64CD8p8KTLlPpvUQKr776RbQ
mBorGpGilP5ZhmxMQ9d76WJxYkZYnkgDCLaGxSwzctztff3O2OEchR5gVEjj9Z+bxNIxHFou0E0z
30l35Nqku0xNtk5m5Iuyr6xr5oNQ8WPx5BS5XFTTOzgKddtj8PFUo3hQDaW+GKHIGV9m6iKzaEnX
/dg9Fm6/kbVtIn/DAXc/Kg2CmM1QOludWwaU0qF6VAr5IVQ/PFag5G0U059Y3GCA6qNzxEDMwDAg
0xdd6zC/n6+Jbp5I7XEweFjmtimNi571PJWqzl693sYmwv8IUymDZ4d0YmV63MI+grZ0dNYSBn0y
9KdmdILz/QM598aqc810LmPjytunHu5vFu8LO6ExCXbs98XVh6s/wdHfgKuTP40LQQvbV/rX5nvD
gKzM6QCmfW5D7mmVTSj1aMlsjS25GRw719ewSvbOLqg0GohN1DxqXvfm0CFl/CrcvUYk2B7Y/puD
EAIDDB3dUbqnEQjVoovQ5A1Drt20kFTvOmKrpUQslHUdkVGQ/Nw3obpKCFmQV6eAmh0rFIpcARnF
jzUIRfhRjknb5Q/oRpmeTgSGRy21VkO2tWQi3pRRtbeOkxtga43gLeooqxJlfDc1k2KidvLn0Hvr
o8J4aayGmiKLgS2G3c9A/M8zTDo91ybCiKeekFEqTzppPyOZOg8q9pcIlKdLI1dpN9g1cvZjeZpu
bBv6MyEsdETx8llKBltSCaMd1+mnDw/p3JUxkZyWZ6+rgOlIDQJ3H3ArfSlzsU2TUbnEQa0dCZLg
zqbL0apXFPvBQ6CK7Jy+IMHbGW4N5cPV6IXsaSEHm4IQgIs9JtQjvM2mLH9suwh3MEn0J/aOVzbJ
1Um3pPGklt7eGqOFD3J6m2CWOd4/YK90VhCnIAM7DUA5uz0GommvKbPTlV8nBUMCn5ZOU38p7bYo
reo70/Dzh7WgeY3XfpvG/WsVo4QVqTZLfV08DSGmGyfrjRNuuZEhTfxUtgCMMWWKh8gYAg4aBUve
D4+9Gg5gc4nj+usp5WC8cY0Uh78et8rMW1cdiCa91QjlCmWLH/p/fsrsypfQYexrESt9f+lOzmpS
9uafl2iS1ei+8uE7aUN7pbDGbXqzlm+9dbxXqHXJHd4LnaU5DgRITgWQl/coIOODg3/liMa35DT4
yr0qAARcIMiOIFfIMABrOJTauZLALOyuLj9rICRR7ZKNpFkDiFvaNISqaMd0atMJ+lBk9Oz60pFo
/jklEB3rD+29lM2YGTGqtB9TO7a/Ghm+2zXeZxXhw5pOHrAm3zjXbp3sE3DVi4wo6FfVpfFpKSGE
KTSVLQP7XtHePMjxXhgQbDidHDox7Nix+kNsWedCjfUDdFz/sRZdvBl6Fx6T5Y4QUN/vp5mZpPm+
tSblpp6eE63OzvfH7QxJGLI6cnasEoC3U7e3jiJna6nUSuiw+g38YW8dwmhxrcT+UgSakkqv7ccA
pPcWH3O5qofv+5ovAxxzgcVePBy2JEKAOsRV0sUFrOc0eB+p8o+J4bILYEO9HmjL0Vnigzp9QLd8
NgHgT9PrrV+Kt66Jdeh/YXxBt9rjTrLgqxpGsLmfx/CRq0NdqZ9hQkHJzUc5oLoat1GSA58l2pft
DyYY1GUpkoZTZtASiUbKlbj1aIzKrJstTOBex1GJwK5NUSbeBMH2ksb7lNDXooJREFEM73FD8pVW
asNaYN8+Dp0xHHFysYFD/d65+JYtq/9MzPxi6Sw4Khcl+aW40HuT8V0BDf4+GvLY22m6bz8bVheg
/noDjW9fxmTYqbbrPmJbh/4o0YVClVzcSxrYJcM8sTyCdL1wB30yOBCXXS5DKb3z/V8ZCpqDatmv
XQov10xlB3N5sou2gXMYsri6JdLcaanSvokEhFrQE8em+Cbj4yz2bvDXyPVSnX55/7Trwf2m+dRm
ZR41q0s1JI+S5ShWNPXBa7X4HHm8oW2VZB9+ziKTBBhXx1QP16IVsJEGPX5XS+VAC/7464//+sd/
/9dX/7+Dn/ycJ0OQZ/U//pvPv3KE3WEg5H98+o9bnvLf/Wf+9T3//hP/eAi/KkZ0v+X/87vWP/nx
I/2p//Obpmfzr9/MX//ns1t8yI9/+2SZyVAOj81PNVx+YPjJ+7PgdUzf+f/7xT+Yx/JbbkPx8/df
X3mTQSu4/AQEd/3655e233//pZv2/Y36832afv8/vzi9gL//eiJnpvkY/q+f+Pmo5d9/KZbxN9Ux
PN11DeaLjqvpv/7ofv78kvs307NUE6a77pmernm//shIQBD8mKH+jWGzrvMjjqXBOnV//VHnzZ9f
s/5mG5plOTwM4NFWvV//8+r/7Sj+dVT/yJr0nIfMA6aX4/C7AOdNh3t6ffT4+fWWgaBB0+nZOobB
178+mNMHfL/2v6qi0xtjmt/BVjFWxJXIoymuGKfq018fCjKLjo4GMIyHR19nF3V/KCj/fOj+eKf6
9amavrNg3vKvX3B/2EmK5lhkfz6c30cX//bQ/ZvuP2MDWzuSdPDXr7z/C45NczS6/3xY6kN7pDlU
c2cJbWKhA0qASWViDOmzyVoX6HH36mPC2mQKU8wGg0jvmB16uCjGqNlp+1z18RYbXr/SYrgmtDCN
TaOCSGxzgKVd/+CHqqAayp9MOYbbIaofZFN7R677Tau48L0dQkNqtaZMoWEVEh5+soGy4aqnwMB0
AKAx2QWkrfRxZG8ZcPgoDLt+qWjYoescpJej6bAyxLgNRcSGzWo2XcwKUst228kArBnNVFpr46zz
kYd11aitiHvcIeMgIQqbK+Sx6LfJfHmZ5FV7qFxSoVnS6GhFybiPfGdLHGy1LYyGpplCmK2ZICjL
zeKprl3S3dsBSEg6ZCBkSW2wIzpqMsWY2fPE6HUxF1FsksQi99nVSoKbMpw0DkO/kcZBj0/HoTiC
QS1Bp1YBjaiQ/B1sjaxp+t7TIhzzI6CwYOknHigBj+EjbDcrhGGEqsReEg2zNVoLtVZmtYtSk/aR
nA4k83u2ZPZ+cO1uO9rszejj7qohKJfcFLCzeG0LKNk20Q7uIxxA4CqfIp31WctQAyGKVvxcx0v9
3kii1Qbi4XpnZDdX4csfPVAhlalEDJmMp4QW7YJf7C5aiNvQQwRSrEThEBUn1uoFQvL+0lbWzcwa
Z9UWarspCqSugRd5m3AcbppK5nJpt7tG91IihdGQqBxdyS565VlGP2fDBoouhdkLC4GtzmTc8TFP
Ird/ZkxIOm6E1Cq1ihzNselda1WhW62JB0en/lLi5MygFNZOYZLYTu4JhmhvLR0b5Rasyn1VxNWx
Vgf1SnWOSAWOizDLXTuWw00NsIR7QRjwTFRKAZp4gPf9NTbEfqF00MizTGW6jYrvsR637D2jx6Yo
MDaS87IaukbuGLRjssOkcdFkOcztgITk0AQVRNIZgwb0UF7axudwtLRTlyBj95L3aKjEzm96hbrF
qFYGuaDLysQlU7USXWRsFBs6TFSmnJZHC3WKbJ7TurlKI721Al25UXE8KnKsMz1MN4JSHWZ/ijmp
BRE7du2DUKxNkK+t0L+VqQEzgd7TduQIzAw0TB7tagrRjNMuoBFVgtOG9Jcab1LWiG0jg3GTVAha
NVX95vFErCipXzpJUkZbY9V0GM0QqpTEzz1epX1Y2JObVjmKNCjPAiU0xS+BuXRXk1PDViLkzx8r
T2x1g6wmadhgexCMoM+yjG2XlIeRvNa1oXju0id1r1SAz9PEI/Xbc39XqTZdW8xMWrYvw4Ow8Sk0
KuBiw+5JGdE65sv7qGwehrSor338VKuQFRgrizkX6HeHNPYJAWZXmeZaNUrkfb6y15y6+EK58Dl0
MaP4EPtZmmqPjmWFx3AkGcj6KsSY/MAvgGmlDMVVaWLQXF5R7eCgZFv0sr9j9rUzfD4tknpOX+TS
u7EnbxTL9CTSRJ1Y41qO098kPoi1qIBU0JHc2E3I8WJoOHM6hb1vySTFh43p1doDMnb6G37wWAhu
RoIe3jYa8ML09BZMVE0bMwbv5+RwtbiCcBj4T5npiDcrLNAvMxWGB9hLwLyxvXYHTV0Blr1VqgFG
mrjNnRoE6rZwoQzg8d32dCxWpNU457Aa3TnyamyBe98exrVWUGWONO21wmVwNRk8dFLOMGFsHTQc
RNnXNwbEZHoM9J0dZOJusNZNOH5hpPorKotrK6dfkYb20ix6FEKtq809QfQ1sRDEGAXiUEZKtEnz
YaubmH0z3VwL330CSo7dXmcpKMN6a/d0gwzMG/VATJcuFa9hkuvXS9OYtGF+1Oy7SDb7+78IBP4K
7DRdhVA4WSg6klrcVy5Re4e4jzyJ7NgN6ApGqERGPliceFGxjiJCkxLn5HKK7Bz14NZltCvpmO8a
1y53llj7OAjX9MYtuuEakoTY0iCdhtkioovmNL1+VZn5m1b5m7c6PgWlSlZQoMUbU1vnUZg/6NL8
SmIzXou+M+a0Mm0Sh/p6Kb0snsPRjQ/lMFpLCQ0PRMWpCjGX2XDhbL26xSEE457LlqAKilxFC99M
BWKBri5CFV8tJ/Cj1pTq3AYCt3YNkqQaxASdYWdLD4rNpivoSrc4YhfFZEXJEU6aOOpSFaVvkV2l
nDy9Xfftx+oPrdLmVge+Nd0tcUMvI0SpjxVJO1qqDvuBqzZouV3ULaZI49VEzYZ9WaeFonXM+/nA
e3aR+PhC8FppR7xNSjtz5TflsrBKiCup3Opaw7PFTzoWebkI2WAwH41IA2Lj0Y54+xqLeT0WWqlq
yrbuGPmXzk54Ju6Irl1jMXFf8CzuAnMsvozMaLgZxepK9cRVl4R2hBnZY9Lc4OMrV5kXfVXsbwjw
8lZO2mIwiWhU5pa6xmPVnlpN7mi94CoQey/GsVx07gszNdN8Yir4ZAK3mTOOJtcQR1sb+f0G8ni4
SfW2X6pqnzIXXgsD8V6s6i+uR7+rTzICl3N1RFmLQXfU43qGkLGc655ydbilaRRFazPFaVHY8sC8
FTXOcxR3xUup0qbJ3eoYoZjeaDHKVy/sV42hEWHjY5MquMxrd3zl2sCJoMxDFM5LW+L0NQKBzgEN
O4wcpj52sY8CRtAoh9HHj9egIOAEOtccKzbQDy6FeWR7a7J18Kh8O5V4qYzYZLtEi0mbgpX1aq2W
brZMBOmieFYYvgC0lP2BwFjX14tFY/H3K8KzcIMQOuWCfc8bXGiiWMM8bAmaQWgTsEWIY/eMttAC
4mxQgKJbBhP+EY1ALkzJnNEnuFtoOtJXY5upSrbqdW1F0xJgWPtcWe2TyTOuO3KGhqDdd0n7Wp0U
EzF0pAwOGdmzsIVuLyXy8jHQZqz/MPnV+JaU47sqrE+yhiGoSUJmu64+5I4OBgXqpBUmZL9HuK5z
2vJh6X6GHcgg25RPI2Iz/iIZ2vaUIR09lm25rsMfr2wOTCsfRwVgdDz5MUfdvND/Mnk3/H1mAxyx
LBcN54AdV6Pvwpiqc5y9LLphbye0S0JokOSm5dh283dl9J4nBN2sXeXs9FrXd+a54baznGBxwLQ/
aZbqB6clqCbLN52NtLxXiezog/KzlXgeRPzdOFiTFCWsoNO66BVcnGDAbqN5yQDelNCn/a7/0pu3
Lq3fBJJ7guyzJeSHq9sGN7XJf4imSOY4NHcyDgByNPGjoCkYVRBrq4nM57QHTbHOwiiefeA0C2GY
iDjbDUICEFVYIdlu+ueKM444Td5kpWICpTUPUVZ8BTRO8OzjTB4L/dIw7IDHml2jGNWQrpl7Ig6x
jSiktVbI0Qjx3XQhcQztbkA3NHMXWlO13HRJqQmrOFgJWXyliNSUeLz4oH5natlv64bRYupDnRJD
cHCF96qqLXEdLdFdBeEQYVZcuXlPlDUzJkx0eJqA3q5Z3caev1do5hzVO1wdcOA9LuE2/7AjyPiY
/4BRWIjRNWL1PIlGFcvFLMknC9xkaamt5qGz0q8SDx/9GAUYRdtj8525Tbf0TeboqqfHDFqJ7Qx7
YgqzenxDDUzEHaYLjNE6DoUmvCiD4l0T0QzL0rGimaMYkqRmlhY3x3UY1WdbRORYt7a3k550l0XM
KSMakGNGqye3YshOvd9cqtBDeaPobOw9lbGXGsG+XtQj2sE0NdZNiDqkKMf1aKUcM53KZsxZv5EP
DzL8MZPwzU9RP/k+bHqrATmLPrTSZXMjqihg8D/vfPwwUjSPonJhnym8qhwpooN9qydvSe86+Lw0
HXXmDcxk6e/H6lI2WA2M/lA79OpjS86NyR7fCs+ZVzF1dWcreBQbki3yrtlnZI8uQeFCAWaGVE+E
x5S4HHS6F5liSu9hfMBfG+b0oTJ4WmQMpUYDxT2+VTZ8G25sgrcZCUSllu1Kg4So6dqyHTyIihoX
gzlFBILitm1H5ezCAmAk+ntGgMFcKwI2ppw5cdLD5O0Hwhkg7jT+b0C5xhyahjqzUrROPTC7vMZc
44CZBiOkEQSZfhQpt9rATY/id6gTtEUYE8K/Qc6Jt34TMerkasCqF1hn1xWLKuBgoR525s3EAqCC
oG3P8Ad9X9Trydl2xVW23KVS+yOFTcytPxaztJ5mGZlc9VPSY2ZlLC8tb31YmR+6Phm9zB2ppK/W
QAqGaRdIaJDJJMZnNhzggxlzYaS/rcw/GwPzTZncdBt9Vhkfi6HOWck8uRK5eAoqExVcmS189jXL
3n8DWIYLnOTQ2OgXZwGmyx6VhZO0DMc0zli3ITFQ7cplbteTz+mgZhRVUMZSWGEJe2+inyuYw1hX
iucmcJpl3wDOEUBrG4vU1eqF+SCYorJ+Vk1yQPxoWZC7uzGgX+JT27tygOmIsjWI0DBoKQpkUPoz
b5o4DRmLcELhSvQLuCy0dE0VrFJa0mTc8hMqa4KMNAK7ejbkAU7nriMytbSf9Mhd5HLYRarOXZFd
IphE7ilZjSinA+pnp/sy9VcM6tHbdtpZ5uS2Edcoqp8uRVHDHQgIP6qPoQrOmlEDP+Og7zEXn6St
/ejkRaQVgsQ+woXehvUh1Eh6YM45H7WYu8qYnofCL0kc6R4jm2ZxxnVSpQydA9JIFmQaPYAMfLf7
/EPgOgM5iAvILovT1rdZJGK1JjHTLj6hR3AaB8gF4TV+Wd7UOMeuF5bjMRk63D/qbzfzMCFb1kVW
wUmZXpAbTTsli1z6xjlUY0ALILD3acsd0K+8A85IZEAR3t5k8LPFSomcBSwUe62VnALdgAgu0XkO
Qf9cKpcpYeo1wKlyMt1xhOxIKx0j/FoZScLipTHoc0iycLw3W0JcrQuWKyfpX+2qelAYBwbgt4Zp
Z19yMbnDeTB5xxy69mbJLZuy+7t2Pz2bBoQ71uNMx1zZtvpvGH2c+1310fmPbR/EHE18t/wfGYH3
ZOQYTkyAkfNyXFkkiCzQX3EKGgOaiH5fOX0y07HS6RrYCsZ+YCnI4QjPoy43sC9+eqN/HmlV9OjN
8HwTmGb4W79p20XWlJu+aG5w8N4LrwVtN1g9kK3uM6/A7YAgOhlVxPyVPoDwQMfKoqILPo7DvHrG
NYltqo6fmZZlS8sIa/COw6XNw3Aejse2oszuguYhiXGS6A1+QQCF3JRaAGcKjhYRobIMoKotMpsN
RZF/GfrAjkcL2YPGzNZkLK9dNXwV7hiuO91YibQOd03s7kVRgAFtkbl01dYYyKZVsOGAsEMCPRkp
FKBenvucGuxsdEOGWLTWDcg8MplMvDN5eiZV5+D77hdRxFezWvYDoiqe8HOV9iNGjVXok4RuTzgT
PHlQnlT86ix1oerE8xiXHjRtjPL5pu/DdR7E+UJpyzM8sxrB9/DBLeSkZhpjnOYcqy7E2kw8WBOO
KgZLGdvDkoaxufTT9t3OySILuDo5l3dOHH8blLdhOfQLp/a2EuPSXFrcMUvK5SogKszXQA1ynRaB
zsyn5n5peJe4dj5EfUn8wtkGhH3xUtiXDPWXpY97S3BFwcP/9isJGz3xjpAkUMiIb7JC9NVAFnTv
gSGHKI59FjkxtTCb4Wj4RJVJQ6Z84AEapUq3jrFyLGHLcZj6dp22CLvYtxFcUrdzzdHF3G6ard1Z
hK9a9RP2rlMPTnOJ2XCb6VyIOdJbYdD/qNAXLISbbgMTPkmVoz+zStTHoHl/s+qhlj9AwPrE/rY1
XfshV/KDojkHsn7zTQaRxs/dhwyP0mLKuxZjxF5lDG7YQwB8c8tBtvqMOB0CGUYcdG4mzuXCB3sx
Zt9FIFY0R2Fvsmj18ZSUioRY1b5l7569ik5aOsQkjQ7qDfL6uHDK9htt5jO549daEFzgd/ZNT9MZ
UxlMoInyZdrewTQFO9TIe+jV4aVM3lvi5023fckVprTCv4VlO4G3arR7Rbu0wurmcnzmaGeoo33j
RKTjMXH1nTIkhOWVn2SpqSRWYr4vb2gFTaV/I1RjgVgTyxR1BDP0man2L24PhFETdrzUgp7xuHlA
SMJKhq0xseyZ38aXnLXEreszvZlXpg0/ZAQlGrt3ke2qdngN+nLDJmIW0+dri3FlC2oqKgRrJZW3
ptMPKD0/Ija8LbchwtyweEZUaDTYfG73XgshqlfexJAQWdK/tUON5c5KMC445uRNgJHizwtksTMW
BO7EgJfGgeS6UIVvFP4u9f46BRGJAajG0HI/hVX0GKTexsNNrB1UgKZLvaQtRWgPyN9csSAWxqee
8K6FMPvnYtgMISNSO57eaYIEG0c+u7a/GkcGhEV4jMkQ8FJyEgIVuFuWfuMXeohZmWaVVnxaMJW1
1l0qqnlxWmPEYwfOMX+EbSHnzoDOjDmNy72/3uM6Bl8lmnNIohiCt0uANmeu0+oIRfGtyqCf54nI
treYmcwiIXcUZeT3UOOG0D3xhvySHVtRqAvSoZ/yD9n2H4aevZLS46Y0X4sKg5ESjJM3/WHQqzPl
NbCm0jzBsCCIACCJX3iXZjB/VAA8y3zcRa4D7pNqqo30s6sq206zgagabw6VGb1JvKUmqFjAQFx7
TE4OoZIBGtGLVRM5Lzrxs9KNP72+jWeEvUP1GOqfQmVrwTaP5aoM0gUBCik5Gw2XHzqULkHJ5DXD
WulGAOKVebRgtM+bIFgOSUvqmmK/qhnQZa2BrDqyAM8cJuVLSnSCrsDsB6ReRG350fFG0VvwBEeU
TItcI98mSHQU6dlnZAbLjt1/zNtcTBZLTMEjgDlqGIp8iDbvqZUYhy4lAQCanLaMRHiujM7bK6FL
bEK2ce1x04fNV89NdYGE+M0CqgvYdpsfJOBUGDFyP36SF0qppTYraQ9AZoMEmeTEMta9g6MA2HT1
R08S7EN3CoYNunTWWVXpPkWmnVpRzUtPudSd+pRk6MgD71jEFjYWJ8b9rV9zG++OVspZ0nTvuCMv
iMDW1AnAcKt01w2oDAvFPjj0ykJ9gUyP+q5TFpUtaewUBQJUEl7mIhn9a5m7r7EFBSDTJp6odKZc
P+9NUSFjRKrLwcY5IKh7NRPshFvWsxF4HbWl+gNeLMRhNJInM+glN3ZwuIrvbdxMnMyvsKPCgdst
Zr0Ai19Yxdyu03EBEVdME+oXPdN2HqNplm9Obl1mn4brPVSMvlQPFBtF65VByayUaB207sW3gEOl
nvpgV+LL/A7iCt3Niy1JNkW4kc2n1OUG5YdbJQfNKQhR1JlPGGUg4aWF3WoC2ODd3uBmCWGuNlSm
urMvY/9NT+wXR+i70MiWNJiuoUn73nVBAfm9vsX0wWVK5dM14VYYeHQweaFYwFbi9+c0DN5L0XXL
jrW+7cJLVFcnIZh+hNWrHpJGM3KZGP6zbnYk0dOKo5B5Cnvo1zaRYnQF6CsyuCcRr5PEuyvmynSN
V6Wlz0wq4oVC4yXIenMLn5fQmJKAdpWuALTUjxgN9KG+MAtDFuVJ8Eg+GGosVzRouASfsT8rW8iv
AM0kLPqkpAREZ0BBN6Z715j2gDZN+ZGkKof5/6yTGzPMohmW4a+ks5Tl6C5tEtgzHH1bYqCctWmm
+zz3nZlpUls7sB/QIBuAYFgLPQ9GmCh/ckjlS0Z9cgkfxDkVHfWMNTWFVRelZ8Z91Vc0khGKYlzW
bhOSO8AEEOYlQBnZ72yqjOXgmA9RDJU8duKtX+mCGQ2teqCfTz0zvplKt4UpWl5hCqmUHQ0Vpi+J
2ayjEuQc+ui1MUjrUtkQjii+Q2rsjASaqE5OEclafimnFLFxFeFzXmGedGG/XfqGn/WgZs21TGOq
F52Jem0PdRqXe8J/Ziao97XRm+SXUo8ZNXfa0R0/AvtdevYbMwiUs2NMA9AQlMWunHu4qmH+WLQO
wSRyERQrh4HadtTCYJ2NWkmGDpaEwKDa0VVeYtKtwRIeSoB4RwpfAmnKtML4/KEFqJvHgCJE94FI
qxr5KVgSkF36S5aZCqjwTSDAYvYJKLQp4V+PpRMCdQ+dOaKm374TKSuJ5XKuGMQNDkupFu2MnjO+
htJdkpErBvK49foTmM8+NUw88wUhSyPWJRAklOf/h73zWpJVybLtF1GGcHB4jSC0yEgtXrDMLdBa
OXz9HeTue+uUsOrb721WFSf1jgjA8bXWnGPWTulXEdpCM6PrVpDGhMqv2pNRwAw8Z0v+ojER8Scl
1bYdjflkyuqCXeGl/5amE8CXAChrPQ2C9yA4U7BAsKWm4K1i/RlMYklmG33ZFD89nUa2r0jtoU5R
UeP7UVtMwB2laq1zEk5v46yMO1wa4BZ6XD12fTPZtafrakxIM0uY5ZF98otMTsASGM1ObGywWmnm
JWwgeHRNYW2pK5iLwn+Dqfmjb3S0kkysh5Fyza6akXV58PO0J10HCo4DmY0BK/ljTUM/UrQrYUrM
h6Yabg3omCgFAeVYL25wjHNgZpn09mZdGzvsTx5UE6ZYQTq+1ybtVT0egbMW80NKe5Up99607C9g
ddE+BXgyagrdFm5/lIb6V+pUVzerRwaxRrCLwYn0iWVAJRrJMKqPUyzRGtnPUTE8Ej1BKECR3I9j
4j5MeRFCKHL6jWu/aGMxkpRWvUnPO1hF/pGhNDqYUeL5zLUslifLJ7DPsxR40WqJC0vp2OJs0DIf
+Qd5ZRG8SUpn6B2G+JEMkHjpP0HQ29cLm6wfA+J4Q8rXHlxh2EUMvDnafEQURkfDcKtKiL4JqICo
tbZ9UWClbSDY6WX+zkXt+NSuiqQmrGuMO6zTXJTTqRn0rSzCGHec+0WFDAHaHYGLC6c9apECc7L4
7VpPJ9SKHjVs1X7PcJFeU+v0+7SmWPZkzR3I0xYDh+9YXBZqIE1uniFiOMbCaQinaG9IwqqDjsmw
1c/6MVfLQbJEfmc5wXzREEKyry39IAtJVGsMPzN4UsXUs34m+q0Xnf5Qz8OrFSW7eu7UGk9T6FeK
GUUzBXRMBnLewujTSAhhipg6aDnRBCChZt9NlbGh1PpodOdXF1rigFbCM8A+dh2s3SAYjLU1Abzp
WNvKEd4u8WVwTISe+GVAx0hnq+e1/TqwU+1cZxIiNMLaPEZDsVD8onpIqHbRyKpyipHgwbuZFson
RTat15gZqtxDiQ22TVXkUCBc1A0V3QwtKi+arVc/dJvoaEccunK4OCL6JYr0I3SeqZd58zwyCye3
oxUS0Jbifp1t6KnuaoAmi+cJfe4xl/ML5c0GCnpHCGz35Ibc5dI+/myNBb5iMRUqFdAKT1vXyGLY
y180WphraEufWsJpg/qPka3CSuWWF2N6ajX9qwuR9iU04raqUg9TIp49M/4iIOvAkL+m1Ix1+tk6
xaSWPpGqq68Cs0QYED6kBQiE+kV64g6y0hO1Kz9euaue4mA1K3grVV+dkXP4Uy6e8wHrniaIu8mF
QbJiDOLfG7edyXnoWvG1R8ZsE3iFinrfzdHTOI13zYLHEhTwbinI3bNpi9TS4Iqa1uSnXLpswK/s
DCtNFpht3AwSMiocJ0+e7ElNW9PANGfpoZ+kMQFehtU8VQrcc5gU5L2kDhlOZvel9ctGPyfJKTd+
4/xlkSQeDn87E7iqn7ythekTzQgIYlXqvd/U9p1CAbTSp2DYJBxtpDoe8wxo81MP5yFLqbyqRTKS
l0crls+q035py7UfMW4gxdfbOwp2GGWQDQXy4MxyfKnM+m4YHnqB9CKt1tLoUt/t0QjhajA3lVZx
I5zDE0GkL51rvNQjkvGYpBtIwpyQQH90saB59Pbmmdx7k8S8Y1GagTi4OxeX1ja24Nw7cXFf2Jb3
o8wr7CM0+f06UtbRc8SSHWMzGYGdvjC6ygfeVD8tsjN2LAItsMcqJ2yvQ69ApXA2KoWwJ2VWcEfz
KeVeSJ0ZBnc2A8HDOCOssDq6s1kqyVOdqUmBeRAGD/ZKds3bXNZvdFupUJZ9MjCf06z1J2LTgjsr
rMGSWBIicpm/RoTk/qjj+B5muF+PyjsVWqAd4nz6oBVPbnwdHHEkxmuEYwyKgwJ0Hx0bULcDVFYn
EtY5EpE4o+zfI91ks4FIgL0473AMQ67FZM3+xqke8bAuc075wdCZ5A5IEO9NOly05YacFszS3HKK
aDZH5lUsjs8qZdzZ9/UFJhnq+LKst9qEzSRwHpeR1LePRtUaMxD69Iptfznn1gXqMNEpiftZNQyb
jGzUT2WSX7oOdgMLcBghz82T/FWzEk5mFbkb2Zb5Pfz094SoOuKWo9fRRIEKkAitP5TF18ZuHzx4
ZaTnwBlp6VUnjrnD3p+fbKO55jocCUSI4LKy6VVLlXWY7PCzs7jsIPJ44Dz4HluJ/C4H5IUYF8U+
0QNrNy9JIKv64uQtD4wsi9P3p3kNljupZ7mxMShcskpw884TQIzovsbV2NfjdhgUTt9B9Htkaazt
Ux7d3HpGKNYgvKSIcZv99xdHpSJafGZ0ceCu0EhLoacuP+1pEh4oFmf/7z/XLz9sNeAQzX66fH/9
+yEzNJC6ZAEai6l10OX0+P0AIFXH9PsonGJ+rLWO+6lNIrizfGrDhGEWyIH5/u4shIJLhtGVZJnf
lc3uTTbpTYaD/svJEZS0Cy4hFHvDLSDJSQZ9eG6nhWaqDhnW/Z9qaF8SrPefc4enRoHDehNMAoAj
leVznDCSkoatP1D8YOuPRH7LM+IwNVN6lymMYPkAIj+1zTQdCLIJ6Cfq3cksqMUcLb2ScpOczH5M
Tt8ffT+MVRzshxo/8vLNv3/93/2sA0gP2UOc+cQceKxDvTzFTuq+xGNxp5VmfO9GTfdiEDO2fNUw
hurW9vbj98+MA+fSRMnF/dOSLy6O0F1m0L/4/m5iNAlo4WKkvct3tWhpxMdDfv3+bq13SMsZNuZo
Yh/Revz5pdHoxUUJvA5DNLkvdSLSg5gIZ/z+pZThC7fUtt99f2oIWGLRLKY/T7mQ2q1Al3dLEyle
kNUs/yzqofmmZ879998bUtGf0PHEf54xBVmDaS9mKrf8a9ISBfntdvnnGZeoHVfO6LqXzlKD/79a
7f8vrbZl/yet9lPfpL/+Uaq9/MIfqbYQf3Opily2w7rl0nRHjv1HqW0iuGZAScvCAVWKXBpBOOvF
IsYW5t8M3bYtuZib7EXf/f902pb9N9xCwvQcV9r/E4W2zZ//iz5bmsKSnu4Jlza0bbrGP+uzK1CO
NNGprBra3TtMbCs5dfKYBU6p09bQaRlwX/ikLZ4k5NdVGAAHATh2YH8pAh1zV6IPj5zO1R2K80Pm
PpfxNRJzc46rRB1BT9E/aAxlHvU0IVlCT79MJYCw5IByvW481Vr0s3EzcBRGOxbrMgd0NaigetRz
hnXuFJEHsiTDZZ26NTJEu9gz49FzI9pag6d2UWcTQMk3A+zrWT43G/RQv0fPK+/J0iQHvcvR4sTJ
aUrNYT95NoiNTCJYbTA9xIXJUC6wtqGufxVjevnLGfBfevh/0L/rQv+X95doZdfTDYepp6M7iz7+
L/r3tG/pXNUMFXIE3ytHkRufp22AJsAMrpZb1RujaeKN1pMjZYcZ/nfIIdEwfnUGktXayVBjEXHe
jHF0q9y22Jl1zgyKZEzujgYe3jbNoOBhhVt+sehnQW7dxaSEfVZENEDUPqGaKNh5x9ariNStmJv6
vsKKtVIKrS1vlnn4/t3vT4H7tcQpbFvhqvt5Rt2alWr5SOcwBDoAvDQ+OoZXP6XVy+jk5LFlfbI3
RBg/iiplpEIH3irt9s7e9jC/WlVUrzkZTReQvSRqBfmSSmawE5+JW/A6e9EIEAxrTVG8ndwMi8DU
O89lTi5zGp0jO0O3ZcmrY7fuNWLSQzazIMcI27Gz1Rka4oJO3jr0C4jRlj9Lvt0bMqSj2bt+hKcf
VVhCHkjJwd2RXgKFchRAWuucRmU1Dq9s/xEjWGZ8/P60DBQeg1HdQ1Ggj2UpcssqXbvUePAQXpK/
MxCNRp8z5VxrYXYILz3MVomDuth9v9g5zc1r4qQHQBCnsJcRx5Xpvd220bEYBOd5UjM2qifCsBn4
vieiqfeYUJwNaAgMkHrPSD+JJ9+ekGVvzUFnjyW2oz21pziHkcU9F7owopt2tseraOzgptcRhYkQ
l7z33iuW/LNlECpszKCL/jgSdUlTlq0B8hkp9SUC2D5RKne+1GEol6H2C03nc6LXBxgxah/LTl4s
zZIXZSgAKNLcOYFtn74fZn2o6B2Vk29IhZsjSQ9dU5cXNr72eexpDFTimtNDOHeYky1K3fXYYQ4s
g1a7kO4V4EarRbknouVTaWgqIss9RLEnL50WsV3roDJPKhEPQrhbNUoYWctnWkZkm3JxN0URxkAB
W9zXR7JcmMjT7l9AgHZPafhtV2wy60pW1vvsls3VCjK29D1q2knLruyjAC1+m/fUDysy27sSSXlT
WdWlrdU5GZv60httvvdyoGNRMxNcOHrQ+BGXn4EO/hz0xjqVTvbKsE/He9nvaZPQlxPYL43Qe0zT
ChtGw9zOgwNuIGHOaOXeof9/oPf4WStH3jSXJ6GcafgIpfvIHIOs3rK+VHXZPWDmcTEkoBWZfsm5
fbNrNJliBiTHyMUBiOM9D9JrXhIIAsStW/GpGemBQvN9HGsL+WZTPRvV+BDQuCTYE6/t8kCPcDoJ
Os7SzMsrWAymH8SuH1p3yA6Wy8iG0hSoioKsomxH27Z0y1etUHszkvPREaW8mJpJJ3t2qnWxuDir
pDGucKer5ZO41qFr6MOFtqq89cYEsZNknM33H0waPLRJqEEvZgFZZ1E0HZhRh0+VzRtd2LTPyVro
z6pUH0BovduQ9ZL5qXJ3WmO4N240HsoRk5ijClDb378WZoO3b5dZ6PePkEKDmXJ0xGkIamIp0bXu
PBi9T0zISf8kxnid4sJ58gxeKilp2+9vZtMEaoEe87qMe0q+kcjXOVL/9dGfrymmzTNysqutk2JA
iOPvzoqRF0j5rpX0OJqitvZ/VmSvBd6mNabaKMxP73lWbkb8usC6TDigCxgBn4FBQgQwVy1Dw5Io
kBhpit62mXtcHTZDsBLlM00cpqGh475GDu1wTYb63v4mN4FVMX0nAH///UAN/u4GnX1UCIY3vWbu
rFZ7gJ14nWS2gRvzTAA9ITJu/Ty0J88hjk9U81tbuveJiC95ANufPS7WmOMETrLFuxAJDJH1S20U
D8ag7TzAB7PkSy199qjdTqSPZ4W+J4Z1FbtAzUxtVxOByfCZqRVz6Oy19PBjF567Jb/QJzhhj8R7
i7mH1oizmVL8RQgkcu/TTJptFxjb5U+ZBtR0wcIySigt4cZGH5zQInErZ0Nfm7YYBvS+9k3NOGih
3Dk22vvMWgKA1ripCfacjqRhHnSGKU2c3wdOi7gnXuVxAI0SLznS9/smZmpge/7CHh7tO5bTLbxt
Jn1cGz38cFtc2Oc84H7cAp+/RCBAKrFlgklEdr0FAsn9croYS6woQFtFdl5aaswB10MrfCvAhhJF
OxQ6+6BvN6nbbsBDbdKQ1LpoPA+Zd1rexOWNmNn2W4wE+j5HIBeeekktgZyQOBM0i2b33nu8PPW2
JDc48YtuaQfquRU7BzRSOb7schcZUKk1bA0RyccsXAsvIksNIOHkd1prBOVnoUGyo5HYJWK34MzG
efAzVGyUBidrdNFX1xuJJbia6L1qyiel6wJI8i7QCJBAXq/X6QuwWHjYJdMgxXFQ52VUMAbFIQyS
bTMI36jHc9Dr3DfUCRHBS1MyC0U5CaqQVcZhDjNAWmN8Bk/Us8otdrGVvJnMZULiDUhXnumrg9w7
uao89MHPrAwOA6dLXsRnrwzWaLJXjtfshZXfx1bDGGvFmucLRGvTALQCXWo2zuBSzK1h1JsOkV0N
p15n5tSF+qqiHF0hGv+gL7zRObdAtXDfQMsiScoxBwd2YAbliWxyABVdfG09zsli9i3m0tzV/VB6
viKXUkXjyQqHO3PRdFfhxqXP6Q7uA+63iHS1jBf2GZnOGu7FxXFzcFgk/XnVF54eRCDMsJd/0+sm
BkRyn07gmYJ2j+lqRwIFJ9hvoHMfS6k8tdGZ+ZXP/XyDdsCJ9rrUftSj5S8IHZfYqsFujgzJoHoR
usSrikx3m2vaLQ7tF6IcLstfiZ+aOdkN+A/t6oEgE95l3kq5rHrhfd+iDPLs69goxvjFtk1AYWtQ
glMNlxA9/sTcBqH2OFQ/69bdRzCs63pJoxOUxvFuOZ+RYV+KrntpdYsR2HzLzOTIM/drkpDSdhN2
+TEmZqHhNhqM7W5A+LZ83WvkBZgwzhXzkDsdYY76JfKaY9LnW5sLugfMJHR0uc6ERxQzs+qOy39b
3T3HSnDwlkLlkhfuwRIRDVt1DGyiysFNDKJeNxzK5Ri3NrmtgLlpTmTudDTa83KQA+znQ15xA2zX
ZM6drazbp451hxXg+8mNJt3wQR0rJAZjlb8sa2HuTdeSwqJ9Q2HvW+xUXXcJp87vydXb9yZ0+ZGB
zLYIS47DdIX/s8bwMwHanYwfy3qWYQPt78XobJqZ1iMmQkbqrGL9muO60lL7iU0bbgsioqb0ZjDz
1YmuUQQk0kq/2Vjjy9R7I3zoaKnkROB3C7zBCzf1nF6Wo9Bp2FdC/qJj7+aaYYQxkaAc+1lTvC29
gOX/NgqnthQwe5f5YKX94Ea7Gwv1jlPlWtDyJbgHyjcGQUPfgwvG79bfsUjA8zeBuHZczFw4YXtU
rrU1pmZryoGpGEG8xaclQ95/hqS2G/sk/16B9ZLmEVz6RHsqUxIxaKPH5wKAV8ldT9eAsSEpxGx5
rGzeKXpfiRofKuni0rJ8fJUb2oncysX8YuvDARrXCXbx3pwtcEz2uz04l9xcrEy+2Y6+m6NDYlsT
raxCf6WVS2RpHX/MvfChMGUs8+5mnCb6kc9tmt4zODllXkapy5s5ym6HiBHCvXD3jmVeQaGQAtLz
XkFpAHzmq7Q/x6Q9d5y/jl69FYvoRxBsUmkkCbmPbR+fRwyFRfhhtfegDV87YD3ok++cor40tXPK
jPIYOfUWDeIpMBlqY/J7z7XiWddAhS0aHb0B3qNV/Lb4LI3wTZCtnPbYWh1Ub77wdIYyT5oZsSIO
+4you1ASI57SD55MFM+ufK4AthUT7q8U534TSumbjNx6ad4jiqQlrucIYLxf7PXPJISQojh82H2M
qJv2ss22rjW5CiGtxAnTAd5lCyWvEun9L7P2kME7X4CcCDcLSIIX8qwhOq+mbodiA/atFREzM5+K
WhxcwDtZdo9dhxhRiyD4UTpfowoeW3VVoroPY+1J9OjBGuOhH/dx6zyFwBS8SGzSCjwclAckDAOi
VgKuVF09NAFhRYp0Vjmfw6n4VRXmRzm/TbPxolcE5w2MXDvYCU2kf8blsHPE+GJJt14lAUOqVD51
DizMKNmmcbWnzN6RGbahbbmfSuuzlOGnxeErFGnycGAJw9jNhXYkTFpyUq1zlMiDrN90TsJVKmsu
x2tUN1C+EOEC7l7VGjFfPyHBYJG1t0WlqMN8r6HMJvAsLbjehfdgjiD8y2trug/WlF06TOIySn4O
KfzoJvitpxiUNG6uZXKzM6ZeY3WMWQ9LtmetZ5/JpWWTYpCg+2Tr7X1iTF+ote/q0HuwWf9GOR/M
ipg8yeZBf2aP6wscWJ7R/bRiSimsn16VYvPr8KFYV8iZr0Rn2UC/mPcxKOdYl/Y7nfFQFgczUa/M
kd9qd3jgnHnpyurd0NiPj6hAy+znrKqr0MJh3XctOVvEPnKHHwqqaZGqO8qIfVwhPKCzG3wQDffR
e86xmcufY4vIbAjma2owIapdfCp1vCen5EquUFyJO3dm3sp04WfH/gEzVYejYN2nMHYnormaTP9R
Nj3yx44MDCIBfMGRyqz5SZOk+FUR0ioWM4OkFMK42Tgq45hOiqCXprijU30RiGChesJDmnalNuqk
RVtfwGeO8YydwUGgkg5yG3btyG4sBcqtHZlxC5CKJMDkaMJqCrBdJau15ZFL1QkmgZKBWe8aCGG6
Dseoy1VMSlsr9lVEpBUErDnx9jpLTJzb+6orBkyb6ivXnW3HlLYr502Xuu9Lhi8AHG6u5TE15OcS
cFMKGxVp6NdstxqYWa1BusqwnYf+VLLqDyg0DBDASaJ8DL3PIUKfQdWvTjjca2BnMutm5B333g8Z
egDPMvbSl7wmTsTJcZr1pYnApiGn1r0QSWH6vYETmvbfvtc82HKqOg0FS+eso+aq9Ext6hyjjiQ8
Tgm+JOuJhSChN8HauXXC+pE7e7GuwbBi63B+pB5pdwy+ckz60SKm22kYOwuGbEGO+2NSTClDnJ84
0eD28aR3c2oRainvm2JXTsltbtS9UiTZIrD4UMWjGOyd54LL1N29hQwbESxqxrn/MafzqYzKA9Cl
e5Rp94rifVcs3t7BeB6M9svNuRCCgqSVkiml7E9wD7jLPJAEcQSkeZ0ZZicXpELDClPXvhaEvGsJ
ImBct8C9P4CN4RO3TgKPisho/LBWdFqKaU7em3m950w84R95gBN4Z5Ce1rTNKQqhChNIW4NkKHAK
o9Rdl/3L0BMpE6SEHMtdlctXfJXMqKItcYoE4j2XFb6kNPCxxW6M7EvjJqRP1SXOzHQt7OCCEu4Q
jOxK2RavTG3JJSR30HpuwnzDIOcwV1/ZSKBoGm883BJFKjd5NOwmNvRGkzEVVI/wlFbKZPmhe/oG
/H2tdZRVensy2qDYycpU+7REehnnxaGfg00Hp6Fibd8Uo7gbaMYgwjUQAk+Pbp8P587jENbFIm0L
t9MkH4YAMbCNfl5Lzs5MvtWM8Ey1u/EMURN3QGQ/gzVckTvJxZZfvdlE0gg6H84cnTVusxAFtfDO
CPItrIBH7KJ3NHdBW3e7KPcuEiuEYnxvBb8F9/18+ukSVajV85FLFwVSUVx1hEHwC7eEa+8rPcaX
5ZDUEG5LkK4JG8A50H4XFXKGtLyw79Rhfmvui8Lh3ebBsS7bX6ORbPQBnxLTb+Dl3MecY9FIHOoJ
tMKkASi8VF+6dk5cMgT79KCE45dm8iSjcdtncATNC6E5a4Sw56qKfzB2PoSasckdeDoRA8qcYVUc
h3cee1Pd6o5VjzUarzvJSwj/s5fqviUUrYIj8ks2wzFKWCpsa2971b6TKCpYaN5F2O5H3dz0tu0P
+kxKRXAAVURliLaOtCWN5vzQeLvEgxsANBhwM0pSm1bfKMMvJ49y/D3Wpmy7340RoAaKnZXlvhZD
yufVwQ7iDZakG6NVFu2y2pUKFSbEaLAQNoHXjN9Vu1e6B2TC/Z1WF2e5GwXo1apd0OovaaL2XuXi
BuZKGQENBAg+u2qTWg9V7+zMePoVG/bVmodTM5NNa5ZbgSMtMexbQqpUAI51KLsbatbnEuEXHUnc
Xh0FEhecTloI8ofarHaUQm/d8IMcg0MESxKk4Br5y3roE5o57rpJ0i/iNf1GYPCZ632DbBkG3jGr
sktroKmQ2BALVm2UJpu8NF81M1+LlA20V50j4qv2xlx+DUs5Obi+Es2WaLVtkIw+dJ7pHDmODnoi
IxadfkhmY9cOdQN9QUBcRB68I3rZNmRNJXBzV2Nf3aFrW0MyY8T9gVvtBxLALf45Qc/jxRblagzx
UrOWTfbPFl5ZFE53fQ3RtRwgqSjWfuc3R5E3GVzbAI0E4vjXuKRPvxON6TdS/HS17tTizqsH1OXk
euYo4YYxeWy9iKaojbcQnOpEYmYcwiBHGBG4wWqqkefK7rVsPT/sKZOVR8NiAsTg4PQKic6bnW0K
M0MT8lh37VY1Bk0si8wU7ivGsO+M/tGLkM5Xln2pin6N88H3NHs7htZt5K9KmstcqauMOJw6p5JB
m0zqZm3eeo9yIHsKnM/CPPI/BKH4p0jpmI1wPdrDi53gEbTUthy9I+xk9IjAaaMDNts9cSO7KdEM
9KGK3OL2mNjzvcNotolApmjzMe6CU5eNlzkLNvQLP+rBxYFkFb8D3cNOMA0nMXvgauaXWZHkFdFq
5BZ9zBSArZCs29I79sOylUY4YGcUthB12YqspxrrlXkm9nFFhsAqADeIFweF6IL4bgABoMNx7aPL
NYQ8nCUoOrZ6uI89QiyDZhVKYyeH4Kjb2b2Au7GqinQ7WIlv0X4qJntrFEjmE6s8pK1vN0SmmqV3
jRkrZ812atA1dPAq2drcUroB0mivBqFTzYiJ0WhJV/pC7AzsNTSvhXqCVrH0PQjjReqc9tbDTJgx
beyncf5VUyqLBA5baa0nBHo0XCny20Ne093NEgOnerI3RUmW3W6s2x20xalRO93xnnACwVKoPosx
OONfvzIc2Q3Tlzi0FBI4/ghy0eaHRuD6q6qrPpHHl/7qRybxQbiRCfW4Zm6wYt4Muj1icJ/tHuFL
YO3JrCflZNwaiHGR1syV/itpLcJITIxsibMONF6qy9k+gwjENyEH7VMM1H6iKXysI+dm8D5iwgpV
djA6wDOZdgW5vrYkw8tB0GUnZ+OCArud3cOIFxpZILGW7mNKOzBmUrTxliBL7DUD4uFIn6Bsh7BD
eEEE9SAg2zkugqxDhP3Og10U0RGwaWhWzRb3O6GTa6XiE4UFCdME2Y/V1vHsPYAGmCANKeOZ2mbA
3TQuLQPXEJ0mfOQOZntA0vQLBS7iftRuJJruyoLhmV1dTFlCKtE4UUtsImgCq8dpRE0EVUSZPZSK
B73ZpPG5TdofSFVBF2l+FOOXjdqz7D7gzyWoHAhS9cv5khv2Rv5Iy5/E6BzBR0TjPQX8es5p8OoY
ZYyD6x5yN9zrxbtmPOnJs55+Drx0+TMwvdvsoZflVjAEUKJibePhB02MfOcenGY6shTPekerUeJD
ZyaFvVCXn+MsH5Ml97XGfMBqh5J3NUXQfvDCFbsqfEwiYzMq/HPRsxOf2uAlx6ZNuPhlYL9lGgO9
v5kZ7T4/c1/M24RWUn90RzSeSCs8yOE5mbQk4ETyjXHlyYRwb3Uh9jkapZ15C4uPTnsVNRzGUyLE
tRkwVXW/8G+Q11d0e2OSV10eAG4zf/sdJ+S1ifZNupvUPpGnAWaRqDbCJPP0wx4CDPjalW6uKZ2j
2XVvWa42EZp6kE8rOkj4IhvziC8GG+EBzwcC5XIdaa8Nmi1qMXYAi9hc12Dmzjd3PtN665vXYqJZ
FWhr3bKvKZlkMYR/rC47pGMErhko0pztWLQ7V0/v0ky7J5/jALhqBYxWozME02ndmd1DklPkpRz+
yZjWIy27yWDvgtUqi9AWtiQ2VosZ0BM7J5zOaAgn+tk0l0rQHeF2COjUwTX39hMBU9wW9Gobjhrn
dmrdSmuTgkg8R2FknK0WE0WLqx+/eXAfLQ8NfW/T7u+dBE9xPleeX1Rec27YM7AxbcKMU3GSd3mv
OsZ4zZGUjX2fzwgYU9qZJQOXs2rS6ISweW05kLo8Y3QuKYOVwxCB+v2m/+pGlG6Q/ZFgILSrV3j6
WTIpYSwCFUSzikOtRoKXR+tMq/PV08Jpr8WpuOoiMnaabH8ztpxOmjGhHa7C6fT9aWOBTkjzFsPb
8t3vh9qzP+LefnUao7lPRhvDpvYSDvUXUzz7VCjTr5F63H0/xGMk11aKF53YNPvUw65A9mq8ZkZa
+TYV/l2fnrm+kYDFsXEmZ4NYvSBlbj+FMFFgg+sPRh3T96vSeuMOk/5QAXsqpqnex7gt0N+bSOAW
E8aMLplGLv6GKpjDSzZx07BLF0NI5ZBrT4LI1SPe95HMxFNIquW7HJ4xQAYHTSLmt6lx8T3jbHAM
Busq6Kjl2/YOgw2OWBU3X176UyxJbXGLUBcQPPp7mcMcXj4qaOvuQjNnNyWZBZBtxYxbq0Dnm/lT
hcGBRGiBWRRd1abWXfO5qk692dvoeXt6WE3RkPnlLUE88ZsWqj+KpD9QxH8rs/g3IgsPbqGL3tjT
XRsO4l9FFnUhI2z0ssfz1iOwhpJ8pITLXmTSaVvMkawSrfodVoH+RVOoqBoSPConPM872ZS7MrAZ
MIILyIeZTVEa5Jukaw16t5H5ZFDIb/8bVYj8l6frWZ5js/abBvNqa9Hk/FUTos1ojXXExLUVQlpY
0hPHar5qHew2eMkbXZuKmz3GwTXtl9G201R3qcVoPAvm4OTMgPDcqUItj2QiSWfE5hnMESKZfiLB
5AfcLDghTvBHAS94xcx5ExWJd/f9MCfdr9x4/s+vyPhXFZEndFPHqYlHADWA+MdXFBYm/sSMqFWq
dvfcIge4a1qeJpbbqzKYJlgltp8U5NZOLqBjzZbNOnDG5zTP6UVIx37gwK5LMamb1VXe7r95fgtl
8u8USp6PxZVlg7s0PU84CPn+8fkNIZFOmtno65SDTe9XDZvC4t22khEtUzrT/8AFV/pSaO45Gp5m
fapxafxf2nI4BJv//IxMtFv/+Ix4q3RLCMiYtmsb9nKO/OUcMCLN7b2lP0ogKbJlg9jhvli8UOYw
n4tqz2CvfwLlFFLngS3XzANK2tTPCSVh0zJWh0IcGyu7Im5UFyCyftPTxLBxwLxgrKITkYzy4T8/
Z8fQ//lZ20tFYvF+mpaEiq3/k5qprAsiMRjOEVVkg7Ym4T2Ci3SGUYdEuWZEbRjZinOaLDuFYALv
ijsf2qo/oG3yzUw3D6Wytl0U1jB8MNe4RsA4pG2OHt2vKACi0Gn5za5Twwf9joqewFYCUImWaAhy
RVuSAOpdtyHjR7ja11kYP8rIG3zXKF/bAsP8kJObQCenJbKhNWnHZVVQHWenuC9n6/8QdR67kSPt
En0iAvRmW8XyTt5tiO6WRE+moX/6e2rwA3cjzKDHSCoy8zMRJ5JnTuI1WrQ29ntyvlF6X+SEzbwj
aAgrFp6YPi/Y5FXAA+aIFHhv+BzSnscEmTW4CNAps/zORfpVpUsHWUyxrdIiAz5JKSchofJrYLqE
uNPHv4JqmSgomDobNTofqh6nNYDHfmu2xq5zYIeIPj0FKvQONvVTPTN6jwpiO1U/n4dOnvzO+9G1
uy/zvlpjPjE2Hp6cpoN9MQ6ImkTj/iRW9Iyx1joyf34KHPFl4IYSoSR8LzCfXdAE+yAcEX6E22KY
fmxLaeT6Llg9izYb0zzz+fNswlWxzdvc1OzRaU6xfn1CJaS19d5mXEm7KQTv75K6Z4R4xstl+AhS
h0HWkrxVxhPOdv+doMTzZAwRXmlEbsqUa2ssI/owBhNJOzRHelAYM4wmoHw75ELQtkp+8JUx9AnK
MMx7ZBxqPPxpOZ+CaLzYtgvR9Rg1/YWIkmDtW/NnF7EwS+g/BpeY0TqwtxOk/ZKLk8FSM68bQzwP
qvqxBJAy2m6xxlxFzwaEqDFwbAJIp8VNEPYU2WtKv9UNrH+7xjuzxrDO7YjjXSICIaRFb1RhVrC7
llW2jKdyQM/AjCJb88dQDxEvlACPTBLUWDLaX67HjDFNLQJkaQsT+tVxTL+4vjvMj/0r32a5qnll
sUFp4ugopNeLfg6bgK4ij1h2wFslxunkSAwKaZpvpMDpo3EZreeCtqSE010zK6G7jQ5pUGb72cA9
VkV7JZLqULb2G8XMrwgxTbBjUoBQsLmTorQNi/pFTfiPRLcZWpIDBkQT1q4gJndrp00AK6pbZXeZ
hEsOEFAgyvNAv860WEhtZga99t3X+SN7/xVnAYmiE24z+SCtPFnBpqzeMNk5Xt3/gSzzkAtcCx5y
s9BI/gTiA+/GwYHJnjogVDV5eSkxLlYQMHIdKpBn/oPSaXHQJivIIijqq2LKvBlNS6+V+4Cw1Hqc
wjp88pSPLbwrl/0j/sKQ/pYvYz6HV5e1QaLza1UkQAqWIFjbODxw+7UBvnl7WskOGmgzZOGz8AqW
YdI9U61D8XCNPyx5jY0AuBZ3qtx3Y/s0WBPr8QwohU6Nv4gcXzLLezTC+ty7lboOdL24NsxrFhh6
VXQtQMPJfFia/NMmPGFnFv3Ot7x/buhbeyRW78qk5EX3tE2SFjQZukIj9Z7q1MEXmfC+EYd0KtEk
EjL/o0Uwblh8//YltmIKO8i8pvtHOP6ndhjeRqm/XyxqKq+H5olN8GJo6T1guH3EKGvvRMsgk01M
SAL6CRFnvzUWh8y/LlJX/oGjLrlbonCZ9wyTd+YUyGOe660iiPuS6QlCYRbdA4m98mxi18k0Ds4y
8hdG1duu98xzXZdxZ+Hqa3trvCpkm7HJaqU3S71ytK0vjpPhaMjUgzDxdlvTjJ6oxGhkTEwfbbSC
AaLXtYHLbZPm5IhGg3nuCs7fwGiaLXw+zNPExa5Lkku8goIfM940YfRlUIXEjTi+SrXbdrYFz/+d
ROeVBEUjFTKt+Vk2J3NxDohFo7PHq/PgaMR8pZSnye4GlDGAcIBXfNl1GpyqwX82wtK+GZBe0mDb
Duz4ZQBWQQ9msStMoo4jiiYm+TTvMPjRkooh7qispqC+YpU1d31t2xzxwytDJMK1XlWbcZl5Fhb6
dAwfmgLLGjlgz66fPxMiqU94Le9JLGLbFch8zG6Jztp6TB2bkyQLfkUTYMG3J+/AcIz5Rqt3kJtx
dSFHGGTYrN3JHmIQ892JTnoL2APsr2ledSWza8JHIFH5zW1u75q8v04ENqzxDcp1M7ADCqq4kaRc
BJGv7wbqIyC07MWMHMb8ME5aWZyESaqAT/cN1ENhiWXwKKfyaehq8G6USuRTRogv4HOp8G/nuFAZ
Rk5smzcKTdA1FyJ4SIhLWw/29NIiedwyWc32ANLIaiCa8YoJJg6nFIeJAc2FqO0XXZfNk4kgqBBd
G1vMDfDqw4TyDOVdnCJFZdR010n12cFroq1WEWDMSoMJdlF+wA9RXdMfJ79xuVnS4LqgV9v+h8nM
UVuv3UXqNb7d7lgoL44Yde0SOe757Wfn/75kEbpwJBfX2uLIsdjHEE9ZjteMmIEDI4/PpUu9G9dv
v0taUvWCHtVksJQfySz+gjhhdE+w8SUZCmS1CzWYUeChT4AFWBoTcDVnydUIfRLvuEVWegqj0/++
3MAYzIUYDkQfMhFSFdvsWiP/8ukHa4ZEQT5chbAw3i9+vSHkDjhePkdnETY5oaHmh7qryBN24XdC
eMfiiO0L4KGjwLyEriZnRFIIcr0X7njX906iTJKLwyxh7ItwtZTgNQZMUAy6Wc+GaTqeGtCSaC88
FnPB4u3zpH4u8+JT17oDxPy6CKRAflO9FvbQbpDIoeki8ZTEGnCTTmu+Cbgxp4Eu9eiXbPAkKU9A
dyLrOEyLeu2E+xTAzWd06oG6MVyyoO3oX9F7/Zmhc0wDys3sOMcOfgMsVj/bDlXa3tCsX5jn97Dy
8OzjHQ83Zq0Zc0cZV9io7j4zMV0jD9FMmAZcsVKfBGpVpjKqvNiWIJuHBaFO5qNnV9VDVCL2A9Ty
hrrTXoHK9mA3sFhTdvpQZOxH3DrDt00PxbI0LiEBtbBfd97Ui8PoIj+zp6oCl60gb85sfkaXbtzN
EWY1ucGgZPEIVhLs61KvHtjrPAQTsg+Lc3qli8I5hIZWjzXd2ZjNgMy11RxKu8IVX3m3sWS40zty
3lTFeXAZ6ltSPfEuXi0zDY8s+v/00TUo2+bYhS5MH9f/11UAg/H6En1omJu0WpBNKeyLIDzVxW1O
INgppDrR7Ru8AhgVblaWk7xaGJcwhYpmOfmRYF8L4lLAVi6S1noo8XODECYNvXrRZA2ccoNapg/M
fiPnKNsaLbgJstvc/QjleeUzxL1Iwp/8RxZe1VkLBo8BdVTsWIxpRE2d5sosvVL9GReA6+eur8c9
MvJs8JejsPueQaC6Ez2ujQrV0wyQllqx+ZgD9h6j+a+fUYGBBI/JXzQpSjgzqQ72hiqui+KuiHpE
1cGCxF4GHonhOYBpAPpjTdfE+qvEujoFANlqNo15ardHTNj/+/Lf3xKtVm+jWb1XQVae//uCTYHU
ImpeSFVOvgLIy0g/nN99swd0jeQxXrrAiAcHQGzJYb24Bj05bsEpGE+Y6R5zV4WoXrV59OspNtxF
H/WMDV63ychzhREugNdwHSpZXZcccjilw4yrGSabDWroat6//PdXjG3Kaz1j3OWKLTb9HdFA+pA6
tHege28gHMIPXcFkOGg/FKwv3XlbgPWpx8h+JG4+7keQuhnXUgqeZeVEvP1uWp+6uhN7J4JHnfjN
rp5JV2/qAjPw4nhbzLYu1wypZ+RVLqnxPkwZZApDuCtTWsPRa5rLIu2Ucw7Z3owP1w6W57rECOv6
j0nen/UiaduKWz4hDzDKG2pt4CboIXZZ7r77dX/Crv9a6vQ3bX0G1s2TJ7tkPQnj15M1MvSl3YFq
4A6kzi4R9ZJP+hRV1UdpoLs25RF1PzwsrrdNhRYsd7t6dw9bN9Fhr7yBdQBqYpAKztxsDS//Gy3t
qSgwJNvTyPvFFq9hE2LcZQqhh0Op8HcSaU/c4kbcJChF14OHZAjgJj5cNkXp0picazpdB1C/vIXI
76h8J1EOsDt4o9WU/OoB+NHoz5CN0uo5b91/dgbArBMLzSWcVhRjeD7Si8MMMY6wRUUaF0owpggF
ZgYjNN/rie+W9LDBk9hF5TUnGGleulXo4wtnRorKCNrvf2+O9vK9YjaDzCIhrRd8eBdC/u5zdMAT
gfdxYbImThLGuHLaG4jv1uk8bl28ZSu/g4PX/ym6aj6Mo0B4XVWxV9V/JRKqjWMmO8oDgwQqKr6R
4TDv0ldfy2lN2dxt2/SxGxRKBQf51MCaShTIDmyGu1aPJCzEsB9OMo0hR9tk/OJoZtM+ryKbkFBn
wQ/UdWx08mnNtaTiNF14OcPq05EQtTSKMMdgBkDV/DCEsEBNUBHURvNXzWyFfNFum2r3OcfILIu9
T1RiXErkh5WJpKjXw98mJ26A3MIdaRi/RVs+jD0YJHP8R6f3BNicvPtav6bav/13LJVTkK1wEnCN
sbkiqQQRSlk+wOooNzyy14gbM0s02F9ptVuTx2DHTcB/zDy3WQE2shfGoYoSesTwjOXne1HKOIEM
u5ev1SXM9WnqU4kNQNL3tuOZOvg49U6ycnIs/oT7qY0w1TUVNsqQUP8tI1bA1CvbiDhzLnhyFUqG
4c7YNxSh/QeSUY5jk7SGxQ40mWJvuNZBhXMxxq6tlzjjRVGeUAAp8wt4gi/hjuamcgfEbXPB1Xhp
8W0hC5QvCayZvemjPqv69az5USu7AcVpp39sxOCbxvM7DDv6g5gTvQdo1u18AzHGTOAvkRvdY1+Q
QNXmnrf2sRIQ4WdvIrbvPDT9tDetIF278/hsiKRFxVeyXm0Q7XJQrLImqXfCw6wB338VZinOCDv9
BMDZbpoFAgwYLQ5/6Jdc1dMerDWYhx5ZNrHf23K0Dp0nPuYcgevcyGUN/afUrJHGbF/XQAf95qVx
DZAp3S0YalwAPnipSk4/dV6+NjKTwCNXdUqiTNqS/xYlZ3+A+9REGfECC3EefvkxClJRm3Jnlrn1
miwg5trwtQSVcRpUAgrKET9jiCiQe4bnU52znjaDkd4rBouTqaTetPD+0c9Brg0gB0Eca9/c5qGY
htdS9YJrtoNjphgk1VJZa2NG0eyaAFC8RG3zaMDco99mUztxxIy1zaEhLLqfY9WO9b6ymhciBf4x
+5egdV33EcMbW5x1kUXfcK2PzEaMzZgVf6tmTPfYAoBwKviiS/fYQMyL50JGq9nzM7RUM5gNUmMT
PHCYFZGgNcqnyea1QhlB20aKA6xYq9lkfn9RgTWsGlOQQ+/TkgaN3z7cKRL//YUhG7wEmb2rlwwd
3gJYFJ/4K0l1zt60/T+EJuZnsCr/Ws4xL5/IcfQzwm7J5QLs2bEgdMe4KNITlxWmhYowXDgswLXb
8zh713ZCX4bupYZkTyRA6LzVSj3YPAxrEiV+DcmvryakSGQ2Qed3fXLldAxGsv4x8mkxqqkrd8bI
E8pS50m+SNextqkD+MCSzN1laqB6cNJdytUR5dq9Ssv4Dks83X15rOEJtzVqb+Xmf/g5o6NyUWXQ
mmxsm+VcdWcQYQJSZBLgU+/eFDvLwGVlhhgnsuurP+O5kkZN3Ea+JXU2Ml4Li7SPapKf1r2evifT
UC3cN5PMEMvU7q8zik1PV92RBJSL1bq/EbqwU8Nu0rAYAYjWgXCAwTH2NPsg2vtn2rxkLcfiAFoP
18DEsrJONpRAe3AupDdjSGaHK9elrr+EXRYPeb78c/qJlrP4rizpH3OY+N7cL7d6EBYQ26zekmDc
rLLQO7dJf0vKur2IKo1xMU+rSACMggN0JEa53dl18OQWwUXwmOyqYtgHDkMG3+ueJt4uqmOIdrlF
oiijG7Zmfq/Wdq3y7aD12a55X3jdQEwsz6ZCo67CR4Tt4d5l4hfW818UZTRxfpTsFga3jC0y8ioy
ctPKrWDeECPpZhbkFT+dQFha5EN3MroA3LDpbXyb2YrbU/gnWfiCIZH/PWeWpwnpTkhNOvTYhUTg
XAygGS8j3J4iFcf6/uzn3K9vVpTEriBSbrQD9TqmKdSZJyXCayAB/2Pbx+zaOzuIKufaCw+mCTqX
7uGtL8oCPybG3nFC0CBxb7gGqoYcC0uQL5/Mq8vLDKyi8Y3xIP5rTKY9fobXRNyV7nMJwiokMaNS
UNCYhP4xHTb/i/OvMaroXPJrsRCtocMC3Co8nR74ddhc9vCdF30J0RrACoIiBTOX0uR+UlnzsG8J
0aBHo4SXCXkLvnfPePTV1m3OpTLrXd0a9dZuUslWN1bwxrFv9oc56F86x3g0xSlosEMA56Rxh7d/
aBkEGX4MAOwQZcFwqcmNi0cPaQATpE2bR9TB6FKqtOihZhdvTk+moaGBmDAb+esnBMXmRvmV+dND
5LbJJvL4bGZeMluSwUFexQ5UEhJSLVSckCyG1e6NmMBwV/xmERaSyQsOKKpOC9ce6eqK3p3wyTFd
nh0jtvpglxuEgfj5kq/t/ENFxmO6YJewqkcokuVGs0Fx6zs7JviCKSLjjAHOyvZmqpQZOUlI06PQ
q0z2hOrWeUwGpk8pdmihJ7wHCCADjXxm9BsIHr5FcTP1RCNMFqKOZJgfOMJincg316Yr5lr9S0IR
pAnzOEVSHzsjhb7WqIfaecYPzwStA70CUxHLnW9vq+xqLOgQVAHpLc+di8MRy8Lbu6rO/6592Bks
JK5JMdDFI0BZd9DSYlPn7grD7sF1JZysOrvltVUfWNJkVNWF/VRkwR1qxX6ior8I6d7DDulwIEny
qICIeR1EUGJDNvTU+FIZwDVue5uM8GcpRAM4h2NLPNbufS9ynryCpHNdflUCISmD5NzKvVsY8cM0
1fjkLajklowzKsD6t3bM/u4Yp+LMLjq3Pqb7VPQcNOoJj+Zp1F2wEowGrwit6RqzlYATFOOdaDdy
0P7KiKDuhpV4HSg51vlcWDus0i/mUBy4dHlcjeRWYBGMl750drZavotcWU9Q1vSOIJa9xiHI4A2Z
b9dY1BNpyTiPjxgSKwCtJkp3Ti4Jjxz9O76ayULRmbHtggrRGIqXjGuS9BjrbTHagzbYW4EAKGJ/
ikRMQLO3RZQHP7tJPiPFzYgVNUbzO3b1tqkEV6lrv48i+9cH9PFhT66W7zCg7l3oSZWbHVU3fXU8
/ix5Q8SkaTuQKsyFs/bb5yJHlO1F+bCRstm3ESRXJ/xMh+7s9PwqZMSJTX1UHFQS9Q92Yfe8cg7V
FeE9qK6niNSikgTKkpNbl/klzybzZndbxyY+PYVyhumTvUDKUdWUrdi3Q4CqbXLPdeUDuZTLa55a
jGHe2gTdvR7691CL1wBHfeuvMgMZ/JhGR7O/ZToH89+z51AlPOms/1QUi+g0q+excS7YgpHgZziT
JZlEMZcNhMLibKHWZ26Hjx4VxUkkCeIaF9EU+S/IRT1idwL2+iOjLRQXDFrMYqIB0yVCQ0lTEY1Y
HKn4mPcaUXIsogCiz6DWpdjC+X13cgTKqHigwzYkvzXhvPW43BnEMCuF2mdLa2tNCslds3EJp0CB
m/cpLyURLiIrd9JhquYQKFp0nYk4nQdjBhqnq3SrcW/jCF64v1CPqxqEoEdTtSCbnpL8JKJojSuW
eayEcDUHnz4P86mlJ2JT7zdnnCboGZf/5McEwfjZY6RFfcYKYEI+zNeZwCbteaTnzfO8qxYG8Az2
Ut/0dvrIyJ0AtFKNoJFgaoN0jlz4qDJoTykw2aLhfDek2lgdbPHEgMQTZGJfaqiuc2OGGwvQGM3/
jKjVfDKXvlljDWyPhcyGTe+HBzvEqSVmTxw1Nw125XvcQiWZoslu15cmkYB9xmQasezs5Hu6kHpt
DGRsCDMD+etsyEY8gc08TLb3IoV4WzzSWqQF40+XzHfEjegaa11F1l2GpGNKu2tLvCXjPaclQQuJ
bwdotE/CPvbRqqVF0p+rAaoedXhWoeYPPBxbmUQG6zT8UOyj0o3tW7Tuphls3al8q0wGCa1f4ohP
31sV/Zs75NCiuOMx8YRBQKPOncHqNSULy0oxy2fTGRFQpsxwh6ddsPPrcKDA3fGzF+EYDA3gI2e1
P29Nj+e4h1g/5fwCi0iukim/h3E0v762yWPs7WkrC6YjqtFnNhTiIbjrqRVvmhBIglHsMDzOgthq
iLjX4SMzoitEwb+4Jo2Y9CY2n8XFT/xiaxrtFLOw6jajDNCs3PmQEiQGSg3IXayNNsHsLGvTnfwd
5TqgSQGMGJVA6XvjZRjVS+sVbIPtirHhkn5YjfHZml5xJOXS2XTncehfZF9hKUk/hd4xLLsQ/k1h
UjJv9Kb5mNbhSy+DDCWHZXFzMdmY5sB5SenbmMX477YNut0ZlI2vCM+IW6aEOc6Luy1YGjJwbd7Z
n9z8CbuVvdxmhhhHvJlk+gblY2PZxmsGIj4tmJCOpqsPGgJqQJ7HNcIoQ8iVPSND9CqKWrZ9re0f
LLvYj50hAWUrGsFIEkHgvzgFC9uGMJ+ONykG6hnthhq6eR9iPPYreLWZCIuNlfq/nsf6Wo5Evsx2
s2vaQD5UBohr0es31n3JPhFVciOUPFhj6ZVkLuz7ItiRY2d9IICbd9I7wFqU+0iPCQu9+WfqFLEB
F8tb6IQGIAJ16z6S2we3S33qVtk7UBMeqtf8QwT6IFmoDA5Z0FDWXdS+PJcGeknez4T2nngcdpYV
Q7F8NmMRMlYJE3PtJcWtRXTtIluckG+u74KhIqkPBqzP1YR3EvXmOer4kxCuNWrK7G0mciixXdrQ
FyqqOHSrlIOP0SPoZ9Z5ZfqRFe10KwzwkmDe18Ekix2cnseQWBHUfTO87mfDo65auttsef1xSGln
fO/AuOBT28XbhKjOyoZyE9LQrOrZ/fDRxMmuJcGOuEpOmIrNN2bKYAB6gHIONRxv5qIZ6vnd8EKl
uwlsNqa5oR7TwnykQkzijv32Ziybf8FMpFI5/bdA5ZfPtxWnNOTt0YX3yQtZFHxY5m/SW9UJbO+0
9gZ2nZOjANCj6V6Rxuqe7Nw8EPstPw2YzZzZPZLCRwf5OPSsBBsRT1A0Lvu8o0rGwVS9dQlnPouN
IpYquDWQf9Z5N/qgSjHjWYXHhJNqwQs6eyVsL49hLxyKiRENW49ti2aWvdpj4nqf2u2A5Ct/13d8
lMH4ozzHWrkNsBTA1A8zRv2KGVSczea1LViKRl2DO9KzVlRmzca4dykTy1mBNnvt1AnmsgRiRGQY
9/0sCkxQZET6sOdZWx0sh67qX8rWHXeUiKB8aK8mB0m6f8O3MywQWQPsk7jSqT0qa23fJl0Gx1p+
6EkMKD+giGFMO3HWZUzf8x672G9Y8rlmXdEc2zl5tqfsDz3Cq+3ZHmW5dRxDg7VaxOeRbdi0mNt5
iH4yw9/NbTMzehOM6lyxNStxa9ibbTu3iqsFbyR09i08oB2Ret9wiu8KDKY/djh9TynmP0RRNnnl
G3tiQEUyu6UcmOQR2QBLm94Wm3eTFJAVQKZyp5EyhEuIAbuhioEwgYA3+a2X8o/NWQLSJNgukwIW
mqd0XvZyNTu4K/04vzGc21gRIWemFcWS32mFudU34eCZd/IgoSV0wpzX0WD8RfxtIDFUvkWyQLax
zPHgs/ZgebKxeotmpMw+o4S8kfxkmeG2C9QOxjXgDEYE8AeSsPsUisExMpilN98JW2ckdW24LdPp
6HQfwpYHDDcwNS8OlSlqtpXyhnGvSa/FUbVGEfgVlM7vPKrPqDXfpRg/ovor6CxyOU7CJVvKtwjO
bJPoidxBhjr+ZdHYqty+rmPLoGYC/ZG/RzniY8Pejg6Brg4BDnVD+9J8uqiNNjWranROeF59jNmk
RXT0ASYGHocacWRyi6qFMUC/FX24lganbUJS+Oid7IHsEwZVpHL0yL6gSPiMEEgnotRqd7O7fAWV
M8cOL3fjJ7gnjH+IMckcNMk8MdN8q6zmARf/FeD3/Zzx4BwBssbwY41IazrJbUjVk7l3SJ9J6qtA
VZeR+6tTK8cK5rLmMR4N1f02law3bdebZIIWz52THF3/6ES3NmV6AzjxnGRGuTU1xadn4cP11QrA
A2kclUcPho4SpWDFSNPkeRAWS5HEn3dLQO8bpXgNrBNqq22kEvCbzRPaZ5C7dC8NFu7YF7iJPfe7
Rz2DqY2a1Z3c3VBmP3VY/Nij8dUplkJZ0MbNjBjCnPBLjdPyt6kGbj/7CxZyG5vVckRm9w33eoK+
5n6jvt8nrvWlW+clEOjIdHu6ExOK5Wcx9HO2vGWj9y4gdG98q2Zl/ouTjtDdCDXoon/oHmi9HBZ0
pb0LAz6nOreqt9bJf3pd11esLpYgKU4FvonxqHsxWZOsF9nrOMxIPprTAqEtgKWIR8iegREWLvwP
Vg6zcJHudYFJLpP1QN+C3Q4ymCxpYPyx/mrtAB23jX6KbuamHEXp4AFkAXJOIAwjtqqlFZkcchDT
QXnYJeQD8cYbJ+1osQgbPuG59RTfSKGG78xEuNtggQXXOj61WfohPRxHQnt/TTJaWCoEKFt6qApu
iwi/Gr67xlTbZOo/sonDL6z0Py8RD+OCETgg+iq2weN0JBNnfEruzJWVqvbnbqKPqe9ZcgCFAW6c
to/m6F8lfbbf8vxqFI4rvCQfjjHiUeDXh4AX9y04yV5nGJXRLJ3menysFZ2HGrtLLyQHU1OQGsEa
SCfU/TUdJs6MGUdVcVvG5KbaqN8qSKSrYo7ewdzyAduNwdvp7wmzAjrihrzbyIhBbqFHmFcBLGuG
3MZRooblrOjHbZaiL7ejEtQJHL6b69fVJif4Ye35ibXzwubTUTaM7fLAvVyva/MrGap5a0mCEHqP
J2OyRX0Aol0CuVbpJzUBziAgcj4mP8ZFRIiYBUy6YpUFo8tU2KwPE2aKVNXhOexfUp8np+8QAi1o
CiUOMrZG3d8kFT9NjlRJeh/kEY94YLm1eKwPS0PIDj7dVWCGe5v3SCGcAX986V1n70TVn0K+O3PC
sWncLzPsJKFk1wcTk10gi/+iAhrQ2GCkAkpMy/3C6uxvFUgNGdb9umDDDIdK0UepkfmN3yLgzM0H
SYIpU8VhR1Bb9RzGzehZ+7CwToimSL9hdcnqT25KA6rtgncmgF2xAad314qmm2LYUji26ybg+0kr
44OZh9QmGQjlMPDGFpsymd7rLPjCndBFJptm/kH29oS+AdKijGSLzcW2KrP5Lxbqf0mbkHTt67Nf
I4PNxQKMbTOrkR4kz3mDIpOgmGW6WXP+bZcIK1A+MEcjvDuyqSWRoOlViOnnfjoWY/fpWdHfZPIf
ihYEesn6aCKrTYe8FWIU3723pulZy9QZCFKq3u2ZD1lqrnn4TKhiH5lK96u0Hx+girOxaQn7mcEm
uEuzkmHKT9J1XsxPkm2TIH0g0W7bl/NtLBgVdgx6Pb5lULDeuuvoy9Mhj5WHlQvgwdXX5nSsyShZ
hQEWITyYTw7mo5QBL7dWa1EXuT5rHw/CpGW3XLwpRQEV3tpO/kXEtppelwP+Mb5pLb/HEA6Wm2Kz
Tyv+a31CaohzR56RppmQMrDSHNGryIj+ED71MqCrANrgrEqXsguGmL+JQDgVlgP2mezVVLFrEG14
TMbqXzcFTFS7D7yBH7ZO3lOK6FdZRz8VUwjMJgGJ7tFHHjR4ZxaXGXFJgqKVbGcRXoJEzTvm+CQG
EI5QtMk324kvonAvqNFjNguksqFa8BkGmVI0TLQRsebNB7ntl9x1gDJbGf+uPx1psR7z/thOwW4U
3l4x0jFp2+Ly/uPWfrISbu6eutLaSfBLUFhmbEXBM5KpYzKsudnYD9fmBD6OAGCiRitCJ6CGcI5U
EVrKuESld8x+k4bMwcWVPe8G6tXGe7ITjxq5uFlBfoY3lDL3OCTgvlZ5R0ARdtqOAKZ2iykJ8cc9
zSMP//URa/F7c8auqb7ziyL9a9yFPCFpWjHxHOSz92IbkmM8glbcVT0mjT0ZWDj9zbTcLRAxXXlm
e/qnyIzL4KZ/NLcx2X7wvy1ffjjKIxGnLL6InI2FM/zKu0s+JUCR80NUP/10qA2KD2VhcrIdJj5F
XW1d4vRWxBc/Tilwx7EjV87p/0y2rW65aBC4Fl8lBQVl29iuE3P2DiVF9T3aZfVAzAdG3zbu+m8q
5H1UEp83chUXbzlCloPboOXyXTK+RcrCYQnHODPpxciXzza9zHdVOr9aKEy5oj6GKMXQzKg+RrBG
IElGglERgk/Knr0u6faRJ6tYk2ntmeBsEnRbcN83kzcRUXMP5DV1RnFtHMVs/eaYmn0Lhr4s/Cs1
B4kebnomRZgzipl737ZknTXuZxv2UNUMa22h91plXrhVTfZuehmjkYG5ouEBRatLAdHAqQhVqD74
dIi1TOZtDlpAmuNrUSyfpAM/heP4a2GbrkcEshl+q/ug10UtEadW9ckaF6pNQprMQnsK8H2JR0mQ
kj29FrUBI1Ry7LnMy9GTe2yHOMIjXiBuuIQFMWnTvWv/a2YbzhY5H/AFIPJLjsqJris2iRFbTUhY
oiavrqW5eM/3v3MjMKE8gdNRN656BAvyHKJlG2ABId9zKnURunkejcT/zjJYNqh31piox10a9fdt
Nl8y49wWo3NLGXy0QW+9jKOqbr3ZPQ85Oa37Mc307T+7VmgBF6oi3JQR+ghgc9OnRy5hn4btb+59
K4nft+aRGpBOPjactMjooIcYCLDnzoouhVGHhDJT4K5QqBmX///iwwASJUe5HdVX3ONoD12v+jtE
zT3DN0r/6tCg/LthuGqZMWLkJ+vtbpyWxZ9Bh0c5ZfM7OoeLpdGl+VL3m8A0MRW2wmKZkuevZA7f
nCVrT/9H1HksN45sQfSLEAFXMFt6T4qy3RtEmxl4VwAK5uvfAfQiZqNoTZuRRKLqmsyT6FC8OwOn
gUgjKAGA6HhrGihpwzZN4eWW9TYaLAbIJImaVZwjoOlvbQGuemWZ4UuoOyyWZwNdMzvrqAAfA/DM
2QkiT6EvsxcnJ4QgnqAZikL9NsE8NJUfvFdY3TeMEx1M67QMVtlPOeyF/GpEzI/nL4CUaONtdMoA
l+s7uaXjV9WsG4ZknG3TM065goXXD8SiGTp5gJZzDhNMf8Dxp+O3L0oI2AJToIoLNSW9svneBMp9
ZrH7TyDd+EDKEdeeAsqWtEr/nTlO8NSipAMahN/WpgKDoMRrpyXZA3jEHPjr/jPOWaqJDf8+SFvB
3xzM/ZRzl6Mr9+8ifiubAuv0kOo5055BezdwRexyx4T5kjOtyYIADiOzcRtScjWMzb7wfcbZraF9
TBxQpNTI4uJa5dUyYw+sH/JLvamJ7JXhsNUq1bNgKs2aU7zkpdJgY3gzdrWGe8V1F7xhK2cvM+Vv
NHxU9DIdNuFkE1cYaTmd1BtPlHtNZswrsLx+lfX5SUJc3CzewuWDq89DDMR/OwOX3I06rlsPHJuL
jQ7aJB4HJzz5VWy8EYHHNYELlxyeZFc0XnMae1tedOtpZl73KkE4FoMO2hxvPdaEVyvY9rQIz+WT
1gumDTPov6nZSZz54UeGbhme6Uef9eOX0+P/8Qxx9iLFS+yYAa4ILvhT45r/LC8P+z0TMxy2ksOY
EGBV8ZRdsvEnYD8Tb3n7YTXWNtcjVFK+tbe6qH5ina3JzWkjhF6ACwLwM44PQCk0zgvatBC8pYQs
To2mA7vrKJA8FQw+PkfapzIR57Hhx62z8tSc5G7KPrnTIrT77/ecNTTlds4ryG3/Yk2d/7Ds7un4
5b/ZGHNFBjlSvRpt/Gee6g/GO+NLEbvoFjXfe4euv1IDTs3B0W7LqxobMFqpbN+U1slL1ykPWT9D
qqZO+wspMsQRFEdKj1+kWE/vU8u+NSUPhGAw/6v0f1O+qveuGM69QCUZQddmr4aeXIIMs309fxsH
MW2WN0pkUEKSV4JtucB81mB7qlDcyMjc4j3x9wGd5wO9iLtRLuqQqFK/ycTI/7iR+Ax94prqITmE
rW3uy6qhuumb+4jbayOGtoGk7E4Hpec+mo2k4H0f6vIy2NmnPzQj8FTgAbQyDpFbY/lM+gbVB4kw
pl291ubE4Rd5cLUWhLJeM4bDK+IROOFPHD2WsbHYF+dtrCHAitqrZdjmxtW67GBm4Fus3nLPMjF+
lZltXuQgxSsyTYAJcgh3tY08NQBOvHxgDxgdGqF9Gq7ZEITWMvaafxWY461JkaMHcJohZhLEVJqZ
DyvTY5nPx03t0en3MqovGdWTx5Fz6AuvOiiVU8KOxDL6glpkHN6IoanhIAKeSUjSo9nmCAlt/UVl
7MWh5F2XD63AWK0sRm44gf27w5L/Wvf+lpxhdux9VL2zyK4QMMk9JMceG5dxGhN4Fe4cBzGk8USm
Dl9cP8dH1FGDcsYq/ukhjnESPhljZWcPG/IqtVz0dpb8NabgO3JBJGIXWTdcIs0lyeRb7VU4C5xG
+5H5IWMvd3ioUf5KRkteEqctd4kbhogsBAOwSEywJMsYbWpUldcUTDN5qm5x0ExFZ+WmJJbjlIbO
qtXbKUB6UcsqeXAL6i98/R9mNxKhVHTxvqIFfqG7mB3/YHwhC4K1NUlQ14Q9HjIfG0DWZuLVi2MA
gWQgwcpT6EgSdKpG0sBmpGpnrFUfPOmbaythldflQQhBXFdXnGrBWdY9HZzBLqX3W4wLFQpejTJ+
paY6P3fIXc6jThpeyoxxFzStVq6TEN9WPjtDlw9ph9fP6liY5TKFszA/Cxn5TcNEeSpgDix/SrOb
6JozxqjNAPi2gZ7AsLTmuXyIJzpjSNw89shwI918T+p5wMom5kBQ46B15YeQFG+hG5XHxAGV5MRp
fcp0KjfTHvWdHXYGrnJ4qxgV/ZcRCULRR/Fec6YKVjlfnILDdGKU9ZpU3ngRZnHSi7p/SSUeoxk5
HRQAR4yIBKy09bnOu+ADOSNi4bhBoxVHx9DKjN9IjcARxR+W4x5C4YstSYLdwVHJcAyd7lG3XnHr
fPnLmIESZOZ4RhUcrWE6jWH8j+aZ4bHSq/6E6nV4RD4Yk3ji+8xd72tU6CMNwACRsL8/eEPxYmVt
ec/12N7TEpIZjMDJQW/4o+kBGhja+HsaHaZAaA6lq6xPK5+ojcuqv+QSPLbSLo1mX5QOhlQAh7y5
84ewz9+j2Iv27L/8k1v7/mn5ld7q/qkyquwwBt2hDbv6rDPV+v5QDBJoVppF/3o+Q2KPsWfvHgxf
/2kNHTmFEvp5hvD/bNIvw5d2LssHOfbOhcnV/dtmnGekev93qFACuxsnw9TGjErZK03rby4sqtP3
ZQIgNUflfMiDqaVlCmRydsM0ou8dteSErsfc4sEgKD2wrTMrTOu8fBpmSbxnpcdspKguxMITI5/F
RCiaMdLLKIe5yObjCvKMvfHc8CGI8i5mypRGQLK9JDjB0F3qcIGdgTSXqNCGfW/XG0IVd1k5DZwy
1XBxXG+4FKOfdSsXzHSNYBCTizluFcf1VhvR/DqieVLQuigrt8snzHfaZ6RUc6hDQh4qezhWvtsC
Tqf4rPUJ467F9oLHueHJzovtUgqXih9u1T5jLIOvPuMnN2iST0ThGQC7XNHSOMln6WUAxqiT90bG
ishqbozq21sVNu1t+VQLAojCTX6vWr7I1GItsrxq9JTl9b8P3/+NkEsH+y3bMNLKWO2eO5AIh2mK
75ndt6zR57Jpoj+4crhRvdZbu1M2qwlbWOQ7IsnX58oDJRxqhTxhnU2oguBafi+H/u8Ciii17gFU
uN6TK+d8uDks5mzGEoSuw0qhwz6b+XzLqLKnPJU7xqbxyetCquCyZ86axMXOa4L4L38dtKrH8m4W
RRM3S7REPjuO0oa6UMvm9EYLSFMtm3vqjdxMdnRLQNSBDgn1U4kEiMUgAXVoxLSA3N/Sm2WUdWbf
DXu3fBJwElAUaT/romQJoXe8B9lZ/Sjd9DLV1S5pg/xmzIETWCw4c0zvhW1ifkoiGOFKGPBoWi+n
13cHHLuTf6g0r981ZhHsdCsbXnWHvbHrJNExCtE+iATaHBGIKJLaOxg27jAvw9JhJSxhUqd7i51u
rxWeiZybpY6hZLX/PnkMxbtu2HhtFBGxrCOor9v4gCPc3uBXKHailuQP9IZ21dwexnIm/7QNXYpP
HfHWjbW/tQ0vu5iCFUgRC84hnXojjcKTHfd/yoCE9DF5WSrOkqjyPZMduO8m7fPAK7fc2K5lwQJT
6OkK9pQgrfmWZojNk0nQ1qtxHzMV6Ne5ALO+MZkDbqc68LOj3oThwRDiHKPwZuOREe4O9DvJXONS
zMb1JLPDHVGa3baaP+XeQ7E2We+BlOe+6wiszkwPkCuJHCQ4O+TDg9g746wmJdPXzZktnOdbUw1w
5JPAQVgywaFjY0ye1OAjxw+t4bfTzMryUaGJnSt+q530Y2Bnf83CCu+o77ld5xc+0ds/hS7upt1o
Zz2OqLGdjYuan0F5xCKlBUmeIh61nZIfwTB6MEiXb1i0iACWoxVT/f+PVjOwvpQe2ODBKfHZPJBL
ETYkTXgeDOsIf5gR3oilmS5LPeBiCUFfR8Ow8FQ8XCdbgnX8lYNlc1zFUvY7LY4fetUdDMsB99nM
NHh6EURS/7IADA/I1jG3Gam9D8M859WLDMJFm2E7lp1D8Kr8979aEM2YRpRZ95EQBkE8bexcAgBD
XWbWmNVas9uVCNyIkKeYCCY7OJuAq7c+8FrgQwp5flSlfFEhLTUd1r7h7XwabM/bCPKa3BTGB1mA
O0+0LL4TNgqRrVhY9k2wUtis9jH8GHrM7mFkFZycnJchmqLw6mKeEzGM0miMfvayZ2ecx7Bq8BD5
Q9ldYy7gTTd4X27uwjhrhptt8PANRdb+tLR6o7zsRI1tvCkmmi9J1W0ZBbdk1r+wWMPCFsrpmEzj
luAW54c2GuFWtgKQUeIcO2YuL2gZwZzX3Eq1xJfTgoLN8Ot7KXsyg4xF8C8SlZsf+/ty5r0KxrEr
JIl/GmZjIkbasipRsECaNHkiFuqHRsGd5IIHPaYiWVkGZmBGns6RXeDZW8YWbFKZVBvXHDuJCzek
PdpeTzB3E5lnO8VK2LU4wvKqxmnNqGe+/ekZovZ9gj8o8Dr+/28xlfga0qJ4NDW/h+cXkfG6q53i
UEelvl6+bMNjrR52wsZmDmuCoJ1rz+hy/d3ewW0gMHmu0ydrCGeB/TFuOEGFHTub77c9bm1ivJQ4
pbYf0lhA7EmzhuYzyY/LndLyg9mWRBKENho7nHQVJpOHjJF4mbH6SvJGcGEF/okEpOlFmS9N5qF3
ZTJIKz4gKJgzj/AjqbUzN/7AQcSmZZNE45UE2xCo1BFKJxAOG71M1EQP1/LgsgXZDY1OeTPwoNsH
u/Gr01hEw9XBkQm8cS5x5ZR+xqF8/36cwz7uj0SNINir7EMQmO67qqDSYOX6vuM7oxTrIdHVXjM1
sS3ApmxV4No7g5kZuRiyOTE2uTjCKw9NR6G7tOVYH4jWg6uoXrjR5EtMN4Kxg5VsUzUvpGv+0BI/
uhR2zzMiG3HNMEIB+ekY2do842Esj24/sZcx8PCFxIssmUeeqV6BPrEmULyVSIk89TxvBEUH1o2W
EOlu1JinMJ7sT1EwNPbHY1Vk+dUscW0aHWwAdIdnwT1KoBLDrbHlLzNTYOjMGEURY3NemgstDy7f
95ITUNITdrMdatU9x0pv5h179tHYw+eoEgYWTu+99H6GBIZ7efngKwcD1EiChJ+5H/+VH+Zos/8h
1HjdQBi+hAGnR4BqcPt9uk9Y0jaqiFghu5xEkWN8RVGnXp0sJf1qfunMHr8WVet/9etkY9dEEl3K
i6gYm9qdfunmf3z5IAkmWblVkWwdODIX2XVUdeAiWNJVeLDm/0ZonXWI4uyRci7fmXyAUm1ltV5G
EVbnkdzC0IEbPOCL83X8m4RJCty85ErlLvWHVrmkMsdErIOoucsCB59ZhukzRBjb0Ct7mSo+dIfy
MsrbFleUoph2GvfIgOgM1fuzANJ3csFaeSsindujO7KwAV4Lqqq45CNoCXsIw/N3kZ0gXQtH3rJS
aG8a8MqTXtbZB4c+ZLLZd67VJrsSCRclCNmxNpP9I1B6kUHaCnS57vP06KQdi9e6vSY1C4ZslNYl
r1xj67M6mkFoT+T9v8mxae8EVwawdY38ZwNwDWBYw6ucTm8lQUqJ8LVrY/s/i5lv5nX0QsuAkSKR
tKagNs4AZy9LZ99pYA3nIoetSr+NbSfcGyiADtOSEMwYCgtLqjGwCam8HaFuJEgVe1FqEv8tn+pz
SIBKxlsoOoUwhYQNGTfWbXAEiVwk1O+HsmSzZlni3GrJXYuZnNRh6V8LzzCfjl6/ViYeJyko3hn/
ID4Ven9rlPEHOsR4CfviGcd68ow0/yon0LalroDCBA0e9XlT0NQmfHWMFhG0LXcVk3G06iyKfDm1
TIA2Zd1DWgExQmWQNKeoIlFufhNSuZIv0AudYwM6C8Ridho8OJH6J6w0G79Y2LO/jD3w0/6ApZ0V
IKFPXOeT0wFCS2Yk3Iyai6mq8WwHznZ5X5rCxx7jpCcUdsFBwgJbl/lAyRI4ZwdKyF7zJSIdD6K4
a0PXNmmAL9qYexu79tn62QS2lTZlUSGm8Lg8z/YoS3B6AaVVlmVHkcj9BJzglPS9fsHELaHuUAeV
QqbHrsPmY1cRDuB5Km24iO5Ko4FpkA2s4u3oZ1JZ2YcZgrHGKWiymIdbtlwSgUcgyRgqRCeefvGj
BFFYkvknlhXTrrPYr1PyOcRvmN2aGfTwJagf14XpbnswBVtr7OybFpZ/zHqsuQr40RgoFqdC1HtU
N3Jv0I+fb6mNW5NhDOdR+LB0MT5tEbFFlxCoFCtq3CMJZe9yiBbE1m/JCNc3jKiHh2j+RJpVHNrR
6LBGYEmVShOnEuiC1tbjnVgO/A1LRqChE+CFoCi9JopU8bbMn56m/0jTQduJ3JWnSdI+uFFwdVpx
RHSav4GoxhndvbJVfRaWVa95UsnD7L3mSXoBFJFIU9dIqv7GNvipIALt2+X/lQd6u2Gj7u1hHFgY
qIfh0GcAoPI+oDCckhy8/KwmmuaBTjfPd5ZfeWZCaWI6j3BIMdxlcY2hHjoOgg8TQvKAk2byiHGg
DWfpwHyae5cjzrXyA9x+f0O0gdo0c3vVJsOvZUxijsg4KQgJgoff2/ItZeZl6E28p/NcillFv1r+
oMjc7JERPDIW2k9XSZ6ZntFQmCBA/b7AZMUD0ddMOewymuOInFJn5J9X67ir31tLMLO0sfmXlUkM
TB3dGaKSUpPH4wPvmIWVlZA0lznzprIByGuevQlmcGISmfpWWbVAv0XXYZbENsBPshFPFCVEhRFR
T6T75iUesfdK482ec9KEsIK9GWZqU2vXiFLm38wrfwcthQUFp7cfyDEqLCzNLeSLQ4B95ejrTroS
fHn49ks2jgxHt73tyz3eRw5qPTwZelSfK5gHR9+CYdLbPDUJRw/6Mi1zwd/OKXQTviIc5n4KZsgS
r4EJnxgZ1+i5fz3EgNRXWIMLHuK97kbtiY0You2wBq7nuyzw5gIjCcb8YhX//8HqbaD/A5oPK1th
nBXnCp2MhVgL6MBRU82H1ufTby3J5bMuLdQWc0OEVEs/EUdcKjGvkUXyYs2yEc0uiMkmiGtPyfKr
HntAFPVwVIwPdvmAuNxjPLOhEi+Jr+vER5ZSzEufPtC1yek2mOJvnQDxHxsWtfcqBg6uDGb0QVI/
xzh4VUNOLzCwr/ACRHKZgpUS4bby6/xAsNjwyHynunUkRb/2wto7eGQPxnzrob/ujo0rTgkhoBcG
aNaj6jsWQSZVP7arjYjJkjHidyVrf1/07qqU9kxiz8ZVDj7kaHHbsZ41L7ZnluuyiOO7q8EsLomW
E/OARxIpvOaCDI5e+IujF8DU/E81yJ1OxFEP/J6ezFFQoADLn+YEukxP+R8X3Nin2LS8RxNXClyR
+8WkN3uXbFY0kaCXinq6BYJ6KF0nwMvYuJdVyOCiZInKqDtoeEM1XYIbnJe8uI63WqiJc52Z5W10
8r9G4YwHS+V45ucfKf79mo248y8OWzxCHEK8JMDVY9npu0gUzdVvcRywHVKYNpLq7JfND0Nj8u3V
+kCaqcN5atEbV1N8LCqHeZkwj1aRDzyC2QllqHU0CrS82Nqm925E0A83/xwI27kbjg/SE7C0ljSA
mZ0aRO78NZVF66CZoAOg87CuLg7ozTTfbpZk+zKUrrVBsAxyNSeyWmTT2fPDakvQwqVGl42pC8Mv
1e5nWzZ/+rAXp8wifkIDbQkoRQ7XETPszDYktbXL4XPCTmuxtZgwj9M8PCQ20qqox5e07EzD1kr3
bUijaDaz8J0Yt3k6tszE3ED0B71/TR31HLsInL9idHqePzWaZzKVFnrfYUCt1XVIw2UFLEc12dGp
uFZE333UjLNnAYmPNDbjXjYMUNq5QBjOe/pUNyUB86YeHGuNOcvc2vQgeq9qIjRVq4l84JEm3rRu
2fkrIKyCPK0wNbWjbUYw+EzWeMAF+I0s5DDhcbcs/VZpsVwvW4qKYh+2QtmcQKy/UI/la1QIwZUU
Ww93sLCv5QR2Gn/hxSktGzcVN91QMqNgs3RWVmieBUi0bVjl2SFtyTYsuwnSW1h294bq4sN0Odha
kTZrp4sINUHqS/ghgFbdi15hhXPO7CD5JH+rGht1KYZkT+2Dfchrsj1WW+6uxitWk8UxasiJAUE0
dGtyU3PiB7STSrz8oWaZSqHZf0B60VLq06dnahlAlwBaYhZArPCG9DB46RPJP/JDjz9kzEbJpM0f
pN8e+rTKvupO7NFzhgRWae8ov9ea57nnCBn/hXODSXr0u6HlhZA1XCgfkPMF3WlKSiTbtXFKQjK8
Ry3qN6Et7dXYWk+3DLx9kU97RJjZFb4YCWbaPWBCxsAseS0ML/rteuvC1sESpJN2NVmSICn/O8tT
9oDq0wuGzFeo/voJgOHTz3HH6OU7GIHyQfBmc3BNlW6GYvZ8hdAYwb2u8DEODFBNgK7oMQBABzVz
MGpiDbZTGiEnTaqSlfH8lNXlEB2ceZXR5sOpyH2dMkMft1Et6FMEFj8/KjWc7gdDWepc2PTcLRM4
OfD8BM9m3uk0pcEdqpsXoGDeZpxfpiTR//2Pq1qb7cFW6BhSWf/AMYgluneN9WTYzLLMwebVN619
XXT065RoHgbV49CxYB4H42fmoQZnXDx+iTHqtq3nwiCb31ZVVeg31BJMQ/lWx9p9W5DGSK1Ok0AS
5OV1wF4or87WvBwVbtKfKIpZ27k3BVOBcOeeOZw6KeVFF11VP5wpyk+oz1zgHgxG27Z2tklXNdel
uFOZ2T46QHy2FwavZUq26UDlsYvH2sZzzpVip/BHQjdAN1GZv/gRbWtkAl09GK8G1v5jTw+LjUHz
14Ai6m0zQaQQtZFcpDOAzw7SiUkpqnNPRy5OQ5KtZaZGUnXbBPEo3UejuYeuBGjZ6s4jZTZxtXrk
ZcsPAHue+woCp1t74bALmL99wZWY04ZdtzQOS6dnIzG6+Jls2ZxS35j9hx1A/3PyGM714DH2pa7W
9NHb5MgG1q3WNqegaT4TQUyn6Tc/Q8Euk0OGSKXM8q5h3nd7gQlcaPDV5FLpjRFOWcZQGKKZ/DIX
d76351kssxO34Fx0/9PzhUmeaHx3yw+l73uOVlmO/akzoxd9iva9buq3yQ3UNYnL8/eQYko2GG60
fTWzcGFXNz96P/zQxz9SJj+MAZ7F0jtwlAenPOumA8Mp5CLTKPaW9rcHR3kbko0+eRQ/BbN/mmP8
BlabsHHJqpc+g/vmIThgu4J/sp0VBMkwhedoGpjgzsJALW7SN7uYPiONZGr0E5Igi562vzfpb5bD
tSNdbkISLEgbDWrr0wc2Mr9DdUnXyLr3jK9fR/t50LIg/4WID1GoYpjulL9A+GyZzLorv67vco6H
ntUhhkvq5PL6SQz+rmWSOU1Y9t6ennB8OB25oGkPOUI6sm88gFCPBhPYkwkg/ywmuH0p8JqgCpvO
PdPSfTr1gHIJvtriNROrJovhmU+IZ6FBU/DP7ZduUL8zemaomQU1s9DhNWxhTPjzoaHZqU8SCGoC
ywXchFHOYhIwWbPj1H+4Yc5qqNSslWrNE8uwcju6QXXMwPygCZSs4Oa6OvWg+ycjiQeaFRQnZ/oT
ahYe/mUaWNcb7L/aWwQbcG0q/Ou1q545kIN7FDunkhiedJX8loXXX7GDxatJohlj4EOVhi56HVZj
voMTih2m82CVVdRk2BqHR42UTOlG9GaaVHSIhq6RANKFgAsgfab7q7rmfPHsHMAmqk3gfv5waUL1
u2pQYNhs8M+JSrSzpR87Qvd2LLP07XKSzlNAbWizR0RcSRgDU7G7TTzLAFRHO15GfbaPZ81HT9bJ
1CXDb8/BVjh6byMwR+Tt4h4H7J50XZOHqle8rswRNmoooh1mO/zK8/OOOOOAuDEjpDWdqUDoDkTn
7Z0JhmDX6+Mu8HIDNeib2WWMj1MTmBXWwpghgOfAnKbpXi14eMY/eLGWJjb0yGVzjNK/Fy72895i
bhXy7g5zn5XFrFyPcF6ee8kojKktozQjdNVOhPKD2IfpoPUK0D77fADAwTmOun1ilyeFdMg+zBLG
xuQ9rqbJv+sDaJ8uJQwoBvguQtA+oYEi3sdicyi1dI4dBrcwPy12pR690Q9nGLFqp+NxXElyBZ0o
GXYNo+h8/RnmmEFEmw0voZO1SOUAx2e1foJt+tvow+weC14yjVXR/I7u6jImj4odr6yKrxIVx8Et
559a0/tz44pAZiA8HBjGERBb/4bJI9zIRv10OQE2RTp8FPGk7UcTx27WwurUCgd06fxWXi6yEK7q
TtFBLJdFyhQQyy3DqbbuwAB7P6ap5wWxUIl9ZKyC56JFV6ht2SdY3xqW0kumi2WOZ6Oa/I8q+HSR
ju3kqHebeZO5DMiYLn4uw8bJJ0cxJ6WBmFRCvdgGVVsGQpy4ithb7Ls6UenwUtMUhG8VcdAuS6Ei
RdzkDaRWDomfkGWBvzyJGFnj2C93zmKfA9+rr3K8PGE5/vRnBp8vd0vroo1znkJN3bmMfehY3Lvt
us/WhbQB/Xid6PLmon854puUF/xim2FedNQ9UNZCt97pFxHyLV1Qy5vS77vhvLzcjWVmm5p396v2
N8kEkt0iYSjtMGuw42jn6k1wMB0NZ2TilZ+UvvRnfpMcW5MEvCz2xd4VLal6GsCDIXM2gdn5Z936
aYG3ZuIOsAjsX3HyQfoEtjlSdzeAyhbEvDuGKZKxeR6hE1biJyjjR2IkGcDV+zpzg12dxyC12FJo
vk9z7cb+NbQIRxkZBLLSUMWZNAa56kBQFmPhf7epwnPNB+MMTIkhxfcwAM7iitYQJB5Y/GpX6SNZ
Zn486HKPojx9VLGEzQIH/shzOZJsFr5y/dVzERGfWzH96q0yep3AUb6MA6xAi7Sg4/fYo+ikAyy6
rwlAKYsdCU3VhzXHimNRWrHzjS82zujvBU1qk8WhFT0vljcAFocrUE0eU2Nh1QD36vq1kca8Yq3Q
a9GvGvAg7kiIYOmQAXhRwfhv2RfdFpxE/YTU/C7ySf+cSEVPFWJ0UNecv1nwS1DYqcFR1wpk7jVO
LdAuBgoYTRi3jBzdXr11qDu/JgXBcECstVrEL7wSb/6ATKeXgjnSYFF5GMa71zFyYOWG4ctH3ZfE
AjjfvJVjAnHDEoz4UGfSNt/AbPj2fpb0977B1tWMQ/DG8AAFe48xnW4jXyZ/wghPfdz538UEe0X/
ClEQQdFrz/OwKYLq6zsjYCk2XHMuhS3ZPmFfr0jw9NcJGe2rrtHExTD9ZBNPllgrpu271Aaul41u
eyqrTJL2xZWJwhCkOUCBo9R1OGAl44qTI2Prk06q47JIj3zTSBjisJoOfTtUN+H5H7HWfyFk3qIK
yF6ghHrnYPlTdVnbXHIUOFNav0Ze/x6GkjgpHmXYF9k6mzvbocscIAbNcBxwr1tKsS+nAEFcQvU0
oIo7FI2B/qkTOCHw58cEWx7LiTB4Zjn60cN6vibEd4+KO71XTRJdMwJrQAZt5TCMz9GoL5BIw7Po
UG9VbU/y7VwFF5jiKqShO/6p/jSVv0hGIUWFiDw9zsHFdZ46UcNkNLBHDc30OL+rW9BLyt4R9Ng+
m8S8kaXrHGubyZeDBZpFD7damzkgZsJbzIr2zvgJwfR8U8gwYs/SW9t5o3Ev8OZtkCNjbNP+zRxD
gxE2NXfFk1q3TnBSGXodS7d/l7UgKKxFMW0levhV5R0jCvIWNOF/1HY0nQLgMsQtgHZahJMuNeaG
pvJv5iH4bJgGvxWW9m/Pkhd6gfPXdy9l9tKYU/lZdqS9R03zLn340ulkWp9d5aHbH1qcekTZEPjL
jbSUDcv5qPkslKcyyrci8rSPtLGY5JsRmRbzTNMq6/0CocZTAk87mLnr82antij+/BB7PvdtevBs
JH5Lq9MYFeas3DOQ0/P9ZWYgwWTi0oqxm5EjtS06N92Mgc6JP7d+hpn/knwPxwKFUMHjaaTpuCGP
pP7ho5ddXRnYlE9E5YiSRNlvv8uGMtN8FgY9hByjPUpJembYK8DJgb+bPFgoBZXZbnmzSem++KFC
JwbQ+6036nyFrfneArBGVMM9ZOKS3U3zdryMnb/LT8eRjJczJDNPuweP2AqKwEUfy2gHKtw8CXJm
OBuyR3eznNdNUpt0dfOgtvRjFheitd5RsQMiJ6CQkYtxa0LNPSLHUwwY8U3hyZt7FlR25BmUMTMo
r/d3OnGJK8fMCN4ZCnIamqi4IwcetzrSy3NaPaQWiWcasUV3W+9mmC1MQvePnNMP4cRE61xi3+0d
kqhif44jwQlr5u1LzNrhsGxiEawdZf3ia8OjmTs8GdcfxlBcqLiqH2ZF+iGmEWTbdU6nBnBXijR4
x3PIen8ITswPcWL1bndqRpg58VjC7se5c4BnQsKQyL8CPGM6yUKtjwqnVi42CbyUuI+r8adrkQSG
gJoIz2GV4A/c95MC85Qwvixnco8A+W4FHltPFe2mPNTWnSHtRy8Vfr2qZhVFFRW+VG++GYBOkVCT
lANFR9WzI6Z6tWBq/bHmuDyELQyD+pwqzM2T0/JWmLq4OjsWq3ljGrL7wLhgNZTxpW4a+//v936K
tBMTSag/AYBgh2b//1c1Ss98PfGy1mB3MPQtpQP3d44cxkIDVLFShmrIU2G7bB78kel4nwwnPeyQ
VccVcE8BQmp5izB8LI8ROOo2UhWccOfLmbL0WfkieXb+8DLP0ImdKC+ZrINj60X8HArjVemW+gz1
VTvm0SNIXrQwj+/dhKMvSyf3EtvtYaoqC/Ahchqo1OoVh0jDAgqHWgZEYbW8y7+PNxbAKJiRzHCJ
vE0kB5M/Phz71E7IuZRby+ij+/IhRlHZutDLoejZoKGHaNeix90NU0vel1uVx55w0o2P+wjR5HhZ
+oyyDg5FqdVXtmX0XDr8OZGH9tGW7A1Vo6J3A6gTUSp8EaR+LBWbMDUfglnL5GIsyk1sB9kev6Nl
yvYrqQnyikYbAYHS1F5paM+JqIZF50J0LfrZeJJHaf4ZFeXD76L00/sfd9ey3DayZH+F4dXMgmq8
QUTcdoREUi+SapmU5O67URRJGCgSD6rw4OPGRMxvzHpWs5jd/EH/yXzJnAIFmwXSoiRUXHs6whuK
dKKQVZWVlXnyZJScUxWo+QWd6ffzxRy0E+gm3k5U4ItQqvoZVQRh58lABid0Wp+ogwRPEVEyHAc5
Ww+IIyCzcDEA+7TuPSpXa5zMkIim1VGOkk84iaBfRZllDLL8CG1tDXuTXEYUkJg2wKTh+p7lngbe
O/MWNSFKAd0HCOmm+QjaajXRhytALi6Rep1d8oJ3NJFR0dte2XRxCUjB799sDb0gHaSgmwfEC0WV
4PYDVcHaQAQn0310hQ8t5yGxvG62tpTLxF7cW05LHZixrnP6Fdu+Xs5Xn9QsoDcsY+O0id6NZsuP
hysNYT7HARE5QzYZEZrxmq5QQmNvhoVlQ2WUj2bb6B2+NlKQ7C8RKfKpA+p5qi8Gz9c229au10nr
wXGW3mf0w1uhPL6FYzUBf+maN8RS0wRXTVRUXYUw3rhOAEDMHKTfQE47e7pMAPbqqXN1EOtgS39C
b2zvMc8vwVfwBSE4pUdRjdBlqNzpMJ5FmOE2NbdRy2VqLQQ8N56OwH5+B4vZ5FSrZt5XnAVrA0aD
CLuzpiDvXV1h08GzXPlB1jFCbd3f7r0CRnSZBsgIONnCB7ccAJkR7oNthOc3/TlYNBCGUJThavbo
X0dZ9BndHPyrx6fZGG/jjwAlSs/ymar1nix78WAj3txdNVfAtefwBZQsDbqKNkM/6tbaHFnJbcA9
vsXKya6bLf/cXDI6bIUbcI5YUzNX0PAiTpJPth+ybjOk0xYqVoc4+ZEd1JXgAswkOFejGC0zKRgK
ImWJPI25BgVGHqJf3jqxO7PkadMDvBBcGxsf5DCbcGI48dijaHkGYk8guddKvjpbJSHrZU9zoz9L
lZ66RGdZFPWxcQup3tAPvujzJ/szqIdxV5pZrr1WHnjG4XxlgzgwpItPaC4EKroB0Cw57lVQVASk
eUdlOAlQaQ2CDNBvtFWeE0RpzXwA5nDAJkAxhKBsCmSqEujO3eNTqF2Cm90GNmxu9QDcAn8GC1qf
QScGwLLh+X9XsmZ47ahgB8ozNezO84zjlQxQz8Q0HiCOPuuEChL42Aez4cphdy1OrJKzUO0aKy3v
MxSJnFvG49BmVoj4IVgtsrDp9ZeBq+QUV2J/iTDDdhG3bLDfAiOC2iAvv9eRPe/pC9RBbPwINcDp
04Dmj/lvQULBSBY1N8+uB2sCIlqk7FD3hChp5kcXqGcFcykiTVcBhnmZacCDZopGf9eWLYSignA+
QFPmzWfwFSDMCc8Z1/NOzqs/ll7Wt9KFibQ5SkPmc2TLANoZKTbKQ2IASe9ajhKBxRTxrjT3DABY
Yvsm8lCRwj/lYRj1ozmqEXA1NR9ioEg7loEsI+ig6KW9ASYItNNjo2WjRVERb7F8o1/09dMowJyg
VlWCOS4sER0pNGuNDA+Frj7uRBGb/94056uBz8n9NdR06D4yzZ6OOL+eZfFl6Lc2XRY9NkEygw1R
XJ9mSeShCCZGO5gQnZRXirYa5Mh8gQgpBDKkCEI8BmRewAlTE5waSyfoGVmoX8YzlvX01oWyztDm
gUcfYZ915IpB0cQde7QvXbIFSFGSFdzbPLukeqb8ZhrOwwYpVHBAoZeSitoD1DCDtqKZZXdzoI3Q
kf5p89mbO6BgwG9Bf4O748prAvGZAHzjeBEgm4l+jmy++secIhybhUp/7aV/bDgOcamDn8wzm/r1
yk7yO1SwkBTwzC5Ig1GMb2bNh9XSvvaQcB/m2aINmD3Kq1iqfcJJDw7tOEB2PUwoiLry60dUYWGd
Z+g8wGKt+wihuZWtgNoJr+aFq6061O7ELJ4PNduZ/eaEDDUvs+D3ZIp422oQAJCxjcOAERRlLWFs
DhAcACtjGjevVCTkOmBJRNtL4I3PHV7959tmDD6QHCfSnGldz/e8IQ6GMdwxFPIn6N6MVhKXwTwY
ZIhl9kwehZtp8y/gdzVgeZZqZxWsh0WicpNS5yYI4j+Qeln2m0sbyfJNF9wHmyv4kAa4wHPrCn3M
V1eoQ1+dRZtLBAmQlFgge87yML8oQshg4u/mmYJMYADC1TRd5Rd2YK/acTz323QVxZMlXQBH44cP
j1ny+wIJ2zMz1+a3s1aTDlD8ZrU5F5Yx9tBSJMLxFiPXiLYlT/oTiLyC5GHGkltfSYDL5Z8CBQy+
+iq4NtbaUxdGMcAhjYaNzVgZPa5i9R5wIDTPQD4PvHbhOfLq9hVTfa+NwGV0bwfX8wCt69EpGfg4
/RPvZgBsJXKQHiNgBfxt3URFRrZRoCaUsyyAS8E7oODRMc0YACnEDxgCWTMVrFfZUwDWkNwcGojd
dBEc4cS34GDgnW7TsJVeoBQO9MzAx898oGMeP5nNZdBBeo2hQiND6xIWWzebUMvRPTcbqei2g9IP
MOM2mf35yQELAIvQxmiDSzTqdXFW2aBvbIGxBYQC8x5dpZ1e0XHuF6GzY/Lxb/g8iRdrRj0/rXz8
eBeH+Pc3/n++/kb8Hx8HdIKbV/wlffFXF258Q0I3qf5IkIynP4+uQ1IifOhGaEyy/pS5bD10kyxI
X/52+x6eG3NBtzGqOu9AWF4R8aofFW/7XUENtxB6t164v36YxFmU8vF5NI4+PH91Nf31g6ahJ+Yv
e5KKt3lJQkAw4mwK0bp5omjgC1EAGgHjIvpefmggb+2VX7dOTFXXFM2ybE23dA1f43k7yvyeDvYG
dUBPL//mpRfYaoerQDWduipQT1o41fBPMaEHU4fAHRU0rRMNVXmm3kIpEupmNR1tMH8uHWwHtN1+
X9flGxaB1jpRTVtFj0/TsVRHNdAgckcD2onVAupFAWJAt3Ha21uN/0yLQEPrz3r7QD3RDFSU2JqN
Dpiaoosq0K0TG7vEUAwUCznA8uLrn2sNaEbdVaA7JyYieJhpx26ZqmnBtuysAmQIThS1pSuao2IV
KIb10y0Dw6y7CqwT03R0bAUg32AQKtZQVfQTdAYH1hFhVmyXZ+v7E20ELNyaKrDUE9h6GHwTyXy8
rCNuBL4IYCYsQzWQu8eB8dMtAgs9d2uZAg2LAMehYeD9dGDlxG2gOSct21CxNBR8rUIRP50lULZz
8v7zoIkDwUHnbU2xoQZYfQUba8cUaHAaWjZOTMcwUFyAhhKv18ErNstX9wmBoWBaeFfUTXZctKM/
KB2LfQE7zpNhW6r6Qfgpd7e2wr+5Xx8F76twfXa+LF2h4knP//35FfcfLjyrfK/yj5fUZYRNfEB0
uDv5PFDu2/764Yz4jFDB9VOxzL+NY89H/LoDXhKLtissS0o53JvizlRdqRdkQxojECAvSlmFn6Zg
H9UVfcWIqATe8ru20IQRNyjlFGOVoVyM9UkQypuF1x3rdcymFRVw16eu2F62JDQt5RQq0CWI7btj
Eok3FpV713WH+1tY0YEF36eu0E+40LFSTKECR8IWG5FsShunjIwp2RWucZNad8gj3K1FqdwjqSv1
PqKpOy3G3OiiwJikrmAjcDTWf8hnN0kbZySal6K4xjVTglL+cENXMBKaJWHjXcQBiRqXbhHL2B2z
gZmUsKTvsmjcANU9iaaCslUFh5TNnbC603o6zhqDLBHWy7N0CYvmH8PuqDt86Hb+rcGn1mVRY291
2prlKDpIQWwVnjTQVfbRDXboKP0aftg/YMsIztb1efv3z0rma1F3FFt5lXeA4zrC5Ox5BhjEtzn7
GE9cEh35jeBpbCNaOxL+Oa7G6RdGJ8IisY299fH8yjuO9ktuxmkEyzpJK2JRHbO3b94oN6lYP6CV
qvvkbRK7GYsXbimjOASQWdzbfG8TeoOgvd84Dd2qYlFL1qop+zRLUkaCih5spVVTEaMYpM2Hxqzj
AN/zDN6mDyiZVGbOQg8jQwPLkoEsi9qyigvHt6Vf8W5hIL/FXoRN/s8xDXxDlF578fh3XBtE4/BT
bPzAwwoVdr6Ec/408nBy7u6ovZWZ7ca2X3VvOYvTZEkiQSwPRHx3xbzSUJ2BlFx0HXCxrS00Y1k0
paWg4myRILbtk+muzH0r9Xa9Dt0FGA7opBF/aaS+20DppxcLD9HLTwcTE6+avEJo4186w/a/lsK4
Tnj4sq6q27gss1i8cBgS1gVYBJA5FfwyU5EwXLwvjHdje+RGjVL9pWSuFhkecZss3MaDy6bCyWYe
db62XtRLJ3tnRsc4KYTFzcPGdScSXB6LtBTD1cCDerWFPmUkRT9kaPwig8smmA8ezK79ANTVMFGs
rUoQm4LkdiFaZlvCRrzDDr8gYeVi2to73bM32+cLMhY3YUvC9F2g0ZAwZfs+zjtGurcQwNxRf8ra
f/5P6jam//vv/3GVo2+zsO9UGSdVz43WgjIOuL5v10afjqsuAIK89dXRd5M49YWTRDUkrDOMt6IF
Q8LJOiBTglYDk0o0SMZBMiBr9MoQl4MpYSsPSECWghVG+q7+vEFsRaiEfYyW9PFkIi4GGRGUAclg
f0kkGkpVxnEEmgBuJ58yceYsCYvthsLrLmeKn3SqDNNeSK0owjbLx7zfd9uem80zmiQkK8UVo96/
FL7d/Azh008Fq6YpErzC57vsXlxD43kyF3fXdP1+jYzcyPWIkD0AjkSCXGSDGGn03TgSFp2mSjAX
ozjcixnIyKSMskpyokgP11XxXSxeQjRdwpE0+vM/4wYQaH/+VwOLrnHL/vzvaELF2I+mS9A1Aru0
Eu0oEES1tUKiTdXYaTKSK/fe3i40JCzoM8ARaUQa5yQRbL/GQRt1lYEsKa34sZopwXR0EWZAdFc4
BDVLgjb+vud3a5aExfZ3Go7JeClaDBnJsa0N3d/ftgQvA1xMjTu4L4IRNY/nH39cbqAIXf8FI4AH
4/SmcnSOf9xMbEPof72paOOuK7pCMkz7BXPdiKcYS4vLXTdHgt0ZuCtacemto6vmeHhpBMxL2rjl
rpBbHNMD7oMDiLQ7fu34+jz+pOec9yjdS3ZLiUvifCsCfQdyQMjVvOTOJK8MXbcJo+MxUoy7qkEs
Q3cAVCv/dsDN3cr/cRsYmGtErv96G/g0APRFvIFJ2BCn0TTGtaCcT759JdxBiySiOFZVgvN05gYe
zcLdwcqAQJ2hxxolhTm4dNnGRZdh+JXCUyR4lBg8qWDj9pPL2Zsjo+gh4GGnCsPVJQy340YgOhDA
NDJQL1cMahCPCxlBj26SglRUUAKwFrVvAe2NO/ErYiXo9pzunZnHgSvHj5xzgt7ShyA/+5iAt6+z
cwAlJ8I1oCVhR1/QMY6xCkzOkTBzFyi/ihJ3Xa6Bwi956Vh85al44TJABUWxMvQAP0rUriPBDLdZ
jMumsCtURYLcyyyCzRGUoMoIfV1N9owDcF3lFB7wNV45aVcpCcTRqhK0cO2yygJTNQme7zVQgYjq
i4hDVZNgdvokzSurQUYcpk9TP6u6JkXFV90gzCiIczKvDlmCjvsUdj11I8AKRXgGWFbrL7d+tnJD
ZLGZV8oqAtqGlFRHMIVOBLmmBLM2iCNSuW6ZErYI0j2pOFgZMakbF1AStg9slRE6ArRuSURbIeNo
vuVgX+GSjKLIchbfb9huAQREM3MhzqXKuH4PEc+v+FOajDQ239GARAlrQlMlLOBRYTUZjcRQsIxb
x2hRKZTRZBRzjHKCCx0T1oSmSTjsRkt3Kh4emoxL0mhJ081215Xrlls1TcaRd4+u94DPCHJloM+e
YzA9GnnTWLw2ygAhPMC5mmDdgdFCsBgo+C5f5f1bGxYZB5QL8o1SVqFuGbeakcuqqQ0ZqCLUGrgc
5zeohIxMVUZB0RbzPCATd1q96akoMZdwWPVADZEL2nZQuI5GseUEfG8yf1ys6xDKuW7ka/dt+Buj
enH3T12e3i6LJ4Vnld+Uf3wJ5geODeaJxwCvjK7rMA6zpJoZ5eXLdcXeIdMoXiWRJTgm9pDSXlCl
xEITHKjOXzEA+sUDYI8mQOSUuucmUcL8nuJgGxM6EwUfneHjEZlThsoxcZlLuASgyM0LyNRN/F09
yDiIB2vCo36CWBkD9rPqpEmImZwBBe/S3bHqEsYKxPc4nopzJuOWPGK00Ud1ouD6yvBCUC8iBqtl
XGEvgdNvoK2Q1xidDndVrMrAT10h6RC5FUutonS+tqWGZHHqVBnopmuyEE2DKqMqtrdm3npTNWeq
LuEOsHWWenEFO65ykpm6h+EWuHFAtoQt3UOh/9zfV4mEfd0nYrmFyikm6uoC7iiJ97aIKUHLcP9R
5lRZyzIASAjJTGku1l+rloSzDoLJurqnZVRZ3LiLSoTDljB1t4ThLhEcSpcUJD11l8YtApd7C1lG
ZuMWFCZ0scB9OSkXcHEzVCSsuhFuygRN+cSruCphddz5hFZDYJomYV/fkRnd17TGaeXqTuEdocAP
l3IKJcvwMPhtgruF1dWBJobls7530zzucd5vxu4BdciIPT9QN42IGEaRYequ0OcoWzxvxFIDXNsq
GOIkrBD0kyCJD0jglgxBeIJtyAhIjxagtAjWh2wJb8siYWMO6HSK6EoX3Y53x78lHPr+QoeFeFUF
5cin8xgu+gEVoabetmVAxYrzgTR6qKkIUMaUzMmaNIZ06gnGBuAlS5dRyXNHUWHZRJ2QWBxja2hL
IyMmAJj+nMyzcs5/6VASo/UDoY1PKM4lYhzJNsECKOGi2onn07jxC8Ctc9z+aEh2F4NjWwa45so/
vd+G9EhGGRWgH6oCYg/Qs9UXfkuaAW1OgKpoJklWyiu2+/YZEkBNSAZ4ByRLsCV9skj9ijeyHfZR
2/0D40EFIrAMy7U5BdpzYA/nybdD8qegJXMDuhEMggxqoHaMsxa2RmQhkeFNd4PGiAQ5AYhud8HZ
EjJaF6gtdkM41buC9wlOsjcjxnC3n3LCjF252N3lx/fbjRsomBEvE0asvghGfeX5dAvwsmjsVOeo
in/chvuKkv1/sedOWTYWp6z+UgBBD8VCKDCVZ4SNUcZVCi386PLD+xcbaEAyGoi7Q8ZFhY8W21nc
HUeN+3HHnNfGg3QRy1gQLSOQdENygvLJA86bjHhPm6yBBSj9nHLi+CzKuFS0K2tPRpFxJw5RYSUa
exlufin3MK+GjBgKyimqVRoyYCLnEDvxmzhRpqh1yMSaRBl1tpfgehQi8WBjK1fK+7f4NTZLZRpV
Ge7AszoGhPFKvGoNtgweFp68T3i5rXBbU2VQr9wC2JrG3JkRrhgg1K+v8FHa6NE0TQqzfePmVDRV
Mi7j2wKcfjYRQ5sgxq4//DvAf+iUTIvh38VjUqnylYGh5MGbrX7aWJtxcsguovFB/ZfBXDxQIK5R
rgTkWEGetLUOe4E/GQwVZyA6oImPRyItf9DYazL2xf3oxSdIWMJnADJW6FE0Gd54Gx4zYv3lvBZO
jIwb/YiIvpdmS7hjbzdZF0x+QChl4iaWQdqwlQ9PCTjMwA3Xu1pBw4vy4/stP+LQKXBEeICIZNMV
R0ZGAXtra/zLkfLp1FX7+CXox90ptIKCse6F4oUL/49iBz3EN3kcEfrjJmLLV/kXnAjm8ViQiCWQ
Ebs+Qx6zUncgAxB4xshGrPCXweLBo2NC/ElGLLodB3GVFU1G5qQ7gUcvRp5kFElv/WNOaVfhR5MB
sD8naODGPZoD1NS8DdC3eGSFo/WVoaKLDBgmIdiA2HV9sSOkLRCDEpaGKqOujuehESkRzlC1ZdYf
8a3LslIKP99UGZR59yyrDlaTsUMeAHXeoBBfmDi0Typf4HuuxDuPgUP/TewGwn8xCVzCPv4fAAAA
//8=</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a:solidFill>
                <a:sysClr val="windowText" lastClr="000000"/>
              </a:solidFill>
            </a:defRPr>
          </a:pPr>
          <a:endParaRPr lang="en-US" sz="900" b="0" i="0" u="none" strike="noStrike" baseline="0">
            <a:solidFill>
              <a:sysClr val="windowText" lastClr="000000"/>
            </a:solidFill>
            <a:latin typeface="Calibri" panose="020F0502020204030204"/>
          </a:endParaRPr>
        </a:p>
      </cx:txPr>
    </cx:legend>
  </cx:chart>
  <cx:spPr>
    <a:ln>
      <a:solidFill>
        <a:schemeClr val="bg1"/>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Reserves!$B$2:$B$10</cx:f>
        <cx:lvl ptCount="9">
          <cx:pt idx="0">Morocco</cx:pt>
          <cx:pt idx="1">China</cx:pt>
          <cx:pt idx="2">Syria</cx:pt>
          <cx:pt idx="3">Algeria</cx:pt>
          <cx:pt idx="4">Russia</cx:pt>
          <cx:pt idx="5">South Africa</cx:pt>
          <cx:pt idx="6">United States</cx:pt>
          <cx:pt idx="7">Egypt</cx:pt>
          <cx:pt idx="8">Jordan</cx:pt>
        </cx:lvl>
      </cx:strDim>
      <cx:numDim type="size">
        <cx:f>Reserves!$D$2:$D$10</cx:f>
        <cx:lvl ptCount="9" formatCode="General">
          <cx:pt idx="0">50</cx:pt>
          <cx:pt idx="1">3.1000000000000001</cx:pt>
          <cx:pt idx="2">2.2000000000000002</cx:pt>
          <cx:pt idx="3">1.8</cx:pt>
          <cx:pt idx="4">1.7</cx:pt>
          <cx:pt idx="5">1.5</cx:pt>
          <cx:pt idx="6">1.1000000000000001</cx:pt>
          <cx:pt idx="7">1</cx:pt>
          <cx:pt idx="8">1</cx:pt>
        </cx:lvl>
      </cx:numDim>
    </cx:data>
  </cx:chartData>
  <cx:chart>
    <cx:title pos="t" align="ctr" overlay="0">
      <cx:tx>
        <cx:txData>
          <cx:v>Phosphate Reserves (Billion Tons)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Phosphate Reserves (Billion Tons)</a:t>
          </a:r>
        </a:p>
      </cx:txPr>
    </cx:title>
    <cx:plotArea>
      <cx:plotAreaRegion>
        <cx:series layoutId="treemap" uniqueId="{EB0423E5-55AD-4D51-8DCF-E9B67086582B}">
          <cx:tx>
            <cx:txData>
              <cx:f>Reserves!$D$1</cx:f>
              <cx:v>Phosphate Reserves (Billion Tons)</cx:v>
            </cx:txData>
          </cx:tx>
          <cx:dataLabels>
            <cx:txPr>
              <a:bodyPr spcFirstLastPara="1" vertOverflow="ellipsis" horzOverflow="overflow" wrap="square" lIns="0" tIns="0" rIns="0" bIns="0" anchor="ctr" anchorCtr="1"/>
              <a:lstStyle/>
              <a:p>
                <a:pPr algn="ctr" rtl="0">
                  <a:defRPr>
                    <a:solidFill>
                      <a:sysClr val="windowText" lastClr="000000"/>
                    </a:solidFill>
                  </a:defRPr>
                </a:pPr>
                <a:endParaRPr lang="en-US" sz="850" b="0" i="0" u="none" strike="noStrike" baseline="0">
                  <a:solidFill>
                    <a:sysClr val="windowText" lastClr="000000"/>
                  </a:solidFill>
                  <a:latin typeface="Calibri" panose="020F0502020204030204"/>
                </a:endParaRPr>
              </a:p>
            </cx:txPr>
            <cx:visibility seriesName="0" categoryName="1" value="1"/>
            <cx:separator>, </cx:separator>
          </cx:dataLabels>
          <cx:dataId val="0"/>
          <cx:layoutPr/>
        </cx:series>
      </cx:plotAreaRegion>
    </cx:plotArea>
    <cx:legend pos="r" align="min" overlay="0">
      <cx:txPr>
        <a:bodyPr spcFirstLastPara="1" vertOverflow="ellipsis" horzOverflow="overflow" wrap="square" lIns="0" tIns="0" rIns="0" bIns="0" anchor="ctr" anchorCtr="1"/>
        <a:lstStyle/>
        <a:p>
          <a:pPr algn="ctr" rtl="0">
            <a:defRPr>
              <a:solidFill>
                <a:sysClr val="windowText" lastClr="000000"/>
              </a:solidFill>
            </a:defRPr>
          </a:pPr>
          <a:endParaRPr lang="en-US" sz="900" b="0" i="0" u="none" strike="noStrike" baseline="0">
            <a:solidFill>
              <a:sysClr val="windowText" lastClr="000000"/>
            </a:solidFill>
            <a:latin typeface="Calibri" panose="020F0502020204030204"/>
          </a:endParaRPr>
        </a:p>
      </cx:txPr>
    </cx:legend>
  </cx:chart>
  <cx:spPr>
    <a:ln>
      <a:solidFill>
        <a:schemeClr val="bg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www.tradekey.com/product-free/Dap-Fertilizer-18-46-0-3418316.html" TargetMode="External"/><Relationship Id="rId1" Type="http://schemas.openxmlformats.org/officeDocument/2006/relationships/image" Target="../media/image9.jp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www.tradekey.com/product-free/Dap-Fertilizer-18-46-0-3418316.html" TargetMode="External"/><Relationship Id="rId1" Type="http://schemas.openxmlformats.org/officeDocument/2006/relationships/image" Target="../media/image9.jp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31094-EEF3-4240-832E-E78DDCAAEF02}"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B9E1A0DB-1FF7-4C72-B5E0-A7BE47F3DCAD}">
      <dgm:prSet/>
      <dgm:spPr/>
      <dgm:t>
        <a:bodyPr/>
        <a:lstStyle/>
        <a:p>
          <a:endParaRPr lang="en-US"/>
        </a:p>
      </dgm:t>
    </dgm:pt>
    <dgm:pt modelId="{6E166EFD-1621-47DE-9C2A-CD15813C3881}" type="parTrans" cxnId="{B81CC369-A2AA-4854-BE8E-BBFBEBC59B97}">
      <dgm:prSet/>
      <dgm:spPr/>
      <dgm:t>
        <a:bodyPr/>
        <a:lstStyle/>
        <a:p>
          <a:endParaRPr lang="en-US"/>
        </a:p>
      </dgm:t>
    </dgm:pt>
    <dgm:pt modelId="{8F23C4F8-B0CA-4BA5-B2C9-DC663B89BE55}" type="sibTrans" cxnId="{B81CC369-A2AA-4854-BE8E-BBFBEBC59B97}">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dgm:spPr>
      <dgm:t>
        <a:bodyPr/>
        <a:lstStyle/>
        <a:p>
          <a:endParaRPr lang="en-US"/>
        </a:p>
      </dgm:t>
    </dgm:pt>
    <dgm:pt modelId="{CEB3D07F-C465-43A1-B756-CB8C7D086C59}">
      <dgm:prSet phldrT="[Text]"/>
      <dgm:spPr/>
      <dgm:t>
        <a:bodyPr/>
        <a:lstStyle/>
        <a:p>
          <a:r>
            <a:rPr lang="en-US" b="1" dirty="0">
              <a:solidFill>
                <a:srgbClr val="0070C0"/>
              </a:solidFill>
            </a:rPr>
            <a:t>Demand 2.1 Million Tons</a:t>
          </a:r>
        </a:p>
      </dgm:t>
    </dgm:pt>
    <dgm:pt modelId="{9867D35C-A81F-41DB-A652-998B387CBA08}" type="parTrans" cxnId="{4CD62246-6087-4CF1-8345-2185D57EB569}">
      <dgm:prSet/>
      <dgm:spPr/>
      <dgm:t>
        <a:bodyPr/>
        <a:lstStyle/>
        <a:p>
          <a:endParaRPr lang="en-US"/>
        </a:p>
      </dgm:t>
    </dgm:pt>
    <dgm:pt modelId="{88408DEA-AC7E-4E3E-B224-6A464670E06D}" type="sibTrans" cxnId="{4CD62246-6087-4CF1-8345-2185D57EB569}">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Shopping cart"/>
        </a:ext>
      </dgm:extLst>
    </dgm:pt>
    <dgm:pt modelId="{A64F16BD-2446-49B5-B92A-2A7C3001320B}">
      <dgm:prSet phldrT="[Text]"/>
      <dgm:spPr/>
      <dgm:t>
        <a:bodyPr/>
        <a:lstStyle/>
        <a:p>
          <a:r>
            <a:rPr lang="en-US" b="1" dirty="0">
              <a:solidFill>
                <a:srgbClr val="00B050"/>
              </a:solidFill>
            </a:rPr>
            <a:t>Manufacturing 737000 tons</a:t>
          </a:r>
        </a:p>
      </dgm:t>
    </dgm:pt>
    <dgm:pt modelId="{6F87509A-4857-482C-8AE3-5F10CCBBEBC1}" type="parTrans" cxnId="{3BD30419-7A53-4133-96B4-80DA5393569E}">
      <dgm:prSet/>
      <dgm:spPr/>
      <dgm:t>
        <a:bodyPr/>
        <a:lstStyle/>
        <a:p>
          <a:endParaRPr lang="en-US"/>
        </a:p>
      </dgm:t>
    </dgm:pt>
    <dgm:pt modelId="{3DBD1EA4-8100-4F4C-AEC4-8702C07B28EB}" type="sibTrans" cxnId="{3BD30419-7A53-4133-96B4-80DA5393569E}">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Factory"/>
        </a:ext>
      </dgm:extLst>
    </dgm:pt>
    <dgm:pt modelId="{0F0400A1-1EDA-4CC7-B57A-6C0C2580B779}">
      <dgm:prSet phldrT="[Text]"/>
      <dgm:spPr/>
      <dgm:t>
        <a:bodyPr/>
        <a:lstStyle/>
        <a:p>
          <a:r>
            <a:rPr lang="en-US" b="1" dirty="0">
              <a:solidFill>
                <a:srgbClr val="FF0000"/>
              </a:solidFill>
            </a:rPr>
            <a:t>Imports 1363000 tons</a:t>
          </a:r>
        </a:p>
      </dgm:t>
    </dgm:pt>
    <dgm:pt modelId="{B8362D1C-1A42-4801-A566-0258A1FA6C38}" type="sibTrans" cxnId="{9076DEA0-AA9F-4ED0-8C26-7B9742203D64}">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Tugboat"/>
        </a:ext>
      </dgm:extLst>
    </dgm:pt>
    <dgm:pt modelId="{FA28FFB2-D0E6-4B8A-8B39-9E3052DE6B2A}" type="parTrans" cxnId="{9076DEA0-AA9F-4ED0-8C26-7B9742203D64}">
      <dgm:prSet/>
      <dgm:spPr/>
      <dgm:t>
        <a:bodyPr/>
        <a:lstStyle/>
        <a:p>
          <a:endParaRPr lang="en-US"/>
        </a:p>
      </dgm:t>
    </dgm:pt>
    <dgm:pt modelId="{07E53B20-1D80-4FFA-A8C7-EE47AD9B8F3F}" type="pres">
      <dgm:prSet presAssocID="{ABC31094-EEF3-4240-832E-E78DDCAAEF02}" presName="Name0" presStyleCnt="0">
        <dgm:presLayoutVars>
          <dgm:chMax val="7"/>
          <dgm:chPref val="7"/>
          <dgm:dir/>
        </dgm:presLayoutVars>
      </dgm:prSet>
      <dgm:spPr/>
    </dgm:pt>
    <dgm:pt modelId="{1189ED28-BEEA-48E0-A36D-B9F4EF9DE82B}" type="pres">
      <dgm:prSet presAssocID="{ABC31094-EEF3-4240-832E-E78DDCAAEF02}" presName="Name1" presStyleCnt="0"/>
      <dgm:spPr/>
    </dgm:pt>
    <dgm:pt modelId="{C4797D87-5E0B-4D3B-8CBB-CF41DF9671F8}" type="pres">
      <dgm:prSet presAssocID="{8F23C4F8-B0CA-4BA5-B2C9-DC663B89BE55}" presName="picture_1" presStyleCnt="0"/>
      <dgm:spPr/>
    </dgm:pt>
    <dgm:pt modelId="{9EE8E51B-1AC6-445A-AB67-84D9CFAA2438}" type="pres">
      <dgm:prSet presAssocID="{8F23C4F8-B0CA-4BA5-B2C9-DC663B89BE55}" presName="pictureRepeatNode" presStyleLbl="alignImgPlace1" presStyleIdx="0" presStyleCnt="4" custScaleX="60355" custScaleY="65188"/>
      <dgm:spPr/>
    </dgm:pt>
    <dgm:pt modelId="{CDB8AC77-ADC0-4BFB-BB96-23AF23278055}" type="pres">
      <dgm:prSet presAssocID="{B9E1A0DB-1FF7-4C72-B5E0-A7BE47F3DCAD}" presName="text_1" presStyleLbl="node1" presStyleIdx="0" presStyleCnt="0" custLinFactNeighborX="-4113" custLinFactNeighborY="-21847">
        <dgm:presLayoutVars>
          <dgm:bulletEnabled val="1"/>
        </dgm:presLayoutVars>
      </dgm:prSet>
      <dgm:spPr/>
    </dgm:pt>
    <dgm:pt modelId="{0A410695-BA6D-4BF9-9F8C-72B80317D284}" type="pres">
      <dgm:prSet presAssocID="{88408DEA-AC7E-4E3E-B224-6A464670E06D}" presName="picture_2" presStyleCnt="0"/>
      <dgm:spPr/>
    </dgm:pt>
    <dgm:pt modelId="{87813269-6895-40A5-BFFB-DC3634665509}" type="pres">
      <dgm:prSet presAssocID="{88408DEA-AC7E-4E3E-B224-6A464670E06D}" presName="pictureRepeatNode" presStyleLbl="alignImgPlace1" presStyleIdx="1" presStyleCnt="4"/>
      <dgm:spPr/>
    </dgm:pt>
    <dgm:pt modelId="{8FEA8A18-5593-4505-9C88-FC06593038F8}" type="pres">
      <dgm:prSet presAssocID="{CEB3D07F-C465-43A1-B756-CB8C7D086C59}" presName="line_2" presStyleLbl="parChTrans1D1" presStyleIdx="0" presStyleCnt="3" custFlipVert="1" custSzY="440512" custScaleX="66395" custLinFactY="242142" custLinFactNeighborX="3285" custLinFactNeighborY="300000"/>
      <dgm:spPr>
        <a:ln w="38100">
          <a:solidFill>
            <a:srgbClr val="0070C0"/>
          </a:solidFill>
        </a:ln>
      </dgm:spPr>
    </dgm:pt>
    <dgm:pt modelId="{0628BC3C-559E-4F6A-8305-1B5085206514}" type="pres">
      <dgm:prSet presAssocID="{CEB3D07F-C465-43A1-B756-CB8C7D086C59}" presName="textparent_2" presStyleLbl="node1" presStyleIdx="0" presStyleCnt="0"/>
      <dgm:spPr/>
    </dgm:pt>
    <dgm:pt modelId="{472400D3-B8D8-4644-8E2E-F8D575997700}" type="pres">
      <dgm:prSet presAssocID="{CEB3D07F-C465-43A1-B756-CB8C7D086C59}" presName="text_2" presStyleLbl="revTx" presStyleIdx="0" presStyleCnt="3" custScaleX="203677">
        <dgm:presLayoutVars>
          <dgm:bulletEnabled val="1"/>
        </dgm:presLayoutVars>
      </dgm:prSet>
      <dgm:spPr/>
    </dgm:pt>
    <dgm:pt modelId="{CF09349A-FBC3-440E-B5D6-EA328A526292}" type="pres">
      <dgm:prSet presAssocID="{3DBD1EA4-8100-4F4C-AEC4-8702C07B28EB}" presName="picture_3" presStyleCnt="0"/>
      <dgm:spPr/>
    </dgm:pt>
    <dgm:pt modelId="{4FD34B04-E743-4716-A807-299259836CB6}" type="pres">
      <dgm:prSet presAssocID="{3DBD1EA4-8100-4F4C-AEC4-8702C07B28EB}" presName="pictureRepeatNode" presStyleLbl="alignImgPlace1" presStyleIdx="2" presStyleCnt="4"/>
      <dgm:spPr/>
    </dgm:pt>
    <dgm:pt modelId="{05CF31ED-B7E9-4950-8F8D-A89757AE9281}" type="pres">
      <dgm:prSet presAssocID="{A64F16BD-2446-49B5-B92A-2A7C3001320B}" presName="line_3" presStyleLbl="parChTrans1D1" presStyleIdx="1" presStyleCnt="3" custSzY="45720" custScaleX="67123"/>
      <dgm:spPr>
        <a:ln w="38100">
          <a:solidFill>
            <a:schemeClr val="accent6"/>
          </a:solidFill>
        </a:ln>
      </dgm:spPr>
    </dgm:pt>
    <dgm:pt modelId="{4F4A3AD5-9BAD-4308-9C38-475BFABB6DEF}" type="pres">
      <dgm:prSet presAssocID="{A64F16BD-2446-49B5-B92A-2A7C3001320B}" presName="textparent_3" presStyleLbl="node1" presStyleIdx="0" presStyleCnt="0"/>
      <dgm:spPr/>
    </dgm:pt>
    <dgm:pt modelId="{44A087EF-0C01-421C-BB5A-7F83CA152C85}" type="pres">
      <dgm:prSet presAssocID="{A64F16BD-2446-49B5-B92A-2A7C3001320B}" presName="text_3" presStyleLbl="revTx" presStyleIdx="1" presStyleCnt="3">
        <dgm:presLayoutVars>
          <dgm:bulletEnabled val="1"/>
        </dgm:presLayoutVars>
      </dgm:prSet>
      <dgm:spPr/>
    </dgm:pt>
    <dgm:pt modelId="{44D5C72E-118F-4A10-B7A4-8E31874C08E0}" type="pres">
      <dgm:prSet presAssocID="{B8362D1C-1A42-4801-A566-0258A1FA6C38}" presName="picture_4" presStyleCnt="0"/>
      <dgm:spPr/>
    </dgm:pt>
    <dgm:pt modelId="{5ACC1E56-A94E-4F78-9F6D-9D147BB48A30}" type="pres">
      <dgm:prSet presAssocID="{B8362D1C-1A42-4801-A566-0258A1FA6C38}" presName="pictureRepeatNode" presStyleLbl="alignImgPlace1" presStyleIdx="3" presStyleCnt="4"/>
      <dgm:spPr/>
    </dgm:pt>
    <dgm:pt modelId="{00DB2C6F-B6D5-43C0-9CF4-763C516A0F7E}" type="pres">
      <dgm:prSet presAssocID="{0F0400A1-1EDA-4CC7-B57A-6C0C2580B779}" presName="line_4" presStyleLbl="parChTrans1D1" presStyleIdx="2" presStyleCnt="3" custSzY="244744" custScaleX="74017" custLinFactY="-200000" custLinFactNeighborX="-526" custLinFactNeighborY="-223333"/>
      <dgm:spPr>
        <a:ln w="38100">
          <a:solidFill>
            <a:srgbClr val="FF0000"/>
          </a:solidFill>
        </a:ln>
      </dgm:spPr>
    </dgm:pt>
    <dgm:pt modelId="{8DA662E5-4F61-4DDD-854D-A0A7EA188FCD}" type="pres">
      <dgm:prSet presAssocID="{0F0400A1-1EDA-4CC7-B57A-6C0C2580B779}" presName="textparent_4" presStyleLbl="node1" presStyleIdx="0" presStyleCnt="0"/>
      <dgm:spPr/>
    </dgm:pt>
    <dgm:pt modelId="{16B4BA96-8743-498D-BB79-2C34F4898AD6}" type="pres">
      <dgm:prSet presAssocID="{0F0400A1-1EDA-4CC7-B57A-6C0C2580B779}" presName="text_4" presStyleLbl="revTx" presStyleIdx="2" presStyleCnt="3" custScaleX="2000000">
        <dgm:presLayoutVars>
          <dgm:bulletEnabled val="1"/>
        </dgm:presLayoutVars>
      </dgm:prSet>
      <dgm:spPr/>
    </dgm:pt>
  </dgm:ptLst>
  <dgm:cxnLst>
    <dgm:cxn modelId="{5C72D80F-AF91-4D13-A6A5-79B467680C7A}" type="presOf" srcId="{CEB3D07F-C465-43A1-B756-CB8C7D086C59}" destId="{472400D3-B8D8-4644-8E2E-F8D575997700}" srcOrd="0" destOrd="0" presId="urn:microsoft.com/office/officeart/2008/layout/CircularPictureCallout"/>
    <dgm:cxn modelId="{3BD30419-7A53-4133-96B4-80DA5393569E}" srcId="{ABC31094-EEF3-4240-832E-E78DDCAAEF02}" destId="{A64F16BD-2446-49B5-B92A-2A7C3001320B}" srcOrd="2" destOrd="0" parTransId="{6F87509A-4857-482C-8AE3-5F10CCBBEBC1}" sibTransId="{3DBD1EA4-8100-4F4C-AEC4-8702C07B28EB}"/>
    <dgm:cxn modelId="{42C41D34-3C01-487B-A6AA-58021E2F16D0}" type="presOf" srcId="{8F23C4F8-B0CA-4BA5-B2C9-DC663B89BE55}" destId="{9EE8E51B-1AC6-445A-AB67-84D9CFAA2438}" srcOrd="0" destOrd="0" presId="urn:microsoft.com/office/officeart/2008/layout/CircularPictureCallout"/>
    <dgm:cxn modelId="{4CD62246-6087-4CF1-8345-2185D57EB569}" srcId="{ABC31094-EEF3-4240-832E-E78DDCAAEF02}" destId="{CEB3D07F-C465-43A1-B756-CB8C7D086C59}" srcOrd="1" destOrd="0" parTransId="{9867D35C-A81F-41DB-A652-998B387CBA08}" sibTransId="{88408DEA-AC7E-4E3E-B224-6A464670E06D}"/>
    <dgm:cxn modelId="{B81CC369-A2AA-4854-BE8E-BBFBEBC59B97}" srcId="{ABC31094-EEF3-4240-832E-E78DDCAAEF02}" destId="{B9E1A0DB-1FF7-4C72-B5E0-A7BE47F3DCAD}" srcOrd="0" destOrd="0" parTransId="{6E166EFD-1621-47DE-9C2A-CD15813C3881}" sibTransId="{8F23C4F8-B0CA-4BA5-B2C9-DC663B89BE55}"/>
    <dgm:cxn modelId="{33FB176B-598C-44E9-BB97-F26CE5F80CE1}" type="presOf" srcId="{B9E1A0DB-1FF7-4C72-B5E0-A7BE47F3DCAD}" destId="{CDB8AC77-ADC0-4BFB-BB96-23AF23278055}" srcOrd="0" destOrd="0" presId="urn:microsoft.com/office/officeart/2008/layout/CircularPictureCallout"/>
    <dgm:cxn modelId="{7D5ED778-8A4D-4F86-BB39-89DEBD55B88F}" type="presOf" srcId="{A64F16BD-2446-49B5-B92A-2A7C3001320B}" destId="{44A087EF-0C01-421C-BB5A-7F83CA152C85}" srcOrd="0" destOrd="0" presId="urn:microsoft.com/office/officeart/2008/layout/CircularPictureCallout"/>
    <dgm:cxn modelId="{E0F84486-6A77-4812-B5BC-2DB6A78E4BA2}" type="presOf" srcId="{ABC31094-EEF3-4240-832E-E78DDCAAEF02}" destId="{07E53B20-1D80-4FFA-A8C7-EE47AD9B8F3F}" srcOrd="0" destOrd="0" presId="urn:microsoft.com/office/officeart/2008/layout/CircularPictureCallout"/>
    <dgm:cxn modelId="{162E678D-1C1A-4BD9-A7CC-99051C7E57B7}" type="presOf" srcId="{0F0400A1-1EDA-4CC7-B57A-6C0C2580B779}" destId="{16B4BA96-8743-498D-BB79-2C34F4898AD6}" srcOrd="0" destOrd="0" presId="urn:microsoft.com/office/officeart/2008/layout/CircularPictureCallout"/>
    <dgm:cxn modelId="{D5E1A78E-C149-4244-8C53-45FD4D49A609}" type="presOf" srcId="{B8362D1C-1A42-4801-A566-0258A1FA6C38}" destId="{5ACC1E56-A94E-4F78-9F6D-9D147BB48A30}" srcOrd="0" destOrd="0" presId="urn:microsoft.com/office/officeart/2008/layout/CircularPictureCallout"/>
    <dgm:cxn modelId="{9076DEA0-AA9F-4ED0-8C26-7B9742203D64}" srcId="{ABC31094-EEF3-4240-832E-E78DDCAAEF02}" destId="{0F0400A1-1EDA-4CC7-B57A-6C0C2580B779}" srcOrd="3" destOrd="0" parTransId="{FA28FFB2-D0E6-4B8A-8B39-9E3052DE6B2A}" sibTransId="{B8362D1C-1A42-4801-A566-0258A1FA6C38}"/>
    <dgm:cxn modelId="{8D6FFCB6-4165-494F-B8DB-E55405049640}" type="presOf" srcId="{3DBD1EA4-8100-4F4C-AEC4-8702C07B28EB}" destId="{4FD34B04-E743-4716-A807-299259836CB6}" srcOrd="0" destOrd="0" presId="urn:microsoft.com/office/officeart/2008/layout/CircularPictureCallout"/>
    <dgm:cxn modelId="{2E2E26E4-9240-4469-9348-B00145641367}" type="presOf" srcId="{88408DEA-AC7E-4E3E-B224-6A464670E06D}" destId="{87813269-6895-40A5-BFFB-DC3634665509}" srcOrd="0" destOrd="0" presId="urn:microsoft.com/office/officeart/2008/layout/CircularPictureCallout"/>
    <dgm:cxn modelId="{DA3F55FC-C532-439F-8C35-FD9365AFF0E3}" type="presParOf" srcId="{07E53B20-1D80-4FFA-A8C7-EE47AD9B8F3F}" destId="{1189ED28-BEEA-48E0-A36D-B9F4EF9DE82B}" srcOrd="0" destOrd="0" presId="urn:microsoft.com/office/officeart/2008/layout/CircularPictureCallout"/>
    <dgm:cxn modelId="{78389474-94AD-4BDD-B4BE-F4CB5248428A}" type="presParOf" srcId="{1189ED28-BEEA-48E0-A36D-B9F4EF9DE82B}" destId="{C4797D87-5E0B-4D3B-8CBB-CF41DF9671F8}" srcOrd="0" destOrd="0" presId="urn:microsoft.com/office/officeart/2008/layout/CircularPictureCallout"/>
    <dgm:cxn modelId="{A50CCA87-2BF8-4116-AB37-787236181F0A}" type="presParOf" srcId="{C4797D87-5E0B-4D3B-8CBB-CF41DF9671F8}" destId="{9EE8E51B-1AC6-445A-AB67-84D9CFAA2438}" srcOrd="0" destOrd="0" presId="urn:microsoft.com/office/officeart/2008/layout/CircularPictureCallout"/>
    <dgm:cxn modelId="{1626C2E7-A72F-4DB0-AD6D-BBBB2CC0333E}" type="presParOf" srcId="{1189ED28-BEEA-48E0-A36D-B9F4EF9DE82B}" destId="{CDB8AC77-ADC0-4BFB-BB96-23AF23278055}" srcOrd="1" destOrd="0" presId="urn:microsoft.com/office/officeart/2008/layout/CircularPictureCallout"/>
    <dgm:cxn modelId="{7C5BA144-A35E-4333-9737-05CEF7E115C1}" type="presParOf" srcId="{1189ED28-BEEA-48E0-A36D-B9F4EF9DE82B}" destId="{0A410695-BA6D-4BF9-9F8C-72B80317D284}" srcOrd="2" destOrd="0" presId="urn:microsoft.com/office/officeart/2008/layout/CircularPictureCallout"/>
    <dgm:cxn modelId="{8D9B179B-7D95-4991-90C4-29EC8E1C236F}" type="presParOf" srcId="{0A410695-BA6D-4BF9-9F8C-72B80317D284}" destId="{87813269-6895-40A5-BFFB-DC3634665509}" srcOrd="0" destOrd="0" presId="urn:microsoft.com/office/officeart/2008/layout/CircularPictureCallout"/>
    <dgm:cxn modelId="{0C70A57A-9AFF-4B3A-83A1-6D5E776B914C}" type="presParOf" srcId="{1189ED28-BEEA-48E0-A36D-B9F4EF9DE82B}" destId="{8FEA8A18-5593-4505-9C88-FC06593038F8}" srcOrd="3" destOrd="0" presId="urn:microsoft.com/office/officeart/2008/layout/CircularPictureCallout"/>
    <dgm:cxn modelId="{B3BE41FB-6F6D-4045-80B8-208A68CE4D48}" type="presParOf" srcId="{1189ED28-BEEA-48E0-A36D-B9F4EF9DE82B}" destId="{0628BC3C-559E-4F6A-8305-1B5085206514}" srcOrd="4" destOrd="0" presId="urn:microsoft.com/office/officeart/2008/layout/CircularPictureCallout"/>
    <dgm:cxn modelId="{8874E96C-D85F-4A04-BF07-BC1A51CEA8DD}" type="presParOf" srcId="{0628BC3C-559E-4F6A-8305-1B5085206514}" destId="{472400D3-B8D8-4644-8E2E-F8D575997700}" srcOrd="0" destOrd="0" presId="urn:microsoft.com/office/officeart/2008/layout/CircularPictureCallout"/>
    <dgm:cxn modelId="{141D79A5-4FAB-4BFE-8FE6-1700952B84F3}" type="presParOf" srcId="{1189ED28-BEEA-48E0-A36D-B9F4EF9DE82B}" destId="{CF09349A-FBC3-440E-B5D6-EA328A526292}" srcOrd="5" destOrd="0" presId="urn:microsoft.com/office/officeart/2008/layout/CircularPictureCallout"/>
    <dgm:cxn modelId="{EB4090ED-FC74-4D74-8040-C247FB9DA5EC}" type="presParOf" srcId="{CF09349A-FBC3-440E-B5D6-EA328A526292}" destId="{4FD34B04-E743-4716-A807-299259836CB6}" srcOrd="0" destOrd="0" presId="urn:microsoft.com/office/officeart/2008/layout/CircularPictureCallout"/>
    <dgm:cxn modelId="{8061717D-38BF-4247-9F40-A917577C58C9}" type="presParOf" srcId="{1189ED28-BEEA-48E0-A36D-B9F4EF9DE82B}" destId="{05CF31ED-B7E9-4950-8F8D-A89757AE9281}" srcOrd="6" destOrd="0" presId="urn:microsoft.com/office/officeart/2008/layout/CircularPictureCallout"/>
    <dgm:cxn modelId="{3B5E01A7-7AE0-4D31-8296-D4DDA374BEDC}" type="presParOf" srcId="{1189ED28-BEEA-48E0-A36D-B9F4EF9DE82B}" destId="{4F4A3AD5-9BAD-4308-9C38-475BFABB6DEF}" srcOrd="7" destOrd="0" presId="urn:microsoft.com/office/officeart/2008/layout/CircularPictureCallout"/>
    <dgm:cxn modelId="{97F7823D-86AA-487A-8DD3-AE53C2AA5087}" type="presParOf" srcId="{4F4A3AD5-9BAD-4308-9C38-475BFABB6DEF}" destId="{44A087EF-0C01-421C-BB5A-7F83CA152C85}" srcOrd="0" destOrd="0" presId="urn:microsoft.com/office/officeart/2008/layout/CircularPictureCallout"/>
    <dgm:cxn modelId="{9F14A2BA-3846-400D-9730-07B0AD24BE89}" type="presParOf" srcId="{1189ED28-BEEA-48E0-A36D-B9F4EF9DE82B}" destId="{44D5C72E-118F-4A10-B7A4-8E31874C08E0}" srcOrd="8" destOrd="0" presId="urn:microsoft.com/office/officeart/2008/layout/CircularPictureCallout"/>
    <dgm:cxn modelId="{AB3ACF69-63D4-4831-889E-4300C348E128}" type="presParOf" srcId="{44D5C72E-118F-4A10-B7A4-8E31874C08E0}" destId="{5ACC1E56-A94E-4F78-9F6D-9D147BB48A30}" srcOrd="0" destOrd="0" presId="urn:microsoft.com/office/officeart/2008/layout/CircularPictureCallout"/>
    <dgm:cxn modelId="{178FF9D3-5626-4E8A-B139-BE22252D84DE}" type="presParOf" srcId="{1189ED28-BEEA-48E0-A36D-B9F4EF9DE82B}" destId="{00DB2C6F-B6D5-43C0-9CF4-763C516A0F7E}" srcOrd="9" destOrd="0" presId="urn:microsoft.com/office/officeart/2008/layout/CircularPictureCallout"/>
    <dgm:cxn modelId="{9E862C9F-F753-4677-8F63-CF3F7F413022}" type="presParOf" srcId="{1189ED28-BEEA-48E0-A36D-B9F4EF9DE82B}" destId="{8DA662E5-4F61-4DDD-854D-A0A7EA188FCD}" srcOrd="10" destOrd="0" presId="urn:microsoft.com/office/officeart/2008/layout/CircularPictureCallout"/>
    <dgm:cxn modelId="{917CDE1C-781B-43B4-8553-D09695826185}" type="presParOf" srcId="{8DA662E5-4F61-4DDD-854D-A0A7EA188FCD}" destId="{16B4BA96-8743-498D-BB79-2C34F4898AD6}"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6F24B-FBE2-4EFE-BFDB-E1D67558A03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8F458C24-B0C1-4FF7-B50A-6CF71CC8A819}">
      <dgm:prSet phldrT="[Text]"/>
      <dgm:spPr>
        <a:solidFill>
          <a:srgbClr val="C00000"/>
        </a:solidFill>
      </dgm:spPr>
      <dgm:t>
        <a:bodyPr/>
        <a:lstStyle/>
        <a:p>
          <a:r>
            <a:rPr lang="en-US" dirty="0"/>
            <a:t>Production</a:t>
          </a:r>
        </a:p>
        <a:p>
          <a:r>
            <a:rPr lang="en-US" dirty="0"/>
            <a:t>165000 tons</a:t>
          </a:r>
        </a:p>
      </dgm:t>
    </dgm:pt>
    <dgm:pt modelId="{A72C0744-39A3-4A0C-834C-52803F16C8AB}" type="parTrans" cxnId="{F8498190-3A74-4D50-814D-34CB65E2F57A}">
      <dgm:prSet/>
      <dgm:spPr/>
      <dgm:t>
        <a:bodyPr/>
        <a:lstStyle/>
        <a:p>
          <a:endParaRPr lang="en-US"/>
        </a:p>
      </dgm:t>
    </dgm:pt>
    <dgm:pt modelId="{4471CADE-552A-41EA-A6F1-C5D1ADD0173B}" type="sibTrans" cxnId="{F8498190-3A74-4D50-814D-34CB65E2F57A}">
      <dgm:prSet/>
      <dgm:spPr/>
      <dgm:t>
        <a:bodyPr/>
        <a:lstStyle/>
        <a:p>
          <a:endParaRPr lang="en-US"/>
        </a:p>
      </dgm:t>
    </dgm:pt>
    <dgm:pt modelId="{2AAE6915-8417-4311-B159-EE297ED79DEC}">
      <dgm:prSet phldrT="[Text]"/>
      <dgm:spPr>
        <a:solidFill>
          <a:srgbClr val="92D050"/>
        </a:solidFill>
      </dgm:spPr>
      <dgm:t>
        <a:bodyPr/>
        <a:lstStyle/>
        <a:p>
          <a:r>
            <a:rPr lang="en-US" dirty="0"/>
            <a:t>Imports</a:t>
          </a:r>
        </a:p>
        <a:p>
          <a:r>
            <a:rPr lang="en-US" dirty="0"/>
            <a:t>50000 tons</a:t>
          </a:r>
        </a:p>
      </dgm:t>
    </dgm:pt>
    <dgm:pt modelId="{DB2B51AB-1692-4FFC-A615-73FEBA29C684}" type="parTrans" cxnId="{84E84DBB-F070-4526-BC87-77E338B55645}">
      <dgm:prSet/>
      <dgm:spPr/>
      <dgm:t>
        <a:bodyPr/>
        <a:lstStyle/>
        <a:p>
          <a:endParaRPr lang="en-US"/>
        </a:p>
      </dgm:t>
    </dgm:pt>
    <dgm:pt modelId="{9AD821E8-98DC-426C-BA42-C2482DD0D3F7}" type="sibTrans" cxnId="{84E84DBB-F070-4526-BC87-77E338B55645}">
      <dgm:prSet/>
      <dgm:spPr/>
      <dgm:t>
        <a:bodyPr/>
        <a:lstStyle/>
        <a:p>
          <a:endParaRPr lang="en-US"/>
        </a:p>
      </dgm:t>
    </dgm:pt>
    <dgm:pt modelId="{6894BEDB-885A-4D9C-8DBE-E315A0300E87}" type="pres">
      <dgm:prSet presAssocID="{F6D6F24B-FBE2-4EFE-BFDB-E1D67558A03D}" presName="diagram" presStyleCnt="0">
        <dgm:presLayoutVars>
          <dgm:dir/>
          <dgm:resizeHandles val="exact"/>
        </dgm:presLayoutVars>
      </dgm:prSet>
      <dgm:spPr/>
    </dgm:pt>
    <dgm:pt modelId="{976C693E-EA3B-47F8-9ACF-289F5FF47D7D}" type="pres">
      <dgm:prSet presAssocID="{8F458C24-B0C1-4FF7-B50A-6CF71CC8A819}" presName="arrow" presStyleLbl="node1" presStyleIdx="0" presStyleCnt="2">
        <dgm:presLayoutVars>
          <dgm:bulletEnabled val="1"/>
        </dgm:presLayoutVars>
      </dgm:prSet>
      <dgm:spPr/>
    </dgm:pt>
    <dgm:pt modelId="{E897A439-84A5-4178-843A-2877EE354D28}" type="pres">
      <dgm:prSet presAssocID="{2AAE6915-8417-4311-B159-EE297ED79DEC}" presName="arrow" presStyleLbl="node1" presStyleIdx="1" presStyleCnt="2" custScaleX="98223" custScaleY="100212">
        <dgm:presLayoutVars>
          <dgm:bulletEnabled val="1"/>
        </dgm:presLayoutVars>
      </dgm:prSet>
      <dgm:spPr/>
    </dgm:pt>
  </dgm:ptLst>
  <dgm:cxnLst>
    <dgm:cxn modelId="{FD03315C-E562-4EF7-823F-3BB45F7B9AD8}" type="presOf" srcId="{8F458C24-B0C1-4FF7-B50A-6CF71CC8A819}" destId="{976C693E-EA3B-47F8-9ACF-289F5FF47D7D}" srcOrd="0" destOrd="0" presId="urn:microsoft.com/office/officeart/2005/8/layout/arrow5"/>
    <dgm:cxn modelId="{1FF1A47D-BFB1-40D8-8086-2FA925B313F9}" type="presOf" srcId="{F6D6F24B-FBE2-4EFE-BFDB-E1D67558A03D}" destId="{6894BEDB-885A-4D9C-8DBE-E315A0300E87}" srcOrd="0" destOrd="0" presId="urn:microsoft.com/office/officeart/2005/8/layout/arrow5"/>
    <dgm:cxn modelId="{F8498190-3A74-4D50-814D-34CB65E2F57A}" srcId="{F6D6F24B-FBE2-4EFE-BFDB-E1D67558A03D}" destId="{8F458C24-B0C1-4FF7-B50A-6CF71CC8A819}" srcOrd="0" destOrd="0" parTransId="{A72C0744-39A3-4A0C-834C-52803F16C8AB}" sibTransId="{4471CADE-552A-41EA-A6F1-C5D1ADD0173B}"/>
    <dgm:cxn modelId="{84E84DBB-F070-4526-BC87-77E338B55645}" srcId="{F6D6F24B-FBE2-4EFE-BFDB-E1D67558A03D}" destId="{2AAE6915-8417-4311-B159-EE297ED79DEC}" srcOrd="1" destOrd="0" parTransId="{DB2B51AB-1692-4FFC-A615-73FEBA29C684}" sibTransId="{9AD821E8-98DC-426C-BA42-C2482DD0D3F7}"/>
    <dgm:cxn modelId="{B2FB7AE2-C94B-4CC5-838D-B3B120F8A26B}" type="presOf" srcId="{2AAE6915-8417-4311-B159-EE297ED79DEC}" destId="{E897A439-84A5-4178-843A-2877EE354D28}" srcOrd="0" destOrd="0" presId="urn:microsoft.com/office/officeart/2005/8/layout/arrow5"/>
    <dgm:cxn modelId="{29C97F48-60A3-4FF6-B091-3C94003D5E37}" type="presParOf" srcId="{6894BEDB-885A-4D9C-8DBE-E315A0300E87}" destId="{976C693E-EA3B-47F8-9ACF-289F5FF47D7D}" srcOrd="0" destOrd="0" presId="urn:microsoft.com/office/officeart/2005/8/layout/arrow5"/>
    <dgm:cxn modelId="{E9F53DD5-5256-4877-B63F-86B39CA86679}" type="presParOf" srcId="{6894BEDB-885A-4D9C-8DBE-E315A0300E87}" destId="{E897A439-84A5-4178-843A-2877EE354D2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B2C6F-B6D5-43C0-9CF4-763C516A0F7E}">
      <dsp:nvSpPr>
        <dsp:cNvPr id="0" name=""/>
        <dsp:cNvSpPr/>
      </dsp:nvSpPr>
      <dsp:spPr>
        <a:xfrm>
          <a:off x="1634951" y="2322030"/>
          <a:ext cx="2270310" cy="244744"/>
        </a:xfrm>
        <a:prstGeom prst="line">
          <a:avLst/>
        </a:prstGeom>
        <a:noFill/>
        <a:ln w="381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05CF31ED-B7E9-4950-8F8D-A89757AE9281}">
      <dsp:nvSpPr>
        <dsp:cNvPr id="0" name=""/>
        <dsp:cNvSpPr/>
      </dsp:nvSpPr>
      <dsp:spPr>
        <a:xfrm>
          <a:off x="1684497" y="1504670"/>
          <a:ext cx="1763558" cy="45720"/>
        </a:xfrm>
        <a:prstGeom prst="line">
          <a:avLst/>
        </a:prstGeom>
        <a:noFill/>
        <a:ln w="381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8FEA8A18-5593-4505-9C88-FC06593038F8}">
      <dsp:nvSpPr>
        <dsp:cNvPr id="0" name=""/>
        <dsp:cNvSpPr/>
      </dsp:nvSpPr>
      <dsp:spPr>
        <a:xfrm flipV="1">
          <a:off x="1868740" y="433174"/>
          <a:ext cx="2036522" cy="440512"/>
        </a:xfrm>
        <a:prstGeom prst="line">
          <a:avLst/>
        </a:prstGeom>
        <a:noFill/>
        <a:ln w="381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9EE8E51B-1AC6-445A-AB67-84D9CFAA2438}">
      <dsp:nvSpPr>
        <dsp:cNvPr id="0" name=""/>
        <dsp:cNvSpPr/>
      </dsp:nvSpPr>
      <dsp:spPr>
        <a:xfrm>
          <a:off x="330658" y="531764"/>
          <a:ext cx="1843882" cy="1991533"/>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8AC77-ADC0-4BFB-BB96-23AF23278055}">
      <dsp:nvSpPr>
        <dsp:cNvPr id="0" name=""/>
        <dsp:cNvSpPr/>
      </dsp:nvSpPr>
      <dsp:spPr>
        <a:xfrm>
          <a:off x="194560" y="1401982"/>
          <a:ext cx="1955239" cy="10081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p>
      </dsp:txBody>
      <dsp:txXfrm>
        <a:off x="194560" y="1401982"/>
        <a:ext cx="1955239" cy="1008170"/>
      </dsp:txXfrm>
    </dsp:sp>
    <dsp:sp modelId="{87813269-6895-40A5-BFFB-DC3634665509}">
      <dsp:nvSpPr>
        <dsp:cNvPr id="0" name=""/>
        <dsp:cNvSpPr/>
      </dsp:nvSpPr>
      <dsp:spPr>
        <a:xfrm>
          <a:off x="3861622" y="0"/>
          <a:ext cx="916518" cy="91651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400D3-B8D8-4644-8E2E-F8D575997700}">
      <dsp:nvSpPr>
        <dsp:cNvPr id="0" name=""/>
        <dsp:cNvSpPr/>
      </dsp:nvSpPr>
      <dsp:spPr>
        <a:xfrm>
          <a:off x="4778141" y="0"/>
          <a:ext cx="3178873" cy="916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70C0"/>
              </a:solidFill>
            </a:rPr>
            <a:t>Demand 2.1 Million Tons</a:t>
          </a:r>
        </a:p>
      </dsp:txBody>
      <dsp:txXfrm>
        <a:off x="4778141" y="0"/>
        <a:ext cx="3178873" cy="916518"/>
      </dsp:txXfrm>
    </dsp:sp>
    <dsp:sp modelId="{4FD34B04-E743-4716-A807-299259836CB6}">
      <dsp:nvSpPr>
        <dsp:cNvPr id="0" name=""/>
        <dsp:cNvSpPr/>
      </dsp:nvSpPr>
      <dsp:spPr>
        <a:xfrm>
          <a:off x="3421693" y="1069271"/>
          <a:ext cx="916518" cy="91651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087EF-0C01-421C-BB5A-7F83CA152C85}">
      <dsp:nvSpPr>
        <dsp:cNvPr id="0" name=""/>
        <dsp:cNvSpPr/>
      </dsp:nvSpPr>
      <dsp:spPr>
        <a:xfrm>
          <a:off x="4338212" y="1069271"/>
          <a:ext cx="2805831" cy="916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B050"/>
              </a:solidFill>
            </a:rPr>
            <a:t>Manufacturing 737000 tons</a:t>
          </a:r>
        </a:p>
      </dsp:txBody>
      <dsp:txXfrm>
        <a:off x="4338212" y="1069271"/>
        <a:ext cx="2805831" cy="916518"/>
      </dsp:txXfrm>
    </dsp:sp>
    <dsp:sp modelId="{5ACC1E56-A94E-4F78-9F6D-9D147BB48A30}">
      <dsp:nvSpPr>
        <dsp:cNvPr id="0" name=""/>
        <dsp:cNvSpPr/>
      </dsp:nvSpPr>
      <dsp:spPr>
        <a:xfrm>
          <a:off x="3861622" y="2138543"/>
          <a:ext cx="916518" cy="91651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4BA96-8743-498D-BB79-2C34F4898AD6}">
      <dsp:nvSpPr>
        <dsp:cNvPr id="0" name=""/>
        <dsp:cNvSpPr/>
      </dsp:nvSpPr>
      <dsp:spPr>
        <a:xfrm>
          <a:off x="4778141" y="2138543"/>
          <a:ext cx="3180449" cy="916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0" rIns="121920"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Imports 1363000 tons</a:t>
          </a:r>
        </a:p>
      </dsp:txBody>
      <dsp:txXfrm>
        <a:off x="4778141" y="2138543"/>
        <a:ext cx="3180449" cy="916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C693E-EA3B-47F8-9ACF-289F5FF47D7D}">
      <dsp:nvSpPr>
        <dsp:cNvPr id="0" name=""/>
        <dsp:cNvSpPr/>
      </dsp:nvSpPr>
      <dsp:spPr>
        <a:xfrm rot="16200000">
          <a:off x="8090" y="21766"/>
          <a:ext cx="1741856" cy="1741856"/>
        </a:xfrm>
        <a:prstGeom prst="down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Production</a:t>
          </a:r>
        </a:p>
        <a:p>
          <a:pPr marL="0" lvl="0" indent="0" algn="ctr" defTabSz="755650">
            <a:lnSpc>
              <a:spcPct val="90000"/>
            </a:lnSpc>
            <a:spcBef>
              <a:spcPct val="0"/>
            </a:spcBef>
            <a:spcAft>
              <a:spcPct val="35000"/>
            </a:spcAft>
            <a:buNone/>
          </a:pPr>
          <a:r>
            <a:rPr lang="en-US" sz="1700" kern="1200" dirty="0"/>
            <a:t>165000 tons</a:t>
          </a:r>
        </a:p>
      </dsp:txBody>
      <dsp:txXfrm rot="5400000">
        <a:off x="8091" y="457229"/>
        <a:ext cx="1437031" cy="870928"/>
      </dsp:txXfrm>
    </dsp:sp>
    <dsp:sp modelId="{E897A439-84A5-4178-843A-2877EE354D28}">
      <dsp:nvSpPr>
        <dsp:cNvPr id="0" name=""/>
        <dsp:cNvSpPr/>
      </dsp:nvSpPr>
      <dsp:spPr>
        <a:xfrm rot="5400000">
          <a:off x="1855477" y="19919"/>
          <a:ext cx="1710904" cy="1745549"/>
        </a:xfrm>
        <a:prstGeom prst="downArrow">
          <a:avLst>
            <a:gd name="adj1" fmla="val 50000"/>
            <a:gd name="adj2" fmla="val 35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Imports</a:t>
          </a:r>
        </a:p>
        <a:p>
          <a:pPr marL="0" lvl="0" indent="0" algn="ctr" defTabSz="755650">
            <a:lnSpc>
              <a:spcPct val="90000"/>
            </a:lnSpc>
            <a:spcBef>
              <a:spcPct val="0"/>
            </a:spcBef>
            <a:spcAft>
              <a:spcPct val="35000"/>
            </a:spcAft>
            <a:buNone/>
          </a:pPr>
          <a:r>
            <a:rPr lang="en-US" sz="1700" kern="1200" dirty="0"/>
            <a:t>50000 tons</a:t>
          </a:r>
        </a:p>
      </dsp:txBody>
      <dsp:txXfrm rot="-5400000">
        <a:off x="2137563" y="464967"/>
        <a:ext cx="1446141" cy="855452"/>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tr-T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B26702-44D7-47A9-BE04-304749B56664}" type="datetimeFigureOut">
              <a:rPr lang="tr-TR" smtClean="0"/>
              <a:t>4.07.2022</a:t>
            </a:fld>
            <a:endParaRPr lang="tr-TR"/>
          </a:p>
        </p:txBody>
      </p:sp>
      <p:sp>
        <p:nvSpPr>
          <p:cNvPr id="4" name="Slide Image Placeholder 3"/>
          <p:cNvSpPr>
            <a:spLocks noGrp="1" noRot="1" noChangeAspect="1"/>
          </p:cNvSpPr>
          <p:nvPr>
            <p:ph type="sldImg" idx="2"/>
          </p:nvPr>
        </p:nvSpPr>
        <p:spPr>
          <a:xfrm>
            <a:off x="1265238" y="1162050"/>
            <a:ext cx="4479925" cy="3136900"/>
          </a:xfrm>
          <a:prstGeom prst="rect">
            <a:avLst/>
          </a:prstGeom>
          <a:noFill/>
          <a:ln w="12700">
            <a:solidFill>
              <a:prstClr val="black"/>
            </a:solidFill>
          </a:ln>
        </p:spPr>
        <p:txBody>
          <a:bodyPr vert="horz" lIns="93177" tIns="46589" rIns="93177" bIns="46589" rtlCol="0" anchor="ctr"/>
          <a:lstStyle/>
          <a:p>
            <a:endParaRPr lang="tr-T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tr-T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E71C37-6A51-4F64-97D5-2B96E24F12B4}" type="slidenum">
              <a:rPr lang="tr-TR" smtClean="0"/>
              <a:t>‹#›</a:t>
            </a:fld>
            <a:endParaRPr lang="tr-TR"/>
          </a:p>
        </p:txBody>
      </p:sp>
    </p:spTree>
    <p:extLst>
      <p:ext uri="{BB962C8B-B14F-4D97-AF65-F5344CB8AC3E}">
        <p14:creationId xmlns:p14="http://schemas.microsoft.com/office/powerpoint/2010/main" val="381841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BAE71C37-6A51-4F64-97D5-2B96E24F12B4}" type="slidenum">
              <a:rPr lang="tr-TR" smtClean="0"/>
              <a:t>1</a:t>
            </a:fld>
            <a:endParaRPr lang="tr-TR"/>
          </a:p>
        </p:txBody>
      </p:sp>
    </p:spTree>
    <p:extLst>
      <p:ext uri="{BB962C8B-B14F-4D97-AF65-F5344CB8AC3E}">
        <p14:creationId xmlns:p14="http://schemas.microsoft.com/office/powerpoint/2010/main" val="170511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Exports on fob grew by 27.8 percent during Jul-Apr FY2022 and reached $ 26.8 billion. Imports on fob grew by 39.0 percent during Jul-Apr FY2022 and reached $ 59.8 billion ($ 43.0 billion last year). Resultantly, the trade deficit (Jul-Apr FY2022) reached $ </a:t>
            </a:r>
            <a:r>
              <a:rPr lang="en-US" b="1" dirty="0">
                <a:solidFill>
                  <a:schemeClr val="tx1"/>
                </a:solidFill>
              </a:rPr>
              <a:t>32.9 billion </a:t>
            </a:r>
            <a:r>
              <a:rPr lang="en-US" dirty="0">
                <a:solidFill>
                  <a:schemeClr val="tx1"/>
                </a:solidFill>
              </a:rPr>
              <a:t>as against $ 22.0 billion last year.</a:t>
            </a:r>
            <a:endParaRPr lang="tr-TR" dirty="0">
              <a:solidFill>
                <a:schemeClr val="tx1"/>
              </a:solidFill>
            </a:endParaRPr>
          </a:p>
        </p:txBody>
      </p:sp>
      <p:sp>
        <p:nvSpPr>
          <p:cNvPr id="4" name="Slide Number Placeholder 3"/>
          <p:cNvSpPr>
            <a:spLocks noGrp="1"/>
          </p:cNvSpPr>
          <p:nvPr>
            <p:ph type="sldNum" sz="quarter" idx="5"/>
          </p:nvPr>
        </p:nvSpPr>
        <p:spPr/>
        <p:txBody>
          <a:bodyPr/>
          <a:lstStyle/>
          <a:p>
            <a:fld id="{BAE71C37-6A51-4F64-97D5-2B96E24F12B4}" type="slidenum">
              <a:rPr lang="tr-TR" smtClean="0"/>
              <a:t>3</a:t>
            </a:fld>
            <a:endParaRPr lang="tr-TR"/>
          </a:p>
        </p:txBody>
      </p:sp>
    </p:spTree>
    <p:extLst>
      <p:ext uri="{BB962C8B-B14F-4D97-AF65-F5344CB8AC3E}">
        <p14:creationId xmlns:p14="http://schemas.microsoft.com/office/powerpoint/2010/main" val="34117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Commodity Price Increase ranged 80% therefore imports increased due to that</a:t>
            </a:r>
          </a:p>
          <a:p>
            <a:r>
              <a:rPr lang="en-US" dirty="0"/>
              <a:t> </a:t>
            </a:r>
            <a:endParaRPr lang="tr-TR" dirty="0"/>
          </a:p>
        </p:txBody>
      </p:sp>
      <p:sp>
        <p:nvSpPr>
          <p:cNvPr id="4" name="Slide Number Placeholder 3"/>
          <p:cNvSpPr>
            <a:spLocks noGrp="1"/>
          </p:cNvSpPr>
          <p:nvPr>
            <p:ph type="sldNum" sz="quarter" idx="5"/>
          </p:nvPr>
        </p:nvSpPr>
        <p:spPr/>
        <p:txBody>
          <a:bodyPr/>
          <a:lstStyle/>
          <a:p>
            <a:fld id="{BAE71C37-6A51-4F64-97D5-2B96E24F12B4}" type="slidenum">
              <a:rPr lang="tr-TR" smtClean="0"/>
              <a:t>4</a:t>
            </a:fld>
            <a:endParaRPr lang="tr-TR"/>
          </a:p>
        </p:txBody>
      </p:sp>
    </p:spTree>
    <p:extLst>
      <p:ext uri="{BB962C8B-B14F-4D97-AF65-F5344CB8AC3E}">
        <p14:creationId xmlns:p14="http://schemas.microsoft.com/office/powerpoint/2010/main" val="134161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71C37-6A51-4F64-97D5-2B96E24F12B4}" type="slidenum">
              <a:rPr lang="tr-TR" smtClean="0"/>
              <a:t>5</a:t>
            </a:fld>
            <a:endParaRPr lang="tr-TR"/>
          </a:p>
        </p:txBody>
      </p:sp>
    </p:spTree>
    <p:extLst>
      <p:ext uri="{BB962C8B-B14F-4D97-AF65-F5344CB8AC3E}">
        <p14:creationId xmlns:p14="http://schemas.microsoft.com/office/powerpoint/2010/main" val="133913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71C37-6A51-4F64-97D5-2B96E24F12B4}" type="slidenum">
              <a:rPr lang="tr-TR" smtClean="0"/>
              <a:t>6</a:t>
            </a:fld>
            <a:endParaRPr lang="tr-TR"/>
          </a:p>
        </p:txBody>
      </p:sp>
    </p:spTree>
    <p:extLst>
      <p:ext uri="{BB962C8B-B14F-4D97-AF65-F5344CB8AC3E}">
        <p14:creationId xmlns:p14="http://schemas.microsoft.com/office/powerpoint/2010/main" val="416537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Margin of Preference means the percentage difference between the Most- </a:t>
            </a:r>
            <a:r>
              <a:rPr lang="en-US" dirty="0" err="1"/>
              <a:t>Favoured</a:t>
            </a:r>
            <a:r>
              <a:rPr lang="en-US" dirty="0"/>
              <a:t>-Nation (MFN) rate of duty and the preferential rate of duty for the like product, and not the absolute difference between those rates.</a:t>
            </a:r>
          </a:p>
        </p:txBody>
      </p:sp>
      <p:sp>
        <p:nvSpPr>
          <p:cNvPr id="4" name="Slide Number Placeholder 3"/>
          <p:cNvSpPr>
            <a:spLocks noGrp="1"/>
          </p:cNvSpPr>
          <p:nvPr>
            <p:ph type="sldNum" sz="quarter" idx="10"/>
          </p:nvPr>
        </p:nvSpPr>
        <p:spPr/>
        <p:txBody>
          <a:bodyPr/>
          <a:lstStyle/>
          <a:p>
            <a:fld id="{BAE71C37-6A51-4F64-97D5-2B96E24F12B4}" type="slidenum">
              <a:rPr lang="tr-TR" smtClean="0"/>
              <a:t>7</a:t>
            </a:fld>
            <a:endParaRPr lang="tr-TR"/>
          </a:p>
        </p:txBody>
      </p:sp>
    </p:spTree>
    <p:extLst>
      <p:ext uri="{BB962C8B-B14F-4D97-AF65-F5344CB8AC3E}">
        <p14:creationId xmlns:p14="http://schemas.microsoft.com/office/powerpoint/2010/main" val="419621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Article 79(2) of give provision for integration of amended protocol in China Pakistan Free Trade Agreement.</a:t>
            </a:r>
            <a:r>
              <a:rPr lang="en-US" dirty="0">
                <a:effectLst/>
              </a:rPr>
              <a:t> </a:t>
            </a:r>
            <a:r>
              <a:rPr lang="en-US" dirty="0"/>
              <a:t>Chapter XII: Final Provisions under Article 79 states that 1. The Parties may agree on any amendment to this Agreement. 2. When so agreed, and entered into force according to Article 81 (Entry into Force), the amendment shall constitute an integral part of this Agreement.  </a:t>
            </a:r>
          </a:p>
          <a:p>
            <a:pPr defTabSz="931774">
              <a:defRPr/>
            </a:pPr>
            <a:r>
              <a:rPr lang="en-US" dirty="0"/>
              <a:t>Chapter XII: Final Provisions under Article 79 states that 1. The Parties may agree on any amendment to this Agreement. 2. When so agreed, and entered into force according to Article 81 (Entry into Force), the amendment shall constitute an integral part of this Agreement. </a:t>
            </a:r>
          </a:p>
          <a:p>
            <a:endParaRPr lang="en-US" dirty="0"/>
          </a:p>
        </p:txBody>
      </p:sp>
      <p:sp>
        <p:nvSpPr>
          <p:cNvPr id="4" name="Slide Number Placeholder 3"/>
          <p:cNvSpPr>
            <a:spLocks noGrp="1"/>
          </p:cNvSpPr>
          <p:nvPr>
            <p:ph type="sldNum" sz="quarter" idx="10"/>
          </p:nvPr>
        </p:nvSpPr>
        <p:spPr/>
        <p:txBody>
          <a:bodyPr/>
          <a:lstStyle/>
          <a:p>
            <a:fld id="{BAE71C37-6A51-4F64-97D5-2B96E24F12B4}" type="slidenum">
              <a:rPr lang="tr-TR" smtClean="0"/>
              <a:t>9</a:t>
            </a:fld>
            <a:endParaRPr lang="tr-TR"/>
          </a:p>
        </p:txBody>
      </p:sp>
    </p:spTree>
    <p:extLst>
      <p:ext uri="{BB962C8B-B14F-4D97-AF65-F5344CB8AC3E}">
        <p14:creationId xmlns:p14="http://schemas.microsoft.com/office/powerpoint/2010/main" val="159211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Margin of Preference means the percentage difference between the Most- </a:t>
            </a:r>
            <a:r>
              <a:rPr lang="en-US" dirty="0" err="1"/>
              <a:t>Favoured</a:t>
            </a:r>
            <a:r>
              <a:rPr lang="en-US" dirty="0"/>
              <a:t>-Nation (MFN) rate of duty and the preferential rate of duty for the like product, and not the absolute difference between those rates.</a:t>
            </a:r>
          </a:p>
        </p:txBody>
      </p:sp>
      <p:sp>
        <p:nvSpPr>
          <p:cNvPr id="4" name="Slide Number Placeholder 3"/>
          <p:cNvSpPr>
            <a:spLocks noGrp="1"/>
          </p:cNvSpPr>
          <p:nvPr>
            <p:ph type="sldNum" sz="quarter" idx="10"/>
          </p:nvPr>
        </p:nvSpPr>
        <p:spPr/>
        <p:txBody>
          <a:bodyPr/>
          <a:lstStyle/>
          <a:p>
            <a:fld id="{BAE71C37-6A51-4F64-97D5-2B96E24F12B4}" type="slidenum">
              <a:rPr lang="tr-TR" smtClean="0"/>
              <a:t>10</a:t>
            </a:fld>
            <a:endParaRPr lang="tr-TR"/>
          </a:p>
        </p:txBody>
      </p:sp>
    </p:spTree>
    <p:extLst>
      <p:ext uri="{BB962C8B-B14F-4D97-AF65-F5344CB8AC3E}">
        <p14:creationId xmlns:p14="http://schemas.microsoft.com/office/powerpoint/2010/main" val="405349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Pakistan’s exports at the moderate track were adversely hit due to China’s further FTAs with ASEAN and other competitors.</a:t>
            </a:r>
          </a:p>
          <a:p>
            <a:pPr defTabSz="931774">
              <a:defRPr/>
            </a:pPr>
            <a:r>
              <a:rPr lang="en-US" dirty="0"/>
              <a:t>In terms of trade value under Phase-I, 60% (45%+15%) of Pakistan’s imports from China were liberalized at </a:t>
            </a:r>
            <a:r>
              <a:rPr lang="en-US" b="1" dirty="0"/>
              <a:t>0-5%</a:t>
            </a:r>
            <a:r>
              <a:rPr lang="en-US" dirty="0"/>
              <a:t> tariff. Remaining 40% of Pakistan’s imports were under the protected list (No concession+20% MOP).</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BAE71C37-6A51-4F64-97D5-2B96E24F12B4}" type="slidenum">
              <a:rPr lang="tr-TR" smtClean="0"/>
              <a:t>11</a:t>
            </a:fld>
            <a:endParaRPr lang="tr-TR"/>
          </a:p>
        </p:txBody>
      </p:sp>
    </p:spTree>
    <p:extLst>
      <p:ext uri="{BB962C8B-B14F-4D97-AF65-F5344CB8AC3E}">
        <p14:creationId xmlns:p14="http://schemas.microsoft.com/office/powerpoint/2010/main" val="82241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39"/>
            <a:ext cx="7772400" cy="2228427"/>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143000" y="3361902"/>
            <a:ext cx="68580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846C9-EE77-4A2A-8157-1056283481CA}" type="datetime1">
              <a:rPr lang="tr-TR" smtClean="0"/>
              <a:t>4.07.2022</a:t>
            </a:fld>
            <a:endParaRPr lang="tr-TR"/>
          </a:p>
        </p:txBody>
      </p:sp>
      <p:sp>
        <p:nvSpPr>
          <p:cNvPr id="5" name="Footer Placeholder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44299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BBF8F-C5FD-477F-B3A6-4A98829F681A}" type="datetime1">
              <a:rPr lang="tr-TR" smtClean="0"/>
              <a:t>4.07.2022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AE7831-9EB6-4111-82BE-898BCD4F3E78}" type="slidenum">
              <a:rPr lang="tr-TR" smtClean="0"/>
              <a:t>‹#›</a:t>
            </a:fld>
            <a:endParaRPr lang="tr-TR"/>
          </a:p>
        </p:txBody>
      </p:sp>
    </p:spTree>
    <p:extLst>
      <p:ext uri="{BB962C8B-B14F-4D97-AF65-F5344CB8AC3E}">
        <p14:creationId xmlns:p14="http://schemas.microsoft.com/office/powerpoint/2010/main" val="425217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40783"/>
            <a:ext cx="1971675"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40783"/>
            <a:ext cx="5800725"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662C6-5041-4C12-A856-F4C263CC2C82}" type="datetime1">
              <a:rPr lang="tr-TR" smtClean="0"/>
              <a:t>4.07.2022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AE7831-9EB6-4111-82BE-898BCD4F3E78}" type="slidenum">
              <a:rPr lang="tr-TR" smtClean="0"/>
              <a:t>‹#›</a:t>
            </a:fld>
            <a:endParaRPr lang="tr-TR"/>
          </a:p>
        </p:txBody>
      </p:sp>
    </p:spTree>
    <p:extLst>
      <p:ext uri="{BB962C8B-B14F-4D97-AF65-F5344CB8AC3E}">
        <p14:creationId xmlns:p14="http://schemas.microsoft.com/office/powerpoint/2010/main" val="64462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17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51A2D-5562-4AD6-B72C-1CA3D6044F04}" type="datetime1">
              <a:rPr lang="tr-TR" smtClean="0"/>
              <a:t>4.07.2022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086600" y="6060017"/>
            <a:ext cx="2057400" cy="340783"/>
          </a:xfrm>
        </p:spPr>
        <p:txBody>
          <a:bodyPr/>
          <a:lstStyle>
            <a:lvl1pPr>
              <a:defRPr sz="1400">
                <a:solidFill>
                  <a:schemeClr val="tx1"/>
                </a:solidFill>
              </a:defRPr>
            </a:lvl1pPr>
          </a:lstStyle>
          <a:p>
            <a:fld id="{B6AE7831-9EB6-4111-82BE-898BCD4F3E78}" type="slidenum">
              <a:rPr lang="tr-TR" smtClean="0"/>
              <a:pPr/>
              <a:t>‹#›</a:t>
            </a:fld>
            <a:endParaRPr lang="tr-TR" dirty="0"/>
          </a:p>
        </p:txBody>
      </p:sp>
    </p:spTree>
    <p:extLst>
      <p:ext uri="{BB962C8B-B14F-4D97-AF65-F5344CB8AC3E}">
        <p14:creationId xmlns:p14="http://schemas.microsoft.com/office/powerpoint/2010/main" val="228895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95757"/>
            <a:ext cx="7886700" cy="2662555"/>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623888" y="4283500"/>
            <a:ext cx="7886700"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7FE0B-A789-4958-AC10-301BABE97F36}" type="datetime1">
              <a:rPr lang="tr-TR" smtClean="0"/>
              <a:t>4.07.2022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086600" y="6060017"/>
            <a:ext cx="2057400" cy="340783"/>
          </a:xfrm>
        </p:spPr>
        <p:txBody>
          <a:bodyPr/>
          <a:lstStyle>
            <a:lvl1pPr>
              <a:defRPr sz="1400">
                <a:solidFill>
                  <a:schemeClr val="tx1"/>
                </a:solidFill>
              </a:defRPr>
            </a:lvl1pPr>
          </a:lstStyle>
          <a:p>
            <a:fld id="{B6AE7831-9EB6-4111-82BE-898BCD4F3E78}" type="slidenum">
              <a:rPr lang="tr-TR" smtClean="0"/>
              <a:pPr/>
              <a:t>‹#›</a:t>
            </a:fld>
            <a:endParaRPr lang="tr-TR" dirty="0"/>
          </a:p>
        </p:txBody>
      </p:sp>
    </p:spTree>
    <p:extLst>
      <p:ext uri="{BB962C8B-B14F-4D97-AF65-F5344CB8AC3E}">
        <p14:creationId xmlns:p14="http://schemas.microsoft.com/office/powerpoint/2010/main" val="157074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03917"/>
            <a:ext cx="38862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703917"/>
            <a:ext cx="38862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7F8EF-72B9-45A9-A820-EDF1BADD8868}" type="datetime1">
              <a:rPr lang="tr-TR" smtClean="0"/>
              <a:t>4.07.2022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AE7831-9EB6-4111-82BE-898BCD4F3E78}" type="slidenum">
              <a:rPr lang="tr-TR" smtClean="0"/>
              <a:t>‹#›</a:t>
            </a:fld>
            <a:endParaRPr lang="tr-TR"/>
          </a:p>
        </p:txBody>
      </p:sp>
    </p:spTree>
    <p:extLst>
      <p:ext uri="{BB962C8B-B14F-4D97-AF65-F5344CB8AC3E}">
        <p14:creationId xmlns:p14="http://schemas.microsoft.com/office/powerpoint/2010/main" val="103301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0785"/>
            <a:ext cx="788670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569085"/>
            <a:ext cx="3868340"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629842" y="2338070"/>
            <a:ext cx="386834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569085"/>
            <a:ext cx="388739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4629151" y="2338070"/>
            <a:ext cx="3887391"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51D525-8947-42E7-ADAB-A0106CC911DF}" type="datetime1">
              <a:rPr lang="tr-TR" smtClean="0"/>
              <a:t>4.07.2022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AE7831-9EB6-4111-82BE-898BCD4F3E78}" type="slidenum">
              <a:rPr lang="tr-TR" smtClean="0"/>
              <a:t>‹#›</a:t>
            </a:fld>
            <a:endParaRPr lang="tr-TR"/>
          </a:p>
        </p:txBody>
      </p:sp>
    </p:spTree>
    <p:extLst>
      <p:ext uri="{BB962C8B-B14F-4D97-AF65-F5344CB8AC3E}">
        <p14:creationId xmlns:p14="http://schemas.microsoft.com/office/powerpoint/2010/main" val="341648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BF7EB9-9356-4192-BF75-267917371DB4}" type="datetime1">
              <a:rPr lang="tr-TR" smtClean="0"/>
              <a:t>4.07.2022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086600" y="6060017"/>
            <a:ext cx="2057400" cy="340783"/>
          </a:xfrm>
        </p:spPr>
        <p:txBody>
          <a:bodyPr/>
          <a:lstStyle>
            <a:lvl1pPr>
              <a:defRPr sz="1400">
                <a:solidFill>
                  <a:schemeClr val="tx1"/>
                </a:solidFill>
              </a:defRPr>
            </a:lvl1pPr>
          </a:lstStyle>
          <a:p>
            <a:fld id="{B6AE7831-9EB6-4111-82BE-898BCD4F3E78}" type="slidenum">
              <a:rPr lang="tr-TR" smtClean="0"/>
              <a:pPr/>
              <a:t>‹#›</a:t>
            </a:fld>
            <a:endParaRPr lang="tr-TR"/>
          </a:p>
        </p:txBody>
      </p:sp>
    </p:spTree>
    <p:extLst>
      <p:ext uri="{BB962C8B-B14F-4D97-AF65-F5344CB8AC3E}">
        <p14:creationId xmlns:p14="http://schemas.microsoft.com/office/powerpoint/2010/main" val="374978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2FA4-FF43-403C-A56D-93A1D98550BE}" type="datetime1">
              <a:rPr lang="tr-TR" smtClean="0"/>
              <a:t>4.07.2022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086600" y="6060017"/>
            <a:ext cx="2057400" cy="340783"/>
          </a:xfrm>
        </p:spPr>
        <p:txBody>
          <a:bodyPr/>
          <a:lstStyle>
            <a:lvl1pPr>
              <a:defRPr sz="1400">
                <a:solidFill>
                  <a:schemeClr val="tx1"/>
                </a:solidFill>
              </a:defRPr>
            </a:lvl1pPr>
          </a:lstStyle>
          <a:p>
            <a:fld id="{B6AE7831-9EB6-4111-82BE-898BCD4F3E78}" type="slidenum">
              <a:rPr lang="tr-TR" smtClean="0"/>
              <a:pPr/>
              <a:t>‹#›</a:t>
            </a:fld>
            <a:endParaRPr lang="tr-TR"/>
          </a:p>
        </p:txBody>
      </p:sp>
    </p:spTree>
    <p:extLst>
      <p:ext uri="{BB962C8B-B14F-4D97-AF65-F5344CB8AC3E}">
        <p14:creationId xmlns:p14="http://schemas.microsoft.com/office/powerpoint/2010/main" val="317484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a:t>Click to edit Master title style</a:t>
            </a:r>
            <a:endParaRPr lang="en-US" dirty="0"/>
          </a:p>
        </p:txBody>
      </p:sp>
      <p:sp>
        <p:nvSpPr>
          <p:cNvPr id="3" name="Content Placeholder 2"/>
          <p:cNvSpPr>
            <a:spLocks noGrp="1"/>
          </p:cNvSpPr>
          <p:nvPr>
            <p:ph idx="1"/>
          </p:nvPr>
        </p:nvSpPr>
        <p:spPr>
          <a:xfrm>
            <a:off x="3887391" y="921598"/>
            <a:ext cx="4629150"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1E525E72-F512-485C-819C-93C5CA191709}" type="datetime1">
              <a:rPr lang="tr-TR" smtClean="0"/>
              <a:t>4.07.2022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AE7831-9EB6-4111-82BE-898BCD4F3E78}" type="slidenum">
              <a:rPr lang="tr-TR" smtClean="0"/>
              <a:t>‹#›</a:t>
            </a:fld>
            <a:endParaRPr lang="tr-TR"/>
          </a:p>
        </p:txBody>
      </p:sp>
    </p:spTree>
    <p:extLst>
      <p:ext uri="{BB962C8B-B14F-4D97-AF65-F5344CB8AC3E}">
        <p14:creationId xmlns:p14="http://schemas.microsoft.com/office/powerpoint/2010/main" val="392618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21598"/>
            <a:ext cx="4629150"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a:t>Click icon to add picture</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3AE98152-B1C2-4D7E-9C1A-FCB307FBBF29}" type="datetime1">
              <a:rPr lang="tr-TR" smtClean="0"/>
              <a:t>4.07.2022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AE7831-9EB6-4111-82BE-898BCD4F3E78}" type="slidenum">
              <a:rPr lang="tr-TR" smtClean="0"/>
              <a:t>‹#›</a:t>
            </a:fld>
            <a:endParaRPr lang="tr-TR"/>
          </a:p>
        </p:txBody>
      </p:sp>
    </p:spTree>
    <p:extLst>
      <p:ext uri="{BB962C8B-B14F-4D97-AF65-F5344CB8AC3E}">
        <p14:creationId xmlns:p14="http://schemas.microsoft.com/office/powerpoint/2010/main" val="145226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785"/>
            <a:ext cx="788670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03917"/>
            <a:ext cx="7886700" cy="4061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932595"/>
            <a:ext cx="205740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8C199CD2-FA4E-454F-9061-BFD2930024B2}" type="datetime1">
              <a:rPr lang="tr-TR" smtClean="0"/>
              <a:t>4.07.2022</a:t>
            </a:fld>
            <a:endParaRPr lang="tr-TR"/>
          </a:p>
        </p:txBody>
      </p:sp>
      <p:sp>
        <p:nvSpPr>
          <p:cNvPr id="5" name="Footer Placeholder 4"/>
          <p:cNvSpPr>
            <a:spLocks noGrp="1"/>
          </p:cNvSpPr>
          <p:nvPr>
            <p:ph type="ftr" sz="quarter" idx="3"/>
          </p:nvPr>
        </p:nvSpPr>
        <p:spPr>
          <a:xfrm>
            <a:off x="3028950" y="5932595"/>
            <a:ext cx="308610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5932595"/>
            <a:ext cx="205740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B6AE7831-9EB6-4111-82BE-898BCD4F3E78}" type="slidenum">
              <a:rPr lang="tr-TR" smtClean="0"/>
              <a:t>‹#›</a:t>
            </a:fld>
            <a:endParaRPr lang="tr-TR"/>
          </a:p>
        </p:txBody>
      </p:sp>
    </p:spTree>
    <p:extLst>
      <p:ext uri="{BB962C8B-B14F-4D97-AF65-F5344CB8AC3E}">
        <p14:creationId xmlns:p14="http://schemas.microsoft.com/office/powerpoint/2010/main" val="376523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1.xml"/><Relationship Id="rId1" Type="http://schemas.openxmlformats.org/officeDocument/2006/relationships/slideLayout" Target="../slideLayouts/slideLayout2.xml"/><Relationship Id="rId5" Type="http://schemas.openxmlformats.org/officeDocument/2006/relationships/image" Target="../media/image140.png"/><Relationship Id="rId4" Type="http://schemas.microsoft.com/office/2014/relationships/chartEx" Target="../charts/chartEx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freepngimg.com/png/48807-exchange-png-file-hd"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s://www.pngall.com/loan-png" TargetMode="Externa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73D9-CF1A-40B9-A24D-883D762BA5A5}"/>
              </a:ext>
            </a:extLst>
          </p:cNvPr>
          <p:cNvSpPr>
            <a:spLocks noGrp="1"/>
          </p:cNvSpPr>
          <p:nvPr>
            <p:ph type="ctrTitle"/>
          </p:nvPr>
        </p:nvSpPr>
        <p:spPr>
          <a:xfrm>
            <a:off x="0" y="903056"/>
            <a:ext cx="9144000" cy="1536700"/>
          </a:xfrm>
        </p:spPr>
        <p:txBody>
          <a:bodyPr anchor="ctr">
            <a:normAutofit fontScale="90000"/>
          </a:bodyPr>
          <a:lstStyle/>
          <a:p>
            <a:pPr>
              <a:lnSpc>
                <a:spcPct val="100000"/>
              </a:lnSpc>
            </a:pPr>
            <a:r>
              <a:rPr lang="tr-TR" sz="7200" b="1" dirty="0">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CPFTA Import Analysis</a:t>
            </a:r>
          </a:p>
        </p:txBody>
      </p:sp>
      <p:graphicFrame>
        <p:nvGraphicFramePr>
          <p:cNvPr id="4" name="Table 4">
            <a:extLst>
              <a:ext uri="{FF2B5EF4-FFF2-40B4-BE49-F238E27FC236}">
                <a16:creationId xmlns:a16="http://schemas.microsoft.com/office/drawing/2014/main" id="{3C7A4B8B-128E-4479-B697-FE25E02B4C9A}"/>
              </a:ext>
            </a:extLst>
          </p:cNvPr>
          <p:cNvGraphicFramePr>
            <a:graphicFrameLocks noGrp="1"/>
          </p:cNvGraphicFramePr>
          <p:nvPr>
            <p:extLst>
              <p:ext uri="{D42A27DB-BD31-4B8C-83A1-F6EECF244321}">
                <p14:modId xmlns:p14="http://schemas.microsoft.com/office/powerpoint/2010/main" val="2455122813"/>
              </p:ext>
            </p:extLst>
          </p:nvPr>
        </p:nvGraphicFramePr>
        <p:xfrm>
          <a:off x="-1" y="0"/>
          <a:ext cx="9144000" cy="21336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4225241033"/>
                    </a:ext>
                  </a:extLst>
                </a:gridCol>
                <a:gridCol w="4572000">
                  <a:extLst>
                    <a:ext uri="{9D8B030D-6E8A-4147-A177-3AD203B41FA5}">
                      <a16:colId xmlns:a16="http://schemas.microsoft.com/office/drawing/2014/main" val="4246674850"/>
                    </a:ext>
                  </a:extLst>
                </a:gridCol>
              </a:tblGrid>
              <a:tr h="0">
                <a:tc>
                  <a:txBody>
                    <a:bodyPr/>
                    <a:lstStyle/>
                    <a:p>
                      <a:endParaRPr lang="tr-TR" sz="800" dirty="0">
                        <a:latin typeface="UD Digi Kyokasho N-B" panose="02020700000000000000" pitchFamily="17" charset="-128"/>
                        <a:ea typeface="UD Digi Kyokasho N-B" panose="02020700000000000000" pitchFamily="17"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endParaRPr lang="tr-TR" sz="800" dirty="0">
                        <a:latin typeface="UD Digi Kyokasho N-B" panose="02020700000000000000" pitchFamily="17" charset="-128"/>
                        <a:ea typeface="UD Digi Kyokasho N-B" panose="02020700000000000000" pitchFamily="17"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729851786"/>
                  </a:ext>
                </a:extLst>
              </a:tr>
            </a:tbl>
          </a:graphicData>
        </a:graphic>
      </p:graphicFrame>
      <p:sp>
        <p:nvSpPr>
          <p:cNvPr id="6" name="Subtitle 2">
            <a:extLst>
              <a:ext uri="{FF2B5EF4-FFF2-40B4-BE49-F238E27FC236}">
                <a16:creationId xmlns:a16="http://schemas.microsoft.com/office/drawing/2014/main" id="{BF53B8AC-AA2F-468D-8A4D-9174EAB6F853}"/>
              </a:ext>
            </a:extLst>
          </p:cNvPr>
          <p:cNvSpPr txBox="1">
            <a:spLocks/>
          </p:cNvSpPr>
          <p:nvPr/>
        </p:nvSpPr>
        <p:spPr>
          <a:xfrm>
            <a:off x="4572000" y="3913632"/>
            <a:ext cx="4571998" cy="2487168"/>
          </a:xfrm>
          <a:prstGeom prst="rect">
            <a:avLst/>
          </a:prstGeom>
          <a:solidFill>
            <a:srgbClr val="C00000"/>
          </a:solidFill>
          <a:ln w="0">
            <a:noFill/>
          </a:ln>
        </p:spPr>
        <p:txBody>
          <a:bodyPr vert="horz" lIns="91440" tIns="45720" rIns="91440" bIns="45720" rtlCol="0" anchor="ctr">
            <a:noAutofit/>
          </a:bodyPr>
          <a:lstStyle>
            <a:lvl1pPr marL="0" indent="0" algn="ctr" defTabSz="483931" rtl="0" eaLnBrk="1" latinLnBrk="0" hangingPunct="1">
              <a:spcBef>
                <a:spcPct val="20000"/>
              </a:spcBef>
              <a:buFont typeface="Arial" pitchFamily="34" charset="0"/>
              <a:buNone/>
              <a:defRPr sz="1694" kern="1200">
                <a:solidFill>
                  <a:schemeClr val="tx1">
                    <a:tint val="75000"/>
                  </a:schemeClr>
                </a:solidFill>
                <a:latin typeface="+mn-lt"/>
                <a:ea typeface="+mn-ea"/>
                <a:cs typeface="+mn-cs"/>
              </a:defRPr>
            </a:lvl1pPr>
            <a:lvl2pPr marL="241965" indent="0" algn="ctr" defTabSz="483931" rtl="0" eaLnBrk="1" latinLnBrk="0" hangingPunct="1">
              <a:spcBef>
                <a:spcPct val="20000"/>
              </a:spcBef>
              <a:buFont typeface="Arial" pitchFamily="34" charset="0"/>
              <a:buNone/>
              <a:defRPr sz="1482" kern="1200">
                <a:solidFill>
                  <a:schemeClr val="tx1">
                    <a:tint val="75000"/>
                  </a:schemeClr>
                </a:solidFill>
                <a:latin typeface="+mn-lt"/>
                <a:ea typeface="+mn-ea"/>
                <a:cs typeface="+mn-cs"/>
              </a:defRPr>
            </a:lvl2pPr>
            <a:lvl3pPr marL="483931" indent="0" algn="ctr" defTabSz="483931" rtl="0" eaLnBrk="1" latinLnBrk="0" hangingPunct="1">
              <a:spcBef>
                <a:spcPct val="20000"/>
              </a:spcBef>
              <a:buFont typeface="Arial" pitchFamily="34" charset="0"/>
              <a:buNone/>
              <a:defRPr sz="1270" kern="1200">
                <a:solidFill>
                  <a:schemeClr val="tx1">
                    <a:tint val="75000"/>
                  </a:schemeClr>
                </a:solidFill>
                <a:latin typeface="+mn-lt"/>
                <a:ea typeface="+mn-ea"/>
                <a:cs typeface="+mn-cs"/>
              </a:defRPr>
            </a:lvl3pPr>
            <a:lvl4pPr marL="725896"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4pPr>
            <a:lvl5pPr marL="967862"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5pPr>
            <a:lvl6pPr marL="1209828"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6pPr>
            <a:lvl7pPr marL="1451793"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7pPr>
            <a:lvl8pPr marL="1693758"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8pPr>
            <a:lvl9pPr marL="1935723"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9pPr>
          </a:lstStyle>
          <a:p>
            <a:pPr defTabSz="483931">
              <a:lnSpc>
                <a:spcPct val="100000"/>
              </a:lnSpc>
              <a:spcBef>
                <a:spcPts val="0"/>
              </a:spcBef>
            </a:pPr>
            <a:r>
              <a:rPr lang="en-US" sz="36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Trade Development Authority of Pakistan</a:t>
            </a:r>
            <a:endParaRPr lang="tr-TR" sz="36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endParaRPr>
          </a:p>
        </p:txBody>
      </p:sp>
      <p:sp>
        <p:nvSpPr>
          <p:cNvPr id="7" name="Subtitle 2">
            <a:extLst>
              <a:ext uri="{FF2B5EF4-FFF2-40B4-BE49-F238E27FC236}">
                <a16:creationId xmlns:a16="http://schemas.microsoft.com/office/drawing/2014/main" id="{6B4AF040-05DC-4160-B111-4655FD3240EC}"/>
              </a:ext>
            </a:extLst>
          </p:cNvPr>
          <p:cNvSpPr>
            <a:spLocks noGrp="1"/>
          </p:cNvSpPr>
          <p:nvPr>
            <p:ph type="subTitle" idx="1"/>
          </p:nvPr>
        </p:nvSpPr>
        <p:spPr>
          <a:xfrm>
            <a:off x="-1" y="3913632"/>
            <a:ext cx="4571998" cy="2487168"/>
          </a:xfrm>
          <a:solidFill>
            <a:srgbClr val="006600"/>
          </a:solidFill>
          <a:ln w="0">
            <a:noFill/>
          </a:ln>
        </p:spPr>
        <p:txBody>
          <a:bodyPr anchor="ctr">
            <a:noAutofit/>
          </a:bodyPr>
          <a:lstStyle/>
          <a:p>
            <a:pPr defTabSz="483931">
              <a:lnSpc>
                <a:spcPct val="100000"/>
              </a:lnSpc>
              <a:spcBef>
                <a:spcPts val="0"/>
              </a:spcBef>
            </a:pPr>
            <a:r>
              <a:rPr lang="en-US" sz="32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Salman Raza</a:t>
            </a:r>
            <a:endParaRPr lang="tr-TR" sz="32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endParaRPr>
          </a:p>
        </p:txBody>
      </p:sp>
      <p:pic>
        <p:nvPicPr>
          <p:cNvPr id="3" name="Picture 2"/>
          <p:cNvPicPr>
            <a:picLocks noChangeAspect="1"/>
          </p:cNvPicPr>
          <p:nvPr/>
        </p:nvPicPr>
        <p:blipFill>
          <a:blip r:embed="rId3"/>
          <a:stretch>
            <a:fillRect/>
          </a:stretch>
        </p:blipFill>
        <p:spPr>
          <a:xfrm>
            <a:off x="388789" y="2130477"/>
            <a:ext cx="1606265" cy="1606265"/>
          </a:xfrm>
          <a:prstGeom prst="rect">
            <a:avLst/>
          </a:prstGeom>
        </p:spPr>
      </p:pic>
      <p:sp>
        <p:nvSpPr>
          <p:cNvPr id="8" name="Slide Number Placeholder 7"/>
          <p:cNvSpPr>
            <a:spLocks noGrp="1"/>
          </p:cNvSpPr>
          <p:nvPr>
            <p:ph type="sldNum" sz="quarter" idx="4294967295"/>
          </p:nvPr>
        </p:nvSpPr>
        <p:spPr>
          <a:xfrm>
            <a:off x="6457950" y="5932595"/>
            <a:ext cx="2057400" cy="340783"/>
          </a:xfrm>
        </p:spPr>
        <p:txBody>
          <a:bodyPr/>
          <a:lstStyle/>
          <a:p>
            <a:fld id="{B6AE7831-9EB6-4111-82BE-898BCD4F3E78}" type="slidenum">
              <a:rPr lang="tr-TR" smtClean="0"/>
              <a:t>1</a:t>
            </a:fld>
            <a:endParaRPr lang="tr-TR" dirty="0"/>
          </a:p>
        </p:txBody>
      </p:sp>
      <p:pic>
        <p:nvPicPr>
          <p:cNvPr id="1026" name="Picture 2" descr="Government of Pakistan - Wikipedia">
            <a:extLst>
              <a:ext uri="{FF2B5EF4-FFF2-40B4-BE49-F238E27FC236}">
                <a16:creationId xmlns:a16="http://schemas.microsoft.com/office/drawing/2014/main" id="{926D5E1F-0CA2-4790-949F-D11FEC0B4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441" y="1791127"/>
            <a:ext cx="1738770" cy="199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0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Concessions comparison (Pakistan)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5" name="Content Placeholder 4"/>
          <p:cNvGraphicFramePr>
            <a:graphicFrameLocks/>
          </p:cNvGraphicFramePr>
          <p:nvPr/>
        </p:nvGraphicFramePr>
        <p:xfrm>
          <a:off x="426217" y="1358900"/>
          <a:ext cx="8266164" cy="4915340"/>
        </p:xfrm>
        <a:graphic>
          <a:graphicData uri="http://schemas.openxmlformats.org/drawingml/2006/table">
            <a:tbl>
              <a:tblPr firstRow="1" firstCol="1" bandRow="1">
                <a:tableStyleId>{93296810-A885-4BE3-A3E7-6D5BEEA58F35}</a:tableStyleId>
              </a:tblPr>
              <a:tblGrid>
                <a:gridCol w="3670300">
                  <a:extLst>
                    <a:ext uri="{9D8B030D-6E8A-4147-A177-3AD203B41FA5}">
                      <a16:colId xmlns:a16="http://schemas.microsoft.com/office/drawing/2014/main" val="20000"/>
                    </a:ext>
                  </a:extLst>
                </a:gridCol>
                <a:gridCol w="1542283">
                  <a:extLst>
                    <a:ext uri="{9D8B030D-6E8A-4147-A177-3AD203B41FA5}">
                      <a16:colId xmlns:a16="http://schemas.microsoft.com/office/drawing/2014/main" val="20001"/>
                    </a:ext>
                  </a:extLst>
                </a:gridCol>
                <a:gridCol w="1340617">
                  <a:extLst>
                    <a:ext uri="{9D8B030D-6E8A-4147-A177-3AD203B41FA5}">
                      <a16:colId xmlns:a16="http://schemas.microsoft.com/office/drawing/2014/main" val="20002"/>
                    </a:ext>
                  </a:extLst>
                </a:gridCol>
                <a:gridCol w="1712964">
                  <a:extLst>
                    <a:ext uri="{9D8B030D-6E8A-4147-A177-3AD203B41FA5}">
                      <a16:colId xmlns:a16="http://schemas.microsoft.com/office/drawing/2014/main" val="20003"/>
                    </a:ext>
                  </a:extLst>
                </a:gridCol>
              </a:tblGrid>
              <a:tr h="1086998">
                <a:tc>
                  <a:txBody>
                    <a:bodyPr/>
                    <a:lstStyle/>
                    <a:p>
                      <a:pPr marL="0" marR="0" algn="ctr">
                        <a:lnSpc>
                          <a:spcPct val="107000"/>
                        </a:lnSpc>
                        <a:spcBef>
                          <a:spcPts val="0"/>
                        </a:spcBef>
                        <a:spcAft>
                          <a:spcPts val="0"/>
                        </a:spcAft>
                      </a:pPr>
                      <a:r>
                        <a:rPr lang="en-US" sz="2000" dirty="0">
                          <a:effectLst/>
                        </a:rPr>
                        <a:t>Tariff Reduction Tracks</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No. of Tariff Lines (2006)</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No. of Tariff Lines (2019)</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 Change</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06871">
                <a:tc>
                  <a:txBody>
                    <a:bodyPr/>
                    <a:lstStyle/>
                    <a:p>
                      <a:pPr marL="0" marR="0" algn="ctr">
                        <a:lnSpc>
                          <a:spcPct val="107000"/>
                        </a:lnSpc>
                        <a:spcBef>
                          <a:spcPts val="0"/>
                        </a:spcBef>
                        <a:spcAft>
                          <a:spcPts val="0"/>
                        </a:spcAft>
                      </a:pPr>
                      <a:r>
                        <a:rPr lang="en-US" sz="2000" dirty="0">
                          <a:effectLst/>
                        </a:rPr>
                        <a:t>Immediate to Zero Rate (A-0)</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algn="ctr"/>
                      <a:r>
                        <a:rPr lang="en-US" sz="2000" b="1" kern="1200" dirty="0">
                          <a:solidFill>
                            <a:schemeClr val="dk1"/>
                          </a:solidFill>
                          <a:effectLst/>
                          <a:latin typeface="+mn-lt"/>
                          <a:ea typeface="+mn-ea"/>
                          <a:cs typeface="+mn-cs"/>
                        </a:rPr>
                        <a:t>2423(HS-07)</a:t>
                      </a:r>
                    </a:p>
                    <a:p>
                      <a:pPr algn="ctr"/>
                      <a:r>
                        <a:rPr lang="en-US" sz="2000" b="1" kern="1200" dirty="0">
                          <a:solidFill>
                            <a:schemeClr val="dk1"/>
                          </a:solidFill>
                          <a:effectLst/>
                          <a:latin typeface="+mn-lt"/>
                          <a:ea typeface="+mn-ea"/>
                          <a:cs typeface="+mn-cs"/>
                        </a:rPr>
                        <a:t>2461(HS- 17)</a:t>
                      </a:r>
                    </a:p>
                  </a:txBody>
                  <a:tcPr marL="68580" marR="68580" marT="0" marB="0" anchor="ctr"/>
                </a:tc>
                <a:tc>
                  <a:txBody>
                    <a:bodyPr/>
                    <a:lstStyle/>
                    <a:p>
                      <a:pPr marL="0" marR="0" algn="ctr">
                        <a:lnSpc>
                          <a:spcPct val="107000"/>
                        </a:lnSpc>
                        <a:spcBef>
                          <a:spcPts val="0"/>
                        </a:spcBef>
                        <a:spcAft>
                          <a:spcPts val="0"/>
                        </a:spcAft>
                      </a:pPr>
                      <a:r>
                        <a:rPr lang="en-US" sz="2000" b="1" dirty="0">
                          <a:effectLst/>
                        </a:rPr>
                        <a:t>3146</a:t>
                      </a: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rgbClr val="006600"/>
                          </a:solidFill>
                          <a:effectLst/>
                          <a:latin typeface="Calibri" panose="020F0502020204030204" pitchFamily="34" charset="0"/>
                          <a:ea typeface="游明朝"/>
                          <a:cs typeface="Times New Roman" panose="02020603050405020304" pitchFamily="18" charset="0"/>
                        </a:rPr>
                        <a:t>+29.8%</a:t>
                      </a:r>
                    </a:p>
                  </a:txBody>
                  <a:tcPr marL="68580" marR="68580" marT="0" marB="0" anchor="ctr"/>
                </a:tc>
                <a:extLst>
                  <a:ext uri="{0D108BD9-81ED-4DB2-BD59-A6C34878D82A}">
                    <a16:rowId xmlns:a16="http://schemas.microsoft.com/office/drawing/2014/main" val="10001"/>
                  </a:ext>
                </a:extLst>
              </a:tr>
              <a:tr h="431639">
                <a:tc>
                  <a:txBody>
                    <a:bodyPr/>
                    <a:lstStyle/>
                    <a:p>
                      <a:pPr marL="0" marR="0" algn="ctr">
                        <a:lnSpc>
                          <a:spcPct val="107000"/>
                        </a:lnSpc>
                        <a:spcBef>
                          <a:spcPts val="0"/>
                        </a:spcBef>
                        <a:spcAft>
                          <a:spcPts val="0"/>
                        </a:spcAft>
                      </a:pPr>
                      <a:r>
                        <a:rPr lang="en-US" sz="2000">
                          <a:effectLst/>
                        </a:rPr>
                        <a:t>Zero Rate in 7 Years (A-7)</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endParaRPr lang="en-US" sz="1800" dirty="0"/>
                    </a:p>
                  </a:txBody>
                  <a:tcPr marL="68580" marR="68580" marT="0" marB="0" anchor="ctr"/>
                </a:tc>
                <a:tc>
                  <a:txBody>
                    <a:bodyPr/>
                    <a:lstStyle/>
                    <a:p>
                      <a:pPr marL="0" marR="0" algn="ctr">
                        <a:lnSpc>
                          <a:spcPct val="107000"/>
                        </a:lnSpc>
                        <a:spcBef>
                          <a:spcPts val="0"/>
                        </a:spcBef>
                        <a:spcAft>
                          <a:spcPts val="0"/>
                        </a:spcAft>
                      </a:pPr>
                      <a:r>
                        <a:rPr lang="en-US" sz="2000" b="1" dirty="0">
                          <a:effectLst/>
                        </a:rPr>
                        <a:t>1044</a:t>
                      </a: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1639">
                <a:tc>
                  <a:txBody>
                    <a:bodyPr/>
                    <a:lstStyle/>
                    <a:p>
                      <a:pPr marL="0" marR="0" algn="ctr">
                        <a:lnSpc>
                          <a:spcPct val="107000"/>
                        </a:lnSpc>
                        <a:spcBef>
                          <a:spcPts val="0"/>
                        </a:spcBef>
                        <a:spcAft>
                          <a:spcPts val="0"/>
                        </a:spcAft>
                      </a:pPr>
                      <a:r>
                        <a:rPr lang="en-US" sz="2000" dirty="0">
                          <a:effectLst/>
                        </a:rPr>
                        <a:t>Zero Rate in 15 years (A-15)</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endParaRPr lang="en-US" sz="1800" dirty="0"/>
                    </a:p>
                  </a:txBody>
                  <a:tcPr marL="68580" marR="68580" marT="0" marB="0" anchor="ctr"/>
                </a:tc>
                <a:tc>
                  <a:txBody>
                    <a:bodyPr/>
                    <a:lstStyle/>
                    <a:p>
                      <a:pPr marL="0" marR="0" algn="ctr">
                        <a:lnSpc>
                          <a:spcPct val="107000"/>
                        </a:lnSpc>
                        <a:spcBef>
                          <a:spcPts val="0"/>
                        </a:spcBef>
                        <a:spcAft>
                          <a:spcPts val="0"/>
                        </a:spcAft>
                      </a:pPr>
                      <a:r>
                        <a:rPr lang="en-US" sz="2000" b="1" dirty="0">
                          <a:effectLst/>
                        </a:rPr>
                        <a:t>1047</a:t>
                      </a: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6327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游明朝"/>
                          <a:cs typeface="Times New Roman" panose="02020603050405020304" pitchFamily="18" charset="0"/>
                        </a:rPr>
                        <a:t>Moderate (0-5% and 50% MOP on few lines)</a:t>
                      </a:r>
                    </a:p>
                  </a:txBody>
                  <a:tcPr marL="68580" marR="68580" marT="0" marB="0" anchor="ctr"/>
                </a:tc>
                <a:tc>
                  <a:txBody>
                    <a:bodyPr/>
                    <a:lstStyle/>
                    <a:p>
                      <a:pPr marL="0" algn="ctr" defTabSz="853410" rtl="0" eaLnBrk="1" latinLnBrk="0" hangingPunct="1"/>
                      <a:r>
                        <a:rPr lang="en-US" sz="2000" b="1" kern="1200" dirty="0">
                          <a:solidFill>
                            <a:schemeClr val="dk1"/>
                          </a:solidFill>
                          <a:effectLst/>
                          <a:latin typeface="+mn-lt"/>
                          <a:ea typeface="+mn-ea"/>
                          <a:cs typeface="+mn-cs"/>
                        </a:rPr>
                        <a:t>1495</a:t>
                      </a:r>
                    </a:p>
                  </a:txBody>
                  <a:tcPr marL="68580" marR="68580" marT="0" marB="0" anchor="ct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63277">
                <a:tc>
                  <a:txBody>
                    <a:bodyPr/>
                    <a:lstStyle/>
                    <a:p>
                      <a:pPr marL="0" marR="0" algn="ctr">
                        <a:lnSpc>
                          <a:spcPct val="107000"/>
                        </a:lnSpc>
                        <a:spcBef>
                          <a:spcPts val="0"/>
                        </a:spcBef>
                        <a:spcAft>
                          <a:spcPts val="0"/>
                        </a:spcAft>
                      </a:pPr>
                      <a:r>
                        <a:rPr lang="en-US" sz="2000" dirty="0">
                          <a:effectLst/>
                        </a:rPr>
                        <a:t>Protected List (No Concession + 20% MOP)</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algn="ctr"/>
                      <a:r>
                        <a:rPr lang="en-US" sz="2000" b="1" kern="1200" dirty="0">
                          <a:solidFill>
                            <a:schemeClr val="dk1"/>
                          </a:solidFill>
                          <a:effectLst/>
                          <a:latin typeface="+mn-lt"/>
                          <a:ea typeface="+mn-ea"/>
                          <a:cs typeface="+mn-cs"/>
                        </a:rPr>
                        <a:t>2885</a:t>
                      </a:r>
                    </a:p>
                  </a:txBody>
                  <a:tcPr marL="68580" marR="68580" marT="0" marB="0" anchor="ctr"/>
                </a:tc>
                <a:tc>
                  <a:txBody>
                    <a:bodyPr/>
                    <a:lstStyle/>
                    <a:p>
                      <a:pPr marL="0" marR="0" algn="ctr">
                        <a:lnSpc>
                          <a:spcPct val="107000"/>
                        </a:lnSpc>
                        <a:spcBef>
                          <a:spcPts val="0"/>
                        </a:spcBef>
                        <a:spcAft>
                          <a:spcPts val="0"/>
                        </a:spcAft>
                      </a:pPr>
                      <a:r>
                        <a:rPr lang="en-US" sz="2000" b="1" kern="1200" dirty="0">
                          <a:solidFill>
                            <a:schemeClr val="dk1"/>
                          </a:solidFill>
                          <a:effectLst/>
                          <a:latin typeface="+mn-lt"/>
                          <a:ea typeface="+mn-ea"/>
                          <a:cs typeface="+mn-cs"/>
                        </a:rPr>
                        <a:t>1760</a:t>
                      </a:r>
                    </a:p>
                  </a:txBody>
                  <a:tcPr marL="68580" marR="68580" marT="0" marB="0" anchor="ctr"/>
                </a:tc>
                <a:tc>
                  <a:txBody>
                    <a:bodyPr/>
                    <a:lstStyle/>
                    <a:p>
                      <a:pPr marL="0" marR="0" algn="ctr">
                        <a:lnSpc>
                          <a:spcPct val="107000"/>
                        </a:lnSpc>
                        <a:spcBef>
                          <a:spcPts val="0"/>
                        </a:spcBef>
                        <a:spcAft>
                          <a:spcPts val="0"/>
                        </a:spcAft>
                      </a:pPr>
                      <a:r>
                        <a:rPr lang="en-US" sz="2000" b="1" dirty="0">
                          <a:solidFill>
                            <a:srgbClr val="C00000"/>
                          </a:solidFill>
                          <a:effectLst/>
                          <a:latin typeface="Calibri" panose="020F0502020204030204" pitchFamily="34" charset="0"/>
                          <a:ea typeface="游明朝"/>
                          <a:cs typeface="Times New Roman" panose="02020603050405020304" pitchFamily="18" charset="0"/>
                        </a:rPr>
                        <a:t>-59%</a:t>
                      </a:r>
                    </a:p>
                  </a:txBody>
                  <a:tcPr marL="68580" marR="68580" marT="0" marB="0" anchor="ctr"/>
                </a:tc>
                <a:extLst>
                  <a:ext uri="{0D108BD9-81ED-4DB2-BD59-A6C34878D82A}">
                    <a16:rowId xmlns:a16="http://schemas.microsoft.com/office/drawing/2014/main" val="10005"/>
                  </a:ext>
                </a:extLst>
              </a:tr>
              <a:tr h="431639">
                <a:tc>
                  <a:txBody>
                    <a:bodyPr/>
                    <a:lstStyle/>
                    <a:p>
                      <a:pPr marL="0" marR="0" algn="ctr">
                        <a:lnSpc>
                          <a:spcPct val="107000"/>
                        </a:lnSpc>
                        <a:spcBef>
                          <a:spcPts val="0"/>
                        </a:spcBef>
                        <a:spcAft>
                          <a:spcPts val="0"/>
                        </a:spcAft>
                      </a:pPr>
                      <a:r>
                        <a:rPr lang="en-US" sz="2000" dirty="0">
                          <a:effectLst/>
                        </a:rPr>
                        <a:t>Total </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algn="ctr"/>
                      <a:r>
                        <a:rPr lang="en-US" sz="2000" b="1" kern="1200" dirty="0">
                          <a:solidFill>
                            <a:schemeClr val="dk1"/>
                          </a:solidFill>
                          <a:effectLst/>
                          <a:latin typeface="+mn-lt"/>
                          <a:ea typeface="+mn-ea"/>
                          <a:cs typeface="+mn-cs"/>
                        </a:rPr>
                        <a:t>6803</a:t>
                      </a:r>
                    </a:p>
                  </a:txBody>
                  <a:tcPr marL="68580" marR="68580" marT="0" marB="0" anchor="ctr"/>
                </a:tc>
                <a:tc>
                  <a:txBody>
                    <a:bodyPr/>
                    <a:lstStyle/>
                    <a:p>
                      <a:pPr marL="0" marR="0" algn="ctr">
                        <a:lnSpc>
                          <a:spcPct val="107000"/>
                        </a:lnSpc>
                        <a:spcBef>
                          <a:spcPts val="0"/>
                        </a:spcBef>
                        <a:spcAft>
                          <a:spcPts val="0"/>
                        </a:spcAft>
                      </a:pPr>
                      <a:r>
                        <a:rPr lang="en-US" sz="2000" b="1" kern="1200" dirty="0">
                          <a:solidFill>
                            <a:schemeClr val="dk1"/>
                          </a:solidFill>
                          <a:effectLst/>
                          <a:latin typeface="+mn-lt"/>
                          <a:ea typeface="+mn-ea"/>
                          <a:cs typeface="+mn-cs"/>
                        </a:rPr>
                        <a:t>6997</a:t>
                      </a:r>
                    </a:p>
                  </a:txBody>
                  <a:tcPr marL="68580" marR="68580" marT="0" marB="0" anchor="ct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游明朝"/>
                          <a:cs typeface="Times New Roman" panose="02020603050405020304" pitchFamily="18" charset="0"/>
                        </a:rPr>
                        <a:t>2.8%</a:t>
                      </a:r>
                    </a:p>
                  </a:txBody>
                  <a:tcPr marL="68580" marR="68580" marT="0" marB="0" anchor="ctr"/>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2"/>
          </p:nvPr>
        </p:nvSpPr>
        <p:spPr/>
        <p:txBody>
          <a:bodyPr/>
          <a:lstStyle/>
          <a:p>
            <a:fld id="{B6AE7831-9EB6-4111-82BE-898BCD4F3E78}" type="slidenum">
              <a:rPr lang="tr-TR" smtClean="0"/>
              <a:t>10</a:t>
            </a:fld>
            <a:endParaRPr lang="tr-TR"/>
          </a:p>
        </p:txBody>
      </p:sp>
    </p:spTree>
    <p:extLst>
      <p:ext uri="{BB962C8B-B14F-4D97-AF65-F5344CB8AC3E}">
        <p14:creationId xmlns:p14="http://schemas.microsoft.com/office/powerpoint/2010/main" val="352403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Concessions comparison(China)</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777430435"/>
              </p:ext>
            </p:extLst>
          </p:nvPr>
        </p:nvGraphicFramePr>
        <p:xfrm>
          <a:off x="330200" y="1384299"/>
          <a:ext cx="8298681" cy="4685158"/>
        </p:xfrm>
        <a:graphic>
          <a:graphicData uri="http://schemas.openxmlformats.org/drawingml/2006/table">
            <a:tbl>
              <a:tblPr firstRow="1" firstCol="1" bandRow="1">
                <a:tableStyleId>{93296810-A885-4BE3-A3E7-6D5BEEA58F35}</a:tableStyleId>
              </a:tblPr>
              <a:tblGrid>
                <a:gridCol w="3684738">
                  <a:extLst>
                    <a:ext uri="{9D8B030D-6E8A-4147-A177-3AD203B41FA5}">
                      <a16:colId xmlns:a16="http://schemas.microsoft.com/office/drawing/2014/main" val="20000"/>
                    </a:ext>
                  </a:extLst>
                </a:gridCol>
                <a:gridCol w="1548350">
                  <a:extLst>
                    <a:ext uri="{9D8B030D-6E8A-4147-A177-3AD203B41FA5}">
                      <a16:colId xmlns:a16="http://schemas.microsoft.com/office/drawing/2014/main" val="20001"/>
                    </a:ext>
                  </a:extLst>
                </a:gridCol>
                <a:gridCol w="1345891">
                  <a:extLst>
                    <a:ext uri="{9D8B030D-6E8A-4147-A177-3AD203B41FA5}">
                      <a16:colId xmlns:a16="http://schemas.microsoft.com/office/drawing/2014/main" val="20002"/>
                    </a:ext>
                  </a:extLst>
                </a:gridCol>
                <a:gridCol w="1719702">
                  <a:extLst>
                    <a:ext uri="{9D8B030D-6E8A-4147-A177-3AD203B41FA5}">
                      <a16:colId xmlns:a16="http://schemas.microsoft.com/office/drawing/2014/main" val="20003"/>
                    </a:ext>
                  </a:extLst>
                </a:gridCol>
              </a:tblGrid>
              <a:tr h="1121726">
                <a:tc>
                  <a:txBody>
                    <a:bodyPr/>
                    <a:lstStyle/>
                    <a:p>
                      <a:pPr marL="0" marR="0" algn="ctr">
                        <a:lnSpc>
                          <a:spcPct val="107000"/>
                        </a:lnSpc>
                        <a:spcBef>
                          <a:spcPts val="0"/>
                        </a:spcBef>
                        <a:spcAft>
                          <a:spcPts val="0"/>
                        </a:spcAft>
                      </a:pPr>
                      <a:r>
                        <a:rPr lang="en-US" sz="2000" dirty="0">
                          <a:effectLst/>
                        </a:rPr>
                        <a:t>Tariff Reduction Tracks</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No. of Tariff Lines (2006)</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No. of Tariff Lines (2019)</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 Change</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45429">
                <a:tc>
                  <a:txBody>
                    <a:bodyPr/>
                    <a:lstStyle/>
                    <a:p>
                      <a:pPr marL="0" marR="0" algn="ctr">
                        <a:lnSpc>
                          <a:spcPct val="107000"/>
                        </a:lnSpc>
                        <a:spcBef>
                          <a:spcPts val="0"/>
                        </a:spcBef>
                        <a:spcAft>
                          <a:spcPts val="0"/>
                        </a:spcAft>
                      </a:pPr>
                      <a:r>
                        <a:rPr lang="en-US" sz="2000" dirty="0">
                          <a:effectLst/>
                        </a:rPr>
                        <a:t>Immediate to Zero Rate (A-0)</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algn="ctr"/>
                      <a:r>
                        <a:rPr lang="en-US" sz="2000" b="1" kern="1200" dirty="0">
                          <a:solidFill>
                            <a:schemeClr val="dk1"/>
                          </a:solidFill>
                          <a:effectLst/>
                          <a:latin typeface="+mn-lt"/>
                          <a:ea typeface="+mn-ea"/>
                          <a:cs typeface="+mn-cs"/>
                        </a:rPr>
                        <a:t>2681(HS-07)</a:t>
                      </a:r>
                    </a:p>
                  </a:txBody>
                  <a:tcPr marL="68580" marR="68580" marT="0" marB="0" anchor="ct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游明朝"/>
                          <a:cs typeface="Times New Roman" panose="02020603050405020304" pitchFamily="18" charset="0"/>
                        </a:rPr>
                        <a:t>3707</a:t>
                      </a:r>
                    </a:p>
                  </a:txBody>
                  <a:tcPr marL="68580" marR="68580" marT="0" marB="0" anchor="ctr"/>
                </a:tc>
                <a:tc>
                  <a:txBody>
                    <a:bodyPr/>
                    <a:lstStyle/>
                    <a:p>
                      <a:pPr marL="0" marR="0" algn="ctr">
                        <a:lnSpc>
                          <a:spcPct val="107000"/>
                        </a:lnSpc>
                        <a:spcBef>
                          <a:spcPts val="0"/>
                        </a:spcBef>
                        <a:spcAft>
                          <a:spcPts val="0"/>
                        </a:spcAft>
                      </a:pPr>
                      <a:r>
                        <a:rPr lang="en-US" sz="2000" b="1" dirty="0">
                          <a:solidFill>
                            <a:srgbClr val="006600"/>
                          </a:solidFill>
                          <a:effectLst/>
                          <a:latin typeface="Calibri" panose="020F0502020204030204" pitchFamily="34" charset="0"/>
                          <a:ea typeface="游明朝"/>
                          <a:cs typeface="Times New Roman" panose="02020603050405020304" pitchFamily="18" charset="0"/>
                        </a:rPr>
                        <a:t>+72%</a:t>
                      </a:r>
                    </a:p>
                  </a:txBody>
                  <a:tcPr marL="68580" marR="68580" marT="0" marB="0" anchor="ctr"/>
                </a:tc>
                <a:extLst>
                  <a:ext uri="{0D108BD9-81ED-4DB2-BD59-A6C34878D82A}">
                    <a16:rowId xmlns:a16="http://schemas.microsoft.com/office/drawing/2014/main" val="10001"/>
                  </a:ext>
                </a:extLst>
              </a:tr>
              <a:tr h="445429">
                <a:tc>
                  <a:txBody>
                    <a:bodyPr/>
                    <a:lstStyle/>
                    <a:p>
                      <a:pPr marL="0" marR="0" algn="ctr">
                        <a:lnSpc>
                          <a:spcPct val="107000"/>
                        </a:lnSpc>
                        <a:spcBef>
                          <a:spcPts val="0"/>
                        </a:spcBef>
                        <a:spcAft>
                          <a:spcPts val="0"/>
                        </a:spcAft>
                      </a:pPr>
                      <a:r>
                        <a:rPr lang="en-US" sz="2000">
                          <a:effectLst/>
                        </a:rPr>
                        <a:t>Zero Rate in 7 Years (A-7)</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endParaRPr lang="en-US" sz="1800" dirty="0"/>
                    </a:p>
                  </a:txBody>
                  <a:tcPr marL="68580" marR="68580" marT="0" marB="0" anchor="ct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游明朝"/>
                          <a:cs typeface="Times New Roman" panose="02020603050405020304" pitchFamily="18" charset="0"/>
                        </a:rPr>
                        <a:t>1235</a:t>
                      </a:r>
                    </a:p>
                  </a:txBody>
                  <a:tcPr marL="68580" marR="68580" marT="0" marB="0" anchor="ct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45429">
                <a:tc>
                  <a:txBody>
                    <a:bodyPr/>
                    <a:lstStyle/>
                    <a:p>
                      <a:pPr marL="0" marR="0" algn="ctr">
                        <a:lnSpc>
                          <a:spcPct val="107000"/>
                        </a:lnSpc>
                        <a:spcBef>
                          <a:spcPts val="0"/>
                        </a:spcBef>
                        <a:spcAft>
                          <a:spcPts val="0"/>
                        </a:spcAft>
                      </a:pPr>
                      <a:r>
                        <a:rPr lang="en-US" sz="2000" dirty="0">
                          <a:effectLst/>
                        </a:rPr>
                        <a:t>Zero Rate in 15 years (A-15)</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endParaRPr lang="en-US" sz="1800" dirty="0"/>
                    </a:p>
                  </a:txBody>
                  <a:tcPr marL="68580" marR="68580" marT="0" marB="0" anchor="ct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游明朝"/>
                          <a:cs typeface="Times New Roman" panose="02020603050405020304" pitchFamily="18" charset="0"/>
                        </a:rPr>
                        <a:t>1236</a:t>
                      </a:r>
                    </a:p>
                  </a:txBody>
                  <a:tcPr marL="68580" marR="68580" marT="0" marB="0" anchor="ct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90858">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游明朝"/>
                          <a:cs typeface="Times New Roman" panose="02020603050405020304" pitchFamily="18" charset="0"/>
                        </a:rPr>
                        <a:t>Moderate (0-5% and 50% MOP on few lines)</a:t>
                      </a:r>
                    </a:p>
                  </a:txBody>
                  <a:tcPr marL="68580" marR="68580" marT="0" marB="0" anchor="ctr"/>
                </a:tc>
                <a:tc>
                  <a:txBody>
                    <a:bodyPr/>
                    <a:lstStyle/>
                    <a:p>
                      <a:pPr marL="0" algn="ctr" defTabSz="853410" rtl="0" eaLnBrk="1" latinLnBrk="0" hangingPunct="1"/>
                      <a:r>
                        <a:rPr lang="en-US" sz="2000" b="1" kern="1200" dirty="0">
                          <a:solidFill>
                            <a:schemeClr val="dk1"/>
                          </a:solidFill>
                          <a:effectLst/>
                          <a:latin typeface="+mn-lt"/>
                          <a:ea typeface="+mn-ea"/>
                          <a:cs typeface="+mn-cs"/>
                        </a:rPr>
                        <a:t>3208</a:t>
                      </a:r>
                    </a:p>
                  </a:txBody>
                  <a:tcPr marL="68580" marR="68580" marT="0" marB="0" anchor="ct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90858">
                <a:tc>
                  <a:txBody>
                    <a:bodyPr/>
                    <a:lstStyle/>
                    <a:p>
                      <a:pPr marL="0" marR="0" algn="ctr">
                        <a:lnSpc>
                          <a:spcPct val="107000"/>
                        </a:lnSpc>
                        <a:spcBef>
                          <a:spcPts val="0"/>
                        </a:spcBef>
                        <a:spcAft>
                          <a:spcPts val="0"/>
                        </a:spcAft>
                      </a:pPr>
                      <a:r>
                        <a:rPr lang="en-US" sz="2000" dirty="0">
                          <a:effectLst/>
                        </a:rPr>
                        <a:t>Protected List (No Concession + 20% MOP)</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algn="ctr"/>
                      <a:r>
                        <a:rPr lang="en-US" sz="2000" b="1" kern="1200" dirty="0">
                          <a:solidFill>
                            <a:schemeClr val="dk1"/>
                          </a:solidFill>
                          <a:effectLst/>
                          <a:latin typeface="+mn-lt"/>
                          <a:ea typeface="+mn-ea"/>
                          <a:cs typeface="+mn-cs"/>
                        </a:rPr>
                        <a:t>1661</a:t>
                      </a:r>
                    </a:p>
                  </a:txBody>
                  <a:tcPr marL="68580" marR="68580" marT="0" marB="0" anchor="ctr"/>
                </a:tc>
                <a:tc>
                  <a:txBody>
                    <a:bodyPr/>
                    <a:lstStyle/>
                    <a:p>
                      <a:pPr marL="0" marR="0" algn="ctr">
                        <a:lnSpc>
                          <a:spcPct val="107000"/>
                        </a:lnSpc>
                        <a:spcBef>
                          <a:spcPts val="0"/>
                        </a:spcBef>
                        <a:spcAft>
                          <a:spcPts val="0"/>
                        </a:spcAft>
                      </a:pPr>
                      <a:r>
                        <a:rPr lang="en-US" sz="2000" b="1" kern="1200" dirty="0">
                          <a:solidFill>
                            <a:schemeClr val="dk1"/>
                          </a:solidFill>
                          <a:effectLst/>
                          <a:latin typeface="+mn-lt"/>
                          <a:ea typeface="+mn-ea"/>
                          <a:cs typeface="+mn-cs"/>
                        </a:rPr>
                        <a:t>2060</a:t>
                      </a:r>
                    </a:p>
                  </a:txBody>
                  <a:tcPr marL="68580" marR="68580" marT="0" marB="0" anchor="ctr"/>
                </a:tc>
                <a:tc>
                  <a:txBody>
                    <a:bodyPr/>
                    <a:lstStyle/>
                    <a:p>
                      <a:pPr marL="0" marR="0" algn="ctr">
                        <a:lnSpc>
                          <a:spcPct val="107000"/>
                        </a:lnSpc>
                        <a:spcBef>
                          <a:spcPts val="0"/>
                        </a:spcBef>
                        <a:spcAft>
                          <a:spcPts val="0"/>
                        </a:spcAft>
                      </a:pPr>
                      <a:r>
                        <a:rPr lang="en-US" sz="2000" b="1" dirty="0">
                          <a:solidFill>
                            <a:srgbClr val="C00000"/>
                          </a:solidFill>
                          <a:effectLst/>
                          <a:latin typeface="Calibri" panose="020F0502020204030204" pitchFamily="34" charset="0"/>
                          <a:ea typeface="游明朝"/>
                          <a:cs typeface="Times New Roman" panose="02020603050405020304" pitchFamily="18" charset="0"/>
                        </a:rPr>
                        <a:t>-57%</a:t>
                      </a:r>
                    </a:p>
                  </a:txBody>
                  <a:tcPr marL="68580" marR="68580" marT="0" marB="0" anchor="ctr"/>
                </a:tc>
                <a:extLst>
                  <a:ext uri="{0D108BD9-81ED-4DB2-BD59-A6C34878D82A}">
                    <a16:rowId xmlns:a16="http://schemas.microsoft.com/office/drawing/2014/main" val="10005"/>
                  </a:ext>
                </a:extLst>
              </a:tr>
              <a:tr h="445429">
                <a:tc>
                  <a:txBody>
                    <a:bodyPr/>
                    <a:lstStyle/>
                    <a:p>
                      <a:pPr marL="0" marR="0" algn="ctr">
                        <a:lnSpc>
                          <a:spcPct val="107000"/>
                        </a:lnSpc>
                        <a:spcBef>
                          <a:spcPts val="0"/>
                        </a:spcBef>
                        <a:spcAft>
                          <a:spcPts val="0"/>
                        </a:spcAft>
                      </a:pPr>
                      <a:r>
                        <a:rPr lang="en-US" sz="2000" dirty="0">
                          <a:effectLst/>
                        </a:rPr>
                        <a:t>Total </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algn="ctr"/>
                      <a:r>
                        <a:rPr lang="en-US" sz="2000" b="1" kern="1200" dirty="0">
                          <a:solidFill>
                            <a:schemeClr val="dk1"/>
                          </a:solidFill>
                          <a:effectLst/>
                          <a:latin typeface="+mn-lt"/>
                          <a:ea typeface="+mn-ea"/>
                          <a:cs typeface="+mn-cs"/>
                        </a:rPr>
                        <a:t>7550</a:t>
                      </a:r>
                    </a:p>
                  </a:txBody>
                  <a:tcPr marL="68580" marR="68580" marT="0" marB="0" anchor="ctr"/>
                </a:tc>
                <a:tc>
                  <a:txBody>
                    <a:bodyPr/>
                    <a:lstStyle/>
                    <a:p>
                      <a:pPr marL="0" marR="0" algn="ctr">
                        <a:lnSpc>
                          <a:spcPct val="107000"/>
                        </a:lnSpc>
                        <a:spcBef>
                          <a:spcPts val="0"/>
                        </a:spcBef>
                        <a:spcAft>
                          <a:spcPts val="0"/>
                        </a:spcAft>
                      </a:pPr>
                      <a:r>
                        <a:rPr lang="en-US" sz="2000" b="1" kern="1200" dirty="0">
                          <a:solidFill>
                            <a:schemeClr val="dk1"/>
                          </a:solidFill>
                          <a:effectLst/>
                          <a:latin typeface="+mn-lt"/>
                          <a:ea typeface="+mn-ea"/>
                          <a:cs typeface="+mn-cs"/>
                        </a:rPr>
                        <a:t>8238</a:t>
                      </a:r>
                    </a:p>
                  </a:txBody>
                  <a:tcPr marL="68580" marR="68580" marT="0" marB="0" anchor="ct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B6AE7831-9EB6-4111-82BE-898BCD4F3E78}" type="slidenum">
              <a:rPr lang="tr-TR" smtClean="0"/>
              <a:t>11</a:t>
            </a:fld>
            <a:endParaRPr lang="tr-TR"/>
          </a:p>
        </p:txBody>
      </p:sp>
    </p:spTree>
    <p:extLst>
      <p:ext uri="{BB962C8B-B14F-4D97-AF65-F5344CB8AC3E}">
        <p14:creationId xmlns:p14="http://schemas.microsoft.com/office/powerpoint/2010/main" val="282598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Top 10 Imports from China</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76523687-18EF-4CEC-AB28-02C2D2209236}"/>
              </a:ext>
            </a:extLst>
          </p:cNvPr>
          <p:cNvGraphicFramePr>
            <a:graphicFrameLocks noGrp="1"/>
          </p:cNvGraphicFramePr>
          <p:nvPr>
            <p:ph idx="1"/>
            <p:extLst>
              <p:ext uri="{D42A27DB-BD31-4B8C-83A1-F6EECF244321}">
                <p14:modId xmlns:p14="http://schemas.microsoft.com/office/powerpoint/2010/main" val="556468794"/>
              </p:ext>
            </p:extLst>
          </p:nvPr>
        </p:nvGraphicFramePr>
        <p:xfrm>
          <a:off x="228600" y="1435100"/>
          <a:ext cx="8534400" cy="49657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AE7831-9EB6-4111-82BE-898BCD4F3E78}" type="slidenum">
              <a:rPr lang="tr-TR" smtClean="0"/>
              <a:t>12</a:t>
            </a:fld>
            <a:endParaRPr lang="tr-TR"/>
          </a:p>
        </p:txBody>
      </p:sp>
    </p:spTree>
    <p:extLst>
      <p:ext uri="{BB962C8B-B14F-4D97-AF65-F5344CB8AC3E}">
        <p14:creationId xmlns:p14="http://schemas.microsoft.com/office/powerpoint/2010/main" val="40918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Classification of Goods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fld id="{B6AE7831-9EB6-4111-82BE-898BCD4F3E78}" type="slidenum">
              <a:rPr lang="tr-TR" smtClean="0"/>
              <a:t>13</a:t>
            </a:fld>
            <a:endParaRPr lang="tr-TR"/>
          </a:p>
        </p:txBody>
      </p:sp>
      <p:sp>
        <p:nvSpPr>
          <p:cNvPr id="2" name="Content Placeholder 1">
            <a:extLst>
              <a:ext uri="{FF2B5EF4-FFF2-40B4-BE49-F238E27FC236}">
                <a16:creationId xmlns:a16="http://schemas.microsoft.com/office/drawing/2014/main" id="{E9060D37-3862-41FB-AC92-BC6B80E993BE}"/>
              </a:ext>
            </a:extLst>
          </p:cNvPr>
          <p:cNvSpPr>
            <a:spLocks noGrp="1"/>
          </p:cNvSpPr>
          <p:nvPr>
            <p:ph idx="1"/>
          </p:nvPr>
        </p:nvSpPr>
        <p:spPr>
          <a:xfrm>
            <a:off x="332509" y="1399309"/>
            <a:ext cx="8340435" cy="4821382"/>
          </a:xfrm>
        </p:spPr>
        <p:txBody>
          <a:bodyPr>
            <a:normAutofit lnSpcReduction="10000"/>
          </a:bodyPr>
          <a:lstStyle/>
          <a:p>
            <a:pPr marL="0" indent="0">
              <a:buNone/>
            </a:pPr>
            <a:r>
              <a:rPr lang="en-US" dirty="0"/>
              <a:t>Definitions of the categories generated are taken from UNCTAD report (Nations, 2013). </a:t>
            </a:r>
          </a:p>
          <a:p>
            <a:r>
              <a:rPr lang="en-US" b="1" dirty="0"/>
              <a:t>Primary products or raw materials</a:t>
            </a:r>
            <a:r>
              <a:rPr lang="en-US" dirty="0"/>
              <a:t>: comprise materials and resources used in the productive process at the first stage of manufacturing process. </a:t>
            </a:r>
          </a:p>
          <a:p>
            <a:r>
              <a:rPr lang="en-US" b="1" dirty="0"/>
              <a:t>Intermediate products: </a:t>
            </a:r>
            <a:r>
              <a:rPr lang="en-US" dirty="0"/>
              <a:t>comprise semi-finished goods that are used in the production of other products.</a:t>
            </a:r>
          </a:p>
          <a:p>
            <a:r>
              <a:rPr lang="en-US" b="1" dirty="0"/>
              <a:t>Consumer products: </a:t>
            </a:r>
            <a:r>
              <a:rPr lang="en-US" dirty="0"/>
              <a:t>those that are intended for final consumption. </a:t>
            </a:r>
          </a:p>
          <a:p>
            <a:r>
              <a:rPr lang="en-US" b="1" dirty="0"/>
              <a:t>Capital goods: </a:t>
            </a:r>
            <a:r>
              <a:rPr lang="en-US" dirty="0"/>
              <a:t>manufacturing goods such as machinery that are intended to be used in the production of other goods. </a:t>
            </a:r>
          </a:p>
        </p:txBody>
      </p:sp>
    </p:spTree>
    <p:extLst>
      <p:ext uri="{BB962C8B-B14F-4D97-AF65-F5344CB8AC3E}">
        <p14:creationId xmlns:p14="http://schemas.microsoft.com/office/powerpoint/2010/main" val="185249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A935DE-16FC-401B-8624-3B4256DDFCE1}"/>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Impact of CPFTA Phase-II</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4" name="Slide Number Placeholder 3">
            <a:extLst>
              <a:ext uri="{FF2B5EF4-FFF2-40B4-BE49-F238E27FC236}">
                <a16:creationId xmlns:a16="http://schemas.microsoft.com/office/drawing/2014/main" id="{8EB9BF7F-C323-4834-8BE6-4FA904CFD937}"/>
              </a:ext>
            </a:extLst>
          </p:cNvPr>
          <p:cNvSpPr>
            <a:spLocks noGrp="1"/>
          </p:cNvSpPr>
          <p:nvPr>
            <p:ph type="sldNum" sz="quarter" idx="12"/>
          </p:nvPr>
        </p:nvSpPr>
        <p:spPr/>
        <p:txBody>
          <a:bodyPr/>
          <a:lstStyle/>
          <a:p>
            <a:fld id="{B6AE7831-9EB6-4111-82BE-898BCD4F3E78}" type="slidenum">
              <a:rPr lang="tr-TR" smtClean="0"/>
              <a:pPr/>
              <a:t>14</a:t>
            </a:fld>
            <a:endParaRPr lang="tr-TR" dirty="0"/>
          </a:p>
        </p:txBody>
      </p:sp>
      <p:pic>
        <p:nvPicPr>
          <p:cNvPr id="9" name="Content Placeholder 8">
            <a:extLst>
              <a:ext uri="{FF2B5EF4-FFF2-40B4-BE49-F238E27FC236}">
                <a16:creationId xmlns:a16="http://schemas.microsoft.com/office/drawing/2014/main" id="{55AACC66-8D5E-3A76-3340-6FC1E3D86DAC}"/>
              </a:ext>
            </a:extLst>
          </p:cNvPr>
          <p:cNvPicPr>
            <a:picLocks noGrp="1" noChangeAspect="1"/>
          </p:cNvPicPr>
          <p:nvPr>
            <p:ph idx="1"/>
          </p:nvPr>
        </p:nvPicPr>
        <p:blipFill rotWithShape="1">
          <a:blip r:embed="rId2"/>
          <a:srcRect l="30246" t="28151" r="13581" b="27712"/>
          <a:stretch/>
        </p:blipFill>
        <p:spPr>
          <a:xfrm>
            <a:off x="411245" y="1625600"/>
            <a:ext cx="8479565" cy="4052711"/>
          </a:xfrm>
          <a:prstGeom prst="rect">
            <a:avLst/>
          </a:prstGeom>
        </p:spPr>
      </p:pic>
    </p:spTree>
    <p:extLst>
      <p:ext uri="{BB962C8B-B14F-4D97-AF65-F5344CB8AC3E}">
        <p14:creationId xmlns:p14="http://schemas.microsoft.com/office/powerpoint/2010/main" val="118119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AE7831-9EB6-4111-82BE-898BCD4F3E78}" type="slidenum">
              <a:rPr lang="tr-TR" smtClean="0"/>
              <a:t>15</a:t>
            </a:fld>
            <a:endParaRPr lang="tr-TR"/>
          </a:p>
        </p:txBody>
      </p:sp>
      <p:pic>
        <p:nvPicPr>
          <p:cNvPr id="5" name="Picture 4">
            <a:extLst>
              <a:ext uri="{FF2B5EF4-FFF2-40B4-BE49-F238E27FC236}">
                <a16:creationId xmlns:a16="http://schemas.microsoft.com/office/drawing/2014/main" id="{1919C7A1-738A-0064-91A9-D81BA546514F}"/>
              </a:ext>
            </a:extLst>
          </p:cNvPr>
          <p:cNvPicPr>
            <a:picLocks noChangeAspect="1"/>
          </p:cNvPicPr>
          <p:nvPr/>
        </p:nvPicPr>
        <p:blipFill rotWithShape="1">
          <a:blip r:embed="rId2"/>
          <a:srcRect l="38272" t="16733" r="19136" b="15415"/>
          <a:stretch/>
        </p:blipFill>
        <p:spPr>
          <a:xfrm>
            <a:off x="0" y="0"/>
            <a:ext cx="9144000" cy="6347130"/>
          </a:xfrm>
          <a:prstGeom prst="rect">
            <a:avLst/>
          </a:prstGeom>
        </p:spPr>
      </p:pic>
    </p:spTree>
    <p:extLst>
      <p:ext uri="{BB962C8B-B14F-4D97-AF65-F5344CB8AC3E}">
        <p14:creationId xmlns:p14="http://schemas.microsoft.com/office/powerpoint/2010/main" val="261332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29890892"/>
              </p:ext>
            </p:extLst>
          </p:nvPr>
        </p:nvGraphicFramePr>
        <p:xfrm>
          <a:off x="266699" y="1497806"/>
          <a:ext cx="8750302" cy="1428434"/>
        </p:xfrm>
        <a:graphic>
          <a:graphicData uri="http://schemas.openxmlformats.org/drawingml/2006/table">
            <a:tbl>
              <a:tblPr firstRow="1" firstCol="1" bandRow="1">
                <a:tableStyleId>{93296810-A885-4BE3-A3E7-6D5BEEA58F35}</a:tableStyleId>
              </a:tblPr>
              <a:tblGrid>
                <a:gridCol w="1599290">
                  <a:extLst>
                    <a:ext uri="{9D8B030D-6E8A-4147-A177-3AD203B41FA5}">
                      <a16:colId xmlns:a16="http://schemas.microsoft.com/office/drawing/2014/main" val="20000"/>
                    </a:ext>
                  </a:extLst>
                </a:gridCol>
                <a:gridCol w="1056799">
                  <a:extLst>
                    <a:ext uri="{9D8B030D-6E8A-4147-A177-3AD203B41FA5}">
                      <a16:colId xmlns:a16="http://schemas.microsoft.com/office/drawing/2014/main" val="20001"/>
                    </a:ext>
                  </a:extLst>
                </a:gridCol>
                <a:gridCol w="1339299">
                  <a:extLst>
                    <a:ext uri="{9D8B030D-6E8A-4147-A177-3AD203B41FA5}">
                      <a16:colId xmlns:a16="http://schemas.microsoft.com/office/drawing/2014/main" val="20002"/>
                    </a:ext>
                  </a:extLst>
                </a:gridCol>
                <a:gridCol w="1226792">
                  <a:extLst>
                    <a:ext uri="{9D8B030D-6E8A-4147-A177-3AD203B41FA5}">
                      <a16:colId xmlns:a16="http://schemas.microsoft.com/office/drawing/2014/main" val="20003"/>
                    </a:ext>
                  </a:extLst>
                </a:gridCol>
                <a:gridCol w="1158540">
                  <a:extLst>
                    <a:ext uri="{9D8B030D-6E8A-4147-A177-3AD203B41FA5}">
                      <a16:colId xmlns:a16="http://schemas.microsoft.com/office/drawing/2014/main" val="20004"/>
                    </a:ext>
                  </a:extLst>
                </a:gridCol>
                <a:gridCol w="1162040">
                  <a:extLst>
                    <a:ext uri="{9D8B030D-6E8A-4147-A177-3AD203B41FA5}">
                      <a16:colId xmlns:a16="http://schemas.microsoft.com/office/drawing/2014/main" val="20005"/>
                    </a:ext>
                  </a:extLst>
                </a:gridCol>
                <a:gridCol w="1207542">
                  <a:extLst>
                    <a:ext uri="{9D8B030D-6E8A-4147-A177-3AD203B41FA5}">
                      <a16:colId xmlns:a16="http://schemas.microsoft.com/office/drawing/2014/main" val="20006"/>
                    </a:ext>
                  </a:extLst>
                </a:gridCol>
              </a:tblGrid>
              <a:tr h="358775">
                <a:tc rowSpan="2">
                  <a:txBody>
                    <a:bodyPr/>
                    <a:lstStyle/>
                    <a:p>
                      <a:pPr marL="0" marR="0" algn="ctr" defTabSz="853410" rtl="0" eaLnBrk="1" latinLnBrk="0" hangingPunct="1">
                        <a:lnSpc>
                          <a:spcPct val="107000"/>
                        </a:lnSpc>
                        <a:spcBef>
                          <a:spcPts val="0"/>
                        </a:spcBef>
                        <a:spcAft>
                          <a:spcPts val="0"/>
                        </a:spcAft>
                      </a:pPr>
                      <a:r>
                        <a:rPr lang="en-US" sz="1800" kern="1200" dirty="0">
                          <a:effectLst/>
                        </a:rPr>
                        <a:t>Sum of Import Value Million US$</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rowSpan="2">
                  <a:txBody>
                    <a:bodyPr/>
                    <a:lstStyle/>
                    <a:p>
                      <a:pPr marL="0" marR="0" algn="ctr" defTabSz="853410" rtl="0" eaLnBrk="1" latinLnBrk="0" hangingPunct="1">
                        <a:lnSpc>
                          <a:spcPct val="107000"/>
                        </a:lnSpc>
                        <a:spcBef>
                          <a:spcPts val="0"/>
                        </a:spcBef>
                        <a:spcAft>
                          <a:spcPts val="0"/>
                        </a:spcAft>
                      </a:pPr>
                      <a:r>
                        <a:rPr lang="en-US" sz="1800" kern="1200" dirty="0">
                          <a:effectLst/>
                        </a:rPr>
                        <a:t>Count of HS Code</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Sum of CD Exemption </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Sum of ACD Collected</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a:effectLst/>
                        </a:rPr>
                        <a:t>Sum of CD Collected</a:t>
                      </a:r>
                      <a:endParaRPr lang="en-US" sz="1800" b="1" kern="120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a:effectLst/>
                        </a:rPr>
                        <a:t>Sum of RD Collected</a:t>
                      </a:r>
                      <a:endParaRPr lang="en-US" sz="1800" b="1" kern="120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Average of Duty Rate</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0500">
                <a:tc vMerge="1">
                  <a:txBody>
                    <a:bodyPr/>
                    <a:lstStyle/>
                    <a:p>
                      <a:endParaRPr lang="en-US"/>
                    </a:p>
                  </a:txBody>
                  <a:tcPr/>
                </a:tc>
                <a:tc vMerge="1">
                  <a:txBody>
                    <a:bodyPr/>
                    <a:lstStyle/>
                    <a:p>
                      <a:endParaRPr lang="en-US"/>
                    </a:p>
                  </a:txBody>
                  <a:tcPr/>
                </a:tc>
                <a:tc gridSpan="5">
                  <a:txBody>
                    <a:bodyPr/>
                    <a:lstStyle/>
                    <a:p>
                      <a:pPr marL="0" marR="0" algn="ctr" defTabSz="853410" rtl="0" eaLnBrk="1" latinLnBrk="0" hangingPunct="1">
                        <a:lnSpc>
                          <a:spcPct val="107000"/>
                        </a:lnSpc>
                        <a:spcBef>
                          <a:spcPts val="0"/>
                        </a:spcBef>
                        <a:spcAft>
                          <a:spcPts val="0"/>
                        </a:spcAft>
                      </a:pPr>
                      <a:r>
                        <a:rPr lang="en-US" sz="1800" kern="1200" dirty="0">
                          <a:effectLst/>
                        </a:rPr>
                        <a:t>(Million PKR)</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marL="0" marR="0" algn="ctr" defTabSz="853410" rtl="0" eaLnBrk="1" latinLnBrk="0" hangingPunct="1">
                        <a:lnSpc>
                          <a:spcPct val="107000"/>
                        </a:lnSpc>
                        <a:spcBef>
                          <a:spcPts val="0"/>
                        </a:spcBef>
                        <a:spcAft>
                          <a:spcPts val="0"/>
                        </a:spcAft>
                      </a:pPr>
                      <a:r>
                        <a:rPr lang="en-US" sz="1800" kern="1200">
                          <a:effectLst/>
                        </a:rPr>
                        <a:t>205.8</a:t>
                      </a:r>
                      <a:endParaRPr lang="en-US" sz="1800" b="1" kern="120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defTabSz="853410" rtl="0" eaLnBrk="1" latinLnBrk="0" hangingPunct="1">
                        <a:lnSpc>
                          <a:spcPct val="107000"/>
                        </a:lnSpc>
                        <a:spcBef>
                          <a:spcPts val="0"/>
                        </a:spcBef>
                        <a:spcAft>
                          <a:spcPts val="0"/>
                        </a:spcAft>
                      </a:pPr>
                      <a:r>
                        <a:rPr lang="en-US" sz="1800" kern="1200">
                          <a:effectLst/>
                        </a:rPr>
                        <a:t>119</a:t>
                      </a:r>
                      <a:endParaRPr lang="en-US" sz="1800" b="1" kern="120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1000</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151</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254</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52</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7%</a:t>
                      </a:r>
                      <a:endParaRPr lang="en-US" sz="1800" b="1" kern="1200" dirty="0">
                        <a:solidFill>
                          <a:schemeClr val="dk1"/>
                        </a:solidFill>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Raw Material imports under A Category</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6" name="Chart 5">
            <a:extLst>
              <a:ext uri="{FF2B5EF4-FFF2-40B4-BE49-F238E27FC236}">
                <a16:creationId xmlns:a16="http://schemas.microsoft.com/office/drawing/2014/main" id="{1A029326-1935-42B7-91DA-46E9B6D486B2}"/>
              </a:ext>
            </a:extLst>
          </p:cNvPr>
          <p:cNvGraphicFramePr>
            <a:graphicFrameLocks/>
          </p:cNvGraphicFramePr>
          <p:nvPr>
            <p:extLst>
              <p:ext uri="{D42A27DB-BD31-4B8C-83A1-F6EECF244321}">
                <p14:modId xmlns:p14="http://schemas.microsoft.com/office/powerpoint/2010/main" val="3511839969"/>
              </p:ext>
            </p:extLst>
          </p:nvPr>
        </p:nvGraphicFramePr>
        <p:xfrm>
          <a:off x="152400" y="3048000"/>
          <a:ext cx="8877300" cy="321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AE7831-9EB6-4111-82BE-898BCD4F3E78}" type="slidenum">
              <a:rPr lang="tr-TR" smtClean="0"/>
              <a:t>16</a:t>
            </a:fld>
            <a:endParaRPr lang="tr-TR"/>
          </a:p>
        </p:txBody>
      </p:sp>
    </p:spTree>
    <p:extLst>
      <p:ext uri="{BB962C8B-B14F-4D97-AF65-F5344CB8AC3E}">
        <p14:creationId xmlns:p14="http://schemas.microsoft.com/office/powerpoint/2010/main" val="22854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07947363"/>
              </p:ext>
            </p:extLst>
          </p:nvPr>
        </p:nvGraphicFramePr>
        <p:xfrm>
          <a:off x="215900" y="1345406"/>
          <a:ext cx="8750299" cy="1880395"/>
        </p:xfrm>
        <a:graphic>
          <a:graphicData uri="http://schemas.openxmlformats.org/drawingml/2006/table">
            <a:tbl>
              <a:tblPr firstRow="1" firstCol="1" bandRow="1">
                <a:tableStyleId>{93296810-A885-4BE3-A3E7-6D5BEEA58F35}</a:tableStyleId>
              </a:tblPr>
              <a:tblGrid>
                <a:gridCol w="1743060">
                  <a:extLst>
                    <a:ext uri="{9D8B030D-6E8A-4147-A177-3AD203B41FA5}">
                      <a16:colId xmlns:a16="http://schemas.microsoft.com/office/drawing/2014/main" val="20000"/>
                    </a:ext>
                  </a:extLst>
                </a:gridCol>
                <a:gridCol w="1027286">
                  <a:extLst>
                    <a:ext uri="{9D8B030D-6E8A-4147-A177-3AD203B41FA5}">
                      <a16:colId xmlns:a16="http://schemas.microsoft.com/office/drawing/2014/main" val="20001"/>
                    </a:ext>
                  </a:extLst>
                </a:gridCol>
                <a:gridCol w="1225042">
                  <a:extLst>
                    <a:ext uri="{9D8B030D-6E8A-4147-A177-3AD203B41FA5}">
                      <a16:colId xmlns:a16="http://schemas.microsoft.com/office/drawing/2014/main" val="20002"/>
                    </a:ext>
                  </a:extLst>
                </a:gridCol>
                <a:gridCol w="1226791">
                  <a:extLst>
                    <a:ext uri="{9D8B030D-6E8A-4147-A177-3AD203B41FA5}">
                      <a16:colId xmlns:a16="http://schemas.microsoft.com/office/drawing/2014/main" val="20003"/>
                    </a:ext>
                  </a:extLst>
                </a:gridCol>
                <a:gridCol w="1158539">
                  <a:extLst>
                    <a:ext uri="{9D8B030D-6E8A-4147-A177-3AD203B41FA5}">
                      <a16:colId xmlns:a16="http://schemas.microsoft.com/office/drawing/2014/main" val="20004"/>
                    </a:ext>
                  </a:extLst>
                </a:gridCol>
                <a:gridCol w="1162040">
                  <a:extLst>
                    <a:ext uri="{9D8B030D-6E8A-4147-A177-3AD203B41FA5}">
                      <a16:colId xmlns:a16="http://schemas.microsoft.com/office/drawing/2014/main" val="20005"/>
                    </a:ext>
                  </a:extLst>
                </a:gridCol>
                <a:gridCol w="1207541">
                  <a:extLst>
                    <a:ext uri="{9D8B030D-6E8A-4147-A177-3AD203B41FA5}">
                      <a16:colId xmlns:a16="http://schemas.microsoft.com/office/drawing/2014/main" val="20006"/>
                    </a:ext>
                  </a:extLst>
                </a:gridCol>
              </a:tblGrid>
              <a:tr h="1265429">
                <a:tc rowSpan="2">
                  <a:txBody>
                    <a:bodyPr/>
                    <a:lstStyle/>
                    <a:p>
                      <a:pPr marL="0" marR="0" algn="ctr" defTabSz="853410" rtl="0" eaLnBrk="1" latinLnBrk="0" hangingPunct="1">
                        <a:lnSpc>
                          <a:spcPct val="107000"/>
                        </a:lnSpc>
                        <a:spcBef>
                          <a:spcPts val="0"/>
                        </a:spcBef>
                        <a:spcAft>
                          <a:spcPts val="0"/>
                        </a:spcAft>
                      </a:pPr>
                      <a:r>
                        <a:rPr lang="en-US" sz="1800" kern="1200" dirty="0">
                          <a:effectLst/>
                        </a:rPr>
                        <a:t>Sum of Import Value Million US$</a:t>
                      </a:r>
                      <a:endParaRPr lang="en-US" sz="1800" kern="1200" dirty="0">
                        <a:solidFill>
                          <a:schemeClr val="dk1"/>
                        </a:solidFill>
                        <a:effectLst/>
                        <a:latin typeface="+mn-lt"/>
                        <a:ea typeface="+mn-ea"/>
                        <a:cs typeface="+mn-cs"/>
                      </a:endParaRPr>
                    </a:p>
                  </a:txBody>
                  <a:tcPr marL="68580" marR="68580" marT="0" marB="0"/>
                </a:tc>
                <a:tc rowSpan="2">
                  <a:txBody>
                    <a:bodyPr/>
                    <a:lstStyle/>
                    <a:p>
                      <a:pPr marL="0" marR="0" algn="ctr" defTabSz="853410" rtl="0" eaLnBrk="1" latinLnBrk="0" hangingPunct="1">
                        <a:lnSpc>
                          <a:spcPct val="107000"/>
                        </a:lnSpc>
                        <a:spcBef>
                          <a:spcPts val="0"/>
                        </a:spcBef>
                        <a:spcAft>
                          <a:spcPts val="0"/>
                        </a:spcAft>
                      </a:pPr>
                      <a:r>
                        <a:rPr lang="en-US" sz="1800" kern="1200" dirty="0">
                          <a:effectLst/>
                        </a:rPr>
                        <a:t>Count of HS Code</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Sum of CD Exemption </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Sum of ACD Collected</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Sum of CD Collected</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Sum of RD Collected</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a:effectLst/>
                        </a:rPr>
                        <a:t>Average of Duty Rate</a:t>
                      </a:r>
                      <a:endParaRPr lang="en-US" sz="1800" kern="12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r h="307483">
                <a:tc vMerge="1">
                  <a:txBody>
                    <a:bodyPr/>
                    <a:lstStyle/>
                    <a:p>
                      <a:endParaRPr lang="en-US"/>
                    </a:p>
                  </a:txBody>
                  <a:tcPr/>
                </a:tc>
                <a:tc vMerge="1">
                  <a:txBody>
                    <a:bodyPr/>
                    <a:lstStyle/>
                    <a:p>
                      <a:endParaRPr lang="en-US"/>
                    </a:p>
                  </a:txBody>
                  <a:tcPr/>
                </a:tc>
                <a:tc gridSpan="5">
                  <a:txBody>
                    <a:bodyPr/>
                    <a:lstStyle/>
                    <a:p>
                      <a:pPr marL="0" marR="0" algn="ctr" defTabSz="853410" rtl="0" eaLnBrk="1" latinLnBrk="0" hangingPunct="1">
                        <a:lnSpc>
                          <a:spcPct val="107000"/>
                        </a:lnSpc>
                        <a:spcBef>
                          <a:spcPts val="0"/>
                        </a:spcBef>
                        <a:spcAft>
                          <a:spcPts val="0"/>
                        </a:spcAft>
                      </a:pPr>
                      <a:r>
                        <a:rPr lang="en-US" sz="1800" kern="1200" dirty="0">
                          <a:effectLst/>
                        </a:rPr>
                        <a:t>(Million PKR)</a:t>
                      </a:r>
                      <a:endParaRPr lang="en-US" sz="1800" kern="1200" dirty="0">
                        <a:solidFill>
                          <a:schemeClr val="dk1"/>
                        </a:solidFill>
                        <a:effectLst/>
                        <a:latin typeface="+mn-lt"/>
                        <a:ea typeface="+mn-ea"/>
                        <a:cs typeface="+mn-cs"/>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7483">
                <a:tc>
                  <a:txBody>
                    <a:bodyPr/>
                    <a:lstStyle/>
                    <a:p>
                      <a:pPr marL="0" marR="0" algn="ctr" defTabSz="853410" rtl="0" eaLnBrk="1" latinLnBrk="0" hangingPunct="1">
                        <a:lnSpc>
                          <a:spcPct val="107000"/>
                        </a:lnSpc>
                        <a:spcBef>
                          <a:spcPts val="0"/>
                        </a:spcBef>
                        <a:spcAft>
                          <a:spcPts val="0"/>
                        </a:spcAft>
                      </a:pPr>
                      <a:r>
                        <a:rPr lang="en-US" sz="1800" kern="1200" dirty="0">
                          <a:effectLst/>
                        </a:rPr>
                        <a:t>3794</a:t>
                      </a:r>
                      <a:endParaRPr lang="en-US" sz="1800" kern="1200" dirty="0">
                        <a:solidFill>
                          <a:schemeClr val="dk1"/>
                        </a:solidFill>
                        <a:effectLst/>
                        <a:latin typeface="+mn-lt"/>
                        <a:ea typeface="+mn-ea"/>
                        <a:cs typeface="+mn-cs"/>
                      </a:endParaRPr>
                    </a:p>
                  </a:txBody>
                  <a:tcPr marL="68580" marR="68580" marT="0" marB="0" anchor="ctr"/>
                </a:tc>
                <a:tc>
                  <a:txBody>
                    <a:bodyPr/>
                    <a:lstStyle/>
                    <a:p>
                      <a:pPr marL="0" marR="0" algn="ctr" defTabSz="853410" rtl="0" eaLnBrk="1" latinLnBrk="0" hangingPunct="1">
                        <a:lnSpc>
                          <a:spcPct val="107000"/>
                        </a:lnSpc>
                        <a:spcBef>
                          <a:spcPts val="0"/>
                        </a:spcBef>
                        <a:spcAft>
                          <a:spcPts val="0"/>
                        </a:spcAft>
                      </a:pPr>
                      <a:r>
                        <a:rPr lang="en-US" sz="1800" kern="1200" dirty="0">
                          <a:effectLst/>
                        </a:rPr>
                        <a:t>1098</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22079</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5721</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10506</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8347</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effectLst/>
                        </a:rPr>
                        <a:t>13%</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bl>
          </a:graphicData>
        </a:graphic>
      </p:graphicFrame>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Intermediate Goods under A Category</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8" name="Chart 7">
            <a:extLst>
              <a:ext uri="{FF2B5EF4-FFF2-40B4-BE49-F238E27FC236}">
                <a16:creationId xmlns:a16="http://schemas.microsoft.com/office/drawing/2014/main" id="{352E78A6-7AB9-4595-865B-2E8936DEC253}"/>
              </a:ext>
            </a:extLst>
          </p:cNvPr>
          <p:cNvGraphicFramePr/>
          <p:nvPr>
            <p:extLst>
              <p:ext uri="{D42A27DB-BD31-4B8C-83A1-F6EECF244321}">
                <p14:modId xmlns:p14="http://schemas.microsoft.com/office/powerpoint/2010/main" val="2014712347"/>
              </p:ext>
            </p:extLst>
          </p:nvPr>
        </p:nvGraphicFramePr>
        <p:xfrm>
          <a:off x="127000" y="3263900"/>
          <a:ext cx="9017000" cy="299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AE7831-9EB6-4111-82BE-898BCD4F3E78}" type="slidenum">
              <a:rPr lang="tr-TR" smtClean="0"/>
              <a:t>17</a:t>
            </a:fld>
            <a:endParaRPr lang="tr-TR"/>
          </a:p>
        </p:txBody>
      </p:sp>
    </p:spTree>
    <p:extLst>
      <p:ext uri="{BB962C8B-B14F-4D97-AF65-F5344CB8AC3E}">
        <p14:creationId xmlns:p14="http://schemas.microsoft.com/office/powerpoint/2010/main" val="151308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98979007"/>
              </p:ext>
            </p:extLst>
          </p:nvPr>
        </p:nvGraphicFramePr>
        <p:xfrm>
          <a:off x="215900" y="1345406"/>
          <a:ext cx="8750299" cy="1880395"/>
        </p:xfrm>
        <a:graphic>
          <a:graphicData uri="http://schemas.openxmlformats.org/drawingml/2006/table">
            <a:tbl>
              <a:tblPr firstRow="1" firstCol="1" bandRow="1">
                <a:tableStyleId>{93296810-A885-4BE3-A3E7-6D5BEEA58F35}</a:tableStyleId>
              </a:tblPr>
              <a:tblGrid>
                <a:gridCol w="1743060">
                  <a:extLst>
                    <a:ext uri="{9D8B030D-6E8A-4147-A177-3AD203B41FA5}">
                      <a16:colId xmlns:a16="http://schemas.microsoft.com/office/drawing/2014/main" val="20000"/>
                    </a:ext>
                  </a:extLst>
                </a:gridCol>
                <a:gridCol w="1027286">
                  <a:extLst>
                    <a:ext uri="{9D8B030D-6E8A-4147-A177-3AD203B41FA5}">
                      <a16:colId xmlns:a16="http://schemas.microsoft.com/office/drawing/2014/main" val="20001"/>
                    </a:ext>
                  </a:extLst>
                </a:gridCol>
                <a:gridCol w="1225042">
                  <a:extLst>
                    <a:ext uri="{9D8B030D-6E8A-4147-A177-3AD203B41FA5}">
                      <a16:colId xmlns:a16="http://schemas.microsoft.com/office/drawing/2014/main" val="20002"/>
                    </a:ext>
                  </a:extLst>
                </a:gridCol>
                <a:gridCol w="1226791">
                  <a:extLst>
                    <a:ext uri="{9D8B030D-6E8A-4147-A177-3AD203B41FA5}">
                      <a16:colId xmlns:a16="http://schemas.microsoft.com/office/drawing/2014/main" val="20003"/>
                    </a:ext>
                  </a:extLst>
                </a:gridCol>
                <a:gridCol w="1158539">
                  <a:extLst>
                    <a:ext uri="{9D8B030D-6E8A-4147-A177-3AD203B41FA5}">
                      <a16:colId xmlns:a16="http://schemas.microsoft.com/office/drawing/2014/main" val="20004"/>
                    </a:ext>
                  </a:extLst>
                </a:gridCol>
                <a:gridCol w="1162040">
                  <a:extLst>
                    <a:ext uri="{9D8B030D-6E8A-4147-A177-3AD203B41FA5}">
                      <a16:colId xmlns:a16="http://schemas.microsoft.com/office/drawing/2014/main" val="20005"/>
                    </a:ext>
                  </a:extLst>
                </a:gridCol>
                <a:gridCol w="1207541">
                  <a:extLst>
                    <a:ext uri="{9D8B030D-6E8A-4147-A177-3AD203B41FA5}">
                      <a16:colId xmlns:a16="http://schemas.microsoft.com/office/drawing/2014/main" val="20006"/>
                    </a:ext>
                  </a:extLst>
                </a:gridCol>
              </a:tblGrid>
              <a:tr h="1265429">
                <a:tc rowSpan="2">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Sum of Import Value Million US$</a:t>
                      </a:r>
                    </a:p>
                  </a:txBody>
                  <a:tcPr marL="68580" marR="68580" marT="0" marB="0"/>
                </a:tc>
                <a:tc rowSpan="2">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Count of HS Code</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Sum of CD Exemption </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Sum of ACD Collected</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Sum of CD Collected</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Sum of RD Collected</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Average of Duty Rate</a:t>
                      </a:r>
                    </a:p>
                  </a:txBody>
                  <a:tcPr marL="68580" marR="68580" marT="0" marB="0"/>
                </a:tc>
                <a:extLst>
                  <a:ext uri="{0D108BD9-81ED-4DB2-BD59-A6C34878D82A}">
                    <a16:rowId xmlns:a16="http://schemas.microsoft.com/office/drawing/2014/main" val="10000"/>
                  </a:ext>
                </a:extLst>
              </a:tr>
              <a:tr h="307483">
                <a:tc vMerge="1">
                  <a:txBody>
                    <a:bodyPr/>
                    <a:lstStyle/>
                    <a:p>
                      <a:endParaRPr lang="en-US"/>
                    </a:p>
                  </a:txBody>
                  <a:tcPr/>
                </a:tc>
                <a:tc vMerge="1">
                  <a:txBody>
                    <a:bodyPr/>
                    <a:lstStyle/>
                    <a:p>
                      <a:endParaRPr lang="en-US"/>
                    </a:p>
                  </a:txBody>
                  <a:tcPr/>
                </a:tc>
                <a:tc gridSpan="5">
                  <a:txBody>
                    <a:bodyPr/>
                    <a:lstStyle/>
                    <a:p>
                      <a:pPr marL="0" marR="0" algn="ctr" defTabSz="85341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(Million PKR)</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7483">
                <a:tc>
                  <a:txBody>
                    <a:bodyPr/>
                    <a:lstStyle/>
                    <a:p>
                      <a:pPr marL="0" marR="0" algn="ctr" defTabSz="85341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715</a:t>
                      </a:r>
                    </a:p>
                  </a:txBody>
                  <a:tcPr marL="68580" marR="68580" marT="0" marB="0" anchor="ctr"/>
                </a:tc>
                <a:tc>
                  <a:txBody>
                    <a:bodyPr/>
                    <a:lstStyle/>
                    <a:p>
                      <a:pPr marL="0" marR="0" algn="ctr" defTabSz="85341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675</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7532</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3863</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7526</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6014</a:t>
                      </a:r>
                    </a:p>
                  </a:txBody>
                  <a:tcPr marL="68580" marR="68580" marT="0" marB="0"/>
                </a:tc>
                <a:tc>
                  <a:txBody>
                    <a:bodyPr/>
                    <a:lstStyle/>
                    <a:p>
                      <a:pPr marL="0" marR="0" algn="ctr" defTabSz="85341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14%</a:t>
                      </a:r>
                    </a:p>
                  </a:txBody>
                  <a:tcPr marL="68580" marR="68580" marT="0" marB="0"/>
                </a:tc>
                <a:extLst>
                  <a:ext uri="{0D108BD9-81ED-4DB2-BD59-A6C34878D82A}">
                    <a16:rowId xmlns:a16="http://schemas.microsoft.com/office/drawing/2014/main" val="10002"/>
                  </a:ext>
                </a:extLst>
              </a:tr>
            </a:tbl>
          </a:graphicData>
        </a:graphic>
      </p:graphicFrame>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Consumer Goods under A Category</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743A3F8E-24B8-4C33-B0FC-75C5A219390F}"/>
              </a:ext>
            </a:extLst>
          </p:cNvPr>
          <p:cNvGraphicFramePr/>
          <p:nvPr>
            <p:extLst>
              <p:ext uri="{D42A27DB-BD31-4B8C-83A1-F6EECF244321}">
                <p14:modId xmlns:p14="http://schemas.microsoft.com/office/powerpoint/2010/main" val="375308163"/>
              </p:ext>
            </p:extLst>
          </p:nvPr>
        </p:nvGraphicFramePr>
        <p:xfrm>
          <a:off x="0" y="3352800"/>
          <a:ext cx="9143999"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AE7831-9EB6-4111-82BE-898BCD4F3E78}" type="slidenum">
              <a:rPr lang="tr-TR" smtClean="0"/>
              <a:t>18</a:t>
            </a:fld>
            <a:endParaRPr lang="tr-TR"/>
          </a:p>
        </p:txBody>
      </p:sp>
    </p:spTree>
    <p:extLst>
      <p:ext uri="{BB962C8B-B14F-4D97-AF65-F5344CB8AC3E}">
        <p14:creationId xmlns:p14="http://schemas.microsoft.com/office/powerpoint/2010/main" val="52115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04012400"/>
              </p:ext>
            </p:extLst>
          </p:nvPr>
        </p:nvGraphicFramePr>
        <p:xfrm>
          <a:off x="215900" y="1345406"/>
          <a:ext cx="8750299" cy="1880395"/>
        </p:xfrm>
        <a:graphic>
          <a:graphicData uri="http://schemas.openxmlformats.org/drawingml/2006/table">
            <a:tbl>
              <a:tblPr firstRow="1" firstCol="1" bandRow="1">
                <a:tableStyleId>{93296810-A885-4BE3-A3E7-6D5BEEA58F35}</a:tableStyleId>
              </a:tblPr>
              <a:tblGrid>
                <a:gridCol w="1743060">
                  <a:extLst>
                    <a:ext uri="{9D8B030D-6E8A-4147-A177-3AD203B41FA5}">
                      <a16:colId xmlns:a16="http://schemas.microsoft.com/office/drawing/2014/main" val="20000"/>
                    </a:ext>
                  </a:extLst>
                </a:gridCol>
                <a:gridCol w="1027286">
                  <a:extLst>
                    <a:ext uri="{9D8B030D-6E8A-4147-A177-3AD203B41FA5}">
                      <a16:colId xmlns:a16="http://schemas.microsoft.com/office/drawing/2014/main" val="20001"/>
                    </a:ext>
                  </a:extLst>
                </a:gridCol>
                <a:gridCol w="1225042">
                  <a:extLst>
                    <a:ext uri="{9D8B030D-6E8A-4147-A177-3AD203B41FA5}">
                      <a16:colId xmlns:a16="http://schemas.microsoft.com/office/drawing/2014/main" val="20002"/>
                    </a:ext>
                  </a:extLst>
                </a:gridCol>
                <a:gridCol w="1226791">
                  <a:extLst>
                    <a:ext uri="{9D8B030D-6E8A-4147-A177-3AD203B41FA5}">
                      <a16:colId xmlns:a16="http://schemas.microsoft.com/office/drawing/2014/main" val="20003"/>
                    </a:ext>
                  </a:extLst>
                </a:gridCol>
                <a:gridCol w="1158539">
                  <a:extLst>
                    <a:ext uri="{9D8B030D-6E8A-4147-A177-3AD203B41FA5}">
                      <a16:colId xmlns:a16="http://schemas.microsoft.com/office/drawing/2014/main" val="20004"/>
                    </a:ext>
                  </a:extLst>
                </a:gridCol>
                <a:gridCol w="1162040">
                  <a:extLst>
                    <a:ext uri="{9D8B030D-6E8A-4147-A177-3AD203B41FA5}">
                      <a16:colId xmlns:a16="http://schemas.microsoft.com/office/drawing/2014/main" val="20005"/>
                    </a:ext>
                  </a:extLst>
                </a:gridCol>
                <a:gridCol w="1207541">
                  <a:extLst>
                    <a:ext uri="{9D8B030D-6E8A-4147-A177-3AD203B41FA5}">
                      <a16:colId xmlns:a16="http://schemas.microsoft.com/office/drawing/2014/main" val="20006"/>
                    </a:ext>
                  </a:extLst>
                </a:gridCol>
              </a:tblGrid>
              <a:tr h="1265429">
                <a:tc rowSpan="2">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Sum of Import Value Million US$</a:t>
                      </a:r>
                    </a:p>
                  </a:txBody>
                  <a:tcPr marL="68580" marR="68580" marT="0" marB="0"/>
                </a:tc>
                <a:tc rowSpan="2">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Count of HS Code</a:t>
                      </a:r>
                    </a:p>
                  </a:txBody>
                  <a:tcPr marL="68580" marR="68580" marT="0" marB="0"/>
                </a:tc>
                <a:tc>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Sum of CD Exemption </a:t>
                      </a:r>
                    </a:p>
                  </a:txBody>
                  <a:tcPr marL="68580" marR="68580" marT="0" marB="0"/>
                </a:tc>
                <a:tc>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Sum of ACD Collected</a:t>
                      </a:r>
                    </a:p>
                  </a:txBody>
                  <a:tcPr marL="68580" marR="68580" marT="0" marB="0"/>
                </a:tc>
                <a:tc>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Sum of CD Collected</a:t>
                      </a:r>
                    </a:p>
                  </a:txBody>
                  <a:tcPr marL="68580" marR="68580" marT="0" marB="0"/>
                </a:tc>
                <a:tc>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Sum of RD Collected</a:t>
                      </a:r>
                    </a:p>
                  </a:txBody>
                  <a:tcPr marL="68580" marR="68580" marT="0" marB="0"/>
                </a:tc>
                <a:tc>
                  <a:txBody>
                    <a:bodyPr/>
                    <a:lstStyle/>
                    <a:p>
                      <a:pPr marL="0" marR="0" algn="l">
                        <a:lnSpc>
                          <a:spcPct val="107000"/>
                        </a:lnSpc>
                        <a:spcBef>
                          <a:spcPts val="0"/>
                        </a:spcBef>
                        <a:spcAft>
                          <a:spcPts val="0"/>
                        </a:spcAft>
                      </a:pPr>
                      <a:r>
                        <a:rPr lang="en-US" sz="1800" b="1" kern="1200" dirty="0">
                          <a:solidFill>
                            <a:schemeClr val="lt1"/>
                          </a:solidFill>
                          <a:effectLst/>
                          <a:latin typeface="+mn-lt"/>
                          <a:ea typeface="+mn-ea"/>
                          <a:cs typeface="+mn-cs"/>
                        </a:rPr>
                        <a:t>Average of Duty Rate</a:t>
                      </a:r>
                    </a:p>
                  </a:txBody>
                  <a:tcPr marL="68580" marR="68580" marT="0" marB="0"/>
                </a:tc>
                <a:extLst>
                  <a:ext uri="{0D108BD9-81ED-4DB2-BD59-A6C34878D82A}">
                    <a16:rowId xmlns:a16="http://schemas.microsoft.com/office/drawing/2014/main" val="10000"/>
                  </a:ext>
                </a:extLst>
              </a:tr>
              <a:tr h="307483">
                <a:tc vMerge="1">
                  <a:txBody>
                    <a:bodyPr/>
                    <a:lstStyle/>
                    <a:p>
                      <a:endParaRPr lang="en-US"/>
                    </a:p>
                  </a:txBody>
                  <a:tcPr/>
                </a:tc>
                <a:tc vMerge="1">
                  <a:txBody>
                    <a:bodyPr/>
                    <a:lstStyle/>
                    <a:p>
                      <a:endParaRPr lang="en-US"/>
                    </a:p>
                  </a:txBody>
                  <a:tcPr/>
                </a:tc>
                <a:tc gridSpan="5">
                  <a:txBody>
                    <a:bodyPr/>
                    <a:lstStyle/>
                    <a:p>
                      <a:pPr marL="0" marR="0" algn="ctr">
                        <a:lnSpc>
                          <a:spcPct val="107000"/>
                        </a:lnSpc>
                        <a:spcBef>
                          <a:spcPts val="0"/>
                        </a:spcBef>
                        <a:spcAft>
                          <a:spcPts val="0"/>
                        </a:spcAft>
                      </a:pPr>
                      <a:r>
                        <a:rPr lang="en-US" sz="1800" kern="1200">
                          <a:solidFill>
                            <a:schemeClr val="dk1"/>
                          </a:solidFill>
                          <a:effectLst/>
                          <a:latin typeface="+mn-lt"/>
                          <a:ea typeface="+mn-ea"/>
                          <a:cs typeface="+mn-cs"/>
                        </a:rPr>
                        <a:t>(Million PKR)</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7483">
                <a:tc>
                  <a:txBody>
                    <a:bodyPr/>
                    <a:lstStyle/>
                    <a:p>
                      <a:pPr marL="0" marR="0" algn="ctr">
                        <a:lnSpc>
                          <a:spcPct val="107000"/>
                        </a:lnSpc>
                        <a:spcBef>
                          <a:spcPts val="0"/>
                        </a:spcBef>
                        <a:spcAft>
                          <a:spcPts val="0"/>
                        </a:spcAft>
                      </a:pPr>
                      <a:r>
                        <a:rPr lang="en-US" sz="1800" b="1" kern="1200" dirty="0">
                          <a:solidFill>
                            <a:schemeClr val="lt1"/>
                          </a:solidFill>
                          <a:effectLst/>
                          <a:latin typeface="+mn-lt"/>
                          <a:ea typeface="+mn-ea"/>
                          <a:cs typeface="+mn-cs"/>
                        </a:rPr>
                        <a:t>3867</a:t>
                      </a:r>
                    </a:p>
                  </a:txBody>
                  <a:tcPr marL="68580" marR="68580" marT="0" marB="0" anchor="ctr"/>
                </a:tc>
                <a:tc>
                  <a:txBody>
                    <a:bodyPr/>
                    <a:lstStyle/>
                    <a:p>
                      <a:pPr marL="0" marR="0" algn="r">
                        <a:lnSpc>
                          <a:spcPct val="107000"/>
                        </a:lnSpc>
                        <a:spcBef>
                          <a:spcPts val="0"/>
                        </a:spcBef>
                        <a:spcAft>
                          <a:spcPts val="0"/>
                        </a:spcAft>
                      </a:pPr>
                      <a:r>
                        <a:rPr lang="en-US" sz="1800" kern="1200" dirty="0">
                          <a:solidFill>
                            <a:schemeClr val="dk1"/>
                          </a:solidFill>
                          <a:effectLst/>
                          <a:latin typeface="+mn-lt"/>
                          <a:ea typeface="+mn-ea"/>
                          <a:cs typeface="+mn-cs"/>
                        </a:rPr>
                        <a:t>668</a:t>
                      </a:r>
                    </a:p>
                  </a:txBody>
                  <a:tcPr marL="68580" marR="68580" marT="0" marB="0"/>
                </a:tc>
                <a:tc>
                  <a:txBody>
                    <a:bodyPr/>
                    <a:lstStyle/>
                    <a:p>
                      <a:pPr marL="0" marR="0" algn="r">
                        <a:lnSpc>
                          <a:spcPct val="107000"/>
                        </a:lnSpc>
                        <a:spcBef>
                          <a:spcPts val="0"/>
                        </a:spcBef>
                        <a:spcAft>
                          <a:spcPts val="0"/>
                        </a:spcAft>
                      </a:pPr>
                      <a:r>
                        <a:rPr lang="en-US" sz="1800" kern="1200" dirty="0">
                          <a:solidFill>
                            <a:schemeClr val="dk1"/>
                          </a:solidFill>
                          <a:effectLst/>
                          <a:latin typeface="+mn-lt"/>
                          <a:ea typeface="+mn-ea"/>
                          <a:cs typeface="+mn-cs"/>
                        </a:rPr>
                        <a:t>13137</a:t>
                      </a:r>
                    </a:p>
                  </a:txBody>
                  <a:tcPr marL="68580" marR="68580" marT="0" marB="0"/>
                </a:tc>
                <a:tc>
                  <a:txBody>
                    <a:bodyPr/>
                    <a:lstStyle/>
                    <a:p>
                      <a:pPr marL="0" marR="0" algn="r">
                        <a:lnSpc>
                          <a:spcPct val="107000"/>
                        </a:lnSpc>
                        <a:spcBef>
                          <a:spcPts val="0"/>
                        </a:spcBef>
                        <a:spcAft>
                          <a:spcPts val="0"/>
                        </a:spcAft>
                      </a:pPr>
                      <a:r>
                        <a:rPr lang="en-US" sz="1800" kern="1200" dirty="0">
                          <a:solidFill>
                            <a:schemeClr val="dk1"/>
                          </a:solidFill>
                          <a:effectLst/>
                          <a:latin typeface="+mn-lt"/>
                          <a:ea typeface="+mn-ea"/>
                          <a:cs typeface="+mn-cs"/>
                        </a:rPr>
                        <a:t>4116</a:t>
                      </a:r>
                    </a:p>
                  </a:txBody>
                  <a:tcPr marL="68580" marR="68580" marT="0" marB="0"/>
                </a:tc>
                <a:tc>
                  <a:txBody>
                    <a:bodyPr/>
                    <a:lstStyle/>
                    <a:p>
                      <a:pPr marL="0" marR="0" algn="r">
                        <a:lnSpc>
                          <a:spcPct val="107000"/>
                        </a:lnSpc>
                        <a:spcBef>
                          <a:spcPts val="0"/>
                        </a:spcBef>
                        <a:spcAft>
                          <a:spcPts val="0"/>
                        </a:spcAft>
                      </a:pPr>
                      <a:r>
                        <a:rPr lang="en-US" sz="1800" kern="1200" dirty="0">
                          <a:solidFill>
                            <a:schemeClr val="dk1"/>
                          </a:solidFill>
                          <a:effectLst/>
                          <a:latin typeface="+mn-lt"/>
                          <a:ea typeface="+mn-ea"/>
                          <a:cs typeface="+mn-cs"/>
                        </a:rPr>
                        <a:t>6375</a:t>
                      </a:r>
                    </a:p>
                  </a:txBody>
                  <a:tcPr marL="68580" marR="68580" marT="0" marB="0"/>
                </a:tc>
                <a:tc>
                  <a:txBody>
                    <a:bodyPr/>
                    <a:lstStyle/>
                    <a:p>
                      <a:pPr marL="0" marR="0" algn="r">
                        <a:lnSpc>
                          <a:spcPct val="107000"/>
                        </a:lnSpc>
                        <a:spcBef>
                          <a:spcPts val="0"/>
                        </a:spcBef>
                        <a:spcAft>
                          <a:spcPts val="0"/>
                        </a:spcAft>
                      </a:pPr>
                      <a:r>
                        <a:rPr lang="en-US" sz="1800" kern="1200" dirty="0">
                          <a:solidFill>
                            <a:schemeClr val="dk1"/>
                          </a:solidFill>
                          <a:effectLst/>
                          <a:latin typeface="+mn-lt"/>
                          <a:ea typeface="+mn-ea"/>
                          <a:cs typeface="+mn-cs"/>
                        </a:rPr>
                        <a:t>4285</a:t>
                      </a:r>
                    </a:p>
                  </a:txBody>
                  <a:tcPr marL="68580" marR="68580" marT="0" marB="0"/>
                </a:tc>
                <a:tc>
                  <a:txBody>
                    <a:bodyPr/>
                    <a:lstStyle/>
                    <a:p>
                      <a:pPr marL="0" marR="0" algn="ctr">
                        <a:lnSpc>
                          <a:spcPct val="107000"/>
                        </a:lnSpc>
                        <a:spcBef>
                          <a:spcPts val="0"/>
                        </a:spcBef>
                        <a:spcAft>
                          <a:spcPts val="0"/>
                        </a:spcAft>
                      </a:pPr>
                      <a:r>
                        <a:rPr lang="en-US" sz="1800" kern="1200" dirty="0">
                          <a:solidFill>
                            <a:schemeClr val="dk1"/>
                          </a:solidFill>
                          <a:effectLst/>
                          <a:latin typeface="+mn-lt"/>
                          <a:ea typeface="+mn-ea"/>
                          <a:cs typeface="+mn-cs"/>
                        </a:rPr>
                        <a:t>6%</a:t>
                      </a:r>
                    </a:p>
                  </a:txBody>
                  <a:tcPr marL="68580" marR="68580" marT="0" marB="0"/>
                </a:tc>
                <a:extLst>
                  <a:ext uri="{0D108BD9-81ED-4DB2-BD59-A6C34878D82A}">
                    <a16:rowId xmlns:a16="http://schemas.microsoft.com/office/drawing/2014/main" val="10002"/>
                  </a:ext>
                </a:extLst>
              </a:tr>
            </a:tbl>
          </a:graphicData>
        </a:graphic>
      </p:graphicFrame>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Capital Goods under A Category</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6" name="Chart 5">
            <a:extLst>
              <a:ext uri="{FF2B5EF4-FFF2-40B4-BE49-F238E27FC236}">
                <a16:creationId xmlns:a16="http://schemas.microsoft.com/office/drawing/2014/main" id="{C63746C4-84F2-46D7-A195-88F1B7229EB0}"/>
              </a:ext>
            </a:extLst>
          </p:cNvPr>
          <p:cNvGraphicFramePr/>
          <p:nvPr>
            <p:extLst>
              <p:ext uri="{D42A27DB-BD31-4B8C-83A1-F6EECF244321}">
                <p14:modId xmlns:p14="http://schemas.microsoft.com/office/powerpoint/2010/main" val="669480627"/>
              </p:ext>
            </p:extLst>
          </p:nvPr>
        </p:nvGraphicFramePr>
        <p:xfrm>
          <a:off x="0" y="3223894"/>
          <a:ext cx="9143999" cy="308800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AE7831-9EB6-4111-82BE-898BCD4F3E78}" type="slidenum">
              <a:rPr lang="tr-TR" smtClean="0"/>
              <a:t>19</a:t>
            </a:fld>
            <a:endParaRPr lang="tr-TR"/>
          </a:p>
        </p:txBody>
      </p:sp>
    </p:spTree>
    <p:extLst>
      <p:ext uri="{BB962C8B-B14F-4D97-AF65-F5344CB8AC3E}">
        <p14:creationId xmlns:p14="http://schemas.microsoft.com/office/powerpoint/2010/main" val="190978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E0933C-730B-134E-93BC-F3F1809DC5D6}"/>
              </a:ext>
            </a:extLst>
          </p:cNvPr>
          <p:cNvSpPr/>
          <p:nvPr/>
        </p:nvSpPr>
        <p:spPr>
          <a:xfrm>
            <a:off x="872838" y="1692107"/>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4">
            <a:extLst>
              <a:ext uri="{FF2B5EF4-FFF2-40B4-BE49-F238E27FC236}">
                <a16:creationId xmlns:a16="http://schemas.microsoft.com/office/drawing/2014/main" id="{E39D60C1-2B35-5842-AFC5-6CB80EED2E2D}"/>
              </a:ext>
            </a:extLst>
          </p:cNvPr>
          <p:cNvSpPr/>
          <p:nvPr/>
        </p:nvSpPr>
        <p:spPr>
          <a:xfrm>
            <a:off x="872837" y="1692107"/>
            <a:ext cx="80031" cy="754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35963F27-EB2E-284F-8D10-B3E39224D6AF}"/>
              </a:ext>
            </a:extLst>
          </p:cNvPr>
          <p:cNvSpPr/>
          <p:nvPr/>
        </p:nvSpPr>
        <p:spPr>
          <a:xfrm>
            <a:off x="872838" y="2682965"/>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ED6D64D4-C9B2-E24E-A2F7-D5D6C47C394A}"/>
              </a:ext>
            </a:extLst>
          </p:cNvPr>
          <p:cNvSpPr/>
          <p:nvPr/>
        </p:nvSpPr>
        <p:spPr>
          <a:xfrm>
            <a:off x="872837" y="2682965"/>
            <a:ext cx="80031" cy="754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258371CE-2710-C04C-8781-370237E90F51}"/>
              </a:ext>
            </a:extLst>
          </p:cNvPr>
          <p:cNvSpPr/>
          <p:nvPr/>
        </p:nvSpPr>
        <p:spPr>
          <a:xfrm>
            <a:off x="872838" y="3673823"/>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1BC96A62-31FD-3C46-94AC-259FFD2CFBE7}"/>
              </a:ext>
            </a:extLst>
          </p:cNvPr>
          <p:cNvSpPr/>
          <p:nvPr/>
        </p:nvSpPr>
        <p:spPr>
          <a:xfrm>
            <a:off x="872837" y="3673823"/>
            <a:ext cx="80031" cy="754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9E509B6F-17C4-5547-930F-B60276CD0E32}"/>
              </a:ext>
            </a:extLst>
          </p:cNvPr>
          <p:cNvSpPr/>
          <p:nvPr/>
        </p:nvSpPr>
        <p:spPr>
          <a:xfrm>
            <a:off x="872838" y="4664681"/>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extLst>
              <a:ext uri="{FF2B5EF4-FFF2-40B4-BE49-F238E27FC236}">
                <a16:creationId xmlns:a16="http://schemas.microsoft.com/office/drawing/2014/main" id="{DEE74253-5B48-D44A-9BCB-98D35DE8D49F}"/>
              </a:ext>
            </a:extLst>
          </p:cNvPr>
          <p:cNvSpPr/>
          <p:nvPr/>
        </p:nvSpPr>
        <p:spPr>
          <a:xfrm>
            <a:off x="872837" y="4664681"/>
            <a:ext cx="80031" cy="754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9AEBDBC-C655-D944-904D-F3F47E43173E}"/>
              </a:ext>
            </a:extLst>
          </p:cNvPr>
          <p:cNvSpPr/>
          <p:nvPr/>
        </p:nvSpPr>
        <p:spPr>
          <a:xfrm>
            <a:off x="4874380" y="1692107"/>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75A4132A-D29A-FD4B-A8F7-A75A3CE05515}"/>
              </a:ext>
            </a:extLst>
          </p:cNvPr>
          <p:cNvSpPr/>
          <p:nvPr/>
        </p:nvSpPr>
        <p:spPr>
          <a:xfrm>
            <a:off x="4874379" y="1692107"/>
            <a:ext cx="80031" cy="754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06D2A4F-99BA-7849-AD5E-F70A11DBFD5A}"/>
              </a:ext>
            </a:extLst>
          </p:cNvPr>
          <p:cNvSpPr/>
          <p:nvPr/>
        </p:nvSpPr>
        <p:spPr>
          <a:xfrm>
            <a:off x="4874380" y="2682965"/>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2EC580BA-0EFB-0D46-8738-FE9719B711D1}"/>
              </a:ext>
            </a:extLst>
          </p:cNvPr>
          <p:cNvSpPr/>
          <p:nvPr/>
        </p:nvSpPr>
        <p:spPr>
          <a:xfrm>
            <a:off x="4874379" y="2682965"/>
            <a:ext cx="80031" cy="754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Rectangle 21">
            <a:extLst>
              <a:ext uri="{FF2B5EF4-FFF2-40B4-BE49-F238E27FC236}">
                <a16:creationId xmlns:a16="http://schemas.microsoft.com/office/drawing/2014/main" id="{12DFC44C-9202-2648-BFF0-ADE5EA92CB26}"/>
              </a:ext>
            </a:extLst>
          </p:cNvPr>
          <p:cNvSpPr/>
          <p:nvPr/>
        </p:nvSpPr>
        <p:spPr>
          <a:xfrm>
            <a:off x="4874380" y="3673823"/>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5EE33211-F490-9047-A864-73933ED5AC02}"/>
              </a:ext>
            </a:extLst>
          </p:cNvPr>
          <p:cNvSpPr/>
          <p:nvPr/>
        </p:nvSpPr>
        <p:spPr>
          <a:xfrm>
            <a:off x="4874379" y="3673823"/>
            <a:ext cx="80031" cy="754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Rectangle 23">
            <a:extLst>
              <a:ext uri="{FF2B5EF4-FFF2-40B4-BE49-F238E27FC236}">
                <a16:creationId xmlns:a16="http://schemas.microsoft.com/office/drawing/2014/main" id="{20CBF8F5-2712-644F-9AB9-43528AC44B52}"/>
              </a:ext>
            </a:extLst>
          </p:cNvPr>
          <p:cNvSpPr/>
          <p:nvPr/>
        </p:nvSpPr>
        <p:spPr>
          <a:xfrm>
            <a:off x="4874380" y="4664681"/>
            <a:ext cx="3396784" cy="75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Rectangle 24">
            <a:extLst>
              <a:ext uri="{FF2B5EF4-FFF2-40B4-BE49-F238E27FC236}">
                <a16:creationId xmlns:a16="http://schemas.microsoft.com/office/drawing/2014/main" id="{90E74D86-C365-9746-B05E-38F227DB4361}"/>
              </a:ext>
            </a:extLst>
          </p:cNvPr>
          <p:cNvSpPr/>
          <p:nvPr/>
        </p:nvSpPr>
        <p:spPr>
          <a:xfrm>
            <a:off x="4874379" y="4664681"/>
            <a:ext cx="80031" cy="754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id="{87CE4E5F-27C1-A743-8058-463CE2E25E8C}"/>
              </a:ext>
            </a:extLst>
          </p:cNvPr>
          <p:cNvSpPr txBox="1"/>
          <p:nvPr/>
        </p:nvSpPr>
        <p:spPr>
          <a:xfrm>
            <a:off x="1892085" y="1645017"/>
            <a:ext cx="1992853" cy="338554"/>
          </a:xfrm>
          <a:prstGeom prst="rect">
            <a:avLst/>
          </a:prstGeom>
          <a:noFill/>
        </p:spPr>
        <p:txBody>
          <a:bodyPr wrap="none" rtlCol="0" anchor="b" anchorCtr="0">
            <a:spAutoFit/>
          </a:bodyPr>
          <a:lstStyle/>
          <a:p>
            <a:r>
              <a:rPr lang="en-US" sz="1600" b="1" dirty="0">
                <a:latin typeface="Poppins" pitchFamily="2" charset="77"/>
                <a:ea typeface="League Spartan" charset="0"/>
                <a:cs typeface="Poppins" pitchFamily="2" charset="77"/>
              </a:rPr>
              <a:t>Pakistan Imports</a:t>
            </a:r>
          </a:p>
        </p:txBody>
      </p:sp>
      <p:sp>
        <p:nvSpPr>
          <p:cNvPr id="28" name="Subtitle 2">
            <a:extLst>
              <a:ext uri="{FF2B5EF4-FFF2-40B4-BE49-F238E27FC236}">
                <a16:creationId xmlns:a16="http://schemas.microsoft.com/office/drawing/2014/main" id="{4087EA86-A9D0-5B43-B610-6937598860E0}"/>
              </a:ext>
            </a:extLst>
          </p:cNvPr>
          <p:cNvSpPr txBox="1">
            <a:spLocks/>
          </p:cNvSpPr>
          <p:nvPr/>
        </p:nvSpPr>
        <p:spPr>
          <a:xfrm>
            <a:off x="1892085" y="2020724"/>
            <a:ext cx="2137244" cy="35369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Total Imports in Pakistan from the World</a:t>
            </a:r>
          </a:p>
        </p:txBody>
      </p:sp>
      <p:sp>
        <p:nvSpPr>
          <p:cNvPr id="31" name="TextBox 30">
            <a:extLst>
              <a:ext uri="{FF2B5EF4-FFF2-40B4-BE49-F238E27FC236}">
                <a16:creationId xmlns:a16="http://schemas.microsoft.com/office/drawing/2014/main" id="{DD010922-A32C-0041-BC78-7D9528E8E59F}"/>
              </a:ext>
            </a:extLst>
          </p:cNvPr>
          <p:cNvSpPr txBox="1"/>
          <p:nvPr/>
        </p:nvSpPr>
        <p:spPr>
          <a:xfrm>
            <a:off x="1892085" y="2635875"/>
            <a:ext cx="2842445" cy="338554"/>
          </a:xfrm>
          <a:prstGeom prst="rect">
            <a:avLst/>
          </a:prstGeom>
          <a:noFill/>
        </p:spPr>
        <p:txBody>
          <a:bodyPr wrap="none" rtlCol="0" anchor="b" anchorCtr="0">
            <a:spAutoFit/>
          </a:bodyPr>
          <a:lstStyle/>
          <a:p>
            <a:r>
              <a:rPr lang="en-US" sz="1600" b="1" dirty="0">
                <a:latin typeface="Poppins" pitchFamily="2" charset="77"/>
                <a:ea typeface="League Spartan" charset="0"/>
                <a:cs typeface="Poppins" pitchFamily="2" charset="77"/>
              </a:rPr>
              <a:t>CPFTA Impact 2006 -2018</a:t>
            </a:r>
          </a:p>
        </p:txBody>
      </p:sp>
      <p:sp>
        <p:nvSpPr>
          <p:cNvPr id="32" name="Subtitle 2">
            <a:extLst>
              <a:ext uri="{FF2B5EF4-FFF2-40B4-BE49-F238E27FC236}">
                <a16:creationId xmlns:a16="http://schemas.microsoft.com/office/drawing/2014/main" id="{9038B488-F6E0-A043-BC64-1F5698EEAC8B}"/>
              </a:ext>
            </a:extLst>
          </p:cNvPr>
          <p:cNvSpPr txBox="1">
            <a:spLocks/>
          </p:cNvSpPr>
          <p:nvPr/>
        </p:nvSpPr>
        <p:spPr>
          <a:xfrm>
            <a:off x="1892085" y="3011582"/>
            <a:ext cx="2137244" cy="3550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How CPFTA has impacted imports and which sector grew</a:t>
            </a:r>
          </a:p>
        </p:txBody>
      </p:sp>
      <p:sp>
        <p:nvSpPr>
          <p:cNvPr id="34" name="TextBox 33">
            <a:extLst>
              <a:ext uri="{FF2B5EF4-FFF2-40B4-BE49-F238E27FC236}">
                <a16:creationId xmlns:a16="http://schemas.microsoft.com/office/drawing/2014/main" id="{995EADA0-511C-5C46-A9B5-198F0F946519}"/>
              </a:ext>
            </a:extLst>
          </p:cNvPr>
          <p:cNvSpPr txBox="1"/>
          <p:nvPr/>
        </p:nvSpPr>
        <p:spPr>
          <a:xfrm>
            <a:off x="1892085" y="3626733"/>
            <a:ext cx="2355132" cy="338554"/>
          </a:xfrm>
          <a:prstGeom prst="rect">
            <a:avLst/>
          </a:prstGeom>
          <a:noFill/>
        </p:spPr>
        <p:txBody>
          <a:bodyPr wrap="none" rtlCol="0" anchor="b" anchorCtr="0">
            <a:spAutoFit/>
          </a:bodyPr>
          <a:lstStyle/>
          <a:p>
            <a:r>
              <a:rPr lang="en-US" sz="1600" b="1" dirty="0">
                <a:latin typeface="Poppins" pitchFamily="2" charset="77"/>
                <a:ea typeface="League Spartan" charset="0"/>
                <a:cs typeface="Poppins" pitchFamily="2" charset="77"/>
              </a:rPr>
              <a:t>CPFTA Classification</a:t>
            </a:r>
          </a:p>
        </p:txBody>
      </p:sp>
      <p:sp>
        <p:nvSpPr>
          <p:cNvPr id="35" name="Subtitle 2">
            <a:extLst>
              <a:ext uri="{FF2B5EF4-FFF2-40B4-BE49-F238E27FC236}">
                <a16:creationId xmlns:a16="http://schemas.microsoft.com/office/drawing/2014/main" id="{967650EF-EDA8-0E44-BE38-27F3335D9F38}"/>
              </a:ext>
            </a:extLst>
          </p:cNvPr>
          <p:cNvSpPr txBox="1">
            <a:spLocks/>
          </p:cNvSpPr>
          <p:nvPr/>
        </p:nvSpPr>
        <p:spPr>
          <a:xfrm>
            <a:off x="1892085" y="4002440"/>
            <a:ext cx="2137244" cy="5204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Classification based on nature of goods with percentage of import share</a:t>
            </a:r>
          </a:p>
        </p:txBody>
      </p:sp>
      <p:sp>
        <p:nvSpPr>
          <p:cNvPr id="37" name="TextBox 36">
            <a:extLst>
              <a:ext uri="{FF2B5EF4-FFF2-40B4-BE49-F238E27FC236}">
                <a16:creationId xmlns:a16="http://schemas.microsoft.com/office/drawing/2014/main" id="{7020B1E2-A084-6C42-A3FE-AE12B75DAFBC}"/>
              </a:ext>
            </a:extLst>
          </p:cNvPr>
          <p:cNvSpPr txBox="1"/>
          <p:nvPr/>
        </p:nvSpPr>
        <p:spPr>
          <a:xfrm>
            <a:off x="1892085" y="4617591"/>
            <a:ext cx="2103461" cy="338554"/>
          </a:xfrm>
          <a:prstGeom prst="rect">
            <a:avLst/>
          </a:prstGeom>
          <a:noFill/>
        </p:spPr>
        <p:txBody>
          <a:bodyPr wrap="none" rtlCol="0" anchor="b" anchorCtr="0">
            <a:spAutoFit/>
          </a:bodyPr>
          <a:lstStyle/>
          <a:p>
            <a:r>
              <a:rPr lang="en-US" sz="1600" b="1" dirty="0">
                <a:latin typeface="Poppins" pitchFamily="2" charset="77"/>
                <a:ea typeface="League Spartan" charset="0"/>
                <a:cs typeface="Poppins" pitchFamily="2" charset="77"/>
              </a:rPr>
              <a:t>Cases from CPFTA</a:t>
            </a:r>
          </a:p>
        </p:txBody>
      </p:sp>
      <p:sp>
        <p:nvSpPr>
          <p:cNvPr id="38" name="Subtitle 2">
            <a:extLst>
              <a:ext uri="{FF2B5EF4-FFF2-40B4-BE49-F238E27FC236}">
                <a16:creationId xmlns:a16="http://schemas.microsoft.com/office/drawing/2014/main" id="{3639E950-B8E4-0647-92C1-BEFF194F4F4B}"/>
              </a:ext>
            </a:extLst>
          </p:cNvPr>
          <p:cNvSpPr txBox="1">
            <a:spLocks/>
          </p:cNvSpPr>
          <p:nvPr/>
        </p:nvSpPr>
        <p:spPr>
          <a:xfrm>
            <a:off x="1892085" y="4993298"/>
            <a:ext cx="2137244" cy="3550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Cases of DAP, Cotton Yarn and Iron and Steel .</a:t>
            </a:r>
          </a:p>
        </p:txBody>
      </p:sp>
      <p:sp>
        <p:nvSpPr>
          <p:cNvPr id="40" name="TextBox 39">
            <a:extLst>
              <a:ext uri="{FF2B5EF4-FFF2-40B4-BE49-F238E27FC236}">
                <a16:creationId xmlns:a16="http://schemas.microsoft.com/office/drawing/2014/main" id="{EAB19635-C2B9-6B48-9D36-8101FC031C87}"/>
              </a:ext>
            </a:extLst>
          </p:cNvPr>
          <p:cNvSpPr txBox="1"/>
          <p:nvPr/>
        </p:nvSpPr>
        <p:spPr>
          <a:xfrm>
            <a:off x="5828456" y="1645017"/>
            <a:ext cx="2392985" cy="584775"/>
          </a:xfrm>
          <a:prstGeom prst="rect">
            <a:avLst/>
          </a:prstGeom>
          <a:noFill/>
        </p:spPr>
        <p:txBody>
          <a:bodyPr wrap="square" rtlCol="0" anchor="b" anchorCtr="0">
            <a:spAutoFit/>
          </a:bodyPr>
          <a:lstStyle/>
          <a:p>
            <a:r>
              <a:rPr lang="en-US" sz="1600" b="1" dirty="0">
                <a:latin typeface="Poppins" pitchFamily="2" charset="77"/>
                <a:ea typeface="League Spartan" charset="0"/>
                <a:cs typeface="Poppins" pitchFamily="2" charset="77"/>
              </a:rPr>
              <a:t>CPFTA Impact on Imports</a:t>
            </a:r>
          </a:p>
        </p:txBody>
      </p:sp>
      <p:sp>
        <p:nvSpPr>
          <p:cNvPr id="41" name="Subtitle 2">
            <a:extLst>
              <a:ext uri="{FF2B5EF4-FFF2-40B4-BE49-F238E27FC236}">
                <a16:creationId xmlns:a16="http://schemas.microsoft.com/office/drawing/2014/main" id="{86F9C560-072D-6F43-8DE7-C0D1506B32CF}"/>
              </a:ext>
            </a:extLst>
          </p:cNvPr>
          <p:cNvSpPr txBox="1">
            <a:spLocks/>
          </p:cNvSpPr>
          <p:nvPr/>
        </p:nvSpPr>
        <p:spPr>
          <a:xfrm>
            <a:off x="5878177" y="2119742"/>
            <a:ext cx="2137244" cy="3550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Counterfactual of Trade with respect to CPFTA</a:t>
            </a:r>
          </a:p>
        </p:txBody>
      </p:sp>
      <p:sp>
        <p:nvSpPr>
          <p:cNvPr id="43" name="TextBox 42">
            <a:extLst>
              <a:ext uri="{FF2B5EF4-FFF2-40B4-BE49-F238E27FC236}">
                <a16:creationId xmlns:a16="http://schemas.microsoft.com/office/drawing/2014/main" id="{145FD60B-7342-9B4F-B46C-1BF37DB200D7}"/>
              </a:ext>
            </a:extLst>
          </p:cNvPr>
          <p:cNvSpPr txBox="1"/>
          <p:nvPr/>
        </p:nvSpPr>
        <p:spPr>
          <a:xfrm>
            <a:off x="5878177" y="2565489"/>
            <a:ext cx="2232923" cy="584775"/>
          </a:xfrm>
          <a:prstGeom prst="rect">
            <a:avLst/>
          </a:prstGeom>
          <a:noFill/>
        </p:spPr>
        <p:txBody>
          <a:bodyPr wrap="square" rtlCol="0" anchor="b" anchorCtr="0">
            <a:spAutoFit/>
          </a:bodyPr>
          <a:lstStyle/>
          <a:p>
            <a:r>
              <a:rPr lang="en-US" sz="1600" b="1" dirty="0">
                <a:latin typeface="Poppins" pitchFamily="2" charset="77"/>
                <a:ea typeface="League Spartan" charset="0"/>
                <a:cs typeface="Poppins" pitchFamily="2" charset="77"/>
              </a:rPr>
              <a:t>CPFTA Concession Comparison</a:t>
            </a:r>
          </a:p>
        </p:txBody>
      </p:sp>
      <p:sp>
        <p:nvSpPr>
          <p:cNvPr id="44" name="Subtitle 2">
            <a:extLst>
              <a:ext uri="{FF2B5EF4-FFF2-40B4-BE49-F238E27FC236}">
                <a16:creationId xmlns:a16="http://schemas.microsoft.com/office/drawing/2014/main" id="{13B74239-0226-7948-8D12-128A52FE5D9C}"/>
              </a:ext>
            </a:extLst>
          </p:cNvPr>
          <p:cNvSpPr txBox="1">
            <a:spLocks/>
          </p:cNvSpPr>
          <p:nvPr/>
        </p:nvSpPr>
        <p:spPr>
          <a:xfrm>
            <a:off x="5878177" y="3108963"/>
            <a:ext cx="2137244" cy="3550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Tariff categories and concession comparison</a:t>
            </a:r>
          </a:p>
        </p:txBody>
      </p:sp>
      <p:sp>
        <p:nvSpPr>
          <p:cNvPr id="46" name="TextBox 45">
            <a:extLst>
              <a:ext uri="{FF2B5EF4-FFF2-40B4-BE49-F238E27FC236}">
                <a16:creationId xmlns:a16="http://schemas.microsoft.com/office/drawing/2014/main" id="{836BF0C5-601C-9A40-97BE-0BFFC5D9ADA9}"/>
              </a:ext>
            </a:extLst>
          </p:cNvPr>
          <p:cNvSpPr txBox="1"/>
          <p:nvPr/>
        </p:nvSpPr>
        <p:spPr>
          <a:xfrm>
            <a:off x="5878177" y="3626733"/>
            <a:ext cx="1475084" cy="338554"/>
          </a:xfrm>
          <a:prstGeom prst="rect">
            <a:avLst/>
          </a:prstGeom>
          <a:noFill/>
        </p:spPr>
        <p:txBody>
          <a:bodyPr wrap="none" rtlCol="0" anchor="b" anchorCtr="0">
            <a:spAutoFit/>
          </a:bodyPr>
          <a:lstStyle/>
          <a:p>
            <a:r>
              <a:rPr lang="en-US" sz="1600" b="1" dirty="0">
                <a:latin typeface="Poppins" pitchFamily="2" charset="77"/>
                <a:ea typeface="League Spartan" charset="0"/>
                <a:cs typeface="Poppins" pitchFamily="2" charset="77"/>
              </a:rPr>
              <a:t>Import Shift </a:t>
            </a:r>
          </a:p>
        </p:txBody>
      </p:sp>
      <p:sp>
        <p:nvSpPr>
          <p:cNvPr id="47" name="Subtitle 2">
            <a:extLst>
              <a:ext uri="{FF2B5EF4-FFF2-40B4-BE49-F238E27FC236}">
                <a16:creationId xmlns:a16="http://schemas.microsoft.com/office/drawing/2014/main" id="{4A61F084-524F-7C4A-9C08-3DE3417853A8}"/>
              </a:ext>
            </a:extLst>
          </p:cNvPr>
          <p:cNvSpPr txBox="1">
            <a:spLocks/>
          </p:cNvSpPr>
          <p:nvPr/>
        </p:nvSpPr>
        <p:spPr>
          <a:xfrm>
            <a:off x="5878177" y="4002440"/>
            <a:ext cx="2137244" cy="3550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China Import shift happened in sectors like Fertilizer etc.</a:t>
            </a:r>
          </a:p>
        </p:txBody>
      </p:sp>
      <p:sp>
        <p:nvSpPr>
          <p:cNvPr id="49" name="TextBox 48">
            <a:extLst>
              <a:ext uri="{FF2B5EF4-FFF2-40B4-BE49-F238E27FC236}">
                <a16:creationId xmlns:a16="http://schemas.microsoft.com/office/drawing/2014/main" id="{7F8A340E-DAFC-4641-99FF-F49E04426629}"/>
              </a:ext>
            </a:extLst>
          </p:cNvPr>
          <p:cNvSpPr txBox="1"/>
          <p:nvPr/>
        </p:nvSpPr>
        <p:spPr>
          <a:xfrm>
            <a:off x="5878177" y="4556036"/>
            <a:ext cx="2303836" cy="584775"/>
          </a:xfrm>
          <a:prstGeom prst="rect">
            <a:avLst/>
          </a:prstGeom>
          <a:noFill/>
        </p:spPr>
        <p:txBody>
          <a:bodyPr wrap="none" rtlCol="0" anchor="b" anchorCtr="0">
            <a:spAutoFit/>
          </a:bodyPr>
          <a:lstStyle/>
          <a:p>
            <a:r>
              <a:rPr lang="en-US" sz="1600" b="1" dirty="0">
                <a:latin typeface="Poppins" pitchFamily="2" charset="77"/>
                <a:ea typeface="League Spartan" charset="0"/>
                <a:cs typeface="Poppins" pitchFamily="2" charset="77"/>
              </a:rPr>
              <a:t>CPFTA Findings and </a:t>
            </a:r>
          </a:p>
          <a:p>
            <a:r>
              <a:rPr lang="en-US" sz="1600" b="1" dirty="0">
                <a:latin typeface="Poppins" pitchFamily="2" charset="77"/>
                <a:ea typeface="League Spartan" charset="0"/>
                <a:cs typeface="Poppins" pitchFamily="2" charset="77"/>
              </a:rPr>
              <a:t>Recommendations</a:t>
            </a:r>
          </a:p>
        </p:txBody>
      </p:sp>
      <p:sp>
        <p:nvSpPr>
          <p:cNvPr id="50" name="Subtitle 2">
            <a:extLst>
              <a:ext uri="{FF2B5EF4-FFF2-40B4-BE49-F238E27FC236}">
                <a16:creationId xmlns:a16="http://schemas.microsoft.com/office/drawing/2014/main" id="{7987E57C-C031-6F4B-AF29-3D420CB32BCD}"/>
              </a:ext>
            </a:extLst>
          </p:cNvPr>
          <p:cNvSpPr txBox="1">
            <a:spLocks/>
          </p:cNvSpPr>
          <p:nvPr/>
        </p:nvSpPr>
        <p:spPr>
          <a:xfrm>
            <a:off x="5878177" y="5068320"/>
            <a:ext cx="2137244" cy="35369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CPFTA findings and recommendations.</a:t>
            </a:r>
          </a:p>
        </p:txBody>
      </p:sp>
      <p:sp>
        <p:nvSpPr>
          <p:cNvPr id="51" name="TextBox 50">
            <a:extLst>
              <a:ext uri="{FF2B5EF4-FFF2-40B4-BE49-F238E27FC236}">
                <a16:creationId xmlns:a16="http://schemas.microsoft.com/office/drawing/2014/main" id="{05AFFAC4-0981-DD4F-9BB4-0B7561B8157F}"/>
              </a:ext>
            </a:extLst>
          </p:cNvPr>
          <p:cNvSpPr txBox="1"/>
          <p:nvPr/>
        </p:nvSpPr>
        <p:spPr>
          <a:xfrm>
            <a:off x="1095304" y="1807786"/>
            <a:ext cx="654346" cy="523220"/>
          </a:xfrm>
          <a:prstGeom prst="rect">
            <a:avLst/>
          </a:prstGeom>
          <a:noFill/>
        </p:spPr>
        <p:txBody>
          <a:bodyPr wrap="none" rtlCol="0" anchor="ctr" anchorCtr="0">
            <a:spAutoFit/>
          </a:bodyPr>
          <a:lstStyle/>
          <a:p>
            <a:pPr algn="ctr"/>
            <a:r>
              <a:rPr lang="en-US" sz="2800" b="1" dirty="0">
                <a:solidFill>
                  <a:schemeClr val="accent1"/>
                </a:solidFill>
                <a:latin typeface="Poppins" pitchFamily="2" charset="77"/>
                <a:ea typeface="League Spartan" charset="0"/>
                <a:cs typeface="Poppins" pitchFamily="2" charset="77"/>
              </a:rPr>
              <a:t>01.</a:t>
            </a:r>
          </a:p>
        </p:txBody>
      </p:sp>
      <p:sp>
        <p:nvSpPr>
          <p:cNvPr id="52" name="TextBox 51">
            <a:extLst>
              <a:ext uri="{FF2B5EF4-FFF2-40B4-BE49-F238E27FC236}">
                <a16:creationId xmlns:a16="http://schemas.microsoft.com/office/drawing/2014/main" id="{440BAA21-A40B-434E-9BFE-D373C969A63E}"/>
              </a:ext>
            </a:extLst>
          </p:cNvPr>
          <p:cNvSpPr txBox="1"/>
          <p:nvPr/>
        </p:nvSpPr>
        <p:spPr>
          <a:xfrm>
            <a:off x="1053626" y="2798644"/>
            <a:ext cx="737702" cy="523220"/>
          </a:xfrm>
          <a:prstGeom prst="rect">
            <a:avLst/>
          </a:prstGeom>
          <a:noFill/>
        </p:spPr>
        <p:txBody>
          <a:bodyPr wrap="none" rtlCol="0" anchor="ctr" anchorCtr="0">
            <a:spAutoFit/>
          </a:bodyPr>
          <a:lstStyle/>
          <a:p>
            <a:pPr algn="ctr"/>
            <a:r>
              <a:rPr lang="en-US" sz="2800" b="1" dirty="0">
                <a:solidFill>
                  <a:schemeClr val="accent2"/>
                </a:solidFill>
                <a:latin typeface="Poppins" pitchFamily="2" charset="77"/>
                <a:ea typeface="League Spartan" charset="0"/>
                <a:cs typeface="Poppins" pitchFamily="2" charset="77"/>
              </a:rPr>
              <a:t>03.</a:t>
            </a:r>
          </a:p>
        </p:txBody>
      </p:sp>
      <p:sp>
        <p:nvSpPr>
          <p:cNvPr id="53" name="TextBox 52">
            <a:extLst>
              <a:ext uri="{FF2B5EF4-FFF2-40B4-BE49-F238E27FC236}">
                <a16:creationId xmlns:a16="http://schemas.microsoft.com/office/drawing/2014/main" id="{3911BDDE-2F6B-4B48-AF5D-039CAB3F1E92}"/>
              </a:ext>
            </a:extLst>
          </p:cNvPr>
          <p:cNvSpPr txBox="1"/>
          <p:nvPr/>
        </p:nvSpPr>
        <p:spPr>
          <a:xfrm>
            <a:off x="1045612" y="3789502"/>
            <a:ext cx="753732" cy="523220"/>
          </a:xfrm>
          <a:prstGeom prst="rect">
            <a:avLst/>
          </a:prstGeom>
          <a:noFill/>
        </p:spPr>
        <p:txBody>
          <a:bodyPr wrap="none" rtlCol="0" anchor="ctr" anchorCtr="0">
            <a:spAutoFit/>
          </a:bodyPr>
          <a:lstStyle/>
          <a:p>
            <a:pPr algn="ctr"/>
            <a:r>
              <a:rPr lang="en-US" sz="2800" b="1" dirty="0">
                <a:solidFill>
                  <a:schemeClr val="accent3"/>
                </a:solidFill>
                <a:latin typeface="Poppins" pitchFamily="2" charset="77"/>
                <a:ea typeface="League Spartan" charset="0"/>
                <a:cs typeface="Poppins" pitchFamily="2" charset="77"/>
              </a:rPr>
              <a:t>05.</a:t>
            </a:r>
          </a:p>
        </p:txBody>
      </p:sp>
      <p:sp>
        <p:nvSpPr>
          <p:cNvPr id="54" name="TextBox 53">
            <a:extLst>
              <a:ext uri="{FF2B5EF4-FFF2-40B4-BE49-F238E27FC236}">
                <a16:creationId xmlns:a16="http://schemas.microsoft.com/office/drawing/2014/main" id="{16FCD7FD-49A6-D945-BF7A-61E542D8BC86}"/>
              </a:ext>
            </a:extLst>
          </p:cNvPr>
          <p:cNvSpPr txBox="1"/>
          <p:nvPr/>
        </p:nvSpPr>
        <p:spPr>
          <a:xfrm>
            <a:off x="1066450" y="4780360"/>
            <a:ext cx="712054" cy="523220"/>
          </a:xfrm>
          <a:prstGeom prst="rect">
            <a:avLst/>
          </a:prstGeom>
          <a:noFill/>
        </p:spPr>
        <p:txBody>
          <a:bodyPr wrap="none" rtlCol="0" anchor="ctr" anchorCtr="0">
            <a:spAutoFit/>
          </a:bodyPr>
          <a:lstStyle/>
          <a:p>
            <a:pPr algn="ctr"/>
            <a:r>
              <a:rPr lang="en-US" sz="2800" b="1" dirty="0">
                <a:solidFill>
                  <a:schemeClr val="accent4"/>
                </a:solidFill>
                <a:latin typeface="Poppins" pitchFamily="2" charset="77"/>
                <a:ea typeface="League Spartan" charset="0"/>
                <a:cs typeface="Poppins" pitchFamily="2" charset="77"/>
              </a:rPr>
              <a:t>07.</a:t>
            </a:r>
          </a:p>
        </p:txBody>
      </p:sp>
      <p:sp>
        <p:nvSpPr>
          <p:cNvPr id="58" name="TextBox 57">
            <a:extLst>
              <a:ext uri="{FF2B5EF4-FFF2-40B4-BE49-F238E27FC236}">
                <a16:creationId xmlns:a16="http://schemas.microsoft.com/office/drawing/2014/main" id="{1EA304F3-6D55-1A4B-B794-4A2A79050B76}"/>
              </a:ext>
            </a:extLst>
          </p:cNvPr>
          <p:cNvSpPr txBox="1"/>
          <p:nvPr/>
        </p:nvSpPr>
        <p:spPr>
          <a:xfrm>
            <a:off x="5053855" y="1807786"/>
            <a:ext cx="724878" cy="523220"/>
          </a:xfrm>
          <a:prstGeom prst="rect">
            <a:avLst/>
          </a:prstGeom>
          <a:noFill/>
        </p:spPr>
        <p:txBody>
          <a:bodyPr wrap="none" rtlCol="0" anchor="ctr" anchorCtr="0">
            <a:spAutoFit/>
          </a:bodyPr>
          <a:lstStyle/>
          <a:p>
            <a:pPr algn="ctr"/>
            <a:r>
              <a:rPr lang="en-US" sz="2800" b="1" dirty="0">
                <a:solidFill>
                  <a:schemeClr val="accent3"/>
                </a:solidFill>
                <a:latin typeface="Poppins" pitchFamily="2" charset="77"/>
                <a:ea typeface="League Spartan" charset="0"/>
                <a:cs typeface="Poppins" pitchFamily="2" charset="77"/>
              </a:rPr>
              <a:t>02.</a:t>
            </a:r>
          </a:p>
        </p:txBody>
      </p:sp>
      <p:sp>
        <p:nvSpPr>
          <p:cNvPr id="59" name="TextBox 58">
            <a:extLst>
              <a:ext uri="{FF2B5EF4-FFF2-40B4-BE49-F238E27FC236}">
                <a16:creationId xmlns:a16="http://schemas.microsoft.com/office/drawing/2014/main" id="{3E1175E7-3E64-6644-AFC0-205E69F36128}"/>
              </a:ext>
            </a:extLst>
          </p:cNvPr>
          <p:cNvSpPr txBox="1"/>
          <p:nvPr/>
        </p:nvSpPr>
        <p:spPr>
          <a:xfrm>
            <a:off x="5034619" y="2798644"/>
            <a:ext cx="763351" cy="523220"/>
          </a:xfrm>
          <a:prstGeom prst="rect">
            <a:avLst/>
          </a:prstGeom>
          <a:noFill/>
        </p:spPr>
        <p:txBody>
          <a:bodyPr wrap="none" rtlCol="0" anchor="ctr" anchorCtr="0">
            <a:spAutoFit/>
          </a:bodyPr>
          <a:lstStyle/>
          <a:p>
            <a:pPr algn="ctr"/>
            <a:r>
              <a:rPr lang="en-US" sz="2800" b="1" dirty="0">
                <a:solidFill>
                  <a:schemeClr val="accent4"/>
                </a:solidFill>
                <a:latin typeface="Poppins" pitchFamily="2" charset="77"/>
                <a:ea typeface="League Spartan" charset="0"/>
                <a:cs typeface="Poppins" pitchFamily="2" charset="77"/>
              </a:rPr>
              <a:t>04.</a:t>
            </a:r>
          </a:p>
        </p:txBody>
      </p:sp>
      <p:sp>
        <p:nvSpPr>
          <p:cNvPr id="60" name="TextBox 59">
            <a:extLst>
              <a:ext uri="{FF2B5EF4-FFF2-40B4-BE49-F238E27FC236}">
                <a16:creationId xmlns:a16="http://schemas.microsoft.com/office/drawing/2014/main" id="{12050EC7-A12D-844A-A685-09C3C832AD9A}"/>
              </a:ext>
            </a:extLst>
          </p:cNvPr>
          <p:cNvSpPr txBox="1"/>
          <p:nvPr/>
        </p:nvSpPr>
        <p:spPr>
          <a:xfrm>
            <a:off x="5041831" y="3789502"/>
            <a:ext cx="748924" cy="523220"/>
          </a:xfrm>
          <a:prstGeom prst="rect">
            <a:avLst/>
          </a:prstGeom>
          <a:noFill/>
        </p:spPr>
        <p:txBody>
          <a:bodyPr wrap="none" rtlCol="0" anchor="ctr" anchorCtr="0">
            <a:spAutoFit/>
          </a:bodyPr>
          <a:lstStyle/>
          <a:p>
            <a:pPr algn="ctr"/>
            <a:r>
              <a:rPr lang="en-US" sz="2800" b="1" dirty="0">
                <a:solidFill>
                  <a:schemeClr val="accent5"/>
                </a:solidFill>
                <a:latin typeface="Poppins" pitchFamily="2" charset="77"/>
                <a:ea typeface="League Spartan" charset="0"/>
                <a:cs typeface="Poppins" pitchFamily="2" charset="77"/>
              </a:rPr>
              <a:t>06.</a:t>
            </a:r>
          </a:p>
        </p:txBody>
      </p:sp>
      <p:sp>
        <p:nvSpPr>
          <p:cNvPr id="61" name="TextBox 60">
            <a:extLst>
              <a:ext uri="{FF2B5EF4-FFF2-40B4-BE49-F238E27FC236}">
                <a16:creationId xmlns:a16="http://schemas.microsoft.com/office/drawing/2014/main" id="{EE9A6554-1B5C-DC42-AFCB-532AC9646808}"/>
              </a:ext>
            </a:extLst>
          </p:cNvPr>
          <p:cNvSpPr txBox="1"/>
          <p:nvPr/>
        </p:nvSpPr>
        <p:spPr>
          <a:xfrm>
            <a:off x="5040229" y="4780360"/>
            <a:ext cx="752130" cy="523220"/>
          </a:xfrm>
          <a:prstGeom prst="rect">
            <a:avLst/>
          </a:prstGeom>
          <a:noFill/>
        </p:spPr>
        <p:txBody>
          <a:bodyPr wrap="none" rtlCol="0" anchor="ctr" anchorCtr="0">
            <a:spAutoFit/>
          </a:bodyPr>
          <a:lstStyle/>
          <a:p>
            <a:pPr algn="ctr"/>
            <a:r>
              <a:rPr lang="en-US" sz="2800" b="1" dirty="0">
                <a:solidFill>
                  <a:schemeClr val="accent6"/>
                </a:solidFill>
                <a:latin typeface="Poppins" pitchFamily="2" charset="77"/>
                <a:ea typeface="League Spartan" charset="0"/>
                <a:cs typeface="Poppins" pitchFamily="2" charset="77"/>
              </a:rPr>
              <a:t>08.</a:t>
            </a:r>
          </a:p>
        </p:txBody>
      </p:sp>
      <p:sp>
        <p:nvSpPr>
          <p:cNvPr id="45" name="Title 1">
            <a:extLst>
              <a:ext uri="{FF2B5EF4-FFF2-40B4-BE49-F238E27FC236}">
                <a16:creationId xmlns:a16="http://schemas.microsoft.com/office/drawing/2014/main" id="{DF9BFDAF-6F10-BF53-DF71-0282A7817D1A}"/>
              </a:ext>
            </a:extLst>
          </p:cNvPr>
          <p:cNvSpPr txBox="1">
            <a:spLocks/>
          </p:cNvSpPr>
          <p:nvPr/>
        </p:nvSpPr>
        <p:spPr>
          <a:xfrm>
            <a:off x="0" y="-11294"/>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5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Contents</a:t>
            </a:r>
            <a:endParaRPr lang="tr-TR" sz="5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290394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12"/>
          <p:cNvGrpSpPr/>
          <p:nvPr/>
        </p:nvGrpSpPr>
        <p:grpSpPr>
          <a:xfrm>
            <a:off x="88900" y="1282700"/>
            <a:ext cx="8839200" cy="4940300"/>
            <a:chOff x="0" y="0"/>
            <a:chExt cx="5486400" cy="3200400"/>
          </a:xfrm>
          <a:noFill/>
        </p:grpSpPr>
        <p:sp>
          <p:nvSpPr>
            <p:cNvPr id="5" name="Rectangle 4"/>
            <p:cNvSpPr/>
            <p:nvPr/>
          </p:nvSpPr>
          <p:spPr>
            <a:xfrm>
              <a:off x="0" y="0"/>
              <a:ext cx="5486400" cy="3200400"/>
            </a:xfrm>
            <a:prstGeom prst="rect">
              <a:avLst/>
            </a:prstGeom>
            <a:grpFill/>
          </p:spPr>
        </p:sp>
        <p:sp>
          <p:nvSpPr>
            <p:cNvPr id="6" name="Rectangle: Rounded Corners 13"/>
            <p:cNvSpPr/>
            <p:nvPr/>
          </p:nvSpPr>
          <p:spPr>
            <a:xfrm>
              <a:off x="1682945" y="201954"/>
              <a:ext cx="2165388" cy="61708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dirty="0">
                  <a:ln>
                    <a:noFill/>
                  </a:ln>
                  <a:solidFill>
                    <a:srgbClr val="000000"/>
                  </a:solidFill>
                  <a:effectLst>
                    <a:outerShdw blurRad="38100" dist="19050" dir="2700000" algn="tl">
                      <a:schemeClr val="dk1">
                        <a:alpha val="40000"/>
                      </a:schemeClr>
                    </a:outerShdw>
                  </a:effectLst>
                  <a:ea typeface="游明朝"/>
                  <a:cs typeface="Times New Roman" panose="02020603050405020304" pitchFamily="18" charset="0"/>
                </a:rPr>
                <a:t>Total Trade under A Category</a:t>
              </a:r>
              <a:endParaRPr lang="en-US" dirty="0">
                <a:effectLst/>
                <a:ea typeface="游明朝"/>
                <a:cs typeface="Times New Roman" panose="02020603050405020304" pitchFamily="18" charset="0"/>
              </a:endParaRPr>
            </a:p>
            <a:p>
              <a:pPr marL="0" marR="0" algn="ctr">
                <a:lnSpc>
                  <a:spcPct val="107000"/>
                </a:lnSpc>
                <a:spcBef>
                  <a:spcPts val="0"/>
                </a:spcBef>
                <a:spcAft>
                  <a:spcPts val="0"/>
                </a:spcAft>
              </a:pPr>
              <a:r>
                <a:rPr lang="en-US" dirty="0">
                  <a:ln>
                    <a:noFill/>
                  </a:ln>
                  <a:solidFill>
                    <a:srgbClr val="000000"/>
                  </a:solidFill>
                  <a:effectLst>
                    <a:outerShdw blurRad="38100" dist="19050" dir="2700000" algn="tl">
                      <a:schemeClr val="dk1">
                        <a:alpha val="40000"/>
                      </a:schemeClr>
                    </a:outerShdw>
                  </a:effectLst>
                  <a:ea typeface="游明朝"/>
                  <a:cs typeface="Times New Roman" panose="02020603050405020304" pitchFamily="18" charset="0"/>
                </a:rPr>
                <a:t>USD 9.3 Billion (3274 Tariff Lines)</a:t>
              </a:r>
              <a:endParaRPr lang="en-US" dirty="0">
                <a:effectLst/>
                <a:ea typeface="游明朝"/>
                <a:cs typeface="Times New Roman" panose="02020603050405020304" pitchFamily="18" charset="0"/>
              </a:endParaRPr>
            </a:p>
          </p:txBody>
        </p:sp>
        <p:cxnSp>
          <p:nvCxnSpPr>
            <p:cNvPr id="7" name="Connector: Curved 14"/>
            <p:cNvCxnSpPr>
              <a:stCxn id="6" idx="1"/>
              <a:endCxn id="8" idx="0"/>
            </p:cNvCxnSpPr>
            <p:nvPr/>
          </p:nvCxnSpPr>
          <p:spPr>
            <a:xfrm rot="10800000" flipV="1">
              <a:off x="970499" y="510494"/>
              <a:ext cx="712446" cy="622690"/>
            </a:xfrm>
            <a:prstGeom prst="curvedConnector2">
              <a:avLst/>
            </a:prstGeom>
            <a:grpFill/>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5"/>
            <p:cNvSpPr/>
            <p:nvPr/>
          </p:nvSpPr>
          <p:spPr>
            <a:xfrm>
              <a:off x="151466" y="1133184"/>
              <a:ext cx="1638065" cy="538542"/>
            </a:xfrm>
            <a:prstGeom prst="round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dirty="0">
                  <a:ln>
                    <a:noFill/>
                  </a:ln>
                  <a:solidFill>
                    <a:srgbClr val="000000"/>
                  </a:solidFill>
                  <a:effectLst>
                    <a:outerShdw blurRad="38100" dist="19050" dir="2700000" algn="tl">
                      <a:schemeClr val="dk1">
                        <a:alpha val="40000"/>
                      </a:schemeClr>
                    </a:outerShdw>
                  </a:effectLst>
                  <a:ea typeface="游明朝"/>
                  <a:cs typeface="Times New Roman" panose="02020603050405020304" pitchFamily="18" charset="0"/>
                </a:rPr>
                <a:t>Raw Material</a:t>
              </a:r>
              <a:endParaRPr lang="en-US" dirty="0">
                <a:effectLst/>
                <a:ea typeface="游明朝"/>
                <a:cs typeface="Times New Roman" panose="02020603050405020304" pitchFamily="18" charset="0"/>
              </a:endParaRPr>
            </a:p>
            <a:p>
              <a:pPr marL="0" marR="0" algn="ctr">
                <a:lnSpc>
                  <a:spcPct val="107000"/>
                </a:lnSpc>
                <a:spcBef>
                  <a:spcPts val="0"/>
                </a:spcBef>
                <a:spcAft>
                  <a:spcPts val="0"/>
                </a:spcAft>
              </a:pPr>
              <a:r>
                <a:rPr lang="en-US" dirty="0">
                  <a:ln>
                    <a:noFill/>
                  </a:ln>
                  <a:solidFill>
                    <a:srgbClr val="000000"/>
                  </a:solidFill>
                  <a:effectLst>
                    <a:outerShdw blurRad="38100" dist="19050" dir="2700000" algn="tl">
                      <a:schemeClr val="dk1">
                        <a:alpha val="40000"/>
                      </a:schemeClr>
                    </a:outerShdw>
                  </a:effectLst>
                  <a:ea typeface="游明朝"/>
                  <a:cs typeface="Times New Roman" panose="02020603050405020304" pitchFamily="18" charset="0"/>
                </a:rPr>
                <a:t>$ 205.8 million (119 TL)</a:t>
              </a:r>
              <a:endParaRPr lang="en-US" dirty="0">
                <a:effectLst/>
                <a:ea typeface="游明朝"/>
                <a:cs typeface="Times New Roman" panose="02020603050405020304" pitchFamily="18" charset="0"/>
              </a:endParaRPr>
            </a:p>
          </p:txBody>
        </p:sp>
        <p:cxnSp>
          <p:nvCxnSpPr>
            <p:cNvPr id="9" name="Connector: Curved 64"/>
            <p:cNvCxnSpPr>
              <a:stCxn id="6" idx="2"/>
              <a:endCxn id="10" idx="0"/>
            </p:cNvCxnSpPr>
            <p:nvPr/>
          </p:nvCxnSpPr>
          <p:spPr>
            <a:xfrm rot="5400000">
              <a:off x="1769533" y="917570"/>
              <a:ext cx="1094643" cy="897570"/>
            </a:xfrm>
            <a:prstGeom prst="curvedConnector3">
              <a:avLst>
                <a:gd name="adj1" fmla="val 50000"/>
              </a:avLst>
            </a:prstGeom>
            <a:grpFill/>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65"/>
            <p:cNvSpPr/>
            <p:nvPr/>
          </p:nvSpPr>
          <p:spPr>
            <a:xfrm>
              <a:off x="1088606" y="1913677"/>
              <a:ext cx="1558925" cy="538480"/>
            </a:xfrm>
            <a:prstGeom prst="roundRect">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pPr>
              <a:r>
                <a:rPr lang="en-US">
                  <a:solidFill>
                    <a:srgbClr val="000000"/>
                  </a:solidFill>
                  <a:effectLst>
                    <a:outerShdw blurRad="38100" dist="19050" dir="2700000" algn="tl" rotWithShape="0">
                      <a:schemeClr val="dk1">
                        <a:alpha val="40000"/>
                      </a:schemeClr>
                    </a:outerShdw>
                  </a:effectLst>
                  <a:ea typeface="游明朝"/>
                  <a:cs typeface="Times New Roman" panose="02020603050405020304" pitchFamily="18" charset="0"/>
                </a:rPr>
                <a:t>Intermediate Goods</a:t>
              </a:r>
            </a:p>
            <a:p>
              <a:pPr algn="ctr">
                <a:lnSpc>
                  <a:spcPct val="105000"/>
                </a:lnSpc>
              </a:pPr>
              <a:r>
                <a:rPr lang="en-US">
                  <a:solidFill>
                    <a:srgbClr val="000000"/>
                  </a:solidFill>
                  <a:effectLst>
                    <a:outerShdw blurRad="38100" dist="19050" dir="2700000" algn="tl" rotWithShape="0">
                      <a:schemeClr val="dk1">
                        <a:alpha val="40000"/>
                      </a:schemeClr>
                    </a:outerShdw>
                  </a:effectLst>
                  <a:ea typeface="游明朝"/>
                  <a:cs typeface="Times New Roman" panose="02020603050405020304" pitchFamily="18" charset="0"/>
                </a:rPr>
                <a:t>3.8 billion (1098 TL)</a:t>
              </a:r>
            </a:p>
          </p:txBody>
        </p:sp>
        <p:cxnSp>
          <p:nvCxnSpPr>
            <p:cNvPr id="11" name="Connector: Curved 66"/>
            <p:cNvCxnSpPr>
              <a:stCxn id="6" idx="2"/>
              <a:endCxn id="12" idx="0"/>
            </p:cNvCxnSpPr>
            <p:nvPr/>
          </p:nvCxnSpPr>
          <p:spPr>
            <a:xfrm rot="16200000" flipH="1">
              <a:off x="2773781" y="810891"/>
              <a:ext cx="1094643" cy="1110927"/>
            </a:xfrm>
            <a:prstGeom prst="curvedConnector3">
              <a:avLst>
                <a:gd name="adj1" fmla="val 50000"/>
              </a:avLst>
            </a:prstGeom>
            <a:grpFill/>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67"/>
            <p:cNvSpPr/>
            <p:nvPr/>
          </p:nvSpPr>
          <p:spPr>
            <a:xfrm>
              <a:off x="3097103" y="1913677"/>
              <a:ext cx="1558925" cy="538480"/>
            </a:xfrm>
            <a:prstGeom prst="roundRect">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a:solidFill>
                    <a:srgbClr val="000000"/>
                  </a:solidFill>
                  <a:effectLst>
                    <a:outerShdw blurRad="38100" dist="19050" dir="2700000" algn="tl" rotWithShape="0">
                      <a:schemeClr val="dk1">
                        <a:alpha val="40000"/>
                      </a:schemeClr>
                    </a:outerShdw>
                  </a:effectLst>
                  <a:ea typeface="游明朝"/>
                  <a:cs typeface="Times New Roman" panose="02020603050405020304" pitchFamily="18" charset="0"/>
                </a:rPr>
                <a:t>Consumer Goods</a:t>
              </a:r>
              <a:endParaRPr lang="en-US" sz="2000">
                <a:effectLst/>
                <a:ea typeface="游明朝"/>
                <a:cs typeface="Times New Roman" panose="02020603050405020304" pitchFamily="18" charset="0"/>
              </a:endParaRPr>
            </a:p>
            <a:p>
              <a:pPr marL="0" marR="0" algn="ctr">
                <a:lnSpc>
                  <a:spcPct val="105000"/>
                </a:lnSpc>
                <a:spcBef>
                  <a:spcPts val="0"/>
                </a:spcBef>
                <a:spcAft>
                  <a:spcPts val="0"/>
                </a:spcAft>
              </a:pPr>
              <a:r>
                <a:rPr lang="en-US" sz="2000">
                  <a:solidFill>
                    <a:srgbClr val="000000"/>
                  </a:solidFill>
                  <a:effectLst>
                    <a:outerShdw blurRad="38100" dist="19050" dir="2700000" algn="tl" rotWithShape="0">
                      <a:schemeClr val="dk1">
                        <a:alpha val="40000"/>
                      </a:schemeClr>
                    </a:outerShdw>
                  </a:effectLst>
                  <a:ea typeface="游明朝"/>
                  <a:cs typeface="Times New Roman" panose="02020603050405020304" pitchFamily="18" charset="0"/>
                </a:rPr>
                <a:t>715 million (675 TL)</a:t>
              </a:r>
              <a:endParaRPr lang="en-US" sz="2000">
                <a:effectLst/>
                <a:ea typeface="游明朝"/>
                <a:cs typeface="Times New Roman" panose="02020603050405020304" pitchFamily="18" charset="0"/>
              </a:endParaRPr>
            </a:p>
          </p:txBody>
        </p:sp>
        <p:cxnSp>
          <p:nvCxnSpPr>
            <p:cNvPr id="13" name="Connector: Curved 68"/>
            <p:cNvCxnSpPr>
              <a:stCxn id="6" idx="3"/>
              <a:endCxn id="14" idx="0"/>
            </p:cNvCxnSpPr>
            <p:nvPr/>
          </p:nvCxnSpPr>
          <p:spPr>
            <a:xfrm>
              <a:off x="3848333" y="510494"/>
              <a:ext cx="858605" cy="401777"/>
            </a:xfrm>
            <a:prstGeom prst="curvedConnector2">
              <a:avLst/>
            </a:prstGeom>
            <a:grpFill/>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69"/>
            <p:cNvSpPr/>
            <p:nvPr/>
          </p:nvSpPr>
          <p:spPr>
            <a:xfrm>
              <a:off x="3927475" y="912271"/>
              <a:ext cx="1558925" cy="538480"/>
            </a:xfrm>
            <a:prstGeom prst="roundRect">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solidFill>
                    <a:srgbClr val="000000"/>
                  </a:solidFill>
                  <a:effectLst>
                    <a:outerShdw blurRad="38100" dist="19050" dir="2700000" algn="tl" rotWithShape="0">
                      <a:schemeClr val="dk1">
                        <a:alpha val="40000"/>
                      </a:schemeClr>
                    </a:outerShdw>
                  </a:effectLst>
                  <a:ea typeface="游明朝"/>
                  <a:cs typeface="Times New Roman" panose="02020603050405020304" pitchFamily="18" charset="0"/>
                </a:rPr>
                <a:t>Capital Goods</a:t>
              </a:r>
              <a:endParaRPr lang="en-US" sz="2000" dirty="0">
                <a:effectLst/>
                <a:ea typeface="游明朝"/>
                <a:cs typeface="Times New Roman" panose="02020603050405020304" pitchFamily="18" charset="0"/>
              </a:endParaRPr>
            </a:p>
            <a:p>
              <a:pPr marL="0" marR="0" algn="ctr">
                <a:lnSpc>
                  <a:spcPct val="105000"/>
                </a:lnSpc>
                <a:spcBef>
                  <a:spcPts val="0"/>
                </a:spcBef>
                <a:spcAft>
                  <a:spcPts val="0"/>
                </a:spcAft>
              </a:pPr>
              <a:r>
                <a:rPr lang="en-US" sz="2000" dirty="0">
                  <a:solidFill>
                    <a:srgbClr val="000000"/>
                  </a:solidFill>
                  <a:effectLst>
                    <a:outerShdw blurRad="38100" dist="19050" dir="2700000" algn="tl" rotWithShape="0">
                      <a:schemeClr val="dk1">
                        <a:alpha val="40000"/>
                      </a:schemeClr>
                    </a:outerShdw>
                  </a:effectLst>
                  <a:ea typeface="游明朝"/>
                  <a:cs typeface="Times New Roman" panose="02020603050405020304" pitchFamily="18" charset="0"/>
                </a:rPr>
                <a:t>3.9 billion (668 TL)</a:t>
              </a:r>
              <a:endParaRPr lang="en-US" sz="2000" dirty="0">
                <a:effectLst/>
                <a:ea typeface="游明朝"/>
                <a:cs typeface="Times New Roman" panose="02020603050405020304" pitchFamily="18" charset="0"/>
              </a:endParaRPr>
            </a:p>
          </p:txBody>
        </p:sp>
        <p:sp>
          <p:nvSpPr>
            <p:cNvPr id="15" name="Rectangle: Rounded Corners 17"/>
            <p:cNvSpPr/>
            <p:nvPr/>
          </p:nvSpPr>
          <p:spPr>
            <a:xfrm>
              <a:off x="326750" y="2610887"/>
              <a:ext cx="4386876" cy="54415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a:ln>
                    <a:noFill/>
                  </a:ln>
                  <a:solidFill>
                    <a:srgbClr val="000000"/>
                  </a:solidFill>
                  <a:effectLst>
                    <a:outerShdw blurRad="38100" dist="19050" dir="2700000" algn="tl">
                      <a:schemeClr val="dk1">
                        <a:alpha val="40000"/>
                      </a:schemeClr>
                    </a:outerShdw>
                  </a:effectLst>
                  <a:ea typeface="游明朝"/>
                  <a:cs typeface="Times New Roman" panose="02020603050405020304" pitchFamily="18" charset="0"/>
                </a:rPr>
                <a:t>680 million worth of goods include miscellaneous items which are not categorized under these headings</a:t>
              </a:r>
              <a:endParaRPr lang="en-US" sz="2000">
                <a:effectLst/>
                <a:ea typeface="游明朝"/>
                <a:cs typeface="Times New Roman" panose="02020603050405020304" pitchFamily="18" charset="0"/>
              </a:endParaRPr>
            </a:p>
          </p:txBody>
        </p:sp>
      </p:grpSp>
      <p:sp>
        <p:nvSpPr>
          <p:cNvPr id="16"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Snapshot of Classification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18" name="Rectangle: Rounded Corners 15"/>
          <p:cNvSpPr/>
          <p:nvPr/>
        </p:nvSpPr>
        <p:spPr>
          <a:xfrm>
            <a:off x="193080" y="2359357"/>
            <a:ext cx="1223923" cy="460044"/>
          </a:xfrm>
          <a:prstGeom prst="roundRect">
            <a:avLst/>
          </a:prstGeom>
          <a:solidFill>
            <a:srgbClr val="00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ln>
                  <a:noFill/>
                </a:ln>
                <a:solidFill>
                  <a:schemeClr val="bg1"/>
                </a:solidFill>
                <a:effectLst>
                  <a:outerShdw blurRad="38100" dist="19050" dir="2700000" algn="tl">
                    <a:schemeClr val="dk1">
                      <a:alpha val="40000"/>
                    </a:schemeClr>
                  </a:outerShdw>
                </a:effectLst>
                <a:ea typeface="游明朝"/>
                <a:cs typeface="Times New Roman" panose="02020603050405020304" pitchFamily="18" charset="0"/>
              </a:rPr>
              <a:t>1.6% (FTA)</a:t>
            </a:r>
            <a:endParaRPr lang="en-US" b="1" dirty="0">
              <a:solidFill>
                <a:schemeClr val="bg1"/>
              </a:solidFill>
              <a:effectLst/>
              <a:ea typeface="游明朝"/>
              <a:cs typeface="Times New Roman" panose="02020603050405020304" pitchFamily="18" charset="0"/>
            </a:endParaRPr>
          </a:p>
        </p:txBody>
      </p:sp>
      <p:sp>
        <p:nvSpPr>
          <p:cNvPr id="19" name="Rectangle: Rounded Corners 15"/>
          <p:cNvSpPr/>
          <p:nvPr/>
        </p:nvSpPr>
        <p:spPr>
          <a:xfrm>
            <a:off x="7685082" y="2183894"/>
            <a:ext cx="1410125" cy="460044"/>
          </a:xfrm>
          <a:prstGeom prst="roundRect">
            <a:avLst/>
          </a:prstGeom>
          <a:solidFill>
            <a:srgbClr val="00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ln>
                  <a:noFill/>
                </a:ln>
                <a:solidFill>
                  <a:schemeClr val="bg1"/>
                </a:solidFill>
                <a:effectLst>
                  <a:outerShdw blurRad="38100" dist="19050" dir="2700000" algn="tl">
                    <a:schemeClr val="dk1">
                      <a:alpha val="40000"/>
                    </a:schemeClr>
                  </a:outerShdw>
                </a:effectLst>
                <a:ea typeface="游明朝"/>
                <a:cs typeface="Times New Roman" panose="02020603050405020304" pitchFamily="18" charset="0"/>
              </a:rPr>
              <a:t>30.3% (FTA)</a:t>
            </a:r>
            <a:endParaRPr lang="en-US" b="1" dirty="0">
              <a:solidFill>
                <a:schemeClr val="bg1"/>
              </a:solidFill>
              <a:effectLst/>
              <a:ea typeface="游明朝"/>
              <a:cs typeface="Times New Roman" panose="02020603050405020304" pitchFamily="18" charset="0"/>
            </a:endParaRPr>
          </a:p>
        </p:txBody>
      </p:sp>
      <p:sp>
        <p:nvSpPr>
          <p:cNvPr id="20" name="Rectangle: Rounded Corners 15"/>
          <p:cNvSpPr/>
          <p:nvPr/>
        </p:nvSpPr>
        <p:spPr>
          <a:xfrm>
            <a:off x="7671336" y="4422339"/>
            <a:ext cx="1410125" cy="460044"/>
          </a:xfrm>
          <a:prstGeom prst="roundRect">
            <a:avLst/>
          </a:prstGeom>
          <a:solidFill>
            <a:srgbClr val="00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ln>
                  <a:noFill/>
                </a:ln>
                <a:solidFill>
                  <a:schemeClr val="bg1"/>
                </a:solidFill>
                <a:effectLst>
                  <a:outerShdw blurRad="38100" dist="19050" dir="2700000" algn="tl">
                    <a:schemeClr val="dk1">
                      <a:alpha val="40000"/>
                    </a:schemeClr>
                  </a:outerShdw>
                </a:effectLst>
                <a:ea typeface="游明朝"/>
                <a:cs typeface="Times New Roman" panose="02020603050405020304" pitchFamily="18" charset="0"/>
              </a:rPr>
              <a:t>5.56% (FTA)</a:t>
            </a:r>
            <a:endParaRPr lang="en-US" b="1" dirty="0">
              <a:solidFill>
                <a:schemeClr val="bg1"/>
              </a:solidFill>
              <a:effectLst/>
              <a:ea typeface="游明朝"/>
              <a:cs typeface="Times New Roman" panose="02020603050405020304" pitchFamily="18" charset="0"/>
            </a:endParaRPr>
          </a:p>
        </p:txBody>
      </p:sp>
      <p:sp>
        <p:nvSpPr>
          <p:cNvPr id="21" name="Rectangle: Rounded Corners 15"/>
          <p:cNvSpPr/>
          <p:nvPr/>
        </p:nvSpPr>
        <p:spPr>
          <a:xfrm>
            <a:off x="193081" y="4563199"/>
            <a:ext cx="1496324" cy="460044"/>
          </a:xfrm>
          <a:prstGeom prst="roundRect">
            <a:avLst/>
          </a:prstGeom>
          <a:solidFill>
            <a:srgbClr val="00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ln>
                  <a:noFill/>
                </a:ln>
                <a:solidFill>
                  <a:schemeClr val="bg1"/>
                </a:solidFill>
                <a:effectLst>
                  <a:outerShdw blurRad="38100" dist="19050" dir="2700000" algn="tl">
                    <a:schemeClr val="dk1">
                      <a:alpha val="40000"/>
                    </a:schemeClr>
                  </a:outerShdw>
                </a:effectLst>
                <a:ea typeface="游明朝"/>
                <a:cs typeface="Times New Roman" panose="02020603050405020304" pitchFamily="18" charset="0"/>
              </a:rPr>
              <a:t>29.57% (FTA)</a:t>
            </a:r>
            <a:endParaRPr lang="en-US" b="1" dirty="0">
              <a:solidFill>
                <a:schemeClr val="bg1"/>
              </a:solidFill>
              <a:effectLst/>
              <a:ea typeface="游明朝"/>
              <a:cs typeface="Times New Roman" panose="02020603050405020304" pitchFamily="18" charset="0"/>
            </a:endParaRPr>
          </a:p>
        </p:txBody>
      </p:sp>
      <p:sp>
        <p:nvSpPr>
          <p:cNvPr id="22" name="Rectangle: Rounded Corners 15"/>
          <p:cNvSpPr/>
          <p:nvPr/>
        </p:nvSpPr>
        <p:spPr>
          <a:xfrm>
            <a:off x="7696736" y="5556429"/>
            <a:ext cx="1447264" cy="460044"/>
          </a:xfrm>
          <a:prstGeom prst="roundRect">
            <a:avLst/>
          </a:prstGeom>
          <a:solidFill>
            <a:srgbClr val="00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ln>
                  <a:noFill/>
                </a:ln>
                <a:solidFill>
                  <a:schemeClr val="bg1"/>
                </a:solidFill>
                <a:effectLst>
                  <a:outerShdw blurRad="38100" dist="19050" dir="2700000" algn="tl">
                    <a:schemeClr val="dk1">
                      <a:alpha val="40000"/>
                    </a:schemeClr>
                  </a:outerShdw>
                </a:effectLst>
                <a:ea typeface="游明朝"/>
                <a:cs typeface="Times New Roman" panose="02020603050405020304" pitchFamily="18" charset="0"/>
              </a:rPr>
              <a:t>5.29% (FTA)</a:t>
            </a:r>
            <a:endParaRPr lang="en-US" b="1" dirty="0">
              <a:solidFill>
                <a:schemeClr val="bg1"/>
              </a:solidFill>
              <a:effectLst/>
              <a:ea typeface="游明朝"/>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AE7831-9EB6-4111-82BE-898BCD4F3E78}" type="slidenum">
              <a:rPr lang="tr-TR" smtClean="0"/>
              <a:t>20</a:t>
            </a:fld>
            <a:endParaRPr lang="tr-TR"/>
          </a:p>
        </p:txBody>
      </p:sp>
    </p:spTree>
    <p:extLst>
      <p:ext uri="{BB962C8B-B14F-4D97-AF65-F5344CB8AC3E}">
        <p14:creationId xmlns:p14="http://schemas.microsoft.com/office/powerpoint/2010/main" val="234540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10EAC0-60DA-4D6F-9D68-EBDC9264BCFA}"/>
              </a:ext>
            </a:extLst>
          </p:cNvPr>
          <p:cNvSpPr>
            <a:spLocks noGrp="1"/>
          </p:cNvSpPr>
          <p:nvPr>
            <p:ph type="sldNum" sz="quarter" idx="12"/>
          </p:nvPr>
        </p:nvSpPr>
        <p:spPr/>
        <p:txBody>
          <a:bodyPr/>
          <a:lstStyle/>
          <a:p>
            <a:fld id="{B6AE7831-9EB6-4111-82BE-898BCD4F3E78}" type="slidenum">
              <a:rPr lang="tr-TR" smtClean="0"/>
              <a:pPr/>
              <a:t>21</a:t>
            </a:fld>
            <a:endParaRPr lang="tr-TR" dirty="0"/>
          </a:p>
        </p:txBody>
      </p:sp>
      <p:sp>
        <p:nvSpPr>
          <p:cNvPr id="6" name="Title 1">
            <a:extLst>
              <a:ext uri="{FF2B5EF4-FFF2-40B4-BE49-F238E27FC236}">
                <a16:creationId xmlns:a16="http://schemas.microsoft.com/office/drawing/2014/main" id="{FA4EABD9-788B-4F64-8A46-5677DB348AE7}"/>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Import Shift 2012 to 2018</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7" name="Text Box 35">
            <a:extLst>
              <a:ext uri="{FF2B5EF4-FFF2-40B4-BE49-F238E27FC236}">
                <a16:creationId xmlns:a16="http://schemas.microsoft.com/office/drawing/2014/main" id="{59BB6236-7325-42AD-9EB4-7ABBA3C25464}"/>
              </a:ext>
            </a:extLst>
          </p:cNvPr>
          <p:cNvSpPr txBox="1"/>
          <p:nvPr/>
        </p:nvSpPr>
        <p:spPr>
          <a:xfrm>
            <a:off x="6165273" y="6068483"/>
            <a:ext cx="2435305" cy="340783"/>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n-US" b="1" i="1" dirty="0">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rPr>
              <a:t>Source: Trade Map</a:t>
            </a:r>
          </a:p>
        </p:txBody>
      </p:sp>
      <p:pic>
        <p:nvPicPr>
          <p:cNvPr id="9" name="Content Placeholder 8">
            <a:extLst>
              <a:ext uri="{FF2B5EF4-FFF2-40B4-BE49-F238E27FC236}">
                <a16:creationId xmlns:a16="http://schemas.microsoft.com/office/drawing/2014/main" id="{3CB929DB-EBA1-5A7B-9E5C-7250C7C3CDD1}"/>
              </a:ext>
            </a:extLst>
          </p:cNvPr>
          <p:cNvPicPr>
            <a:picLocks noGrp="1" noChangeAspect="1"/>
          </p:cNvPicPr>
          <p:nvPr>
            <p:ph idx="1"/>
          </p:nvPr>
        </p:nvPicPr>
        <p:blipFill rotWithShape="1">
          <a:blip r:embed="rId2"/>
          <a:srcRect l="38751" t="32195" r="18128" b="46615"/>
          <a:stretch/>
        </p:blipFill>
        <p:spPr>
          <a:xfrm>
            <a:off x="541866" y="1478844"/>
            <a:ext cx="7913512" cy="2186415"/>
          </a:xfrm>
        </p:spPr>
      </p:pic>
      <p:pic>
        <p:nvPicPr>
          <p:cNvPr id="11" name="Picture 10">
            <a:extLst>
              <a:ext uri="{FF2B5EF4-FFF2-40B4-BE49-F238E27FC236}">
                <a16:creationId xmlns:a16="http://schemas.microsoft.com/office/drawing/2014/main" id="{364CC56D-1E4E-56E5-C509-EB70353C07A3}"/>
              </a:ext>
            </a:extLst>
          </p:cNvPr>
          <p:cNvPicPr>
            <a:picLocks noChangeAspect="1"/>
          </p:cNvPicPr>
          <p:nvPr/>
        </p:nvPicPr>
        <p:blipFill rotWithShape="1">
          <a:blip r:embed="rId3"/>
          <a:srcRect l="38889" t="25956" r="18395" b="43639"/>
          <a:stretch/>
        </p:blipFill>
        <p:spPr>
          <a:xfrm>
            <a:off x="541865" y="3654777"/>
            <a:ext cx="7913512" cy="2413706"/>
          </a:xfrm>
          <a:prstGeom prst="rect">
            <a:avLst/>
          </a:prstGeom>
        </p:spPr>
      </p:pic>
    </p:spTree>
    <p:extLst>
      <p:ext uri="{BB962C8B-B14F-4D97-AF65-F5344CB8AC3E}">
        <p14:creationId xmlns:p14="http://schemas.microsoft.com/office/powerpoint/2010/main" val="403569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10EAC0-60DA-4D6F-9D68-EBDC9264BCFA}"/>
              </a:ext>
            </a:extLst>
          </p:cNvPr>
          <p:cNvSpPr>
            <a:spLocks noGrp="1"/>
          </p:cNvSpPr>
          <p:nvPr>
            <p:ph type="sldNum" sz="quarter" idx="12"/>
          </p:nvPr>
        </p:nvSpPr>
        <p:spPr/>
        <p:txBody>
          <a:bodyPr/>
          <a:lstStyle/>
          <a:p>
            <a:fld id="{B6AE7831-9EB6-4111-82BE-898BCD4F3E78}" type="slidenum">
              <a:rPr lang="tr-TR" smtClean="0"/>
              <a:pPr/>
              <a:t>22</a:t>
            </a:fld>
            <a:endParaRPr lang="tr-TR" dirty="0"/>
          </a:p>
        </p:txBody>
      </p:sp>
      <p:sp>
        <p:nvSpPr>
          <p:cNvPr id="6" name="Title 1">
            <a:extLst>
              <a:ext uri="{FF2B5EF4-FFF2-40B4-BE49-F238E27FC236}">
                <a16:creationId xmlns:a16="http://schemas.microsoft.com/office/drawing/2014/main" id="{FA4EABD9-788B-4F64-8A46-5677DB348AE7}"/>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Case of DAP Fertilizer</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3" name="Content Placeholder 2">
            <a:extLst>
              <a:ext uri="{FF2B5EF4-FFF2-40B4-BE49-F238E27FC236}">
                <a16:creationId xmlns:a16="http://schemas.microsoft.com/office/drawing/2014/main" id="{BC3AF0EF-9AFD-4C9E-BFD5-ABAFDF230661}"/>
              </a:ext>
            </a:extLst>
          </p:cNvPr>
          <p:cNvSpPr>
            <a:spLocks noGrp="1"/>
          </p:cNvSpPr>
          <p:nvPr>
            <p:ph idx="1"/>
          </p:nvPr>
        </p:nvSpPr>
        <p:spPr>
          <a:xfrm>
            <a:off x="167981" y="1275633"/>
            <a:ext cx="4259779" cy="2840374"/>
          </a:xfrm>
        </p:spPr>
        <p:txBody>
          <a:bodyPr>
            <a:normAutofit/>
          </a:bodyPr>
          <a:lstStyle/>
          <a:p>
            <a:r>
              <a:rPr lang="en-US" dirty="0"/>
              <a:t>One 50 kg bag is required for two times a year on average for one acre.</a:t>
            </a:r>
          </a:p>
          <a:p>
            <a:r>
              <a:rPr lang="en-US" dirty="0" err="1"/>
              <a:t>Fauji</a:t>
            </a:r>
            <a:r>
              <a:rPr lang="en-US" dirty="0"/>
              <a:t> Fertilizer is the only producer</a:t>
            </a:r>
          </a:p>
        </p:txBody>
      </p:sp>
      <p:grpSp>
        <p:nvGrpSpPr>
          <p:cNvPr id="9" name="Group 8">
            <a:extLst>
              <a:ext uri="{FF2B5EF4-FFF2-40B4-BE49-F238E27FC236}">
                <a16:creationId xmlns:a16="http://schemas.microsoft.com/office/drawing/2014/main" id="{3C48E1F3-DA9E-4681-AA7D-CCD83552ED11}"/>
              </a:ext>
            </a:extLst>
          </p:cNvPr>
          <p:cNvGrpSpPr/>
          <p:nvPr/>
        </p:nvGrpSpPr>
        <p:grpSpPr>
          <a:xfrm>
            <a:off x="4716242" y="1275633"/>
            <a:ext cx="3685310" cy="2004147"/>
            <a:chOff x="0" y="0"/>
            <a:chExt cx="3990975" cy="2409825"/>
          </a:xfrm>
        </p:grpSpPr>
        <p:pic>
          <p:nvPicPr>
            <p:cNvPr id="10" name="Picture 9">
              <a:extLst>
                <a:ext uri="{FF2B5EF4-FFF2-40B4-BE49-F238E27FC236}">
                  <a16:creationId xmlns:a16="http://schemas.microsoft.com/office/drawing/2014/main" id="{906DE150-82E4-4BD1-8EAC-6A84711C6B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90975" cy="2409825"/>
            </a:xfrm>
            <a:prstGeom prst="rect">
              <a:avLst/>
            </a:prstGeom>
            <a:noFill/>
          </p:spPr>
        </p:pic>
        <p:sp>
          <p:nvSpPr>
            <p:cNvPr id="11" name="Text Box 34">
              <a:extLst>
                <a:ext uri="{FF2B5EF4-FFF2-40B4-BE49-F238E27FC236}">
                  <a16:creationId xmlns:a16="http://schemas.microsoft.com/office/drawing/2014/main" id="{D4C00C3C-CED3-4DA5-903A-731DF58249D6}"/>
                </a:ext>
              </a:extLst>
            </p:cNvPr>
            <p:cNvSpPr txBox="1"/>
            <p:nvPr/>
          </p:nvSpPr>
          <p:spPr>
            <a:xfrm>
              <a:off x="1440898" y="133350"/>
              <a:ext cx="2448265" cy="3143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dirty="0">
                  <a:effectLst/>
                  <a:latin typeface="Calibri" panose="020F0502020204030204" pitchFamily="34" charset="0"/>
                  <a:ea typeface="Yu Mincho" panose="02020400000000000000" pitchFamily="18" charset="-128"/>
                  <a:cs typeface="Arial" panose="020B0604020202020204" pitchFamily="34" charset="0"/>
                </a:rPr>
                <a:t>DAP Demand: 2.1 Million Ton</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p:txBody>
        </p:sp>
      </p:grpSp>
      <p:graphicFrame>
        <p:nvGraphicFramePr>
          <p:cNvPr id="13" name="Diagram 12">
            <a:extLst>
              <a:ext uri="{FF2B5EF4-FFF2-40B4-BE49-F238E27FC236}">
                <a16:creationId xmlns:a16="http://schemas.microsoft.com/office/drawing/2014/main" id="{8ABE8099-1D77-495C-9002-B597AFB8E245}"/>
              </a:ext>
            </a:extLst>
          </p:cNvPr>
          <p:cNvGraphicFramePr/>
          <p:nvPr>
            <p:extLst>
              <p:ext uri="{D42A27DB-BD31-4B8C-83A1-F6EECF244321}">
                <p14:modId xmlns:p14="http://schemas.microsoft.com/office/powerpoint/2010/main" val="647221336"/>
              </p:ext>
            </p:extLst>
          </p:nvPr>
        </p:nvGraphicFramePr>
        <p:xfrm>
          <a:off x="167981" y="3390681"/>
          <a:ext cx="8233571" cy="305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Box 35">
            <a:extLst>
              <a:ext uri="{FF2B5EF4-FFF2-40B4-BE49-F238E27FC236}">
                <a16:creationId xmlns:a16="http://schemas.microsoft.com/office/drawing/2014/main" id="{DD00AAD1-67BA-4E88-97BF-84FC06AE204D}"/>
              </a:ext>
            </a:extLst>
          </p:cNvPr>
          <p:cNvSpPr txBox="1"/>
          <p:nvPr/>
        </p:nvSpPr>
        <p:spPr>
          <a:xfrm>
            <a:off x="6234545" y="6060017"/>
            <a:ext cx="2366033" cy="340783"/>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n-US" b="1" i="1" dirty="0">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rPr>
              <a:t>Source: FAO &amp; Argus</a:t>
            </a:r>
          </a:p>
        </p:txBody>
      </p:sp>
    </p:spTree>
    <p:extLst>
      <p:ext uri="{BB962C8B-B14F-4D97-AF65-F5344CB8AC3E}">
        <p14:creationId xmlns:p14="http://schemas.microsoft.com/office/powerpoint/2010/main" val="93189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10EAC0-60DA-4D6F-9D68-EBDC9264BCFA}"/>
              </a:ext>
            </a:extLst>
          </p:cNvPr>
          <p:cNvSpPr>
            <a:spLocks noGrp="1"/>
          </p:cNvSpPr>
          <p:nvPr>
            <p:ph type="sldNum" sz="quarter" idx="12"/>
          </p:nvPr>
        </p:nvSpPr>
        <p:spPr/>
        <p:txBody>
          <a:bodyPr/>
          <a:lstStyle/>
          <a:p>
            <a:fld id="{B6AE7831-9EB6-4111-82BE-898BCD4F3E78}" type="slidenum">
              <a:rPr lang="tr-TR" smtClean="0"/>
              <a:pPr/>
              <a:t>23</a:t>
            </a:fld>
            <a:endParaRPr lang="tr-TR" dirty="0"/>
          </a:p>
        </p:txBody>
      </p:sp>
      <p:sp>
        <p:nvSpPr>
          <p:cNvPr id="6" name="Title 1">
            <a:extLst>
              <a:ext uri="{FF2B5EF4-FFF2-40B4-BE49-F238E27FC236}">
                <a16:creationId xmlns:a16="http://schemas.microsoft.com/office/drawing/2014/main" id="{FA4EABD9-788B-4F64-8A46-5677DB348AE7}"/>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DAP Reserves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mc:AlternateContent xmlns:mc="http://schemas.openxmlformats.org/markup-compatibility/2006" xmlns:cx4="http://schemas.microsoft.com/office/drawing/2016/5/10/chartex">
        <mc:Choice Requires="cx4">
          <p:graphicFrame>
            <p:nvGraphicFramePr>
              <p:cNvPr id="7" name="Content Placeholder 6">
                <a:extLst>
                  <a:ext uri="{FF2B5EF4-FFF2-40B4-BE49-F238E27FC236}">
                    <a16:creationId xmlns:a16="http://schemas.microsoft.com/office/drawing/2014/main" id="{206CF0DA-7155-4CB8-A0A1-F4A61572C9B4}"/>
                  </a:ext>
                </a:extLst>
              </p:cNvPr>
              <p:cNvGraphicFramePr>
                <a:graphicFrameLocks noGrp="1"/>
              </p:cNvGraphicFramePr>
              <p:nvPr>
                <p:ph idx="1"/>
                <p:extLst>
                  <p:ext uri="{D42A27DB-BD31-4B8C-83A1-F6EECF244321}">
                    <p14:modId xmlns:p14="http://schemas.microsoft.com/office/powerpoint/2010/main" val="2132450709"/>
                  </p:ext>
                </p:extLst>
              </p:nvPr>
            </p:nvGraphicFramePr>
            <p:xfrm>
              <a:off x="3408218" y="1273459"/>
              <a:ext cx="5486400" cy="406241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ontent Placeholder 6">
                <a:extLst>
                  <a:ext uri="{FF2B5EF4-FFF2-40B4-BE49-F238E27FC236}">
                    <a16:creationId xmlns:a16="http://schemas.microsoft.com/office/drawing/2014/main" id="{206CF0DA-7155-4CB8-A0A1-F4A61572C9B4}"/>
                  </a:ext>
                </a:extLst>
              </p:cNvPr>
              <p:cNvPicPr>
                <a:picLocks noGrp="1" noRot="1" noChangeAspect="1" noMove="1" noResize="1" noEditPoints="1" noAdjustHandles="1" noChangeArrowheads="1" noChangeShapeType="1"/>
              </p:cNvPicPr>
              <p:nvPr/>
            </p:nvPicPr>
            <p:blipFill>
              <a:blip r:embed="rId3"/>
              <a:stretch>
                <a:fillRect/>
              </a:stretch>
            </p:blipFill>
            <p:spPr>
              <a:xfrm>
                <a:off x="3408218" y="1273459"/>
                <a:ext cx="5486400" cy="406241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206CF0DA-7155-4CB8-A0A1-F4A61572C9B4}"/>
                  </a:ext>
                </a:extLst>
              </p:cNvPr>
              <p:cNvGraphicFramePr/>
              <p:nvPr>
                <p:extLst>
                  <p:ext uri="{D42A27DB-BD31-4B8C-83A1-F6EECF244321}">
                    <p14:modId xmlns:p14="http://schemas.microsoft.com/office/powerpoint/2010/main" val="3945806109"/>
                  </p:ext>
                </p:extLst>
              </p:nvPr>
            </p:nvGraphicFramePr>
            <p:xfrm>
              <a:off x="0" y="1294564"/>
              <a:ext cx="3408218" cy="406241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a:extLst>
                  <a:ext uri="{FF2B5EF4-FFF2-40B4-BE49-F238E27FC236}">
                    <a16:creationId xmlns:a16="http://schemas.microsoft.com/office/drawing/2014/main" id="{206CF0DA-7155-4CB8-A0A1-F4A61572C9B4}"/>
                  </a:ext>
                </a:extLst>
              </p:cNvPr>
              <p:cNvPicPr>
                <a:picLocks noGrp="1" noRot="1" noChangeAspect="1" noMove="1" noResize="1" noEditPoints="1" noAdjustHandles="1" noChangeArrowheads="1" noChangeShapeType="1"/>
              </p:cNvPicPr>
              <p:nvPr/>
            </p:nvPicPr>
            <p:blipFill>
              <a:blip r:embed="rId5"/>
              <a:stretch>
                <a:fillRect/>
              </a:stretch>
            </p:blipFill>
            <p:spPr>
              <a:xfrm>
                <a:off x="0" y="1294564"/>
                <a:ext cx="3408218" cy="4062412"/>
              </a:xfrm>
              <a:prstGeom prst="rect">
                <a:avLst/>
              </a:prstGeom>
            </p:spPr>
          </p:pic>
        </mc:Fallback>
      </mc:AlternateContent>
      <p:graphicFrame>
        <p:nvGraphicFramePr>
          <p:cNvPr id="9" name="Table 8">
            <a:extLst>
              <a:ext uri="{FF2B5EF4-FFF2-40B4-BE49-F238E27FC236}">
                <a16:creationId xmlns:a16="http://schemas.microsoft.com/office/drawing/2014/main" id="{230AC682-CD26-407D-9F39-FF0DEE91D2A6}"/>
              </a:ext>
            </a:extLst>
          </p:cNvPr>
          <p:cNvGraphicFramePr>
            <a:graphicFrameLocks noGrp="1"/>
          </p:cNvGraphicFramePr>
          <p:nvPr>
            <p:extLst>
              <p:ext uri="{D42A27DB-BD31-4B8C-83A1-F6EECF244321}">
                <p14:modId xmlns:p14="http://schemas.microsoft.com/office/powerpoint/2010/main" val="4090021581"/>
              </p:ext>
            </p:extLst>
          </p:nvPr>
        </p:nvGraphicFramePr>
        <p:xfrm>
          <a:off x="55417" y="5462820"/>
          <a:ext cx="8839201" cy="664655"/>
        </p:xfrm>
        <a:graphic>
          <a:graphicData uri="http://schemas.openxmlformats.org/drawingml/2006/table">
            <a:tbl>
              <a:tblPr firstRow="1" firstCol="1" bandRow="1">
                <a:tableStyleId>{93296810-A885-4BE3-A3E7-6D5BEEA58F35}</a:tableStyleId>
              </a:tblPr>
              <a:tblGrid>
                <a:gridCol w="942111">
                  <a:extLst>
                    <a:ext uri="{9D8B030D-6E8A-4147-A177-3AD203B41FA5}">
                      <a16:colId xmlns:a16="http://schemas.microsoft.com/office/drawing/2014/main" val="73961336"/>
                    </a:ext>
                  </a:extLst>
                </a:gridCol>
                <a:gridCol w="2540532">
                  <a:extLst>
                    <a:ext uri="{9D8B030D-6E8A-4147-A177-3AD203B41FA5}">
                      <a16:colId xmlns:a16="http://schemas.microsoft.com/office/drawing/2014/main" val="3562498835"/>
                    </a:ext>
                  </a:extLst>
                </a:gridCol>
                <a:gridCol w="765475">
                  <a:extLst>
                    <a:ext uri="{9D8B030D-6E8A-4147-A177-3AD203B41FA5}">
                      <a16:colId xmlns:a16="http://schemas.microsoft.com/office/drawing/2014/main" val="4200804421"/>
                    </a:ext>
                  </a:extLst>
                </a:gridCol>
                <a:gridCol w="765475">
                  <a:extLst>
                    <a:ext uri="{9D8B030D-6E8A-4147-A177-3AD203B41FA5}">
                      <a16:colId xmlns:a16="http://schemas.microsoft.com/office/drawing/2014/main" val="3096674207"/>
                    </a:ext>
                  </a:extLst>
                </a:gridCol>
                <a:gridCol w="765475">
                  <a:extLst>
                    <a:ext uri="{9D8B030D-6E8A-4147-A177-3AD203B41FA5}">
                      <a16:colId xmlns:a16="http://schemas.microsoft.com/office/drawing/2014/main" val="3568370010"/>
                    </a:ext>
                  </a:extLst>
                </a:gridCol>
                <a:gridCol w="765475">
                  <a:extLst>
                    <a:ext uri="{9D8B030D-6E8A-4147-A177-3AD203B41FA5}">
                      <a16:colId xmlns:a16="http://schemas.microsoft.com/office/drawing/2014/main" val="251435855"/>
                    </a:ext>
                  </a:extLst>
                </a:gridCol>
                <a:gridCol w="765475">
                  <a:extLst>
                    <a:ext uri="{9D8B030D-6E8A-4147-A177-3AD203B41FA5}">
                      <a16:colId xmlns:a16="http://schemas.microsoft.com/office/drawing/2014/main" val="1794630581"/>
                    </a:ext>
                  </a:extLst>
                </a:gridCol>
                <a:gridCol w="765475">
                  <a:extLst>
                    <a:ext uri="{9D8B030D-6E8A-4147-A177-3AD203B41FA5}">
                      <a16:colId xmlns:a16="http://schemas.microsoft.com/office/drawing/2014/main" val="691112941"/>
                    </a:ext>
                  </a:extLst>
                </a:gridCol>
                <a:gridCol w="763708">
                  <a:extLst>
                    <a:ext uri="{9D8B030D-6E8A-4147-A177-3AD203B41FA5}">
                      <a16:colId xmlns:a16="http://schemas.microsoft.com/office/drawing/2014/main" val="3511589470"/>
                    </a:ext>
                  </a:extLst>
                </a:gridCol>
              </a:tblGrid>
              <a:tr h="377322">
                <a:tc>
                  <a:txBody>
                    <a:bodyPr/>
                    <a:lstStyle/>
                    <a:p>
                      <a:pPr algn="ctr">
                        <a:lnSpc>
                          <a:spcPct val="107000"/>
                        </a:lnSpc>
                        <a:spcAft>
                          <a:spcPts val="0"/>
                        </a:spcAft>
                      </a:pPr>
                      <a:r>
                        <a:rPr lang="en-US" sz="1400" dirty="0">
                          <a:effectLst/>
                        </a:rPr>
                        <a:t>Product code</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Product label</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2012</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2013</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2014</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2015</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2016</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2017</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tc>
                  <a:txBody>
                    <a:bodyPr/>
                    <a:lstStyle/>
                    <a:p>
                      <a:pPr algn="ctr">
                        <a:lnSpc>
                          <a:spcPct val="107000"/>
                        </a:lnSpc>
                        <a:spcAft>
                          <a:spcPts val="0"/>
                        </a:spcAft>
                      </a:pPr>
                      <a:r>
                        <a:rPr lang="en-US" sz="1400" dirty="0">
                          <a:effectLst/>
                        </a:rPr>
                        <a:t>2018</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nchor="ctr"/>
                </a:tc>
                <a:extLst>
                  <a:ext uri="{0D108BD9-81ED-4DB2-BD59-A6C34878D82A}">
                    <a16:rowId xmlns:a16="http://schemas.microsoft.com/office/drawing/2014/main" val="1549611523"/>
                  </a:ext>
                </a:extLst>
              </a:tr>
              <a:tr h="184405">
                <a:tc>
                  <a:txBody>
                    <a:bodyPr/>
                    <a:lstStyle/>
                    <a:p>
                      <a:pPr>
                        <a:lnSpc>
                          <a:spcPct val="107000"/>
                        </a:lnSpc>
                        <a:spcAft>
                          <a:spcPts val="0"/>
                        </a:spcAft>
                      </a:pPr>
                      <a:r>
                        <a:rPr lang="en-US" sz="1400" dirty="0">
                          <a:effectLst/>
                        </a:rPr>
                        <a:t>31054000</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nSpc>
                          <a:spcPct val="107000"/>
                        </a:lnSpc>
                        <a:spcAft>
                          <a:spcPts val="0"/>
                        </a:spcAft>
                      </a:pPr>
                      <a:r>
                        <a:rPr lang="en-US" sz="1400" dirty="0">
                          <a:effectLst/>
                        </a:rPr>
                        <a:t>DAP Fertilizer</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180861</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137756</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290473</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325019</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280827</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450289</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tc>
                  <a:txBody>
                    <a:bodyPr/>
                    <a:lstStyle/>
                    <a:p>
                      <a:pPr algn="r">
                        <a:lnSpc>
                          <a:spcPct val="107000"/>
                        </a:lnSpc>
                        <a:spcAft>
                          <a:spcPts val="0"/>
                        </a:spcAft>
                      </a:pPr>
                      <a:r>
                        <a:rPr lang="en-US" sz="1400" dirty="0">
                          <a:effectLst/>
                        </a:rPr>
                        <a:t>649436</a:t>
                      </a:r>
                      <a:endParaRPr lang="en-US" sz="1600" b="1" dirty="0">
                        <a:effectLst/>
                        <a:latin typeface="Calibri" panose="020F0502020204030204" pitchFamily="34" charset="0"/>
                        <a:ea typeface="Yu Mincho" panose="02020400000000000000" pitchFamily="18" charset="-128"/>
                        <a:cs typeface="Arial" panose="020B0604020202020204" pitchFamily="34" charset="0"/>
                      </a:endParaRPr>
                    </a:p>
                  </a:txBody>
                  <a:tcPr marL="65415" marR="65415" marT="0" marB="0"/>
                </a:tc>
                <a:extLst>
                  <a:ext uri="{0D108BD9-81ED-4DB2-BD59-A6C34878D82A}">
                    <a16:rowId xmlns:a16="http://schemas.microsoft.com/office/drawing/2014/main" val="4274421030"/>
                  </a:ext>
                </a:extLst>
              </a:tr>
            </a:tbl>
          </a:graphicData>
        </a:graphic>
      </p:graphicFrame>
      <p:sp>
        <p:nvSpPr>
          <p:cNvPr id="14" name="Text Box 35">
            <a:extLst>
              <a:ext uri="{FF2B5EF4-FFF2-40B4-BE49-F238E27FC236}">
                <a16:creationId xmlns:a16="http://schemas.microsoft.com/office/drawing/2014/main" id="{AB3F79EA-77D8-443B-A92A-2AF24920CF40}"/>
              </a:ext>
            </a:extLst>
          </p:cNvPr>
          <p:cNvSpPr txBox="1"/>
          <p:nvPr/>
        </p:nvSpPr>
        <p:spPr>
          <a:xfrm>
            <a:off x="3408219" y="6127475"/>
            <a:ext cx="5192360" cy="273325"/>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n-US" b="1" i="1" dirty="0">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rPr>
              <a:t>Source: Geological Survey by USA &amp; Trade map </a:t>
            </a:r>
          </a:p>
        </p:txBody>
      </p:sp>
    </p:spTree>
    <p:extLst>
      <p:ext uri="{BB962C8B-B14F-4D97-AF65-F5344CB8AC3E}">
        <p14:creationId xmlns:p14="http://schemas.microsoft.com/office/powerpoint/2010/main" val="390494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10EAC0-60DA-4D6F-9D68-EBDC9264BCFA}"/>
              </a:ext>
            </a:extLst>
          </p:cNvPr>
          <p:cNvSpPr>
            <a:spLocks noGrp="1"/>
          </p:cNvSpPr>
          <p:nvPr>
            <p:ph type="sldNum" sz="quarter" idx="12"/>
          </p:nvPr>
        </p:nvSpPr>
        <p:spPr/>
        <p:txBody>
          <a:bodyPr/>
          <a:lstStyle/>
          <a:p>
            <a:fld id="{B6AE7831-9EB6-4111-82BE-898BCD4F3E78}" type="slidenum">
              <a:rPr lang="tr-TR" smtClean="0"/>
              <a:pPr/>
              <a:t>24</a:t>
            </a:fld>
            <a:endParaRPr lang="tr-TR" dirty="0"/>
          </a:p>
        </p:txBody>
      </p:sp>
      <p:sp>
        <p:nvSpPr>
          <p:cNvPr id="6" name="Title 1">
            <a:extLst>
              <a:ext uri="{FF2B5EF4-FFF2-40B4-BE49-F238E27FC236}">
                <a16:creationId xmlns:a16="http://schemas.microsoft.com/office/drawing/2014/main" id="{FA4EABD9-788B-4F64-8A46-5677DB348AE7}"/>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DAP Exporters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pSp>
        <p:nvGrpSpPr>
          <p:cNvPr id="10" name="Group 9">
            <a:extLst>
              <a:ext uri="{FF2B5EF4-FFF2-40B4-BE49-F238E27FC236}">
                <a16:creationId xmlns:a16="http://schemas.microsoft.com/office/drawing/2014/main" id="{E39CFAD7-E100-43A7-AD7D-4A75568712B5}"/>
              </a:ext>
            </a:extLst>
          </p:cNvPr>
          <p:cNvGrpSpPr/>
          <p:nvPr/>
        </p:nvGrpSpPr>
        <p:grpSpPr>
          <a:xfrm>
            <a:off x="124691" y="1330036"/>
            <a:ext cx="8749372" cy="4729981"/>
            <a:chOff x="0" y="0"/>
            <a:chExt cx="5705730" cy="2743200"/>
          </a:xfrm>
          <a:noFill/>
        </p:grpSpPr>
        <p:grpSp>
          <p:nvGrpSpPr>
            <p:cNvPr id="11" name="Group 10">
              <a:extLst>
                <a:ext uri="{FF2B5EF4-FFF2-40B4-BE49-F238E27FC236}">
                  <a16:creationId xmlns:a16="http://schemas.microsoft.com/office/drawing/2014/main" id="{327B7BDB-8156-43A6-9B84-B5BCD8CC5E11}"/>
                </a:ext>
              </a:extLst>
            </p:cNvPr>
            <p:cNvGrpSpPr/>
            <p:nvPr/>
          </p:nvGrpSpPr>
          <p:grpSpPr>
            <a:xfrm>
              <a:off x="0" y="0"/>
              <a:ext cx="5653134" cy="2743200"/>
              <a:chOff x="0" y="0"/>
              <a:chExt cx="5653134" cy="2743200"/>
            </a:xfrm>
            <a:grpFill/>
          </p:grpSpPr>
          <p:grpSp>
            <p:nvGrpSpPr>
              <p:cNvPr id="17" name="Group 16">
                <a:extLst>
                  <a:ext uri="{FF2B5EF4-FFF2-40B4-BE49-F238E27FC236}">
                    <a16:creationId xmlns:a16="http://schemas.microsoft.com/office/drawing/2014/main" id="{0A5D2507-A58E-40A0-8949-FBAED516FD38}"/>
                  </a:ext>
                </a:extLst>
              </p:cNvPr>
              <p:cNvGrpSpPr/>
              <p:nvPr/>
            </p:nvGrpSpPr>
            <p:grpSpPr>
              <a:xfrm>
                <a:off x="0" y="0"/>
                <a:ext cx="5653134" cy="2743200"/>
                <a:chOff x="0" y="0"/>
                <a:chExt cx="5605226" cy="2743200"/>
              </a:xfrm>
              <a:grpFill/>
            </p:grpSpPr>
            <p:graphicFrame>
              <p:nvGraphicFramePr>
                <p:cNvPr id="20" name="Chart 19">
                  <a:extLst>
                    <a:ext uri="{FF2B5EF4-FFF2-40B4-BE49-F238E27FC236}">
                      <a16:creationId xmlns:a16="http://schemas.microsoft.com/office/drawing/2014/main" id="{DD797067-5336-4C2D-AB47-2FFBCCBD39AE}"/>
                    </a:ext>
                  </a:extLst>
                </p:cNvPr>
                <p:cNvGraphicFramePr/>
                <p:nvPr>
                  <p:extLst>
                    <p:ext uri="{D42A27DB-BD31-4B8C-83A1-F6EECF244321}">
                      <p14:modId xmlns:p14="http://schemas.microsoft.com/office/powerpoint/2010/main" val="1910495724"/>
                    </p:ext>
                  </p:extLst>
                </p:nvPr>
              </p:nvGraphicFramePr>
              <p:xfrm>
                <a:off x="0" y="0"/>
                <a:ext cx="55530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Box 9">
                  <a:extLst>
                    <a:ext uri="{FF2B5EF4-FFF2-40B4-BE49-F238E27FC236}">
                      <a16:creationId xmlns:a16="http://schemas.microsoft.com/office/drawing/2014/main" id="{52366B43-38E9-40CD-AAEB-0A068E358579}"/>
                    </a:ext>
                  </a:extLst>
                </p:cNvPr>
                <p:cNvSpPr txBox="1"/>
                <p:nvPr/>
              </p:nvSpPr>
              <p:spPr>
                <a:xfrm>
                  <a:off x="4795601" y="1905001"/>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362 $/ton</a:t>
                  </a:r>
                </a:p>
              </p:txBody>
            </p:sp>
          </p:grpSp>
          <p:sp>
            <p:nvSpPr>
              <p:cNvPr id="18" name="Text Box 21">
                <a:extLst>
                  <a:ext uri="{FF2B5EF4-FFF2-40B4-BE49-F238E27FC236}">
                    <a16:creationId xmlns:a16="http://schemas.microsoft.com/office/drawing/2014/main" id="{F9EBD800-DBAF-485B-B7E5-851CE8CAD2FA}"/>
                  </a:ext>
                </a:extLst>
              </p:cNvPr>
              <p:cNvSpPr txBox="1"/>
              <p:nvPr/>
            </p:nvSpPr>
            <p:spPr>
              <a:xfrm>
                <a:off x="3199420" y="1657992"/>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346 $/ton</a:t>
                </a:r>
              </a:p>
            </p:txBody>
          </p:sp>
          <p:sp>
            <p:nvSpPr>
              <p:cNvPr id="19" name="Text Box 22">
                <a:extLst>
                  <a:ext uri="{FF2B5EF4-FFF2-40B4-BE49-F238E27FC236}">
                    <a16:creationId xmlns:a16="http://schemas.microsoft.com/office/drawing/2014/main" id="{F7645D04-D9CF-4C2A-90EE-AB0340CD58F9}"/>
                  </a:ext>
                </a:extLst>
              </p:cNvPr>
              <p:cNvSpPr txBox="1"/>
              <p:nvPr/>
            </p:nvSpPr>
            <p:spPr>
              <a:xfrm>
                <a:off x="2238585" y="1400817"/>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330 $/ton</a:t>
                </a:r>
              </a:p>
            </p:txBody>
          </p:sp>
        </p:grpSp>
        <p:sp>
          <p:nvSpPr>
            <p:cNvPr id="12" name="Text Box 27">
              <a:extLst>
                <a:ext uri="{FF2B5EF4-FFF2-40B4-BE49-F238E27FC236}">
                  <a16:creationId xmlns:a16="http://schemas.microsoft.com/office/drawing/2014/main" id="{DAB56D44-ACF0-417A-9163-CC6D667B4197}"/>
                </a:ext>
              </a:extLst>
            </p:cNvPr>
            <p:cNvSpPr txBox="1"/>
            <p:nvPr/>
          </p:nvSpPr>
          <p:spPr>
            <a:xfrm>
              <a:off x="2024062" y="1162691"/>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333 $/ton</a:t>
              </a:r>
            </a:p>
          </p:txBody>
        </p:sp>
        <p:sp>
          <p:nvSpPr>
            <p:cNvPr id="13" name="Text Box 28">
              <a:extLst>
                <a:ext uri="{FF2B5EF4-FFF2-40B4-BE49-F238E27FC236}">
                  <a16:creationId xmlns:a16="http://schemas.microsoft.com/office/drawing/2014/main" id="{2BA25FAE-F44C-41AA-949E-C4745C9A93FB}"/>
                </a:ext>
              </a:extLst>
            </p:cNvPr>
            <p:cNvSpPr txBox="1"/>
            <p:nvPr/>
          </p:nvSpPr>
          <p:spPr>
            <a:xfrm>
              <a:off x="1862573" y="934376"/>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371 $/ton</a:t>
              </a:r>
            </a:p>
          </p:txBody>
        </p:sp>
        <p:sp>
          <p:nvSpPr>
            <p:cNvPr id="14" name="Text Box 30">
              <a:extLst>
                <a:ext uri="{FF2B5EF4-FFF2-40B4-BE49-F238E27FC236}">
                  <a16:creationId xmlns:a16="http://schemas.microsoft.com/office/drawing/2014/main" id="{B2D5314F-01DC-46C5-9EC5-19266A46CF3B}"/>
                </a:ext>
              </a:extLst>
            </p:cNvPr>
            <p:cNvSpPr txBox="1"/>
            <p:nvPr/>
          </p:nvSpPr>
          <p:spPr>
            <a:xfrm>
              <a:off x="1803446" y="668222"/>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355 $/ton</a:t>
              </a:r>
            </a:p>
          </p:txBody>
        </p:sp>
        <p:sp>
          <p:nvSpPr>
            <p:cNvPr id="15" name="Text Box 31">
              <a:extLst>
                <a:ext uri="{FF2B5EF4-FFF2-40B4-BE49-F238E27FC236}">
                  <a16:creationId xmlns:a16="http://schemas.microsoft.com/office/drawing/2014/main" id="{29EC4474-4143-40F4-85A2-192FF291AD71}"/>
                </a:ext>
              </a:extLst>
            </p:cNvPr>
            <p:cNvSpPr txBox="1"/>
            <p:nvPr/>
          </p:nvSpPr>
          <p:spPr>
            <a:xfrm>
              <a:off x="1662832" y="428625"/>
              <a:ext cx="809625" cy="25717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dirty="0">
                  <a:effectLst/>
                  <a:latin typeface="Calibri" panose="020F0502020204030204" pitchFamily="34" charset="0"/>
                  <a:ea typeface="Yu Mincho" panose="02020400000000000000" pitchFamily="18" charset="-128"/>
                  <a:cs typeface="Arial" panose="020B0604020202020204" pitchFamily="34" charset="0"/>
                </a:rPr>
                <a:t>377 $/ton</a:t>
              </a:r>
            </a:p>
          </p:txBody>
        </p:sp>
        <p:sp>
          <p:nvSpPr>
            <p:cNvPr id="16" name="Text Box 32">
              <a:extLst>
                <a:ext uri="{FF2B5EF4-FFF2-40B4-BE49-F238E27FC236}">
                  <a16:creationId xmlns:a16="http://schemas.microsoft.com/office/drawing/2014/main" id="{4B01A8EC-2E6F-48BD-84F5-82CDBB91ED0A}"/>
                </a:ext>
              </a:extLst>
            </p:cNvPr>
            <p:cNvSpPr txBox="1"/>
            <p:nvPr/>
          </p:nvSpPr>
          <p:spPr>
            <a:xfrm>
              <a:off x="2800268" y="428625"/>
              <a:ext cx="2905462" cy="2762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dirty="0">
                  <a:effectLst/>
                  <a:latin typeface="Calibri" panose="020F0502020204030204" pitchFamily="34" charset="0"/>
                  <a:ea typeface="Yu Mincho" panose="02020400000000000000" pitchFamily="18" charset="-128"/>
                  <a:cs typeface="Arial" panose="020B0604020202020204" pitchFamily="34" charset="0"/>
                </a:rPr>
                <a:t>Price Average (2018, 2019 and 2020)</a:t>
              </a:r>
            </a:p>
          </p:txBody>
        </p:sp>
      </p:grpSp>
      <p:sp>
        <p:nvSpPr>
          <p:cNvPr id="22" name="Text Box 35">
            <a:extLst>
              <a:ext uri="{FF2B5EF4-FFF2-40B4-BE49-F238E27FC236}">
                <a16:creationId xmlns:a16="http://schemas.microsoft.com/office/drawing/2014/main" id="{434BD380-E6D4-43BB-A88B-7D271EA73FB3}"/>
              </a:ext>
            </a:extLst>
          </p:cNvPr>
          <p:cNvSpPr txBox="1"/>
          <p:nvPr/>
        </p:nvSpPr>
        <p:spPr>
          <a:xfrm>
            <a:off x="2980828" y="6068483"/>
            <a:ext cx="5619750" cy="161925"/>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n-US" b="1" i="1" dirty="0">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rPr>
              <a:t>Source: Trade Map</a:t>
            </a:r>
          </a:p>
        </p:txBody>
      </p:sp>
    </p:spTree>
    <p:extLst>
      <p:ext uri="{BB962C8B-B14F-4D97-AF65-F5344CB8AC3E}">
        <p14:creationId xmlns:p14="http://schemas.microsoft.com/office/powerpoint/2010/main" val="399997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25</a:t>
            </a:fld>
            <a:endParaRPr lang="tr-TR" dirty="0"/>
          </a:p>
        </p:txBody>
      </p:sp>
      <p:graphicFrame>
        <p:nvGraphicFramePr>
          <p:cNvPr id="6" name="Chart 5">
            <a:extLst>
              <a:ext uri="{FF2B5EF4-FFF2-40B4-BE49-F238E27FC236}">
                <a16:creationId xmlns:a16="http://schemas.microsoft.com/office/drawing/2014/main" id="{C26A486A-37B1-4348-B8E8-3648D204893E}"/>
              </a:ext>
            </a:extLst>
          </p:cNvPr>
          <p:cNvGraphicFramePr/>
          <p:nvPr>
            <p:extLst>
              <p:ext uri="{D42A27DB-BD31-4B8C-83A1-F6EECF244321}">
                <p14:modId xmlns:p14="http://schemas.microsoft.com/office/powerpoint/2010/main" val="1368702679"/>
              </p:ext>
            </p:extLst>
          </p:nvPr>
        </p:nvGraphicFramePr>
        <p:xfrm>
          <a:off x="346364" y="1285875"/>
          <a:ext cx="8506691" cy="477414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DAP Import Origins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9" name="Text Box 35">
            <a:extLst>
              <a:ext uri="{FF2B5EF4-FFF2-40B4-BE49-F238E27FC236}">
                <a16:creationId xmlns:a16="http://schemas.microsoft.com/office/drawing/2014/main" id="{53EA7D23-CC86-4AC4-B5C6-543A9034FF4E}"/>
              </a:ext>
            </a:extLst>
          </p:cNvPr>
          <p:cNvSpPr txBox="1"/>
          <p:nvPr/>
        </p:nvSpPr>
        <p:spPr>
          <a:xfrm>
            <a:off x="6968836" y="6068483"/>
            <a:ext cx="1631742" cy="33231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n-US" b="1" i="1" dirty="0">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rPr>
              <a:t>Source: </a:t>
            </a:r>
            <a:r>
              <a:rPr lang="en-US" b="1" i="1" dirty="0" err="1">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rPr>
              <a:t>Weboc</a:t>
            </a:r>
            <a:endParaRPr lang="en-US" b="1" i="1" dirty="0">
              <a:solidFill>
                <a:sysClr val="windowText" lastClr="000000"/>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56267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095B2-468C-4E06-A784-629F6D6F9EFA}"/>
              </a:ext>
            </a:extLst>
          </p:cNvPr>
          <p:cNvSpPr>
            <a:spLocks noGrp="1"/>
          </p:cNvSpPr>
          <p:nvPr>
            <p:ph idx="1"/>
          </p:nvPr>
        </p:nvSpPr>
        <p:spPr>
          <a:xfrm>
            <a:off x="526473" y="1316183"/>
            <a:ext cx="8174182" cy="4743834"/>
          </a:xfrm>
        </p:spPr>
        <p:txBody>
          <a:bodyPr/>
          <a:lstStyle/>
          <a:p>
            <a:r>
              <a:rPr lang="en-US" dirty="0"/>
              <a:t>CPFTA has provided import orientation for local importers and producers </a:t>
            </a:r>
          </a:p>
          <a:p>
            <a:r>
              <a:rPr lang="en-US" dirty="0"/>
              <a:t>DAP fertilizer is stagnant for almost last 5 years to a level of 700,000 tons which is only 33% of local demand. </a:t>
            </a:r>
          </a:p>
          <a:p>
            <a:r>
              <a:rPr lang="en-US" dirty="0"/>
              <a:t>Pakistan was saved from price impacts during Pandemic as fertilizer importers in Pakistan immediately imported DAP fertilizer at a rate of 600 USD/ton unlike Indian importing price of 700 USD/ton.</a:t>
            </a:r>
          </a:p>
        </p:txBody>
      </p:sp>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26</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 on DAP</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149285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095B2-468C-4E06-A784-629F6D6F9EFA}"/>
              </a:ext>
            </a:extLst>
          </p:cNvPr>
          <p:cNvSpPr>
            <a:spLocks noGrp="1"/>
          </p:cNvSpPr>
          <p:nvPr>
            <p:ph idx="1"/>
          </p:nvPr>
        </p:nvSpPr>
        <p:spPr>
          <a:xfrm>
            <a:off x="526473" y="1316183"/>
            <a:ext cx="8174182" cy="4743834"/>
          </a:xfrm>
        </p:spPr>
        <p:txBody>
          <a:bodyPr/>
          <a:lstStyle/>
          <a:p>
            <a:pPr marL="0" indent="0">
              <a:buNone/>
            </a:pPr>
            <a:r>
              <a:rPr lang="en-US" b="1" i="1" dirty="0"/>
              <a:t>Short Term Plan</a:t>
            </a:r>
          </a:p>
          <a:p>
            <a:r>
              <a:rPr lang="en-US" dirty="0"/>
              <a:t>	Facilitation of chartered party agreement in order to fix price of imports may reduce import bills by taking care of price hikes </a:t>
            </a:r>
          </a:p>
          <a:p>
            <a:pPr marL="0" indent="0">
              <a:buNone/>
            </a:pPr>
            <a:r>
              <a:rPr lang="en-US" b="1" i="1" dirty="0"/>
              <a:t>Long Term Plan</a:t>
            </a:r>
          </a:p>
          <a:p>
            <a:pPr lvl="1"/>
            <a:r>
              <a:rPr lang="en-US" dirty="0"/>
              <a:t>Long term plan includes establishment of joint ventures with OCP and other integrated DAP producers 	</a:t>
            </a:r>
          </a:p>
          <a:p>
            <a:pPr lvl="1"/>
            <a:r>
              <a:rPr lang="en-US" dirty="0"/>
              <a:t>One such plan is of </a:t>
            </a:r>
            <a:r>
              <a:rPr lang="en-US" dirty="0" err="1"/>
              <a:t>Fauji</a:t>
            </a:r>
            <a:r>
              <a:rPr lang="en-US" dirty="0"/>
              <a:t> Fertilizer who is trying to build 1-million-ton plant through a joint venture with OCP a state-owned Morocco firm</a:t>
            </a:r>
          </a:p>
          <a:p>
            <a:pPr lvl="1"/>
            <a:r>
              <a:rPr lang="en-US" dirty="0"/>
              <a:t>Mining facilities for Phosphorous extraction in Pakistan near Hazara</a:t>
            </a:r>
          </a:p>
        </p:txBody>
      </p:sp>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27</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Possible Way out</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314223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095B2-468C-4E06-A784-629F6D6F9EFA}"/>
              </a:ext>
            </a:extLst>
          </p:cNvPr>
          <p:cNvSpPr>
            <a:spLocks noGrp="1"/>
          </p:cNvSpPr>
          <p:nvPr>
            <p:ph idx="1"/>
          </p:nvPr>
        </p:nvSpPr>
        <p:spPr>
          <a:xfrm>
            <a:off x="526473" y="1316183"/>
            <a:ext cx="8174182" cy="4743834"/>
          </a:xfrm>
        </p:spPr>
        <p:txBody>
          <a:bodyPr/>
          <a:lstStyle/>
          <a:p>
            <a:r>
              <a:rPr lang="en-US" dirty="0"/>
              <a:t>Globally synthetic fiber based to cotton yarn-based textile ratio is 70:30. </a:t>
            </a:r>
          </a:p>
          <a:p>
            <a:r>
              <a:rPr lang="en-US" dirty="0"/>
              <a:t>Polyester yarn fabric is imported as </a:t>
            </a:r>
            <a:r>
              <a:rPr lang="en-US" dirty="0" err="1"/>
              <a:t>lacra</a:t>
            </a:r>
            <a:r>
              <a:rPr lang="en-US" dirty="0"/>
              <a:t> (Stretchable yarn one sided and two sided), nylon and other fabrics</a:t>
            </a:r>
          </a:p>
        </p:txBody>
      </p:sp>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28</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Case of Synthetic Yarn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2" name="Diagram 1">
            <a:extLst>
              <a:ext uri="{FF2B5EF4-FFF2-40B4-BE49-F238E27FC236}">
                <a16:creationId xmlns:a16="http://schemas.microsoft.com/office/drawing/2014/main" id="{DA02C18A-5293-467C-9AE4-AD426323B23C}"/>
              </a:ext>
            </a:extLst>
          </p:cNvPr>
          <p:cNvGraphicFramePr/>
          <p:nvPr>
            <p:extLst>
              <p:ext uri="{D42A27DB-BD31-4B8C-83A1-F6EECF244321}">
                <p14:modId xmlns:p14="http://schemas.microsoft.com/office/powerpoint/2010/main" val="1386047963"/>
              </p:ext>
            </p:extLst>
          </p:nvPr>
        </p:nvGraphicFramePr>
        <p:xfrm>
          <a:off x="872837" y="3035993"/>
          <a:ext cx="3574472" cy="1785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0FD220CA-1E8E-47FC-8CE1-39F21B9457D0}"/>
              </a:ext>
            </a:extLst>
          </p:cNvPr>
          <p:cNvSpPr/>
          <p:nvPr/>
        </p:nvSpPr>
        <p:spPr>
          <a:xfrm>
            <a:off x="609601" y="4821382"/>
            <a:ext cx="8091054" cy="896527"/>
          </a:xfrm>
          <a:prstGeom prst="rect">
            <a:avLst/>
          </a:prstGeom>
        </p:spPr>
        <p:txBody>
          <a:bodyPr wrap="square">
            <a:spAutoFit/>
          </a:bodyPr>
          <a:lstStyle/>
          <a:p>
            <a:r>
              <a:rPr lang="en-US" sz="2613" dirty="0"/>
              <a:t>Polyester yarn raw materials mainly include Polyester Staple Fiber bearing an HS code 55032010 &amp; 55032090. </a:t>
            </a:r>
          </a:p>
        </p:txBody>
      </p:sp>
      <p:pic>
        <p:nvPicPr>
          <p:cNvPr id="2050" name="Picture 2" descr="Polyester Staple Fibre PSF">
            <a:extLst>
              <a:ext uri="{FF2B5EF4-FFF2-40B4-BE49-F238E27FC236}">
                <a16:creationId xmlns:a16="http://schemas.microsoft.com/office/drawing/2014/main" id="{F5CF8595-53DD-4CB3-B309-783E61C423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3164" y="3035993"/>
            <a:ext cx="2895599" cy="17670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or: Curved 6">
            <a:extLst>
              <a:ext uri="{FF2B5EF4-FFF2-40B4-BE49-F238E27FC236}">
                <a16:creationId xmlns:a16="http://schemas.microsoft.com/office/drawing/2014/main" id="{AEBD958B-2210-4A6A-B46F-22BB11686643}"/>
              </a:ext>
            </a:extLst>
          </p:cNvPr>
          <p:cNvCxnSpPr>
            <a:cxnSpLocks/>
            <a:endCxn id="14" idx="3"/>
          </p:cNvCxnSpPr>
          <p:nvPr/>
        </p:nvCxnSpPr>
        <p:spPr>
          <a:xfrm rot="10800000" flipV="1">
            <a:off x="3394367" y="5659024"/>
            <a:ext cx="2189013" cy="400108"/>
          </a:xfrm>
          <a:prstGeom prst="curvedConnector3">
            <a:avLst>
              <a:gd name="adj1" fmla="val 253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9A18C5CA-3BFD-4C93-9F02-DF2B1ED92C86}"/>
              </a:ext>
            </a:extLst>
          </p:cNvPr>
          <p:cNvCxnSpPr>
            <a:cxnSpLocks/>
          </p:cNvCxnSpPr>
          <p:nvPr/>
        </p:nvCxnSpPr>
        <p:spPr>
          <a:xfrm rot="5400000">
            <a:off x="7672806" y="5731772"/>
            <a:ext cx="240754" cy="13856"/>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D5A3A7-BC0C-4E84-9ECD-220792CF4D5F}"/>
              </a:ext>
            </a:extLst>
          </p:cNvPr>
          <p:cNvSpPr txBox="1"/>
          <p:nvPr/>
        </p:nvSpPr>
        <p:spPr>
          <a:xfrm>
            <a:off x="1191491" y="5859077"/>
            <a:ext cx="2202875" cy="400110"/>
          </a:xfrm>
          <a:prstGeom prst="rect">
            <a:avLst/>
          </a:prstGeom>
          <a:noFill/>
          <a:ln>
            <a:noFill/>
          </a:ln>
        </p:spPr>
        <p:txBody>
          <a:bodyPr wrap="square" rtlCol="0">
            <a:spAutoFit/>
          </a:bodyPr>
          <a:lstStyle/>
          <a:p>
            <a:r>
              <a:rPr lang="en-US" sz="2000" b="1" dirty="0"/>
              <a:t>Less than 2 denier</a:t>
            </a:r>
          </a:p>
        </p:txBody>
      </p:sp>
      <p:sp>
        <p:nvSpPr>
          <p:cNvPr id="18" name="TextBox 17">
            <a:extLst>
              <a:ext uri="{FF2B5EF4-FFF2-40B4-BE49-F238E27FC236}">
                <a16:creationId xmlns:a16="http://schemas.microsoft.com/office/drawing/2014/main" id="{EE64A75B-2307-484A-A48C-C5C1663559C0}"/>
              </a:ext>
            </a:extLst>
          </p:cNvPr>
          <p:cNvSpPr txBox="1"/>
          <p:nvPr/>
        </p:nvSpPr>
        <p:spPr>
          <a:xfrm>
            <a:off x="6026724" y="5759492"/>
            <a:ext cx="3338949" cy="400110"/>
          </a:xfrm>
          <a:prstGeom prst="rect">
            <a:avLst/>
          </a:prstGeom>
          <a:noFill/>
          <a:ln>
            <a:noFill/>
          </a:ln>
        </p:spPr>
        <p:txBody>
          <a:bodyPr wrap="square" rtlCol="0">
            <a:spAutoFit/>
          </a:bodyPr>
          <a:lstStyle/>
          <a:p>
            <a:r>
              <a:rPr lang="en-US" sz="2000" b="1" dirty="0"/>
              <a:t>Equal or more than 2 denier</a:t>
            </a:r>
          </a:p>
        </p:txBody>
      </p:sp>
    </p:spTree>
    <p:extLst>
      <p:ext uri="{BB962C8B-B14F-4D97-AF65-F5344CB8AC3E}">
        <p14:creationId xmlns:p14="http://schemas.microsoft.com/office/powerpoint/2010/main" val="54098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4C16E48-F7D9-4956-8267-CDC8F54E17B2}"/>
              </a:ext>
            </a:extLst>
          </p:cNvPr>
          <p:cNvGraphicFramePr>
            <a:graphicFrameLocks noGrp="1"/>
          </p:cNvGraphicFramePr>
          <p:nvPr>
            <p:ph idx="1"/>
            <p:extLst>
              <p:ext uri="{D42A27DB-BD31-4B8C-83A1-F6EECF244321}">
                <p14:modId xmlns:p14="http://schemas.microsoft.com/office/powerpoint/2010/main" val="3973744242"/>
              </p:ext>
            </p:extLst>
          </p:nvPr>
        </p:nvGraphicFramePr>
        <p:xfrm>
          <a:off x="429491" y="1483863"/>
          <a:ext cx="8201892" cy="1753109"/>
        </p:xfrm>
        <a:graphic>
          <a:graphicData uri="http://schemas.openxmlformats.org/drawingml/2006/table">
            <a:tbl>
              <a:tblPr firstRow="1" firstCol="1" bandRow="1">
                <a:tableStyleId>{93296810-A885-4BE3-A3E7-6D5BEEA58F35}</a:tableStyleId>
              </a:tblPr>
              <a:tblGrid>
                <a:gridCol w="2050473">
                  <a:extLst>
                    <a:ext uri="{9D8B030D-6E8A-4147-A177-3AD203B41FA5}">
                      <a16:colId xmlns:a16="http://schemas.microsoft.com/office/drawing/2014/main" val="2956086934"/>
                    </a:ext>
                  </a:extLst>
                </a:gridCol>
                <a:gridCol w="2050473">
                  <a:extLst>
                    <a:ext uri="{9D8B030D-6E8A-4147-A177-3AD203B41FA5}">
                      <a16:colId xmlns:a16="http://schemas.microsoft.com/office/drawing/2014/main" val="2285336243"/>
                    </a:ext>
                  </a:extLst>
                </a:gridCol>
                <a:gridCol w="2050473">
                  <a:extLst>
                    <a:ext uri="{9D8B030D-6E8A-4147-A177-3AD203B41FA5}">
                      <a16:colId xmlns:a16="http://schemas.microsoft.com/office/drawing/2014/main" val="2998267818"/>
                    </a:ext>
                  </a:extLst>
                </a:gridCol>
                <a:gridCol w="2050473">
                  <a:extLst>
                    <a:ext uri="{9D8B030D-6E8A-4147-A177-3AD203B41FA5}">
                      <a16:colId xmlns:a16="http://schemas.microsoft.com/office/drawing/2014/main" val="3576185363"/>
                    </a:ext>
                  </a:extLst>
                </a:gridCol>
              </a:tblGrid>
              <a:tr h="0">
                <a:tc>
                  <a:txBody>
                    <a:bodyPr/>
                    <a:lstStyle/>
                    <a:p>
                      <a:pPr algn="ctr">
                        <a:lnSpc>
                          <a:spcPct val="107000"/>
                        </a:lnSpc>
                        <a:spcAft>
                          <a:spcPts val="0"/>
                        </a:spcAft>
                      </a:pPr>
                      <a:r>
                        <a:rPr lang="en-US" sz="2000">
                          <a:effectLst/>
                        </a:rPr>
                        <a:t>Pakistan</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2000">
                          <a:effectLst/>
                        </a:rPr>
                        <a:t>China</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2000" dirty="0">
                          <a:effectLst/>
                        </a:rPr>
                        <a:t>Bangladesh</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2000">
                          <a:effectLst/>
                        </a:rPr>
                        <a:t>Vietnam</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394012787"/>
                  </a:ext>
                </a:extLst>
              </a:tr>
              <a:tr h="0">
                <a:tc gridSpan="4">
                  <a:txBody>
                    <a:bodyPr/>
                    <a:lstStyle/>
                    <a:p>
                      <a:pPr algn="ctr">
                        <a:lnSpc>
                          <a:spcPct val="107000"/>
                        </a:lnSpc>
                        <a:spcAft>
                          <a:spcPts val="0"/>
                        </a:spcAft>
                      </a:pPr>
                      <a:r>
                        <a:rPr lang="en-US" sz="1800">
                          <a:effectLst/>
                        </a:rPr>
                        <a:t>HS Code: 55032000</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5688428"/>
                  </a:ext>
                </a:extLst>
              </a:tr>
              <a:tr h="0">
                <a:tc>
                  <a:txBody>
                    <a:bodyPr/>
                    <a:lstStyle/>
                    <a:p>
                      <a:pPr algn="ctr">
                        <a:lnSpc>
                          <a:spcPct val="107000"/>
                        </a:lnSpc>
                        <a:spcAft>
                          <a:spcPts val="0"/>
                        </a:spcAft>
                      </a:pPr>
                      <a:r>
                        <a:rPr lang="en-US" sz="1800">
                          <a:effectLst/>
                        </a:rPr>
                        <a:t>11% (CD) + 17% (ST) + IT (11%) + 2% (ADC) + 11.51% (Dumping)</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a:effectLst/>
                        </a:rPr>
                        <a:t>4% (CD)</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a:effectLst/>
                        </a:rPr>
                        <a:t>5 % (Only CD)</a:t>
                      </a:r>
                      <a:endParaRPr lang="en-US" sz="1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dirty="0">
                          <a:effectLst/>
                        </a:rPr>
                        <a:t>2 % (CD)</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811512276"/>
                  </a:ext>
                </a:extLst>
              </a:tr>
            </a:tbl>
          </a:graphicData>
        </a:graphic>
      </p:graphicFrame>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29</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Tariff Comparison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6" name="Rectangle 5">
            <a:extLst>
              <a:ext uri="{FF2B5EF4-FFF2-40B4-BE49-F238E27FC236}">
                <a16:creationId xmlns:a16="http://schemas.microsoft.com/office/drawing/2014/main" id="{28C794FD-445C-4DBD-AB14-DC3FF638EA85}"/>
              </a:ext>
            </a:extLst>
          </p:cNvPr>
          <p:cNvSpPr/>
          <p:nvPr/>
        </p:nvSpPr>
        <p:spPr>
          <a:xfrm>
            <a:off x="429491" y="3236972"/>
            <a:ext cx="8201891" cy="2620076"/>
          </a:xfrm>
          <a:prstGeom prst="rect">
            <a:avLst/>
          </a:prstGeom>
        </p:spPr>
        <p:txBody>
          <a:bodyPr wrap="square">
            <a:spAutoFit/>
          </a:bodyPr>
          <a:lstStyle/>
          <a:p>
            <a:pPr marL="457200" indent="-457200">
              <a:buFont typeface="Arial" panose="020B0604020202020204" pitchFamily="34" charset="0"/>
              <a:buChar char="•"/>
            </a:pPr>
            <a:r>
              <a:rPr lang="en-US" sz="2613" dirty="0"/>
              <a:t>Pakistan’s local producers of polyester fiber are unable to match international market prices</a:t>
            </a:r>
          </a:p>
          <a:p>
            <a:pPr marL="457200" indent="-457200">
              <a:buFont typeface="Arial" panose="020B0604020202020204" pitchFamily="34" charset="0"/>
              <a:buChar char="•"/>
            </a:pPr>
            <a:r>
              <a:rPr lang="en-US" sz="2800" dirty="0">
                <a:latin typeface="Calibri" panose="020F0502020204030204" pitchFamily="34" charset="0"/>
                <a:ea typeface="Yu Mincho" panose="02020400000000000000" pitchFamily="18" charset="-128"/>
                <a:cs typeface="Arial" panose="020B0604020202020204" pitchFamily="34" charset="0"/>
              </a:rPr>
              <a:t>Polyester fiber face almost 33% duty which is similar to peer countries like Bangladesh with 27%. </a:t>
            </a:r>
          </a:p>
          <a:p>
            <a:pPr marL="457200" indent="-457200">
              <a:buFont typeface="Arial" panose="020B0604020202020204" pitchFamily="34" charset="0"/>
              <a:buChar char="•"/>
            </a:pPr>
            <a:r>
              <a:rPr lang="en-US" sz="2800" dirty="0">
                <a:latin typeface="Calibri" panose="020F0502020204030204" pitchFamily="34" charset="0"/>
                <a:ea typeface="Yu Mincho" panose="02020400000000000000" pitchFamily="18" charset="-128"/>
                <a:cs typeface="Arial" panose="020B0604020202020204" pitchFamily="34" charset="0"/>
              </a:rPr>
              <a:t>Anti-dumping duties are still under the process of review as those were applied between 2015 to 2020</a:t>
            </a:r>
            <a:endParaRPr lang="en-US" sz="2613" dirty="0"/>
          </a:p>
        </p:txBody>
      </p:sp>
    </p:spTree>
    <p:extLst>
      <p:ext uri="{BB962C8B-B14F-4D97-AF65-F5344CB8AC3E}">
        <p14:creationId xmlns:p14="http://schemas.microsoft.com/office/powerpoint/2010/main" val="134017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Pakistan Imports from World</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6CAE0D6A-4517-4442-8CF2-71E08FC1755A}"/>
              </a:ext>
            </a:extLst>
          </p:cNvPr>
          <p:cNvGraphicFramePr>
            <a:graphicFrameLocks noGrp="1"/>
          </p:cNvGraphicFramePr>
          <p:nvPr>
            <p:ph idx="1"/>
            <p:extLst>
              <p:ext uri="{D42A27DB-BD31-4B8C-83A1-F6EECF244321}">
                <p14:modId xmlns:p14="http://schemas.microsoft.com/office/powerpoint/2010/main" val="1354168952"/>
              </p:ext>
            </p:extLst>
          </p:nvPr>
        </p:nvGraphicFramePr>
        <p:xfrm>
          <a:off x="254000" y="1188720"/>
          <a:ext cx="8636000" cy="2735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73C9ADF-73A8-4F3F-ADB3-060C1A7DBFC0}"/>
              </a:ext>
            </a:extLst>
          </p:cNvPr>
          <p:cNvGraphicFramePr/>
          <p:nvPr>
            <p:extLst>
              <p:ext uri="{D42A27DB-BD31-4B8C-83A1-F6EECF244321}">
                <p14:modId xmlns:p14="http://schemas.microsoft.com/office/powerpoint/2010/main" val="1810692186"/>
              </p:ext>
            </p:extLst>
          </p:nvPr>
        </p:nvGraphicFramePr>
        <p:xfrm>
          <a:off x="314642" y="3886201"/>
          <a:ext cx="8473758" cy="24257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a:xfrm>
            <a:off x="7086599" y="6060017"/>
            <a:ext cx="2057400" cy="340783"/>
          </a:xfrm>
        </p:spPr>
        <p:txBody>
          <a:bodyPr vert="horz" lIns="91440" tIns="45720" rIns="91440" bIns="45720" rtlCol="0" anchor="ctr"/>
          <a:lstStyle/>
          <a:p>
            <a:fld id="{B6AE7831-9EB6-4111-82BE-898BCD4F3E78}" type="slidenum">
              <a:rPr lang="tr-TR" sz="1400">
                <a:solidFill>
                  <a:schemeClr val="tx1"/>
                </a:solidFill>
              </a:rPr>
              <a:pPr/>
              <a:t>3</a:t>
            </a:fld>
            <a:endParaRPr lang="tr-TR" sz="1400" dirty="0">
              <a:solidFill>
                <a:schemeClr val="tx1"/>
              </a:solidFill>
            </a:endParaRPr>
          </a:p>
        </p:txBody>
      </p:sp>
    </p:spTree>
    <p:extLst>
      <p:ext uri="{BB962C8B-B14F-4D97-AF65-F5344CB8AC3E}">
        <p14:creationId xmlns:p14="http://schemas.microsoft.com/office/powerpoint/2010/main" val="64943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095B2-468C-4E06-A784-629F6D6F9EFA}"/>
              </a:ext>
            </a:extLst>
          </p:cNvPr>
          <p:cNvSpPr>
            <a:spLocks noGrp="1"/>
          </p:cNvSpPr>
          <p:nvPr>
            <p:ph idx="1"/>
          </p:nvPr>
        </p:nvSpPr>
        <p:spPr>
          <a:xfrm>
            <a:off x="526473" y="1316183"/>
            <a:ext cx="8174182" cy="4743834"/>
          </a:xfrm>
        </p:spPr>
        <p:txBody>
          <a:bodyPr/>
          <a:lstStyle/>
          <a:p>
            <a:r>
              <a:rPr lang="en-US" dirty="0"/>
              <a:t>CPFTA has not targeted this sector </a:t>
            </a:r>
          </a:p>
          <a:p>
            <a:r>
              <a:rPr lang="en-US" dirty="0"/>
              <a:t>Both the tariff lines for polyester synthetic fiber and under No concession list or under A-15 category</a:t>
            </a:r>
          </a:p>
          <a:p>
            <a:r>
              <a:rPr lang="en-US" dirty="0"/>
              <a:t>Synthetic fiber producers need to pay higher duties making synthetic fiber-based textile products expensive.</a:t>
            </a:r>
          </a:p>
          <a:p>
            <a:r>
              <a:rPr lang="en-US" dirty="0"/>
              <a:t>Demand of manmade fiber is consistently declining across the globe. </a:t>
            </a:r>
          </a:p>
        </p:txBody>
      </p:sp>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30</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418015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095B2-468C-4E06-A784-629F6D6F9EFA}"/>
              </a:ext>
            </a:extLst>
          </p:cNvPr>
          <p:cNvSpPr>
            <a:spLocks noGrp="1"/>
          </p:cNvSpPr>
          <p:nvPr>
            <p:ph idx="1"/>
          </p:nvPr>
        </p:nvSpPr>
        <p:spPr>
          <a:xfrm>
            <a:off x="526473" y="1316183"/>
            <a:ext cx="8174182" cy="1884217"/>
          </a:xfrm>
        </p:spPr>
        <p:txBody>
          <a:bodyPr/>
          <a:lstStyle/>
          <a:p>
            <a:r>
              <a:rPr lang="en-US" dirty="0"/>
              <a:t>Pakistan is unable to produce finest quality Textile products due to unavailability of long staple fiber. </a:t>
            </a:r>
          </a:p>
          <a:p>
            <a:r>
              <a:rPr lang="en-US" dirty="0"/>
              <a:t>Pakistan mainly produce Denim products due to availability of short or medium staple cotton fiber.</a:t>
            </a:r>
          </a:p>
        </p:txBody>
      </p:sp>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31</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Case of Cotton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08DFF52A-E5B7-42F2-A152-E47640B5F812}"/>
              </a:ext>
            </a:extLst>
          </p:cNvPr>
          <p:cNvGraphicFramePr>
            <a:graphicFrameLocks noGrp="1"/>
          </p:cNvGraphicFramePr>
          <p:nvPr>
            <p:extLst>
              <p:ext uri="{D42A27DB-BD31-4B8C-83A1-F6EECF244321}">
                <p14:modId xmlns:p14="http://schemas.microsoft.com/office/powerpoint/2010/main" val="1202754861"/>
              </p:ext>
            </p:extLst>
          </p:nvPr>
        </p:nvGraphicFramePr>
        <p:xfrm>
          <a:off x="785436" y="3024294"/>
          <a:ext cx="7665837" cy="2890777"/>
        </p:xfrm>
        <a:graphic>
          <a:graphicData uri="http://schemas.openxmlformats.org/drawingml/2006/table">
            <a:tbl>
              <a:tblPr firstRow="1" firstCol="1" bandRow="1">
                <a:tableStyleId>{93296810-A885-4BE3-A3E7-6D5BEEA58F35}</a:tableStyleId>
              </a:tblPr>
              <a:tblGrid>
                <a:gridCol w="1319099">
                  <a:extLst>
                    <a:ext uri="{9D8B030D-6E8A-4147-A177-3AD203B41FA5}">
                      <a16:colId xmlns:a16="http://schemas.microsoft.com/office/drawing/2014/main" val="903802420"/>
                    </a:ext>
                  </a:extLst>
                </a:gridCol>
                <a:gridCol w="1065587">
                  <a:extLst>
                    <a:ext uri="{9D8B030D-6E8A-4147-A177-3AD203B41FA5}">
                      <a16:colId xmlns:a16="http://schemas.microsoft.com/office/drawing/2014/main" val="3390462734"/>
                    </a:ext>
                  </a:extLst>
                </a:gridCol>
                <a:gridCol w="2983129">
                  <a:extLst>
                    <a:ext uri="{9D8B030D-6E8A-4147-A177-3AD203B41FA5}">
                      <a16:colId xmlns:a16="http://schemas.microsoft.com/office/drawing/2014/main" val="2319069115"/>
                    </a:ext>
                  </a:extLst>
                </a:gridCol>
                <a:gridCol w="2298022">
                  <a:extLst>
                    <a:ext uri="{9D8B030D-6E8A-4147-A177-3AD203B41FA5}">
                      <a16:colId xmlns:a16="http://schemas.microsoft.com/office/drawing/2014/main" val="1163174361"/>
                    </a:ext>
                  </a:extLst>
                </a:gridCol>
              </a:tblGrid>
              <a:tr h="182880">
                <a:tc gridSpan="4">
                  <a:txBody>
                    <a:bodyPr/>
                    <a:lstStyle/>
                    <a:p>
                      <a:pPr algn="ctr">
                        <a:lnSpc>
                          <a:spcPct val="107000"/>
                        </a:lnSpc>
                        <a:spcAft>
                          <a:spcPts val="0"/>
                        </a:spcAft>
                      </a:pPr>
                      <a:r>
                        <a:rPr lang="en-US" sz="1800">
                          <a:effectLst/>
                        </a:rPr>
                        <a:t>Estimated Duties and Taxes</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5381533"/>
                  </a:ext>
                </a:extLst>
              </a:tr>
              <a:tr h="304800">
                <a:tc>
                  <a:txBody>
                    <a:bodyPr/>
                    <a:lstStyle/>
                    <a:p>
                      <a:pPr algn="ctr">
                        <a:lnSpc>
                          <a:spcPct val="107000"/>
                        </a:lnSpc>
                        <a:spcAft>
                          <a:spcPts val="0"/>
                        </a:spcAft>
                      </a:pPr>
                      <a:r>
                        <a:rPr lang="en-US" sz="1800">
                          <a:effectLst/>
                        </a:rPr>
                        <a:t>HS Code</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a:effectLst/>
                        </a:rPr>
                        <a:t>Unit Price</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r>
                        <a:rPr lang="en-US" sz="1800">
                          <a:effectLst/>
                        </a:rPr>
                        <a:t>Quantity</a:t>
                      </a:r>
                      <a:endParaRPr lang="en-US"/>
                    </a:p>
                  </a:txBody>
                  <a:tcPr marL="68580" marR="68580" marT="0" marB="0"/>
                </a:tc>
                <a:tc>
                  <a:txBody>
                    <a:bodyPr/>
                    <a:lstStyle/>
                    <a:p>
                      <a:pPr algn="ctr">
                        <a:lnSpc>
                          <a:spcPct val="107000"/>
                        </a:lnSpc>
                        <a:spcAft>
                          <a:spcPts val="0"/>
                        </a:spcAft>
                      </a:pPr>
                      <a:r>
                        <a:rPr lang="en-US" sz="1800">
                          <a:effectLst/>
                        </a:rPr>
                        <a:t>Import Value</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610960373"/>
                  </a:ext>
                </a:extLst>
              </a:tr>
              <a:tr h="304800">
                <a:tc>
                  <a:txBody>
                    <a:bodyPr/>
                    <a:lstStyle/>
                    <a:p>
                      <a:pPr algn="ctr">
                        <a:lnSpc>
                          <a:spcPct val="107000"/>
                        </a:lnSpc>
                        <a:spcAft>
                          <a:spcPts val="0"/>
                        </a:spcAft>
                      </a:pPr>
                      <a:r>
                        <a:rPr lang="en-US" sz="1800">
                          <a:effectLst/>
                        </a:rPr>
                        <a:t>1207.2100</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a:effectLst/>
                        </a:rPr>
                        <a:t>1.0000</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r>
                        <a:rPr lang="en-US" sz="1800">
                          <a:effectLst/>
                        </a:rPr>
                        <a:t>27000</a:t>
                      </a:r>
                      <a:endParaRPr lang="en-US"/>
                    </a:p>
                  </a:txBody>
                  <a:tcPr marL="68580" marR="68580" marT="0" marB="0"/>
                </a:tc>
                <a:tc>
                  <a:txBody>
                    <a:bodyPr/>
                    <a:lstStyle/>
                    <a:p>
                      <a:pPr algn="ctr">
                        <a:lnSpc>
                          <a:spcPct val="107000"/>
                        </a:lnSpc>
                        <a:spcAft>
                          <a:spcPts val="0"/>
                        </a:spcAft>
                      </a:pPr>
                      <a:r>
                        <a:rPr lang="en-US" sz="1800">
                          <a:effectLst/>
                        </a:rPr>
                        <a:t>4840630.0000</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508982794"/>
                  </a:ext>
                </a:extLst>
              </a:tr>
              <a:tr h="304800">
                <a:tc gridSpan="2">
                  <a:txBody>
                    <a:bodyPr/>
                    <a:lstStyle/>
                    <a:p>
                      <a:pPr algn="ctr">
                        <a:lnSpc>
                          <a:spcPct val="107000"/>
                        </a:lnSpc>
                        <a:spcAft>
                          <a:spcPts val="0"/>
                        </a:spcAft>
                      </a:pPr>
                      <a:r>
                        <a:rPr lang="en-US" sz="1800">
                          <a:effectLst/>
                        </a:rPr>
                        <a:t> </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a:txBody>
                    <a:bodyPr/>
                    <a:lstStyle/>
                    <a:p>
                      <a:r>
                        <a:rPr lang="en-US" sz="1800" dirty="0">
                          <a:effectLst/>
                        </a:rPr>
                        <a:t>Grand Total</a:t>
                      </a:r>
                      <a:endParaRPr lang="en-US" dirty="0"/>
                    </a:p>
                  </a:txBody>
                  <a:tcPr marL="68580" marR="68580" marT="0" marB="0"/>
                </a:tc>
                <a:tc>
                  <a:txBody>
                    <a:bodyPr/>
                    <a:lstStyle/>
                    <a:p>
                      <a:pPr algn="ctr">
                        <a:lnSpc>
                          <a:spcPct val="107000"/>
                        </a:lnSpc>
                        <a:spcAft>
                          <a:spcPts val="0"/>
                        </a:spcAft>
                      </a:pPr>
                      <a:r>
                        <a:rPr lang="en-US" sz="1800">
                          <a:effectLst/>
                        </a:rPr>
                        <a:t>1760220</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973384957"/>
                  </a:ext>
                </a:extLst>
              </a:tr>
              <a:tr h="182880">
                <a:tc gridSpan="2">
                  <a:txBody>
                    <a:bodyPr/>
                    <a:lstStyle/>
                    <a:p>
                      <a:pPr>
                        <a:lnSpc>
                          <a:spcPct val="107000"/>
                        </a:lnSpc>
                        <a:spcAft>
                          <a:spcPts val="0"/>
                        </a:spcAft>
                      </a:pPr>
                      <a:r>
                        <a:rPr lang="en-US" sz="1800">
                          <a:effectLst/>
                        </a:rPr>
                        <a:t>Duty Name</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1800">
                          <a:effectLst/>
                        </a:rPr>
                        <a:t>Applicable Rate</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a:effectLst/>
                        </a:rPr>
                        <a:t>Net Payable Amount</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462932477"/>
                  </a:ext>
                </a:extLst>
              </a:tr>
              <a:tr h="190500">
                <a:tc gridSpan="2">
                  <a:txBody>
                    <a:bodyPr/>
                    <a:lstStyle/>
                    <a:p>
                      <a:pPr>
                        <a:lnSpc>
                          <a:spcPct val="107000"/>
                        </a:lnSpc>
                        <a:spcAft>
                          <a:spcPts val="0"/>
                        </a:spcAft>
                      </a:pPr>
                      <a:r>
                        <a:rPr lang="en-US" sz="1800">
                          <a:effectLst/>
                        </a:rPr>
                        <a:t>Customs Duty</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1800">
                          <a:effectLst/>
                        </a:rPr>
                        <a:t>3%</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a:effectLst/>
                        </a:rPr>
                        <a:t>145218</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0948962"/>
                  </a:ext>
                </a:extLst>
              </a:tr>
              <a:tr h="190500">
                <a:tc gridSpan="2">
                  <a:txBody>
                    <a:bodyPr/>
                    <a:lstStyle/>
                    <a:p>
                      <a:pPr>
                        <a:lnSpc>
                          <a:spcPct val="107000"/>
                        </a:lnSpc>
                        <a:spcAft>
                          <a:spcPts val="0"/>
                        </a:spcAft>
                      </a:pPr>
                      <a:r>
                        <a:rPr lang="en-US" sz="1800">
                          <a:effectLst/>
                        </a:rPr>
                        <a:t>Sales Tax</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1800">
                          <a:effectLst/>
                        </a:rPr>
                        <a:t>17%</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a:effectLst/>
                        </a:rPr>
                        <a:t>864052</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828735186"/>
                  </a:ext>
                </a:extLst>
              </a:tr>
              <a:tr h="190500">
                <a:tc gridSpan="2">
                  <a:txBody>
                    <a:bodyPr/>
                    <a:lstStyle/>
                    <a:p>
                      <a:pPr>
                        <a:lnSpc>
                          <a:spcPct val="107000"/>
                        </a:lnSpc>
                        <a:spcAft>
                          <a:spcPts val="0"/>
                        </a:spcAft>
                      </a:pPr>
                      <a:r>
                        <a:rPr lang="en-US" sz="1800">
                          <a:effectLst/>
                        </a:rPr>
                        <a:t>Income Tax</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1800">
                          <a:effectLst/>
                        </a:rPr>
                        <a:t>11%</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a:effectLst/>
                        </a:rPr>
                        <a:t>654138</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180904918"/>
                  </a:ext>
                </a:extLst>
              </a:tr>
              <a:tr h="190500">
                <a:tc gridSpan="2">
                  <a:txBody>
                    <a:bodyPr/>
                    <a:lstStyle/>
                    <a:p>
                      <a:pPr>
                        <a:lnSpc>
                          <a:spcPct val="107000"/>
                        </a:lnSpc>
                        <a:spcAft>
                          <a:spcPts val="0"/>
                        </a:spcAft>
                      </a:pPr>
                      <a:r>
                        <a:rPr lang="en-US" sz="1800">
                          <a:effectLst/>
                        </a:rPr>
                        <a:t>Additional Custom Duty</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1800">
                          <a:effectLst/>
                        </a:rPr>
                        <a:t>2%</a:t>
                      </a:r>
                      <a:endParaRPr lang="en-US" sz="24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algn="ctr">
                        <a:lnSpc>
                          <a:spcPct val="107000"/>
                        </a:lnSpc>
                        <a:spcAft>
                          <a:spcPts val="0"/>
                        </a:spcAft>
                      </a:pPr>
                      <a:r>
                        <a:rPr lang="en-US" sz="1800" dirty="0">
                          <a:effectLst/>
                        </a:rPr>
                        <a:t>96812</a:t>
                      </a:r>
                      <a:endParaRPr lang="en-US" sz="24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767955288"/>
                  </a:ext>
                </a:extLst>
              </a:tr>
            </a:tbl>
          </a:graphicData>
        </a:graphic>
      </p:graphicFrame>
      <p:sp>
        <p:nvSpPr>
          <p:cNvPr id="6" name="TextBox 5">
            <a:extLst>
              <a:ext uri="{FF2B5EF4-FFF2-40B4-BE49-F238E27FC236}">
                <a16:creationId xmlns:a16="http://schemas.microsoft.com/office/drawing/2014/main" id="{11583E2B-E673-4829-98ED-123A0BD84183}"/>
              </a:ext>
            </a:extLst>
          </p:cNvPr>
          <p:cNvSpPr txBox="1"/>
          <p:nvPr/>
        </p:nvSpPr>
        <p:spPr>
          <a:xfrm>
            <a:off x="2053937" y="5972161"/>
            <a:ext cx="5119254" cy="400110"/>
          </a:xfrm>
          <a:prstGeom prst="rect">
            <a:avLst/>
          </a:prstGeom>
          <a:noFill/>
          <a:ln>
            <a:noFill/>
          </a:ln>
        </p:spPr>
        <p:txBody>
          <a:bodyPr wrap="square" rtlCol="0">
            <a:spAutoFit/>
          </a:bodyPr>
          <a:lstStyle/>
          <a:p>
            <a:r>
              <a:rPr lang="en-US" sz="2000" b="1" dirty="0"/>
              <a:t>Bangladesh apply 5 % duty. China 0%</a:t>
            </a:r>
          </a:p>
        </p:txBody>
      </p:sp>
    </p:spTree>
    <p:extLst>
      <p:ext uri="{BB962C8B-B14F-4D97-AF65-F5344CB8AC3E}">
        <p14:creationId xmlns:p14="http://schemas.microsoft.com/office/powerpoint/2010/main" val="3668365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095B2-468C-4E06-A784-629F6D6F9EFA}"/>
              </a:ext>
            </a:extLst>
          </p:cNvPr>
          <p:cNvSpPr>
            <a:spLocks noGrp="1"/>
          </p:cNvSpPr>
          <p:nvPr>
            <p:ph idx="1"/>
          </p:nvPr>
        </p:nvSpPr>
        <p:spPr>
          <a:xfrm>
            <a:off x="526473" y="1316183"/>
            <a:ext cx="8174182" cy="3754581"/>
          </a:xfrm>
        </p:spPr>
        <p:txBody>
          <a:bodyPr>
            <a:normAutofit lnSpcReduction="10000"/>
          </a:bodyPr>
          <a:lstStyle/>
          <a:p>
            <a:r>
              <a:rPr lang="en-US" dirty="0"/>
              <a:t>Indian Cotton yield in quantity and in quality has increased since 1992 from 11.89 million 170 kg bales (265 Kg per hectare) to 36.5 million 170 kg bales (459 Kg per hectare) in 2020 </a:t>
            </a:r>
            <a:r>
              <a:rPr lang="en-US" sz="4000" dirty="0">
                <a:solidFill>
                  <a:srgbClr val="002060"/>
                </a:solidFill>
              </a:rPr>
              <a:t>(67% Increase)</a:t>
            </a:r>
          </a:p>
          <a:p>
            <a:r>
              <a:rPr lang="en-US" dirty="0"/>
              <a:t>Pakistan produced 12.8 million 170 kg bales (767 kg per hectare) in 1992 to 4.5 million 170 kg bales (700 kg per hectare) in 2021. </a:t>
            </a:r>
            <a:r>
              <a:rPr lang="en-US" sz="3600" dirty="0">
                <a:solidFill>
                  <a:srgbClr val="FF0000"/>
                </a:solidFill>
              </a:rPr>
              <a:t>(67 % Decrease)</a:t>
            </a:r>
          </a:p>
          <a:p>
            <a:r>
              <a:rPr lang="en-US" dirty="0"/>
              <a:t>China has given zero duty concession on Hybrid Cotton seed while Pakistan has not included in concessionary list</a:t>
            </a:r>
          </a:p>
          <a:p>
            <a:endParaRPr lang="en-US" dirty="0"/>
          </a:p>
        </p:txBody>
      </p:sp>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32</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Pakistan Cotton Situation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64239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B1D40E2-9055-CFB8-E0F1-AE6AA3F428A0}"/>
              </a:ext>
            </a:extLst>
          </p:cNvPr>
          <p:cNvPicPr>
            <a:picLocks noGrp="1" noChangeAspect="1"/>
          </p:cNvPicPr>
          <p:nvPr>
            <p:ph idx="1"/>
          </p:nvPr>
        </p:nvPicPr>
        <p:blipFill rotWithShape="1">
          <a:blip r:embed="rId2"/>
          <a:srcRect l="28141" t="29246" r="12069" b="42652"/>
          <a:stretch/>
        </p:blipFill>
        <p:spPr>
          <a:xfrm>
            <a:off x="630620" y="1608083"/>
            <a:ext cx="7795455" cy="2060027"/>
          </a:xfrm>
        </p:spPr>
      </p:pic>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33</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Case of Iron and Steel</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11" name="TextBox 10">
            <a:extLst>
              <a:ext uri="{FF2B5EF4-FFF2-40B4-BE49-F238E27FC236}">
                <a16:creationId xmlns:a16="http://schemas.microsoft.com/office/drawing/2014/main" id="{9988EBDE-AF48-5D46-96F9-1DA6CBE5FF80}"/>
              </a:ext>
            </a:extLst>
          </p:cNvPr>
          <p:cNvSpPr txBox="1"/>
          <p:nvPr/>
        </p:nvSpPr>
        <p:spPr>
          <a:xfrm>
            <a:off x="4151585" y="3762703"/>
            <a:ext cx="4274489"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Data is taken for Fiscal year (2020-2021)</a:t>
            </a:r>
          </a:p>
        </p:txBody>
      </p:sp>
    </p:spTree>
    <p:extLst>
      <p:ext uri="{BB962C8B-B14F-4D97-AF65-F5344CB8AC3E}">
        <p14:creationId xmlns:p14="http://schemas.microsoft.com/office/powerpoint/2010/main" val="366387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34</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Tariff Comparison</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pic>
        <p:nvPicPr>
          <p:cNvPr id="9" name="Picture 8">
            <a:extLst>
              <a:ext uri="{FF2B5EF4-FFF2-40B4-BE49-F238E27FC236}">
                <a16:creationId xmlns:a16="http://schemas.microsoft.com/office/drawing/2014/main" id="{9105F845-5BBF-FE99-F0FA-092A50013B77}"/>
              </a:ext>
            </a:extLst>
          </p:cNvPr>
          <p:cNvPicPr>
            <a:picLocks noChangeAspect="1"/>
          </p:cNvPicPr>
          <p:nvPr/>
        </p:nvPicPr>
        <p:blipFill rotWithShape="1">
          <a:blip r:embed="rId2"/>
          <a:srcRect l="37816" t="22707" r="16897" b="27818"/>
          <a:stretch/>
        </p:blipFill>
        <p:spPr>
          <a:xfrm>
            <a:off x="798785" y="1524000"/>
            <a:ext cx="7094483" cy="4357524"/>
          </a:xfrm>
          <a:prstGeom prst="rect">
            <a:avLst/>
          </a:prstGeom>
        </p:spPr>
      </p:pic>
    </p:spTree>
    <p:extLst>
      <p:ext uri="{BB962C8B-B14F-4D97-AF65-F5344CB8AC3E}">
        <p14:creationId xmlns:p14="http://schemas.microsoft.com/office/powerpoint/2010/main" val="336025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35</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pic>
        <p:nvPicPr>
          <p:cNvPr id="5" name="Picture 4">
            <a:extLst>
              <a:ext uri="{FF2B5EF4-FFF2-40B4-BE49-F238E27FC236}">
                <a16:creationId xmlns:a16="http://schemas.microsoft.com/office/drawing/2014/main" id="{8D507F3A-5558-F2BC-74BF-3347B3E8CCE0}"/>
              </a:ext>
            </a:extLst>
          </p:cNvPr>
          <p:cNvPicPr>
            <a:picLocks noChangeAspect="1"/>
          </p:cNvPicPr>
          <p:nvPr/>
        </p:nvPicPr>
        <p:blipFill rotWithShape="1">
          <a:blip r:embed="rId2"/>
          <a:srcRect l="35862" t="23525" r="15287" b="22502"/>
          <a:stretch/>
        </p:blipFill>
        <p:spPr>
          <a:xfrm>
            <a:off x="630622" y="1492468"/>
            <a:ext cx="7525406" cy="4674607"/>
          </a:xfrm>
          <a:prstGeom prst="rect">
            <a:avLst/>
          </a:prstGeom>
        </p:spPr>
      </p:pic>
    </p:spTree>
    <p:extLst>
      <p:ext uri="{BB962C8B-B14F-4D97-AF65-F5344CB8AC3E}">
        <p14:creationId xmlns:p14="http://schemas.microsoft.com/office/powerpoint/2010/main" val="4220455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CA700-1B48-B549-912B-CF2DC85F6982}"/>
              </a:ext>
            </a:extLst>
          </p:cNvPr>
          <p:cNvSpPr txBox="1"/>
          <p:nvPr/>
        </p:nvSpPr>
        <p:spPr>
          <a:xfrm>
            <a:off x="2704624" y="833247"/>
            <a:ext cx="3738139" cy="438710"/>
          </a:xfrm>
          <a:prstGeom prst="rect">
            <a:avLst/>
          </a:prstGeom>
          <a:noFill/>
        </p:spPr>
        <p:txBody>
          <a:bodyPr wrap="none" rtlCol="0">
            <a:spAutoFit/>
          </a:bodyPr>
          <a:lstStyle/>
          <a:p>
            <a:pPr algn="ctr"/>
            <a:r>
              <a:rPr lang="en-US" sz="2251" b="1" dirty="0">
                <a:latin typeface="Montserrat" pitchFamily="2" charset="77"/>
              </a:rPr>
              <a:t>FUNNEL DIAGRAM SLIDE</a:t>
            </a:r>
          </a:p>
        </p:txBody>
      </p:sp>
      <p:grpSp>
        <p:nvGrpSpPr>
          <p:cNvPr id="47" name="Group 46">
            <a:extLst>
              <a:ext uri="{FF2B5EF4-FFF2-40B4-BE49-F238E27FC236}">
                <a16:creationId xmlns:a16="http://schemas.microsoft.com/office/drawing/2014/main" id="{085BE736-CA06-3546-BAC9-B6883F69A7DD}"/>
              </a:ext>
            </a:extLst>
          </p:cNvPr>
          <p:cNvGrpSpPr/>
          <p:nvPr/>
        </p:nvGrpSpPr>
        <p:grpSpPr>
          <a:xfrm>
            <a:off x="2614375" y="1911907"/>
            <a:ext cx="3855244" cy="3163490"/>
            <a:chOff x="3485833" y="1711008"/>
            <a:chExt cx="5140325" cy="4217987"/>
          </a:xfrm>
        </p:grpSpPr>
        <p:sp>
          <p:nvSpPr>
            <p:cNvPr id="48" name="Freeform 55">
              <a:extLst>
                <a:ext uri="{FF2B5EF4-FFF2-40B4-BE49-F238E27FC236}">
                  <a16:creationId xmlns:a16="http://schemas.microsoft.com/office/drawing/2014/main" id="{CD6FDF01-2D85-5644-BBB5-26B9ACB77E96}"/>
                </a:ext>
              </a:extLst>
            </p:cNvPr>
            <p:cNvSpPr>
              <a:spLocks/>
            </p:cNvSpPr>
            <p:nvPr/>
          </p:nvSpPr>
          <p:spPr bwMode="auto">
            <a:xfrm>
              <a:off x="3485833" y="1711008"/>
              <a:ext cx="5140325" cy="4217987"/>
            </a:xfrm>
            <a:custGeom>
              <a:avLst/>
              <a:gdLst>
                <a:gd name="T0" fmla="*/ 1786 w 1788"/>
                <a:gd name="T1" fmla="*/ 97 h 1467"/>
                <a:gd name="T2" fmla="*/ 1780 w 1788"/>
                <a:gd name="T3" fmla="*/ 90 h 1467"/>
                <a:gd name="T4" fmla="*/ 1772 w 1788"/>
                <a:gd name="T5" fmla="*/ 84 h 1467"/>
                <a:gd name="T6" fmla="*/ 1765 w 1788"/>
                <a:gd name="T7" fmla="*/ 80 h 1467"/>
                <a:gd name="T8" fmla="*/ 1750 w 1788"/>
                <a:gd name="T9" fmla="*/ 74 h 1467"/>
                <a:gd name="T10" fmla="*/ 1734 w 1788"/>
                <a:gd name="T11" fmla="*/ 68 h 1467"/>
                <a:gd name="T12" fmla="*/ 1715 w 1788"/>
                <a:gd name="T13" fmla="*/ 63 h 1467"/>
                <a:gd name="T14" fmla="*/ 1693 w 1788"/>
                <a:gd name="T15" fmla="*/ 57 h 1467"/>
                <a:gd name="T16" fmla="*/ 1660 w 1788"/>
                <a:gd name="T17" fmla="*/ 50 h 1467"/>
                <a:gd name="T18" fmla="*/ 1629 w 1788"/>
                <a:gd name="T19" fmla="*/ 45 h 1467"/>
                <a:gd name="T20" fmla="*/ 1607 w 1788"/>
                <a:gd name="T21" fmla="*/ 41 h 1467"/>
                <a:gd name="T22" fmla="*/ 1577 w 1788"/>
                <a:gd name="T23" fmla="*/ 37 h 1467"/>
                <a:gd name="T24" fmla="*/ 1550 w 1788"/>
                <a:gd name="T25" fmla="*/ 33 h 1467"/>
                <a:gd name="T26" fmla="*/ 1490 w 1788"/>
                <a:gd name="T27" fmla="*/ 27 h 1467"/>
                <a:gd name="T28" fmla="*/ 1454 w 1788"/>
                <a:gd name="T29" fmla="*/ 23 h 1467"/>
                <a:gd name="T30" fmla="*/ 1414 w 1788"/>
                <a:gd name="T31" fmla="*/ 19 h 1467"/>
                <a:gd name="T32" fmla="*/ 1377 w 1788"/>
                <a:gd name="T33" fmla="*/ 17 h 1467"/>
                <a:gd name="T34" fmla="*/ 1310 w 1788"/>
                <a:gd name="T35" fmla="*/ 12 h 1467"/>
                <a:gd name="T36" fmla="*/ 1271 w 1788"/>
                <a:gd name="T37" fmla="*/ 10 h 1467"/>
                <a:gd name="T38" fmla="*/ 1237 w 1788"/>
                <a:gd name="T39" fmla="*/ 8 h 1467"/>
                <a:gd name="T40" fmla="*/ 1174 w 1788"/>
                <a:gd name="T41" fmla="*/ 5 h 1467"/>
                <a:gd name="T42" fmla="*/ 1148 w 1788"/>
                <a:gd name="T43" fmla="*/ 4 h 1467"/>
                <a:gd name="T44" fmla="*/ 1117 w 1788"/>
                <a:gd name="T45" fmla="*/ 3 h 1467"/>
                <a:gd name="T46" fmla="*/ 1084 w 1788"/>
                <a:gd name="T47" fmla="*/ 2 h 1467"/>
                <a:gd name="T48" fmla="*/ 1050 w 1788"/>
                <a:gd name="T49" fmla="*/ 2 h 1467"/>
                <a:gd name="T50" fmla="*/ 1024 w 1788"/>
                <a:gd name="T51" fmla="*/ 1 h 1467"/>
                <a:gd name="T52" fmla="*/ 999 w 1788"/>
                <a:gd name="T53" fmla="*/ 1 h 1467"/>
                <a:gd name="T54" fmla="*/ 956 w 1788"/>
                <a:gd name="T55" fmla="*/ 0 h 1467"/>
                <a:gd name="T56" fmla="*/ 909 w 1788"/>
                <a:gd name="T57" fmla="*/ 0 h 1467"/>
                <a:gd name="T58" fmla="*/ 856 w 1788"/>
                <a:gd name="T59" fmla="*/ 0 h 1467"/>
                <a:gd name="T60" fmla="*/ 831 w 1788"/>
                <a:gd name="T61" fmla="*/ 0 h 1467"/>
                <a:gd name="T62" fmla="*/ 790 w 1788"/>
                <a:gd name="T63" fmla="*/ 1 h 1467"/>
                <a:gd name="T64" fmla="*/ 764 w 1788"/>
                <a:gd name="T65" fmla="*/ 1 h 1467"/>
                <a:gd name="T66" fmla="*/ 728 w 1788"/>
                <a:gd name="T67" fmla="*/ 2 h 1467"/>
                <a:gd name="T68" fmla="*/ 696 w 1788"/>
                <a:gd name="T69" fmla="*/ 3 h 1467"/>
                <a:gd name="T70" fmla="*/ 666 w 1788"/>
                <a:gd name="T71" fmla="*/ 4 h 1467"/>
                <a:gd name="T72" fmla="*/ 640 w 1788"/>
                <a:gd name="T73" fmla="*/ 4 h 1467"/>
                <a:gd name="T74" fmla="*/ 589 w 1788"/>
                <a:gd name="T75" fmla="*/ 6 h 1467"/>
                <a:gd name="T76" fmla="*/ 552 w 1788"/>
                <a:gd name="T77" fmla="*/ 8 h 1467"/>
                <a:gd name="T78" fmla="*/ 517 w 1788"/>
                <a:gd name="T79" fmla="*/ 10 h 1467"/>
                <a:gd name="T80" fmla="*/ 448 w 1788"/>
                <a:gd name="T81" fmla="*/ 14 h 1467"/>
                <a:gd name="T82" fmla="*/ 412 w 1788"/>
                <a:gd name="T83" fmla="*/ 17 h 1467"/>
                <a:gd name="T84" fmla="*/ 371 w 1788"/>
                <a:gd name="T85" fmla="*/ 20 h 1467"/>
                <a:gd name="T86" fmla="*/ 334 w 1788"/>
                <a:gd name="T87" fmla="*/ 23 h 1467"/>
                <a:gd name="T88" fmla="*/ 263 w 1788"/>
                <a:gd name="T89" fmla="*/ 30 h 1467"/>
                <a:gd name="T90" fmla="*/ 225 w 1788"/>
                <a:gd name="T91" fmla="*/ 35 h 1467"/>
                <a:gd name="T92" fmla="*/ 205 w 1788"/>
                <a:gd name="T93" fmla="*/ 38 h 1467"/>
                <a:gd name="T94" fmla="*/ 182 w 1788"/>
                <a:gd name="T95" fmla="*/ 41 h 1467"/>
                <a:gd name="T96" fmla="*/ 152 w 1788"/>
                <a:gd name="T97" fmla="*/ 46 h 1467"/>
                <a:gd name="T98" fmla="*/ 128 w 1788"/>
                <a:gd name="T99" fmla="*/ 50 h 1467"/>
                <a:gd name="T100" fmla="*/ 93 w 1788"/>
                <a:gd name="T101" fmla="*/ 58 h 1467"/>
                <a:gd name="T102" fmla="*/ 72 w 1788"/>
                <a:gd name="T103" fmla="*/ 63 h 1467"/>
                <a:gd name="T104" fmla="*/ 54 w 1788"/>
                <a:gd name="T105" fmla="*/ 69 h 1467"/>
                <a:gd name="T106" fmla="*/ 38 w 1788"/>
                <a:gd name="T107" fmla="*/ 74 h 1467"/>
                <a:gd name="T108" fmla="*/ 24 w 1788"/>
                <a:gd name="T109" fmla="*/ 80 h 1467"/>
                <a:gd name="T110" fmla="*/ 14 w 1788"/>
                <a:gd name="T111" fmla="*/ 86 h 1467"/>
                <a:gd name="T112" fmla="*/ 6 w 1788"/>
                <a:gd name="T113" fmla="*/ 93 h 1467"/>
                <a:gd name="T114" fmla="*/ 2 w 1788"/>
                <a:gd name="T115" fmla="*/ 99 h 1467"/>
                <a:gd name="T116" fmla="*/ 1 w 1788"/>
                <a:gd name="T117" fmla="*/ 106 h 1467"/>
                <a:gd name="T118" fmla="*/ 4 w 1788"/>
                <a:gd name="T119" fmla="*/ 113 h 1467"/>
                <a:gd name="T120" fmla="*/ 703 w 1788"/>
                <a:gd name="T121" fmla="*/ 1467 h 1467"/>
                <a:gd name="T122" fmla="*/ 1784 w 1788"/>
                <a:gd name="T123" fmla="*/ 114 h 1467"/>
                <a:gd name="T124" fmla="*/ 1788 w 1788"/>
                <a:gd name="T125" fmla="*/ 108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8" h="1467">
                  <a:moveTo>
                    <a:pt x="1788" y="102"/>
                  </a:moveTo>
                  <a:cubicBezTo>
                    <a:pt x="1788" y="102"/>
                    <a:pt x="1788" y="102"/>
                    <a:pt x="1788" y="102"/>
                  </a:cubicBezTo>
                  <a:cubicBezTo>
                    <a:pt x="1788" y="101"/>
                    <a:pt x="1788" y="100"/>
                    <a:pt x="1788" y="100"/>
                  </a:cubicBezTo>
                  <a:cubicBezTo>
                    <a:pt x="1787" y="99"/>
                    <a:pt x="1787" y="99"/>
                    <a:pt x="1787" y="99"/>
                  </a:cubicBezTo>
                  <a:cubicBezTo>
                    <a:pt x="1787" y="98"/>
                    <a:pt x="1787" y="97"/>
                    <a:pt x="1786" y="97"/>
                  </a:cubicBezTo>
                  <a:cubicBezTo>
                    <a:pt x="1786" y="96"/>
                    <a:pt x="1786" y="96"/>
                    <a:pt x="1785" y="96"/>
                  </a:cubicBezTo>
                  <a:cubicBezTo>
                    <a:pt x="1785" y="95"/>
                    <a:pt x="1785" y="94"/>
                    <a:pt x="1784" y="94"/>
                  </a:cubicBezTo>
                  <a:cubicBezTo>
                    <a:pt x="1784" y="94"/>
                    <a:pt x="1784" y="93"/>
                    <a:pt x="1783" y="93"/>
                  </a:cubicBezTo>
                  <a:cubicBezTo>
                    <a:pt x="1783" y="93"/>
                    <a:pt x="1783" y="93"/>
                    <a:pt x="1783" y="93"/>
                  </a:cubicBezTo>
                  <a:cubicBezTo>
                    <a:pt x="1782" y="92"/>
                    <a:pt x="1781" y="91"/>
                    <a:pt x="1780" y="90"/>
                  </a:cubicBezTo>
                  <a:cubicBezTo>
                    <a:pt x="1780" y="90"/>
                    <a:pt x="1780" y="89"/>
                    <a:pt x="1779" y="89"/>
                  </a:cubicBezTo>
                  <a:cubicBezTo>
                    <a:pt x="1778" y="88"/>
                    <a:pt x="1778" y="88"/>
                    <a:pt x="1776" y="87"/>
                  </a:cubicBezTo>
                  <a:cubicBezTo>
                    <a:pt x="1776" y="87"/>
                    <a:pt x="1776" y="87"/>
                    <a:pt x="1776" y="87"/>
                  </a:cubicBezTo>
                  <a:cubicBezTo>
                    <a:pt x="1776" y="86"/>
                    <a:pt x="1775" y="86"/>
                    <a:pt x="1775" y="86"/>
                  </a:cubicBezTo>
                  <a:cubicBezTo>
                    <a:pt x="1774" y="85"/>
                    <a:pt x="1773" y="85"/>
                    <a:pt x="1772" y="84"/>
                  </a:cubicBezTo>
                  <a:cubicBezTo>
                    <a:pt x="1772" y="84"/>
                    <a:pt x="1772" y="84"/>
                    <a:pt x="1771" y="84"/>
                  </a:cubicBezTo>
                  <a:cubicBezTo>
                    <a:pt x="1771" y="83"/>
                    <a:pt x="1770" y="83"/>
                    <a:pt x="1770" y="83"/>
                  </a:cubicBezTo>
                  <a:cubicBezTo>
                    <a:pt x="1769" y="82"/>
                    <a:pt x="1768" y="82"/>
                    <a:pt x="1767" y="81"/>
                  </a:cubicBezTo>
                  <a:cubicBezTo>
                    <a:pt x="1767" y="81"/>
                    <a:pt x="1766" y="81"/>
                    <a:pt x="1765" y="80"/>
                  </a:cubicBezTo>
                  <a:cubicBezTo>
                    <a:pt x="1765" y="80"/>
                    <a:pt x="1765" y="80"/>
                    <a:pt x="1765" y="80"/>
                  </a:cubicBezTo>
                  <a:cubicBezTo>
                    <a:pt x="1764" y="80"/>
                    <a:pt x="1762" y="79"/>
                    <a:pt x="1761" y="78"/>
                  </a:cubicBezTo>
                  <a:cubicBezTo>
                    <a:pt x="1760" y="78"/>
                    <a:pt x="1759" y="78"/>
                    <a:pt x="1759" y="77"/>
                  </a:cubicBezTo>
                  <a:cubicBezTo>
                    <a:pt x="1757" y="76"/>
                    <a:pt x="1755" y="76"/>
                    <a:pt x="1752" y="75"/>
                  </a:cubicBezTo>
                  <a:cubicBezTo>
                    <a:pt x="1752" y="75"/>
                    <a:pt x="1752" y="74"/>
                    <a:pt x="1751" y="74"/>
                  </a:cubicBezTo>
                  <a:cubicBezTo>
                    <a:pt x="1751" y="74"/>
                    <a:pt x="1750" y="74"/>
                    <a:pt x="1750" y="74"/>
                  </a:cubicBezTo>
                  <a:cubicBezTo>
                    <a:pt x="1748" y="73"/>
                    <a:pt x="1747" y="73"/>
                    <a:pt x="1745" y="72"/>
                  </a:cubicBezTo>
                  <a:cubicBezTo>
                    <a:pt x="1744" y="72"/>
                    <a:pt x="1743" y="71"/>
                    <a:pt x="1742" y="71"/>
                  </a:cubicBezTo>
                  <a:cubicBezTo>
                    <a:pt x="1741" y="70"/>
                    <a:pt x="1739" y="70"/>
                    <a:pt x="1737" y="69"/>
                  </a:cubicBezTo>
                  <a:cubicBezTo>
                    <a:pt x="1737" y="69"/>
                    <a:pt x="1736" y="69"/>
                    <a:pt x="1735" y="69"/>
                  </a:cubicBezTo>
                  <a:cubicBezTo>
                    <a:pt x="1735" y="68"/>
                    <a:pt x="1734" y="68"/>
                    <a:pt x="1734" y="68"/>
                  </a:cubicBezTo>
                  <a:cubicBezTo>
                    <a:pt x="1732" y="68"/>
                    <a:pt x="1730" y="67"/>
                    <a:pt x="1729" y="67"/>
                  </a:cubicBezTo>
                  <a:cubicBezTo>
                    <a:pt x="1728" y="66"/>
                    <a:pt x="1726" y="66"/>
                    <a:pt x="1725" y="65"/>
                  </a:cubicBezTo>
                  <a:cubicBezTo>
                    <a:pt x="1723" y="65"/>
                    <a:pt x="1720" y="64"/>
                    <a:pt x="1717" y="63"/>
                  </a:cubicBezTo>
                  <a:cubicBezTo>
                    <a:pt x="1717" y="63"/>
                    <a:pt x="1717" y="63"/>
                    <a:pt x="1717" y="63"/>
                  </a:cubicBezTo>
                  <a:cubicBezTo>
                    <a:pt x="1716" y="63"/>
                    <a:pt x="1716" y="63"/>
                    <a:pt x="1715" y="63"/>
                  </a:cubicBezTo>
                  <a:cubicBezTo>
                    <a:pt x="1712" y="62"/>
                    <a:pt x="1709" y="61"/>
                    <a:pt x="1706" y="60"/>
                  </a:cubicBezTo>
                  <a:cubicBezTo>
                    <a:pt x="1706" y="60"/>
                    <a:pt x="1705" y="60"/>
                    <a:pt x="1705" y="60"/>
                  </a:cubicBezTo>
                  <a:cubicBezTo>
                    <a:pt x="1704" y="60"/>
                    <a:pt x="1703" y="60"/>
                    <a:pt x="1702" y="59"/>
                  </a:cubicBezTo>
                  <a:cubicBezTo>
                    <a:pt x="1700" y="59"/>
                    <a:pt x="1698" y="58"/>
                    <a:pt x="1695" y="58"/>
                  </a:cubicBezTo>
                  <a:cubicBezTo>
                    <a:pt x="1695" y="58"/>
                    <a:pt x="1694" y="57"/>
                    <a:pt x="1693" y="57"/>
                  </a:cubicBezTo>
                  <a:cubicBezTo>
                    <a:pt x="1693" y="57"/>
                    <a:pt x="1693" y="57"/>
                    <a:pt x="1693" y="57"/>
                  </a:cubicBezTo>
                  <a:cubicBezTo>
                    <a:pt x="1686" y="56"/>
                    <a:pt x="1680" y="54"/>
                    <a:pt x="1673" y="53"/>
                  </a:cubicBezTo>
                  <a:cubicBezTo>
                    <a:pt x="1672" y="53"/>
                    <a:pt x="1671" y="53"/>
                    <a:pt x="1671" y="52"/>
                  </a:cubicBezTo>
                  <a:cubicBezTo>
                    <a:pt x="1667" y="52"/>
                    <a:pt x="1664" y="51"/>
                    <a:pt x="1661" y="50"/>
                  </a:cubicBezTo>
                  <a:cubicBezTo>
                    <a:pt x="1660" y="50"/>
                    <a:pt x="1660" y="50"/>
                    <a:pt x="1660" y="50"/>
                  </a:cubicBezTo>
                  <a:cubicBezTo>
                    <a:pt x="1657" y="50"/>
                    <a:pt x="1654" y="49"/>
                    <a:pt x="1650" y="49"/>
                  </a:cubicBezTo>
                  <a:cubicBezTo>
                    <a:pt x="1649" y="48"/>
                    <a:pt x="1648" y="48"/>
                    <a:pt x="1646" y="48"/>
                  </a:cubicBezTo>
                  <a:cubicBezTo>
                    <a:pt x="1644" y="47"/>
                    <a:pt x="1641" y="47"/>
                    <a:pt x="1639" y="46"/>
                  </a:cubicBezTo>
                  <a:cubicBezTo>
                    <a:pt x="1638" y="46"/>
                    <a:pt x="1638" y="46"/>
                    <a:pt x="1637" y="46"/>
                  </a:cubicBezTo>
                  <a:cubicBezTo>
                    <a:pt x="1634" y="46"/>
                    <a:pt x="1632" y="45"/>
                    <a:pt x="1629" y="45"/>
                  </a:cubicBezTo>
                  <a:cubicBezTo>
                    <a:pt x="1628" y="45"/>
                    <a:pt x="1626" y="44"/>
                    <a:pt x="1624" y="44"/>
                  </a:cubicBezTo>
                  <a:cubicBezTo>
                    <a:pt x="1622" y="44"/>
                    <a:pt x="1619" y="43"/>
                    <a:pt x="1617" y="43"/>
                  </a:cubicBezTo>
                  <a:cubicBezTo>
                    <a:pt x="1615" y="43"/>
                    <a:pt x="1614" y="42"/>
                    <a:pt x="1612" y="42"/>
                  </a:cubicBezTo>
                  <a:cubicBezTo>
                    <a:pt x="1610" y="42"/>
                    <a:pt x="1609" y="41"/>
                    <a:pt x="1607" y="41"/>
                  </a:cubicBezTo>
                  <a:cubicBezTo>
                    <a:pt x="1607" y="41"/>
                    <a:pt x="1607" y="41"/>
                    <a:pt x="1607" y="41"/>
                  </a:cubicBezTo>
                  <a:cubicBezTo>
                    <a:pt x="1605" y="41"/>
                    <a:pt x="1604" y="41"/>
                    <a:pt x="1603" y="41"/>
                  </a:cubicBezTo>
                  <a:cubicBezTo>
                    <a:pt x="1603" y="41"/>
                    <a:pt x="1603" y="41"/>
                    <a:pt x="1603" y="41"/>
                  </a:cubicBezTo>
                  <a:cubicBezTo>
                    <a:pt x="1598" y="40"/>
                    <a:pt x="1594" y="39"/>
                    <a:pt x="1589" y="39"/>
                  </a:cubicBezTo>
                  <a:cubicBezTo>
                    <a:pt x="1587" y="38"/>
                    <a:pt x="1586" y="38"/>
                    <a:pt x="1584" y="38"/>
                  </a:cubicBezTo>
                  <a:cubicBezTo>
                    <a:pt x="1582" y="38"/>
                    <a:pt x="1579" y="37"/>
                    <a:pt x="1577" y="37"/>
                  </a:cubicBezTo>
                  <a:cubicBezTo>
                    <a:pt x="1574" y="37"/>
                    <a:pt x="1571" y="36"/>
                    <a:pt x="1568" y="36"/>
                  </a:cubicBezTo>
                  <a:cubicBezTo>
                    <a:pt x="1568" y="36"/>
                    <a:pt x="1567" y="36"/>
                    <a:pt x="1567" y="36"/>
                  </a:cubicBezTo>
                  <a:cubicBezTo>
                    <a:pt x="1566" y="35"/>
                    <a:pt x="1566" y="35"/>
                    <a:pt x="1566" y="35"/>
                  </a:cubicBezTo>
                  <a:cubicBezTo>
                    <a:pt x="1565" y="35"/>
                    <a:pt x="1565" y="35"/>
                    <a:pt x="1564" y="35"/>
                  </a:cubicBezTo>
                  <a:cubicBezTo>
                    <a:pt x="1559" y="35"/>
                    <a:pt x="1554" y="34"/>
                    <a:pt x="1550" y="33"/>
                  </a:cubicBezTo>
                  <a:cubicBezTo>
                    <a:pt x="1547" y="33"/>
                    <a:pt x="1545" y="33"/>
                    <a:pt x="1543" y="32"/>
                  </a:cubicBezTo>
                  <a:cubicBezTo>
                    <a:pt x="1539" y="32"/>
                    <a:pt x="1536" y="32"/>
                    <a:pt x="1532" y="31"/>
                  </a:cubicBezTo>
                  <a:cubicBezTo>
                    <a:pt x="1530" y="31"/>
                    <a:pt x="1528" y="31"/>
                    <a:pt x="1526" y="30"/>
                  </a:cubicBezTo>
                  <a:cubicBezTo>
                    <a:pt x="1526" y="30"/>
                    <a:pt x="1526" y="30"/>
                    <a:pt x="1526" y="30"/>
                  </a:cubicBezTo>
                  <a:cubicBezTo>
                    <a:pt x="1514" y="29"/>
                    <a:pt x="1502" y="28"/>
                    <a:pt x="1490" y="27"/>
                  </a:cubicBezTo>
                  <a:cubicBezTo>
                    <a:pt x="1490" y="27"/>
                    <a:pt x="1490" y="27"/>
                    <a:pt x="1490" y="26"/>
                  </a:cubicBezTo>
                  <a:cubicBezTo>
                    <a:pt x="1489" y="26"/>
                    <a:pt x="1489" y="26"/>
                    <a:pt x="1489" y="26"/>
                  </a:cubicBezTo>
                  <a:cubicBezTo>
                    <a:pt x="1488" y="26"/>
                    <a:pt x="1488" y="26"/>
                    <a:pt x="1487" y="26"/>
                  </a:cubicBezTo>
                  <a:cubicBezTo>
                    <a:pt x="1477" y="25"/>
                    <a:pt x="1466" y="24"/>
                    <a:pt x="1454" y="23"/>
                  </a:cubicBezTo>
                  <a:cubicBezTo>
                    <a:pt x="1454" y="23"/>
                    <a:pt x="1454" y="23"/>
                    <a:pt x="1454" y="23"/>
                  </a:cubicBezTo>
                  <a:cubicBezTo>
                    <a:pt x="1453" y="23"/>
                    <a:pt x="1452" y="23"/>
                    <a:pt x="1451" y="23"/>
                  </a:cubicBezTo>
                  <a:cubicBezTo>
                    <a:pt x="1451" y="23"/>
                    <a:pt x="1451" y="23"/>
                    <a:pt x="1451" y="23"/>
                  </a:cubicBezTo>
                  <a:cubicBezTo>
                    <a:pt x="1441" y="22"/>
                    <a:pt x="1430" y="21"/>
                    <a:pt x="1419" y="20"/>
                  </a:cubicBezTo>
                  <a:cubicBezTo>
                    <a:pt x="1419" y="20"/>
                    <a:pt x="1418" y="20"/>
                    <a:pt x="1418" y="20"/>
                  </a:cubicBezTo>
                  <a:cubicBezTo>
                    <a:pt x="1417" y="20"/>
                    <a:pt x="1415" y="20"/>
                    <a:pt x="1414" y="19"/>
                  </a:cubicBezTo>
                  <a:cubicBezTo>
                    <a:pt x="1414" y="19"/>
                    <a:pt x="1413" y="19"/>
                    <a:pt x="1413" y="19"/>
                  </a:cubicBezTo>
                  <a:cubicBezTo>
                    <a:pt x="1403" y="19"/>
                    <a:pt x="1392" y="18"/>
                    <a:pt x="1382" y="17"/>
                  </a:cubicBezTo>
                  <a:cubicBezTo>
                    <a:pt x="1382" y="17"/>
                    <a:pt x="1381" y="17"/>
                    <a:pt x="1381" y="17"/>
                  </a:cubicBezTo>
                  <a:cubicBezTo>
                    <a:pt x="1380" y="17"/>
                    <a:pt x="1378" y="17"/>
                    <a:pt x="1377" y="17"/>
                  </a:cubicBezTo>
                  <a:cubicBezTo>
                    <a:pt x="1377" y="17"/>
                    <a:pt x="1377" y="17"/>
                    <a:pt x="1377" y="17"/>
                  </a:cubicBezTo>
                  <a:cubicBezTo>
                    <a:pt x="1367" y="16"/>
                    <a:pt x="1356" y="15"/>
                    <a:pt x="1345" y="14"/>
                  </a:cubicBezTo>
                  <a:cubicBezTo>
                    <a:pt x="1345" y="14"/>
                    <a:pt x="1345" y="14"/>
                    <a:pt x="1345" y="14"/>
                  </a:cubicBezTo>
                  <a:cubicBezTo>
                    <a:pt x="1344" y="14"/>
                    <a:pt x="1344" y="14"/>
                    <a:pt x="1343" y="14"/>
                  </a:cubicBezTo>
                  <a:cubicBezTo>
                    <a:pt x="1342" y="14"/>
                    <a:pt x="1342" y="14"/>
                    <a:pt x="1341" y="14"/>
                  </a:cubicBezTo>
                  <a:cubicBezTo>
                    <a:pt x="1331" y="13"/>
                    <a:pt x="1320" y="13"/>
                    <a:pt x="1310" y="12"/>
                  </a:cubicBezTo>
                  <a:cubicBezTo>
                    <a:pt x="1310" y="12"/>
                    <a:pt x="1310" y="12"/>
                    <a:pt x="1309" y="12"/>
                  </a:cubicBezTo>
                  <a:cubicBezTo>
                    <a:pt x="1307" y="12"/>
                    <a:pt x="1304" y="12"/>
                    <a:pt x="1302" y="12"/>
                  </a:cubicBezTo>
                  <a:cubicBezTo>
                    <a:pt x="1293" y="11"/>
                    <a:pt x="1283" y="10"/>
                    <a:pt x="1274" y="10"/>
                  </a:cubicBezTo>
                  <a:cubicBezTo>
                    <a:pt x="1273" y="10"/>
                    <a:pt x="1272" y="10"/>
                    <a:pt x="1271" y="10"/>
                  </a:cubicBezTo>
                  <a:cubicBezTo>
                    <a:pt x="1271" y="10"/>
                    <a:pt x="1271" y="10"/>
                    <a:pt x="1271" y="10"/>
                  </a:cubicBezTo>
                  <a:cubicBezTo>
                    <a:pt x="1269" y="10"/>
                    <a:pt x="1268" y="10"/>
                    <a:pt x="1267" y="10"/>
                  </a:cubicBezTo>
                  <a:cubicBezTo>
                    <a:pt x="1258" y="9"/>
                    <a:pt x="1250" y="9"/>
                    <a:pt x="1241" y="8"/>
                  </a:cubicBezTo>
                  <a:cubicBezTo>
                    <a:pt x="1240" y="8"/>
                    <a:pt x="1239" y="8"/>
                    <a:pt x="1238" y="8"/>
                  </a:cubicBezTo>
                  <a:cubicBezTo>
                    <a:pt x="1238" y="8"/>
                    <a:pt x="1237" y="8"/>
                    <a:pt x="1237" y="8"/>
                  </a:cubicBezTo>
                  <a:cubicBezTo>
                    <a:pt x="1237" y="8"/>
                    <a:pt x="1237" y="8"/>
                    <a:pt x="1237" y="8"/>
                  </a:cubicBezTo>
                  <a:cubicBezTo>
                    <a:pt x="1236" y="8"/>
                    <a:pt x="1235" y="8"/>
                    <a:pt x="1234" y="8"/>
                  </a:cubicBezTo>
                  <a:cubicBezTo>
                    <a:pt x="1225" y="7"/>
                    <a:pt x="1216" y="7"/>
                    <a:pt x="1208" y="7"/>
                  </a:cubicBezTo>
                  <a:cubicBezTo>
                    <a:pt x="1207" y="7"/>
                    <a:pt x="1207" y="7"/>
                    <a:pt x="1207" y="7"/>
                  </a:cubicBezTo>
                  <a:cubicBezTo>
                    <a:pt x="1204" y="7"/>
                    <a:pt x="1202" y="6"/>
                    <a:pt x="1199" y="6"/>
                  </a:cubicBezTo>
                  <a:cubicBezTo>
                    <a:pt x="1191" y="6"/>
                    <a:pt x="1183" y="6"/>
                    <a:pt x="1174" y="5"/>
                  </a:cubicBezTo>
                  <a:cubicBezTo>
                    <a:pt x="1174" y="5"/>
                    <a:pt x="1174" y="5"/>
                    <a:pt x="1174" y="5"/>
                  </a:cubicBezTo>
                  <a:cubicBezTo>
                    <a:pt x="1174" y="5"/>
                    <a:pt x="1173" y="5"/>
                    <a:pt x="1173" y="5"/>
                  </a:cubicBezTo>
                  <a:cubicBezTo>
                    <a:pt x="1172" y="5"/>
                    <a:pt x="1172" y="5"/>
                    <a:pt x="1171" y="5"/>
                  </a:cubicBezTo>
                  <a:cubicBezTo>
                    <a:pt x="1164" y="5"/>
                    <a:pt x="1157" y="5"/>
                    <a:pt x="1149" y="4"/>
                  </a:cubicBezTo>
                  <a:cubicBezTo>
                    <a:pt x="1149" y="4"/>
                    <a:pt x="1148" y="4"/>
                    <a:pt x="1148" y="4"/>
                  </a:cubicBezTo>
                  <a:cubicBezTo>
                    <a:pt x="1145" y="4"/>
                    <a:pt x="1143" y="4"/>
                    <a:pt x="1140" y="4"/>
                  </a:cubicBezTo>
                  <a:cubicBezTo>
                    <a:pt x="1140" y="4"/>
                    <a:pt x="1140" y="4"/>
                    <a:pt x="1140" y="4"/>
                  </a:cubicBezTo>
                  <a:cubicBezTo>
                    <a:pt x="1135" y="4"/>
                    <a:pt x="1130" y="4"/>
                    <a:pt x="1126" y="4"/>
                  </a:cubicBezTo>
                  <a:cubicBezTo>
                    <a:pt x="1125" y="4"/>
                    <a:pt x="1124" y="4"/>
                    <a:pt x="1123" y="4"/>
                  </a:cubicBezTo>
                  <a:cubicBezTo>
                    <a:pt x="1121" y="3"/>
                    <a:pt x="1119" y="3"/>
                    <a:pt x="1117" y="3"/>
                  </a:cubicBezTo>
                  <a:cubicBezTo>
                    <a:pt x="1116" y="3"/>
                    <a:pt x="1115" y="3"/>
                    <a:pt x="1114" y="3"/>
                  </a:cubicBezTo>
                  <a:cubicBezTo>
                    <a:pt x="1111" y="3"/>
                    <a:pt x="1109" y="3"/>
                    <a:pt x="1107" y="3"/>
                  </a:cubicBezTo>
                  <a:cubicBezTo>
                    <a:pt x="1103" y="3"/>
                    <a:pt x="1099" y="3"/>
                    <a:pt x="1095" y="3"/>
                  </a:cubicBezTo>
                  <a:cubicBezTo>
                    <a:pt x="1094" y="3"/>
                    <a:pt x="1094" y="3"/>
                    <a:pt x="1093" y="3"/>
                  </a:cubicBezTo>
                  <a:cubicBezTo>
                    <a:pt x="1090" y="3"/>
                    <a:pt x="1087" y="3"/>
                    <a:pt x="1084" y="2"/>
                  </a:cubicBezTo>
                  <a:cubicBezTo>
                    <a:pt x="1083" y="2"/>
                    <a:pt x="1083" y="2"/>
                    <a:pt x="1082" y="2"/>
                  </a:cubicBezTo>
                  <a:cubicBezTo>
                    <a:pt x="1078" y="2"/>
                    <a:pt x="1074" y="2"/>
                    <a:pt x="1070" y="2"/>
                  </a:cubicBezTo>
                  <a:cubicBezTo>
                    <a:pt x="1068" y="2"/>
                    <a:pt x="1066" y="2"/>
                    <a:pt x="1063" y="2"/>
                  </a:cubicBezTo>
                  <a:cubicBezTo>
                    <a:pt x="1062" y="2"/>
                    <a:pt x="1062" y="2"/>
                    <a:pt x="1061" y="2"/>
                  </a:cubicBezTo>
                  <a:cubicBezTo>
                    <a:pt x="1057" y="2"/>
                    <a:pt x="1054" y="2"/>
                    <a:pt x="1050" y="2"/>
                  </a:cubicBezTo>
                  <a:cubicBezTo>
                    <a:pt x="1049" y="2"/>
                    <a:pt x="1048" y="2"/>
                    <a:pt x="1047" y="2"/>
                  </a:cubicBezTo>
                  <a:cubicBezTo>
                    <a:pt x="1046" y="2"/>
                    <a:pt x="1045" y="2"/>
                    <a:pt x="1044" y="2"/>
                  </a:cubicBezTo>
                  <a:cubicBezTo>
                    <a:pt x="1044" y="2"/>
                    <a:pt x="1044" y="2"/>
                    <a:pt x="1043" y="2"/>
                  </a:cubicBezTo>
                  <a:cubicBezTo>
                    <a:pt x="1037" y="1"/>
                    <a:pt x="1031" y="1"/>
                    <a:pt x="1025" y="1"/>
                  </a:cubicBezTo>
                  <a:cubicBezTo>
                    <a:pt x="1025" y="1"/>
                    <a:pt x="1024" y="1"/>
                    <a:pt x="1024" y="1"/>
                  </a:cubicBezTo>
                  <a:cubicBezTo>
                    <a:pt x="1023" y="1"/>
                    <a:pt x="1022" y="1"/>
                    <a:pt x="1021" y="1"/>
                  </a:cubicBezTo>
                  <a:cubicBezTo>
                    <a:pt x="1019" y="1"/>
                    <a:pt x="1018" y="1"/>
                    <a:pt x="1017" y="1"/>
                  </a:cubicBezTo>
                  <a:cubicBezTo>
                    <a:pt x="1012" y="1"/>
                    <a:pt x="1007" y="1"/>
                    <a:pt x="1002" y="1"/>
                  </a:cubicBezTo>
                  <a:cubicBezTo>
                    <a:pt x="1001" y="1"/>
                    <a:pt x="1000" y="1"/>
                    <a:pt x="999" y="1"/>
                  </a:cubicBezTo>
                  <a:cubicBezTo>
                    <a:pt x="999" y="1"/>
                    <a:pt x="999" y="1"/>
                    <a:pt x="999" y="1"/>
                  </a:cubicBezTo>
                  <a:cubicBezTo>
                    <a:pt x="993" y="1"/>
                    <a:pt x="987" y="1"/>
                    <a:pt x="980" y="1"/>
                  </a:cubicBezTo>
                  <a:cubicBezTo>
                    <a:pt x="980" y="1"/>
                    <a:pt x="980" y="1"/>
                    <a:pt x="980" y="1"/>
                  </a:cubicBezTo>
                  <a:cubicBezTo>
                    <a:pt x="978" y="1"/>
                    <a:pt x="977" y="1"/>
                    <a:pt x="975" y="1"/>
                  </a:cubicBezTo>
                  <a:cubicBezTo>
                    <a:pt x="969" y="0"/>
                    <a:pt x="964" y="0"/>
                    <a:pt x="958" y="0"/>
                  </a:cubicBezTo>
                  <a:cubicBezTo>
                    <a:pt x="957" y="0"/>
                    <a:pt x="957" y="0"/>
                    <a:pt x="956" y="0"/>
                  </a:cubicBezTo>
                  <a:cubicBezTo>
                    <a:pt x="954" y="0"/>
                    <a:pt x="952" y="0"/>
                    <a:pt x="950" y="0"/>
                  </a:cubicBezTo>
                  <a:cubicBezTo>
                    <a:pt x="946" y="0"/>
                    <a:pt x="941" y="0"/>
                    <a:pt x="936" y="0"/>
                  </a:cubicBezTo>
                  <a:cubicBezTo>
                    <a:pt x="935" y="0"/>
                    <a:pt x="934" y="0"/>
                    <a:pt x="933" y="0"/>
                  </a:cubicBezTo>
                  <a:cubicBezTo>
                    <a:pt x="933" y="0"/>
                    <a:pt x="933" y="0"/>
                    <a:pt x="933" y="0"/>
                  </a:cubicBezTo>
                  <a:cubicBezTo>
                    <a:pt x="925" y="0"/>
                    <a:pt x="917" y="0"/>
                    <a:pt x="909" y="0"/>
                  </a:cubicBezTo>
                  <a:cubicBezTo>
                    <a:pt x="905" y="0"/>
                    <a:pt x="900" y="0"/>
                    <a:pt x="895" y="0"/>
                  </a:cubicBezTo>
                  <a:cubicBezTo>
                    <a:pt x="895" y="0"/>
                    <a:pt x="895" y="0"/>
                    <a:pt x="894" y="0"/>
                  </a:cubicBezTo>
                  <a:cubicBezTo>
                    <a:pt x="894" y="0"/>
                    <a:pt x="894" y="0"/>
                    <a:pt x="894" y="0"/>
                  </a:cubicBezTo>
                  <a:cubicBezTo>
                    <a:pt x="889" y="0"/>
                    <a:pt x="884" y="0"/>
                    <a:pt x="879" y="0"/>
                  </a:cubicBezTo>
                  <a:cubicBezTo>
                    <a:pt x="872" y="0"/>
                    <a:pt x="864" y="0"/>
                    <a:pt x="856" y="0"/>
                  </a:cubicBezTo>
                  <a:cubicBezTo>
                    <a:pt x="856" y="0"/>
                    <a:pt x="856" y="0"/>
                    <a:pt x="856" y="0"/>
                  </a:cubicBezTo>
                  <a:cubicBezTo>
                    <a:pt x="855" y="0"/>
                    <a:pt x="854" y="0"/>
                    <a:pt x="853" y="0"/>
                  </a:cubicBezTo>
                  <a:cubicBezTo>
                    <a:pt x="848" y="0"/>
                    <a:pt x="843" y="0"/>
                    <a:pt x="838" y="0"/>
                  </a:cubicBezTo>
                  <a:cubicBezTo>
                    <a:pt x="836" y="0"/>
                    <a:pt x="834" y="0"/>
                    <a:pt x="833" y="0"/>
                  </a:cubicBezTo>
                  <a:cubicBezTo>
                    <a:pt x="832" y="0"/>
                    <a:pt x="831" y="0"/>
                    <a:pt x="831" y="0"/>
                  </a:cubicBezTo>
                  <a:cubicBezTo>
                    <a:pt x="825" y="0"/>
                    <a:pt x="819" y="0"/>
                    <a:pt x="814" y="1"/>
                  </a:cubicBezTo>
                  <a:cubicBezTo>
                    <a:pt x="812" y="1"/>
                    <a:pt x="810" y="1"/>
                    <a:pt x="809" y="1"/>
                  </a:cubicBezTo>
                  <a:cubicBezTo>
                    <a:pt x="809" y="1"/>
                    <a:pt x="808" y="1"/>
                    <a:pt x="808" y="1"/>
                  </a:cubicBezTo>
                  <a:cubicBezTo>
                    <a:pt x="802" y="1"/>
                    <a:pt x="796" y="1"/>
                    <a:pt x="790" y="1"/>
                  </a:cubicBezTo>
                  <a:cubicBezTo>
                    <a:pt x="790" y="1"/>
                    <a:pt x="790" y="1"/>
                    <a:pt x="790" y="1"/>
                  </a:cubicBezTo>
                  <a:cubicBezTo>
                    <a:pt x="789" y="1"/>
                    <a:pt x="788" y="1"/>
                    <a:pt x="787" y="1"/>
                  </a:cubicBezTo>
                  <a:cubicBezTo>
                    <a:pt x="782" y="1"/>
                    <a:pt x="777" y="1"/>
                    <a:pt x="772" y="1"/>
                  </a:cubicBezTo>
                  <a:cubicBezTo>
                    <a:pt x="770" y="1"/>
                    <a:pt x="769" y="1"/>
                    <a:pt x="768" y="1"/>
                  </a:cubicBezTo>
                  <a:cubicBezTo>
                    <a:pt x="767" y="1"/>
                    <a:pt x="766" y="1"/>
                    <a:pt x="764" y="1"/>
                  </a:cubicBezTo>
                  <a:cubicBezTo>
                    <a:pt x="764" y="1"/>
                    <a:pt x="764" y="1"/>
                    <a:pt x="764" y="1"/>
                  </a:cubicBezTo>
                  <a:cubicBezTo>
                    <a:pt x="758" y="1"/>
                    <a:pt x="752" y="1"/>
                    <a:pt x="746" y="2"/>
                  </a:cubicBezTo>
                  <a:cubicBezTo>
                    <a:pt x="745" y="2"/>
                    <a:pt x="745" y="2"/>
                    <a:pt x="744" y="2"/>
                  </a:cubicBezTo>
                  <a:cubicBezTo>
                    <a:pt x="743" y="2"/>
                    <a:pt x="743" y="2"/>
                    <a:pt x="742" y="2"/>
                  </a:cubicBezTo>
                  <a:cubicBezTo>
                    <a:pt x="741" y="2"/>
                    <a:pt x="740" y="2"/>
                    <a:pt x="738" y="2"/>
                  </a:cubicBezTo>
                  <a:cubicBezTo>
                    <a:pt x="735" y="2"/>
                    <a:pt x="731" y="2"/>
                    <a:pt x="728" y="2"/>
                  </a:cubicBezTo>
                  <a:cubicBezTo>
                    <a:pt x="727" y="2"/>
                    <a:pt x="726" y="2"/>
                    <a:pt x="725" y="2"/>
                  </a:cubicBezTo>
                  <a:cubicBezTo>
                    <a:pt x="723" y="2"/>
                    <a:pt x="721" y="2"/>
                    <a:pt x="718" y="2"/>
                  </a:cubicBezTo>
                  <a:cubicBezTo>
                    <a:pt x="714" y="2"/>
                    <a:pt x="710" y="2"/>
                    <a:pt x="706" y="2"/>
                  </a:cubicBezTo>
                  <a:cubicBezTo>
                    <a:pt x="706" y="2"/>
                    <a:pt x="705" y="2"/>
                    <a:pt x="705" y="2"/>
                  </a:cubicBezTo>
                  <a:cubicBezTo>
                    <a:pt x="702" y="3"/>
                    <a:pt x="699" y="3"/>
                    <a:pt x="696" y="3"/>
                  </a:cubicBezTo>
                  <a:cubicBezTo>
                    <a:pt x="695" y="3"/>
                    <a:pt x="694" y="3"/>
                    <a:pt x="694" y="3"/>
                  </a:cubicBezTo>
                  <a:cubicBezTo>
                    <a:pt x="690" y="3"/>
                    <a:pt x="686" y="3"/>
                    <a:pt x="682" y="3"/>
                  </a:cubicBezTo>
                  <a:cubicBezTo>
                    <a:pt x="680" y="3"/>
                    <a:pt x="677" y="3"/>
                    <a:pt x="675" y="3"/>
                  </a:cubicBezTo>
                  <a:cubicBezTo>
                    <a:pt x="674" y="3"/>
                    <a:pt x="673" y="3"/>
                    <a:pt x="672" y="3"/>
                  </a:cubicBezTo>
                  <a:cubicBezTo>
                    <a:pt x="670" y="3"/>
                    <a:pt x="668" y="3"/>
                    <a:pt x="666" y="4"/>
                  </a:cubicBezTo>
                  <a:cubicBezTo>
                    <a:pt x="665" y="4"/>
                    <a:pt x="664" y="4"/>
                    <a:pt x="663" y="4"/>
                  </a:cubicBezTo>
                  <a:cubicBezTo>
                    <a:pt x="658" y="4"/>
                    <a:pt x="653" y="4"/>
                    <a:pt x="649" y="4"/>
                  </a:cubicBezTo>
                  <a:cubicBezTo>
                    <a:pt x="649" y="4"/>
                    <a:pt x="649" y="4"/>
                    <a:pt x="649" y="4"/>
                  </a:cubicBezTo>
                  <a:cubicBezTo>
                    <a:pt x="646" y="4"/>
                    <a:pt x="644" y="4"/>
                    <a:pt x="641" y="4"/>
                  </a:cubicBezTo>
                  <a:cubicBezTo>
                    <a:pt x="641" y="4"/>
                    <a:pt x="640" y="4"/>
                    <a:pt x="640" y="4"/>
                  </a:cubicBezTo>
                  <a:cubicBezTo>
                    <a:pt x="632" y="5"/>
                    <a:pt x="625" y="5"/>
                    <a:pt x="618" y="5"/>
                  </a:cubicBezTo>
                  <a:cubicBezTo>
                    <a:pt x="617" y="5"/>
                    <a:pt x="616" y="5"/>
                    <a:pt x="616" y="5"/>
                  </a:cubicBezTo>
                  <a:cubicBezTo>
                    <a:pt x="615" y="5"/>
                    <a:pt x="615" y="5"/>
                    <a:pt x="615" y="5"/>
                  </a:cubicBezTo>
                  <a:cubicBezTo>
                    <a:pt x="615" y="5"/>
                    <a:pt x="615" y="5"/>
                    <a:pt x="615" y="5"/>
                  </a:cubicBezTo>
                  <a:cubicBezTo>
                    <a:pt x="606" y="6"/>
                    <a:pt x="598" y="6"/>
                    <a:pt x="589" y="6"/>
                  </a:cubicBezTo>
                  <a:cubicBezTo>
                    <a:pt x="587" y="6"/>
                    <a:pt x="584" y="7"/>
                    <a:pt x="582" y="7"/>
                  </a:cubicBezTo>
                  <a:cubicBezTo>
                    <a:pt x="582" y="7"/>
                    <a:pt x="581" y="7"/>
                    <a:pt x="581" y="7"/>
                  </a:cubicBezTo>
                  <a:cubicBezTo>
                    <a:pt x="572" y="7"/>
                    <a:pt x="564" y="7"/>
                    <a:pt x="555" y="8"/>
                  </a:cubicBezTo>
                  <a:cubicBezTo>
                    <a:pt x="554" y="8"/>
                    <a:pt x="553" y="8"/>
                    <a:pt x="552" y="8"/>
                  </a:cubicBezTo>
                  <a:cubicBezTo>
                    <a:pt x="552" y="8"/>
                    <a:pt x="552" y="8"/>
                    <a:pt x="552" y="8"/>
                  </a:cubicBezTo>
                  <a:cubicBezTo>
                    <a:pt x="551" y="8"/>
                    <a:pt x="551" y="8"/>
                    <a:pt x="550" y="8"/>
                  </a:cubicBezTo>
                  <a:cubicBezTo>
                    <a:pt x="550" y="8"/>
                    <a:pt x="549" y="8"/>
                    <a:pt x="548" y="8"/>
                  </a:cubicBezTo>
                  <a:cubicBezTo>
                    <a:pt x="539" y="9"/>
                    <a:pt x="531" y="9"/>
                    <a:pt x="522" y="10"/>
                  </a:cubicBezTo>
                  <a:cubicBezTo>
                    <a:pt x="521" y="10"/>
                    <a:pt x="520" y="10"/>
                    <a:pt x="518" y="10"/>
                  </a:cubicBezTo>
                  <a:cubicBezTo>
                    <a:pt x="518" y="10"/>
                    <a:pt x="518" y="10"/>
                    <a:pt x="517" y="10"/>
                  </a:cubicBezTo>
                  <a:cubicBezTo>
                    <a:pt x="517" y="10"/>
                    <a:pt x="516" y="10"/>
                    <a:pt x="515" y="10"/>
                  </a:cubicBezTo>
                  <a:cubicBezTo>
                    <a:pt x="506" y="10"/>
                    <a:pt x="496" y="11"/>
                    <a:pt x="487" y="12"/>
                  </a:cubicBezTo>
                  <a:cubicBezTo>
                    <a:pt x="484" y="12"/>
                    <a:pt x="482" y="12"/>
                    <a:pt x="479" y="12"/>
                  </a:cubicBezTo>
                  <a:cubicBezTo>
                    <a:pt x="479" y="12"/>
                    <a:pt x="479" y="12"/>
                    <a:pt x="479" y="12"/>
                  </a:cubicBezTo>
                  <a:cubicBezTo>
                    <a:pt x="468" y="13"/>
                    <a:pt x="458" y="13"/>
                    <a:pt x="448" y="14"/>
                  </a:cubicBezTo>
                  <a:cubicBezTo>
                    <a:pt x="447" y="14"/>
                    <a:pt x="446" y="14"/>
                    <a:pt x="446" y="14"/>
                  </a:cubicBezTo>
                  <a:cubicBezTo>
                    <a:pt x="445" y="14"/>
                    <a:pt x="445" y="14"/>
                    <a:pt x="444" y="14"/>
                  </a:cubicBezTo>
                  <a:cubicBezTo>
                    <a:pt x="444" y="14"/>
                    <a:pt x="444" y="14"/>
                    <a:pt x="443" y="14"/>
                  </a:cubicBezTo>
                  <a:cubicBezTo>
                    <a:pt x="433" y="15"/>
                    <a:pt x="422" y="16"/>
                    <a:pt x="412" y="17"/>
                  </a:cubicBezTo>
                  <a:cubicBezTo>
                    <a:pt x="412" y="17"/>
                    <a:pt x="412" y="17"/>
                    <a:pt x="412" y="17"/>
                  </a:cubicBezTo>
                  <a:cubicBezTo>
                    <a:pt x="410" y="17"/>
                    <a:pt x="409" y="17"/>
                    <a:pt x="408" y="17"/>
                  </a:cubicBezTo>
                  <a:cubicBezTo>
                    <a:pt x="408" y="17"/>
                    <a:pt x="407" y="17"/>
                    <a:pt x="407" y="17"/>
                  </a:cubicBezTo>
                  <a:cubicBezTo>
                    <a:pt x="396" y="18"/>
                    <a:pt x="386" y="19"/>
                    <a:pt x="376" y="19"/>
                  </a:cubicBezTo>
                  <a:cubicBezTo>
                    <a:pt x="375" y="19"/>
                    <a:pt x="375" y="19"/>
                    <a:pt x="375" y="19"/>
                  </a:cubicBezTo>
                  <a:cubicBezTo>
                    <a:pt x="373" y="20"/>
                    <a:pt x="372" y="20"/>
                    <a:pt x="371" y="20"/>
                  </a:cubicBezTo>
                  <a:cubicBezTo>
                    <a:pt x="370" y="20"/>
                    <a:pt x="370" y="20"/>
                    <a:pt x="370" y="20"/>
                  </a:cubicBezTo>
                  <a:cubicBezTo>
                    <a:pt x="359" y="21"/>
                    <a:pt x="348" y="22"/>
                    <a:pt x="338" y="23"/>
                  </a:cubicBezTo>
                  <a:cubicBezTo>
                    <a:pt x="338" y="23"/>
                    <a:pt x="338" y="23"/>
                    <a:pt x="337" y="23"/>
                  </a:cubicBezTo>
                  <a:cubicBezTo>
                    <a:pt x="337" y="23"/>
                    <a:pt x="336" y="23"/>
                    <a:pt x="335" y="23"/>
                  </a:cubicBezTo>
                  <a:cubicBezTo>
                    <a:pt x="335" y="23"/>
                    <a:pt x="335" y="23"/>
                    <a:pt x="334" y="23"/>
                  </a:cubicBezTo>
                  <a:cubicBezTo>
                    <a:pt x="323" y="24"/>
                    <a:pt x="312" y="25"/>
                    <a:pt x="301" y="26"/>
                  </a:cubicBezTo>
                  <a:cubicBezTo>
                    <a:pt x="301" y="26"/>
                    <a:pt x="300" y="26"/>
                    <a:pt x="300" y="26"/>
                  </a:cubicBezTo>
                  <a:cubicBezTo>
                    <a:pt x="300" y="26"/>
                    <a:pt x="299" y="26"/>
                    <a:pt x="299" y="26"/>
                  </a:cubicBezTo>
                  <a:cubicBezTo>
                    <a:pt x="299" y="27"/>
                    <a:pt x="299" y="27"/>
                    <a:pt x="299" y="27"/>
                  </a:cubicBezTo>
                  <a:cubicBezTo>
                    <a:pt x="286" y="28"/>
                    <a:pt x="275" y="29"/>
                    <a:pt x="263" y="30"/>
                  </a:cubicBezTo>
                  <a:cubicBezTo>
                    <a:pt x="263" y="30"/>
                    <a:pt x="263" y="30"/>
                    <a:pt x="263" y="30"/>
                  </a:cubicBezTo>
                  <a:cubicBezTo>
                    <a:pt x="261" y="31"/>
                    <a:pt x="259" y="31"/>
                    <a:pt x="257" y="31"/>
                  </a:cubicBezTo>
                  <a:cubicBezTo>
                    <a:pt x="253" y="32"/>
                    <a:pt x="250" y="32"/>
                    <a:pt x="246" y="32"/>
                  </a:cubicBezTo>
                  <a:cubicBezTo>
                    <a:pt x="244" y="33"/>
                    <a:pt x="241" y="33"/>
                    <a:pt x="239" y="33"/>
                  </a:cubicBezTo>
                  <a:cubicBezTo>
                    <a:pt x="234" y="34"/>
                    <a:pt x="230" y="35"/>
                    <a:pt x="225" y="35"/>
                  </a:cubicBezTo>
                  <a:cubicBezTo>
                    <a:pt x="224" y="35"/>
                    <a:pt x="223" y="35"/>
                    <a:pt x="223" y="35"/>
                  </a:cubicBezTo>
                  <a:cubicBezTo>
                    <a:pt x="222" y="35"/>
                    <a:pt x="222" y="35"/>
                    <a:pt x="222" y="36"/>
                  </a:cubicBezTo>
                  <a:cubicBezTo>
                    <a:pt x="222" y="36"/>
                    <a:pt x="221" y="36"/>
                    <a:pt x="220" y="36"/>
                  </a:cubicBezTo>
                  <a:cubicBezTo>
                    <a:pt x="218" y="36"/>
                    <a:pt x="215" y="37"/>
                    <a:pt x="212" y="37"/>
                  </a:cubicBezTo>
                  <a:cubicBezTo>
                    <a:pt x="210" y="37"/>
                    <a:pt x="207" y="38"/>
                    <a:pt x="205" y="38"/>
                  </a:cubicBezTo>
                  <a:cubicBezTo>
                    <a:pt x="203" y="38"/>
                    <a:pt x="201" y="38"/>
                    <a:pt x="200" y="39"/>
                  </a:cubicBezTo>
                  <a:cubicBezTo>
                    <a:pt x="195" y="39"/>
                    <a:pt x="191" y="40"/>
                    <a:pt x="186" y="41"/>
                  </a:cubicBezTo>
                  <a:cubicBezTo>
                    <a:pt x="186" y="41"/>
                    <a:pt x="186" y="41"/>
                    <a:pt x="186" y="41"/>
                  </a:cubicBezTo>
                  <a:cubicBezTo>
                    <a:pt x="185" y="41"/>
                    <a:pt x="183" y="41"/>
                    <a:pt x="182" y="41"/>
                  </a:cubicBezTo>
                  <a:cubicBezTo>
                    <a:pt x="182" y="41"/>
                    <a:pt x="182" y="41"/>
                    <a:pt x="182" y="41"/>
                  </a:cubicBezTo>
                  <a:cubicBezTo>
                    <a:pt x="180" y="41"/>
                    <a:pt x="178" y="42"/>
                    <a:pt x="177" y="42"/>
                  </a:cubicBezTo>
                  <a:cubicBezTo>
                    <a:pt x="175" y="42"/>
                    <a:pt x="173" y="43"/>
                    <a:pt x="172" y="43"/>
                  </a:cubicBezTo>
                  <a:cubicBezTo>
                    <a:pt x="169" y="43"/>
                    <a:pt x="167" y="44"/>
                    <a:pt x="165" y="44"/>
                  </a:cubicBezTo>
                  <a:cubicBezTo>
                    <a:pt x="163" y="44"/>
                    <a:pt x="161" y="45"/>
                    <a:pt x="159" y="45"/>
                  </a:cubicBezTo>
                  <a:cubicBezTo>
                    <a:pt x="157" y="45"/>
                    <a:pt x="154" y="46"/>
                    <a:pt x="152" y="46"/>
                  </a:cubicBezTo>
                  <a:cubicBezTo>
                    <a:pt x="151" y="46"/>
                    <a:pt x="150" y="46"/>
                    <a:pt x="150" y="46"/>
                  </a:cubicBezTo>
                  <a:cubicBezTo>
                    <a:pt x="147" y="47"/>
                    <a:pt x="145" y="47"/>
                    <a:pt x="142" y="48"/>
                  </a:cubicBezTo>
                  <a:cubicBezTo>
                    <a:pt x="141" y="48"/>
                    <a:pt x="140" y="48"/>
                    <a:pt x="138" y="49"/>
                  </a:cubicBezTo>
                  <a:cubicBezTo>
                    <a:pt x="135" y="49"/>
                    <a:pt x="132" y="50"/>
                    <a:pt x="129" y="50"/>
                  </a:cubicBezTo>
                  <a:cubicBezTo>
                    <a:pt x="129" y="50"/>
                    <a:pt x="128" y="50"/>
                    <a:pt x="128" y="50"/>
                  </a:cubicBezTo>
                  <a:cubicBezTo>
                    <a:pt x="125" y="51"/>
                    <a:pt x="121" y="52"/>
                    <a:pt x="118" y="52"/>
                  </a:cubicBezTo>
                  <a:cubicBezTo>
                    <a:pt x="117" y="53"/>
                    <a:pt x="116" y="53"/>
                    <a:pt x="116" y="53"/>
                  </a:cubicBezTo>
                  <a:cubicBezTo>
                    <a:pt x="109" y="54"/>
                    <a:pt x="102" y="56"/>
                    <a:pt x="96" y="57"/>
                  </a:cubicBezTo>
                  <a:cubicBezTo>
                    <a:pt x="96" y="57"/>
                    <a:pt x="96" y="57"/>
                    <a:pt x="96" y="57"/>
                  </a:cubicBezTo>
                  <a:cubicBezTo>
                    <a:pt x="95" y="57"/>
                    <a:pt x="94" y="58"/>
                    <a:pt x="93" y="58"/>
                  </a:cubicBezTo>
                  <a:cubicBezTo>
                    <a:pt x="91" y="58"/>
                    <a:pt x="89" y="59"/>
                    <a:pt x="87" y="59"/>
                  </a:cubicBezTo>
                  <a:cubicBezTo>
                    <a:pt x="86" y="60"/>
                    <a:pt x="85" y="60"/>
                    <a:pt x="83" y="60"/>
                  </a:cubicBezTo>
                  <a:cubicBezTo>
                    <a:pt x="83" y="60"/>
                    <a:pt x="83" y="60"/>
                    <a:pt x="83" y="60"/>
                  </a:cubicBezTo>
                  <a:cubicBezTo>
                    <a:pt x="80" y="61"/>
                    <a:pt x="77" y="62"/>
                    <a:pt x="74" y="63"/>
                  </a:cubicBezTo>
                  <a:cubicBezTo>
                    <a:pt x="73" y="63"/>
                    <a:pt x="72" y="63"/>
                    <a:pt x="72" y="63"/>
                  </a:cubicBezTo>
                  <a:cubicBezTo>
                    <a:pt x="72" y="63"/>
                    <a:pt x="71" y="63"/>
                    <a:pt x="71" y="63"/>
                  </a:cubicBezTo>
                  <a:cubicBezTo>
                    <a:pt x="69" y="64"/>
                    <a:pt x="66" y="65"/>
                    <a:pt x="64" y="65"/>
                  </a:cubicBezTo>
                  <a:cubicBezTo>
                    <a:pt x="62" y="66"/>
                    <a:pt x="61" y="66"/>
                    <a:pt x="60" y="67"/>
                  </a:cubicBezTo>
                  <a:cubicBezTo>
                    <a:pt x="58" y="67"/>
                    <a:pt x="57" y="68"/>
                    <a:pt x="55" y="68"/>
                  </a:cubicBezTo>
                  <a:cubicBezTo>
                    <a:pt x="55" y="68"/>
                    <a:pt x="54" y="68"/>
                    <a:pt x="54" y="69"/>
                  </a:cubicBezTo>
                  <a:cubicBezTo>
                    <a:pt x="53" y="69"/>
                    <a:pt x="52" y="69"/>
                    <a:pt x="51" y="69"/>
                  </a:cubicBezTo>
                  <a:cubicBezTo>
                    <a:pt x="50" y="70"/>
                    <a:pt x="48" y="70"/>
                    <a:pt x="47" y="71"/>
                  </a:cubicBezTo>
                  <a:cubicBezTo>
                    <a:pt x="46" y="71"/>
                    <a:pt x="44" y="72"/>
                    <a:pt x="43" y="72"/>
                  </a:cubicBezTo>
                  <a:cubicBezTo>
                    <a:pt x="42" y="73"/>
                    <a:pt x="41" y="73"/>
                    <a:pt x="39" y="74"/>
                  </a:cubicBezTo>
                  <a:cubicBezTo>
                    <a:pt x="39" y="74"/>
                    <a:pt x="38" y="74"/>
                    <a:pt x="38" y="74"/>
                  </a:cubicBezTo>
                  <a:cubicBezTo>
                    <a:pt x="37" y="74"/>
                    <a:pt x="37" y="75"/>
                    <a:pt x="36" y="75"/>
                  </a:cubicBezTo>
                  <a:cubicBezTo>
                    <a:pt x="34" y="76"/>
                    <a:pt x="32" y="76"/>
                    <a:pt x="30" y="77"/>
                  </a:cubicBezTo>
                  <a:cubicBezTo>
                    <a:pt x="29" y="78"/>
                    <a:pt x="29" y="78"/>
                    <a:pt x="28" y="78"/>
                  </a:cubicBezTo>
                  <a:cubicBezTo>
                    <a:pt x="27" y="79"/>
                    <a:pt x="25" y="80"/>
                    <a:pt x="24" y="80"/>
                  </a:cubicBezTo>
                  <a:cubicBezTo>
                    <a:pt x="24" y="80"/>
                    <a:pt x="24" y="80"/>
                    <a:pt x="24" y="80"/>
                  </a:cubicBezTo>
                  <a:cubicBezTo>
                    <a:pt x="23" y="81"/>
                    <a:pt x="22" y="81"/>
                    <a:pt x="21" y="81"/>
                  </a:cubicBezTo>
                  <a:cubicBezTo>
                    <a:pt x="21" y="82"/>
                    <a:pt x="20" y="82"/>
                    <a:pt x="19" y="83"/>
                  </a:cubicBezTo>
                  <a:cubicBezTo>
                    <a:pt x="18" y="83"/>
                    <a:pt x="18" y="83"/>
                    <a:pt x="18" y="84"/>
                  </a:cubicBezTo>
                  <a:cubicBezTo>
                    <a:pt x="17" y="84"/>
                    <a:pt x="17" y="84"/>
                    <a:pt x="17" y="84"/>
                  </a:cubicBezTo>
                  <a:cubicBezTo>
                    <a:pt x="16" y="85"/>
                    <a:pt x="15" y="85"/>
                    <a:pt x="14" y="86"/>
                  </a:cubicBezTo>
                  <a:cubicBezTo>
                    <a:pt x="14" y="86"/>
                    <a:pt x="13" y="86"/>
                    <a:pt x="13" y="87"/>
                  </a:cubicBezTo>
                  <a:cubicBezTo>
                    <a:pt x="12" y="87"/>
                    <a:pt x="12" y="87"/>
                    <a:pt x="12" y="87"/>
                  </a:cubicBezTo>
                  <a:cubicBezTo>
                    <a:pt x="11" y="88"/>
                    <a:pt x="10" y="88"/>
                    <a:pt x="9" y="89"/>
                  </a:cubicBezTo>
                  <a:cubicBezTo>
                    <a:pt x="9" y="89"/>
                    <a:pt x="9" y="90"/>
                    <a:pt x="9" y="90"/>
                  </a:cubicBezTo>
                  <a:cubicBezTo>
                    <a:pt x="7" y="91"/>
                    <a:pt x="6" y="92"/>
                    <a:pt x="6" y="93"/>
                  </a:cubicBezTo>
                  <a:cubicBezTo>
                    <a:pt x="5" y="93"/>
                    <a:pt x="5" y="93"/>
                    <a:pt x="5" y="93"/>
                  </a:cubicBezTo>
                  <a:cubicBezTo>
                    <a:pt x="5" y="93"/>
                    <a:pt x="5" y="94"/>
                    <a:pt x="5" y="94"/>
                  </a:cubicBezTo>
                  <a:cubicBezTo>
                    <a:pt x="4" y="94"/>
                    <a:pt x="4" y="95"/>
                    <a:pt x="3" y="96"/>
                  </a:cubicBezTo>
                  <a:cubicBezTo>
                    <a:pt x="3" y="96"/>
                    <a:pt x="3" y="96"/>
                    <a:pt x="2" y="97"/>
                  </a:cubicBezTo>
                  <a:cubicBezTo>
                    <a:pt x="2" y="97"/>
                    <a:pt x="2" y="98"/>
                    <a:pt x="2" y="99"/>
                  </a:cubicBezTo>
                  <a:cubicBezTo>
                    <a:pt x="1" y="99"/>
                    <a:pt x="1" y="99"/>
                    <a:pt x="1" y="100"/>
                  </a:cubicBezTo>
                  <a:cubicBezTo>
                    <a:pt x="1" y="100"/>
                    <a:pt x="1" y="101"/>
                    <a:pt x="1" y="102"/>
                  </a:cubicBezTo>
                  <a:cubicBezTo>
                    <a:pt x="1" y="102"/>
                    <a:pt x="1" y="102"/>
                    <a:pt x="1" y="102"/>
                  </a:cubicBezTo>
                  <a:cubicBezTo>
                    <a:pt x="1" y="102"/>
                    <a:pt x="0" y="103"/>
                    <a:pt x="0" y="103"/>
                  </a:cubicBezTo>
                  <a:cubicBezTo>
                    <a:pt x="0" y="104"/>
                    <a:pt x="0" y="105"/>
                    <a:pt x="1" y="106"/>
                  </a:cubicBezTo>
                  <a:cubicBezTo>
                    <a:pt x="1" y="107"/>
                    <a:pt x="1" y="107"/>
                    <a:pt x="1" y="108"/>
                  </a:cubicBezTo>
                  <a:cubicBezTo>
                    <a:pt x="1" y="108"/>
                    <a:pt x="1" y="109"/>
                    <a:pt x="1" y="109"/>
                  </a:cubicBezTo>
                  <a:cubicBezTo>
                    <a:pt x="2" y="110"/>
                    <a:pt x="2" y="110"/>
                    <a:pt x="2" y="111"/>
                  </a:cubicBezTo>
                  <a:cubicBezTo>
                    <a:pt x="2" y="111"/>
                    <a:pt x="3" y="111"/>
                    <a:pt x="3" y="111"/>
                  </a:cubicBezTo>
                  <a:cubicBezTo>
                    <a:pt x="3" y="112"/>
                    <a:pt x="4" y="113"/>
                    <a:pt x="4" y="113"/>
                  </a:cubicBezTo>
                  <a:cubicBezTo>
                    <a:pt x="4" y="113"/>
                    <a:pt x="4" y="114"/>
                    <a:pt x="4" y="114"/>
                  </a:cubicBezTo>
                  <a:cubicBezTo>
                    <a:pt x="4" y="114"/>
                    <a:pt x="4" y="114"/>
                    <a:pt x="4" y="114"/>
                  </a:cubicBezTo>
                  <a:cubicBezTo>
                    <a:pt x="146" y="286"/>
                    <a:pt x="647" y="998"/>
                    <a:pt x="648" y="998"/>
                  </a:cubicBezTo>
                  <a:cubicBezTo>
                    <a:pt x="648" y="998"/>
                    <a:pt x="649" y="1415"/>
                    <a:pt x="649" y="1415"/>
                  </a:cubicBezTo>
                  <a:cubicBezTo>
                    <a:pt x="649" y="1444"/>
                    <a:pt x="673" y="1467"/>
                    <a:pt x="703" y="1467"/>
                  </a:cubicBezTo>
                  <a:cubicBezTo>
                    <a:pt x="1093" y="1467"/>
                    <a:pt x="1093" y="1467"/>
                    <a:pt x="1093" y="1467"/>
                  </a:cubicBezTo>
                  <a:cubicBezTo>
                    <a:pt x="1123" y="1467"/>
                    <a:pt x="1148" y="1444"/>
                    <a:pt x="1148" y="1415"/>
                  </a:cubicBezTo>
                  <a:cubicBezTo>
                    <a:pt x="1148" y="995"/>
                    <a:pt x="1148" y="995"/>
                    <a:pt x="1148" y="995"/>
                  </a:cubicBezTo>
                  <a:cubicBezTo>
                    <a:pt x="1222" y="869"/>
                    <a:pt x="1643" y="285"/>
                    <a:pt x="1784" y="114"/>
                  </a:cubicBezTo>
                  <a:cubicBezTo>
                    <a:pt x="1784" y="114"/>
                    <a:pt x="1784" y="114"/>
                    <a:pt x="1784" y="114"/>
                  </a:cubicBezTo>
                  <a:cubicBezTo>
                    <a:pt x="1784" y="114"/>
                    <a:pt x="1785" y="113"/>
                    <a:pt x="1785" y="113"/>
                  </a:cubicBezTo>
                  <a:cubicBezTo>
                    <a:pt x="1785" y="113"/>
                    <a:pt x="1786" y="112"/>
                    <a:pt x="1786" y="111"/>
                  </a:cubicBezTo>
                  <a:cubicBezTo>
                    <a:pt x="1786" y="111"/>
                    <a:pt x="1786" y="111"/>
                    <a:pt x="1786" y="111"/>
                  </a:cubicBezTo>
                  <a:cubicBezTo>
                    <a:pt x="1787" y="110"/>
                    <a:pt x="1787" y="110"/>
                    <a:pt x="1787" y="109"/>
                  </a:cubicBezTo>
                  <a:cubicBezTo>
                    <a:pt x="1787" y="109"/>
                    <a:pt x="1787" y="108"/>
                    <a:pt x="1788" y="108"/>
                  </a:cubicBezTo>
                  <a:cubicBezTo>
                    <a:pt x="1788" y="107"/>
                    <a:pt x="1788" y="107"/>
                    <a:pt x="1788" y="106"/>
                  </a:cubicBezTo>
                  <a:cubicBezTo>
                    <a:pt x="1788" y="105"/>
                    <a:pt x="1788" y="104"/>
                    <a:pt x="1788" y="103"/>
                  </a:cubicBezTo>
                  <a:cubicBezTo>
                    <a:pt x="1788" y="103"/>
                    <a:pt x="1788" y="102"/>
                    <a:pt x="1788" y="102"/>
                  </a:cubicBezTo>
                  <a:close/>
                </a:path>
              </a:pathLst>
            </a:custGeom>
            <a:solidFill>
              <a:schemeClr val="bg1">
                <a:lumMod val="95000"/>
              </a:schemeClr>
            </a:solidFill>
            <a:ln>
              <a:solidFill>
                <a:srgbClr val="FF0000"/>
              </a:solidFill>
            </a:ln>
          </p:spPr>
          <p:txBody>
            <a:bodyPr vert="horz" wrap="square" lIns="68580" tIns="34290" rIns="68580" bIns="34290" numCol="1" anchor="t" anchorCtr="0" compatLnSpc="1">
              <a:prstTxWarp prst="textNoShape">
                <a:avLst/>
              </a:prstTxWarp>
            </a:bodyPr>
            <a:lstStyle/>
            <a:p>
              <a:endParaRPr lang="id-ID" sz="2700" dirty="0">
                <a:latin typeface="Montserrat Light" pitchFamily="2" charset="77"/>
              </a:endParaRPr>
            </a:p>
          </p:txBody>
        </p:sp>
        <p:sp>
          <p:nvSpPr>
            <p:cNvPr id="49" name="Freeform 56">
              <a:extLst>
                <a:ext uri="{FF2B5EF4-FFF2-40B4-BE49-F238E27FC236}">
                  <a16:creationId xmlns:a16="http://schemas.microsoft.com/office/drawing/2014/main" id="{679986D3-DA6F-AD45-BF35-7487F81C9813}"/>
                </a:ext>
              </a:extLst>
            </p:cNvPr>
            <p:cNvSpPr>
              <a:spLocks/>
            </p:cNvSpPr>
            <p:nvPr/>
          </p:nvSpPr>
          <p:spPr bwMode="auto">
            <a:xfrm>
              <a:off x="3485833" y="1711008"/>
              <a:ext cx="5140325" cy="598487"/>
            </a:xfrm>
            <a:custGeom>
              <a:avLst/>
              <a:gdLst>
                <a:gd name="T0" fmla="*/ 1786 w 1788"/>
                <a:gd name="T1" fmla="*/ 97 h 208"/>
                <a:gd name="T2" fmla="*/ 1780 w 1788"/>
                <a:gd name="T3" fmla="*/ 90 h 208"/>
                <a:gd name="T4" fmla="*/ 1772 w 1788"/>
                <a:gd name="T5" fmla="*/ 84 h 208"/>
                <a:gd name="T6" fmla="*/ 1765 w 1788"/>
                <a:gd name="T7" fmla="*/ 80 h 208"/>
                <a:gd name="T8" fmla="*/ 1750 w 1788"/>
                <a:gd name="T9" fmla="*/ 74 h 208"/>
                <a:gd name="T10" fmla="*/ 1734 w 1788"/>
                <a:gd name="T11" fmla="*/ 68 h 208"/>
                <a:gd name="T12" fmla="*/ 1715 w 1788"/>
                <a:gd name="T13" fmla="*/ 63 h 208"/>
                <a:gd name="T14" fmla="*/ 1693 w 1788"/>
                <a:gd name="T15" fmla="*/ 57 h 208"/>
                <a:gd name="T16" fmla="*/ 1660 w 1788"/>
                <a:gd name="T17" fmla="*/ 50 h 208"/>
                <a:gd name="T18" fmla="*/ 1629 w 1788"/>
                <a:gd name="T19" fmla="*/ 45 h 208"/>
                <a:gd name="T20" fmla="*/ 1607 w 1788"/>
                <a:gd name="T21" fmla="*/ 41 h 208"/>
                <a:gd name="T22" fmla="*/ 1577 w 1788"/>
                <a:gd name="T23" fmla="*/ 37 h 208"/>
                <a:gd name="T24" fmla="*/ 1550 w 1788"/>
                <a:gd name="T25" fmla="*/ 33 h 208"/>
                <a:gd name="T26" fmla="*/ 1490 w 1788"/>
                <a:gd name="T27" fmla="*/ 27 h 208"/>
                <a:gd name="T28" fmla="*/ 1454 w 1788"/>
                <a:gd name="T29" fmla="*/ 23 h 208"/>
                <a:gd name="T30" fmla="*/ 1414 w 1788"/>
                <a:gd name="T31" fmla="*/ 19 h 208"/>
                <a:gd name="T32" fmla="*/ 1377 w 1788"/>
                <a:gd name="T33" fmla="*/ 17 h 208"/>
                <a:gd name="T34" fmla="*/ 1310 w 1788"/>
                <a:gd name="T35" fmla="*/ 12 h 208"/>
                <a:gd name="T36" fmla="*/ 1271 w 1788"/>
                <a:gd name="T37" fmla="*/ 10 h 208"/>
                <a:gd name="T38" fmla="*/ 1237 w 1788"/>
                <a:gd name="T39" fmla="*/ 8 h 208"/>
                <a:gd name="T40" fmla="*/ 1174 w 1788"/>
                <a:gd name="T41" fmla="*/ 5 h 208"/>
                <a:gd name="T42" fmla="*/ 1148 w 1788"/>
                <a:gd name="T43" fmla="*/ 4 h 208"/>
                <a:gd name="T44" fmla="*/ 1117 w 1788"/>
                <a:gd name="T45" fmla="*/ 3 h 208"/>
                <a:gd name="T46" fmla="*/ 1084 w 1788"/>
                <a:gd name="T47" fmla="*/ 2 h 208"/>
                <a:gd name="T48" fmla="*/ 1050 w 1788"/>
                <a:gd name="T49" fmla="*/ 2 h 208"/>
                <a:gd name="T50" fmla="*/ 1024 w 1788"/>
                <a:gd name="T51" fmla="*/ 1 h 208"/>
                <a:gd name="T52" fmla="*/ 999 w 1788"/>
                <a:gd name="T53" fmla="*/ 1 h 208"/>
                <a:gd name="T54" fmla="*/ 956 w 1788"/>
                <a:gd name="T55" fmla="*/ 0 h 208"/>
                <a:gd name="T56" fmla="*/ 909 w 1788"/>
                <a:gd name="T57" fmla="*/ 0 h 208"/>
                <a:gd name="T58" fmla="*/ 894 w 1788"/>
                <a:gd name="T59" fmla="*/ 0 h 208"/>
                <a:gd name="T60" fmla="*/ 838 w 1788"/>
                <a:gd name="T61" fmla="*/ 0 h 208"/>
                <a:gd name="T62" fmla="*/ 808 w 1788"/>
                <a:gd name="T63" fmla="*/ 1 h 208"/>
                <a:gd name="T64" fmla="*/ 768 w 1788"/>
                <a:gd name="T65" fmla="*/ 1 h 208"/>
                <a:gd name="T66" fmla="*/ 742 w 1788"/>
                <a:gd name="T67" fmla="*/ 2 h 208"/>
                <a:gd name="T68" fmla="*/ 706 w 1788"/>
                <a:gd name="T69" fmla="*/ 2 h 208"/>
                <a:gd name="T70" fmla="*/ 675 w 1788"/>
                <a:gd name="T71" fmla="*/ 3 h 208"/>
                <a:gd name="T72" fmla="*/ 649 w 1788"/>
                <a:gd name="T73" fmla="*/ 4 h 208"/>
                <a:gd name="T74" fmla="*/ 615 w 1788"/>
                <a:gd name="T75" fmla="*/ 5 h 208"/>
                <a:gd name="T76" fmla="*/ 555 w 1788"/>
                <a:gd name="T77" fmla="*/ 8 h 208"/>
                <a:gd name="T78" fmla="*/ 522 w 1788"/>
                <a:gd name="T79" fmla="*/ 10 h 208"/>
                <a:gd name="T80" fmla="*/ 479 w 1788"/>
                <a:gd name="T81" fmla="*/ 12 h 208"/>
                <a:gd name="T82" fmla="*/ 443 w 1788"/>
                <a:gd name="T83" fmla="*/ 14 h 208"/>
                <a:gd name="T84" fmla="*/ 376 w 1788"/>
                <a:gd name="T85" fmla="*/ 19 h 208"/>
                <a:gd name="T86" fmla="*/ 337 w 1788"/>
                <a:gd name="T87" fmla="*/ 23 h 208"/>
                <a:gd name="T88" fmla="*/ 299 w 1788"/>
                <a:gd name="T89" fmla="*/ 26 h 208"/>
                <a:gd name="T90" fmla="*/ 246 w 1788"/>
                <a:gd name="T91" fmla="*/ 32 h 208"/>
                <a:gd name="T92" fmla="*/ 220 w 1788"/>
                <a:gd name="T93" fmla="*/ 36 h 208"/>
                <a:gd name="T94" fmla="*/ 186 w 1788"/>
                <a:gd name="T95" fmla="*/ 41 h 208"/>
                <a:gd name="T96" fmla="*/ 165 w 1788"/>
                <a:gd name="T97" fmla="*/ 44 h 208"/>
                <a:gd name="T98" fmla="*/ 138 w 1788"/>
                <a:gd name="T99" fmla="*/ 49 h 208"/>
                <a:gd name="T100" fmla="*/ 96 w 1788"/>
                <a:gd name="T101" fmla="*/ 57 h 208"/>
                <a:gd name="T102" fmla="*/ 83 w 1788"/>
                <a:gd name="T103" fmla="*/ 60 h 208"/>
                <a:gd name="T104" fmla="*/ 60 w 1788"/>
                <a:gd name="T105" fmla="*/ 67 h 208"/>
                <a:gd name="T106" fmla="*/ 43 w 1788"/>
                <a:gd name="T107" fmla="*/ 72 h 208"/>
                <a:gd name="T108" fmla="*/ 28 w 1788"/>
                <a:gd name="T109" fmla="*/ 78 h 208"/>
                <a:gd name="T110" fmla="*/ 18 w 1788"/>
                <a:gd name="T111" fmla="*/ 84 h 208"/>
                <a:gd name="T112" fmla="*/ 9 w 1788"/>
                <a:gd name="T113" fmla="*/ 89 h 208"/>
                <a:gd name="T114" fmla="*/ 3 w 1788"/>
                <a:gd name="T115" fmla="*/ 96 h 208"/>
                <a:gd name="T116" fmla="*/ 1 w 1788"/>
                <a:gd name="T117" fmla="*/ 102 h 208"/>
                <a:gd name="T118" fmla="*/ 2 w 1788"/>
                <a:gd name="T119" fmla="*/ 111 h 208"/>
                <a:gd name="T120" fmla="*/ 894 w 1788"/>
                <a:gd name="T121" fmla="*/ 208 h 208"/>
                <a:gd name="T122" fmla="*/ 1785 w 1788"/>
                <a:gd name="T123" fmla="*/ 113 h 208"/>
                <a:gd name="T124" fmla="*/ 1788 w 1788"/>
                <a:gd name="T125" fmla="*/ 1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8" h="208">
                  <a:moveTo>
                    <a:pt x="1788" y="102"/>
                  </a:moveTo>
                  <a:cubicBezTo>
                    <a:pt x="1788" y="102"/>
                    <a:pt x="1788" y="102"/>
                    <a:pt x="1788" y="102"/>
                  </a:cubicBezTo>
                  <a:cubicBezTo>
                    <a:pt x="1788" y="101"/>
                    <a:pt x="1788" y="100"/>
                    <a:pt x="1788" y="100"/>
                  </a:cubicBezTo>
                  <a:cubicBezTo>
                    <a:pt x="1787" y="99"/>
                    <a:pt x="1787" y="99"/>
                    <a:pt x="1787" y="99"/>
                  </a:cubicBezTo>
                  <a:cubicBezTo>
                    <a:pt x="1787" y="98"/>
                    <a:pt x="1787" y="97"/>
                    <a:pt x="1786" y="97"/>
                  </a:cubicBezTo>
                  <a:cubicBezTo>
                    <a:pt x="1786" y="96"/>
                    <a:pt x="1786" y="96"/>
                    <a:pt x="1785" y="96"/>
                  </a:cubicBezTo>
                  <a:cubicBezTo>
                    <a:pt x="1785" y="95"/>
                    <a:pt x="1785" y="94"/>
                    <a:pt x="1784" y="94"/>
                  </a:cubicBezTo>
                  <a:cubicBezTo>
                    <a:pt x="1784" y="94"/>
                    <a:pt x="1784" y="93"/>
                    <a:pt x="1783" y="93"/>
                  </a:cubicBezTo>
                  <a:cubicBezTo>
                    <a:pt x="1783" y="93"/>
                    <a:pt x="1783" y="93"/>
                    <a:pt x="1783" y="93"/>
                  </a:cubicBezTo>
                  <a:cubicBezTo>
                    <a:pt x="1782" y="92"/>
                    <a:pt x="1781" y="91"/>
                    <a:pt x="1780" y="90"/>
                  </a:cubicBezTo>
                  <a:cubicBezTo>
                    <a:pt x="1780" y="90"/>
                    <a:pt x="1780" y="89"/>
                    <a:pt x="1779" y="89"/>
                  </a:cubicBezTo>
                  <a:cubicBezTo>
                    <a:pt x="1778" y="88"/>
                    <a:pt x="1778" y="88"/>
                    <a:pt x="1776" y="87"/>
                  </a:cubicBezTo>
                  <a:cubicBezTo>
                    <a:pt x="1776" y="87"/>
                    <a:pt x="1776" y="87"/>
                    <a:pt x="1776" y="87"/>
                  </a:cubicBezTo>
                  <a:cubicBezTo>
                    <a:pt x="1776" y="86"/>
                    <a:pt x="1775" y="86"/>
                    <a:pt x="1775" y="86"/>
                  </a:cubicBezTo>
                  <a:cubicBezTo>
                    <a:pt x="1774" y="85"/>
                    <a:pt x="1773" y="85"/>
                    <a:pt x="1772" y="84"/>
                  </a:cubicBezTo>
                  <a:cubicBezTo>
                    <a:pt x="1772" y="84"/>
                    <a:pt x="1772" y="84"/>
                    <a:pt x="1771" y="84"/>
                  </a:cubicBezTo>
                  <a:cubicBezTo>
                    <a:pt x="1771" y="83"/>
                    <a:pt x="1770" y="83"/>
                    <a:pt x="1770" y="83"/>
                  </a:cubicBezTo>
                  <a:cubicBezTo>
                    <a:pt x="1769" y="82"/>
                    <a:pt x="1768" y="82"/>
                    <a:pt x="1767" y="81"/>
                  </a:cubicBezTo>
                  <a:cubicBezTo>
                    <a:pt x="1767" y="81"/>
                    <a:pt x="1766" y="81"/>
                    <a:pt x="1765" y="80"/>
                  </a:cubicBezTo>
                  <a:cubicBezTo>
                    <a:pt x="1765" y="80"/>
                    <a:pt x="1765" y="80"/>
                    <a:pt x="1765" y="80"/>
                  </a:cubicBezTo>
                  <a:cubicBezTo>
                    <a:pt x="1764" y="80"/>
                    <a:pt x="1762" y="79"/>
                    <a:pt x="1761" y="78"/>
                  </a:cubicBezTo>
                  <a:cubicBezTo>
                    <a:pt x="1760" y="78"/>
                    <a:pt x="1759" y="78"/>
                    <a:pt x="1759" y="77"/>
                  </a:cubicBezTo>
                  <a:cubicBezTo>
                    <a:pt x="1757" y="76"/>
                    <a:pt x="1755" y="76"/>
                    <a:pt x="1752" y="75"/>
                  </a:cubicBezTo>
                  <a:cubicBezTo>
                    <a:pt x="1752" y="75"/>
                    <a:pt x="1752" y="74"/>
                    <a:pt x="1751" y="74"/>
                  </a:cubicBezTo>
                  <a:cubicBezTo>
                    <a:pt x="1751" y="74"/>
                    <a:pt x="1750" y="74"/>
                    <a:pt x="1750" y="74"/>
                  </a:cubicBezTo>
                  <a:cubicBezTo>
                    <a:pt x="1748" y="73"/>
                    <a:pt x="1747" y="73"/>
                    <a:pt x="1745" y="72"/>
                  </a:cubicBezTo>
                  <a:cubicBezTo>
                    <a:pt x="1744" y="72"/>
                    <a:pt x="1743" y="71"/>
                    <a:pt x="1742" y="71"/>
                  </a:cubicBezTo>
                  <a:cubicBezTo>
                    <a:pt x="1741" y="70"/>
                    <a:pt x="1739" y="70"/>
                    <a:pt x="1737" y="69"/>
                  </a:cubicBezTo>
                  <a:cubicBezTo>
                    <a:pt x="1737" y="69"/>
                    <a:pt x="1736" y="69"/>
                    <a:pt x="1735" y="69"/>
                  </a:cubicBezTo>
                  <a:cubicBezTo>
                    <a:pt x="1735" y="68"/>
                    <a:pt x="1734" y="68"/>
                    <a:pt x="1734" y="68"/>
                  </a:cubicBezTo>
                  <a:cubicBezTo>
                    <a:pt x="1732" y="68"/>
                    <a:pt x="1730" y="67"/>
                    <a:pt x="1729" y="67"/>
                  </a:cubicBezTo>
                  <a:cubicBezTo>
                    <a:pt x="1728" y="66"/>
                    <a:pt x="1726" y="66"/>
                    <a:pt x="1725" y="65"/>
                  </a:cubicBezTo>
                  <a:cubicBezTo>
                    <a:pt x="1723" y="65"/>
                    <a:pt x="1720" y="64"/>
                    <a:pt x="1717" y="63"/>
                  </a:cubicBezTo>
                  <a:cubicBezTo>
                    <a:pt x="1717" y="63"/>
                    <a:pt x="1717" y="63"/>
                    <a:pt x="1717" y="63"/>
                  </a:cubicBezTo>
                  <a:cubicBezTo>
                    <a:pt x="1716" y="63"/>
                    <a:pt x="1716" y="63"/>
                    <a:pt x="1715" y="63"/>
                  </a:cubicBezTo>
                  <a:cubicBezTo>
                    <a:pt x="1712" y="62"/>
                    <a:pt x="1709" y="61"/>
                    <a:pt x="1706" y="60"/>
                  </a:cubicBezTo>
                  <a:cubicBezTo>
                    <a:pt x="1706" y="60"/>
                    <a:pt x="1705" y="60"/>
                    <a:pt x="1705" y="60"/>
                  </a:cubicBezTo>
                  <a:cubicBezTo>
                    <a:pt x="1704" y="60"/>
                    <a:pt x="1703" y="60"/>
                    <a:pt x="1702" y="59"/>
                  </a:cubicBezTo>
                  <a:cubicBezTo>
                    <a:pt x="1700" y="59"/>
                    <a:pt x="1698" y="58"/>
                    <a:pt x="1695" y="58"/>
                  </a:cubicBezTo>
                  <a:cubicBezTo>
                    <a:pt x="1695" y="58"/>
                    <a:pt x="1694" y="57"/>
                    <a:pt x="1693" y="57"/>
                  </a:cubicBezTo>
                  <a:cubicBezTo>
                    <a:pt x="1693" y="57"/>
                    <a:pt x="1693" y="57"/>
                    <a:pt x="1693" y="57"/>
                  </a:cubicBezTo>
                  <a:cubicBezTo>
                    <a:pt x="1686" y="56"/>
                    <a:pt x="1680" y="54"/>
                    <a:pt x="1673" y="53"/>
                  </a:cubicBezTo>
                  <a:cubicBezTo>
                    <a:pt x="1672" y="53"/>
                    <a:pt x="1671" y="53"/>
                    <a:pt x="1671" y="52"/>
                  </a:cubicBezTo>
                  <a:cubicBezTo>
                    <a:pt x="1667" y="52"/>
                    <a:pt x="1664" y="51"/>
                    <a:pt x="1661" y="50"/>
                  </a:cubicBezTo>
                  <a:cubicBezTo>
                    <a:pt x="1660" y="50"/>
                    <a:pt x="1660" y="50"/>
                    <a:pt x="1660" y="50"/>
                  </a:cubicBezTo>
                  <a:cubicBezTo>
                    <a:pt x="1657" y="50"/>
                    <a:pt x="1654" y="49"/>
                    <a:pt x="1650" y="49"/>
                  </a:cubicBezTo>
                  <a:cubicBezTo>
                    <a:pt x="1649" y="48"/>
                    <a:pt x="1648" y="48"/>
                    <a:pt x="1646" y="48"/>
                  </a:cubicBezTo>
                  <a:cubicBezTo>
                    <a:pt x="1644" y="47"/>
                    <a:pt x="1641" y="47"/>
                    <a:pt x="1639" y="46"/>
                  </a:cubicBezTo>
                  <a:cubicBezTo>
                    <a:pt x="1638" y="46"/>
                    <a:pt x="1638" y="46"/>
                    <a:pt x="1637" y="46"/>
                  </a:cubicBezTo>
                  <a:cubicBezTo>
                    <a:pt x="1634" y="46"/>
                    <a:pt x="1632" y="45"/>
                    <a:pt x="1629" y="45"/>
                  </a:cubicBezTo>
                  <a:cubicBezTo>
                    <a:pt x="1628" y="45"/>
                    <a:pt x="1626" y="44"/>
                    <a:pt x="1624" y="44"/>
                  </a:cubicBezTo>
                  <a:cubicBezTo>
                    <a:pt x="1622" y="44"/>
                    <a:pt x="1619" y="43"/>
                    <a:pt x="1617" y="43"/>
                  </a:cubicBezTo>
                  <a:cubicBezTo>
                    <a:pt x="1615" y="43"/>
                    <a:pt x="1614" y="42"/>
                    <a:pt x="1612" y="42"/>
                  </a:cubicBezTo>
                  <a:cubicBezTo>
                    <a:pt x="1610" y="42"/>
                    <a:pt x="1609" y="41"/>
                    <a:pt x="1607" y="41"/>
                  </a:cubicBezTo>
                  <a:cubicBezTo>
                    <a:pt x="1607" y="41"/>
                    <a:pt x="1607" y="41"/>
                    <a:pt x="1607" y="41"/>
                  </a:cubicBezTo>
                  <a:cubicBezTo>
                    <a:pt x="1605" y="41"/>
                    <a:pt x="1604" y="41"/>
                    <a:pt x="1603" y="41"/>
                  </a:cubicBezTo>
                  <a:cubicBezTo>
                    <a:pt x="1603" y="41"/>
                    <a:pt x="1603" y="41"/>
                    <a:pt x="1603" y="41"/>
                  </a:cubicBezTo>
                  <a:cubicBezTo>
                    <a:pt x="1598" y="40"/>
                    <a:pt x="1594" y="39"/>
                    <a:pt x="1589" y="39"/>
                  </a:cubicBezTo>
                  <a:cubicBezTo>
                    <a:pt x="1587" y="38"/>
                    <a:pt x="1586" y="38"/>
                    <a:pt x="1584" y="38"/>
                  </a:cubicBezTo>
                  <a:cubicBezTo>
                    <a:pt x="1582" y="38"/>
                    <a:pt x="1579" y="37"/>
                    <a:pt x="1577" y="37"/>
                  </a:cubicBezTo>
                  <a:cubicBezTo>
                    <a:pt x="1574" y="37"/>
                    <a:pt x="1571" y="36"/>
                    <a:pt x="1568" y="36"/>
                  </a:cubicBezTo>
                  <a:cubicBezTo>
                    <a:pt x="1568" y="36"/>
                    <a:pt x="1567" y="36"/>
                    <a:pt x="1567" y="36"/>
                  </a:cubicBezTo>
                  <a:cubicBezTo>
                    <a:pt x="1566" y="35"/>
                    <a:pt x="1566" y="35"/>
                    <a:pt x="1566" y="35"/>
                  </a:cubicBezTo>
                  <a:cubicBezTo>
                    <a:pt x="1565" y="35"/>
                    <a:pt x="1565" y="35"/>
                    <a:pt x="1564" y="35"/>
                  </a:cubicBezTo>
                  <a:cubicBezTo>
                    <a:pt x="1559" y="35"/>
                    <a:pt x="1554" y="34"/>
                    <a:pt x="1550" y="33"/>
                  </a:cubicBezTo>
                  <a:cubicBezTo>
                    <a:pt x="1547" y="33"/>
                    <a:pt x="1545" y="33"/>
                    <a:pt x="1543" y="32"/>
                  </a:cubicBezTo>
                  <a:cubicBezTo>
                    <a:pt x="1539" y="32"/>
                    <a:pt x="1536" y="32"/>
                    <a:pt x="1532" y="31"/>
                  </a:cubicBezTo>
                  <a:cubicBezTo>
                    <a:pt x="1530" y="31"/>
                    <a:pt x="1528" y="31"/>
                    <a:pt x="1526" y="30"/>
                  </a:cubicBezTo>
                  <a:cubicBezTo>
                    <a:pt x="1526" y="30"/>
                    <a:pt x="1526" y="30"/>
                    <a:pt x="1526" y="30"/>
                  </a:cubicBezTo>
                  <a:cubicBezTo>
                    <a:pt x="1514" y="29"/>
                    <a:pt x="1502" y="28"/>
                    <a:pt x="1490" y="27"/>
                  </a:cubicBezTo>
                  <a:cubicBezTo>
                    <a:pt x="1490" y="27"/>
                    <a:pt x="1490" y="27"/>
                    <a:pt x="1490" y="26"/>
                  </a:cubicBezTo>
                  <a:cubicBezTo>
                    <a:pt x="1489" y="26"/>
                    <a:pt x="1489" y="26"/>
                    <a:pt x="1489" y="26"/>
                  </a:cubicBezTo>
                  <a:cubicBezTo>
                    <a:pt x="1488" y="26"/>
                    <a:pt x="1488" y="26"/>
                    <a:pt x="1487" y="26"/>
                  </a:cubicBezTo>
                  <a:cubicBezTo>
                    <a:pt x="1477" y="25"/>
                    <a:pt x="1466" y="24"/>
                    <a:pt x="1454" y="23"/>
                  </a:cubicBezTo>
                  <a:cubicBezTo>
                    <a:pt x="1454" y="23"/>
                    <a:pt x="1454" y="23"/>
                    <a:pt x="1454" y="23"/>
                  </a:cubicBezTo>
                  <a:cubicBezTo>
                    <a:pt x="1453" y="23"/>
                    <a:pt x="1452" y="23"/>
                    <a:pt x="1451" y="23"/>
                  </a:cubicBezTo>
                  <a:cubicBezTo>
                    <a:pt x="1451" y="23"/>
                    <a:pt x="1451" y="23"/>
                    <a:pt x="1451" y="23"/>
                  </a:cubicBezTo>
                  <a:cubicBezTo>
                    <a:pt x="1441" y="22"/>
                    <a:pt x="1430" y="21"/>
                    <a:pt x="1419" y="20"/>
                  </a:cubicBezTo>
                  <a:cubicBezTo>
                    <a:pt x="1419" y="20"/>
                    <a:pt x="1418" y="20"/>
                    <a:pt x="1418" y="20"/>
                  </a:cubicBezTo>
                  <a:cubicBezTo>
                    <a:pt x="1417" y="20"/>
                    <a:pt x="1415" y="20"/>
                    <a:pt x="1414" y="19"/>
                  </a:cubicBezTo>
                  <a:cubicBezTo>
                    <a:pt x="1414" y="19"/>
                    <a:pt x="1413" y="19"/>
                    <a:pt x="1413" y="19"/>
                  </a:cubicBezTo>
                  <a:cubicBezTo>
                    <a:pt x="1403" y="19"/>
                    <a:pt x="1392" y="18"/>
                    <a:pt x="1382" y="17"/>
                  </a:cubicBezTo>
                  <a:cubicBezTo>
                    <a:pt x="1382" y="17"/>
                    <a:pt x="1381" y="17"/>
                    <a:pt x="1381" y="17"/>
                  </a:cubicBezTo>
                  <a:cubicBezTo>
                    <a:pt x="1380" y="17"/>
                    <a:pt x="1378" y="17"/>
                    <a:pt x="1377" y="17"/>
                  </a:cubicBezTo>
                  <a:cubicBezTo>
                    <a:pt x="1377" y="17"/>
                    <a:pt x="1377" y="17"/>
                    <a:pt x="1377" y="17"/>
                  </a:cubicBezTo>
                  <a:cubicBezTo>
                    <a:pt x="1367" y="16"/>
                    <a:pt x="1356" y="15"/>
                    <a:pt x="1345" y="14"/>
                  </a:cubicBezTo>
                  <a:cubicBezTo>
                    <a:pt x="1345" y="14"/>
                    <a:pt x="1345" y="14"/>
                    <a:pt x="1345" y="14"/>
                  </a:cubicBezTo>
                  <a:cubicBezTo>
                    <a:pt x="1344" y="14"/>
                    <a:pt x="1344" y="14"/>
                    <a:pt x="1343" y="14"/>
                  </a:cubicBezTo>
                  <a:cubicBezTo>
                    <a:pt x="1342" y="14"/>
                    <a:pt x="1342" y="14"/>
                    <a:pt x="1341" y="14"/>
                  </a:cubicBezTo>
                  <a:cubicBezTo>
                    <a:pt x="1331" y="13"/>
                    <a:pt x="1320" y="13"/>
                    <a:pt x="1310" y="12"/>
                  </a:cubicBezTo>
                  <a:cubicBezTo>
                    <a:pt x="1310" y="12"/>
                    <a:pt x="1310" y="12"/>
                    <a:pt x="1309" y="12"/>
                  </a:cubicBezTo>
                  <a:cubicBezTo>
                    <a:pt x="1307" y="12"/>
                    <a:pt x="1304" y="12"/>
                    <a:pt x="1302" y="12"/>
                  </a:cubicBezTo>
                  <a:cubicBezTo>
                    <a:pt x="1293" y="11"/>
                    <a:pt x="1283" y="10"/>
                    <a:pt x="1274" y="10"/>
                  </a:cubicBezTo>
                  <a:cubicBezTo>
                    <a:pt x="1273" y="10"/>
                    <a:pt x="1272" y="10"/>
                    <a:pt x="1271" y="10"/>
                  </a:cubicBezTo>
                  <a:cubicBezTo>
                    <a:pt x="1271" y="10"/>
                    <a:pt x="1271" y="10"/>
                    <a:pt x="1271" y="10"/>
                  </a:cubicBezTo>
                  <a:cubicBezTo>
                    <a:pt x="1269" y="10"/>
                    <a:pt x="1268" y="10"/>
                    <a:pt x="1267" y="10"/>
                  </a:cubicBezTo>
                  <a:cubicBezTo>
                    <a:pt x="1258" y="9"/>
                    <a:pt x="1250" y="9"/>
                    <a:pt x="1241" y="8"/>
                  </a:cubicBezTo>
                  <a:cubicBezTo>
                    <a:pt x="1240" y="8"/>
                    <a:pt x="1239" y="8"/>
                    <a:pt x="1238" y="8"/>
                  </a:cubicBezTo>
                  <a:cubicBezTo>
                    <a:pt x="1238" y="8"/>
                    <a:pt x="1237" y="8"/>
                    <a:pt x="1237" y="8"/>
                  </a:cubicBezTo>
                  <a:cubicBezTo>
                    <a:pt x="1237" y="8"/>
                    <a:pt x="1237" y="8"/>
                    <a:pt x="1237" y="8"/>
                  </a:cubicBezTo>
                  <a:cubicBezTo>
                    <a:pt x="1236" y="8"/>
                    <a:pt x="1235" y="8"/>
                    <a:pt x="1234" y="8"/>
                  </a:cubicBezTo>
                  <a:cubicBezTo>
                    <a:pt x="1225" y="7"/>
                    <a:pt x="1216" y="7"/>
                    <a:pt x="1208" y="7"/>
                  </a:cubicBezTo>
                  <a:cubicBezTo>
                    <a:pt x="1207" y="7"/>
                    <a:pt x="1207" y="7"/>
                    <a:pt x="1207" y="7"/>
                  </a:cubicBezTo>
                  <a:cubicBezTo>
                    <a:pt x="1204" y="7"/>
                    <a:pt x="1202" y="6"/>
                    <a:pt x="1199" y="6"/>
                  </a:cubicBezTo>
                  <a:cubicBezTo>
                    <a:pt x="1191" y="6"/>
                    <a:pt x="1183" y="6"/>
                    <a:pt x="1174" y="5"/>
                  </a:cubicBezTo>
                  <a:cubicBezTo>
                    <a:pt x="1174" y="5"/>
                    <a:pt x="1174" y="5"/>
                    <a:pt x="1174" y="5"/>
                  </a:cubicBezTo>
                  <a:cubicBezTo>
                    <a:pt x="1174" y="5"/>
                    <a:pt x="1173" y="5"/>
                    <a:pt x="1173" y="5"/>
                  </a:cubicBezTo>
                  <a:cubicBezTo>
                    <a:pt x="1172" y="5"/>
                    <a:pt x="1172" y="5"/>
                    <a:pt x="1171" y="5"/>
                  </a:cubicBezTo>
                  <a:cubicBezTo>
                    <a:pt x="1164" y="5"/>
                    <a:pt x="1157" y="5"/>
                    <a:pt x="1149" y="4"/>
                  </a:cubicBezTo>
                  <a:cubicBezTo>
                    <a:pt x="1149" y="4"/>
                    <a:pt x="1148" y="4"/>
                    <a:pt x="1148" y="4"/>
                  </a:cubicBezTo>
                  <a:cubicBezTo>
                    <a:pt x="1145" y="4"/>
                    <a:pt x="1143" y="4"/>
                    <a:pt x="1140" y="4"/>
                  </a:cubicBezTo>
                  <a:cubicBezTo>
                    <a:pt x="1140" y="4"/>
                    <a:pt x="1140" y="4"/>
                    <a:pt x="1140" y="4"/>
                  </a:cubicBezTo>
                  <a:cubicBezTo>
                    <a:pt x="1135" y="4"/>
                    <a:pt x="1130" y="4"/>
                    <a:pt x="1126" y="4"/>
                  </a:cubicBezTo>
                  <a:cubicBezTo>
                    <a:pt x="1125" y="4"/>
                    <a:pt x="1124" y="4"/>
                    <a:pt x="1123" y="4"/>
                  </a:cubicBezTo>
                  <a:cubicBezTo>
                    <a:pt x="1121" y="3"/>
                    <a:pt x="1119" y="3"/>
                    <a:pt x="1117" y="3"/>
                  </a:cubicBezTo>
                  <a:cubicBezTo>
                    <a:pt x="1116" y="3"/>
                    <a:pt x="1115" y="3"/>
                    <a:pt x="1114" y="3"/>
                  </a:cubicBezTo>
                  <a:cubicBezTo>
                    <a:pt x="1111" y="3"/>
                    <a:pt x="1109" y="3"/>
                    <a:pt x="1107" y="3"/>
                  </a:cubicBezTo>
                  <a:cubicBezTo>
                    <a:pt x="1103" y="3"/>
                    <a:pt x="1099" y="3"/>
                    <a:pt x="1095" y="3"/>
                  </a:cubicBezTo>
                  <a:cubicBezTo>
                    <a:pt x="1094" y="3"/>
                    <a:pt x="1094" y="3"/>
                    <a:pt x="1093" y="3"/>
                  </a:cubicBezTo>
                  <a:cubicBezTo>
                    <a:pt x="1090" y="3"/>
                    <a:pt x="1087" y="3"/>
                    <a:pt x="1084" y="2"/>
                  </a:cubicBezTo>
                  <a:cubicBezTo>
                    <a:pt x="1083" y="2"/>
                    <a:pt x="1083" y="2"/>
                    <a:pt x="1082" y="2"/>
                  </a:cubicBezTo>
                  <a:cubicBezTo>
                    <a:pt x="1078" y="2"/>
                    <a:pt x="1074" y="2"/>
                    <a:pt x="1070" y="2"/>
                  </a:cubicBezTo>
                  <a:cubicBezTo>
                    <a:pt x="1068" y="2"/>
                    <a:pt x="1066" y="2"/>
                    <a:pt x="1063" y="2"/>
                  </a:cubicBezTo>
                  <a:cubicBezTo>
                    <a:pt x="1062" y="2"/>
                    <a:pt x="1062" y="2"/>
                    <a:pt x="1061" y="2"/>
                  </a:cubicBezTo>
                  <a:cubicBezTo>
                    <a:pt x="1057" y="2"/>
                    <a:pt x="1054" y="2"/>
                    <a:pt x="1050" y="2"/>
                  </a:cubicBezTo>
                  <a:cubicBezTo>
                    <a:pt x="1049" y="2"/>
                    <a:pt x="1048" y="2"/>
                    <a:pt x="1047" y="2"/>
                  </a:cubicBezTo>
                  <a:cubicBezTo>
                    <a:pt x="1046" y="2"/>
                    <a:pt x="1045" y="2"/>
                    <a:pt x="1044" y="2"/>
                  </a:cubicBezTo>
                  <a:cubicBezTo>
                    <a:pt x="1044" y="2"/>
                    <a:pt x="1044" y="2"/>
                    <a:pt x="1043" y="2"/>
                  </a:cubicBezTo>
                  <a:cubicBezTo>
                    <a:pt x="1037" y="1"/>
                    <a:pt x="1031" y="1"/>
                    <a:pt x="1025" y="1"/>
                  </a:cubicBezTo>
                  <a:cubicBezTo>
                    <a:pt x="1025" y="1"/>
                    <a:pt x="1024" y="1"/>
                    <a:pt x="1024" y="1"/>
                  </a:cubicBezTo>
                  <a:cubicBezTo>
                    <a:pt x="1023" y="1"/>
                    <a:pt x="1022" y="1"/>
                    <a:pt x="1021" y="1"/>
                  </a:cubicBezTo>
                  <a:cubicBezTo>
                    <a:pt x="1019" y="1"/>
                    <a:pt x="1018" y="1"/>
                    <a:pt x="1017" y="1"/>
                  </a:cubicBezTo>
                  <a:cubicBezTo>
                    <a:pt x="1012" y="1"/>
                    <a:pt x="1007" y="1"/>
                    <a:pt x="1002" y="1"/>
                  </a:cubicBezTo>
                  <a:cubicBezTo>
                    <a:pt x="1001" y="1"/>
                    <a:pt x="1000" y="1"/>
                    <a:pt x="999" y="1"/>
                  </a:cubicBezTo>
                  <a:cubicBezTo>
                    <a:pt x="999" y="1"/>
                    <a:pt x="999" y="1"/>
                    <a:pt x="999" y="1"/>
                  </a:cubicBezTo>
                  <a:cubicBezTo>
                    <a:pt x="993" y="1"/>
                    <a:pt x="987" y="1"/>
                    <a:pt x="980" y="1"/>
                  </a:cubicBezTo>
                  <a:cubicBezTo>
                    <a:pt x="980" y="1"/>
                    <a:pt x="980" y="1"/>
                    <a:pt x="980" y="1"/>
                  </a:cubicBezTo>
                  <a:cubicBezTo>
                    <a:pt x="978" y="1"/>
                    <a:pt x="977" y="1"/>
                    <a:pt x="975" y="1"/>
                  </a:cubicBezTo>
                  <a:cubicBezTo>
                    <a:pt x="969" y="0"/>
                    <a:pt x="964" y="0"/>
                    <a:pt x="958" y="0"/>
                  </a:cubicBezTo>
                  <a:cubicBezTo>
                    <a:pt x="957" y="0"/>
                    <a:pt x="957" y="0"/>
                    <a:pt x="956" y="0"/>
                  </a:cubicBezTo>
                  <a:cubicBezTo>
                    <a:pt x="954" y="0"/>
                    <a:pt x="952" y="0"/>
                    <a:pt x="950" y="0"/>
                  </a:cubicBezTo>
                  <a:cubicBezTo>
                    <a:pt x="946" y="0"/>
                    <a:pt x="941" y="0"/>
                    <a:pt x="936" y="0"/>
                  </a:cubicBezTo>
                  <a:cubicBezTo>
                    <a:pt x="935" y="0"/>
                    <a:pt x="934" y="0"/>
                    <a:pt x="933" y="0"/>
                  </a:cubicBezTo>
                  <a:cubicBezTo>
                    <a:pt x="933" y="0"/>
                    <a:pt x="933" y="0"/>
                    <a:pt x="933" y="0"/>
                  </a:cubicBezTo>
                  <a:cubicBezTo>
                    <a:pt x="925" y="0"/>
                    <a:pt x="917" y="0"/>
                    <a:pt x="909" y="0"/>
                  </a:cubicBezTo>
                  <a:cubicBezTo>
                    <a:pt x="905" y="0"/>
                    <a:pt x="900" y="0"/>
                    <a:pt x="895" y="0"/>
                  </a:cubicBezTo>
                  <a:cubicBezTo>
                    <a:pt x="895" y="0"/>
                    <a:pt x="895" y="0"/>
                    <a:pt x="895" y="0"/>
                  </a:cubicBezTo>
                  <a:cubicBezTo>
                    <a:pt x="895" y="0"/>
                    <a:pt x="895" y="0"/>
                    <a:pt x="894" y="0"/>
                  </a:cubicBezTo>
                  <a:cubicBezTo>
                    <a:pt x="894" y="0"/>
                    <a:pt x="894" y="0"/>
                    <a:pt x="894" y="0"/>
                  </a:cubicBezTo>
                  <a:cubicBezTo>
                    <a:pt x="894" y="0"/>
                    <a:pt x="894" y="0"/>
                    <a:pt x="894" y="0"/>
                  </a:cubicBezTo>
                  <a:cubicBezTo>
                    <a:pt x="889" y="0"/>
                    <a:pt x="884" y="0"/>
                    <a:pt x="879" y="0"/>
                  </a:cubicBezTo>
                  <a:cubicBezTo>
                    <a:pt x="872" y="0"/>
                    <a:pt x="864" y="0"/>
                    <a:pt x="856" y="0"/>
                  </a:cubicBezTo>
                  <a:cubicBezTo>
                    <a:pt x="856" y="0"/>
                    <a:pt x="856" y="0"/>
                    <a:pt x="856" y="0"/>
                  </a:cubicBezTo>
                  <a:cubicBezTo>
                    <a:pt x="855" y="0"/>
                    <a:pt x="854" y="0"/>
                    <a:pt x="853" y="0"/>
                  </a:cubicBezTo>
                  <a:cubicBezTo>
                    <a:pt x="848" y="0"/>
                    <a:pt x="843" y="0"/>
                    <a:pt x="838" y="0"/>
                  </a:cubicBezTo>
                  <a:cubicBezTo>
                    <a:pt x="836" y="0"/>
                    <a:pt x="834" y="0"/>
                    <a:pt x="833" y="0"/>
                  </a:cubicBezTo>
                  <a:cubicBezTo>
                    <a:pt x="832" y="0"/>
                    <a:pt x="831" y="0"/>
                    <a:pt x="831" y="0"/>
                  </a:cubicBezTo>
                  <a:cubicBezTo>
                    <a:pt x="825" y="0"/>
                    <a:pt x="819" y="0"/>
                    <a:pt x="814" y="1"/>
                  </a:cubicBezTo>
                  <a:cubicBezTo>
                    <a:pt x="812" y="1"/>
                    <a:pt x="810" y="1"/>
                    <a:pt x="809" y="1"/>
                  </a:cubicBezTo>
                  <a:cubicBezTo>
                    <a:pt x="809" y="1"/>
                    <a:pt x="808" y="1"/>
                    <a:pt x="808" y="1"/>
                  </a:cubicBezTo>
                  <a:cubicBezTo>
                    <a:pt x="802" y="1"/>
                    <a:pt x="796" y="1"/>
                    <a:pt x="790" y="1"/>
                  </a:cubicBezTo>
                  <a:cubicBezTo>
                    <a:pt x="790" y="1"/>
                    <a:pt x="790" y="1"/>
                    <a:pt x="790" y="1"/>
                  </a:cubicBezTo>
                  <a:cubicBezTo>
                    <a:pt x="789" y="1"/>
                    <a:pt x="788" y="1"/>
                    <a:pt x="787" y="1"/>
                  </a:cubicBezTo>
                  <a:cubicBezTo>
                    <a:pt x="782" y="1"/>
                    <a:pt x="777" y="1"/>
                    <a:pt x="772" y="1"/>
                  </a:cubicBezTo>
                  <a:cubicBezTo>
                    <a:pt x="770" y="1"/>
                    <a:pt x="769" y="1"/>
                    <a:pt x="768" y="1"/>
                  </a:cubicBezTo>
                  <a:cubicBezTo>
                    <a:pt x="767" y="1"/>
                    <a:pt x="766" y="1"/>
                    <a:pt x="764" y="1"/>
                  </a:cubicBezTo>
                  <a:cubicBezTo>
                    <a:pt x="764" y="1"/>
                    <a:pt x="764" y="1"/>
                    <a:pt x="764" y="1"/>
                  </a:cubicBezTo>
                  <a:cubicBezTo>
                    <a:pt x="758" y="1"/>
                    <a:pt x="752" y="1"/>
                    <a:pt x="746" y="2"/>
                  </a:cubicBezTo>
                  <a:cubicBezTo>
                    <a:pt x="745" y="2"/>
                    <a:pt x="745" y="2"/>
                    <a:pt x="744" y="2"/>
                  </a:cubicBezTo>
                  <a:cubicBezTo>
                    <a:pt x="743" y="2"/>
                    <a:pt x="743" y="2"/>
                    <a:pt x="742" y="2"/>
                  </a:cubicBezTo>
                  <a:cubicBezTo>
                    <a:pt x="741" y="2"/>
                    <a:pt x="740" y="2"/>
                    <a:pt x="738" y="2"/>
                  </a:cubicBezTo>
                  <a:cubicBezTo>
                    <a:pt x="735" y="2"/>
                    <a:pt x="731" y="2"/>
                    <a:pt x="728" y="2"/>
                  </a:cubicBezTo>
                  <a:cubicBezTo>
                    <a:pt x="727" y="2"/>
                    <a:pt x="726" y="2"/>
                    <a:pt x="725" y="2"/>
                  </a:cubicBezTo>
                  <a:cubicBezTo>
                    <a:pt x="723" y="2"/>
                    <a:pt x="721" y="2"/>
                    <a:pt x="718" y="2"/>
                  </a:cubicBezTo>
                  <a:cubicBezTo>
                    <a:pt x="714" y="2"/>
                    <a:pt x="710" y="2"/>
                    <a:pt x="706" y="2"/>
                  </a:cubicBezTo>
                  <a:cubicBezTo>
                    <a:pt x="706" y="2"/>
                    <a:pt x="705" y="2"/>
                    <a:pt x="705" y="2"/>
                  </a:cubicBezTo>
                  <a:cubicBezTo>
                    <a:pt x="702" y="3"/>
                    <a:pt x="699" y="3"/>
                    <a:pt x="696" y="3"/>
                  </a:cubicBezTo>
                  <a:cubicBezTo>
                    <a:pt x="695" y="3"/>
                    <a:pt x="694" y="3"/>
                    <a:pt x="694" y="3"/>
                  </a:cubicBezTo>
                  <a:cubicBezTo>
                    <a:pt x="690" y="3"/>
                    <a:pt x="686" y="3"/>
                    <a:pt x="682" y="3"/>
                  </a:cubicBezTo>
                  <a:cubicBezTo>
                    <a:pt x="680" y="3"/>
                    <a:pt x="677" y="3"/>
                    <a:pt x="675" y="3"/>
                  </a:cubicBezTo>
                  <a:cubicBezTo>
                    <a:pt x="674" y="3"/>
                    <a:pt x="673" y="3"/>
                    <a:pt x="672" y="3"/>
                  </a:cubicBezTo>
                  <a:cubicBezTo>
                    <a:pt x="670" y="3"/>
                    <a:pt x="668" y="3"/>
                    <a:pt x="666" y="4"/>
                  </a:cubicBezTo>
                  <a:cubicBezTo>
                    <a:pt x="665" y="4"/>
                    <a:pt x="664" y="4"/>
                    <a:pt x="663" y="4"/>
                  </a:cubicBezTo>
                  <a:cubicBezTo>
                    <a:pt x="658" y="4"/>
                    <a:pt x="653" y="4"/>
                    <a:pt x="649" y="4"/>
                  </a:cubicBezTo>
                  <a:cubicBezTo>
                    <a:pt x="649" y="4"/>
                    <a:pt x="649" y="4"/>
                    <a:pt x="649" y="4"/>
                  </a:cubicBezTo>
                  <a:cubicBezTo>
                    <a:pt x="646" y="4"/>
                    <a:pt x="644" y="4"/>
                    <a:pt x="641" y="4"/>
                  </a:cubicBezTo>
                  <a:cubicBezTo>
                    <a:pt x="641" y="4"/>
                    <a:pt x="640" y="4"/>
                    <a:pt x="640" y="4"/>
                  </a:cubicBezTo>
                  <a:cubicBezTo>
                    <a:pt x="632" y="5"/>
                    <a:pt x="625" y="5"/>
                    <a:pt x="618" y="5"/>
                  </a:cubicBezTo>
                  <a:cubicBezTo>
                    <a:pt x="617" y="5"/>
                    <a:pt x="616" y="5"/>
                    <a:pt x="616" y="5"/>
                  </a:cubicBezTo>
                  <a:cubicBezTo>
                    <a:pt x="615" y="5"/>
                    <a:pt x="615" y="5"/>
                    <a:pt x="615" y="5"/>
                  </a:cubicBezTo>
                  <a:cubicBezTo>
                    <a:pt x="615" y="5"/>
                    <a:pt x="615" y="5"/>
                    <a:pt x="615" y="5"/>
                  </a:cubicBezTo>
                  <a:cubicBezTo>
                    <a:pt x="606" y="6"/>
                    <a:pt x="598" y="6"/>
                    <a:pt x="589" y="6"/>
                  </a:cubicBezTo>
                  <a:cubicBezTo>
                    <a:pt x="587" y="6"/>
                    <a:pt x="584" y="7"/>
                    <a:pt x="582" y="7"/>
                  </a:cubicBezTo>
                  <a:cubicBezTo>
                    <a:pt x="582" y="7"/>
                    <a:pt x="581" y="7"/>
                    <a:pt x="581" y="7"/>
                  </a:cubicBezTo>
                  <a:cubicBezTo>
                    <a:pt x="572" y="7"/>
                    <a:pt x="564" y="7"/>
                    <a:pt x="555" y="8"/>
                  </a:cubicBezTo>
                  <a:cubicBezTo>
                    <a:pt x="554" y="8"/>
                    <a:pt x="553" y="8"/>
                    <a:pt x="552" y="8"/>
                  </a:cubicBezTo>
                  <a:cubicBezTo>
                    <a:pt x="552" y="8"/>
                    <a:pt x="552" y="8"/>
                    <a:pt x="552" y="8"/>
                  </a:cubicBezTo>
                  <a:cubicBezTo>
                    <a:pt x="551" y="8"/>
                    <a:pt x="551" y="8"/>
                    <a:pt x="550" y="8"/>
                  </a:cubicBezTo>
                  <a:cubicBezTo>
                    <a:pt x="550" y="8"/>
                    <a:pt x="549" y="8"/>
                    <a:pt x="548" y="8"/>
                  </a:cubicBezTo>
                  <a:cubicBezTo>
                    <a:pt x="539" y="9"/>
                    <a:pt x="531" y="9"/>
                    <a:pt x="522" y="10"/>
                  </a:cubicBezTo>
                  <a:cubicBezTo>
                    <a:pt x="521" y="10"/>
                    <a:pt x="520" y="10"/>
                    <a:pt x="518" y="10"/>
                  </a:cubicBezTo>
                  <a:cubicBezTo>
                    <a:pt x="518" y="10"/>
                    <a:pt x="518" y="10"/>
                    <a:pt x="517" y="10"/>
                  </a:cubicBezTo>
                  <a:cubicBezTo>
                    <a:pt x="517" y="10"/>
                    <a:pt x="516" y="10"/>
                    <a:pt x="515" y="10"/>
                  </a:cubicBezTo>
                  <a:cubicBezTo>
                    <a:pt x="506" y="10"/>
                    <a:pt x="496" y="11"/>
                    <a:pt x="487" y="12"/>
                  </a:cubicBezTo>
                  <a:cubicBezTo>
                    <a:pt x="484" y="12"/>
                    <a:pt x="482" y="12"/>
                    <a:pt x="479" y="12"/>
                  </a:cubicBezTo>
                  <a:cubicBezTo>
                    <a:pt x="479" y="12"/>
                    <a:pt x="479" y="12"/>
                    <a:pt x="479" y="12"/>
                  </a:cubicBezTo>
                  <a:cubicBezTo>
                    <a:pt x="468" y="13"/>
                    <a:pt x="458" y="13"/>
                    <a:pt x="448" y="14"/>
                  </a:cubicBezTo>
                  <a:cubicBezTo>
                    <a:pt x="447" y="14"/>
                    <a:pt x="446" y="14"/>
                    <a:pt x="446" y="14"/>
                  </a:cubicBezTo>
                  <a:cubicBezTo>
                    <a:pt x="445" y="14"/>
                    <a:pt x="445" y="14"/>
                    <a:pt x="444" y="14"/>
                  </a:cubicBezTo>
                  <a:cubicBezTo>
                    <a:pt x="444" y="14"/>
                    <a:pt x="444" y="14"/>
                    <a:pt x="443" y="14"/>
                  </a:cubicBezTo>
                  <a:cubicBezTo>
                    <a:pt x="433" y="15"/>
                    <a:pt x="422" y="16"/>
                    <a:pt x="412" y="17"/>
                  </a:cubicBezTo>
                  <a:cubicBezTo>
                    <a:pt x="412" y="17"/>
                    <a:pt x="412" y="17"/>
                    <a:pt x="412" y="17"/>
                  </a:cubicBezTo>
                  <a:cubicBezTo>
                    <a:pt x="410" y="17"/>
                    <a:pt x="409" y="17"/>
                    <a:pt x="408" y="17"/>
                  </a:cubicBezTo>
                  <a:cubicBezTo>
                    <a:pt x="408" y="17"/>
                    <a:pt x="407" y="17"/>
                    <a:pt x="407" y="17"/>
                  </a:cubicBezTo>
                  <a:cubicBezTo>
                    <a:pt x="396" y="18"/>
                    <a:pt x="386" y="19"/>
                    <a:pt x="376" y="19"/>
                  </a:cubicBezTo>
                  <a:cubicBezTo>
                    <a:pt x="375" y="19"/>
                    <a:pt x="375" y="19"/>
                    <a:pt x="375" y="19"/>
                  </a:cubicBezTo>
                  <a:cubicBezTo>
                    <a:pt x="373" y="20"/>
                    <a:pt x="372" y="20"/>
                    <a:pt x="371" y="20"/>
                  </a:cubicBezTo>
                  <a:cubicBezTo>
                    <a:pt x="370" y="20"/>
                    <a:pt x="370" y="20"/>
                    <a:pt x="370" y="20"/>
                  </a:cubicBezTo>
                  <a:cubicBezTo>
                    <a:pt x="359" y="21"/>
                    <a:pt x="348" y="22"/>
                    <a:pt x="338" y="23"/>
                  </a:cubicBezTo>
                  <a:cubicBezTo>
                    <a:pt x="338" y="23"/>
                    <a:pt x="338" y="23"/>
                    <a:pt x="337" y="23"/>
                  </a:cubicBezTo>
                  <a:cubicBezTo>
                    <a:pt x="337" y="23"/>
                    <a:pt x="336" y="23"/>
                    <a:pt x="335" y="23"/>
                  </a:cubicBezTo>
                  <a:cubicBezTo>
                    <a:pt x="335" y="23"/>
                    <a:pt x="335" y="23"/>
                    <a:pt x="334" y="23"/>
                  </a:cubicBezTo>
                  <a:cubicBezTo>
                    <a:pt x="323" y="24"/>
                    <a:pt x="312" y="25"/>
                    <a:pt x="301" y="26"/>
                  </a:cubicBezTo>
                  <a:cubicBezTo>
                    <a:pt x="301" y="26"/>
                    <a:pt x="300" y="26"/>
                    <a:pt x="300" y="26"/>
                  </a:cubicBezTo>
                  <a:cubicBezTo>
                    <a:pt x="300" y="26"/>
                    <a:pt x="299" y="26"/>
                    <a:pt x="299" y="26"/>
                  </a:cubicBezTo>
                  <a:cubicBezTo>
                    <a:pt x="299" y="27"/>
                    <a:pt x="299" y="27"/>
                    <a:pt x="299" y="27"/>
                  </a:cubicBezTo>
                  <a:cubicBezTo>
                    <a:pt x="286" y="28"/>
                    <a:pt x="275" y="29"/>
                    <a:pt x="263" y="30"/>
                  </a:cubicBezTo>
                  <a:cubicBezTo>
                    <a:pt x="263" y="30"/>
                    <a:pt x="263" y="30"/>
                    <a:pt x="263" y="30"/>
                  </a:cubicBezTo>
                  <a:cubicBezTo>
                    <a:pt x="261" y="31"/>
                    <a:pt x="259" y="31"/>
                    <a:pt x="257" y="31"/>
                  </a:cubicBezTo>
                  <a:cubicBezTo>
                    <a:pt x="253" y="32"/>
                    <a:pt x="250" y="32"/>
                    <a:pt x="246" y="32"/>
                  </a:cubicBezTo>
                  <a:cubicBezTo>
                    <a:pt x="244" y="33"/>
                    <a:pt x="241" y="33"/>
                    <a:pt x="239" y="33"/>
                  </a:cubicBezTo>
                  <a:cubicBezTo>
                    <a:pt x="234" y="34"/>
                    <a:pt x="230" y="35"/>
                    <a:pt x="225" y="35"/>
                  </a:cubicBezTo>
                  <a:cubicBezTo>
                    <a:pt x="224" y="35"/>
                    <a:pt x="223" y="35"/>
                    <a:pt x="223" y="35"/>
                  </a:cubicBezTo>
                  <a:cubicBezTo>
                    <a:pt x="222" y="35"/>
                    <a:pt x="222" y="35"/>
                    <a:pt x="222" y="36"/>
                  </a:cubicBezTo>
                  <a:cubicBezTo>
                    <a:pt x="222" y="36"/>
                    <a:pt x="221" y="36"/>
                    <a:pt x="220" y="36"/>
                  </a:cubicBezTo>
                  <a:cubicBezTo>
                    <a:pt x="218" y="36"/>
                    <a:pt x="215" y="37"/>
                    <a:pt x="212" y="37"/>
                  </a:cubicBezTo>
                  <a:cubicBezTo>
                    <a:pt x="210" y="37"/>
                    <a:pt x="207" y="38"/>
                    <a:pt x="205" y="38"/>
                  </a:cubicBezTo>
                  <a:cubicBezTo>
                    <a:pt x="203" y="38"/>
                    <a:pt x="201" y="38"/>
                    <a:pt x="200" y="39"/>
                  </a:cubicBezTo>
                  <a:cubicBezTo>
                    <a:pt x="195" y="39"/>
                    <a:pt x="191" y="40"/>
                    <a:pt x="186" y="41"/>
                  </a:cubicBezTo>
                  <a:cubicBezTo>
                    <a:pt x="186" y="41"/>
                    <a:pt x="186" y="41"/>
                    <a:pt x="186" y="41"/>
                  </a:cubicBezTo>
                  <a:cubicBezTo>
                    <a:pt x="185" y="41"/>
                    <a:pt x="183" y="41"/>
                    <a:pt x="182" y="41"/>
                  </a:cubicBezTo>
                  <a:cubicBezTo>
                    <a:pt x="182" y="41"/>
                    <a:pt x="182" y="41"/>
                    <a:pt x="182" y="41"/>
                  </a:cubicBezTo>
                  <a:cubicBezTo>
                    <a:pt x="180" y="41"/>
                    <a:pt x="178" y="42"/>
                    <a:pt x="177" y="42"/>
                  </a:cubicBezTo>
                  <a:cubicBezTo>
                    <a:pt x="175" y="42"/>
                    <a:pt x="173" y="43"/>
                    <a:pt x="172" y="43"/>
                  </a:cubicBezTo>
                  <a:cubicBezTo>
                    <a:pt x="169" y="43"/>
                    <a:pt x="167" y="44"/>
                    <a:pt x="165" y="44"/>
                  </a:cubicBezTo>
                  <a:cubicBezTo>
                    <a:pt x="163" y="44"/>
                    <a:pt x="161" y="45"/>
                    <a:pt x="159" y="45"/>
                  </a:cubicBezTo>
                  <a:cubicBezTo>
                    <a:pt x="157" y="45"/>
                    <a:pt x="154" y="46"/>
                    <a:pt x="152" y="46"/>
                  </a:cubicBezTo>
                  <a:cubicBezTo>
                    <a:pt x="151" y="46"/>
                    <a:pt x="150" y="46"/>
                    <a:pt x="150" y="46"/>
                  </a:cubicBezTo>
                  <a:cubicBezTo>
                    <a:pt x="147" y="47"/>
                    <a:pt x="145" y="47"/>
                    <a:pt x="142" y="48"/>
                  </a:cubicBezTo>
                  <a:cubicBezTo>
                    <a:pt x="141" y="48"/>
                    <a:pt x="140" y="48"/>
                    <a:pt x="138" y="49"/>
                  </a:cubicBezTo>
                  <a:cubicBezTo>
                    <a:pt x="135" y="49"/>
                    <a:pt x="132" y="50"/>
                    <a:pt x="129" y="50"/>
                  </a:cubicBezTo>
                  <a:cubicBezTo>
                    <a:pt x="129" y="50"/>
                    <a:pt x="128" y="50"/>
                    <a:pt x="128" y="50"/>
                  </a:cubicBezTo>
                  <a:cubicBezTo>
                    <a:pt x="125" y="51"/>
                    <a:pt x="121" y="52"/>
                    <a:pt x="118" y="52"/>
                  </a:cubicBezTo>
                  <a:cubicBezTo>
                    <a:pt x="117" y="53"/>
                    <a:pt x="116" y="53"/>
                    <a:pt x="116" y="53"/>
                  </a:cubicBezTo>
                  <a:cubicBezTo>
                    <a:pt x="109" y="54"/>
                    <a:pt x="102" y="56"/>
                    <a:pt x="96" y="57"/>
                  </a:cubicBezTo>
                  <a:cubicBezTo>
                    <a:pt x="96" y="57"/>
                    <a:pt x="96" y="57"/>
                    <a:pt x="96" y="57"/>
                  </a:cubicBezTo>
                  <a:cubicBezTo>
                    <a:pt x="95" y="57"/>
                    <a:pt x="94" y="58"/>
                    <a:pt x="93" y="58"/>
                  </a:cubicBezTo>
                  <a:cubicBezTo>
                    <a:pt x="91" y="58"/>
                    <a:pt x="89" y="59"/>
                    <a:pt x="87" y="59"/>
                  </a:cubicBezTo>
                  <a:cubicBezTo>
                    <a:pt x="86" y="60"/>
                    <a:pt x="85" y="60"/>
                    <a:pt x="83" y="60"/>
                  </a:cubicBezTo>
                  <a:cubicBezTo>
                    <a:pt x="83" y="60"/>
                    <a:pt x="83" y="60"/>
                    <a:pt x="83" y="60"/>
                  </a:cubicBezTo>
                  <a:cubicBezTo>
                    <a:pt x="80" y="61"/>
                    <a:pt x="77" y="62"/>
                    <a:pt x="74" y="63"/>
                  </a:cubicBezTo>
                  <a:cubicBezTo>
                    <a:pt x="73" y="63"/>
                    <a:pt x="72" y="63"/>
                    <a:pt x="72" y="63"/>
                  </a:cubicBezTo>
                  <a:cubicBezTo>
                    <a:pt x="72" y="63"/>
                    <a:pt x="71" y="63"/>
                    <a:pt x="71" y="63"/>
                  </a:cubicBezTo>
                  <a:cubicBezTo>
                    <a:pt x="69" y="64"/>
                    <a:pt x="66" y="65"/>
                    <a:pt x="64" y="65"/>
                  </a:cubicBezTo>
                  <a:cubicBezTo>
                    <a:pt x="62" y="66"/>
                    <a:pt x="61" y="66"/>
                    <a:pt x="60" y="67"/>
                  </a:cubicBezTo>
                  <a:cubicBezTo>
                    <a:pt x="58" y="67"/>
                    <a:pt x="57" y="68"/>
                    <a:pt x="55" y="68"/>
                  </a:cubicBezTo>
                  <a:cubicBezTo>
                    <a:pt x="55" y="68"/>
                    <a:pt x="54" y="68"/>
                    <a:pt x="54" y="69"/>
                  </a:cubicBezTo>
                  <a:cubicBezTo>
                    <a:pt x="53" y="69"/>
                    <a:pt x="52" y="69"/>
                    <a:pt x="51" y="69"/>
                  </a:cubicBezTo>
                  <a:cubicBezTo>
                    <a:pt x="50" y="70"/>
                    <a:pt x="48" y="70"/>
                    <a:pt x="47" y="71"/>
                  </a:cubicBezTo>
                  <a:cubicBezTo>
                    <a:pt x="46" y="71"/>
                    <a:pt x="44" y="72"/>
                    <a:pt x="43" y="72"/>
                  </a:cubicBezTo>
                  <a:cubicBezTo>
                    <a:pt x="42" y="73"/>
                    <a:pt x="41" y="73"/>
                    <a:pt x="39" y="74"/>
                  </a:cubicBezTo>
                  <a:cubicBezTo>
                    <a:pt x="39" y="74"/>
                    <a:pt x="38" y="74"/>
                    <a:pt x="38" y="74"/>
                  </a:cubicBezTo>
                  <a:cubicBezTo>
                    <a:pt x="37" y="74"/>
                    <a:pt x="37" y="75"/>
                    <a:pt x="36" y="75"/>
                  </a:cubicBezTo>
                  <a:cubicBezTo>
                    <a:pt x="34" y="76"/>
                    <a:pt x="32" y="76"/>
                    <a:pt x="30" y="77"/>
                  </a:cubicBezTo>
                  <a:cubicBezTo>
                    <a:pt x="29" y="78"/>
                    <a:pt x="29" y="78"/>
                    <a:pt x="28" y="78"/>
                  </a:cubicBezTo>
                  <a:cubicBezTo>
                    <a:pt x="27" y="79"/>
                    <a:pt x="25" y="80"/>
                    <a:pt x="24" y="80"/>
                  </a:cubicBezTo>
                  <a:cubicBezTo>
                    <a:pt x="24" y="80"/>
                    <a:pt x="24" y="80"/>
                    <a:pt x="24" y="80"/>
                  </a:cubicBezTo>
                  <a:cubicBezTo>
                    <a:pt x="23" y="81"/>
                    <a:pt x="22" y="81"/>
                    <a:pt x="21" y="81"/>
                  </a:cubicBezTo>
                  <a:cubicBezTo>
                    <a:pt x="21" y="82"/>
                    <a:pt x="20" y="82"/>
                    <a:pt x="19" y="83"/>
                  </a:cubicBezTo>
                  <a:cubicBezTo>
                    <a:pt x="18" y="83"/>
                    <a:pt x="18" y="83"/>
                    <a:pt x="18" y="84"/>
                  </a:cubicBezTo>
                  <a:cubicBezTo>
                    <a:pt x="17" y="84"/>
                    <a:pt x="17" y="84"/>
                    <a:pt x="17" y="84"/>
                  </a:cubicBezTo>
                  <a:cubicBezTo>
                    <a:pt x="16" y="85"/>
                    <a:pt x="15" y="85"/>
                    <a:pt x="14" y="86"/>
                  </a:cubicBezTo>
                  <a:cubicBezTo>
                    <a:pt x="14" y="86"/>
                    <a:pt x="13" y="86"/>
                    <a:pt x="13" y="87"/>
                  </a:cubicBezTo>
                  <a:cubicBezTo>
                    <a:pt x="12" y="87"/>
                    <a:pt x="12" y="87"/>
                    <a:pt x="12" y="87"/>
                  </a:cubicBezTo>
                  <a:cubicBezTo>
                    <a:pt x="11" y="88"/>
                    <a:pt x="10" y="88"/>
                    <a:pt x="9" y="89"/>
                  </a:cubicBezTo>
                  <a:cubicBezTo>
                    <a:pt x="9" y="89"/>
                    <a:pt x="9" y="90"/>
                    <a:pt x="9" y="90"/>
                  </a:cubicBezTo>
                  <a:cubicBezTo>
                    <a:pt x="7" y="91"/>
                    <a:pt x="6" y="92"/>
                    <a:pt x="6" y="93"/>
                  </a:cubicBezTo>
                  <a:cubicBezTo>
                    <a:pt x="5" y="93"/>
                    <a:pt x="5" y="93"/>
                    <a:pt x="5" y="93"/>
                  </a:cubicBezTo>
                  <a:cubicBezTo>
                    <a:pt x="5" y="93"/>
                    <a:pt x="5" y="94"/>
                    <a:pt x="5" y="94"/>
                  </a:cubicBezTo>
                  <a:cubicBezTo>
                    <a:pt x="4" y="94"/>
                    <a:pt x="4" y="95"/>
                    <a:pt x="3" y="96"/>
                  </a:cubicBezTo>
                  <a:cubicBezTo>
                    <a:pt x="3" y="96"/>
                    <a:pt x="3" y="96"/>
                    <a:pt x="2" y="97"/>
                  </a:cubicBezTo>
                  <a:cubicBezTo>
                    <a:pt x="2" y="97"/>
                    <a:pt x="2" y="98"/>
                    <a:pt x="2" y="99"/>
                  </a:cubicBezTo>
                  <a:cubicBezTo>
                    <a:pt x="1" y="99"/>
                    <a:pt x="1" y="99"/>
                    <a:pt x="1" y="100"/>
                  </a:cubicBezTo>
                  <a:cubicBezTo>
                    <a:pt x="1" y="100"/>
                    <a:pt x="1" y="101"/>
                    <a:pt x="1" y="102"/>
                  </a:cubicBezTo>
                  <a:cubicBezTo>
                    <a:pt x="1" y="102"/>
                    <a:pt x="1" y="102"/>
                    <a:pt x="1" y="102"/>
                  </a:cubicBezTo>
                  <a:cubicBezTo>
                    <a:pt x="1" y="102"/>
                    <a:pt x="0" y="103"/>
                    <a:pt x="0" y="103"/>
                  </a:cubicBezTo>
                  <a:cubicBezTo>
                    <a:pt x="0" y="104"/>
                    <a:pt x="0" y="105"/>
                    <a:pt x="1" y="106"/>
                  </a:cubicBezTo>
                  <a:cubicBezTo>
                    <a:pt x="1" y="107"/>
                    <a:pt x="1" y="107"/>
                    <a:pt x="1" y="108"/>
                  </a:cubicBezTo>
                  <a:cubicBezTo>
                    <a:pt x="1" y="108"/>
                    <a:pt x="1" y="109"/>
                    <a:pt x="1" y="109"/>
                  </a:cubicBezTo>
                  <a:cubicBezTo>
                    <a:pt x="2" y="110"/>
                    <a:pt x="2" y="110"/>
                    <a:pt x="2" y="111"/>
                  </a:cubicBezTo>
                  <a:cubicBezTo>
                    <a:pt x="2" y="111"/>
                    <a:pt x="3" y="111"/>
                    <a:pt x="3" y="111"/>
                  </a:cubicBezTo>
                  <a:cubicBezTo>
                    <a:pt x="3" y="112"/>
                    <a:pt x="4" y="113"/>
                    <a:pt x="4" y="113"/>
                  </a:cubicBezTo>
                  <a:cubicBezTo>
                    <a:pt x="4" y="113"/>
                    <a:pt x="4" y="114"/>
                    <a:pt x="4" y="114"/>
                  </a:cubicBezTo>
                  <a:cubicBezTo>
                    <a:pt x="48" y="167"/>
                    <a:pt x="431" y="208"/>
                    <a:pt x="894" y="208"/>
                  </a:cubicBezTo>
                  <a:cubicBezTo>
                    <a:pt x="894" y="208"/>
                    <a:pt x="894" y="208"/>
                    <a:pt x="894" y="208"/>
                  </a:cubicBezTo>
                  <a:cubicBezTo>
                    <a:pt x="894" y="208"/>
                    <a:pt x="894" y="208"/>
                    <a:pt x="894" y="208"/>
                  </a:cubicBezTo>
                  <a:cubicBezTo>
                    <a:pt x="895" y="208"/>
                    <a:pt x="895" y="208"/>
                    <a:pt x="895" y="208"/>
                  </a:cubicBezTo>
                  <a:cubicBezTo>
                    <a:pt x="895" y="208"/>
                    <a:pt x="895" y="208"/>
                    <a:pt x="895" y="208"/>
                  </a:cubicBezTo>
                  <a:cubicBezTo>
                    <a:pt x="1358" y="208"/>
                    <a:pt x="1741" y="167"/>
                    <a:pt x="1784" y="114"/>
                  </a:cubicBezTo>
                  <a:cubicBezTo>
                    <a:pt x="1784" y="114"/>
                    <a:pt x="1785" y="113"/>
                    <a:pt x="1785" y="113"/>
                  </a:cubicBezTo>
                  <a:cubicBezTo>
                    <a:pt x="1785" y="113"/>
                    <a:pt x="1786" y="112"/>
                    <a:pt x="1786" y="111"/>
                  </a:cubicBezTo>
                  <a:cubicBezTo>
                    <a:pt x="1786" y="111"/>
                    <a:pt x="1786" y="111"/>
                    <a:pt x="1786" y="111"/>
                  </a:cubicBezTo>
                  <a:cubicBezTo>
                    <a:pt x="1787" y="110"/>
                    <a:pt x="1787" y="110"/>
                    <a:pt x="1787" y="109"/>
                  </a:cubicBezTo>
                  <a:cubicBezTo>
                    <a:pt x="1787" y="109"/>
                    <a:pt x="1787" y="108"/>
                    <a:pt x="1788" y="108"/>
                  </a:cubicBezTo>
                  <a:cubicBezTo>
                    <a:pt x="1788" y="107"/>
                    <a:pt x="1788" y="107"/>
                    <a:pt x="1788" y="106"/>
                  </a:cubicBezTo>
                  <a:cubicBezTo>
                    <a:pt x="1788" y="105"/>
                    <a:pt x="1788" y="104"/>
                    <a:pt x="1788" y="103"/>
                  </a:cubicBezTo>
                  <a:cubicBezTo>
                    <a:pt x="1788" y="103"/>
                    <a:pt x="1788" y="102"/>
                    <a:pt x="1788" y="102"/>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id-ID" sz="2700" dirty="0">
                <a:latin typeface="Montserrat Light" pitchFamily="2" charset="77"/>
              </a:endParaRPr>
            </a:p>
          </p:txBody>
        </p:sp>
      </p:grpSp>
      <p:grpSp>
        <p:nvGrpSpPr>
          <p:cNvPr id="50" name="Group 49">
            <a:extLst>
              <a:ext uri="{FF2B5EF4-FFF2-40B4-BE49-F238E27FC236}">
                <a16:creationId xmlns:a16="http://schemas.microsoft.com/office/drawing/2014/main" id="{822B2E23-062A-7E47-A555-230F3B1A9577}"/>
              </a:ext>
            </a:extLst>
          </p:cNvPr>
          <p:cNvGrpSpPr/>
          <p:nvPr/>
        </p:nvGrpSpPr>
        <p:grpSpPr>
          <a:xfrm>
            <a:off x="3524013" y="2925128"/>
            <a:ext cx="2020491" cy="1129903"/>
            <a:chOff x="4698683" y="3061970"/>
            <a:chExt cx="2693988" cy="1506537"/>
          </a:xfrm>
        </p:grpSpPr>
        <p:sp>
          <p:nvSpPr>
            <p:cNvPr id="51" name="Freeform 57">
              <a:extLst>
                <a:ext uri="{FF2B5EF4-FFF2-40B4-BE49-F238E27FC236}">
                  <a16:creationId xmlns:a16="http://schemas.microsoft.com/office/drawing/2014/main" id="{D723D397-4931-2D43-BFFF-7DA85DF514F6}"/>
                </a:ext>
              </a:extLst>
            </p:cNvPr>
            <p:cNvSpPr>
              <a:spLocks/>
            </p:cNvSpPr>
            <p:nvPr/>
          </p:nvSpPr>
          <p:spPr bwMode="auto">
            <a:xfrm>
              <a:off x="4698683" y="3061970"/>
              <a:ext cx="2693988" cy="1506537"/>
            </a:xfrm>
            <a:custGeom>
              <a:avLst/>
              <a:gdLst>
                <a:gd name="T0" fmla="*/ 936 w 937"/>
                <a:gd name="T1" fmla="*/ 51 h 524"/>
                <a:gd name="T2" fmla="*/ 933 w 937"/>
                <a:gd name="T3" fmla="*/ 47 h 524"/>
                <a:gd name="T4" fmla="*/ 928 w 937"/>
                <a:gd name="T5" fmla="*/ 44 h 524"/>
                <a:gd name="T6" fmla="*/ 925 w 937"/>
                <a:gd name="T7" fmla="*/ 42 h 524"/>
                <a:gd name="T8" fmla="*/ 917 w 937"/>
                <a:gd name="T9" fmla="*/ 39 h 524"/>
                <a:gd name="T10" fmla="*/ 908 w 937"/>
                <a:gd name="T11" fmla="*/ 36 h 524"/>
                <a:gd name="T12" fmla="*/ 898 w 937"/>
                <a:gd name="T13" fmla="*/ 33 h 524"/>
                <a:gd name="T14" fmla="*/ 887 w 937"/>
                <a:gd name="T15" fmla="*/ 30 h 524"/>
                <a:gd name="T16" fmla="*/ 870 w 937"/>
                <a:gd name="T17" fmla="*/ 27 h 524"/>
                <a:gd name="T18" fmla="*/ 854 w 937"/>
                <a:gd name="T19" fmla="*/ 24 h 524"/>
                <a:gd name="T20" fmla="*/ 842 w 937"/>
                <a:gd name="T21" fmla="*/ 22 h 524"/>
                <a:gd name="T22" fmla="*/ 826 w 937"/>
                <a:gd name="T23" fmla="*/ 20 h 524"/>
                <a:gd name="T24" fmla="*/ 812 w 937"/>
                <a:gd name="T25" fmla="*/ 18 h 524"/>
                <a:gd name="T26" fmla="*/ 781 w 937"/>
                <a:gd name="T27" fmla="*/ 14 h 524"/>
                <a:gd name="T28" fmla="*/ 762 w 937"/>
                <a:gd name="T29" fmla="*/ 12 h 524"/>
                <a:gd name="T30" fmla="*/ 741 w 937"/>
                <a:gd name="T31" fmla="*/ 10 h 524"/>
                <a:gd name="T32" fmla="*/ 721 w 937"/>
                <a:gd name="T33" fmla="*/ 9 h 524"/>
                <a:gd name="T34" fmla="*/ 686 w 937"/>
                <a:gd name="T35" fmla="*/ 6 h 524"/>
                <a:gd name="T36" fmla="*/ 666 w 937"/>
                <a:gd name="T37" fmla="*/ 5 h 524"/>
                <a:gd name="T38" fmla="*/ 648 w 937"/>
                <a:gd name="T39" fmla="*/ 4 h 524"/>
                <a:gd name="T40" fmla="*/ 615 w 937"/>
                <a:gd name="T41" fmla="*/ 3 h 524"/>
                <a:gd name="T42" fmla="*/ 601 w 937"/>
                <a:gd name="T43" fmla="*/ 2 h 524"/>
                <a:gd name="T44" fmla="*/ 585 w 937"/>
                <a:gd name="T45" fmla="*/ 2 h 524"/>
                <a:gd name="T46" fmla="*/ 568 w 937"/>
                <a:gd name="T47" fmla="*/ 1 h 524"/>
                <a:gd name="T48" fmla="*/ 550 w 937"/>
                <a:gd name="T49" fmla="*/ 1 h 524"/>
                <a:gd name="T50" fmla="*/ 537 w 937"/>
                <a:gd name="T51" fmla="*/ 1 h 524"/>
                <a:gd name="T52" fmla="*/ 523 w 937"/>
                <a:gd name="T53" fmla="*/ 1 h 524"/>
                <a:gd name="T54" fmla="*/ 501 w 937"/>
                <a:gd name="T55" fmla="*/ 0 h 524"/>
                <a:gd name="T56" fmla="*/ 476 w 937"/>
                <a:gd name="T57" fmla="*/ 0 h 524"/>
                <a:gd name="T58" fmla="*/ 448 w 937"/>
                <a:gd name="T59" fmla="*/ 0 h 524"/>
                <a:gd name="T60" fmla="*/ 435 w 937"/>
                <a:gd name="T61" fmla="*/ 0 h 524"/>
                <a:gd name="T62" fmla="*/ 414 w 937"/>
                <a:gd name="T63" fmla="*/ 1 h 524"/>
                <a:gd name="T64" fmla="*/ 400 w 937"/>
                <a:gd name="T65" fmla="*/ 1 h 524"/>
                <a:gd name="T66" fmla="*/ 381 w 937"/>
                <a:gd name="T67" fmla="*/ 1 h 524"/>
                <a:gd name="T68" fmla="*/ 364 w 937"/>
                <a:gd name="T69" fmla="*/ 2 h 524"/>
                <a:gd name="T70" fmla="*/ 349 w 937"/>
                <a:gd name="T71" fmla="*/ 2 h 524"/>
                <a:gd name="T72" fmla="*/ 335 w 937"/>
                <a:gd name="T73" fmla="*/ 3 h 524"/>
                <a:gd name="T74" fmla="*/ 309 w 937"/>
                <a:gd name="T75" fmla="*/ 4 h 524"/>
                <a:gd name="T76" fmla="*/ 289 w 937"/>
                <a:gd name="T77" fmla="*/ 4 h 524"/>
                <a:gd name="T78" fmla="*/ 271 w 937"/>
                <a:gd name="T79" fmla="*/ 5 h 524"/>
                <a:gd name="T80" fmla="*/ 235 w 937"/>
                <a:gd name="T81" fmla="*/ 8 h 524"/>
                <a:gd name="T82" fmla="*/ 215 w 937"/>
                <a:gd name="T83" fmla="*/ 9 h 524"/>
                <a:gd name="T84" fmla="*/ 194 w 937"/>
                <a:gd name="T85" fmla="*/ 11 h 524"/>
                <a:gd name="T86" fmla="*/ 175 w 937"/>
                <a:gd name="T87" fmla="*/ 12 h 524"/>
                <a:gd name="T88" fmla="*/ 138 w 937"/>
                <a:gd name="T89" fmla="*/ 16 h 524"/>
                <a:gd name="T90" fmla="*/ 118 w 937"/>
                <a:gd name="T91" fmla="*/ 19 h 524"/>
                <a:gd name="T92" fmla="*/ 107 w 937"/>
                <a:gd name="T93" fmla="*/ 20 h 524"/>
                <a:gd name="T94" fmla="*/ 95 w 937"/>
                <a:gd name="T95" fmla="*/ 22 h 524"/>
                <a:gd name="T96" fmla="*/ 79 w 937"/>
                <a:gd name="T97" fmla="*/ 24 h 524"/>
                <a:gd name="T98" fmla="*/ 67 w 937"/>
                <a:gd name="T99" fmla="*/ 27 h 524"/>
                <a:gd name="T100" fmla="*/ 49 w 937"/>
                <a:gd name="T101" fmla="*/ 30 h 524"/>
                <a:gd name="T102" fmla="*/ 37 w 937"/>
                <a:gd name="T103" fmla="*/ 33 h 524"/>
                <a:gd name="T104" fmla="*/ 28 w 937"/>
                <a:gd name="T105" fmla="*/ 36 h 524"/>
                <a:gd name="T106" fmla="*/ 20 w 937"/>
                <a:gd name="T107" fmla="*/ 39 h 524"/>
                <a:gd name="T108" fmla="*/ 12 w 937"/>
                <a:gd name="T109" fmla="*/ 42 h 524"/>
                <a:gd name="T110" fmla="*/ 7 w 937"/>
                <a:gd name="T111" fmla="*/ 45 h 524"/>
                <a:gd name="T112" fmla="*/ 3 w 937"/>
                <a:gd name="T113" fmla="*/ 49 h 524"/>
                <a:gd name="T114" fmla="*/ 1 w 937"/>
                <a:gd name="T115" fmla="*/ 52 h 524"/>
                <a:gd name="T116" fmla="*/ 0 w 937"/>
                <a:gd name="T117" fmla="*/ 56 h 524"/>
                <a:gd name="T118" fmla="*/ 2 w 937"/>
                <a:gd name="T119" fmla="*/ 60 h 524"/>
                <a:gd name="T120" fmla="*/ 601 w 937"/>
                <a:gd name="T121" fmla="*/ 524 h 524"/>
                <a:gd name="T122" fmla="*/ 936 w 937"/>
                <a:gd name="T123" fmla="*/ 59 h 524"/>
                <a:gd name="T124" fmla="*/ 937 w 937"/>
                <a:gd name="T125" fmla="*/ 5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7" h="524">
                  <a:moveTo>
                    <a:pt x="937" y="54"/>
                  </a:moveTo>
                  <a:cubicBezTo>
                    <a:pt x="937" y="54"/>
                    <a:pt x="937" y="54"/>
                    <a:pt x="937" y="54"/>
                  </a:cubicBezTo>
                  <a:cubicBezTo>
                    <a:pt x="937" y="53"/>
                    <a:pt x="937" y="53"/>
                    <a:pt x="937" y="52"/>
                  </a:cubicBezTo>
                  <a:cubicBezTo>
                    <a:pt x="936" y="52"/>
                    <a:pt x="936" y="52"/>
                    <a:pt x="936" y="52"/>
                  </a:cubicBezTo>
                  <a:cubicBezTo>
                    <a:pt x="936" y="52"/>
                    <a:pt x="936" y="51"/>
                    <a:pt x="936" y="51"/>
                  </a:cubicBezTo>
                  <a:cubicBezTo>
                    <a:pt x="936" y="51"/>
                    <a:pt x="936" y="51"/>
                    <a:pt x="935" y="50"/>
                  </a:cubicBezTo>
                  <a:cubicBezTo>
                    <a:pt x="935" y="50"/>
                    <a:pt x="935" y="50"/>
                    <a:pt x="935" y="49"/>
                  </a:cubicBezTo>
                  <a:cubicBezTo>
                    <a:pt x="935" y="49"/>
                    <a:pt x="934" y="49"/>
                    <a:pt x="934" y="49"/>
                  </a:cubicBezTo>
                  <a:cubicBezTo>
                    <a:pt x="934" y="49"/>
                    <a:pt x="934" y="49"/>
                    <a:pt x="934" y="49"/>
                  </a:cubicBezTo>
                  <a:cubicBezTo>
                    <a:pt x="934" y="48"/>
                    <a:pt x="933" y="48"/>
                    <a:pt x="933" y="47"/>
                  </a:cubicBezTo>
                  <a:cubicBezTo>
                    <a:pt x="933" y="47"/>
                    <a:pt x="932" y="47"/>
                    <a:pt x="932" y="47"/>
                  </a:cubicBezTo>
                  <a:cubicBezTo>
                    <a:pt x="932" y="47"/>
                    <a:pt x="931" y="46"/>
                    <a:pt x="931" y="46"/>
                  </a:cubicBezTo>
                  <a:cubicBezTo>
                    <a:pt x="931" y="46"/>
                    <a:pt x="931" y="46"/>
                    <a:pt x="931" y="46"/>
                  </a:cubicBezTo>
                  <a:cubicBezTo>
                    <a:pt x="930" y="45"/>
                    <a:pt x="930" y="45"/>
                    <a:pt x="930" y="45"/>
                  </a:cubicBezTo>
                  <a:cubicBezTo>
                    <a:pt x="929" y="45"/>
                    <a:pt x="929" y="45"/>
                    <a:pt x="928" y="44"/>
                  </a:cubicBezTo>
                  <a:cubicBezTo>
                    <a:pt x="928" y="44"/>
                    <a:pt x="928" y="44"/>
                    <a:pt x="928" y="44"/>
                  </a:cubicBezTo>
                  <a:cubicBezTo>
                    <a:pt x="928" y="44"/>
                    <a:pt x="928" y="44"/>
                    <a:pt x="927" y="44"/>
                  </a:cubicBezTo>
                  <a:cubicBezTo>
                    <a:pt x="927" y="43"/>
                    <a:pt x="926" y="43"/>
                    <a:pt x="926" y="43"/>
                  </a:cubicBezTo>
                  <a:cubicBezTo>
                    <a:pt x="926" y="43"/>
                    <a:pt x="925" y="42"/>
                    <a:pt x="925" y="42"/>
                  </a:cubicBezTo>
                  <a:cubicBezTo>
                    <a:pt x="925" y="42"/>
                    <a:pt x="925" y="42"/>
                    <a:pt x="925" y="42"/>
                  </a:cubicBezTo>
                  <a:cubicBezTo>
                    <a:pt x="924" y="42"/>
                    <a:pt x="923" y="42"/>
                    <a:pt x="923" y="41"/>
                  </a:cubicBezTo>
                  <a:cubicBezTo>
                    <a:pt x="922" y="41"/>
                    <a:pt x="922" y="41"/>
                    <a:pt x="921" y="41"/>
                  </a:cubicBezTo>
                  <a:cubicBezTo>
                    <a:pt x="920" y="40"/>
                    <a:pt x="919" y="40"/>
                    <a:pt x="918" y="39"/>
                  </a:cubicBezTo>
                  <a:cubicBezTo>
                    <a:pt x="918" y="39"/>
                    <a:pt x="918" y="39"/>
                    <a:pt x="917" y="39"/>
                  </a:cubicBezTo>
                  <a:cubicBezTo>
                    <a:pt x="917" y="39"/>
                    <a:pt x="917" y="39"/>
                    <a:pt x="917" y="39"/>
                  </a:cubicBezTo>
                  <a:cubicBezTo>
                    <a:pt x="916" y="38"/>
                    <a:pt x="915" y="38"/>
                    <a:pt x="914" y="38"/>
                  </a:cubicBezTo>
                  <a:cubicBezTo>
                    <a:pt x="914" y="38"/>
                    <a:pt x="913" y="38"/>
                    <a:pt x="913" y="37"/>
                  </a:cubicBezTo>
                  <a:cubicBezTo>
                    <a:pt x="912" y="37"/>
                    <a:pt x="911" y="37"/>
                    <a:pt x="910" y="37"/>
                  </a:cubicBezTo>
                  <a:cubicBezTo>
                    <a:pt x="910" y="36"/>
                    <a:pt x="909" y="36"/>
                    <a:pt x="909" y="36"/>
                  </a:cubicBezTo>
                  <a:cubicBezTo>
                    <a:pt x="909" y="36"/>
                    <a:pt x="909" y="36"/>
                    <a:pt x="908" y="36"/>
                  </a:cubicBezTo>
                  <a:cubicBezTo>
                    <a:pt x="908" y="36"/>
                    <a:pt x="907" y="35"/>
                    <a:pt x="906" y="35"/>
                  </a:cubicBezTo>
                  <a:cubicBezTo>
                    <a:pt x="905" y="35"/>
                    <a:pt x="904" y="35"/>
                    <a:pt x="904" y="35"/>
                  </a:cubicBezTo>
                  <a:cubicBezTo>
                    <a:pt x="902" y="34"/>
                    <a:pt x="901" y="34"/>
                    <a:pt x="900" y="33"/>
                  </a:cubicBezTo>
                  <a:cubicBezTo>
                    <a:pt x="900" y="33"/>
                    <a:pt x="900" y="33"/>
                    <a:pt x="900" y="33"/>
                  </a:cubicBezTo>
                  <a:cubicBezTo>
                    <a:pt x="899" y="33"/>
                    <a:pt x="899" y="33"/>
                    <a:pt x="898" y="33"/>
                  </a:cubicBezTo>
                  <a:cubicBezTo>
                    <a:pt x="897" y="33"/>
                    <a:pt x="895" y="32"/>
                    <a:pt x="894" y="32"/>
                  </a:cubicBezTo>
                  <a:cubicBezTo>
                    <a:pt x="894" y="32"/>
                    <a:pt x="894" y="32"/>
                    <a:pt x="893" y="32"/>
                  </a:cubicBezTo>
                  <a:cubicBezTo>
                    <a:pt x="893" y="32"/>
                    <a:pt x="892" y="31"/>
                    <a:pt x="891" y="31"/>
                  </a:cubicBezTo>
                  <a:cubicBezTo>
                    <a:pt x="890" y="31"/>
                    <a:pt x="889" y="31"/>
                    <a:pt x="888" y="30"/>
                  </a:cubicBezTo>
                  <a:cubicBezTo>
                    <a:pt x="888" y="30"/>
                    <a:pt x="887" y="30"/>
                    <a:pt x="887" y="30"/>
                  </a:cubicBezTo>
                  <a:cubicBezTo>
                    <a:pt x="887" y="30"/>
                    <a:pt x="887" y="30"/>
                    <a:pt x="887" y="30"/>
                  </a:cubicBezTo>
                  <a:cubicBezTo>
                    <a:pt x="883" y="29"/>
                    <a:pt x="880" y="29"/>
                    <a:pt x="877" y="28"/>
                  </a:cubicBezTo>
                  <a:cubicBezTo>
                    <a:pt x="876" y="28"/>
                    <a:pt x="876" y="28"/>
                    <a:pt x="875" y="28"/>
                  </a:cubicBezTo>
                  <a:cubicBezTo>
                    <a:pt x="874" y="27"/>
                    <a:pt x="872" y="27"/>
                    <a:pt x="870" y="27"/>
                  </a:cubicBezTo>
                  <a:cubicBezTo>
                    <a:pt x="870" y="27"/>
                    <a:pt x="870" y="27"/>
                    <a:pt x="870" y="27"/>
                  </a:cubicBezTo>
                  <a:cubicBezTo>
                    <a:pt x="868" y="26"/>
                    <a:pt x="866" y="26"/>
                    <a:pt x="865" y="26"/>
                  </a:cubicBezTo>
                  <a:cubicBezTo>
                    <a:pt x="864" y="25"/>
                    <a:pt x="863" y="25"/>
                    <a:pt x="863" y="25"/>
                  </a:cubicBezTo>
                  <a:cubicBezTo>
                    <a:pt x="861" y="25"/>
                    <a:pt x="860" y="25"/>
                    <a:pt x="859" y="25"/>
                  </a:cubicBezTo>
                  <a:cubicBezTo>
                    <a:pt x="858" y="24"/>
                    <a:pt x="858" y="24"/>
                    <a:pt x="858" y="24"/>
                  </a:cubicBezTo>
                  <a:cubicBezTo>
                    <a:pt x="856" y="24"/>
                    <a:pt x="855" y="24"/>
                    <a:pt x="854" y="24"/>
                  </a:cubicBezTo>
                  <a:cubicBezTo>
                    <a:pt x="853" y="24"/>
                    <a:pt x="852" y="23"/>
                    <a:pt x="851" y="23"/>
                  </a:cubicBezTo>
                  <a:cubicBezTo>
                    <a:pt x="850" y="23"/>
                    <a:pt x="848" y="23"/>
                    <a:pt x="847" y="23"/>
                  </a:cubicBezTo>
                  <a:cubicBezTo>
                    <a:pt x="846" y="23"/>
                    <a:pt x="845" y="22"/>
                    <a:pt x="845" y="22"/>
                  </a:cubicBezTo>
                  <a:cubicBezTo>
                    <a:pt x="844" y="22"/>
                    <a:pt x="843" y="22"/>
                    <a:pt x="842" y="22"/>
                  </a:cubicBezTo>
                  <a:cubicBezTo>
                    <a:pt x="842" y="22"/>
                    <a:pt x="842" y="22"/>
                    <a:pt x="842" y="22"/>
                  </a:cubicBezTo>
                  <a:cubicBezTo>
                    <a:pt x="841" y="22"/>
                    <a:pt x="840" y="22"/>
                    <a:pt x="840" y="21"/>
                  </a:cubicBezTo>
                  <a:cubicBezTo>
                    <a:pt x="840" y="21"/>
                    <a:pt x="840" y="21"/>
                    <a:pt x="840" y="21"/>
                  </a:cubicBezTo>
                  <a:cubicBezTo>
                    <a:pt x="837" y="21"/>
                    <a:pt x="835" y="21"/>
                    <a:pt x="833" y="20"/>
                  </a:cubicBezTo>
                  <a:cubicBezTo>
                    <a:pt x="832" y="20"/>
                    <a:pt x="831" y="20"/>
                    <a:pt x="830" y="20"/>
                  </a:cubicBezTo>
                  <a:cubicBezTo>
                    <a:pt x="829" y="20"/>
                    <a:pt x="827" y="20"/>
                    <a:pt x="826" y="20"/>
                  </a:cubicBezTo>
                  <a:cubicBezTo>
                    <a:pt x="825" y="19"/>
                    <a:pt x="823" y="19"/>
                    <a:pt x="822" y="19"/>
                  </a:cubicBezTo>
                  <a:cubicBezTo>
                    <a:pt x="821" y="19"/>
                    <a:pt x="821" y="19"/>
                    <a:pt x="821" y="19"/>
                  </a:cubicBezTo>
                  <a:cubicBezTo>
                    <a:pt x="821" y="19"/>
                    <a:pt x="821" y="19"/>
                    <a:pt x="820" y="19"/>
                  </a:cubicBezTo>
                  <a:cubicBezTo>
                    <a:pt x="820" y="19"/>
                    <a:pt x="820" y="19"/>
                    <a:pt x="819" y="19"/>
                  </a:cubicBezTo>
                  <a:cubicBezTo>
                    <a:pt x="817" y="18"/>
                    <a:pt x="814" y="18"/>
                    <a:pt x="812" y="18"/>
                  </a:cubicBezTo>
                  <a:cubicBezTo>
                    <a:pt x="811" y="18"/>
                    <a:pt x="809" y="17"/>
                    <a:pt x="808" y="17"/>
                  </a:cubicBezTo>
                  <a:cubicBezTo>
                    <a:pt x="806" y="17"/>
                    <a:pt x="804" y="17"/>
                    <a:pt x="803" y="17"/>
                  </a:cubicBezTo>
                  <a:cubicBezTo>
                    <a:pt x="802" y="16"/>
                    <a:pt x="800" y="16"/>
                    <a:pt x="799" y="16"/>
                  </a:cubicBezTo>
                  <a:cubicBezTo>
                    <a:pt x="799" y="16"/>
                    <a:pt x="799" y="16"/>
                    <a:pt x="799" y="16"/>
                  </a:cubicBezTo>
                  <a:cubicBezTo>
                    <a:pt x="793" y="15"/>
                    <a:pt x="787" y="15"/>
                    <a:pt x="781" y="14"/>
                  </a:cubicBezTo>
                  <a:cubicBezTo>
                    <a:pt x="781" y="14"/>
                    <a:pt x="780" y="14"/>
                    <a:pt x="780" y="14"/>
                  </a:cubicBezTo>
                  <a:cubicBezTo>
                    <a:pt x="780" y="14"/>
                    <a:pt x="780" y="14"/>
                    <a:pt x="780" y="14"/>
                  </a:cubicBezTo>
                  <a:cubicBezTo>
                    <a:pt x="780" y="14"/>
                    <a:pt x="780" y="14"/>
                    <a:pt x="779" y="14"/>
                  </a:cubicBezTo>
                  <a:cubicBezTo>
                    <a:pt x="774" y="13"/>
                    <a:pt x="768" y="13"/>
                    <a:pt x="762" y="12"/>
                  </a:cubicBezTo>
                  <a:cubicBezTo>
                    <a:pt x="762" y="12"/>
                    <a:pt x="762" y="12"/>
                    <a:pt x="762" y="12"/>
                  </a:cubicBezTo>
                  <a:cubicBezTo>
                    <a:pt x="761" y="12"/>
                    <a:pt x="761" y="12"/>
                    <a:pt x="760" y="12"/>
                  </a:cubicBezTo>
                  <a:cubicBezTo>
                    <a:pt x="760" y="12"/>
                    <a:pt x="760" y="12"/>
                    <a:pt x="760" y="12"/>
                  </a:cubicBezTo>
                  <a:cubicBezTo>
                    <a:pt x="755" y="12"/>
                    <a:pt x="749" y="11"/>
                    <a:pt x="743" y="11"/>
                  </a:cubicBezTo>
                  <a:cubicBezTo>
                    <a:pt x="743" y="11"/>
                    <a:pt x="743" y="11"/>
                    <a:pt x="743" y="11"/>
                  </a:cubicBezTo>
                  <a:cubicBezTo>
                    <a:pt x="742" y="11"/>
                    <a:pt x="741" y="10"/>
                    <a:pt x="741" y="10"/>
                  </a:cubicBezTo>
                  <a:cubicBezTo>
                    <a:pt x="741" y="10"/>
                    <a:pt x="740" y="10"/>
                    <a:pt x="740" y="10"/>
                  </a:cubicBezTo>
                  <a:cubicBezTo>
                    <a:pt x="735" y="10"/>
                    <a:pt x="729" y="9"/>
                    <a:pt x="724" y="9"/>
                  </a:cubicBezTo>
                  <a:cubicBezTo>
                    <a:pt x="724" y="9"/>
                    <a:pt x="724" y="9"/>
                    <a:pt x="723" y="9"/>
                  </a:cubicBezTo>
                  <a:cubicBezTo>
                    <a:pt x="723" y="9"/>
                    <a:pt x="722" y="9"/>
                    <a:pt x="721" y="9"/>
                  </a:cubicBezTo>
                  <a:cubicBezTo>
                    <a:pt x="721" y="9"/>
                    <a:pt x="721" y="9"/>
                    <a:pt x="721" y="9"/>
                  </a:cubicBezTo>
                  <a:cubicBezTo>
                    <a:pt x="716" y="8"/>
                    <a:pt x="710" y="8"/>
                    <a:pt x="705" y="8"/>
                  </a:cubicBezTo>
                  <a:cubicBezTo>
                    <a:pt x="705" y="8"/>
                    <a:pt x="705" y="8"/>
                    <a:pt x="704" y="8"/>
                  </a:cubicBezTo>
                  <a:cubicBezTo>
                    <a:pt x="704" y="8"/>
                    <a:pt x="704" y="8"/>
                    <a:pt x="704" y="8"/>
                  </a:cubicBezTo>
                  <a:cubicBezTo>
                    <a:pt x="703" y="8"/>
                    <a:pt x="703" y="8"/>
                    <a:pt x="702" y="8"/>
                  </a:cubicBezTo>
                  <a:cubicBezTo>
                    <a:pt x="697" y="7"/>
                    <a:pt x="692" y="7"/>
                    <a:pt x="686" y="6"/>
                  </a:cubicBezTo>
                  <a:cubicBezTo>
                    <a:pt x="686" y="6"/>
                    <a:pt x="686" y="6"/>
                    <a:pt x="686" y="6"/>
                  </a:cubicBezTo>
                  <a:cubicBezTo>
                    <a:pt x="685" y="6"/>
                    <a:pt x="683" y="6"/>
                    <a:pt x="682" y="6"/>
                  </a:cubicBezTo>
                  <a:cubicBezTo>
                    <a:pt x="677" y="6"/>
                    <a:pt x="672" y="6"/>
                    <a:pt x="667" y="5"/>
                  </a:cubicBezTo>
                  <a:cubicBezTo>
                    <a:pt x="667" y="5"/>
                    <a:pt x="666" y="5"/>
                    <a:pt x="666" y="5"/>
                  </a:cubicBezTo>
                  <a:cubicBezTo>
                    <a:pt x="666" y="5"/>
                    <a:pt x="666" y="5"/>
                    <a:pt x="666" y="5"/>
                  </a:cubicBezTo>
                  <a:cubicBezTo>
                    <a:pt x="665" y="5"/>
                    <a:pt x="664" y="5"/>
                    <a:pt x="663" y="5"/>
                  </a:cubicBezTo>
                  <a:cubicBezTo>
                    <a:pt x="659" y="5"/>
                    <a:pt x="655" y="5"/>
                    <a:pt x="650" y="5"/>
                  </a:cubicBezTo>
                  <a:cubicBezTo>
                    <a:pt x="650" y="4"/>
                    <a:pt x="649" y="4"/>
                    <a:pt x="649" y="4"/>
                  </a:cubicBezTo>
                  <a:cubicBezTo>
                    <a:pt x="648" y="4"/>
                    <a:pt x="648" y="4"/>
                    <a:pt x="648" y="4"/>
                  </a:cubicBezTo>
                  <a:cubicBezTo>
                    <a:pt x="648" y="4"/>
                    <a:pt x="648" y="4"/>
                    <a:pt x="648" y="4"/>
                  </a:cubicBezTo>
                  <a:cubicBezTo>
                    <a:pt x="647" y="4"/>
                    <a:pt x="647" y="4"/>
                    <a:pt x="646" y="4"/>
                  </a:cubicBezTo>
                  <a:cubicBezTo>
                    <a:pt x="642" y="4"/>
                    <a:pt x="637" y="4"/>
                    <a:pt x="633" y="4"/>
                  </a:cubicBezTo>
                  <a:cubicBezTo>
                    <a:pt x="632" y="4"/>
                    <a:pt x="632" y="4"/>
                    <a:pt x="632" y="4"/>
                  </a:cubicBezTo>
                  <a:cubicBezTo>
                    <a:pt x="631" y="4"/>
                    <a:pt x="630" y="4"/>
                    <a:pt x="628" y="4"/>
                  </a:cubicBezTo>
                  <a:cubicBezTo>
                    <a:pt x="624" y="3"/>
                    <a:pt x="620" y="3"/>
                    <a:pt x="615" y="3"/>
                  </a:cubicBezTo>
                  <a:cubicBezTo>
                    <a:pt x="615" y="3"/>
                    <a:pt x="615" y="3"/>
                    <a:pt x="615" y="3"/>
                  </a:cubicBezTo>
                  <a:cubicBezTo>
                    <a:pt x="615" y="3"/>
                    <a:pt x="615" y="3"/>
                    <a:pt x="614" y="3"/>
                  </a:cubicBezTo>
                  <a:cubicBezTo>
                    <a:pt x="614" y="3"/>
                    <a:pt x="614" y="3"/>
                    <a:pt x="614" y="3"/>
                  </a:cubicBezTo>
                  <a:cubicBezTo>
                    <a:pt x="610" y="3"/>
                    <a:pt x="606" y="3"/>
                    <a:pt x="602" y="3"/>
                  </a:cubicBezTo>
                  <a:cubicBezTo>
                    <a:pt x="602" y="2"/>
                    <a:pt x="601" y="2"/>
                    <a:pt x="601" y="2"/>
                  </a:cubicBezTo>
                  <a:cubicBezTo>
                    <a:pt x="600" y="2"/>
                    <a:pt x="599" y="2"/>
                    <a:pt x="597" y="2"/>
                  </a:cubicBezTo>
                  <a:cubicBezTo>
                    <a:pt x="597" y="2"/>
                    <a:pt x="597" y="2"/>
                    <a:pt x="597" y="2"/>
                  </a:cubicBezTo>
                  <a:cubicBezTo>
                    <a:pt x="595" y="2"/>
                    <a:pt x="592" y="2"/>
                    <a:pt x="590" y="2"/>
                  </a:cubicBezTo>
                  <a:cubicBezTo>
                    <a:pt x="589" y="2"/>
                    <a:pt x="589" y="2"/>
                    <a:pt x="588" y="2"/>
                  </a:cubicBezTo>
                  <a:cubicBezTo>
                    <a:pt x="587" y="2"/>
                    <a:pt x="586" y="2"/>
                    <a:pt x="585" y="2"/>
                  </a:cubicBezTo>
                  <a:cubicBezTo>
                    <a:pt x="585" y="2"/>
                    <a:pt x="584" y="2"/>
                    <a:pt x="583" y="2"/>
                  </a:cubicBezTo>
                  <a:cubicBezTo>
                    <a:pt x="582" y="2"/>
                    <a:pt x="581" y="2"/>
                    <a:pt x="580" y="2"/>
                  </a:cubicBezTo>
                  <a:cubicBezTo>
                    <a:pt x="578" y="2"/>
                    <a:pt x="576" y="2"/>
                    <a:pt x="574" y="2"/>
                  </a:cubicBezTo>
                  <a:cubicBezTo>
                    <a:pt x="573" y="2"/>
                    <a:pt x="573" y="2"/>
                    <a:pt x="573" y="2"/>
                  </a:cubicBezTo>
                  <a:cubicBezTo>
                    <a:pt x="571" y="2"/>
                    <a:pt x="569" y="2"/>
                    <a:pt x="568" y="1"/>
                  </a:cubicBezTo>
                  <a:cubicBezTo>
                    <a:pt x="568" y="1"/>
                    <a:pt x="567" y="1"/>
                    <a:pt x="567" y="1"/>
                  </a:cubicBezTo>
                  <a:cubicBezTo>
                    <a:pt x="565" y="1"/>
                    <a:pt x="563" y="1"/>
                    <a:pt x="561" y="1"/>
                  </a:cubicBezTo>
                  <a:cubicBezTo>
                    <a:pt x="559" y="1"/>
                    <a:pt x="558" y="1"/>
                    <a:pt x="557" y="1"/>
                  </a:cubicBezTo>
                  <a:cubicBezTo>
                    <a:pt x="557" y="1"/>
                    <a:pt x="556" y="1"/>
                    <a:pt x="556" y="1"/>
                  </a:cubicBezTo>
                  <a:cubicBezTo>
                    <a:pt x="554" y="1"/>
                    <a:pt x="552" y="1"/>
                    <a:pt x="550" y="1"/>
                  </a:cubicBezTo>
                  <a:cubicBezTo>
                    <a:pt x="550" y="1"/>
                    <a:pt x="549" y="1"/>
                    <a:pt x="548" y="1"/>
                  </a:cubicBezTo>
                  <a:cubicBezTo>
                    <a:pt x="548" y="1"/>
                    <a:pt x="548" y="1"/>
                    <a:pt x="547" y="1"/>
                  </a:cubicBezTo>
                  <a:cubicBezTo>
                    <a:pt x="547" y="1"/>
                    <a:pt x="547" y="1"/>
                    <a:pt x="546" y="1"/>
                  </a:cubicBezTo>
                  <a:cubicBezTo>
                    <a:pt x="543" y="1"/>
                    <a:pt x="540" y="1"/>
                    <a:pt x="537" y="1"/>
                  </a:cubicBezTo>
                  <a:cubicBezTo>
                    <a:pt x="537" y="1"/>
                    <a:pt x="537" y="1"/>
                    <a:pt x="537" y="1"/>
                  </a:cubicBezTo>
                  <a:cubicBezTo>
                    <a:pt x="536" y="1"/>
                    <a:pt x="535" y="1"/>
                    <a:pt x="535" y="1"/>
                  </a:cubicBezTo>
                  <a:cubicBezTo>
                    <a:pt x="534" y="1"/>
                    <a:pt x="533" y="1"/>
                    <a:pt x="533" y="1"/>
                  </a:cubicBezTo>
                  <a:cubicBezTo>
                    <a:pt x="530" y="1"/>
                    <a:pt x="528" y="1"/>
                    <a:pt x="525" y="1"/>
                  </a:cubicBezTo>
                  <a:cubicBezTo>
                    <a:pt x="524" y="1"/>
                    <a:pt x="524" y="1"/>
                    <a:pt x="523" y="1"/>
                  </a:cubicBezTo>
                  <a:cubicBezTo>
                    <a:pt x="523" y="1"/>
                    <a:pt x="523" y="1"/>
                    <a:pt x="523" y="1"/>
                  </a:cubicBezTo>
                  <a:cubicBezTo>
                    <a:pt x="520" y="1"/>
                    <a:pt x="517" y="1"/>
                    <a:pt x="514" y="1"/>
                  </a:cubicBezTo>
                  <a:cubicBezTo>
                    <a:pt x="514" y="1"/>
                    <a:pt x="513" y="1"/>
                    <a:pt x="513" y="1"/>
                  </a:cubicBezTo>
                  <a:cubicBezTo>
                    <a:pt x="512" y="0"/>
                    <a:pt x="512" y="0"/>
                    <a:pt x="511" y="0"/>
                  </a:cubicBezTo>
                  <a:cubicBezTo>
                    <a:pt x="508" y="0"/>
                    <a:pt x="505" y="0"/>
                    <a:pt x="502" y="0"/>
                  </a:cubicBezTo>
                  <a:cubicBezTo>
                    <a:pt x="501" y="0"/>
                    <a:pt x="501" y="0"/>
                    <a:pt x="501" y="0"/>
                  </a:cubicBezTo>
                  <a:cubicBezTo>
                    <a:pt x="500" y="0"/>
                    <a:pt x="499" y="0"/>
                    <a:pt x="498" y="0"/>
                  </a:cubicBezTo>
                  <a:cubicBezTo>
                    <a:pt x="495" y="0"/>
                    <a:pt x="493" y="0"/>
                    <a:pt x="490" y="0"/>
                  </a:cubicBezTo>
                  <a:cubicBezTo>
                    <a:pt x="490" y="0"/>
                    <a:pt x="489" y="0"/>
                    <a:pt x="489" y="0"/>
                  </a:cubicBezTo>
                  <a:cubicBezTo>
                    <a:pt x="489" y="0"/>
                    <a:pt x="489" y="0"/>
                    <a:pt x="488" y="0"/>
                  </a:cubicBezTo>
                  <a:cubicBezTo>
                    <a:pt x="484" y="0"/>
                    <a:pt x="480" y="0"/>
                    <a:pt x="476" y="0"/>
                  </a:cubicBezTo>
                  <a:cubicBezTo>
                    <a:pt x="474" y="0"/>
                    <a:pt x="471" y="0"/>
                    <a:pt x="469" y="0"/>
                  </a:cubicBezTo>
                  <a:cubicBezTo>
                    <a:pt x="469" y="0"/>
                    <a:pt x="469" y="0"/>
                    <a:pt x="468" y="0"/>
                  </a:cubicBezTo>
                  <a:cubicBezTo>
                    <a:pt x="468" y="0"/>
                    <a:pt x="468" y="0"/>
                    <a:pt x="468" y="0"/>
                  </a:cubicBezTo>
                  <a:cubicBezTo>
                    <a:pt x="466" y="0"/>
                    <a:pt x="463" y="0"/>
                    <a:pt x="461" y="0"/>
                  </a:cubicBezTo>
                  <a:cubicBezTo>
                    <a:pt x="457" y="0"/>
                    <a:pt x="452" y="0"/>
                    <a:pt x="448" y="0"/>
                  </a:cubicBezTo>
                  <a:cubicBezTo>
                    <a:pt x="448" y="0"/>
                    <a:pt x="448" y="0"/>
                    <a:pt x="448" y="0"/>
                  </a:cubicBezTo>
                  <a:cubicBezTo>
                    <a:pt x="448" y="0"/>
                    <a:pt x="447" y="0"/>
                    <a:pt x="447" y="0"/>
                  </a:cubicBezTo>
                  <a:cubicBezTo>
                    <a:pt x="444" y="0"/>
                    <a:pt x="442" y="0"/>
                    <a:pt x="439" y="0"/>
                  </a:cubicBezTo>
                  <a:cubicBezTo>
                    <a:pt x="438" y="0"/>
                    <a:pt x="437" y="0"/>
                    <a:pt x="436" y="0"/>
                  </a:cubicBezTo>
                  <a:cubicBezTo>
                    <a:pt x="436" y="0"/>
                    <a:pt x="436" y="0"/>
                    <a:pt x="435" y="0"/>
                  </a:cubicBezTo>
                  <a:cubicBezTo>
                    <a:pt x="432" y="0"/>
                    <a:pt x="429" y="0"/>
                    <a:pt x="426" y="0"/>
                  </a:cubicBezTo>
                  <a:cubicBezTo>
                    <a:pt x="425" y="0"/>
                    <a:pt x="424" y="0"/>
                    <a:pt x="424" y="1"/>
                  </a:cubicBezTo>
                  <a:cubicBezTo>
                    <a:pt x="424" y="1"/>
                    <a:pt x="423" y="1"/>
                    <a:pt x="423" y="1"/>
                  </a:cubicBezTo>
                  <a:cubicBezTo>
                    <a:pt x="420" y="1"/>
                    <a:pt x="417" y="1"/>
                    <a:pt x="414" y="1"/>
                  </a:cubicBezTo>
                  <a:cubicBezTo>
                    <a:pt x="414" y="1"/>
                    <a:pt x="414" y="1"/>
                    <a:pt x="414" y="1"/>
                  </a:cubicBezTo>
                  <a:cubicBezTo>
                    <a:pt x="413" y="1"/>
                    <a:pt x="413" y="1"/>
                    <a:pt x="412" y="1"/>
                  </a:cubicBezTo>
                  <a:cubicBezTo>
                    <a:pt x="409" y="1"/>
                    <a:pt x="407" y="1"/>
                    <a:pt x="404" y="1"/>
                  </a:cubicBezTo>
                  <a:cubicBezTo>
                    <a:pt x="404" y="1"/>
                    <a:pt x="403" y="1"/>
                    <a:pt x="402" y="1"/>
                  </a:cubicBezTo>
                  <a:cubicBezTo>
                    <a:pt x="402" y="1"/>
                    <a:pt x="401" y="1"/>
                    <a:pt x="400" y="1"/>
                  </a:cubicBezTo>
                  <a:cubicBezTo>
                    <a:pt x="400" y="1"/>
                    <a:pt x="400" y="1"/>
                    <a:pt x="400" y="1"/>
                  </a:cubicBezTo>
                  <a:cubicBezTo>
                    <a:pt x="397" y="1"/>
                    <a:pt x="394" y="1"/>
                    <a:pt x="390" y="1"/>
                  </a:cubicBezTo>
                  <a:cubicBezTo>
                    <a:pt x="390" y="1"/>
                    <a:pt x="390" y="1"/>
                    <a:pt x="390" y="1"/>
                  </a:cubicBezTo>
                  <a:cubicBezTo>
                    <a:pt x="389" y="1"/>
                    <a:pt x="389" y="1"/>
                    <a:pt x="389" y="1"/>
                  </a:cubicBezTo>
                  <a:cubicBezTo>
                    <a:pt x="388" y="1"/>
                    <a:pt x="387" y="1"/>
                    <a:pt x="387" y="1"/>
                  </a:cubicBezTo>
                  <a:cubicBezTo>
                    <a:pt x="385" y="1"/>
                    <a:pt x="383" y="1"/>
                    <a:pt x="381" y="1"/>
                  </a:cubicBezTo>
                  <a:cubicBezTo>
                    <a:pt x="381" y="1"/>
                    <a:pt x="380" y="1"/>
                    <a:pt x="380" y="1"/>
                  </a:cubicBezTo>
                  <a:cubicBezTo>
                    <a:pt x="379" y="1"/>
                    <a:pt x="377" y="1"/>
                    <a:pt x="376" y="1"/>
                  </a:cubicBezTo>
                  <a:cubicBezTo>
                    <a:pt x="374" y="1"/>
                    <a:pt x="372" y="1"/>
                    <a:pt x="370" y="1"/>
                  </a:cubicBezTo>
                  <a:cubicBezTo>
                    <a:pt x="370" y="1"/>
                    <a:pt x="369" y="1"/>
                    <a:pt x="369" y="1"/>
                  </a:cubicBezTo>
                  <a:cubicBezTo>
                    <a:pt x="368" y="2"/>
                    <a:pt x="366" y="2"/>
                    <a:pt x="364" y="2"/>
                  </a:cubicBezTo>
                  <a:cubicBezTo>
                    <a:pt x="364" y="2"/>
                    <a:pt x="364" y="2"/>
                    <a:pt x="363" y="2"/>
                  </a:cubicBezTo>
                  <a:cubicBezTo>
                    <a:pt x="361" y="2"/>
                    <a:pt x="359" y="2"/>
                    <a:pt x="357" y="2"/>
                  </a:cubicBezTo>
                  <a:cubicBezTo>
                    <a:pt x="356" y="2"/>
                    <a:pt x="355" y="2"/>
                    <a:pt x="353" y="2"/>
                  </a:cubicBezTo>
                  <a:cubicBezTo>
                    <a:pt x="353" y="2"/>
                    <a:pt x="352" y="2"/>
                    <a:pt x="352" y="2"/>
                  </a:cubicBezTo>
                  <a:cubicBezTo>
                    <a:pt x="351" y="2"/>
                    <a:pt x="350" y="2"/>
                    <a:pt x="349" y="2"/>
                  </a:cubicBezTo>
                  <a:cubicBezTo>
                    <a:pt x="348" y="2"/>
                    <a:pt x="348" y="2"/>
                    <a:pt x="347" y="2"/>
                  </a:cubicBezTo>
                  <a:cubicBezTo>
                    <a:pt x="345" y="2"/>
                    <a:pt x="342" y="2"/>
                    <a:pt x="340" y="2"/>
                  </a:cubicBezTo>
                  <a:cubicBezTo>
                    <a:pt x="340" y="2"/>
                    <a:pt x="340" y="2"/>
                    <a:pt x="340" y="2"/>
                  </a:cubicBezTo>
                  <a:cubicBezTo>
                    <a:pt x="338" y="2"/>
                    <a:pt x="337" y="2"/>
                    <a:pt x="336" y="2"/>
                  </a:cubicBezTo>
                  <a:cubicBezTo>
                    <a:pt x="335" y="2"/>
                    <a:pt x="335" y="2"/>
                    <a:pt x="335" y="3"/>
                  </a:cubicBezTo>
                  <a:cubicBezTo>
                    <a:pt x="331" y="3"/>
                    <a:pt x="327" y="3"/>
                    <a:pt x="323" y="3"/>
                  </a:cubicBezTo>
                  <a:cubicBezTo>
                    <a:pt x="323" y="3"/>
                    <a:pt x="323" y="3"/>
                    <a:pt x="322" y="3"/>
                  </a:cubicBezTo>
                  <a:cubicBezTo>
                    <a:pt x="322" y="3"/>
                    <a:pt x="322" y="3"/>
                    <a:pt x="322" y="3"/>
                  </a:cubicBezTo>
                  <a:cubicBezTo>
                    <a:pt x="322" y="3"/>
                    <a:pt x="322" y="3"/>
                    <a:pt x="322" y="3"/>
                  </a:cubicBezTo>
                  <a:cubicBezTo>
                    <a:pt x="317" y="3"/>
                    <a:pt x="313" y="3"/>
                    <a:pt x="309" y="4"/>
                  </a:cubicBezTo>
                  <a:cubicBezTo>
                    <a:pt x="307" y="4"/>
                    <a:pt x="306" y="4"/>
                    <a:pt x="305" y="4"/>
                  </a:cubicBezTo>
                  <a:cubicBezTo>
                    <a:pt x="305" y="4"/>
                    <a:pt x="304" y="4"/>
                    <a:pt x="304" y="4"/>
                  </a:cubicBezTo>
                  <a:cubicBezTo>
                    <a:pt x="300" y="4"/>
                    <a:pt x="295" y="4"/>
                    <a:pt x="291" y="4"/>
                  </a:cubicBezTo>
                  <a:cubicBezTo>
                    <a:pt x="290" y="4"/>
                    <a:pt x="290" y="4"/>
                    <a:pt x="289" y="4"/>
                  </a:cubicBezTo>
                  <a:cubicBezTo>
                    <a:pt x="289" y="4"/>
                    <a:pt x="289" y="4"/>
                    <a:pt x="289" y="4"/>
                  </a:cubicBezTo>
                  <a:cubicBezTo>
                    <a:pt x="289" y="4"/>
                    <a:pt x="288" y="4"/>
                    <a:pt x="288" y="4"/>
                  </a:cubicBezTo>
                  <a:cubicBezTo>
                    <a:pt x="288" y="4"/>
                    <a:pt x="287" y="4"/>
                    <a:pt x="287" y="5"/>
                  </a:cubicBezTo>
                  <a:cubicBezTo>
                    <a:pt x="282" y="5"/>
                    <a:pt x="278" y="5"/>
                    <a:pt x="273" y="5"/>
                  </a:cubicBezTo>
                  <a:cubicBezTo>
                    <a:pt x="273" y="5"/>
                    <a:pt x="272" y="5"/>
                    <a:pt x="271" y="5"/>
                  </a:cubicBezTo>
                  <a:cubicBezTo>
                    <a:pt x="271" y="5"/>
                    <a:pt x="271" y="5"/>
                    <a:pt x="271" y="5"/>
                  </a:cubicBezTo>
                  <a:cubicBezTo>
                    <a:pt x="270" y="5"/>
                    <a:pt x="270" y="5"/>
                    <a:pt x="270" y="5"/>
                  </a:cubicBezTo>
                  <a:cubicBezTo>
                    <a:pt x="265" y="6"/>
                    <a:pt x="260" y="6"/>
                    <a:pt x="255" y="6"/>
                  </a:cubicBezTo>
                  <a:cubicBezTo>
                    <a:pt x="254" y="6"/>
                    <a:pt x="252" y="6"/>
                    <a:pt x="251" y="6"/>
                  </a:cubicBezTo>
                  <a:cubicBezTo>
                    <a:pt x="251" y="6"/>
                    <a:pt x="251" y="6"/>
                    <a:pt x="251" y="6"/>
                  </a:cubicBezTo>
                  <a:cubicBezTo>
                    <a:pt x="245" y="7"/>
                    <a:pt x="240" y="7"/>
                    <a:pt x="235" y="8"/>
                  </a:cubicBezTo>
                  <a:cubicBezTo>
                    <a:pt x="234" y="8"/>
                    <a:pt x="234" y="8"/>
                    <a:pt x="233" y="8"/>
                  </a:cubicBezTo>
                  <a:cubicBezTo>
                    <a:pt x="233" y="8"/>
                    <a:pt x="233" y="8"/>
                    <a:pt x="233" y="8"/>
                  </a:cubicBezTo>
                  <a:cubicBezTo>
                    <a:pt x="232" y="8"/>
                    <a:pt x="232" y="8"/>
                    <a:pt x="232" y="8"/>
                  </a:cubicBezTo>
                  <a:cubicBezTo>
                    <a:pt x="227" y="8"/>
                    <a:pt x="221" y="8"/>
                    <a:pt x="216" y="9"/>
                  </a:cubicBezTo>
                  <a:cubicBezTo>
                    <a:pt x="216" y="9"/>
                    <a:pt x="216" y="9"/>
                    <a:pt x="215" y="9"/>
                  </a:cubicBezTo>
                  <a:cubicBezTo>
                    <a:pt x="215" y="9"/>
                    <a:pt x="214" y="9"/>
                    <a:pt x="214" y="9"/>
                  </a:cubicBezTo>
                  <a:cubicBezTo>
                    <a:pt x="213" y="9"/>
                    <a:pt x="213" y="9"/>
                    <a:pt x="213" y="9"/>
                  </a:cubicBezTo>
                  <a:cubicBezTo>
                    <a:pt x="207" y="9"/>
                    <a:pt x="202" y="10"/>
                    <a:pt x="197" y="10"/>
                  </a:cubicBezTo>
                  <a:cubicBezTo>
                    <a:pt x="196" y="10"/>
                    <a:pt x="196" y="10"/>
                    <a:pt x="196" y="10"/>
                  </a:cubicBezTo>
                  <a:cubicBezTo>
                    <a:pt x="195" y="10"/>
                    <a:pt x="195" y="11"/>
                    <a:pt x="194" y="11"/>
                  </a:cubicBezTo>
                  <a:cubicBezTo>
                    <a:pt x="194" y="11"/>
                    <a:pt x="194" y="11"/>
                    <a:pt x="194" y="11"/>
                  </a:cubicBezTo>
                  <a:cubicBezTo>
                    <a:pt x="188" y="11"/>
                    <a:pt x="182" y="12"/>
                    <a:pt x="177" y="12"/>
                  </a:cubicBezTo>
                  <a:cubicBezTo>
                    <a:pt x="177" y="12"/>
                    <a:pt x="177" y="12"/>
                    <a:pt x="177" y="12"/>
                  </a:cubicBezTo>
                  <a:cubicBezTo>
                    <a:pt x="176" y="12"/>
                    <a:pt x="176" y="12"/>
                    <a:pt x="175" y="12"/>
                  </a:cubicBezTo>
                  <a:cubicBezTo>
                    <a:pt x="175" y="12"/>
                    <a:pt x="175" y="12"/>
                    <a:pt x="175" y="12"/>
                  </a:cubicBezTo>
                  <a:cubicBezTo>
                    <a:pt x="169" y="13"/>
                    <a:pt x="163" y="13"/>
                    <a:pt x="158" y="14"/>
                  </a:cubicBezTo>
                  <a:cubicBezTo>
                    <a:pt x="157" y="14"/>
                    <a:pt x="157" y="14"/>
                    <a:pt x="157" y="14"/>
                  </a:cubicBezTo>
                  <a:cubicBezTo>
                    <a:pt x="157" y="14"/>
                    <a:pt x="157" y="14"/>
                    <a:pt x="157" y="14"/>
                  </a:cubicBezTo>
                  <a:cubicBezTo>
                    <a:pt x="156" y="14"/>
                    <a:pt x="156" y="14"/>
                    <a:pt x="156" y="14"/>
                  </a:cubicBezTo>
                  <a:cubicBezTo>
                    <a:pt x="150" y="15"/>
                    <a:pt x="144" y="15"/>
                    <a:pt x="138" y="16"/>
                  </a:cubicBezTo>
                  <a:cubicBezTo>
                    <a:pt x="138" y="16"/>
                    <a:pt x="138" y="16"/>
                    <a:pt x="138" y="16"/>
                  </a:cubicBezTo>
                  <a:cubicBezTo>
                    <a:pt x="136" y="16"/>
                    <a:pt x="135" y="16"/>
                    <a:pt x="134" y="17"/>
                  </a:cubicBezTo>
                  <a:cubicBezTo>
                    <a:pt x="132" y="17"/>
                    <a:pt x="131" y="17"/>
                    <a:pt x="129" y="17"/>
                  </a:cubicBezTo>
                  <a:cubicBezTo>
                    <a:pt x="127" y="17"/>
                    <a:pt x="126" y="18"/>
                    <a:pt x="125" y="18"/>
                  </a:cubicBezTo>
                  <a:cubicBezTo>
                    <a:pt x="123" y="18"/>
                    <a:pt x="120" y="18"/>
                    <a:pt x="118" y="19"/>
                  </a:cubicBezTo>
                  <a:cubicBezTo>
                    <a:pt x="117" y="19"/>
                    <a:pt x="117" y="19"/>
                    <a:pt x="116" y="19"/>
                  </a:cubicBezTo>
                  <a:cubicBezTo>
                    <a:pt x="116" y="19"/>
                    <a:pt x="116" y="19"/>
                    <a:pt x="116" y="19"/>
                  </a:cubicBezTo>
                  <a:cubicBezTo>
                    <a:pt x="116" y="19"/>
                    <a:pt x="116" y="19"/>
                    <a:pt x="115" y="19"/>
                  </a:cubicBezTo>
                  <a:cubicBezTo>
                    <a:pt x="114" y="19"/>
                    <a:pt x="112" y="19"/>
                    <a:pt x="111" y="20"/>
                  </a:cubicBezTo>
                  <a:cubicBezTo>
                    <a:pt x="110" y="20"/>
                    <a:pt x="108" y="20"/>
                    <a:pt x="107" y="20"/>
                  </a:cubicBezTo>
                  <a:cubicBezTo>
                    <a:pt x="106" y="20"/>
                    <a:pt x="105" y="20"/>
                    <a:pt x="104" y="20"/>
                  </a:cubicBezTo>
                  <a:cubicBezTo>
                    <a:pt x="102" y="21"/>
                    <a:pt x="100" y="21"/>
                    <a:pt x="97" y="21"/>
                  </a:cubicBezTo>
                  <a:cubicBezTo>
                    <a:pt x="97" y="21"/>
                    <a:pt x="97" y="21"/>
                    <a:pt x="97" y="21"/>
                  </a:cubicBezTo>
                  <a:cubicBezTo>
                    <a:pt x="97" y="22"/>
                    <a:pt x="96" y="22"/>
                    <a:pt x="95" y="22"/>
                  </a:cubicBezTo>
                  <a:cubicBezTo>
                    <a:pt x="95" y="22"/>
                    <a:pt x="95" y="22"/>
                    <a:pt x="95" y="22"/>
                  </a:cubicBezTo>
                  <a:cubicBezTo>
                    <a:pt x="94" y="22"/>
                    <a:pt x="93" y="22"/>
                    <a:pt x="92" y="22"/>
                  </a:cubicBezTo>
                  <a:cubicBezTo>
                    <a:pt x="92" y="22"/>
                    <a:pt x="91" y="23"/>
                    <a:pt x="90" y="23"/>
                  </a:cubicBezTo>
                  <a:cubicBezTo>
                    <a:pt x="89" y="23"/>
                    <a:pt x="87" y="23"/>
                    <a:pt x="86" y="23"/>
                  </a:cubicBezTo>
                  <a:cubicBezTo>
                    <a:pt x="85" y="23"/>
                    <a:pt x="84" y="24"/>
                    <a:pt x="83" y="24"/>
                  </a:cubicBezTo>
                  <a:cubicBezTo>
                    <a:pt x="82" y="24"/>
                    <a:pt x="81" y="24"/>
                    <a:pt x="79" y="24"/>
                  </a:cubicBezTo>
                  <a:cubicBezTo>
                    <a:pt x="79" y="24"/>
                    <a:pt x="79" y="24"/>
                    <a:pt x="78" y="25"/>
                  </a:cubicBezTo>
                  <a:cubicBezTo>
                    <a:pt x="77" y="25"/>
                    <a:pt x="76" y="25"/>
                    <a:pt x="74" y="25"/>
                  </a:cubicBezTo>
                  <a:cubicBezTo>
                    <a:pt x="74" y="25"/>
                    <a:pt x="73" y="25"/>
                    <a:pt x="72" y="26"/>
                  </a:cubicBezTo>
                  <a:cubicBezTo>
                    <a:pt x="71" y="26"/>
                    <a:pt x="69" y="26"/>
                    <a:pt x="67" y="27"/>
                  </a:cubicBezTo>
                  <a:cubicBezTo>
                    <a:pt x="67" y="27"/>
                    <a:pt x="67" y="27"/>
                    <a:pt x="67" y="27"/>
                  </a:cubicBezTo>
                  <a:cubicBezTo>
                    <a:pt x="65" y="27"/>
                    <a:pt x="63" y="27"/>
                    <a:pt x="62" y="28"/>
                  </a:cubicBezTo>
                  <a:cubicBezTo>
                    <a:pt x="61" y="28"/>
                    <a:pt x="61" y="28"/>
                    <a:pt x="60" y="28"/>
                  </a:cubicBezTo>
                  <a:cubicBezTo>
                    <a:pt x="57" y="29"/>
                    <a:pt x="53" y="29"/>
                    <a:pt x="50" y="30"/>
                  </a:cubicBezTo>
                  <a:cubicBezTo>
                    <a:pt x="50" y="30"/>
                    <a:pt x="50" y="30"/>
                    <a:pt x="50" y="30"/>
                  </a:cubicBezTo>
                  <a:cubicBezTo>
                    <a:pt x="50" y="30"/>
                    <a:pt x="49" y="30"/>
                    <a:pt x="49" y="30"/>
                  </a:cubicBezTo>
                  <a:cubicBezTo>
                    <a:pt x="48" y="31"/>
                    <a:pt x="46" y="31"/>
                    <a:pt x="45" y="31"/>
                  </a:cubicBezTo>
                  <a:cubicBezTo>
                    <a:pt x="45" y="31"/>
                    <a:pt x="44" y="32"/>
                    <a:pt x="44" y="32"/>
                  </a:cubicBezTo>
                  <a:cubicBezTo>
                    <a:pt x="43" y="32"/>
                    <a:pt x="43" y="32"/>
                    <a:pt x="43" y="32"/>
                  </a:cubicBezTo>
                  <a:cubicBezTo>
                    <a:pt x="42" y="32"/>
                    <a:pt x="40" y="33"/>
                    <a:pt x="39" y="33"/>
                  </a:cubicBezTo>
                  <a:cubicBezTo>
                    <a:pt x="38" y="33"/>
                    <a:pt x="38" y="33"/>
                    <a:pt x="37" y="33"/>
                  </a:cubicBezTo>
                  <a:cubicBezTo>
                    <a:pt x="37" y="33"/>
                    <a:pt x="37" y="33"/>
                    <a:pt x="37" y="33"/>
                  </a:cubicBezTo>
                  <a:cubicBezTo>
                    <a:pt x="36" y="34"/>
                    <a:pt x="34" y="34"/>
                    <a:pt x="33" y="35"/>
                  </a:cubicBezTo>
                  <a:cubicBezTo>
                    <a:pt x="33" y="35"/>
                    <a:pt x="32" y="35"/>
                    <a:pt x="31" y="35"/>
                  </a:cubicBezTo>
                  <a:cubicBezTo>
                    <a:pt x="30" y="35"/>
                    <a:pt x="29" y="36"/>
                    <a:pt x="29" y="36"/>
                  </a:cubicBezTo>
                  <a:cubicBezTo>
                    <a:pt x="28" y="36"/>
                    <a:pt x="28" y="36"/>
                    <a:pt x="28" y="36"/>
                  </a:cubicBezTo>
                  <a:cubicBezTo>
                    <a:pt x="28" y="36"/>
                    <a:pt x="27" y="36"/>
                    <a:pt x="27" y="37"/>
                  </a:cubicBezTo>
                  <a:cubicBezTo>
                    <a:pt x="26" y="37"/>
                    <a:pt x="25" y="37"/>
                    <a:pt x="24" y="37"/>
                  </a:cubicBezTo>
                  <a:cubicBezTo>
                    <a:pt x="24" y="38"/>
                    <a:pt x="23" y="38"/>
                    <a:pt x="23" y="38"/>
                  </a:cubicBezTo>
                  <a:cubicBezTo>
                    <a:pt x="22" y="38"/>
                    <a:pt x="21" y="38"/>
                    <a:pt x="20" y="39"/>
                  </a:cubicBezTo>
                  <a:cubicBezTo>
                    <a:pt x="20" y="39"/>
                    <a:pt x="20" y="39"/>
                    <a:pt x="20" y="39"/>
                  </a:cubicBezTo>
                  <a:cubicBezTo>
                    <a:pt x="19" y="39"/>
                    <a:pt x="19" y="39"/>
                    <a:pt x="19" y="39"/>
                  </a:cubicBezTo>
                  <a:cubicBezTo>
                    <a:pt x="18" y="40"/>
                    <a:pt x="17" y="40"/>
                    <a:pt x="16" y="41"/>
                  </a:cubicBezTo>
                  <a:cubicBezTo>
                    <a:pt x="15" y="41"/>
                    <a:pt x="15" y="41"/>
                    <a:pt x="14" y="41"/>
                  </a:cubicBezTo>
                  <a:cubicBezTo>
                    <a:pt x="14" y="42"/>
                    <a:pt x="13" y="42"/>
                    <a:pt x="12" y="42"/>
                  </a:cubicBezTo>
                  <a:cubicBezTo>
                    <a:pt x="12" y="42"/>
                    <a:pt x="12" y="42"/>
                    <a:pt x="12" y="42"/>
                  </a:cubicBezTo>
                  <a:cubicBezTo>
                    <a:pt x="12" y="42"/>
                    <a:pt x="11" y="43"/>
                    <a:pt x="11" y="43"/>
                  </a:cubicBezTo>
                  <a:cubicBezTo>
                    <a:pt x="11" y="43"/>
                    <a:pt x="10" y="43"/>
                    <a:pt x="10" y="44"/>
                  </a:cubicBezTo>
                  <a:cubicBezTo>
                    <a:pt x="9" y="44"/>
                    <a:pt x="9" y="44"/>
                    <a:pt x="9" y="44"/>
                  </a:cubicBezTo>
                  <a:cubicBezTo>
                    <a:pt x="9" y="44"/>
                    <a:pt x="9" y="44"/>
                    <a:pt x="8" y="44"/>
                  </a:cubicBezTo>
                  <a:cubicBezTo>
                    <a:pt x="8" y="45"/>
                    <a:pt x="8" y="45"/>
                    <a:pt x="7" y="45"/>
                  </a:cubicBezTo>
                  <a:cubicBezTo>
                    <a:pt x="7" y="45"/>
                    <a:pt x="7" y="45"/>
                    <a:pt x="6" y="46"/>
                  </a:cubicBezTo>
                  <a:cubicBezTo>
                    <a:pt x="6" y="46"/>
                    <a:pt x="6" y="46"/>
                    <a:pt x="6" y="46"/>
                  </a:cubicBezTo>
                  <a:cubicBezTo>
                    <a:pt x="6" y="46"/>
                    <a:pt x="5" y="47"/>
                    <a:pt x="5" y="47"/>
                  </a:cubicBezTo>
                  <a:cubicBezTo>
                    <a:pt x="5" y="47"/>
                    <a:pt x="4" y="47"/>
                    <a:pt x="4" y="47"/>
                  </a:cubicBezTo>
                  <a:cubicBezTo>
                    <a:pt x="4" y="48"/>
                    <a:pt x="3" y="48"/>
                    <a:pt x="3" y="49"/>
                  </a:cubicBezTo>
                  <a:cubicBezTo>
                    <a:pt x="3" y="49"/>
                    <a:pt x="3" y="49"/>
                    <a:pt x="3" y="49"/>
                  </a:cubicBezTo>
                  <a:cubicBezTo>
                    <a:pt x="2" y="49"/>
                    <a:pt x="2" y="49"/>
                    <a:pt x="2" y="49"/>
                  </a:cubicBezTo>
                  <a:cubicBezTo>
                    <a:pt x="2" y="50"/>
                    <a:pt x="2" y="50"/>
                    <a:pt x="2" y="50"/>
                  </a:cubicBezTo>
                  <a:cubicBezTo>
                    <a:pt x="1" y="51"/>
                    <a:pt x="1" y="51"/>
                    <a:pt x="1" y="51"/>
                  </a:cubicBezTo>
                  <a:cubicBezTo>
                    <a:pt x="1" y="51"/>
                    <a:pt x="1" y="52"/>
                    <a:pt x="1" y="52"/>
                  </a:cubicBezTo>
                  <a:cubicBezTo>
                    <a:pt x="1" y="52"/>
                    <a:pt x="0" y="52"/>
                    <a:pt x="0" y="52"/>
                  </a:cubicBezTo>
                  <a:cubicBezTo>
                    <a:pt x="0" y="53"/>
                    <a:pt x="0" y="53"/>
                    <a:pt x="0" y="54"/>
                  </a:cubicBezTo>
                  <a:cubicBezTo>
                    <a:pt x="0" y="54"/>
                    <a:pt x="0" y="54"/>
                    <a:pt x="0" y="54"/>
                  </a:cubicBezTo>
                  <a:cubicBezTo>
                    <a:pt x="0" y="54"/>
                    <a:pt x="0" y="54"/>
                    <a:pt x="0" y="54"/>
                  </a:cubicBezTo>
                  <a:cubicBezTo>
                    <a:pt x="0" y="55"/>
                    <a:pt x="0" y="55"/>
                    <a:pt x="0" y="56"/>
                  </a:cubicBezTo>
                  <a:cubicBezTo>
                    <a:pt x="0" y="56"/>
                    <a:pt x="0" y="56"/>
                    <a:pt x="0" y="57"/>
                  </a:cubicBezTo>
                  <a:cubicBezTo>
                    <a:pt x="0" y="57"/>
                    <a:pt x="1" y="57"/>
                    <a:pt x="1" y="57"/>
                  </a:cubicBezTo>
                  <a:cubicBezTo>
                    <a:pt x="1" y="58"/>
                    <a:pt x="1" y="58"/>
                    <a:pt x="1" y="58"/>
                  </a:cubicBezTo>
                  <a:cubicBezTo>
                    <a:pt x="1" y="58"/>
                    <a:pt x="1" y="58"/>
                    <a:pt x="1" y="59"/>
                  </a:cubicBezTo>
                  <a:cubicBezTo>
                    <a:pt x="1" y="59"/>
                    <a:pt x="2" y="59"/>
                    <a:pt x="2" y="60"/>
                  </a:cubicBezTo>
                  <a:cubicBezTo>
                    <a:pt x="2" y="60"/>
                    <a:pt x="2" y="60"/>
                    <a:pt x="2" y="60"/>
                  </a:cubicBezTo>
                  <a:cubicBezTo>
                    <a:pt x="2" y="60"/>
                    <a:pt x="2" y="60"/>
                    <a:pt x="2" y="60"/>
                  </a:cubicBezTo>
                  <a:cubicBezTo>
                    <a:pt x="76" y="150"/>
                    <a:pt x="339" y="523"/>
                    <a:pt x="339" y="523"/>
                  </a:cubicBezTo>
                  <a:cubicBezTo>
                    <a:pt x="339" y="523"/>
                    <a:pt x="339" y="523"/>
                    <a:pt x="339" y="524"/>
                  </a:cubicBezTo>
                  <a:cubicBezTo>
                    <a:pt x="601" y="524"/>
                    <a:pt x="601" y="524"/>
                    <a:pt x="601" y="524"/>
                  </a:cubicBezTo>
                  <a:cubicBezTo>
                    <a:pt x="601" y="522"/>
                    <a:pt x="601" y="522"/>
                    <a:pt x="601" y="522"/>
                  </a:cubicBezTo>
                  <a:cubicBezTo>
                    <a:pt x="640" y="456"/>
                    <a:pt x="861" y="150"/>
                    <a:pt x="935" y="60"/>
                  </a:cubicBezTo>
                  <a:cubicBezTo>
                    <a:pt x="935" y="60"/>
                    <a:pt x="935" y="60"/>
                    <a:pt x="935" y="60"/>
                  </a:cubicBezTo>
                  <a:cubicBezTo>
                    <a:pt x="935" y="60"/>
                    <a:pt x="935" y="60"/>
                    <a:pt x="935" y="60"/>
                  </a:cubicBezTo>
                  <a:cubicBezTo>
                    <a:pt x="935" y="59"/>
                    <a:pt x="935" y="59"/>
                    <a:pt x="936" y="59"/>
                  </a:cubicBezTo>
                  <a:cubicBezTo>
                    <a:pt x="936" y="58"/>
                    <a:pt x="936" y="58"/>
                    <a:pt x="936" y="58"/>
                  </a:cubicBezTo>
                  <a:cubicBezTo>
                    <a:pt x="936" y="58"/>
                    <a:pt x="936" y="58"/>
                    <a:pt x="936" y="57"/>
                  </a:cubicBezTo>
                  <a:cubicBezTo>
                    <a:pt x="936" y="57"/>
                    <a:pt x="936" y="57"/>
                    <a:pt x="937" y="57"/>
                  </a:cubicBezTo>
                  <a:cubicBezTo>
                    <a:pt x="937" y="56"/>
                    <a:pt x="937" y="56"/>
                    <a:pt x="937" y="56"/>
                  </a:cubicBezTo>
                  <a:cubicBezTo>
                    <a:pt x="937" y="55"/>
                    <a:pt x="937" y="55"/>
                    <a:pt x="937" y="54"/>
                  </a:cubicBezTo>
                  <a:cubicBezTo>
                    <a:pt x="937" y="54"/>
                    <a:pt x="937" y="54"/>
                    <a:pt x="937" y="5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2700" dirty="0">
                <a:latin typeface="Montserrat Light" pitchFamily="2" charset="77"/>
              </a:endParaRPr>
            </a:p>
          </p:txBody>
        </p:sp>
        <p:sp>
          <p:nvSpPr>
            <p:cNvPr id="52" name="Freeform 58">
              <a:extLst>
                <a:ext uri="{FF2B5EF4-FFF2-40B4-BE49-F238E27FC236}">
                  <a16:creationId xmlns:a16="http://schemas.microsoft.com/office/drawing/2014/main" id="{65765EB0-4E82-4843-8703-266B80EB5DC4}"/>
                </a:ext>
              </a:extLst>
            </p:cNvPr>
            <p:cNvSpPr>
              <a:spLocks/>
            </p:cNvSpPr>
            <p:nvPr/>
          </p:nvSpPr>
          <p:spPr bwMode="auto">
            <a:xfrm>
              <a:off x="4698683" y="3061970"/>
              <a:ext cx="2693988" cy="314325"/>
            </a:xfrm>
            <a:custGeom>
              <a:avLst/>
              <a:gdLst>
                <a:gd name="T0" fmla="*/ 936 w 937"/>
                <a:gd name="T1" fmla="*/ 51 h 109"/>
                <a:gd name="T2" fmla="*/ 933 w 937"/>
                <a:gd name="T3" fmla="*/ 47 h 109"/>
                <a:gd name="T4" fmla="*/ 928 w 937"/>
                <a:gd name="T5" fmla="*/ 44 h 109"/>
                <a:gd name="T6" fmla="*/ 925 w 937"/>
                <a:gd name="T7" fmla="*/ 42 h 109"/>
                <a:gd name="T8" fmla="*/ 917 w 937"/>
                <a:gd name="T9" fmla="*/ 39 h 109"/>
                <a:gd name="T10" fmla="*/ 908 w 937"/>
                <a:gd name="T11" fmla="*/ 36 h 109"/>
                <a:gd name="T12" fmla="*/ 898 w 937"/>
                <a:gd name="T13" fmla="*/ 33 h 109"/>
                <a:gd name="T14" fmla="*/ 887 w 937"/>
                <a:gd name="T15" fmla="*/ 30 h 109"/>
                <a:gd name="T16" fmla="*/ 870 w 937"/>
                <a:gd name="T17" fmla="*/ 27 h 109"/>
                <a:gd name="T18" fmla="*/ 854 w 937"/>
                <a:gd name="T19" fmla="*/ 24 h 109"/>
                <a:gd name="T20" fmla="*/ 842 w 937"/>
                <a:gd name="T21" fmla="*/ 22 h 109"/>
                <a:gd name="T22" fmla="*/ 826 w 937"/>
                <a:gd name="T23" fmla="*/ 20 h 109"/>
                <a:gd name="T24" fmla="*/ 812 w 937"/>
                <a:gd name="T25" fmla="*/ 18 h 109"/>
                <a:gd name="T26" fmla="*/ 781 w 937"/>
                <a:gd name="T27" fmla="*/ 14 h 109"/>
                <a:gd name="T28" fmla="*/ 762 w 937"/>
                <a:gd name="T29" fmla="*/ 12 h 109"/>
                <a:gd name="T30" fmla="*/ 741 w 937"/>
                <a:gd name="T31" fmla="*/ 10 h 109"/>
                <a:gd name="T32" fmla="*/ 721 w 937"/>
                <a:gd name="T33" fmla="*/ 9 h 109"/>
                <a:gd name="T34" fmla="*/ 686 w 937"/>
                <a:gd name="T35" fmla="*/ 6 h 109"/>
                <a:gd name="T36" fmla="*/ 666 w 937"/>
                <a:gd name="T37" fmla="*/ 5 h 109"/>
                <a:gd name="T38" fmla="*/ 648 w 937"/>
                <a:gd name="T39" fmla="*/ 4 h 109"/>
                <a:gd name="T40" fmla="*/ 615 w 937"/>
                <a:gd name="T41" fmla="*/ 3 h 109"/>
                <a:gd name="T42" fmla="*/ 601 w 937"/>
                <a:gd name="T43" fmla="*/ 2 h 109"/>
                <a:gd name="T44" fmla="*/ 585 w 937"/>
                <a:gd name="T45" fmla="*/ 2 h 109"/>
                <a:gd name="T46" fmla="*/ 568 w 937"/>
                <a:gd name="T47" fmla="*/ 1 h 109"/>
                <a:gd name="T48" fmla="*/ 550 w 937"/>
                <a:gd name="T49" fmla="*/ 1 h 109"/>
                <a:gd name="T50" fmla="*/ 537 w 937"/>
                <a:gd name="T51" fmla="*/ 1 h 109"/>
                <a:gd name="T52" fmla="*/ 523 w 937"/>
                <a:gd name="T53" fmla="*/ 1 h 109"/>
                <a:gd name="T54" fmla="*/ 501 w 937"/>
                <a:gd name="T55" fmla="*/ 0 h 109"/>
                <a:gd name="T56" fmla="*/ 476 w 937"/>
                <a:gd name="T57" fmla="*/ 0 h 109"/>
                <a:gd name="T58" fmla="*/ 468 w 937"/>
                <a:gd name="T59" fmla="*/ 0 h 109"/>
                <a:gd name="T60" fmla="*/ 439 w 937"/>
                <a:gd name="T61" fmla="*/ 0 h 109"/>
                <a:gd name="T62" fmla="*/ 423 w 937"/>
                <a:gd name="T63" fmla="*/ 1 h 109"/>
                <a:gd name="T64" fmla="*/ 402 w 937"/>
                <a:gd name="T65" fmla="*/ 1 h 109"/>
                <a:gd name="T66" fmla="*/ 389 w 937"/>
                <a:gd name="T67" fmla="*/ 1 h 109"/>
                <a:gd name="T68" fmla="*/ 370 w 937"/>
                <a:gd name="T69" fmla="*/ 1 h 109"/>
                <a:gd name="T70" fmla="*/ 353 w 937"/>
                <a:gd name="T71" fmla="*/ 2 h 109"/>
                <a:gd name="T72" fmla="*/ 340 w 937"/>
                <a:gd name="T73" fmla="*/ 2 h 109"/>
                <a:gd name="T74" fmla="*/ 322 w 937"/>
                <a:gd name="T75" fmla="*/ 3 h 109"/>
                <a:gd name="T76" fmla="*/ 291 w 937"/>
                <a:gd name="T77" fmla="*/ 4 h 109"/>
                <a:gd name="T78" fmla="*/ 273 w 937"/>
                <a:gd name="T79" fmla="*/ 5 h 109"/>
                <a:gd name="T80" fmla="*/ 251 w 937"/>
                <a:gd name="T81" fmla="*/ 6 h 109"/>
                <a:gd name="T82" fmla="*/ 232 w 937"/>
                <a:gd name="T83" fmla="*/ 8 h 109"/>
                <a:gd name="T84" fmla="*/ 197 w 937"/>
                <a:gd name="T85" fmla="*/ 10 h 109"/>
                <a:gd name="T86" fmla="*/ 177 w 937"/>
                <a:gd name="T87" fmla="*/ 12 h 109"/>
                <a:gd name="T88" fmla="*/ 157 w 937"/>
                <a:gd name="T89" fmla="*/ 14 h 109"/>
                <a:gd name="T90" fmla="*/ 129 w 937"/>
                <a:gd name="T91" fmla="*/ 17 h 109"/>
                <a:gd name="T92" fmla="*/ 115 w 937"/>
                <a:gd name="T93" fmla="*/ 19 h 109"/>
                <a:gd name="T94" fmla="*/ 97 w 937"/>
                <a:gd name="T95" fmla="*/ 21 h 109"/>
                <a:gd name="T96" fmla="*/ 86 w 937"/>
                <a:gd name="T97" fmla="*/ 23 h 109"/>
                <a:gd name="T98" fmla="*/ 72 w 937"/>
                <a:gd name="T99" fmla="*/ 26 h 109"/>
                <a:gd name="T100" fmla="*/ 50 w 937"/>
                <a:gd name="T101" fmla="*/ 30 h 109"/>
                <a:gd name="T102" fmla="*/ 43 w 937"/>
                <a:gd name="T103" fmla="*/ 32 h 109"/>
                <a:gd name="T104" fmla="*/ 31 w 937"/>
                <a:gd name="T105" fmla="*/ 35 h 109"/>
                <a:gd name="T106" fmla="*/ 23 w 937"/>
                <a:gd name="T107" fmla="*/ 38 h 109"/>
                <a:gd name="T108" fmla="*/ 14 w 937"/>
                <a:gd name="T109" fmla="*/ 41 h 109"/>
                <a:gd name="T110" fmla="*/ 9 w 937"/>
                <a:gd name="T111" fmla="*/ 44 h 109"/>
                <a:gd name="T112" fmla="*/ 5 w 937"/>
                <a:gd name="T113" fmla="*/ 47 h 109"/>
                <a:gd name="T114" fmla="*/ 2 w 937"/>
                <a:gd name="T115" fmla="*/ 50 h 109"/>
                <a:gd name="T116" fmla="*/ 0 w 937"/>
                <a:gd name="T117" fmla="*/ 54 h 109"/>
                <a:gd name="T118" fmla="*/ 1 w 937"/>
                <a:gd name="T119" fmla="*/ 58 h 109"/>
                <a:gd name="T120" fmla="*/ 468 w 937"/>
                <a:gd name="T121" fmla="*/ 109 h 109"/>
                <a:gd name="T122" fmla="*/ 935 w 937"/>
                <a:gd name="T123" fmla="*/ 60 h 109"/>
                <a:gd name="T124" fmla="*/ 937 w 937"/>
                <a:gd name="T12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7" h="109">
                  <a:moveTo>
                    <a:pt x="937" y="54"/>
                  </a:moveTo>
                  <a:cubicBezTo>
                    <a:pt x="937" y="54"/>
                    <a:pt x="937" y="54"/>
                    <a:pt x="937" y="54"/>
                  </a:cubicBezTo>
                  <a:cubicBezTo>
                    <a:pt x="937" y="53"/>
                    <a:pt x="937" y="53"/>
                    <a:pt x="937" y="52"/>
                  </a:cubicBezTo>
                  <a:cubicBezTo>
                    <a:pt x="936" y="52"/>
                    <a:pt x="936" y="52"/>
                    <a:pt x="936" y="52"/>
                  </a:cubicBezTo>
                  <a:cubicBezTo>
                    <a:pt x="936" y="52"/>
                    <a:pt x="936" y="51"/>
                    <a:pt x="936" y="51"/>
                  </a:cubicBezTo>
                  <a:cubicBezTo>
                    <a:pt x="936" y="51"/>
                    <a:pt x="936" y="51"/>
                    <a:pt x="935" y="50"/>
                  </a:cubicBezTo>
                  <a:cubicBezTo>
                    <a:pt x="935" y="50"/>
                    <a:pt x="935" y="50"/>
                    <a:pt x="935" y="49"/>
                  </a:cubicBezTo>
                  <a:cubicBezTo>
                    <a:pt x="935" y="49"/>
                    <a:pt x="934" y="49"/>
                    <a:pt x="934" y="49"/>
                  </a:cubicBezTo>
                  <a:cubicBezTo>
                    <a:pt x="934" y="49"/>
                    <a:pt x="934" y="49"/>
                    <a:pt x="934" y="49"/>
                  </a:cubicBezTo>
                  <a:cubicBezTo>
                    <a:pt x="934" y="48"/>
                    <a:pt x="933" y="48"/>
                    <a:pt x="933" y="47"/>
                  </a:cubicBezTo>
                  <a:cubicBezTo>
                    <a:pt x="933" y="47"/>
                    <a:pt x="932" y="47"/>
                    <a:pt x="932" y="47"/>
                  </a:cubicBezTo>
                  <a:cubicBezTo>
                    <a:pt x="932" y="47"/>
                    <a:pt x="931" y="46"/>
                    <a:pt x="931" y="46"/>
                  </a:cubicBezTo>
                  <a:cubicBezTo>
                    <a:pt x="931" y="46"/>
                    <a:pt x="931" y="46"/>
                    <a:pt x="931" y="46"/>
                  </a:cubicBezTo>
                  <a:cubicBezTo>
                    <a:pt x="930" y="45"/>
                    <a:pt x="930" y="45"/>
                    <a:pt x="930" y="45"/>
                  </a:cubicBezTo>
                  <a:cubicBezTo>
                    <a:pt x="929" y="45"/>
                    <a:pt x="929" y="45"/>
                    <a:pt x="928" y="44"/>
                  </a:cubicBezTo>
                  <a:cubicBezTo>
                    <a:pt x="928" y="44"/>
                    <a:pt x="928" y="44"/>
                    <a:pt x="928" y="44"/>
                  </a:cubicBezTo>
                  <a:cubicBezTo>
                    <a:pt x="928" y="44"/>
                    <a:pt x="928" y="44"/>
                    <a:pt x="927" y="44"/>
                  </a:cubicBezTo>
                  <a:cubicBezTo>
                    <a:pt x="927" y="43"/>
                    <a:pt x="926" y="43"/>
                    <a:pt x="926" y="43"/>
                  </a:cubicBezTo>
                  <a:cubicBezTo>
                    <a:pt x="926" y="43"/>
                    <a:pt x="925" y="42"/>
                    <a:pt x="925" y="42"/>
                  </a:cubicBezTo>
                  <a:cubicBezTo>
                    <a:pt x="925" y="42"/>
                    <a:pt x="925" y="42"/>
                    <a:pt x="925" y="42"/>
                  </a:cubicBezTo>
                  <a:cubicBezTo>
                    <a:pt x="924" y="42"/>
                    <a:pt x="923" y="42"/>
                    <a:pt x="923" y="41"/>
                  </a:cubicBezTo>
                  <a:cubicBezTo>
                    <a:pt x="922" y="41"/>
                    <a:pt x="922" y="41"/>
                    <a:pt x="921" y="41"/>
                  </a:cubicBezTo>
                  <a:cubicBezTo>
                    <a:pt x="920" y="40"/>
                    <a:pt x="919" y="40"/>
                    <a:pt x="918" y="39"/>
                  </a:cubicBezTo>
                  <a:cubicBezTo>
                    <a:pt x="918" y="39"/>
                    <a:pt x="918" y="39"/>
                    <a:pt x="917" y="39"/>
                  </a:cubicBezTo>
                  <a:cubicBezTo>
                    <a:pt x="917" y="39"/>
                    <a:pt x="917" y="39"/>
                    <a:pt x="917" y="39"/>
                  </a:cubicBezTo>
                  <a:cubicBezTo>
                    <a:pt x="916" y="38"/>
                    <a:pt x="915" y="38"/>
                    <a:pt x="914" y="38"/>
                  </a:cubicBezTo>
                  <a:cubicBezTo>
                    <a:pt x="914" y="38"/>
                    <a:pt x="913" y="38"/>
                    <a:pt x="913" y="37"/>
                  </a:cubicBezTo>
                  <a:cubicBezTo>
                    <a:pt x="912" y="37"/>
                    <a:pt x="911" y="37"/>
                    <a:pt x="910" y="37"/>
                  </a:cubicBezTo>
                  <a:cubicBezTo>
                    <a:pt x="910" y="36"/>
                    <a:pt x="909" y="36"/>
                    <a:pt x="909" y="36"/>
                  </a:cubicBezTo>
                  <a:cubicBezTo>
                    <a:pt x="909" y="36"/>
                    <a:pt x="909" y="36"/>
                    <a:pt x="908" y="36"/>
                  </a:cubicBezTo>
                  <a:cubicBezTo>
                    <a:pt x="908" y="36"/>
                    <a:pt x="907" y="35"/>
                    <a:pt x="906" y="35"/>
                  </a:cubicBezTo>
                  <a:cubicBezTo>
                    <a:pt x="905" y="35"/>
                    <a:pt x="904" y="35"/>
                    <a:pt x="904" y="35"/>
                  </a:cubicBezTo>
                  <a:cubicBezTo>
                    <a:pt x="902" y="34"/>
                    <a:pt x="901" y="34"/>
                    <a:pt x="900" y="33"/>
                  </a:cubicBezTo>
                  <a:cubicBezTo>
                    <a:pt x="900" y="33"/>
                    <a:pt x="900" y="33"/>
                    <a:pt x="900" y="33"/>
                  </a:cubicBezTo>
                  <a:cubicBezTo>
                    <a:pt x="899" y="33"/>
                    <a:pt x="899" y="33"/>
                    <a:pt x="898" y="33"/>
                  </a:cubicBezTo>
                  <a:cubicBezTo>
                    <a:pt x="897" y="33"/>
                    <a:pt x="895" y="32"/>
                    <a:pt x="894" y="32"/>
                  </a:cubicBezTo>
                  <a:cubicBezTo>
                    <a:pt x="894" y="32"/>
                    <a:pt x="894" y="32"/>
                    <a:pt x="893" y="32"/>
                  </a:cubicBezTo>
                  <a:cubicBezTo>
                    <a:pt x="893" y="32"/>
                    <a:pt x="892" y="31"/>
                    <a:pt x="891" y="31"/>
                  </a:cubicBezTo>
                  <a:cubicBezTo>
                    <a:pt x="890" y="31"/>
                    <a:pt x="889" y="31"/>
                    <a:pt x="888" y="30"/>
                  </a:cubicBezTo>
                  <a:cubicBezTo>
                    <a:pt x="888" y="30"/>
                    <a:pt x="887" y="30"/>
                    <a:pt x="887" y="30"/>
                  </a:cubicBezTo>
                  <a:cubicBezTo>
                    <a:pt x="887" y="30"/>
                    <a:pt x="887" y="30"/>
                    <a:pt x="887" y="30"/>
                  </a:cubicBezTo>
                  <a:cubicBezTo>
                    <a:pt x="883" y="29"/>
                    <a:pt x="880" y="29"/>
                    <a:pt x="877" y="28"/>
                  </a:cubicBezTo>
                  <a:cubicBezTo>
                    <a:pt x="876" y="28"/>
                    <a:pt x="876" y="28"/>
                    <a:pt x="875" y="28"/>
                  </a:cubicBezTo>
                  <a:cubicBezTo>
                    <a:pt x="874" y="27"/>
                    <a:pt x="872" y="27"/>
                    <a:pt x="870" y="27"/>
                  </a:cubicBezTo>
                  <a:cubicBezTo>
                    <a:pt x="870" y="27"/>
                    <a:pt x="870" y="27"/>
                    <a:pt x="870" y="27"/>
                  </a:cubicBezTo>
                  <a:cubicBezTo>
                    <a:pt x="868" y="26"/>
                    <a:pt x="866" y="26"/>
                    <a:pt x="865" y="26"/>
                  </a:cubicBezTo>
                  <a:cubicBezTo>
                    <a:pt x="864" y="25"/>
                    <a:pt x="863" y="25"/>
                    <a:pt x="863" y="25"/>
                  </a:cubicBezTo>
                  <a:cubicBezTo>
                    <a:pt x="861" y="25"/>
                    <a:pt x="860" y="25"/>
                    <a:pt x="859" y="25"/>
                  </a:cubicBezTo>
                  <a:cubicBezTo>
                    <a:pt x="858" y="24"/>
                    <a:pt x="858" y="24"/>
                    <a:pt x="858" y="24"/>
                  </a:cubicBezTo>
                  <a:cubicBezTo>
                    <a:pt x="856" y="24"/>
                    <a:pt x="855" y="24"/>
                    <a:pt x="854" y="24"/>
                  </a:cubicBezTo>
                  <a:cubicBezTo>
                    <a:pt x="853" y="24"/>
                    <a:pt x="852" y="23"/>
                    <a:pt x="851" y="23"/>
                  </a:cubicBezTo>
                  <a:cubicBezTo>
                    <a:pt x="850" y="23"/>
                    <a:pt x="848" y="23"/>
                    <a:pt x="847" y="23"/>
                  </a:cubicBezTo>
                  <a:cubicBezTo>
                    <a:pt x="846" y="23"/>
                    <a:pt x="845" y="22"/>
                    <a:pt x="845" y="22"/>
                  </a:cubicBezTo>
                  <a:cubicBezTo>
                    <a:pt x="844" y="22"/>
                    <a:pt x="843" y="22"/>
                    <a:pt x="842" y="22"/>
                  </a:cubicBezTo>
                  <a:cubicBezTo>
                    <a:pt x="842" y="22"/>
                    <a:pt x="842" y="22"/>
                    <a:pt x="842" y="22"/>
                  </a:cubicBezTo>
                  <a:cubicBezTo>
                    <a:pt x="841" y="22"/>
                    <a:pt x="840" y="22"/>
                    <a:pt x="840" y="21"/>
                  </a:cubicBezTo>
                  <a:cubicBezTo>
                    <a:pt x="840" y="21"/>
                    <a:pt x="840" y="21"/>
                    <a:pt x="840" y="21"/>
                  </a:cubicBezTo>
                  <a:cubicBezTo>
                    <a:pt x="837" y="21"/>
                    <a:pt x="835" y="21"/>
                    <a:pt x="833" y="20"/>
                  </a:cubicBezTo>
                  <a:cubicBezTo>
                    <a:pt x="832" y="20"/>
                    <a:pt x="831" y="20"/>
                    <a:pt x="830" y="20"/>
                  </a:cubicBezTo>
                  <a:cubicBezTo>
                    <a:pt x="829" y="20"/>
                    <a:pt x="827" y="20"/>
                    <a:pt x="826" y="20"/>
                  </a:cubicBezTo>
                  <a:cubicBezTo>
                    <a:pt x="825" y="19"/>
                    <a:pt x="823" y="19"/>
                    <a:pt x="822" y="19"/>
                  </a:cubicBezTo>
                  <a:cubicBezTo>
                    <a:pt x="821" y="19"/>
                    <a:pt x="821" y="19"/>
                    <a:pt x="821" y="19"/>
                  </a:cubicBezTo>
                  <a:cubicBezTo>
                    <a:pt x="821" y="19"/>
                    <a:pt x="821" y="19"/>
                    <a:pt x="820" y="19"/>
                  </a:cubicBezTo>
                  <a:cubicBezTo>
                    <a:pt x="820" y="19"/>
                    <a:pt x="820" y="19"/>
                    <a:pt x="819" y="19"/>
                  </a:cubicBezTo>
                  <a:cubicBezTo>
                    <a:pt x="817" y="18"/>
                    <a:pt x="814" y="18"/>
                    <a:pt x="812" y="18"/>
                  </a:cubicBezTo>
                  <a:cubicBezTo>
                    <a:pt x="811" y="18"/>
                    <a:pt x="809" y="17"/>
                    <a:pt x="808" y="17"/>
                  </a:cubicBezTo>
                  <a:cubicBezTo>
                    <a:pt x="806" y="17"/>
                    <a:pt x="804" y="17"/>
                    <a:pt x="803" y="17"/>
                  </a:cubicBezTo>
                  <a:cubicBezTo>
                    <a:pt x="802" y="16"/>
                    <a:pt x="800" y="16"/>
                    <a:pt x="799" y="16"/>
                  </a:cubicBezTo>
                  <a:cubicBezTo>
                    <a:pt x="799" y="16"/>
                    <a:pt x="799" y="16"/>
                    <a:pt x="799" y="16"/>
                  </a:cubicBezTo>
                  <a:cubicBezTo>
                    <a:pt x="793" y="15"/>
                    <a:pt x="787" y="15"/>
                    <a:pt x="781" y="14"/>
                  </a:cubicBezTo>
                  <a:cubicBezTo>
                    <a:pt x="781" y="14"/>
                    <a:pt x="780" y="14"/>
                    <a:pt x="780" y="14"/>
                  </a:cubicBezTo>
                  <a:cubicBezTo>
                    <a:pt x="780" y="14"/>
                    <a:pt x="780" y="14"/>
                    <a:pt x="780" y="14"/>
                  </a:cubicBezTo>
                  <a:cubicBezTo>
                    <a:pt x="780" y="14"/>
                    <a:pt x="780" y="14"/>
                    <a:pt x="779" y="14"/>
                  </a:cubicBezTo>
                  <a:cubicBezTo>
                    <a:pt x="774" y="13"/>
                    <a:pt x="768" y="13"/>
                    <a:pt x="762" y="12"/>
                  </a:cubicBezTo>
                  <a:cubicBezTo>
                    <a:pt x="762" y="12"/>
                    <a:pt x="762" y="12"/>
                    <a:pt x="762" y="12"/>
                  </a:cubicBezTo>
                  <a:cubicBezTo>
                    <a:pt x="761" y="12"/>
                    <a:pt x="761" y="12"/>
                    <a:pt x="760" y="12"/>
                  </a:cubicBezTo>
                  <a:cubicBezTo>
                    <a:pt x="760" y="12"/>
                    <a:pt x="760" y="12"/>
                    <a:pt x="760" y="12"/>
                  </a:cubicBezTo>
                  <a:cubicBezTo>
                    <a:pt x="755" y="12"/>
                    <a:pt x="749" y="11"/>
                    <a:pt x="743" y="11"/>
                  </a:cubicBezTo>
                  <a:cubicBezTo>
                    <a:pt x="743" y="11"/>
                    <a:pt x="743" y="11"/>
                    <a:pt x="743" y="11"/>
                  </a:cubicBezTo>
                  <a:cubicBezTo>
                    <a:pt x="742" y="11"/>
                    <a:pt x="741" y="10"/>
                    <a:pt x="741" y="10"/>
                  </a:cubicBezTo>
                  <a:cubicBezTo>
                    <a:pt x="741" y="10"/>
                    <a:pt x="740" y="10"/>
                    <a:pt x="740" y="10"/>
                  </a:cubicBezTo>
                  <a:cubicBezTo>
                    <a:pt x="735" y="10"/>
                    <a:pt x="729" y="9"/>
                    <a:pt x="724" y="9"/>
                  </a:cubicBezTo>
                  <a:cubicBezTo>
                    <a:pt x="724" y="9"/>
                    <a:pt x="724" y="9"/>
                    <a:pt x="723" y="9"/>
                  </a:cubicBezTo>
                  <a:cubicBezTo>
                    <a:pt x="723" y="9"/>
                    <a:pt x="722" y="9"/>
                    <a:pt x="721" y="9"/>
                  </a:cubicBezTo>
                  <a:cubicBezTo>
                    <a:pt x="721" y="9"/>
                    <a:pt x="721" y="9"/>
                    <a:pt x="721" y="9"/>
                  </a:cubicBezTo>
                  <a:cubicBezTo>
                    <a:pt x="716" y="8"/>
                    <a:pt x="710" y="8"/>
                    <a:pt x="705" y="8"/>
                  </a:cubicBezTo>
                  <a:cubicBezTo>
                    <a:pt x="705" y="8"/>
                    <a:pt x="705" y="8"/>
                    <a:pt x="704" y="8"/>
                  </a:cubicBezTo>
                  <a:cubicBezTo>
                    <a:pt x="704" y="8"/>
                    <a:pt x="704" y="8"/>
                    <a:pt x="704" y="8"/>
                  </a:cubicBezTo>
                  <a:cubicBezTo>
                    <a:pt x="703" y="8"/>
                    <a:pt x="703" y="8"/>
                    <a:pt x="702" y="8"/>
                  </a:cubicBezTo>
                  <a:cubicBezTo>
                    <a:pt x="697" y="7"/>
                    <a:pt x="692" y="7"/>
                    <a:pt x="686" y="6"/>
                  </a:cubicBezTo>
                  <a:cubicBezTo>
                    <a:pt x="686" y="6"/>
                    <a:pt x="686" y="6"/>
                    <a:pt x="686" y="6"/>
                  </a:cubicBezTo>
                  <a:cubicBezTo>
                    <a:pt x="685" y="6"/>
                    <a:pt x="683" y="6"/>
                    <a:pt x="682" y="6"/>
                  </a:cubicBezTo>
                  <a:cubicBezTo>
                    <a:pt x="677" y="6"/>
                    <a:pt x="672" y="6"/>
                    <a:pt x="667" y="5"/>
                  </a:cubicBezTo>
                  <a:cubicBezTo>
                    <a:pt x="667" y="5"/>
                    <a:pt x="666" y="5"/>
                    <a:pt x="666" y="5"/>
                  </a:cubicBezTo>
                  <a:cubicBezTo>
                    <a:pt x="666" y="5"/>
                    <a:pt x="666" y="5"/>
                    <a:pt x="666" y="5"/>
                  </a:cubicBezTo>
                  <a:cubicBezTo>
                    <a:pt x="665" y="5"/>
                    <a:pt x="664" y="5"/>
                    <a:pt x="663" y="5"/>
                  </a:cubicBezTo>
                  <a:cubicBezTo>
                    <a:pt x="659" y="5"/>
                    <a:pt x="655" y="5"/>
                    <a:pt x="650" y="5"/>
                  </a:cubicBezTo>
                  <a:cubicBezTo>
                    <a:pt x="650" y="4"/>
                    <a:pt x="649" y="4"/>
                    <a:pt x="649" y="4"/>
                  </a:cubicBezTo>
                  <a:cubicBezTo>
                    <a:pt x="648" y="4"/>
                    <a:pt x="648" y="4"/>
                    <a:pt x="648" y="4"/>
                  </a:cubicBezTo>
                  <a:cubicBezTo>
                    <a:pt x="648" y="4"/>
                    <a:pt x="648" y="4"/>
                    <a:pt x="648" y="4"/>
                  </a:cubicBezTo>
                  <a:cubicBezTo>
                    <a:pt x="647" y="4"/>
                    <a:pt x="647" y="4"/>
                    <a:pt x="646" y="4"/>
                  </a:cubicBezTo>
                  <a:cubicBezTo>
                    <a:pt x="642" y="4"/>
                    <a:pt x="637" y="4"/>
                    <a:pt x="633" y="4"/>
                  </a:cubicBezTo>
                  <a:cubicBezTo>
                    <a:pt x="632" y="4"/>
                    <a:pt x="632" y="4"/>
                    <a:pt x="632" y="4"/>
                  </a:cubicBezTo>
                  <a:cubicBezTo>
                    <a:pt x="631" y="4"/>
                    <a:pt x="630" y="4"/>
                    <a:pt x="628" y="4"/>
                  </a:cubicBezTo>
                  <a:cubicBezTo>
                    <a:pt x="624" y="3"/>
                    <a:pt x="620" y="3"/>
                    <a:pt x="615" y="3"/>
                  </a:cubicBezTo>
                  <a:cubicBezTo>
                    <a:pt x="615" y="3"/>
                    <a:pt x="615" y="3"/>
                    <a:pt x="615" y="3"/>
                  </a:cubicBezTo>
                  <a:cubicBezTo>
                    <a:pt x="615" y="3"/>
                    <a:pt x="615" y="3"/>
                    <a:pt x="614" y="3"/>
                  </a:cubicBezTo>
                  <a:cubicBezTo>
                    <a:pt x="614" y="3"/>
                    <a:pt x="614" y="3"/>
                    <a:pt x="614" y="3"/>
                  </a:cubicBezTo>
                  <a:cubicBezTo>
                    <a:pt x="610" y="3"/>
                    <a:pt x="606" y="3"/>
                    <a:pt x="602" y="3"/>
                  </a:cubicBezTo>
                  <a:cubicBezTo>
                    <a:pt x="602" y="2"/>
                    <a:pt x="601" y="2"/>
                    <a:pt x="601" y="2"/>
                  </a:cubicBezTo>
                  <a:cubicBezTo>
                    <a:pt x="600" y="2"/>
                    <a:pt x="599" y="2"/>
                    <a:pt x="597" y="2"/>
                  </a:cubicBezTo>
                  <a:cubicBezTo>
                    <a:pt x="597" y="2"/>
                    <a:pt x="597" y="2"/>
                    <a:pt x="597" y="2"/>
                  </a:cubicBezTo>
                  <a:cubicBezTo>
                    <a:pt x="595" y="2"/>
                    <a:pt x="592" y="2"/>
                    <a:pt x="590" y="2"/>
                  </a:cubicBezTo>
                  <a:cubicBezTo>
                    <a:pt x="589" y="2"/>
                    <a:pt x="589" y="2"/>
                    <a:pt x="588" y="2"/>
                  </a:cubicBezTo>
                  <a:cubicBezTo>
                    <a:pt x="587" y="2"/>
                    <a:pt x="586" y="2"/>
                    <a:pt x="585" y="2"/>
                  </a:cubicBezTo>
                  <a:cubicBezTo>
                    <a:pt x="585" y="2"/>
                    <a:pt x="584" y="2"/>
                    <a:pt x="583" y="2"/>
                  </a:cubicBezTo>
                  <a:cubicBezTo>
                    <a:pt x="582" y="2"/>
                    <a:pt x="581" y="2"/>
                    <a:pt x="580" y="2"/>
                  </a:cubicBezTo>
                  <a:cubicBezTo>
                    <a:pt x="578" y="2"/>
                    <a:pt x="576" y="2"/>
                    <a:pt x="574" y="2"/>
                  </a:cubicBezTo>
                  <a:cubicBezTo>
                    <a:pt x="573" y="2"/>
                    <a:pt x="573" y="2"/>
                    <a:pt x="573" y="2"/>
                  </a:cubicBezTo>
                  <a:cubicBezTo>
                    <a:pt x="571" y="2"/>
                    <a:pt x="569" y="2"/>
                    <a:pt x="568" y="1"/>
                  </a:cubicBezTo>
                  <a:cubicBezTo>
                    <a:pt x="568" y="1"/>
                    <a:pt x="567" y="1"/>
                    <a:pt x="567" y="1"/>
                  </a:cubicBezTo>
                  <a:cubicBezTo>
                    <a:pt x="565" y="1"/>
                    <a:pt x="563" y="1"/>
                    <a:pt x="561" y="1"/>
                  </a:cubicBezTo>
                  <a:cubicBezTo>
                    <a:pt x="559" y="1"/>
                    <a:pt x="558" y="1"/>
                    <a:pt x="557" y="1"/>
                  </a:cubicBezTo>
                  <a:cubicBezTo>
                    <a:pt x="557" y="1"/>
                    <a:pt x="556" y="1"/>
                    <a:pt x="556" y="1"/>
                  </a:cubicBezTo>
                  <a:cubicBezTo>
                    <a:pt x="554" y="1"/>
                    <a:pt x="552" y="1"/>
                    <a:pt x="550" y="1"/>
                  </a:cubicBezTo>
                  <a:cubicBezTo>
                    <a:pt x="550" y="1"/>
                    <a:pt x="549" y="1"/>
                    <a:pt x="548" y="1"/>
                  </a:cubicBezTo>
                  <a:cubicBezTo>
                    <a:pt x="548" y="1"/>
                    <a:pt x="548" y="1"/>
                    <a:pt x="547" y="1"/>
                  </a:cubicBezTo>
                  <a:cubicBezTo>
                    <a:pt x="547" y="1"/>
                    <a:pt x="547" y="1"/>
                    <a:pt x="546" y="1"/>
                  </a:cubicBezTo>
                  <a:cubicBezTo>
                    <a:pt x="543" y="1"/>
                    <a:pt x="540" y="1"/>
                    <a:pt x="537" y="1"/>
                  </a:cubicBezTo>
                  <a:cubicBezTo>
                    <a:pt x="537" y="1"/>
                    <a:pt x="537" y="1"/>
                    <a:pt x="537" y="1"/>
                  </a:cubicBezTo>
                  <a:cubicBezTo>
                    <a:pt x="536" y="1"/>
                    <a:pt x="535" y="1"/>
                    <a:pt x="535" y="1"/>
                  </a:cubicBezTo>
                  <a:cubicBezTo>
                    <a:pt x="534" y="1"/>
                    <a:pt x="533" y="1"/>
                    <a:pt x="533" y="1"/>
                  </a:cubicBezTo>
                  <a:cubicBezTo>
                    <a:pt x="530" y="1"/>
                    <a:pt x="528" y="1"/>
                    <a:pt x="525" y="1"/>
                  </a:cubicBezTo>
                  <a:cubicBezTo>
                    <a:pt x="524" y="1"/>
                    <a:pt x="524" y="1"/>
                    <a:pt x="523" y="1"/>
                  </a:cubicBezTo>
                  <a:cubicBezTo>
                    <a:pt x="523" y="1"/>
                    <a:pt x="523" y="1"/>
                    <a:pt x="523" y="1"/>
                  </a:cubicBezTo>
                  <a:cubicBezTo>
                    <a:pt x="520" y="1"/>
                    <a:pt x="517" y="1"/>
                    <a:pt x="514" y="1"/>
                  </a:cubicBezTo>
                  <a:cubicBezTo>
                    <a:pt x="514" y="1"/>
                    <a:pt x="513" y="1"/>
                    <a:pt x="513" y="1"/>
                  </a:cubicBezTo>
                  <a:cubicBezTo>
                    <a:pt x="512" y="0"/>
                    <a:pt x="512" y="0"/>
                    <a:pt x="511" y="0"/>
                  </a:cubicBezTo>
                  <a:cubicBezTo>
                    <a:pt x="508" y="0"/>
                    <a:pt x="505" y="0"/>
                    <a:pt x="502" y="0"/>
                  </a:cubicBezTo>
                  <a:cubicBezTo>
                    <a:pt x="501" y="0"/>
                    <a:pt x="501" y="0"/>
                    <a:pt x="501" y="0"/>
                  </a:cubicBezTo>
                  <a:cubicBezTo>
                    <a:pt x="500" y="0"/>
                    <a:pt x="499" y="0"/>
                    <a:pt x="498" y="0"/>
                  </a:cubicBezTo>
                  <a:cubicBezTo>
                    <a:pt x="495" y="0"/>
                    <a:pt x="493" y="0"/>
                    <a:pt x="490" y="0"/>
                  </a:cubicBezTo>
                  <a:cubicBezTo>
                    <a:pt x="490" y="0"/>
                    <a:pt x="489" y="0"/>
                    <a:pt x="489" y="0"/>
                  </a:cubicBezTo>
                  <a:cubicBezTo>
                    <a:pt x="489" y="0"/>
                    <a:pt x="489" y="0"/>
                    <a:pt x="488" y="0"/>
                  </a:cubicBezTo>
                  <a:cubicBezTo>
                    <a:pt x="484" y="0"/>
                    <a:pt x="480" y="0"/>
                    <a:pt x="476" y="0"/>
                  </a:cubicBezTo>
                  <a:cubicBezTo>
                    <a:pt x="474" y="0"/>
                    <a:pt x="471" y="0"/>
                    <a:pt x="469" y="0"/>
                  </a:cubicBezTo>
                  <a:cubicBezTo>
                    <a:pt x="469" y="0"/>
                    <a:pt x="469" y="0"/>
                    <a:pt x="469" y="0"/>
                  </a:cubicBezTo>
                  <a:cubicBezTo>
                    <a:pt x="469" y="0"/>
                    <a:pt x="469" y="0"/>
                    <a:pt x="468" y="0"/>
                  </a:cubicBezTo>
                  <a:cubicBezTo>
                    <a:pt x="468" y="0"/>
                    <a:pt x="468" y="0"/>
                    <a:pt x="468" y="0"/>
                  </a:cubicBezTo>
                  <a:cubicBezTo>
                    <a:pt x="468" y="0"/>
                    <a:pt x="468" y="0"/>
                    <a:pt x="468" y="0"/>
                  </a:cubicBezTo>
                  <a:cubicBezTo>
                    <a:pt x="466" y="0"/>
                    <a:pt x="463" y="0"/>
                    <a:pt x="461" y="0"/>
                  </a:cubicBezTo>
                  <a:cubicBezTo>
                    <a:pt x="457" y="0"/>
                    <a:pt x="452" y="0"/>
                    <a:pt x="448" y="0"/>
                  </a:cubicBezTo>
                  <a:cubicBezTo>
                    <a:pt x="448" y="0"/>
                    <a:pt x="448" y="0"/>
                    <a:pt x="448" y="0"/>
                  </a:cubicBezTo>
                  <a:cubicBezTo>
                    <a:pt x="448" y="0"/>
                    <a:pt x="447" y="0"/>
                    <a:pt x="447" y="0"/>
                  </a:cubicBezTo>
                  <a:cubicBezTo>
                    <a:pt x="444" y="0"/>
                    <a:pt x="442" y="0"/>
                    <a:pt x="439" y="0"/>
                  </a:cubicBezTo>
                  <a:cubicBezTo>
                    <a:pt x="438" y="0"/>
                    <a:pt x="437" y="0"/>
                    <a:pt x="436" y="0"/>
                  </a:cubicBezTo>
                  <a:cubicBezTo>
                    <a:pt x="436" y="0"/>
                    <a:pt x="436" y="0"/>
                    <a:pt x="435" y="0"/>
                  </a:cubicBezTo>
                  <a:cubicBezTo>
                    <a:pt x="432" y="0"/>
                    <a:pt x="429" y="0"/>
                    <a:pt x="426" y="0"/>
                  </a:cubicBezTo>
                  <a:cubicBezTo>
                    <a:pt x="425" y="0"/>
                    <a:pt x="424" y="0"/>
                    <a:pt x="424" y="1"/>
                  </a:cubicBezTo>
                  <a:cubicBezTo>
                    <a:pt x="424" y="1"/>
                    <a:pt x="423" y="1"/>
                    <a:pt x="423" y="1"/>
                  </a:cubicBezTo>
                  <a:cubicBezTo>
                    <a:pt x="420" y="1"/>
                    <a:pt x="417" y="1"/>
                    <a:pt x="414" y="1"/>
                  </a:cubicBezTo>
                  <a:cubicBezTo>
                    <a:pt x="414" y="1"/>
                    <a:pt x="414" y="1"/>
                    <a:pt x="414" y="1"/>
                  </a:cubicBezTo>
                  <a:cubicBezTo>
                    <a:pt x="413" y="1"/>
                    <a:pt x="413" y="1"/>
                    <a:pt x="412" y="1"/>
                  </a:cubicBezTo>
                  <a:cubicBezTo>
                    <a:pt x="409" y="1"/>
                    <a:pt x="407" y="1"/>
                    <a:pt x="404" y="1"/>
                  </a:cubicBezTo>
                  <a:cubicBezTo>
                    <a:pt x="404" y="1"/>
                    <a:pt x="403" y="1"/>
                    <a:pt x="402" y="1"/>
                  </a:cubicBezTo>
                  <a:cubicBezTo>
                    <a:pt x="402" y="1"/>
                    <a:pt x="401" y="1"/>
                    <a:pt x="400" y="1"/>
                  </a:cubicBezTo>
                  <a:cubicBezTo>
                    <a:pt x="400" y="1"/>
                    <a:pt x="400" y="1"/>
                    <a:pt x="400" y="1"/>
                  </a:cubicBezTo>
                  <a:cubicBezTo>
                    <a:pt x="397" y="1"/>
                    <a:pt x="394" y="1"/>
                    <a:pt x="390" y="1"/>
                  </a:cubicBezTo>
                  <a:cubicBezTo>
                    <a:pt x="390" y="1"/>
                    <a:pt x="390" y="1"/>
                    <a:pt x="390" y="1"/>
                  </a:cubicBezTo>
                  <a:cubicBezTo>
                    <a:pt x="389" y="1"/>
                    <a:pt x="389" y="1"/>
                    <a:pt x="389" y="1"/>
                  </a:cubicBezTo>
                  <a:cubicBezTo>
                    <a:pt x="388" y="1"/>
                    <a:pt x="387" y="1"/>
                    <a:pt x="387" y="1"/>
                  </a:cubicBezTo>
                  <a:cubicBezTo>
                    <a:pt x="385" y="1"/>
                    <a:pt x="383" y="1"/>
                    <a:pt x="381" y="1"/>
                  </a:cubicBezTo>
                  <a:cubicBezTo>
                    <a:pt x="381" y="1"/>
                    <a:pt x="380" y="1"/>
                    <a:pt x="380" y="1"/>
                  </a:cubicBezTo>
                  <a:cubicBezTo>
                    <a:pt x="379" y="1"/>
                    <a:pt x="377" y="1"/>
                    <a:pt x="376" y="1"/>
                  </a:cubicBezTo>
                  <a:cubicBezTo>
                    <a:pt x="374" y="1"/>
                    <a:pt x="372" y="1"/>
                    <a:pt x="370" y="1"/>
                  </a:cubicBezTo>
                  <a:cubicBezTo>
                    <a:pt x="370" y="1"/>
                    <a:pt x="369" y="1"/>
                    <a:pt x="369" y="1"/>
                  </a:cubicBezTo>
                  <a:cubicBezTo>
                    <a:pt x="368" y="2"/>
                    <a:pt x="366" y="2"/>
                    <a:pt x="364" y="2"/>
                  </a:cubicBezTo>
                  <a:cubicBezTo>
                    <a:pt x="364" y="2"/>
                    <a:pt x="364" y="2"/>
                    <a:pt x="363" y="2"/>
                  </a:cubicBezTo>
                  <a:cubicBezTo>
                    <a:pt x="361" y="2"/>
                    <a:pt x="359" y="2"/>
                    <a:pt x="357" y="2"/>
                  </a:cubicBezTo>
                  <a:cubicBezTo>
                    <a:pt x="356" y="2"/>
                    <a:pt x="355" y="2"/>
                    <a:pt x="353" y="2"/>
                  </a:cubicBezTo>
                  <a:cubicBezTo>
                    <a:pt x="353" y="2"/>
                    <a:pt x="352" y="2"/>
                    <a:pt x="352" y="2"/>
                  </a:cubicBezTo>
                  <a:cubicBezTo>
                    <a:pt x="351" y="2"/>
                    <a:pt x="350" y="2"/>
                    <a:pt x="349" y="2"/>
                  </a:cubicBezTo>
                  <a:cubicBezTo>
                    <a:pt x="348" y="2"/>
                    <a:pt x="348" y="2"/>
                    <a:pt x="347" y="2"/>
                  </a:cubicBezTo>
                  <a:cubicBezTo>
                    <a:pt x="345" y="2"/>
                    <a:pt x="342" y="2"/>
                    <a:pt x="340" y="2"/>
                  </a:cubicBezTo>
                  <a:cubicBezTo>
                    <a:pt x="340" y="2"/>
                    <a:pt x="340" y="2"/>
                    <a:pt x="340" y="2"/>
                  </a:cubicBezTo>
                  <a:cubicBezTo>
                    <a:pt x="338" y="2"/>
                    <a:pt x="337" y="2"/>
                    <a:pt x="336" y="2"/>
                  </a:cubicBezTo>
                  <a:cubicBezTo>
                    <a:pt x="335" y="2"/>
                    <a:pt x="335" y="2"/>
                    <a:pt x="335" y="3"/>
                  </a:cubicBezTo>
                  <a:cubicBezTo>
                    <a:pt x="331" y="3"/>
                    <a:pt x="327" y="3"/>
                    <a:pt x="323" y="3"/>
                  </a:cubicBezTo>
                  <a:cubicBezTo>
                    <a:pt x="323" y="3"/>
                    <a:pt x="323" y="3"/>
                    <a:pt x="322" y="3"/>
                  </a:cubicBezTo>
                  <a:cubicBezTo>
                    <a:pt x="322" y="3"/>
                    <a:pt x="322" y="3"/>
                    <a:pt x="322" y="3"/>
                  </a:cubicBezTo>
                  <a:cubicBezTo>
                    <a:pt x="322" y="3"/>
                    <a:pt x="322" y="3"/>
                    <a:pt x="322" y="3"/>
                  </a:cubicBezTo>
                  <a:cubicBezTo>
                    <a:pt x="317" y="3"/>
                    <a:pt x="313" y="3"/>
                    <a:pt x="309" y="4"/>
                  </a:cubicBezTo>
                  <a:cubicBezTo>
                    <a:pt x="307" y="4"/>
                    <a:pt x="306" y="4"/>
                    <a:pt x="305" y="4"/>
                  </a:cubicBezTo>
                  <a:cubicBezTo>
                    <a:pt x="305" y="4"/>
                    <a:pt x="304" y="4"/>
                    <a:pt x="304" y="4"/>
                  </a:cubicBezTo>
                  <a:cubicBezTo>
                    <a:pt x="300" y="4"/>
                    <a:pt x="295" y="4"/>
                    <a:pt x="291" y="4"/>
                  </a:cubicBezTo>
                  <a:cubicBezTo>
                    <a:pt x="290" y="4"/>
                    <a:pt x="290" y="4"/>
                    <a:pt x="289" y="4"/>
                  </a:cubicBezTo>
                  <a:cubicBezTo>
                    <a:pt x="289" y="4"/>
                    <a:pt x="289" y="4"/>
                    <a:pt x="289" y="4"/>
                  </a:cubicBezTo>
                  <a:cubicBezTo>
                    <a:pt x="289" y="4"/>
                    <a:pt x="288" y="4"/>
                    <a:pt x="288" y="4"/>
                  </a:cubicBezTo>
                  <a:cubicBezTo>
                    <a:pt x="288" y="4"/>
                    <a:pt x="287" y="4"/>
                    <a:pt x="287" y="5"/>
                  </a:cubicBezTo>
                  <a:cubicBezTo>
                    <a:pt x="282" y="5"/>
                    <a:pt x="278" y="5"/>
                    <a:pt x="273" y="5"/>
                  </a:cubicBezTo>
                  <a:cubicBezTo>
                    <a:pt x="273" y="5"/>
                    <a:pt x="272" y="5"/>
                    <a:pt x="271" y="5"/>
                  </a:cubicBezTo>
                  <a:cubicBezTo>
                    <a:pt x="271" y="5"/>
                    <a:pt x="271" y="5"/>
                    <a:pt x="271" y="5"/>
                  </a:cubicBezTo>
                  <a:cubicBezTo>
                    <a:pt x="270" y="5"/>
                    <a:pt x="270" y="5"/>
                    <a:pt x="270" y="5"/>
                  </a:cubicBezTo>
                  <a:cubicBezTo>
                    <a:pt x="265" y="6"/>
                    <a:pt x="260" y="6"/>
                    <a:pt x="255" y="6"/>
                  </a:cubicBezTo>
                  <a:cubicBezTo>
                    <a:pt x="254" y="6"/>
                    <a:pt x="252" y="6"/>
                    <a:pt x="251" y="6"/>
                  </a:cubicBezTo>
                  <a:cubicBezTo>
                    <a:pt x="251" y="6"/>
                    <a:pt x="251" y="6"/>
                    <a:pt x="251" y="6"/>
                  </a:cubicBezTo>
                  <a:cubicBezTo>
                    <a:pt x="245" y="7"/>
                    <a:pt x="240" y="7"/>
                    <a:pt x="235" y="8"/>
                  </a:cubicBezTo>
                  <a:cubicBezTo>
                    <a:pt x="234" y="8"/>
                    <a:pt x="234" y="8"/>
                    <a:pt x="233" y="8"/>
                  </a:cubicBezTo>
                  <a:cubicBezTo>
                    <a:pt x="233" y="8"/>
                    <a:pt x="233" y="8"/>
                    <a:pt x="233" y="8"/>
                  </a:cubicBezTo>
                  <a:cubicBezTo>
                    <a:pt x="232" y="8"/>
                    <a:pt x="232" y="8"/>
                    <a:pt x="232" y="8"/>
                  </a:cubicBezTo>
                  <a:cubicBezTo>
                    <a:pt x="227" y="8"/>
                    <a:pt x="221" y="8"/>
                    <a:pt x="216" y="9"/>
                  </a:cubicBezTo>
                  <a:cubicBezTo>
                    <a:pt x="216" y="9"/>
                    <a:pt x="216" y="9"/>
                    <a:pt x="215" y="9"/>
                  </a:cubicBezTo>
                  <a:cubicBezTo>
                    <a:pt x="215" y="9"/>
                    <a:pt x="214" y="9"/>
                    <a:pt x="214" y="9"/>
                  </a:cubicBezTo>
                  <a:cubicBezTo>
                    <a:pt x="213" y="9"/>
                    <a:pt x="213" y="9"/>
                    <a:pt x="213" y="9"/>
                  </a:cubicBezTo>
                  <a:cubicBezTo>
                    <a:pt x="207" y="9"/>
                    <a:pt x="202" y="10"/>
                    <a:pt x="197" y="10"/>
                  </a:cubicBezTo>
                  <a:cubicBezTo>
                    <a:pt x="196" y="10"/>
                    <a:pt x="196" y="10"/>
                    <a:pt x="196" y="10"/>
                  </a:cubicBezTo>
                  <a:cubicBezTo>
                    <a:pt x="195" y="10"/>
                    <a:pt x="195" y="11"/>
                    <a:pt x="194" y="11"/>
                  </a:cubicBezTo>
                  <a:cubicBezTo>
                    <a:pt x="194" y="11"/>
                    <a:pt x="194" y="11"/>
                    <a:pt x="194" y="11"/>
                  </a:cubicBezTo>
                  <a:cubicBezTo>
                    <a:pt x="188" y="11"/>
                    <a:pt x="182" y="12"/>
                    <a:pt x="177" y="12"/>
                  </a:cubicBezTo>
                  <a:cubicBezTo>
                    <a:pt x="177" y="12"/>
                    <a:pt x="177" y="12"/>
                    <a:pt x="177" y="12"/>
                  </a:cubicBezTo>
                  <a:cubicBezTo>
                    <a:pt x="176" y="12"/>
                    <a:pt x="176" y="12"/>
                    <a:pt x="175" y="12"/>
                  </a:cubicBezTo>
                  <a:cubicBezTo>
                    <a:pt x="175" y="12"/>
                    <a:pt x="175" y="12"/>
                    <a:pt x="175" y="12"/>
                  </a:cubicBezTo>
                  <a:cubicBezTo>
                    <a:pt x="169" y="13"/>
                    <a:pt x="163" y="13"/>
                    <a:pt x="158" y="14"/>
                  </a:cubicBezTo>
                  <a:cubicBezTo>
                    <a:pt x="157" y="14"/>
                    <a:pt x="157" y="14"/>
                    <a:pt x="157" y="14"/>
                  </a:cubicBezTo>
                  <a:cubicBezTo>
                    <a:pt x="157" y="14"/>
                    <a:pt x="157" y="14"/>
                    <a:pt x="157" y="14"/>
                  </a:cubicBezTo>
                  <a:cubicBezTo>
                    <a:pt x="156" y="14"/>
                    <a:pt x="156" y="14"/>
                    <a:pt x="156" y="14"/>
                  </a:cubicBezTo>
                  <a:cubicBezTo>
                    <a:pt x="150" y="15"/>
                    <a:pt x="144" y="15"/>
                    <a:pt x="138" y="16"/>
                  </a:cubicBezTo>
                  <a:cubicBezTo>
                    <a:pt x="138" y="16"/>
                    <a:pt x="138" y="16"/>
                    <a:pt x="138" y="16"/>
                  </a:cubicBezTo>
                  <a:cubicBezTo>
                    <a:pt x="136" y="16"/>
                    <a:pt x="135" y="16"/>
                    <a:pt x="134" y="17"/>
                  </a:cubicBezTo>
                  <a:cubicBezTo>
                    <a:pt x="132" y="17"/>
                    <a:pt x="131" y="17"/>
                    <a:pt x="129" y="17"/>
                  </a:cubicBezTo>
                  <a:cubicBezTo>
                    <a:pt x="127" y="17"/>
                    <a:pt x="126" y="18"/>
                    <a:pt x="125" y="18"/>
                  </a:cubicBezTo>
                  <a:cubicBezTo>
                    <a:pt x="123" y="18"/>
                    <a:pt x="120" y="18"/>
                    <a:pt x="118" y="19"/>
                  </a:cubicBezTo>
                  <a:cubicBezTo>
                    <a:pt x="117" y="19"/>
                    <a:pt x="117" y="19"/>
                    <a:pt x="116" y="19"/>
                  </a:cubicBezTo>
                  <a:cubicBezTo>
                    <a:pt x="116" y="19"/>
                    <a:pt x="116" y="19"/>
                    <a:pt x="116" y="19"/>
                  </a:cubicBezTo>
                  <a:cubicBezTo>
                    <a:pt x="116" y="19"/>
                    <a:pt x="116" y="19"/>
                    <a:pt x="115" y="19"/>
                  </a:cubicBezTo>
                  <a:cubicBezTo>
                    <a:pt x="114" y="19"/>
                    <a:pt x="112" y="19"/>
                    <a:pt x="111" y="20"/>
                  </a:cubicBezTo>
                  <a:cubicBezTo>
                    <a:pt x="110" y="20"/>
                    <a:pt x="108" y="20"/>
                    <a:pt x="107" y="20"/>
                  </a:cubicBezTo>
                  <a:cubicBezTo>
                    <a:pt x="106" y="20"/>
                    <a:pt x="105" y="20"/>
                    <a:pt x="104" y="20"/>
                  </a:cubicBezTo>
                  <a:cubicBezTo>
                    <a:pt x="102" y="21"/>
                    <a:pt x="100" y="21"/>
                    <a:pt x="97" y="21"/>
                  </a:cubicBezTo>
                  <a:cubicBezTo>
                    <a:pt x="97" y="21"/>
                    <a:pt x="97" y="21"/>
                    <a:pt x="97" y="21"/>
                  </a:cubicBezTo>
                  <a:cubicBezTo>
                    <a:pt x="97" y="22"/>
                    <a:pt x="96" y="22"/>
                    <a:pt x="95" y="22"/>
                  </a:cubicBezTo>
                  <a:cubicBezTo>
                    <a:pt x="95" y="22"/>
                    <a:pt x="95" y="22"/>
                    <a:pt x="95" y="22"/>
                  </a:cubicBezTo>
                  <a:cubicBezTo>
                    <a:pt x="94" y="22"/>
                    <a:pt x="93" y="22"/>
                    <a:pt x="92" y="22"/>
                  </a:cubicBezTo>
                  <a:cubicBezTo>
                    <a:pt x="92" y="22"/>
                    <a:pt x="91" y="23"/>
                    <a:pt x="90" y="23"/>
                  </a:cubicBezTo>
                  <a:cubicBezTo>
                    <a:pt x="89" y="23"/>
                    <a:pt x="87" y="23"/>
                    <a:pt x="86" y="23"/>
                  </a:cubicBezTo>
                  <a:cubicBezTo>
                    <a:pt x="85" y="23"/>
                    <a:pt x="84" y="24"/>
                    <a:pt x="83" y="24"/>
                  </a:cubicBezTo>
                  <a:cubicBezTo>
                    <a:pt x="82" y="24"/>
                    <a:pt x="81" y="24"/>
                    <a:pt x="79" y="24"/>
                  </a:cubicBezTo>
                  <a:cubicBezTo>
                    <a:pt x="79" y="24"/>
                    <a:pt x="79" y="24"/>
                    <a:pt x="78" y="25"/>
                  </a:cubicBezTo>
                  <a:cubicBezTo>
                    <a:pt x="77" y="25"/>
                    <a:pt x="76" y="25"/>
                    <a:pt x="74" y="25"/>
                  </a:cubicBezTo>
                  <a:cubicBezTo>
                    <a:pt x="74" y="25"/>
                    <a:pt x="73" y="25"/>
                    <a:pt x="72" y="26"/>
                  </a:cubicBezTo>
                  <a:cubicBezTo>
                    <a:pt x="71" y="26"/>
                    <a:pt x="69" y="26"/>
                    <a:pt x="67" y="27"/>
                  </a:cubicBezTo>
                  <a:cubicBezTo>
                    <a:pt x="67" y="27"/>
                    <a:pt x="67" y="27"/>
                    <a:pt x="67" y="27"/>
                  </a:cubicBezTo>
                  <a:cubicBezTo>
                    <a:pt x="65" y="27"/>
                    <a:pt x="63" y="27"/>
                    <a:pt x="62" y="28"/>
                  </a:cubicBezTo>
                  <a:cubicBezTo>
                    <a:pt x="61" y="28"/>
                    <a:pt x="61" y="28"/>
                    <a:pt x="60" y="28"/>
                  </a:cubicBezTo>
                  <a:cubicBezTo>
                    <a:pt x="57" y="29"/>
                    <a:pt x="53" y="29"/>
                    <a:pt x="50" y="30"/>
                  </a:cubicBezTo>
                  <a:cubicBezTo>
                    <a:pt x="50" y="30"/>
                    <a:pt x="50" y="30"/>
                    <a:pt x="50" y="30"/>
                  </a:cubicBezTo>
                  <a:cubicBezTo>
                    <a:pt x="50" y="30"/>
                    <a:pt x="49" y="30"/>
                    <a:pt x="49" y="30"/>
                  </a:cubicBezTo>
                  <a:cubicBezTo>
                    <a:pt x="48" y="31"/>
                    <a:pt x="46" y="31"/>
                    <a:pt x="45" y="31"/>
                  </a:cubicBezTo>
                  <a:cubicBezTo>
                    <a:pt x="45" y="31"/>
                    <a:pt x="44" y="32"/>
                    <a:pt x="44" y="32"/>
                  </a:cubicBezTo>
                  <a:cubicBezTo>
                    <a:pt x="43" y="32"/>
                    <a:pt x="43" y="32"/>
                    <a:pt x="43" y="32"/>
                  </a:cubicBezTo>
                  <a:cubicBezTo>
                    <a:pt x="42" y="32"/>
                    <a:pt x="40" y="33"/>
                    <a:pt x="39" y="33"/>
                  </a:cubicBezTo>
                  <a:cubicBezTo>
                    <a:pt x="38" y="33"/>
                    <a:pt x="38" y="33"/>
                    <a:pt x="37" y="33"/>
                  </a:cubicBezTo>
                  <a:cubicBezTo>
                    <a:pt x="37" y="33"/>
                    <a:pt x="37" y="33"/>
                    <a:pt x="37" y="33"/>
                  </a:cubicBezTo>
                  <a:cubicBezTo>
                    <a:pt x="36" y="34"/>
                    <a:pt x="34" y="34"/>
                    <a:pt x="33" y="35"/>
                  </a:cubicBezTo>
                  <a:cubicBezTo>
                    <a:pt x="33" y="35"/>
                    <a:pt x="32" y="35"/>
                    <a:pt x="31" y="35"/>
                  </a:cubicBezTo>
                  <a:cubicBezTo>
                    <a:pt x="30" y="35"/>
                    <a:pt x="29" y="36"/>
                    <a:pt x="29" y="36"/>
                  </a:cubicBezTo>
                  <a:cubicBezTo>
                    <a:pt x="28" y="36"/>
                    <a:pt x="28" y="36"/>
                    <a:pt x="28" y="36"/>
                  </a:cubicBezTo>
                  <a:cubicBezTo>
                    <a:pt x="28" y="36"/>
                    <a:pt x="27" y="36"/>
                    <a:pt x="27" y="37"/>
                  </a:cubicBezTo>
                  <a:cubicBezTo>
                    <a:pt x="26" y="37"/>
                    <a:pt x="25" y="37"/>
                    <a:pt x="24" y="37"/>
                  </a:cubicBezTo>
                  <a:cubicBezTo>
                    <a:pt x="24" y="38"/>
                    <a:pt x="23" y="38"/>
                    <a:pt x="23" y="38"/>
                  </a:cubicBezTo>
                  <a:cubicBezTo>
                    <a:pt x="22" y="38"/>
                    <a:pt x="21" y="38"/>
                    <a:pt x="20" y="39"/>
                  </a:cubicBezTo>
                  <a:cubicBezTo>
                    <a:pt x="20" y="39"/>
                    <a:pt x="20" y="39"/>
                    <a:pt x="20" y="39"/>
                  </a:cubicBezTo>
                  <a:cubicBezTo>
                    <a:pt x="19" y="39"/>
                    <a:pt x="19" y="39"/>
                    <a:pt x="19" y="39"/>
                  </a:cubicBezTo>
                  <a:cubicBezTo>
                    <a:pt x="18" y="40"/>
                    <a:pt x="17" y="40"/>
                    <a:pt x="16" y="41"/>
                  </a:cubicBezTo>
                  <a:cubicBezTo>
                    <a:pt x="15" y="41"/>
                    <a:pt x="15" y="41"/>
                    <a:pt x="14" y="41"/>
                  </a:cubicBezTo>
                  <a:cubicBezTo>
                    <a:pt x="14" y="42"/>
                    <a:pt x="13" y="42"/>
                    <a:pt x="12" y="42"/>
                  </a:cubicBezTo>
                  <a:cubicBezTo>
                    <a:pt x="12" y="42"/>
                    <a:pt x="12" y="42"/>
                    <a:pt x="12" y="42"/>
                  </a:cubicBezTo>
                  <a:cubicBezTo>
                    <a:pt x="12" y="42"/>
                    <a:pt x="11" y="43"/>
                    <a:pt x="11" y="43"/>
                  </a:cubicBezTo>
                  <a:cubicBezTo>
                    <a:pt x="11" y="43"/>
                    <a:pt x="10" y="43"/>
                    <a:pt x="10" y="44"/>
                  </a:cubicBezTo>
                  <a:cubicBezTo>
                    <a:pt x="9" y="44"/>
                    <a:pt x="9" y="44"/>
                    <a:pt x="9" y="44"/>
                  </a:cubicBezTo>
                  <a:cubicBezTo>
                    <a:pt x="9" y="44"/>
                    <a:pt x="9" y="44"/>
                    <a:pt x="8" y="44"/>
                  </a:cubicBezTo>
                  <a:cubicBezTo>
                    <a:pt x="8" y="45"/>
                    <a:pt x="8" y="45"/>
                    <a:pt x="7" y="45"/>
                  </a:cubicBezTo>
                  <a:cubicBezTo>
                    <a:pt x="7" y="45"/>
                    <a:pt x="7" y="45"/>
                    <a:pt x="6" y="46"/>
                  </a:cubicBezTo>
                  <a:cubicBezTo>
                    <a:pt x="6" y="46"/>
                    <a:pt x="6" y="46"/>
                    <a:pt x="6" y="46"/>
                  </a:cubicBezTo>
                  <a:cubicBezTo>
                    <a:pt x="6" y="46"/>
                    <a:pt x="5" y="47"/>
                    <a:pt x="5" y="47"/>
                  </a:cubicBezTo>
                  <a:cubicBezTo>
                    <a:pt x="5" y="47"/>
                    <a:pt x="4" y="47"/>
                    <a:pt x="4" y="47"/>
                  </a:cubicBezTo>
                  <a:cubicBezTo>
                    <a:pt x="4" y="48"/>
                    <a:pt x="3" y="48"/>
                    <a:pt x="3" y="49"/>
                  </a:cubicBezTo>
                  <a:cubicBezTo>
                    <a:pt x="3" y="49"/>
                    <a:pt x="3" y="49"/>
                    <a:pt x="3" y="49"/>
                  </a:cubicBezTo>
                  <a:cubicBezTo>
                    <a:pt x="2" y="49"/>
                    <a:pt x="2" y="49"/>
                    <a:pt x="2" y="49"/>
                  </a:cubicBezTo>
                  <a:cubicBezTo>
                    <a:pt x="2" y="50"/>
                    <a:pt x="2" y="50"/>
                    <a:pt x="2" y="50"/>
                  </a:cubicBezTo>
                  <a:cubicBezTo>
                    <a:pt x="1" y="51"/>
                    <a:pt x="1" y="51"/>
                    <a:pt x="1" y="51"/>
                  </a:cubicBezTo>
                  <a:cubicBezTo>
                    <a:pt x="1" y="51"/>
                    <a:pt x="1" y="52"/>
                    <a:pt x="1" y="52"/>
                  </a:cubicBezTo>
                  <a:cubicBezTo>
                    <a:pt x="1" y="52"/>
                    <a:pt x="0" y="52"/>
                    <a:pt x="0" y="52"/>
                  </a:cubicBezTo>
                  <a:cubicBezTo>
                    <a:pt x="0" y="53"/>
                    <a:pt x="0" y="53"/>
                    <a:pt x="0" y="54"/>
                  </a:cubicBezTo>
                  <a:cubicBezTo>
                    <a:pt x="0" y="54"/>
                    <a:pt x="0" y="54"/>
                    <a:pt x="0" y="54"/>
                  </a:cubicBezTo>
                  <a:cubicBezTo>
                    <a:pt x="0" y="54"/>
                    <a:pt x="0" y="54"/>
                    <a:pt x="0" y="54"/>
                  </a:cubicBezTo>
                  <a:cubicBezTo>
                    <a:pt x="0" y="55"/>
                    <a:pt x="0" y="55"/>
                    <a:pt x="0" y="56"/>
                  </a:cubicBezTo>
                  <a:cubicBezTo>
                    <a:pt x="0" y="56"/>
                    <a:pt x="0" y="56"/>
                    <a:pt x="0" y="57"/>
                  </a:cubicBezTo>
                  <a:cubicBezTo>
                    <a:pt x="0" y="57"/>
                    <a:pt x="1" y="57"/>
                    <a:pt x="1" y="57"/>
                  </a:cubicBezTo>
                  <a:cubicBezTo>
                    <a:pt x="1" y="58"/>
                    <a:pt x="1" y="58"/>
                    <a:pt x="1" y="58"/>
                  </a:cubicBezTo>
                  <a:cubicBezTo>
                    <a:pt x="1" y="58"/>
                    <a:pt x="1" y="58"/>
                    <a:pt x="1" y="59"/>
                  </a:cubicBezTo>
                  <a:cubicBezTo>
                    <a:pt x="1" y="59"/>
                    <a:pt x="2" y="59"/>
                    <a:pt x="2" y="60"/>
                  </a:cubicBezTo>
                  <a:cubicBezTo>
                    <a:pt x="2" y="60"/>
                    <a:pt x="2" y="60"/>
                    <a:pt x="2" y="60"/>
                  </a:cubicBezTo>
                  <a:cubicBezTo>
                    <a:pt x="25" y="88"/>
                    <a:pt x="226" y="109"/>
                    <a:pt x="468" y="109"/>
                  </a:cubicBezTo>
                  <a:cubicBezTo>
                    <a:pt x="468" y="109"/>
                    <a:pt x="468" y="109"/>
                    <a:pt x="468" y="109"/>
                  </a:cubicBezTo>
                  <a:cubicBezTo>
                    <a:pt x="468" y="109"/>
                    <a:pt x="468" y="109"/>
                    <a:pt x="468" y="109"/>
                  </a:cubicBezTo>
                  <a:cubicBezTo>
                    <a:pt x="469" y="109"/>
                    <a:pt x="469" y="109"/>
                    <a:pt x="469" y="109"/>
                  </a:cubicBezTo>
                  <a:cubicBezTo>
                    <a:pt x="469" y="109"/>
                    <a:pt x="469" y="109"/>
                    <a:pt x="469" y="109"/>
                  </a:cubicBezTo>
                  <a:cubicBezTo>
                    <a:pt x="711" y="109"/>
                    <a:pt x="912" y="88"/>
                    <a:pt x="935" y="60"/>
                  </a:cubicBezTo>
                  <a:cubicBezTo>
                    <a:pt x="935" y="60"/>
                    <a:pt x="935" y="60"/>
                    <a:pt x="935" y="60"/>
                  </a:cubicBezTo>
                  <a:cubicBezTo>
                    <a:pt x="935" y="59"/>
                    <a:pt x="935" y="59"/>
                    <a:pt x="936" y="59"/>
                  </a:cubicBezTo>
                  <a:cubicBezTo>
                    <a:pt x="936" y="58"/>
                    <a:pt x="936" y="58"/>
                    <a:pt x="936" y="58"/>
                  </a:cubicBezTo>
                  <a:cubicBezTo>
                    <a:pt x="936" y="58"/>
                    <a:pt x="936" y="58"/>
                    <a:pt x="936" y="57"/>
                  </a:cubicBezTo>
                  <a:cubicBezTo>
                    <a:pt x="936" y="57"/>
                    <a:pt x="936" y="57"/>
                    <a:pt x="937" y="57"/>
                  </a:cubicBezTo>
                  <a:cubicBezTo>
                    <a:pt x="937" y="56"/>
                    <a:pt x="937" y="56"/>
                    <a:pt x="937" y="56"/>
                  </a:cubicBezTo>
                  <a:cubicBezTo>
                    <a:pt x="937" y="55"/>
                    <a:pt x="937" y="55"/>
                    <a:pt x="937" y="54"/>
                  </a:cubicBezTo>
                  <a:cubicBezTo>
                    <a:pt x="937" y="54"/>
                    <a:pt x="937" y="54"/>
                    <a:pt x="937" y="54"/>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2700" dirty="0">
                <a:latin typeface="Montserrat Light" pitchFamily="2" charset="77"/>
              </a:endParaRPr>
            </a:p>
          </p:txBody>
        </p:sp>
      </p:grpSp>
      <p:cxnSp>
        <p:nvCxnSpPr>
          <p:cNvPr id="53" name="Straight Arrow Connector 52">
            <a:extLst>
              <a:ext uri="{FF2B5EF4-FFF2-40B4-BE49-F238E27FC236}">
                <a16:creationId xmlns:a16="http://schemas.microsoft.com/office/drawing/2014/main" id="{B9B1DB29-7DFB-2748-9189-B458045F610E}"/>
              </a:ext>
            </a:extLst>
          </p:cNvPr>
          <p:cNvCxnSpPr>
            <a:cxnSpLocks/>
          </p:cNvCxnSpPr>
          <p:nvPr/>
        </p:nvCxnSpPr>
        <p:spPr>
          <a:xfrm flipH="1">
            <a:off x="2533027" y="2624602"/>
            <a:ext cx="1872203" cy="0"/>
          </a:xfrm>
          <a:prstGeom prst="straightConnector1">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92C87A4-EAD9-6B41-9EA3-CD8DACCE1B47}"/>
              </a:ext>
            </a:extLst>
          </p:cNvPr>
          <p:cNvSpPr>
            <a:spLocks noChangeAspect="1"/>
          </p:cNvSpPr>
          <p:nvPr/>
        </p:nvSpPr>
        <p:spPr>
          <a:xfrm>
            <a:off x="4363989" y="2408813"/>
            <a:ext cx="445886" cy="4458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latin typeface="Montserrat Light" pitchFamily="2" charset="77"/>
            </a:endParaRPr>
          </a:p>
        </p:txBody>
      </p:sp>
      <p:sp>
        <p:nvSpPr>
          <p:cNvPr id="55" name="Oval 54">
            <a:extLst>
              <a:ext uri="{FF2B5EF4-FFF2-40B4-BE49-F238E27FC236}">
                <a16:creationId xmlns:a16="http://schemas.microsoft.com/office/drawing/2014/main" id="{10A5236D-44B0-F04A-B9FF-500C47ED9322}"/>
              </a:ext>
            </a:extLst>
          </p:cNvPr>
          <p:cNvSpPr>
            <a:spLocks noChangeAspect="1"/>
          </p:cNvSpPr>
          <p:nvPr/>
        </p:nvSpPr>
        <p:spPr>
          <a:xfrm>
            <a:off x="4363989" y="3505158"/>
            <a:ext cx="445886" cy="445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latin typeface="Montserrat Light" pitchFamily="2" charset="77"/>
            </a:endParaRPr>
          </a:p>
        </p:txBody>
      </p:sp>
      <p:sp>
        <p:nvSpPr>
          <p:cNvPr id="56" name="Oval 55">
            <a:extLst>
              <a:ext uri="{FF2B5EF4-FFF2-40B4-BE49-F238E27FC236}">
                <a16:creationId xmlns:a16="http://schemas.microsoft.com/office/drawing/2014/main" id="{9DD00FAB-E208-E94D-AC54-B05C9E988903}"/>
              </a:ext>
            </a:extLst>
          </p:cNvPr>
          <p:cNvSpPr>
            <a:spLocks noChangeAspect="1"/>
          </p:cNvSpPr>
          <p:nvPr/>
        </p:nvSpPr>
        <p:spPr>
          <a:xfrm>
            <a:off x="4363989" y="4535813"/>
            <a:ext cx="445886" cy="445886"/>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latin typeface="Montserrat Light" pitchFamily="2" charset="77"/>
            </a:endParaRPr>
          </a:p>
        </p:txBody>
      </p:sp>
      <p:cxnSp>
        <p:nvCxnSpPr>
          <p:cNvPr id="57" name="Straight Arrow Connector 56">
            <a:extLst>
              <a:ext uri="{FF2B5EF4-FFF2-40B4-BE49-F238E27FC236}">
                <a16:creationId xmlns:a16="http://schemas.microsoft.com/office/drawing/2014/main" id="{C3041479-A347-B948-828A-E19346A125E4}"/>
              </a:ext>
            </a:extLst>
          </p:cNvPr>
          <p:cNvCxnSpPr/>
          <p:nvPr/>
        </p:nvCxnSpPr>
        <p:spPr>
          <a:xfrm flipH="1">
            <a:off x="2533027" y="3725727"/>
            <a:ext cx="1836637" cy="6921"/>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11739C9-CC6E-CA40-8EF3-7C92F1BA4CB4}"/>
              </a:ext>
            </a:extLst>
          </p:cNvPr>
          <p:cNvCxnSpPr/>
          <p:nvPr/>
        </p:nvCxnSpPr>
        <p:spPr>
          <a:xfrm flipH="1">
            <a:off x="2533027" y="4754446"/>
            <a:ext cx="1890000" cy="6921"/>
          </a:xfrm>
          <a:prstGeom prst="straightConnector1">
            <a:avLst/>
          </a:prstGeom>
          <a:ln w="38100">
            <a:solidFill>
              <a:srgbClr val="00660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8602FC-A441-0945-A4FD-D7D4D6985D65}"/>
              </a:ext>
            </a:extLst>
          </p:cNvPr>
          <p:cNvCxnSpPr>
            <a:cxnSpLocks/>
          </p:cNvCxnSpPr>
          <p:nvPr/>
        </p:nvCxnSpPr>
        <p:spPr>
          <a:xfrm>
            <a:off x="4673859" y="2632778"/>
            <a:ext cx="1863000" cy="0"/>
          </a:xfrm>
          <a:prstGeom prst="straightConnector1">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2475610-F421-F24E-9E07-999000C123DA}"/>
              </a:ext>
            </a:extLst>
          </p:cNvPr>
          <p:cNvCxnSpPr>
            <a:cxnSpLocks/>
          </p:cNvCxnSpPr>
          <p:nvPr/>
        </p:nvCxnSpPr>
        <p:spPr>
          <a:xfrm>
            <a:off x="4700223" y="3720249"/>
            <a:ext cx="1836637" cy="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515B49F-E582-8E49-A944-F9963224F61D}"/>
              </a:ext>
            </a:extLst>
          </p:cNvPr>
          <p:cNvCxnSpPr>
            <a:cxnSpLocks/>
          </p:cNvCxnSpPr>
          <p:nvPr/>
        </p:nvCxnSpPr>
        <p:spPr>
          <a:xfrm>
            <a:off x="4646859" y="4749287"/>
            <a:ext cx="1890000" cy="0"/>
          </a:xfrm>
          <a:prstGeom prst="straightConnector1">
            <a:avLst/>
          </a:prstGeom>
          <a:ln w="38100">
            <a:solidFill>
              <a:srgbClr val="006600"/>
            </a:solidFill>
            <a:tailEnd type="oval"/>
          </a:ln>
        </p:spPr>
        <p:style>
          <a:lnRef idx="1">
            <a:schemeClr val="accent1"/>
          </a:lnRef>
          <a:fillRef idx="0">
            <a:schemeClr val="accent1"/>
          </a:fillRef>
          <a:effectRef idx="0">
            <a:schemeClr val="accent1"/>
          </a:effectRef>
          <a:fontRef idx="minor">
            <a:schemeClr val="tx1"/>
          </a:fontRef>
        </p:style>
      </p:cxnSp>
      <p:sp>
        <p:nvSpPr>
          <p:cNvPr id="65" name="Freeform 1026">
            <a:extLst>
              <a:ext uri="{FF2B5EF4-FFF2-40B4-BE49-F238E27FC236}">
                <a16:creationId xmlns:a16="http://schemas.microsoft.com/office/drawing/2014/main" id="{787AB32E-86DF-9C49-8534-8748DE8801C8}"/>
              </a:ext>
            </a:extLst>
          </p:cNvPr>
          <p:cNvSpPr>
            <a:spLocks noChangeAspect="1" noChangeArrowheads="1"/>
          </p:cNvSpPr>
          <p:nvPr/>
        </p:nvSpPr>
        <p:spPr bwMode="auto">
          <a:xfrm>
            <a:off x="6705902" y="3569764"/>
            <a:ext cx="337901" cy="337901"/>
          </a:xfrm>
          <a:custGeom>
            <a:avLst/>
            <a:gdLst>
              <a:gd name="T0" fmla="*/ 140280 w 293329"/>
              <a:gd name="T1" fmla="*/ 277811 h 293329"/>
              <a:gd name="T2" fmla="*/ 218968 w 293329"/>
              <a:gd name="T3" fmla="*/ 285387 h 293329"/>
              <a:gd name="T4" fmla="*/ 226548 w 293329"/>
              <a:gd name="T5" fmla="*/ 267708 h 293329"/>
              <a:gd name="T6" fmla="*/ 18049 w 293329"/>
              <a:gd name="T7" fmla="*/ 267708 h 293329"/>
              <a:gd name="T8" fmla="*/ 25270 w 293329"/>
              <a:gd name="T9" fmla="*/ 285387 h 293329"/>
              <a:gd name="T10" fmla="*/ 74365 w 293329"/>
              <a:gd name="T11" fmla="*/ 277811 h 293329"/>
              <a:gd name="T12" fmla="*/ 18049 w 293329"/>
              <a:gd name="T13" fmla="*/ 267708 h 293329"/>
              <a:gd name="T14" fmla="*/ 128371 w 293329"/>
              <a:gd name="T15" fmla="*/ 228382 h 293329"/>
              <a:gd name="T16" fmla="*/ 129813 w 293329"/>
              <a:gd name="T17" fmla="*/ 258688 h 293329"/>
              <a:gd name="T18" fmla="*/ 238459 w 293329"/>
              <a:gd name="T19" fmla="*/ 257245 h 293329"/>
              <a:gd name="T20" fmla="*/ 147862 w 293329"/>
              <a:gd name="T21" fmla="*/ 241010 h 293329"/>
              <a:gd name="T22" fmla="*/ 147862 w 293329"/>
              <a:gd name="T23" fmla="*/ 231990 h 293329"/>
              <a:gd name="T24" fmla="*/ 238459 w 293329"/>
              <a:gd name="T25" fmla="*/ 227661 h 293329"/>
              <a:gd name="T26" fmla="*/ 126566 w 293329"/>
              <a:gd name="T27" fmla="*/ 214311 h 293329"/>
              <a:gd name="T28" fmla="*/ 166630 w 293329"/>
              <a:gd name="T29" fmla="*/ 205291 h 293329"/>
              <a:gd name="T30" fmla="*/ 207779 w 293329"/>
              <a:gd name="T31" fmla="*/ 174623 h 293329"/>
              <a:gd name="T32" fmla="*/ 159050 w 293329"/>
              <a:gd name="T33" fmla="*/ 174623 h 293329"/>
              <a:gd name="T34" fmla="*/ 187566 w 293329"/>
              <a:gd name="T35" fmla="*/ 161275 h 293329"/>
              <a:gd name="T36" fmla="*/ 183595 w 293329"/>
              <a:gd name="T37" fmla="*/ 167408 h 293329"/>
              <a:gd name="T38" fmla="*/ 174933 w 293329"/>
              <a:gd name="T39" fmla="*/ 75406 h 293329"/>
              <a:gd name="T40" fmla="*/ 183595 w 293329"/>
              <a:gd name="T41" fmla="*/ 171738 h 293329"/>
              <a:gd name="T42" fmla="*/ 185762 w 293329"/>
              <a:gd name="T43" fmla="*/ 68911 h 293329"/>
              <a:gd name="T44" fmla="*/ 18049 w 293329"/>
              <a:gd name="T45" fmla="*/ 258688 h 293329"/>
              <a:gd name="T46" fmla="*/ 41874 w 293329"/>
              <a:gd name="T47" fmla="*/ 56644 h 293329"/>
              <a:gd name="T48" fmla="*/ 45846 w 293329"/>
              <a:gd name="T49" fmla="*/ 12627 h 293329"/>
              <a:gd name="T50" fmla="*/ 70393 w 293329"/>
              <a:gd name="T51" fmla="*/ 47987 h 293329"/>
              <a:gd name="T52" fmla="*/ 182874 w 293329"/>
              <a:gd name="T53" fmla="*/ 9020 h 293329"/>
              <a:gd name="T54" fmla="*/ 110323 w 293329"/>
              <a:gd name="T55" fmla="*/ 183643 h 293329"/>
              <a:gd name="T56" fmla="*/ 157607 w 293329"/>
              <a:gd name="T57" fmla="*/ 205291 h 293329"/>
              <a:gd name="T58" fmla="*/ 137394 w 293329"/>
              <a:gd name="T59" fmla="*/ 130968 h 293329"/>
              <a:gd name="T60" fmla="*/ 186122 w 293329"/>
              <a:gd name="T61" fmla="*/ 57366 h 293329"/>
              <a:gd name="T62" fmla="*/ 219691 w 293329"/>
              <a:gd name="T63" fmla="*/ 164522 h 293329"/>
              <a:gd name="T64" fmla="*/ 242430 w 293329"/>
              <a:gd name="T65" fmla="*/ 205291 h 293329"/>
              <a:gd name="T66" fmla="*/ 285383 w 293329"/>
              <a:gd name="T67" fmla="*/ 111846 h 293329"/>
              <a:gd name="T68" fmla="*/ 182874 w 293329"/>
              <a:gd name="T69" fmla="*/ 0 h 293329"/>
              <a:gd name="T70" fmla="*/ 262643 w 293329"/>
              <a:gd name="T71" fmla="*/ 189417 h 293329"/>
              <a:gd name="T72" fmla="*/ 247484 w 293329"/>
              <a:gd name="T73" fmla="*/ 257245 h 293329"/>
              <a:gd name="T74" fmla="*/ 235572 w 293329"/>
              <a:gd name="T75" fmla="*/ 267708 h 293329"/>
              <a:gd name="T76" fmla="*/ 218968 w 293329"/>
              <a:gd name="T77" fmla="*/ 294407 h 293329"/>
              <a:gd name="T78" fmla="*/ 131257 w 293329"/>
              <a:gd name="T79" fmla="*/ 277811 h 293329"/>
              <a:gd name="T80" fmla="*/ 129813 w 293329"/>
              <a:gd name="T81" fmla="*/ 267708 h 293329"/>
              <a:gd name="T82" fmla="*/ 119347 w 293329"/>
              <a:gd name="T83" fmla="*/ 228382 h 293329"/>
              <a:gd name="T84" fmla="*/ 71701 w 293329"/>
              <a:gd name="T85" fmla="*/ 111846 h 293329"/>
              <a:gd name="T86" fmla="*/ 45846 w 293329"/>
              <a:gd name="T87" fmla="*/ 0 h 293329"/>
              <a:gd name="T88" fmla="*/ 82305 w 293329"/>
              <a:gd name="T89" fmla="*/ 49790 h 293329"/>
              <a:gd name="T90" fmla="*/ 78696 w 293329"/>
              <a:gd name="T91" fmla="*/ 56644 h 293329"/>
              <a:gd name="T92" fmla="*/ 50539 w 293329"/>
              <a:gd name="T93" fmla="*/ 258688 h 293329"/>
              <a:gd name="T94" fmla="*/ 74365 w 293329"/>
              <a:gd name="T95" fmla="*/ 177510 h 293329"/>
              <a:gd name="T96" fmla="*/ 83389 w 293329"/>
              <a:gd name="T97" fmla="*/ 177510 h 293329"/>
              <a:gd name="T98" fmla="*/ 87720 w 293329"/>
              <a:gd name="T99" fmla="*/ 258688 h 293329"/>
              <a:gd name="T100" fmla="*/ 87720 w 293329"/>
              <a:gd name="T101" fmla="*/ 267708 h 293329"/>
              <a:gd name="T102" fmla="*/ 83389 w 293329"/>
              <a:gd name="T103" fmla="*/ 277811 h 293329"/>
              <a:gd name="T104" fmla="*/ 25270 w 293329"/>
              <a:gd name="T105" fmla="*/ 294407 h 293329"/>
              <a:gd name="T106" fmla="*/ 9025 w 293329"/>
              <a:gd name="T107" fmla="*/ 267708 h 293329"/>
              <a:gd name="T108" fmla="*/ 0 w 293329"/>
              <a:gd name="T109" fmla="*/ 263019 h 293329"/>
              <a:gd name="T110" fmla="*/ 9025 w 293329"/>
              <a:gd name="T111" fmla="*/ 258688 h 293329"/>
              <a:gd name="T112" fmla="*/ 9747 w 293329"/>
              <a:gd name="T113" fmla="*/ 49790 h 293329"/>
              <a:gd name="T114" fmla="*/ 45846 w 293329"/>
              <a:gd name="T115" fmla="*/ 0 h 2933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329" h="293329">
                <a:moveTo>
                  <a:pt x="139767" y="266728"/>
                </a:moveTo>
                <a:lnTo>
                  <a:pt x="139767" y="276793"/>
                </a:lnTo>
                <a:cubicBezTo>
                  <a:pt x="139767" y="281107"/>
                  <a:pt x="143004" y="284342"/>
                  <a:pt x="147320" y="284342"/>
                </a:cubicBezTo>
                <a:lnTo>
                  <a:pt x="218166" y="284342"/>
                </a:lnTo>
                <a:cubicBezTo>
                  <a:pt x="222482" y="284342"/>
                  <a:pt x="225718" y="281107"/>
                  <a:pt x="225718" y="276793"/>
                </a:cubicBezTo>
                <a:lnTo>
                  <a:pt x="225718" y="266728"/>
                </a:lnTo>
                <a:lnTo>
                  <a:pt x="139767" y="266728"/>
                </a:lnTo>
                <a:close/>
                <a:moveTo>
                  <a:pt x="17983" y="266728"/>
                </a:moveTo>
                <a:lnTo>
                  <a:pt x="17983" y="276793"/>
                </a:lnTo>
                <a:cubicBezTo>
                  <a:pt x="17983" y="281107"/>
                  <a:pt x="20861" y="284342"/>
                  <a:pt x="25177" y="284342"/>
                </a:cubicBezTo>
                <a:lnTo>
                  <a:pt x="66538" y="284342"/>
                </a:lnTo>
                <a:cubicBezTo>
                  <a:pt x="70854" y="284342"/>
                  <a:pt x="74092" y="281107"/>
                  <a:pt x="74092" y="276793"/>
                </a:cubicBezTo>
                <a:lnTo>
                  <a:pt x="74092" y="266728"/>
                </a:lnTo>
                <a:lnTo>
                  <a:pt x="17983" y="266728"/>
                </a:lnTo>
                <a:close/>
                <a:moveTo>
                  <a:pt x="126102" y="213526"/>
                </a:moveTo>
                <a:cubicBezTo>
                  <a:pt x="127180" y="218199"/>
                  <a:pt x="127900" y="222872"/>
                  <a:pt x="127900" y="227546"/>
                </a:cubicBezTo>
                <a:lnTo>
                  <a:pt x="127900" y="256303"/>
                </a:lnTo>
                <a:cubicBezTo>
                  <a:pt x="127900" y="257022"/>
                  <a:pt x="128619" y="257741"/>
                  <a:pt x="129338" y="257741"/>
                </a:cubicBezTo>
                <a:lnTo>
                  <a:pt x="236148" y="257741"/>
                </a:lnTo>
                <a:cubicBezTo>
                  <a:pt x="236867" y="257741"/>
                  <a:pt x="237586" y="257022"/>
                  <a:pt x="237586" y="256303"/>
                </a:cubicBezTo>
                <a:lnTo>
                  <a:pt x="237586" y="240127"/>
                </a:lnTo>
                <a:lnTo>
                  <a:pt x="147320" y="240127"/>
                </a:lnTo>
                <a:cubicBezTo>
                  <a:pt x="144802" y="240127"/>
                  <a:pt x="142644" y="237970"/>
                  <a:pt x="142644" y="235454"/>
                </a:cubicBezTo>
                <a:cubicBezTo>
                  <a:pt x="142644" y="232938"/>
                  <a:pt x="144802" y="231140"/>
                  <a:pt x="147320" y="231140"/>
                </a:cubicBezTo>
                <a:lnTo>
                  <a:pt x="237586" y="231140"/>
                </a:lnTo>
                <a:lnTo>
                  <a:pt x="237586" y="226827"/>
                </a:lnTo>
                <a:cubicBezTo>
                  <a:pt x="237586" y="222153"/>
                  <a:pt x="237946" y="217480"/>
                  <a:pt x="239025" y="213526"/>
                </a:cubicBezTo>
                <a:lnTo>
                  <a:pt x="126102" y="213526"/>
                </a:lnTo>
                <a:close/>
                <a:moveTo>
                  <a:pt x="158468" y="173984"/>
                </a:moveTo>
                <a:lnTo>
                  <a:pt x="166020" y="204539"/>
                </a:lnTo>
                <a:lnTo>
                  <a:pt x="199466" y="204539"/>
                </a:lnTo>
                <a:lnTo>
                  <a:pt x="207018" y="173984"/>
                </a:lnTo>
                <a:cubicBezTo>
                  <a:pt x="200185" y="177579"/>
                  <a:pt x="192273" y="179736"/>
                  <a:pt x="182923" y="179736"/>
                </a:cubicBezTo>
                <a:cubicBezTo>
                  <a:pt x="173213" y="179736"/>
                  <a:pt x="165301" y="177579"/>
                  <a:pt x="158468" y="173984"/>
                </a:cubicBezTo>
                <a:close/>
                <a:moveTo>
                  <a:pt x="185081" y="68659"/>
                </a:moveTo>
                <a:cubicBezTo>
                  <a:pt x="181125" y="84835"/>
                  <a:pt x="172494" y="126894"/>
                  <a:pt x="186879" y="160684"/>
                </a:cubicBezTo>
                <a:cubicBezTo>
                  <a:pt x="187598" y="163200"/>
                  <a:pt x="186519" y="165716"/>
                  <a:pt x="184721" y="166795"/>
                </a:cubicBezTo>
                <a:cubicBezTo>
                  <a:pt x="184002" y="166795"/>
                  <a:pt x="183282" y="166795"/>
                  <a:pt x="182923" y="166795"/>
                </a:cubicBezTo>
                <a:cubicBezTo>
                  <a:pt x="181125" y="166795"/>
                  <a:pt x="179326" y="166076"/>
                  <a:pt x="178607" y="164279"/>
                </a:cubicBezTo>
                <a:cubicBezTo>
                  <a:pt x="165301" y="132645"/>
                  <a:pt x="169976" y="95260"/>
                  <a:pt x="174292" y="75130"/>
                </a:cubicBezTo>
                <a:cubicBezTo>
                  <a:pt x="162424" y="87711"/>
                  <a:pt x="145521" y="109280"/>
                  <a:pt x="145521" y="130488"/>
                </a:cubicBezTo>
                <a:cubicBezTo>
                  <a:pt x="145521" y="165716"/>
                  <a:pt x="168897" y="171109"/>
                  <a:pt x="182923" y="171109"/>
                </a:cubicBezTo>
                <a:cubicBezTo>
                  <a:pt x="196589" y="171109"/>
                  <a:pt x="219964" y="165716"/>
                  <a:pt x="219964" y="130488"/>
                </a:cubicBezTo>
                <a:cubicBezTo>
                  <a:pt x="219964" y="104966"/>
                  <a:pt x="195869" y="79084"/>
                  <a:pt x="185081" y="68659"/>
                </a:cubicBezTo>
                <a:close/>
                <a:moveTo>
                  <a:pt x="17983" y="56437"/>
                </a:moveTo>
                <a:lnTo>
                  <a:pt x="17983" y="257741"/>
                </a:lnTo>
                <a:lnTo>
                  <a:pt x="41721" y="257741"/>
                </a:lnTo>
                <a:lnTo>
                  <a:pt x="41721" y="56437"/>
                </a:lnTo>
                <a:lnTo>
                  <a:pt x="17983" y="56437"/>
                </a:lnTo>
                <a:close/>
                <a:moveTo>
                  <a:pt x="45678" y="12582"/>
                </a:moveTo>
                <a:lnTo>
                  <a:pt x="21580" y="47810"/>
                </a:lnTo>
                <a:lnTo>
                  <a:pt x="70135" y="47810"/>
                </a:lnTo>
                <a:lnTo>
                  <a:pt x="45678" y="12582"/>
                </a:lnTo>
                <a:close/>
                <a:moveTo>
                  <a:pt x="182204" y="8987"/>
                </a:moveTo>
                <a:cubicBezTo>
                  <a:pt x="126102" y="8987"/>
                  <a:pt x="80069" y="54999"/>
                  <a:pt x="80069" y="111436"/>
                </a:cubicBezTo>
                <a:cubicBezTo>
                  <a:pt x="80069" y="138397"/>
                  <a:pt x="90858" y="163919"/>
                  <a:pt x="109918" y="182971"/>
                </a:cubicBezTo>
                <a:cubicBezTo>
                  <a:pt x="116032" y="189082"/>
                  <a:pt x="120707" y="196631"/>
                  <a:pt x="123584" y="204539"/>
                </a:cubicBezTo>
                <a:lnTo>
                  <a:pt x="157030" y="204539"/>
                </a:lnTo>
                <a:lnTo>
                  <a:pt x="146600" y="163919"/>
                </a:lnTo>
                <a:cubicBezTo>
                  <a:pt x="140127" y="155651"/>
                  <a:pt x="136890" y="144508"/>
                  <a:pt x="136890" y="130488"/>
                </a:cubicBezTo>
                <a:cubicBezTo>
                  <a:pt x="136890" y="93822"/>
                  <a:pt x="178248" y="58594"/>
                  <a:pt x="180046" y="57156"/>
                </a:cubicBezTo>
                <a:cubicBezTo>
                  <a:pt x="181484" y="55718"/>
                  <a:pt x="184002" y="55718"/>
                  <a:pt x="185440" y="57156"/>
                </a:cubicBezTo>
                <a:cubicBezTo>
                  <a:pt x="187238" y="58594"/>
                  <a:pt x="228595" y="93822"/>
                  <a:pt x="228595" y="130488"/>
                </a:cubicBezTo>
                <a:cubicBezTo>
                  <a:pt x="228595" y="144508"/>
                  <a:pt x="225359" y="155651"/>
                  <a:pt x="218886" y="163919"/>
                </a:cubicBezTo>
                <a:lnTo>
                  <a:pt x="208816" y="204539"/>
                </a:lnTo>
                <a:lnTo>
                  <a:pt x="241542" y="204539"/>
                </a:lnTo>
                <a:cubicBezTo>
                  <a:pt x="244419" y="196272"/>
                  <a:pt x="249094" y="189082"/>
                  <a:pt x="255568" y="182612"/>
                </a:cubicBezTo>
                <a:cubicBezTo>
                  <a:pt x="274268" y="163200"/>
                  <a:pt x="284338" y="138037"/>
                  <a:pt x="284338" y="111436"/>
                </a:cubicBezTo>
                <a:cubicBezTo>
                  <a:pt x="284338" y="54999"/>
                  <a:pt x="238665" y="8987"/>
                  <a:pt x="182204" y="8987"/>
                </a:cubicBezTo>
                <a:close/>
                <a:moveTo>
                  <a:pt x="182204" y="0"/>
                </a:moveTo>
                <a:cubicBezTo>
                  <a:pt x="243340" y="0"/>
                  <a:pt x="293329" y="49967"/>
                  <a:pt x="293329" y="111436"/>
                </a:cubicBezTo>
                <a:cubicBezTo>
                  <a:pt x="293329" y="140553"/>
                  <a:pt x="282180" y="167873"/>
                  <a:pt x="261681" y="188723"/>
                </a:cubicBezTo>
                <a:cubicBezTo>
                  <a:pt x="251971" y="198788"/>
                  <a:pt x="246577" y="212448"/>
                  <a:pt x="246577" y="226827"/>
                </a:cubicBezTo>
                <a:lnTo>
                  <a:pt x="246577" y="256303"/>
                </a:lnTo>
                <a:cubicBezTo>
                  <a:pt x="246577" y="262055"/>
                  <a:pt x="241902" y="266728"/>
                  <a:pt x="236148" y="266728"/>
                </a:cubicBezTo>
                <a:lnTo>
                  <a:pt x="234709" y="266728"/>
                </a:lnTo>
                <a:lnTo>
                  <a:pt x="234709" y="276793"/>
                </a:lnTo>
                <a:cubicBezTo>
                  <a:pt x="234709" y="286139"/>
                  <a:pt x="227157" y="293329"/>
                  <a:pt x="218166" y="293329"/>
                </a:cubicBezTo>
                <a:lnTo>
                  <a:pt x="147320" y="293329"/>
                </a:lnTo>
                <a:cubicBezTo>
                  <a:pt x="138329" y="293329"/>
                  <a:pt x="130777" y="286139"/>
                  <a:pt x="130777" y="276793"/>
                </a:cubicBezTo>
                <a:lnTo>
                  <a:pt x="130777" y="266728"/>
                </a:lnTo>
                <a:lnTo>
                  <a:pt x="129338" y="266728"/>
                </a:lnTo>
                <a:cubicBezTo>
                  <a:pt x="123584" y="266728"/>
                  <a:pt x="118909" y="262055"/>
                  <a:pt x="118909" y="256303"/>
                </a:cubicBezTo>
                <a:lnTo>
                  <a:pt x="118909" y="227546"/>
                </a:lnTo>
                <a:cubicBezTo>
                  <a:pt x="118909" y="213167"/>
                  <a:pt x="113515" y="199507"/>
                  <a:pt x="103445" y="189442"/>
                </a:cubicBezTo>
                <a:cubicBezTo>
                  <a:pt x="82587" y="168592"/>
                  <a:pt x="71438" y="140553"/>
                  <a:pt x="71438" y="111436"/>
                </a:cubicBezTo>
                <a:cubicBezTo>
                  <a:pt x="71438" y="49967"/>
                  <a:pt x="121067" y="0"/>
                  <a:pt x="182204" y="0"/>
                </a:cubicBezTo>
                <a:close/>
                <a:moveTo>
                  <a:pt x="45678" y="0"/>
                </a:moveTo>
                <a:cubicBezTo>
                  <a:pt x="47116" y="0"/>
                  <a:pt x="48555" y="719"/>
                  <a:pt x="49274" y="2157"/>
                </a:cubicBezTo>
                <a:lnTo>
                  <a:pt x="82004" y="49607"/>
                </a:lnTo>
                <a:cubicBezTo>
                  <a:pt x="83083" y="50686"/>
                  <a:pt x="83083" y="52483"/>
                  <a:pt x="82364" y="53921"/>
                </a:cubicBezTo>
                <a:cubicBezTo>
                  <a:pt x="81645" y="55359"/>
                  <a:pt x="80206" y="56437"/>
                  <a:pt x="78408" y="56437"/>
                </a:cubicBezTo>
                <a:lnTo>
                  <a:pt x="50353" y="56437"/>
                </a:lnTo>
                <a:lnTo>
                  <a:pt x="50353" y="257741"/>
                </a:lnTo>
                <a:lnTo>
                  <a:pt x="74092" y="257741"/>
                </a:lnTo>
                <a:lnTo>
                  <a:pt x="74092" y="176860"/>
                </a:lnTo>
                <a:cubicBezTo>
                  <a:pt x="74092" y="174344"/>
                  <a:pt x="76250" y="172187"/>
                  <a:pt x="78408" y="172187"/>
                </a:cubicBezTo>
                <a:cubicBezTo>
                  <a:pt x="80925" y="172187"/>
                  <a:pt x="83083" y="174344"/>
                  <a:pt x="83083" y="176860"/>
                </a:cubicBezTo>
                <a:lnTo>
                  <a:pt x="83083" y="257741"/>
                </a:lnTo>
                <a:lnTo>
                  <a:pt x="87399" y="257741"/>
                </a:lnTo>
                <a:cubicBezTo>
                  <a:pt x="89557" y="257741"/>
                  <a:pt x="91715" y="259538"/>
                  <a:pt x="91715" y="262055"/>
                </a:cubicBezTo>
                <a:cubicBezTo>
                  <a:pt x="91715" y="264571"/>
                  <a:pt x="89557" y="266728"/>
                  <a:pt x="87399" y="266728"/>
                </a:cubicBezTo>
                <a:lnTo>
                  <a:pt x="83083" y="266728"/>
                </a:lnTo>
                <a:lnTo>
                  <a:pt x="83083" y="276793"/>
                </a:lnTo>
                <a:cubicBezTo>
                  <a:pt x="83083" y="286139"/>
                  <a:pt x="75890" y="293329"/>
                  <a:pt x="66538" y="293329"/>
                </a:cubicBezTo>
                <a:lnTo>
                  <a:pt x="25177" y="293329"/>
                </a:lnTo>
                <a:cubicBezTo>
                  <a:pt x="16185" y="293329"/>
                  <a:pt x="8992" y="286139"/>
                  <a:pt x="8992" y="276793"/>
                </a:cubicBezTo>
                <a:lnTo>
                  <a:pt x="8992" y="266728"/>
                </a:lnTo>
                <a:lnTo>
                  <a:pt x="4316" y="266728"/>
                </a:lnTo>
                <a:cubicBezTo>
                  <a:pt x="2158" y="266728"/>
                  <a:pt x="0" y="264571"/>
                  <a:pt x="0" y="262055"/>
                </a:cubicBezTo>
                <a:cubicBezTo>
                  <a:pt x="0" y="259538"/>
                  <a:pt x="2158" y="257741"/>
                  <a:pt x="4316" y="257741"/>
                </a:cubicBezTo>
                <a:lnTo>
                  <a:pt x="8992" y="257741"/>
                </a:lnTo>
                <a:lnTo>
                  <a:pt x="8992" y="52124"/>
                </a:lnTo>
                <a:cubicBezTo>
                  <a:pt x="8992" y="51045"/>
                  <a:pt x="9351" y="50326"/>
                  <a:pt x="9711" y="49607"/>
                </a:cubicBezTo>
                <a:lnTo>
                  <a:pt x="42081" y="2157"/>
                </a:lnTo>
                <a:cubicBezTo>
                  <a:pt x="42800" y="1079"/>
                  <a:pt x="44239" y="0"/>
                  <a:pt x="45678" y="0"/>
                </a:cubicBezTo>
                <a:close/>
              </a:path>
            </a:pathLst>
          </a:custGeom>
          <a:solidFill>
            <a:schemeClr val="accent3"/>
          </a:solidFill>
          <a:ln>
            <a:noFill/>
          </a:ln>
          <a:effectLst/>
        </p:spPr>
        <p:txBody>
          <a:bodyPr anchor="ctr"/>
          <a:lstStyle/>
          <a:p>
            <a:endParaRPr lang="en-US" sz="675" dirty="0">
              <a:latin typeface="Montserrat Light" pitchFamily="2" charset="77"/>
            </a:endParaRPr>
          </a:p>
        </p:txBody>
      </p:sp>
      <p:sp>
        <p:nvSpPr>
          <p:cNvPr id="66" name="Freeform 1030">
            <a:extLst>
              <a:ext uri="{FF2B5EF4-FFF2-40B4-BE49-F238E27FC236}">
                <a16:creationId xmlns:a16="http://schemas.microsoft.com/office/drawing/2014/main" id="{2803CFEE-ECE0-8243-9510-55248E4E94A4}"/>
              </a:ext>
            </a:extLst>
          </p:cNvPr>
          <p:cNvSpPr>
            <a:spLocks noChangeAspect="1" noChangeArrowheads="1"/>
          </p:cNvSpPr>
          <p:nvPr/>
        </p:nvSpPr>
        <p:spPr bwMode="auto">
          <a:xfrm>
            <a:off x="6705902" y="2463827"/>
            <a:ext cx="337901" cy="337901"/>
          </a:xfrm>
          <a:custGeom>
            <a:avLst/>
            <a:gdLst>
              <a:gd name="T0" fmla="*/ 240233 w 293328"/>
              <a:gd name="T1" fmla="*/ 267684 h 293328"/>
              <a:gd name="T2" fmla="*/ 207136 w 293328"/>
              <a:gd name="T3" fmla="*/ 267684 h 293328"/>
              <a:gd name="T4" fmla="*/ 192429 w 293328"/>
              <a:gd name="T5" fmla="*/ 267684 h 293328"/>
              <a:gd name="T6" fmla="*/ 187648 w 293328"/>
              <a:gd name="T7" fmla="*/ 262903 h 293328"/>
              <a:gd name="T8" fmla="*/ 168532 w 293328"/>
              <a:gd name="T9" fmla="*/ 267684 h 293328"/>
              <a:gd name="T10" fmla="*/ 135436 w 293328"/>
              <a:gd name="T11" fmla="*/ 267684 h 293328"/>
              <a:gd name="T12" fmla="*/ 205323 w 293328"/>
              <a:gd name="T13" fmla="*/ 197576 h 293328"/>
              <a:gd name="T14" fmla="*/ 152825 w 293328"/>
              <a:gd name="T15" fmla="*/ 206753 h 293328"/>
              <a:gd name="T16" fmla="*/ 72868 w 293328"/>
              <a:gd name="T17" fmla="*/ 160929 h 293328"/>
              <a:gd name="T18" fmla="*/ 104072 w 293328"/>
              <a:gd name="T19" fmla="*/ 168946 h 293328"/>
              <a:gd name="T20" fmla="*/ 86656 w 293328"/>
              <a:gd name="T21" fmla="*/ 169294 h 293328"/>
              <a:gd name="T22" fmla="*/ 72868 w 293328"/>
              <a:gd name="T23" fmla="*/ 160929 h 293328"/>
              <a:gd name="T24" fmla="*/ 53808 w 293328"/>
              <a:gd name="T25" fmla="*/ 165518 h 293328"/>
              <a:gd name="T26" fmla="*/ 22306 w 293328"/>
              <a:gd name="T27" fmla="*/ 165518 h 293328"/>
              <a:gd name="T28" fmla="*/ 223247 w 293328"/>
              <a:gd name="T29" fmla="*/ 154555 h 293328"/>
              <a:gd name="T30" fmla="*/ 193858 w 293328"/>
              <a:gd name="T31" fmla="*/ 163747 h 293328"/>
              <a:gd name="T32" fmla="*/ 152877 w 293328"/>
              <a:gd name="T33" fmla="*/ 154555 h 293328"/>
              <a:gd name="T34" fmla="*/ 170213 w 293328"/>
              <a:gd name="T35" fmla="*/ 163747 h 293328"/>
              <a:gd name="T36" fmla="*/ 152877 w 293328"/>
              <a:gd name="T37" fmla="*/ 154555 h 293328"/>
              <a:gd name="T38" fmla="*/ 101526 w 293328"/>
              <a:gd name="T39" fmla="*/ 122206 h 293328"/>
              <a:gd name="T40" fmla="*/ 98256 w 293328"/>
              <a:gd name="T41" fmla="*/ 129978 h 293328"/>
              <a:gd name="T42" fmla="*/ 22306 w 293328"/>
              <a:gd name="T43" fmla="*/ 123556 h 293328"/>
              <a:gd name="T44" fmla="*/ 224705 w 293328"/>
              <a:gd name="T45" fmla="*/ 113129 h 293328"/>
              <a:gd name="T46" fmla="*/ 152919 w 293328"/>
              <a:gd name="T47" fmla="*/ 122307 h 293328"/>
              <a:gd name="T48" fmla="*/ 72868 w 293328"/>
              <a:gd name="T49" fmla="*/ 78075 h 293328"/>
              <a:gd name="T50" fmla="*/ 104072 w 293328"/>
              <a:gd name="T51" fmla="*/ 86091 h 293328"/>
              <a:gd name="T52" fmla="*/ 86656 w 293328"/>
              <a:gd name="T53" fmla="*/ 86787 h 293328"/>
              <a:gd name="T54" fmla="*/ 72868 w 293328"/>
              <a:gd name="T55" fmla="*/ 78075 h 293328"/>
              <a:gd name="T56" fmla="*/ 53808 w 293328"/>
              <a:gd name="T57" fmla="*/ 82487 h 293328"/>
              <a:gd name="T58" fmla="*/ 22306 w 293328"/>
              <a:gd name="T59" fmla="*/ 82487 h 293328"/>
              <a:gd name="T60" fmla="*/ 223247 w 293328"/>
              <a:gd name="T61" fmla="*/ 71702 h 293328"/>
              <a:gd name="T62" fmla="*/ 193858 w 293328"/>
              <a:gd name="T63" fmla="*/ 80893 h 293328"/>
              <a:gd name="T64" fmla="*/ 152877 w 293328"/>
              <a:gd name="T65" fmla="*/ 71702 h 293328"/>
              <a:gd name="T66" fmla="*/ 170213 w 293328"/>
              <a:gd name="T67" fmla="*/ 80893 h 293328"/>
              <a:gd name="T68" fmla="*/ 152877 w 293328"/>
              <a:gd name="T69" fmla="*/ 71702 h 293328"/>
              <a:gd name="T70" fmla="*/ 249616 w 293328"/>
              <a:gd name="T71" fmla="*/ 238056 h 293328"/>
              <a:gd name="T72" fmla="*/ 27031 w 293328"/>
              <a:gd name="T73" fmla="*/ 36648 h 293328"/>
              <a:gd name="T74" fmla="*/ 104071 w 293328"/>
              <a:gd name="T75" fmla="*/ 44665 h 293328"/>
              <a:gd name="T76" fmla="*/ 86628 w 293328"/>
              <a:gd name="T77" fmla="*/ 45361 h 293328"/>
              <a:gd name="T78" fmla="*/ 27031 w 293328"/>
              <a:gd name="T79" fmla="*/ 36648 h 293328"/>
              <a:gd name="T80" fmla="*/ 87420 w 293328"/>
              <a:gd name="T81" fmla="*/ 202294 h 293328"/>
              <a:gd name="T82" fmla="*/ 87420 w 293328"/>
              <a:gd name="T83" fmla="*/ 9031 h 293328"/>
              <a:gd name="T84" fmla="*/ 87420 w 293328"/>
              <a:gd name="T85" fmla="*/ 0 h 293328"/>
              <a:gd name="T86" fmla="*/ 258647 w 293328"/>
              <a:gd name="T87" fmla="*/ 40097 h 293328"/>
              <a:gd name="T88" fmla="*/ 123183 w 293328"/>
              <a:gd name="T89" fmla="*/ 246726 h 293328"/>
              <a:gd name="T90" fmla="*/ 91753 w 293328"/>
              <a:gd name="T91" fmla="*/ 278154 h 293328"/>
              <a:gd name="T92" fmla="*/ 285378 w 293328"/>
              <a:gd name="T93" fmla="*/ 278154 h 293328"/>
              <a:gd name="T94" fmla="*/ 129323 w 293328"/>
              <a:gd name="T95" fmla="*/ 9031 h 293328"/>
              <a:gd name="T96" fmla="*/ 278154 w 293328"/>
              <a:gd name="T97" fmla="*/ 0 h 293328"/>
              <a:gd name="T98" fmla="*/ 278154 w 293328"/>
              <a:gd name="T99" fmla="*/ 294409 h 293328"/>
              <a:gd name="T100" fmla="*/ 83086 w 293328"/>
              <a:gd name="T101" fmla="*/ 211325 h 293328"/>
              <a:gd name="T102" fmla="*/ 0 w 293328"/>
              <a:gd name="T103" fmla="*/ 4697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8" h="293328">
                <a:moveTo>
                  <a:pt x="210724" y="261938"/>
                </a:moveTo>
                <a:lnTo>
                  <a:pt x="234640" y="261938"/>
                </a:lnTo>
                <a:cubicBezTo>
                  <a:pt x="237177" y="261938"/>
                  <a:pt x="239351" y="264136"/>
                  <a:pt x="239351" y="266701"/>
                </a:cubicBezTo>
                <a:cubicBezTo>
                  <a:pt x="239351" y="269265"/>
                  <a:pt x="237177" y="271097"/>
                  <a:pt x="234640" y="271097"/>
                </a:cubicBezTo>
                <a:lnTo>
                  <a:pt x="210724" y="271097"/>
                </a:lnTo>
                <a:cubicBezTo>
                  <a:pt x="208187" y="271097"/>
                  <a:pt x="206375" y="269265"/>
                  <a:pt x="206375" y="266701"/>
                </a:cubicBezTo>
                <a:cubicBezTo>
                  <a:pt x="206375" y="264136"/>
                  <a:pt x="208187" y="261938"/>
                  <a:pt x="210724" y="261938"/>
                </a:cubicBezTo>
                <a:close/>
                <a:moveTo>
                  <a:pt x="186959" y="261938"/>
                </a:moveTo>
                <a:cubicBezTo>
                  <a:pt x="189524" y="261938"/>
                  <a:pt x="191722" y="264136"/>
                  <a:pt x="191722" y="266701"/>
                </a:cubicBezTo>
                <a:cubicBezTo>
                  <a:pt x="191722" y="269265"/>
                  <a:pt x="189524" y="271097"/>
                  <a:pt x="186959" y="271097"/>
                </a:cubicBezTo>
                <a:cubicBezTo>
                  <a:pt x="184395" y="271097"/>
                  <a:pt x="182563" y="269265"/>
                  <a:pt x="182563" y="266701"/>
                </a:cubicBezTo>
                <a:cubicBezTo>
                  <a:pt x="182563" y="264136"/>
                  <a:pt x="184395" y="261938"/>
                  <a:pt x="186959" y="261938"/>
                </a:cubicBezTo>
                <a:close/>
                <a:moveTo>
                  <a:pt x="139649" y="261938"/>
                </a:moveTo>
                <a:lnTo>
                  <a:pt x="163202" y="261938"/>
                </a:lnTo>
                <a:cubicBezTo>
                  <a:pt x="165739" y="261938"/>
                  <a:pt x="167913" y="264136"/>
                  <a:pt x="167913" y="266701"/>
                </a:cubicBezTo>
                <a:cubicBezTo>
                  <a:pt x="167913" y="269265"/>
                  <a:pt x="165739" y="271097"/>
                  <a:pt x="163202" y="271097"/>
                </a:cubicBezTo>
                <a:lnTo>
                  <a:pt x="139649" y="271097"/>
                </a:lnTo>
                <a:cubicBezTo>
                  <a:pt x="137112" y="271097"/>
                  <a:pt x="134938" y="269265"/>
                  <a:pt x="134938" y="266701"/>
                </a:cubicBezTo>
                <a:cubicBezTo>
                  <a:pt x="134938" y="264136"/>
                  <a:pt x="137112" y="261938"/>
                  <a:pt x="139649" y="261938"/>
                </a:cubicBezTo>
                <a:close/>
                <a:moveTo>
                  <a:pt x="152264" y="196850"/>
                </a:moveTo>
                <a:lnTo>
                  <a:pt x="204569" y="196850"/>
                </a:lnTo>
                <a:cubicBezTo>
                  <a:pt x="207415" y="196850"/>
                  <a:pt x="209194" y="198755"/>
                  <a:pt x="209194" y="201422"/>
                </a:cubicBezTo>
                <a:cubicBezTo>
                  <a:pt x="209194" y="204089"/>
                  <a:pt x="207415" y="205994"/>
                  <a:pt x="204569" y="205994"/>
                </a:cubicBezTo>
                <a:lnTo>
                  <a:pt x="152264" y="205994"/>
                </a:lnTo>
                <a:cubicBezTo>
                  <a:pt x="149417" y="205994"/>
                  <a:pt x="147638" y="204089"/>
                  <a:pt x="147638" y="201422"/>
                </a:cubicBezTo>
                <a:cubicBezTo>
                  <a:pt x="147638" y="198755"/>
                  <a:pt x="149417" y="196850"/>
                  <a:pt x="152264" y="196850"/>
                </a:cubicBezTo>
                <a:close/>
                <a:moveTo>
                  <a:pt x="72601" y="160338"/>
                </a:moveTo>
                <a:lnTo>
                  <a:pt x="86338" y="160338"/>
                </a:lnTo>
                <a:cubicBezTo>
                  <a:pt x="91399" y="160338"/>
                  <a:pt x="96460" y="161032"/>
                  <a:pt x="101160" y="162769"/>
                </a:cubicBezTo>
                <a:cubicBezTo>
                  <a:pt x="103329" y="163810"/>
                  <a:pt x="104413" y="166241"/>
                  <a:pt x="103690" y="168325"/>
                </a:cubicBezTo>
                <a:cubicBezTo>
                  <a:pt x="102967" y="170061"/>
                  <a:pt x="101160" y="171103"/>
                  <a:pt x="99352" y="171103"/>
                </a:cubicBezTo>
                <a:cubicBezTo>
                  <a:pt x="98991" y="171103"/>
                  <a:pt x="98268" y="171103"/>
                  <a:pt x="97906" y="171103"/>
                </a:cubicBezTo>
                <a:cubicBezTo>
                  <a:pt x="94291" y="169366"/>
                  <a:pt x="90315" y="168672"/>
                  <a:pt x="86338" y="168672"/>
                </a:cubicBezTo>
                <a:lnTo>
                  <a:pt x="72601" y="168672"/>
                </a:lnTo>
                <a:cubicBezTo>
                  <a:pt x="70432" y="168672"/>
                  <a:pt x="68263" y="166936"/>
                  <a:pt x="68263" y="164505"/>
                </a:cubicBezTo>
                <a:cubicBezTo>
                  <a:pt x="68263" y="162074"/>
                  <a:pt x="70432" y="160338"/>
                  <a:pt x="72601" y="160338"/>
                </a:cubicBezTo>
                <a:close/>
                <a:moveTo>
                  <a:pt x="26969" y="160338"/>
                </a:moveTo>
                <a:lnTo>
                  <a:pt x="49231" y="160338"/>
                </a:lnTo>
                <a:cubicBezTo>
                  <a:pt x="51785" y="160338"/>
                  <a:pt x="53610" y="162243"/>
                  <a:pt x="53610" y="164910"/>
                </a:cubicBezTo>
                <a:cubicBezTo>
                  <a:pt x="53610" y="167577"/>
                  <a:pt x="51785" y="169482"/>
                  <a:pt x="49231" y="169482"/>
                </a:cubicBezTo>
                <a:lnTo>
                  <a:pt x="26969" y="169482"/>
                </a:lnTo>
                <a:cubicBezTo>
                  <a:pt x="24415" y="169482"/>
                  <a:pt x="22225" y="167577"/>
                  <a:pt x="22225" y="164910"/>
                </a:cubicBezTo>
                <a:cubicBezTo>
                  <a:pt x="22225" y="162243"/>
                  <a:pt x="24415" y="160338"/>
                  <a:pt x="26969" y="160338"/>
                </a:cubicBezTo>
                <a:close/>
                <a:moveTo>
                  <a:pt x="193146" y="153988"/>
                </a:moveTo>
                <a:lnTo>
                  <a:pt x="222427" y="153988"/>
                </a:lnTo>
                <a:cubicBezTo>
                  <a:pt x="224896" y="153988"/>
                  <a:pt x="226660" y="156186"/>
                  <a:pt x="226660" y="158750"/>
                </a:cubicBezTo>
                <a:cubicBezTo>
                  <a:pt x="226660" y="160948"/>
                  <a:pt x="224896" y="163146"/>
                  <a:pt x="222427" y="163146"/>
                </a:cubicBezTo>
                <a:lnTo>
                  <a:pt x="193146" y="163146"/>
                </a:lnTo>
                <a:cubicBezTo>
                  <a:pt x="190677" y="163146"/>
                  <a:pt x="188913" y="160948"/>
                  <a:pt x="188913" y="158750"/>
                </a:cubicBezTo>
                <a:cubicBezTo>
                  <a:pt x="188913" y="156186"/>
                  <a:pt x="190677" y="153988"/>
                  <a:pt x="193146" y="153988"/>
                </a:cubicBezTo>
                <a:close/>
                <a:moveTo>
                  <a:pt x="152316" y="153988"/>
                </a:moveTo>
                <a:lnTo>
                  <a:pt x="169588" y="153988"/>
                </a:lnTo>
                <a:cubicBezTo>
                  <a:pt x="172106" y="153988"/>
                  <a:pt x="174265" y="156186"/>
                  <a:pt x="174265" y="158750"/>
                </a:cubicBezTo>
                <a:cubicBezTo>
                  <a:pt x="174265" y="160948"/>
                  <a:pt x="172106" y="163146"/>
                  <a:pt x="169588" y="163146"/>
                </a:cubicBezTo>
                <a:lnTo>
                  <a:pt x="152316" y="163146"/>
                </a:lnTo>
                <a:cubicBezTo>
                  <a:pt x="149437" y="163146"/>
                  <a:pt x="147638" y="160948"/>
                  <a:pt x="147638" y="158750"/>
                </a:cubicBezTo>
                <a:cubicBezTo>
                  <a:pt x="147638" y="156186"/>
                  <a:pt x="149437" y="153988"/>
                  <a:pt x="152316" y="153988"/>
                </a:cubicBezTo>
                <a:close/>
                <a:moveTo>
                  <a:pt x="26932" y="119063"/>
                </a:moveTo>
                <a:lnTo>
                  <a:pt x="86310" y="119063"/>
                </a:lnTo>
                <a:cubicBezTo>
                  <a:pt x="91379" y="119063"/>
                  <a:pt x="96447" y="120073"/>
                  <a:pt x="101154" y="121757"/>
                </a:cubicBezTo>
                <a:cubicBezTo>
                  <a:pt x="103327" y="122430"/>
                  <a:pt x="104413" y="124787"/>
                  <a:pt x="103689" y="127144"/>
                </a:cubicBezTo>
                <a:cubicBezTo>
                  <a:pt x="102965" y="128828"/>
                  <a:pt x="101154" y="129838"/>
                  <a:pt x="99344" y="129838"/>
                </a:cubicBezTo>
                <a:cubicBezTo>
                  <a:pt x="98982" y="129838"/>
                  <a:pt x="98258" y="129501"/>
                  <a:pt x="97896" y="129501"/>
                </a:cubicBezTo>
                <a:cubicBezTo>
                  <a:pt x="94275" y="128154"/>
                  <a:pt x="90292" y="127481"/>
                  <a:pt x="86310" y="127481"/>
                </a:cubicBezTo>
                <a:lnTo>
                  <a:pt x="26932" y="127481"/>
                </a:lnTo>
                <a:cubicBezTo>
                  <a:pt x="24397" y="127481"/>
                  <a:pt x="22225" y="125461"/>
                  <a:pt x="22225" y="123103"/>
                </a:cubicBezTo>
                <a:cubicBezTo>
                  <a:pt x="22225" y="121083"/>
                  <a:pt x="24397" y="119063"/>
                  <a:pt x="26932" y="119063"/>
                </a:cubicBezTo>
                <a:close/>
                <a:moveTo>
                  <a:pt x="152358" y="112713"/>
                </a:moveTo>
                <a:lnTo>
                  <a:pt x="223880" y="112713"/>
                </a:lnTo>
                <a:cubicBezTo>
                  <a:pt x="226422" y="112713"/>
                  <a:pt x="228237" y="114618"/>
                  <a:pt x="228237" y="117285"/>
                </a:cubicBezTo>
                <a:cubicBezTo>
                  <a:pt x="228237" y="119952"/>
                  <a:pt x="226422" y="121857"/>
                  <a:pt x="223880" y="121857"/>
                </a:cubicBezTo>
                <a:lnTo>
                  <a:pt x="152358" y="121857"/>
                </a:lnTo>
                <a:cubicBezTo>
                  <a:pt x="149453" y="121857"/>
                  <a:pt x="147638" y="119952"/>
                  <a:pt x="147638" y="117285"/>
                </a:cubicBezTo>
                <a:cubicBezTo>
                  <a:pt x="147638" y="114618"/>
                  <a:pt x="149453" y="112713"/>
                  <a:pt x="152358" y="112713"/>
                </a:cubicBezTo>
                <a:close/>
                <a:moveTo>
                  <a:pt x="72601" y="77788"/>
                </a:moveTo>
                <a:lnTo>
                  <a:pt x="86338" y="77788"/>
                </a:lnTo>
                <a:cubicBezTo>
                  <a:pt x="91399" y="77788"/>
                  <a:pt x="96460" y="78482"/>
                  <a:pt x="101160" y="80566"/>
                </a:cubicBezTo>
                <a:cubicBezTo>
                  <a:pt x="103329" y="81260"/>
                  <a:pt x="104413" y="83691"/>
                  <a:pt x="103690" y="85775"/>
                </a:cubicBezTo>
                <a:cubicBezTo>
                  <a:pt x="102967" y="87511"/>
                  <a:pt x="101160" y="88553"/>
                  <a:pt x="99352" y="88553"/>
                </a:cubicBezTo>
                <a:cubicBezTo>
                  <a:pt x="98991" y="88553"/>
                  <a:pt x="98268" y="88553"/>
                  <a:pt x="97906" y="88553"/>
                </a:cubicBezTo>
                <a:cubicBezTo>
                  <a:pt x="94291" y="87164"/>
                  <a:pt x="90315" y="86469"/>
                  <a:pt x="86338" y="86469"/>
                </a:cubicBezTo>
                <a:lnTo>
                  <a:pt x="72601" y="86469"/>
                </a:lnTo>
                <a:cubicBezTo>
                  <a:pt x="70432" y="86469"/>
                  <a:pt x="68263" y="84386"/>
                  <a:pt x="68263" y="81955"/>
                </a:cubicBezTo>
                <a:cubicBezTo>
                  <a:pt x="68263" y="79871"/>
                  <a:pt x="70432" y="77788"/>
                  <a:pt x="72601" y="77788"/>
                </a:cubicBezTo>
                <a:close/>
                <a:moveTo>
                  <a:pt x="26969" y="77788"/>
                </a:moveTo>
                <a:lnTo>
                  <a:pt x="49231" y="77788"/>
                </a:lnTo>
                <a:cubicBezTo>
                  <a:pt x="51785" y="77788"/>
                  <a:pt x="53610" y="79986"/>
                  <a:pt x="53610" y="82184"/>
                </a:cubicBezTo>
                <a:cubicBezTo>
                  <a:pt x="53610" y="84748"/>
                  <a:pt x="51785" y="86946"/>
                  <a:pt x="49231" y="86946"/>
                </a:cubicBezTo>
                <a:lnTo>
                  <a:pt x="26969" y="86946"/>
                </a:lnTo>
                <a:cubicBezTo>
                  <a:pt x="24415" y="86946"/>
                  <a:pt x="22225" y="84748"/>
                  <a:pt x="22225" y="82184"/>
                </a:cubicBezTo>
                <a:cubicBezTo>
                  <a:pt x="22225" y="79986"/>
                  <a:pt x="24415" y="77788"/>
                  <a:pt x="26969" y="77788"/>
                </a:cubicBezTo>
                <a:close/>
                <a:moveTo>
                  <a:pt x="193146" y="71438"/>
                </a:moveTo>
                <a:lnTo>
                  <a:pt x="222427" y="71438"/>
                </a:lnTo>
                <a:cubicBezTo>
                  <a:pt x="224896" y="71438"/>
                  <a:pt x="226660" y="73636"/>
                  <a:pt x="226660" y="76200"/>
                </a:cubicBezTo>
                <a:cubicBezTo>
                  <a:pt x="226660" y="78765"/>
                  <a:pt x="224896" y="80596"/>
                  <a:pt x="222427" y="80596"/>
                </a:cubicBezTo>
                <a:lnTo>
                  <a:pt x="193146" y="80596"/>
                </a:lnTo>
                <a:cubicBezTo>
                  <a:pt x="190677" y="80596"/>
                  <a:pt x="188913" y="78765"/>
                  <a:pt x="188913" y="76200"/>
                </a:cubicBezTo>
                <a:cubicBezTo>
                  <a:pt x="188913" y="73636"/>
                  <a:pt x="190677" y="71438"/>
                  <a:pt x="193146" y="71438"/>
                </a:cubicBezTo>
                <a:close/>
                <a:moveTo>
                  <a:pt x="152316" y="71438"/>
                </a:moveTo>
                <a:lnTo>
                  <a:pt x="169588" y="71438"/>
                </a:lnTo>
                <a:cubicBezTo>
                  <a:pt x="172106" y="71438"/>
                  <a:pt x="174265" y="73636"/>
                  <a:pt x="174265" y="76200"/>
                </a:cubicBezTo>
                <a:cubicBezTo>
                  <a:pt x="174265" y="78765"/>
                  <a:pt x="172106" y="80596"/>
                  <a:pt x="169588" y="80596"/>
                </a:cubicBezTo>
                <a:lnTo>
                  <a:pt x="152316" y="80596"/>
                </a:lnTo>
                <a:cubicBezTo>
                  <a:pt x="149437" y="80596"/>
                  <a:pt x="147638" y="78765"/>
                  <a:pt x="147638" y="76200"/>
                </a:cubicBezTo>
                <a:cubicBezTo>
                  <a:pt x="147638" y="73636"/>
                  <a:pt x="149437" y="71438"/>
                  <a:pt x="152316" y="71438"/>
                </a:cubicBezTo>
                <a:close/>
                <a:moveTo>
                  <a:pt x="127409" y="44629"/>
                </a:moveTo>
                <a:lnTo>
                  <a:pt x="127409" y="237182"/>
                </a:lnTo>
                <a:lnTo>
                  <a:pt x="248699" y="237182"/>
                </a:lnTo>
                <a:lnTo>
                  <a:pt x="248699" y="44629"/>
                </a:lnTo>
                <a:lnTo>
                  <a:pt x="127409" y="44629"/>
                </a:lnTo>
                <a:close/>
                <a:moveTo>
                  <a:pt x="26932" y="36513"/>
                </a:moveTo>
                <a:lnTo>
                  <a:pt x="86310" y="36513"/>
                </a:lnTo>
                <a:cubicBezTo>
                  <a:pt x="91379" y="36513"/>
                  <a:pt x="96447" y="37207"/>
                  <a:pt x="101154" y="38944"/>
                </a:cubicBezTo>
                <a:cubicBezTo>
                  <a:pt x="103327" y="39985"/>
                  <a:pt x="104413" y="42416"/>
                  <a:pt x="103689" y="44500"/>
                </a:cubicBezTo>
                <a:cubicBezTo>
                  <a:pt x="102965" y="46236"/>
                  <a:pt x="101154" y="47278"/>
                  <a:pt x="99344" y="47278"/>
                </a:cubicBezTo>
                <a:cubicBezTo>
                  <a:pt x="98982" y="47278"/>
                  <a:pt x="98258" y="47278"/>
                  <a:pt x="97896" y="47278"/>
                </a:cubicBezTo>
                <a:cubicBezTo>
                  <a:pt x="94275" y="45541"/>
                  <a:pt x="90292" y="45194"/>
                  <a:pt x="86310" y="45194"/>
                </a:cubicBezTo>
                <a:lnTo>
                  <a:pt x="26932" y="45194"/>
                </a:lnTo>
                <a:cubicBezTo>
                  <a:pt x="24397" y="45194"/>
                  <a:pt x="22225" y="43111"/>
                  <a:pt x="22225" y="40680"/>
                </a:cubicBezTo>
                <a:cubicBezTo>
                  <a:pt x="22225" y="38249"/>
                  <a:pt x="24397" y="36513"/>
                  <a:pt x="26932" y="36513"/>
                </a:cubicBezTo>
                <a:close/>
                <a:moveTo>
                  <a:pt x="8638" y="8998"/>
                </a:moveTo>
                <a:lnTo>
                  <a:pt x="8638" y="201551"/>
                </a:lnTo>
                <a:lnTo>
                  <a:pt x="87099" y="201551"/>
                </a:lnTo>
                <a:cubicBezTo>
                  <a:pt x="99695" y="201551"/>
                  <a:pt x="110853" y="207309"/>
                  <a:pt x="118411" y="216307"/>
                </a:cubicBezTo>
                <a:lnTo>
                  <a:pt x="118411" y="39950"/>
                </a:lnTo>
                <a:cubicBezTo>
                  <a:pt x="118411" y="23034"/>
                  <a:pt x="104374" y="8998"/>
                  <a:pt x="87099" y="8998"/>
                </a:cubicBezTo>
                <a:lnTo>
                  <a:pt x="8638" y="8998"/>
                </a:lnTo>
                <a:close/>
                <a:moveTo>
                  <a:pt x="4319" y="0"/>
                </a:moveTo>
                <a:lnTo>
                  <a:pt x="87099" y="0"/>
                </a:lnTo>
                <a:cubicBezTo>
                  <a:pt x="107973" y="0"/>
                  <a:pt x="124889" y="15476"/>
                  <a:pt x="127049" y="35631"/>
                </a:cubicBezTo>
                <a:lnTo>
                  <a:pt x="253378" y="35631"/>
                </a:lnTo>
                <a:cubicBezTo>
                  <a:pt x="255537" y="35631"/>
                  <a:pt x="257697" y="37431"/>
                  <a:pt x="257697" y="39950"/>
                </a:cubicBezTo>
                <a:lnTo>
                  <a:pt x="257697" y="241501"/>
                </a:lnTo>
                <a:cubicBezTo>
                  <a:pt x="257697" y="244020"/>
                  <a:pt x="255537" y="245820"/>
                  <a:pt x="253378" y="245820"/>
                </a:cubicBezTo>
                <a:lnTo>
                  <a:pt x="122730" y="245820"/>
                </a:lnTo>
                <a:cubicBezTo>
                  <a:pt x="120210" y="245820"/>
                  <a:pt x="118411" y="244020"/>
                  <a:pt x="118411" y="241501"/>
                </a:cubicBezTo>
                <a:cubicBezTo>
                  <a:pt x="118411" y="226025"/>
                  <a:pt x="106894" y="213068"/>
                  <a:pt x="91417" y="210909"/>
                </a:cubicBezTo>
                <a:lnTo>
                  <a:pt x="91417" y="277132"/>
                </a:lnTo>
                <a:cubicBezTo>
                  <a:pt x="91417" y="281091"/>
                  <a:pt x="95017" y="284690"/>
                  <a:pt x="98976" y="284690"/>
                </a:cubicBezTo>
                <a:lnTo>
                  <a:pt x="277132" y="284690"/>
                </a:lnTo>
                <a:cubicBezTo>
                  <a:pt x="281091" y="284690"/>
                  <a:pt x="284330" y="281091"/>
                  <a:pt x="284330" y="277132"/>
                </a:cubicBezTo>
                <a:lnTo>
                  <a:pt x="284330" y="16196"/>
                </a:lnTo>
                <a:cubicBezTo>
                  <a:pt x="284330" y="12237"/>
                  <a:pt x="281091" y="8998"/>
                  <a:pt x="277132" y="8998"/>
                </a:cubicBezTo>
                <a:lnTo>
                  <a:pt x="128848" y="8998"/>
                </a:lnTo>
                <a:cubicBezTo>
                  <a:pt x="126329" y="8998"/>
                  <a:pt x="124169" y="6838"/>
                  <a:pt x="124169" y="4679"/>
                </a:cubicBezTo>
                <a:cubicBezTo>
                  <a:pt x="124169" y="1799"/>
                  <a:pt x="126329" y="0"/>
                  <a:pt x="128848" y="0"/>
                </a:cubicBezTo>
                <a:lnTo>
                  <a:pt x="277132" y="0"/>
                </a:lnTo>
                <a:cubicBezTo>
                  <a:pt x="285770" y="0"/>
                  <a:pt x="293328" y="7198"/>
                  <a:pt x="293328" y="16196"/>
                </a:cubicBezTo>
                <a:lnTo>
                  <a:pt x="293328" y="277132"/>
                </a:lnTo>
                <a:cubicBezTo>
                  <a:pt x="293328" y="286130"/>
                  <a:pt x="285770" y="293328"/>
                  <a:pt x="277132" y="293328"/>
                </a:cubicBezTo>
                <a:lnTo>
                  <a:pt x="98976" y="293328"/>
                </a:lnTo>
                <a:cubicBezTo>
                  <a:pt x="89978" y="293328"/>
                  <a:pt x="82780" y="286130"/>
                  <a:pt x="82780" y="277132"/>
                </a:cubicBezTo>
                <a:lnTo>
                  <a:pt x="82780" y="210549"/>
                </a:lnTo>
                <a:lnTo>
                  <a:pt x="4319" y="210549"/>
                </a:lnTo>
                <a:cubicBezTo>
                  <a:pt x="1799" y="210549"/>
                  <a:pt x="0" y="208389"/>
                  <a:pt x="0" y="205870"/>
                </a:cubicBezTo>
                <a:lnTo>
                  <a:pt x="0" y="4679"/>
                </a:lnTo>
                <a:cubicBezTo>
                  <a:pt x="0" y="1799"/>
                  <a:pt x="1799" y="0"/>
                  <a:pt x="4319" y="0"/>
                </a:cubicBezTo>
                <a:close/>
              </a:path>
            </a:pathLst>
          </a:custGeom>
          <a:solidFill>
            <a:schemeClr val="accent2"/>
          </a:solidFill>
          <a:ln>
            <a:noFill/>
          </a:ln>
          <a:effectLst/>
        </p:spPr>
        <p:txBody>
          <a:bodyPr anchor="ctr"/>
          <a:lstStyle/>
          <a:p>
            <a:endParaRPr lang="en-US" sz="675" dirty="0">
              <a:latin typeface="Montserrat Light" pitchFamily="2" charset="77"/>
            </a:endParaRPr>
          </a:p>
        </p:txBody>
      </p:sp>
      <p:sp>
        <p:nvSpPr>
          <p:cNvPr id="67" name="Freeform 1028">
            <a:extLst>
              <a:ext uri="{FF2B5EF4-FFF2-40B4-BE49-F238E27FC236}">
                <a16:creationId xmlns:a16="http://schemas.microsoft.com/office/drawing/2014/main" id="{374EB116-0595-674E-9995-FC62853CAF9B}"/>
              </a:ext>
            </a:extLst>
          </p:cNvPr>
          <p:cNvSpPr>
            <a:spLocks noChangeAspect="1" noChangeArrowheads="1"/>
          </p:cNvSpPr>
          <p:nvPr/>
        </p:nvSpPr>
        <p:spPr bwMode="auto">
          <a:xfrm>
            <a:off x="2040191" y="4580337"/>
            <a:ext cx="337901" cy="337901"/>
          </a:xfrm>
          <a:custGeom>
            <a:avLst/>
            <a:gdLst>
              <a:gd name="T0" fmla="*/ 166892 w 293328"/>
              <a:gd name="T1" fmla="*/ 253951 h 293328"/>
              <a:gd name="T2" fmla="*/ 241669 w 293328"/>
              <a:gd name="T3" fmla="*/ 197236 h 293328"/>
              <a:gd name="T4" fmla="*/ 95368 w 293328"/>
              <a:gd name="T5" fmla="*/ 175923 h 293328"/>
              <a:gd name="T6" fmla="*/ 38652 w 293328"/>
              <a:gd name="T7" fmla="*/ 253951 h 293328"/>
              <a:gd name="T8" fmla="*/ 142689 w 293328"/>
              <a:gd name="T9" fmla="*/ 175923 h 293328"/>
              <a:gd name="T10" fmla="*/ 33726 w 293328"/>
              <a:gd name="T11" fmla="*/ 144818 h 293328"/>
              <a:gd name="T12" fmla="*/ 72665 w 293328"/>
              <a:gd name="T13" fmla="*/ 144818 h 293328"/>
              <a:gd name="T14" fmla="*/ 41004 w 293328"/>
              <a:gd name="T15" fmla="*/ 119501 h 293328"/>
              <a:gd name="T16" fmla="*/ 81762 w 293328"/>
              <a:gd name="T17" fmla="*/ 142678 h 293328"/>
              <a:gd name="T18" fmla="*/ 65387 w 293328"/>
              <a:gd name="T19" fmla="*/ 170133 h 293328"/>
              <a:gd name="T20" fmla="*/ 24628 w 293328"/>
              <a:gd name="T21" fmla="*/ 147313 h 293328"/>
              <a:gd name="T22" fmla="*/ 41004 w 293328"/>
              <a:gd name="T23" fmla="*/ 119501 h 293328"/>
              <a:gd name="T24" fmla="*/ 52741 w 293328"/>
              <a:gd name="T25" fmla="*/ 188205 h 293328"/>
              <a:gd name="T26" fmla="*/ 201571 w 293328"/>
              <a:gd name="T27" fmla="*/ 166892 h 293328"/>
              <a:gd name="T28" fmla="*/ 277070 w 293328"/>
              <a:gd name="T29" fmla="*/ 170144 h 293328"/>
              <a:gd name="T30" fmla="*/ 219272 w 293328"/>
              <a:gd name="T31" fmla="*/ 146663 h 293328"/>
              <a:gd name="T32" fmla="*/ 235528 w 293328"/>
              <a:gd name="T33" fmla="*/ 118486 h 293328"/>
              <a:gd name="T34" fmla="*/ 205184 w 293328"/>
              <a:gd name="T35" fmla="*/ 119570 h 293328"/>
              <a:gd name="T36" fmla="*/ 89225 w 293328"/>
              <a:gd name="T37" fmla="*/ 119570 h 293328"/>
              <a:gd name="T38" fmla="*/ 151721 w 293328"/>
              <a:gd name="T39" fmla="*/ 24204 h 293328"/>
              <a:gd name="T40" fmla="*/ 241669 w 293328"/>
              <a:gd name="T41" fmla="*/ 91393 h 293328"/>
              <a:gd name="T42" fmla="*/ 166892 w 293328"/>
              <a:gd name="T43" fmla="*/ 9031 h 293328"/>
              <a:gd name="T44" fmla="*/ 52741 w 293328"/>
              <a:gd name="T45" fmla="*/ 91393 h 293328"/>
              <a:gd name="T46" fmla="*/ 142689 w 293328"/>
              <a:gd name="T47" fmla="*/ 24204 h 293328"/>
              <a:gd name="T48" fmla="*/ 34318 w 293328"/>
              <a:gd name="T49" fmla="*/ 0 h 293328"/>
              <a:gd name="T50" fmla="*/ 166892 w 293328"/>
              <a:gd name="T51" fmla="*/ 0 h 293328"/>
              <a:gd name="T52" fmla="*/ 264788 w 293328"/>
              <a:gd name="T53" fmla="*/ 29621 h 293328"/>
              <a:gd name="T54" fmla="*/ 294409 w 293328"/>
              <a:gd name="T55" fmla="*/ 102592 h 293328"/>
              <a:gd name="T56" fmla="*/ 285739 w 293328"/>
              <a:gd name="T57" fmla="*/ 38651 h 293328"/>
              <a:gd name="T58" fmla="*/ 288991 w 293328"/>
              <a:gd name="T59" fmla="*/ 121377 h 293328"/>
              <a:gd name="T60" fmla="*/ 238056 w 293328"/>
              <a:gd name="T61" fmla="*/ 127517 h 293328"/>
              <a:gd name="T62" fmla="*/ 285018 w 293328"/>
              <a:gd name="T63" fmla="*/ 161112 h 293328"/>
              <a:gd name="T64" fmla="*/ 264788 w 293328"/>
              <a:gd name="T65" fmla="*/ 191456 h 293328"/>
              <a:gd name="T66" fmla="*/ 166892 w 293328"/>
              <a:gd name="T67" fmla="*/ 262621 h 293328"/>
              <a:gd name="T68" fmla="*/ 285739 w 293328"/>
              <a:gd name="T69" fmla="*/ 285739 h 293328"/>
              <a:gd name="T70" fmla="*/ 294409 w 293328"/>
              <a:gd name="T71" fmla="*/ 186038 h 293328"/>
              <a:gd name="T72" fmla="*/ 4697 w 293328"/>
              <a:gd name="T73" fmla="*/ 294409 h 293328"/>
              <a:gd name="T74" fmla="*/ 4697 w 293328"/>
              <a:gd name="T75" fmla="*/ 181342 h 293328"/>
              <a:gd name="T76" fmla="*/ 142689 w 293328"/>
              <a:gd name="T77" fmla="*/ 285739 h 293328"/>
              <a:gd name="T78" fmla="*/ 34318 w 293328"/>
              <a:gd name="T79" fmla="*/ 262621 h 293328"/>
              <a:gd name="T80" fmla="*/ 0 w 293328"/>
              <a:gd name="T81" fmla="*/ 144134 h 293328"/>
              <a:gd name="T82" fmla="*/ 9031 w 293328"/>
              <a:gd name="T83" fmla="*/ 38651 h 293328"/>
              <a:gd name="T84" fmla="*/ 0 w 293328"/>
              <a:gd name="T85" fmla="*/ 102592 h 293328"/>
              <a:gd name="T86" fmla="*/ 29984 w 293328"/>
              <a:gd name="T87" fmla="*/ 29621 h 2933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328" h="293328">
                <a:moveTo>
                  <a:pt x="151163" y="175277"/>
                </a:moveTo>
                <a:lnTo>
                  <a:pt x="151163" y="258417"/>
                </a:lnTo>
                <a:cubicBezTo>
                  <a:pt x="155482" y="255178"/>
                  <a:pt x="160881" y="253018"/>
                  <a:pt x="166279" y="253018"/>
                </a:cubicBezTo>
                <a:lnTo>
                  <a:pt x="254818" y="253018"/>
                </a:lnTo>
                <a:lnTo>
                  <a:pt x="254818" y="194353"/>
                </a:lnTo>
                <a:cubicBezTo>
                  <a:pt x="250139" y="195792"/>
                  <a:pt x="245460" y="196512"/>
                  <a:pt x="240781" y="196512"/>
                </a:cubicBezTo>
                <a:cubicBezTo>
                  <a:pt x="223865" y="196512"/>
                  <a:pt x="208389" y="188594"/>
                  <a:pt x="198671" y="175277"/>
                </a:cubicBezTo>
                <a:lnTo>
                  <a:pt x="151163" y="175277"/>
                </a:lnTo>
                <a:close/>
                <a:moveTo>
                  <a:pt x="95017" y="175277"/>
                </a:moveTo>
                <a:cubicBezTo>
                  <a:pt x="84939" y="188594"/>
                  <a:pt x="69463" y="196512"/>
                  <a:pt x="52547" y="196512"/>
                </a:cubicBezTo>
                <a:cubicBezTo>
                  <a:pt x="47868" y="196512"/>
                  <a:pt x="42830" y="195792"/>
                  <a:pt x="38511" y="194353"/>
                </a:cubicBezTo>
                <a:lnTo>
                  <a:pt x="38511" y="253018"/>
                </a:lnTo>
                <a:lnTo>
                  <a:pt x="127049" y="253018"/>
                </a:lnTo>
                <a:cubicBezTo>
                  <a:pt x="132808" y="253018"/>
                  <a:pt x="138206" y="255178"/>
                  <a:pt x="142165" y="258417"/>
                </a:cubicBezTo>
                <a:lnTo>
                  <a:pt x="142165" y="175277"/>
                </a:lnTo>
                <a:lnTo>
                  <a:pt x="95017" y="175277"/>
                </a:lnTo>
                <a:close/>
                <a:moveTo>
                  <a:pt x="43392" y="127944"/>
                </a:moveTo>
                <a:lnTo>
                  <a:pt x="33603" y="144286"/>
                </a:lnTo>
                <a:lnTo>
                  <a:pt x="43392" y="160982"/>
                </a:lnTo>
                <a:lnTo>
                  <a:pt x="62971" y="160982"/>
                </a:lnTo>
                <a:lnTo>
                  <a:pt x="72398" y="144286"/>
                </a:lnTo>
                <a:lnTo>
                  <a:pt x="62971" y="127944"/>
                </a:lnTo>
                <a:lnTo>
                  <a:pt x="43392" y="127944"/>
                </a:lnTo>
                <a:close/>
                <a:moveTo>
                  <a:pt x="40854" y="119063"/>
                </a:moveTo>
                <a:lnTo>
                  <a:pt x="65147" y="119063"/>
                </a:lnTo>
                <a:cubicBezTo>
                  <a:pt x="66959" y="119063"/>
                  <a:pt x="68410" y="120129"/>
                  <a:pt x="69135" y="121550"/>
                </a:cubicBezTo>
                <a:lnTo>
                  <a:pt x="81462" y="142154"/>
                </a:lnTo>
                <a:cubicBezTo>
                  <a:pt x="82188" y="143575"/>
                  <a:pt x="82188" y="145351"/>
                  <a:pt x="81462" y="146772"/>
                </a:cubicBezTo>
                <a:lnTo>
                  <a:pt x="69135" y="167377"/>
                </a:lnTo>
                <a:cubicBezTo>
                  <a:pt x="68410" y="168798"/>
                  <a:pt x="66959" y="169508"/>
                  <a:pt x="65147" y="169508"/>
                </a:cubicBezTo>
                <a:lnTo>
                  <a:pt x="40854" y="169508"/>
                </a:lnTo>
                <a:cubicBezTo>
                  <a:pt x="39041" y="169508"/>
                  <a:pt x="37591" y="168798"/>
                  <a:pt x="36866" y="167377"/>
                </a:cubicBezTo>
                <a:lnTo>
                  <a:pt x="24538" y="146772"/>
                </a:lnTo>
                <a:cubicBezTo>
                  <a:pt x="23813" y="145351"/>
                  <a:pt x="23813" y="143575"/>
                  <a:pt x="24538" y="142154"/>
                </a:cubicBezTo>
                <a:lnTo>
                  <a:pt x="36866" y="121550"/>
                </a:lnTo>
                <a:cubicBezTo>
                  <a:pt x="37591" y="120129"/>
                  <a:pt x="39041" y="119063"/>
                  <a:pt x="40854" y="119063"/>
                </a:cubicBezTo>
                <a:close/>
                <a:moveTo>
                  <a:pt x="52547" y="99695"/>
                </a:moveTo>
                <a:cubicBezTo>
                  <a:pt x="28433" y="99695"/>
                  <a:pt x="8998" y="119491"/>
                  <a:pt x="8998" y="143605"/>
                </a:cubicBezTo>
                <a:cubicBezTo>
                  <a:pt x="8998" y="168079"/>
                  <a:pt x="28433" y="187514"/>
                  <a:pt x="52547" y="187514"/>
                </a:cubicBezTo>
                <a:cubicBezTo>
                  <a:pt x="67304" y="187514"/>
                  <a:pt x="80980" y="180316"/>
                  <a:pt x="88898" y="168439"/>
                </a:cubicBezTo>
                <a:cubicBezTo>
                  <a:pt x="89618" y="166999"/>
                  <a:pt x="91058" y="166279"/>
                  <a:pt x="92497" y="166279"/>
                </a:cubicBezTo>
                <a:lnTo>
                  <a:pt x="200831" y="166279"/>
                </a:lnTo>
                <a:cubicBezTo>
                  <a:pt x="202271" y="166279"/>
                  <a:pt x="203710" y="166999"/>
                  <a:pt x="204430" y="168439"/>
                </a:cubicBezTo>
                <a:cubicBezTo>
                  <a:pt x="212708" y="180316"/>
                  <a:pt x="226385" y="187514"/>
                  <a:pt x="240781" y="187514"/>
                </a:cubicBezTo>
                <a:cubicBezTo>
                  <a:pt x="254818" y="187514"/>
                  <a:pt x="268134" y="180676"/>
                  <a:pt x="276052" y="169519"/>
                </a:cubicBezTo>
                <a:lnTo>
                  <a:pt x="234663" y="169519"/>
                </a:lnTo>
                <a:cubicBezTo>
                  <a:pt x="232863" y="169519"/>
                  <a:pt x="231423" y="168439"/>
                  <a:pt x="230704" y="166999"/>
                </a:cubicBezTo>
                <a:lnTo>
                  <a:pt x="218467" y="146124"/>
                </a:lnTo>
                <a:cubicBezTo>
                  <a:pt x="217387" y="144685"/>
                  <a:pt x="217387" y="142885"/>
                  <a:pt x="218467" y="141446"/>
                </a:cubicBezTo>
                <a:lnTo>
                  <a:pt x="230704" y="120571"/>
                </a:lnTo>
                <a:cubicBezTo>
                  <a:pt x="231423" y="119131"/>
                  <a:pt x="232863" y="118051"/>
                  <a:pt x="234663" y="118051"/>
                </a:cubicBezTo>
                <a:lnTo>
                  <a:pt x="276052" y="118051"/>
                </a:lnTo>
                <a:cubicBezTo>
                  <a:pt x="268134" y="106894"/>
                  <a:pt x="254818" y="99695"/>
                  <a:pt x="240781" y="99695"/>
                </a:cubicBezTo>
                <a:cubicBezTo>
                  <a:pt x="226385" y="99695"/>
                  <a:pt x="212708" y="106894"/>
                  <a:pt x="204430" y="119131"/>
                </a:cubicBezTo>
                <a:cubicBezTo>
                  <a:pt x="203710" y="120571"/>
                  <a:pt x="202271" y="120931"/>
                  <a:pt x="200831" y="120931"/>
                </a:cubicBezTo>
                <a:lnTo>
                  <a:pt x="92497" y="120931"/>
                </a:lnTo>
                <a:cubicBezTo>
                  <a:pt x="91058" y="120931"/>
                  <a:pt x="89618" y="120571"/>
                  <a:pt x="88898" y="119131"/>
                </a:cubicBezTo>
                <a:cubicBezTo>
                  <a:pt x="80980" y="106894"/>
                  <a:pt x="67304" y="99695"/>
                  <a:pt x="52547" y="99695"/>
                </a:cubicBezTo>
                <a:close/>
                <a:moveTo>
                  <a:pt x="166279" y="8998"/>
                </a:moveTo>
                <a:cubicBezTo>
                  <a:pt x="158001" y="8998"/>
                  <a:pt x="151163" y="15836"/>
                  <a:pt x="151163" y="24114"/>
                </a:cubicBezTo>
                <a:lnTo>
                  <a:pt x="151163" y="112292"/>
                </a:lnTo>
                <a:lnTo>
                  <a:pt x="198671" y="112292"/>
                </a:lnTo>
                <a:cubicBezTo>
                  <a:pt x="208389" y="98975"/>
                  <a:pt x="223865" y="91057"/>
                  <a:pt x="240781" y="91057"/>
                </a:cubicBezTo>
                <a:cubicBezTo>
                  <a:pt x="245460" y="91057"/>
                  <a:pt x="250139" y="91777"/>
                  <a:pt x="254818" y="93217"/>
                </a:cubicBezTo>
                <a:lnTo>
                  <a:pt x="254818" y="8998"/>
                </a:lnTo>
                <a:lnTo>
                  <a:pt x="166279" y="8998"/>
                </a:lnTo>
                <a:close/>
                <a:moveTo>
                  <a:pt x="38511" y="8998"/>
                </a:moveTo>
                <a:lnTo>
                  <a:pt x="38511" y="93217"/>
                </a:lnTo>
                <a:cubicBezTo>
                  <a:pt x="42830" y="91777"/>
                  <a:pt x="47868" y="91057"/>
                  <a:pt x="52547" y="91057"/>
                </a:cubicBezTo>
                <a:cubicBezTo>
                  <a:pt x="69463" y="91057"/>
                  <a:pt x="84939" y="98975"/>
                  <a:pt x="95017" y="112292"/>
                </a:cubicBezTo>
                <a:lnTo>
                  <a:pt x="142165" y="112292"/>
                </a:lnTo>
                <a:lnTo>
                  <a:pt x="142165" y="24114"/>
                </a:lnTo>
                <a:cubicBezTo>
                  <a:pt x="142165" y="15836"/>
                  <a:pt x="135327" y="8998"/>
                  <a:pt x="127049" y="8998"/>
                </a:cubicBezTo>
                <a:lnTo>
                  <a:pt x="38511" y="8998"/>
                </a:lnTo>
                <a:close/>
                <a:moveTo>
                  <a:pt x="34192" y="0"/>
                </a:moveTo>
                <a:lnTo>
                  <a:pt x="127049" y="0"/>
                </a:lnTo>
                <a:cubicBezTo>
                  <a:pt x="135327" y="0"/>
                  <a:pt x="142165" y="3959"/>
                  <a:pt x="146844" y="10437"/>
                </a:cubicBezTo>
                <a:cubicBezTo>
                  <a:pt x="151163" y="3959"/>
                  <a:pt x="158361" y="0"/>
                  <a:pt x="166279" y="0"/>
                </a:cubicBezTo>
                <a:lnTo>
                  <a:pt x="259497" y="0"/>
                </a:lnTo>
                <a:cubicBezTo>
                  <a:pt x="261656" y="0"/>
                  <a:pt x="263815" y="1799"/>
                  <a:pt x="263815" y="4679"/>
                </a:cubicBezTo>
                <a:lnTo>
                  <a:pt x="263815" y="29513"/>
                </a:lnTo>
                <a:lnTo>
                  <a:pt x="289009" y="29513"/>
                </a:lnTo>
                <a:cubicBezTo>
                  <a:pt x="291169" y="29513"/>
                  <a:pt x="293328" y="31672"/>
                  <a:pt x="293328" y="34191"/>
                </a:cubicBezTo>
                <a:lnTo>
                  <a:pt x="293328" y="102215"/>
                </a:lnTo>
                <a:cubicBezTo>
                  <a:pt x="293328" y="104734"/>
                  <a:pt x="291169" y="106534"/>
                  <a:pt x="289009" y="106534"/>
                </a:cubicBezTo>
                <a:cubicBezTo>
                  <a:pt x="286490" y="106534"/>
                  <a:pt x="284690" y="104734"/>
                  <a:pt x="284690" y="102215"/>
                </a:cubicBezTo>
                <a:lnTo>
                  <a:pt x="284690" y="38510"/>
                </a:lnTo>
                <a:lnTo>
                  <a:pt x="263815" y="38510"/>
                </a:lnTo>
                <a:lnTo>
                  <a:pt x="263815" y="96456"/>
                </a:lnTo>
                <a:cubicBezTo>
                  <a:pt x="273893" y="101495"/>
                  <a:pt x="282531" y="109773"/>
                  <a:pt x="287930" y="120931"/>
                </a:cubicBezTo>
                <a:cubicBezTo>
                  <a:pt x="288649" y="122010"/>
                  <a:pt x="288649" y="123810"/>
                  <a:pt x="287930" y="124890"/>
                </a:cubicBezTo>
                <a:cubicBezTo>
                  <a:pt x="286850" y="126329"/>
                  <a:pt x="285410" y="127049"/>
                  <a:pt x="283971" y="127049"/>
                </a:cubicBezTo>
                <a:lnTo>
                  <a:pt x="237182" y="127049"/>
                </a:lnTo>
                <a:lnTo>
                  <a:pt x="227464" y="143605"/>
                </a:lnTo>
                <a:lnTo>
                  <a:pt x="237182" y="160521"/>
                </a:lnTo>
                <a:lnTo>
                  <a:pt x="283971" y="160521"/>
                </a:lnTo>
                <a:cubicBezTo>
                  <a:pt x="285410" y="160521"/>
                  <a:pt x="286850" y="161241"/>
                  <a:pt x="287930" y="162320"/>
                </a:cubicBezTo>
                <a:cubicBezTo>
                  <a:pt x="288649" y="163760"/>
                  <a:pt x="288649" y="165200"/>
                  <a:pt x="287930" y="166999"/>
                </a:cubicBezTo>
                <a:cubicBezTo>
                  <a:pt x="282531" y="177797"/>
                  <a:pt x="273893" y="186075"/>
                  <a:pt x="263815" y="190753"/>
                </a:cubicBezTo>
                <a:lnTo>
                  <a:pt x="263815" y="257337"/>
                </a:lnTo>
                <a:cubicBezTo>
                  <a:pt x="263815" y="259857"/>
                  <a:pt x="261656" y="261656"/>
                  <a:pt x="259497" y="261656"/>
                </a:cubicBezTo>
                <a:lnTo>
                  <a:pt x="166279" y="261656"/>
                </a:lnTo>
                <a:cubicBezTo>
                  <a:pt x="158001" y="261656"/>
                  <a:pt x="151163" y="268854"/>
                  <a:pt x="151163" y="277132"/>
                </a:cubicBezTo>
                <a:lnTo>
                  <a:pt x="151163" y="284690"/>
                </a:lnTo>
                <a:lnTo>
                  <a:pt x="284690" y="284690"/>
                </a:lnTo>
                <a:lnTo>
                  <a:pt x="284690" y="185355"/>
                </a:lnTo>
                <a:cubicBezTo>
                  <a:pt x="284690" y="182835"/>
                  <a:pt x="286490" y="180676"/>
                  <a:pt x="289009" y="180676"/>
                </a:cubicBezTo>
                <a:cubicBezTo>
                  <a:pt x="291169" y="180676"/>
                  <a:pt x="293328" y="182835"/>
                  <a:pt x="293328" y="185355"/>
                </a:cubicBezTo>
                <a:lnTo>
                  <a:pt x="293328" y="289009"/>
                </a:lnTo>
                <a:cubicBezTo>
                  <a:pt x="293328" y="291529"/>
                  <a:pt x="291169" y="293328"/>
                  <a:pt x="289009" y="293328"/>
                </a:cubicBezTo>
                <a:lnTo>
                  <a:pt x="4679" y="293328"/>
                </a:lnTo>
                <a:cubicBezTo>
                  <a:pt x="1799" y="293328"/>
                  <a:pt x="0" y="291529"/>
                  <a:pt x="0" y="289009"/>
                </a:cubicBezTo>
                <a:lnTo>
                  <a:pt x="0" y="185355"/>
                </a:lnTo>
                <a:cubicBezTo>
                  <a:pt x="0" y="182835"/>
                  <a:pt x="1799" y="180676"/>
                  <a:pt x="4679" y="180676"/>
                </a:cubicBezTo>
                <a:cubicBezTo>
                  <a:pt x="7198" y="180676"/>
                  <a:pt x="8998" y="182835"/>
                  <a:pt x="8998" y="185355"/>
                </a:cubicBezTo>
                <a:lnTo>
                  <a:pt x="8998" y="284690"/>
                </a:lnTo>
                <a:lnTo>
                  <a:pt x="142165" y="284690"/>
                </a:lnTo>
                <a:lnTo>
                  <a:pt x="142165" y="277132"/>
                </a:lnTo>
                <a:cubicBezTo>
                  <a:pt x="142165" y="268854"/>
                  <a:pt x="135327" y="261656"/>
                  <a:pt x="127049" y="261656"/>
                </a:cubicBezTo>
                <a:lnTo>
                  <a:pt x="34192" y="261656"/>
                </a:lnTo>
                <a:cubicBezTo>
                  <a:pt x="31672" y="261656"/>
                  <a:pt x="29873" y="259857"/>
                  <a:pt x="29873" y="257337"/>
                </a:cubicBezTo>
                <a:lnTo>
                  <a:pt x="29873" y="190753"/>
                </a:lnTo>
                <a:cubicBezTo>
                  <a:pt x="12237" y="182476"/>
                  <a:pt x="0" y="164480"/>
                  <a:pt x="0" y="143605"/>
                </a:cubicBezTo>
                <a:cubicBezTo>
                  <a:pt x="0" y="122730"/>
                  <a:pt x="12237" y="105094"/>
                  <a:pt x="29873" y="96456"/>
                </a:cubicBezTo>
                <a:lnTo>
                  <a:pt x="29873" y="38510"/>
                </a:lnTo>
                <a:lnTo>
                  <a:pt x="8998" y="38510"/>
                </a:lnTo>
                <a:lnTo>
                  <a:pt x="8998" y="102215"/>
                </a:lnTo>
                <a:cubicBezTo>
                  <a:pt x="8998" y="104734"/>
                  <a:pt x="7198" y="106534"/>
                  <a:pt x="4679" y="106534"/>
                </a:cubicBezTo>
                <a:cubicBezTo>
                  <a:pt x="1799" y="106534"/>
                  <a:pt x="0" y="104734"/>
                  <a:pt x="0" y="102215"/>
                </a:cubicBezTo>
                <a:lnTo>
                  <a:pt x="0" y="34191"/>
                </a:lnTo>
                <a:cubicBezTo>
                  <a:pt x="0" y="31672"/>
                  <a:pt x="1799" y="29513"/>
                  <a:pt x="4679" y="29513"/>
                </a:cubicBezTo>
                <a:lnTo>
                  <a:pt x="29873" y="29513"/>
                </a:lnTo>
                <a:lnTo>
                  <a:pt x="29873" y="4679"/>
                </a:lnTo>
                <a:cubicBezTo>
                  <a:pt x="29873" y="1799"/>
                  <a:pt x="31672" y="0"/>
                  <a:pt x="34192" y="0"/>
                </a:cubicBezTo>
                <a:close/>
              </a:path>
            </a:pathLst>
          </a:custGeom>
          <a:solidFill>
            <a:schemeClr val="accent4"/>
          </a:solidFill>
          <a:ln>
            <a:noFill/>
          </a:ln>
          <a:effectLst/>
        </p:spPr>
        <p:txBody>
          <a:bodyPr anchor="ctr"/>
          <a:lstStyle/>
          <a:p>
            <a:endParaRPr lang="en-US" sz="675" dirty="0">
              <a:latin typeface="Montserrat Light" pitchFamily="2" charset="77"/>
            </a:endParaRPr>
          </a:p>
        </p:txBody>
      </p:sp>
      <p:sp>
        <p:nvSpPr>
          <p:cNvPr id="68" name="Freeform 1018">
            <a:extLst>
              <a:ext uri="{FF2B5EF4-FFF2-40B4-BE49-F238E27FC236}">
                <a16:creationId xmlns:a16="http://schemas.microsoft.com/office/drawing/2014/main" id="{0B4308CE-39E6-4B42-B4CE-34FBD934AF4D}"/>
              </a:ext>
            </a:extLst>
          </p:cNvPr>
          <p:cNvSpPr>
            <a:spLocks noChangeAspect="1" noChangeArrowheads="1"/>
          </p:cNvSpPr>
          <p:nvPr/>
        </p:nvSpPr>
        <p:spPr bwMode="auto">
          <a:xfrm>
            <a:off x="2040191" y="2454300"/>
            <a:ext cx="337901" cy="337900"/>
          </a:xfrm>
          <a:custGeom>
            <a:avLst/>
            <a:gdLst>
              <a:gd name="T0" fmla="*/ 229080 w 293329"/>
              <a:gd name="T1" fmla="*/ 254744 h 293327"/>
              <a:gd name="T2" fmla="*/ 188014 w 293329"/>
              <a:gd name="T3" fmla="*/ 254744 h 293327"/>
              <a:gd name="T4" fmla="*/ 169003 w 293329"/>
              <a:gd name="T5" fmla="*/ 250156 h 293327"/>
              <a:gd name="T6" fmla="*/ 141338 w 293329"/>
              <a:gd name="T7" fmla="*/ 259333 h 293327"/>
              <a:gd name="T8" fmla="*/ 4309 w 293329"/>
              <a:gd name="T9" fmla="*/ 243782 h 293327"/>
              <a:gd name="T10" fmla="*/ 22267 w 293329"/>
              <a:gd name="T11" fmla="*/ 273613 h 293327"/>
              <a:gd name="T12" fmla="*/ 87275 w 293329"/>
              <a:gd name="T13" fmla="*/ 277926 h 293327"/>
              <a:gd name="T14" fmla="*/ 22267 w 293329"/>
              <a:gd name="T15" fmla="*/ 282239 h 293327"/>
              <a:gd name="T16" fmla="*/ 4309 w 293329"/>
              <a:gd name="T17" fmla="*/ 243782 h 293327"/>
              <a:gd name="T18" fmla="*/ 264134 w 293329"/>
              <a:gd name="T19" fmla="*/ 219883 h 293327"/>
              <a:gd name="T20" fmla="*/ 219880 w 293329"/>
              <a:gd name="T21" fmla="*/ 219883 h 293327"/>
              <a:gd name="T22" fmla="*/ 200519 w 293329"/>
              <a:gd name="T23" fmla="*/ 215102 h 293327"/>
              <a:gd name="T24" fmla="*/ 141332 w 293329"/>
              <a:gd name="T25" fmla="*/ 224295 h 293327"/>
              <a:gd name="T26" fmla="*/ 189564 w 293329"/>
              <a:gd name="T27" fmla="*/ 178455 h 293327"/>
              <a:gd name="T28" fmla="*/ 261350 w 293329"/>
              <a:gd name="T29" fmla="*/ 187633 h 293327"/>
              <a:gd name="T30" fmla="*/ 189564 w 293329"/>
              <a:gd name="T31" fmla="*/ 178455 h 293327"/>
              <a:gd name="T32" fmla="*/ 170123 w 293329"/>
              <a:gd name="T33" fmla="*/ 183044 h 293327"/>
              <a:gd name="T34" fmla="*/ 137026 w 293329"/>
              <a:gd name="T35" fmla="*/ 183044 h 293327"/>
              <a:gd name="T36" fmla="*/ 92526 w 293329"/>
              <a:gd name="T37" fmla="*/ 178455 h 293327"/>
              <a:gd name="T38" fmla="*/ 76010 w 293329"/>
              <a:gd name="T39" fmla="*/ 187633 h 293327"/>
              <a:gd name="T40" fmla="*/ 34725 w 293329"/>
              <a:gd name="T41" fmla="*/ 178455 h 293327"/>
              <a:gd name="T42" fmla="*/ 52166 w 293329"/>
              <a:gd name="T43" fmla="*/ 187633 h 293327"/>
              <a:gd name="T44" fmla="*/ 34725 w 293329"/>
              <a:gd name="T45" fmla="*/ 178455 h 293327"/>
              <a:gd name="T46" fmla="*/ 264138 w 293329"/>
              <a:gd name="T47" fmla="*/ 147814 h 293327"/>
              <a:gd name="T48" fmla="*/ 227848 w 293329"/>
              <a:gd name="T49" fmla="*/ 147814 h 293327"/>
              <a:gd name="T50" fmla="*/ 208818 w 293329"/>
              <a:gd name="T51" fmla="*/ 143402 h 293327"/>
              <a:gd name="T52" fmla="*/ 141356 w 293329"/>
              <a:gd name="T53" fmla="*/ 152595 h 293327"/>
              <a:gd name="T54" fmla="*/ 34600 w 293329"/>
              <a:gd name="T55" fmla="*/ 143402 h 293327"/>
              <a:gd name="T56" fmla="*/ 94099 w 293329"/>
              <a:gd name="T57" fmla="*/ 152595 h 293327"/>
              <a:gd name="T58" fmla="*/ 34600 w 293329"/>
              <a:gd name="T59" fmla="*/ 143402 h 293327"/>
              <a:gd name="T60" fmla="*/ 265724 w 293329"/>
              <a:gd name="T61" fmla="*/ 111535 h 293327"/>
              <a:gd name="T62" fmla="*/ 191200 w 293329"/>
              <a:gd name="T63" fmla="*/ 111535 h 293327"/>
              <a:gd name="T64" fmla="*/ 103267 w 293329"/>
              <a:gd name="T65" fmla="*/ 106755 h 293327"/>
              <a:gd name="T66" fmla="*/ 76055 w 293329"/>
              <a:gd name="T67" fmla="*/ 115947 h 293327"/>
              <a:gd name="T68" fmla="*/ 34665 w 293329"/>
              <a:gd name="T69" fmla="*/ 106755 h 293327"/>
              <a:gd name="T70" fmla="*/ 52236 w 293329"/>
              <a:gd name="T71" fmla="*/ 115947 h 293327"/>
              <a:gd name="T72" fmla="*/ 34665 w 293329"/>
              <a:gd name="T73" fmla="*/ 106755 h 293327"/>
              <a:gd name="T74" fmla="*/ 160748 w 293329"/>
              <a:gd name="T75" fmla="*/ 119570 h 293327"/>
              <a:gd name="T76" fmla="*/ 169780 w 293329"/>
              <a:gd name="T77" fmla="*/ 123543 h 293327"/>
              <a:gd name="T78" fmla="*/ 116317 w 293329"/>
              <a:gd name="T79" fmla="*/ 285378 h 293327"/>
              <a:gd name="T80" fmla="*/ 169780 w 293329"/>
              <a:gd name="T81" fmla="*/ 80194 h 293327"/>
              <a:gd name="T82" fmla="*/ 133484 w 293329"/>
              <a:gd name="T83" fmla="*/ 76482 h 293327"/>
              <a:gd name="T84" fmla="*/ 97195 w 293329"/>
              <a:gd name="T85" fmla="*/ 76482 h 293327"/>
              <a:gd name="T86" fmla="*/ 78171 w 293329"/>
              <a:gd name="T87" fmla="*/ 71701 h 293327"/>
              <a:gd name="T88" fmla="*/ 34595 w 293329"/>
              <a:gd name="T89" fmla="*/ 80893 h 293327"/>
              <a:gd name="T90" fmla="*/ 69711 w 293329"/>
              <a:gd name="T91" fmla="*/ 36647 h 293327"/>
              <a:gd name="T92" fmla="*/ 117938 w 293329"/>
              <a:gd name="T93" fmla="*/ 45824 h 293327"/>
              <a:gd name="T94" fmla="*/ 69711 w 293329"/>
              <a:gd name="T95" fmla="*/ 36647 h 293327"/>
              <a:gd name="T96" fmla="*/ 107287 w 293329"/>
              <a:gd name="T97" fmla="*/ 213852 h 293327"/>
              <a:gd name="T98" fmla="*/ 162194 w 293329"/>
              <a:gd name="T99" fmla="*/ 72609 h 293327"/>
              <a:gd name="T100" fmla="*/ 178811 w 293329"/>
              <a:gd name="T101" fmla="*/ 8671 h 293327"/>
              <a:gd name="T102" fmla="*/ 230214 w 293329"/>
              <a:gd name="T103" fmla="*/ 12172 h 293327"/>
              <a:gd name="T104" fmla="*/ 294407 w 293329"/>
              <a:gd name="T105" fmla="*/ 45955 h 293327"/>
              <a:gd name="T106" fmla="*/ 285751 w 293329"/>
              <a:gd name="T107" fmla="*/ 34096 h 293327"/>
              <a:gd name="T108" fmla="*/ 230214 w 293329"/>
              <a:gd name="T109" fmla="*/ 29782 h 293327"/>
              <a:gd name="T110" fmla="*/ 4334 w 293329"/>
              <a:gd name="T111" fmla="*/ 0 h 293327"/>
              <a:gd name="T112" fmla="*/ 187481 w 293329"/>
              <a:gd name="T113" fmla="*/ 71164 h 293327"/>
              <a:gd name="T114" fmla="*/ 294406 w 293329"/>
              <a:gd name="T115" fmla="*/ 290074 h 293327"/>
              <a:gd name="T116" fmla="*/ 107287 w 293329"/>
              <a:gd name="T117" fmla="*/ 290074 h 293327"/>
              <a:gd name="T118" fmla="*/ 0 w 293329"/>
              <a:gd name="T119" fmla="*/ 218549 h 293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329" h="293327">
                <a:moveTo>
                  <a:pt x="191991" y="249237"/>
                </a:moveTo>
                <a:lnTo>
                  <a:pt x="223575" y="249237"/>
                </a:lnTo>
                <a:cubicBezTo>
                  <a:pt x="226088" y="249237"/>
                  <a:pt x="228241" y="251142"/>
                  <a:pt x="228241" y="253809"/>
                </a:cubicBezTo>
                <a:cubicBezTo>
                  <a:pt x="228241" y="256476"/>
                  <a:pt x="226088" y="258381"/>
                  <a:pt x="223575" y="258381"/>
                </a:cubicBezTo>
                <a:lnTo>
                  <a:pt x="191991" y="258381"/>
                </a:lnTo>
                <a:cubicBezTo>
                  <a:pt x="189478" y="258381"/>
                  <a:pt x="187325" y="256476"/>
                  <a:pt x="187325" y="253809"/>
                </a:cubicBezTo>
                <a:cubicBezTo>
                  <a:pt x="187325" y="251142"/>
                  <a:pt x="189478" y="249237"/>
                  <a:pt x="191991" y="249237"/>
                </a:cubicBezTo>
                <a:close/>
                <a:moveTo>
                  <a:pt x="140820" y="249237"/>
                </a:moveTo>
                <a:lnTo>
                  <a:pt x="168384" y="249237"/>
                </a:lnTo>
                <a:cubicBezTo>
                  <a:pt x="170890" y="249237"/>
                  <a:pt x="172680" y="251142"/>
                  <a:pt x="172680" y="253809"/>
                </a:cubicBezTo>
                <a:cubicBezTo>
                  <a:pt x="172680" y="256476"/>
                  <a:pt x="170890" y="258381"/>
                  <a:pt x="168384" y="258381"/>
                </a:cubicBezTo>
                <a:lnTo>
                  <a:pt x="140820" y="258381"/>
                </a:lnTo>
                <a:cubicBezTo>
                  <a:pt x="138673" y="258381"/>
                  <a:pt x="136525" y="256476"/>
                  <a:pt x="136525" y="253809"/>
                </a:cubicBezTo>
                <a:cubicBezTo>
                  <a:pt x="136525" y="251142"/>
                  <a:pt x="138673" y="249237"/>
                  <a:pt x="140820" y="249237"/>
                </a:cubicBezTo>
                <a:close/>
                <a:moveTo>
                  <a:pt x="4294" y="242887"/>
                </a:moveTo>
                <a:cubicBezTo>
                  <a:pt x="7157" y="242887"/>
                  <a:pt x="8946" y="245036"/>
                  <a:pt x="8946" y="247184"/>
                </a:cubicBezTo>
                <a:lnTo>
                  <a:pt x="8946" y="259359"/>
                </a:lnTo>
                <a:cubicBezTo>
                  <a:pt x="8946" y="266521"/>
                  <a:pt x="15029" y="272608"/>
                  <a:pt x="22186" y="272608"/>
                </a:cubicBezTo>
                <a:lnTo>
                  <a:pt x="64053" y="272608"/>
                </a:lnTo>
                <a:lnTo>
                  <a:pt x="64053" y="263656"/>
                </a:lnTo>
                <a:lnTo>
                  <a:pt x="86955" y="276905"/>
                </a:lnTo>
                <a:lnTo>
                  <a:pt x="64053" y="290154"/>
                </a:lnTo>
                <a:lnTo>
                  <a:pt x="64053" y="281202"/>
                </a:lnTo>
                <a:lnTo>
                  <a:pt x="22186" y="281202"/>
                </a:lnTo>
                <a:cubicBezTo>
                  <a:pt x="10019" y="281202"/>
                  <a:pt x="0" y="271534"/>
                  <a:pt x="0" y="259359"/>
                </a:cubicBezTo>
                <a:lnTo>
                  <a:pt x="0" y="247184"/>
                </a:lnTo>
                <a:cubicBezTo>
                  <a:pt x="0" y="245036"/>
                  <a:pt x="2147" y="242887"/>
                  <a:pt x="4294" y="242887"/>
                </a:cubicBezTo>
                <a:close/>
                <a:moveTo>
                  <a:pt x="223377" y="214312"/>
                </a:moveTo>
                <a:lnTo>
                  <a:pt x="258865" y="214312"/>
                </a:lnTo>
                <a:cubicBezTo>
                  <a:pt x="261374" y="214312"/>
                  <a:pt x="263167" y="216510"/>
                  <a:pt x="263167" y="219075"/>
                </a:cubicBezTo>
                <a:cubicBezTo>
                  <a:pt x="263167" y="221639"/>
                  <a:pt x="261374" y="223471"/>
                  <a:pt x="258865" y="223471"/>
                </a:cubicBezTo>
                <a:lnTo>
                  <a:pt x="223377" y="223471"/>
                </a:lnTo>
                <a:cubicBezTo>
                  <a:pt x="220868" y="223471"/>
                  <a:pt x="219075" y="221639"/>
                  <a:pt x="219075" y="219075"/>
                </a:cubicBezTo>
                <a:cubicBezTo>
                  <a:pt x="219075" y="216510"/>
                  <a:pt x="220868" y="214312"/>
                  <a:pt x="223377" y="214312"/>
                </a:cubicBezTo>
                <a:close/>
                <a:moveTo>
                  <a:pt x="140814" y="214312"/>
                </a:moveTo>
                <a:lnTo>
                  <a:pt x="199784" y="214312"/>
                </a:lnTo>
                <a:cubicBezTo>
                  <a:pt x="202286" y="214312"/>
                  <a:pt x="204430" y="216510"/>
                  <a:pt x="204430" y="219075"/>
                </a:cubicBezTo>
                <a:cubicBezTo>
                  <a:pt x="204430" y="221639"/>
                  <a:pt x="202286" y="223471"/>
                  <a:pt x="199784" y="223471"/>
                </a:cubicBezTo>
                <a:lnTo>
                  <a:pt x="140814" y="223471"/>
                </a:lnTo>
                <a:cubicBezTo>
                  <a:pt x="138669" y="223471"/>
                  <a:pt x="136525" y="221639"/>
                  <a:pt x="136525" y="219075"/>
                </a:cubicBezTo>
                <a:cubicBezTo>
                  <a:pt x="136525" y="216510"/>
                  <a:pt x="138669" y="214312"/>
                  <a:pt x="140814" y="214312"/>
                </a:cubicBezTo>
                <a:close/>
                <a:moveTo>
                  <a:pt x="188870" y="177800"/>
                </a:moveTo>
                <a:lnTo>
                  <a:pt x="260393" y="177800"/>
                </a:lnTo>
                <a:cubicBezTo>
                  <a:pt x="262935" y="177800"/>
                  <a:pt x="264750" y="179705"/>
                  <a:pt x="264750" y="182372"/>
                </a:cubicBezTo>
                <a:cubicBezTo>
                  <a:pt x="264750" y="185039"/>
                  <a:pt x="262935" y="186944"/>
                  <a:pt x="260393" y="186944"/>
                </a:cubicBezTo>
                <a:lnTo>
                  <a:pt x="188870" y="186944"/>
                </a:lnTo>
                <a:cubicBezTo>
                  <a:pt x="185965" y="186944"/>
                  <a:pt x="184150" y="185039"/>
                  <a:pt x="184150" y="182372"/>
                </a:cubicBezTo>
                <a:cubicBezTo>
                  <a:pt x="184150" y="179705"/>
                  <a:pt x="185965" y="177800"/>
                  <a:pt x="188870" y="177800"/>
                </a:cubicBezTo>
                <a:close/>
                <a:moveTo>
                  <a:pt x="140873" y="177800"/>
                </a:moveTo>
                <a:lnTo>
                  <a:pt x="165152" y="177800"/>
                </a:lnTo>
                <a:cubicBezTo>
                  <a:pt x="167326" y="177800"/>
                  <a:pt x="169500" y="179705"/>
                  <a:pt x="169500" y="182372"/>
                </a:cubicBezTo>
                <a:cubicBezTo>
                  <a:pt x="169500" y="185039"/>
                  <a:pt x="167326" y="186944"/>
                  <a:pt x="165152" y="186944"/>
                </a:cubicBezTo>
                <a:lnTo>
                  <a:pt x="140873" y="186944"/>
                </a:lnTo>
                <a:cubicBezTo>
                  <a:pt x="138699" y="186944"/>
                  <a:pt x="136525" y="185039"/>
                  <a:pt x="136525" y="182372"/>
                </a:cubicBezTo>
                <a:cubicBezTo>
                  <a:pt x="136525" y="179705"/>
                  <a:pt x="138699" y="177800"/>
                  <a:pt x="140873" y="177800"/>
                </a:cubicBezTo>
                <a:close/>
                <a:moveTo>
                  <a:pt x="75731" y="177800"/>
                </a:moveTo>
                <a:lnTo>
                  <a:pt x="92187" y="177800"/>
                </a:lnTo>
                <a:cubicBezTo>
                  <a:pt x="94334" y="177800"/>
                  <a:pt x="96480" y="179705"/>
                  <a:pt x="96480" y="182372"/>
                </a:cubicBezTo>
                <a:cubicBezTo>
                  <a:pt x="96480" y="185039"/>
                  <a:pt x="94334" y="186944"/>
                  <a:pt x="92187" y="186944"/>
                </a:cubicBezTo>
                <a:lnTo>
                  <a:pt x="75731" y="186944"/>
                </a:lnTo>
                <a:cubicBezTo>
                  <a:pt x="73584" y="186944"/>
                  <a:pt x="71438" y="185039"/>
                  <a:pt x="71438" y="182372"/>
                </a:cubicBezTo>
                <a:cubicBezTo>
                  <a:pt x="71438" y="179705"/>
                  <a:pt x="73584" y="177800"/>
                  <a:pt x="75731" y="177800"/>
                </a:cubicBezTo>
                <a:close/>
                <a:moveTo>
                  <a:pt x="34599" y="177800"/>
                </a:moveTo>
                <a:lnTo>
                  <a:pt x="51974" y="177800"/>
                </a:lnTo>
                <a:cubicBezTo>
                  <a:pt x="54562" y="177800"/>
                  <a:pt x="56780" y="179705"/>
                  <a:pt x="56780" y="182372"/>
                </a:cubicBezTo>
                <a:cubicBezTo>
                  <a:pt x="56780" y="185039"/>
                  <a:pt x="54562" y="186944"/>
                  <a:pt x="51974" y="186944"/>
                </a:cubicBezTo>
                <a:lnTo>
                  <a:pt x="34599" y="186944"/>
                </a:lnTo>
                <a:cubicBezTo>
                  <a:pt x="32011" y="186944"/>
                  <a:pt x="30163" y="185039"/>
                  <a:pt x="30163" y="182372"/>
                </a:cubicBezTo>
                <a:cubicBezTo>
                  <a:pt x="30163" y="179705"/>
                  <a:pt x="32011" y="177800"/>
                  <a:pt x="34599" y="177800"/>
                </a:cubicBezTo>
                <a:close/>
                <a:moveTo>
                  <a:pt x="231622" y="142875"/>
                </a:moveTo>
                <a:lnTo>
                  <a:pt x="258917" y="142875"/>
                </a:lnTo>
                <a:cubicBezTo>
                  <a:pt x="261398" y="142875"/>
                  <a:pt x="263171" y="144707"/>
                  <a:pt x="263171" y="147271"/>
                </a:cubicBezTo>
                <a:cubicBezTo>
                  <a:pt x="263171" y="149836"/>
                  <a:pt x="261398" y="152034"/>
                  <a:pt x="258917" y="152034"/>
                </a:cubicBezTo>
                <a:lnTo>
                  <a:pt x="231622" y="152034"/>
                </a:lnTo>
                <a:cubicBezTo>
                  <a:pt x="229140" y="152034"/>
                  <a:pt x="227013" y="149836"/>
                  <a:pt x="227013" y="147271"/>
                </a:cubicBezTo>
                <a:cubicBezTo>
                  <a:pt x="227013" y="144707"/>
                  <a:pt x="229140" y="142875"/>
                  <a:pt x="231622" y="142875"/>
                </a:cubicBezTo>
                <a:close/>
                <a:moveTo>
                  <a:pt x="140838" y="142875"/>
                </a:moveTo>
                <a:lnTo>
                  <a:pt x="208053" y="142875"/>
                </a:lnTo>
                <a:cubicBezTo>
                  <a:pt x="210569" y="142875"/>
                  <a:pt x="212366" y="144707"/>
                  <a:pt x="212366" y="147271"/>
                </a:cubicBezTo>
                <a:cubicBezTo>
                  <a:pt x="212366" y="149836"/>
                  <a:pt x="210569" y="152034"/>
                  <a:pt x="208053" y="152034"/>
                </a:cubicBezTo>
                <a:lnTo>
                  <a:pt x="140838" y="152034"/>
                </a:lnTo>
                <a:cubicBezTo>
                  <a:pt x="138681" y="152034"/>
                  <a:pt x="136525" y="149836"/>
                  <a:pt x="136525" y="147271"/>
                </a:cubicBezTo>
                <a:cubicBezTo>
                  <a:pt x="136525" y="144707"/>
                  <a:pt x="138681" y="142875"/>
                  <a:pt x="140838" y="142875"/>
                </a:cubicBezTo>
                <a:close/>
                <a:moveTo>
                  <a:pt x="34474" y="142875"/>
                </a:moveTo>
                <a:lnTo>
                  <a:pt x="93754" y="142875"/>
                </a:lnTo>
                <a:cubicBezTo>
                  <a:pt x="96269" y="142875"/>
                  <a:pt x="98065" y="144707"/>
                  <a:pt x="98065" y="147271"/>
                </a:cubicBezTo>
                <a:cubicBezTo>
                  <a:pt x="98065" y="149836"/>
                  <a:pt x="96269" y="152034"/>
                  <a:pt x="93754" y="152034"/>
                </a:cubicBezTo>
                <a:lnTo>
                  <a:pt x="34474" y="152034"/>
                </a:lnTo>
                <a:cubicBezTo>
                  <a:pt x="31959" y="152034"/>
                  <a:pt x="30163" y="149836"/>
                  <a:pt x="30163" y="147271"/>
                </a:cubicBezTo>
                <a:cubicBezTo>
                  <a:pt x="30163" y="144707"/>
                  <a:pt x="31959" y="142875"/>
                  <a:pt x="34474" y="142875"/>
                </a:cubicBezTo>
                <a:close/>
                <a:moveTo>
                  <a:pt x="194846" y="106362"/>
                </a:moveTo>
                <a:lnTo>
                  <a:pt x="260405" y="106362"/>
                </a:lnTo>
                <a:cubicBezTo>
                  <a:pt x="262940" y="106362"/>
                  <a:pt x="264751" y="108560"/>
                  <a:pt x="264751" y="111125"/>
                </a:cubicBezTo>
                <a:cubicBezTo>
                  <a:pt x="264751" y="113323"/>
                  <a:pt x="262940" y="115521"/>
                  <a:pt x="260405" y="115521"/>
                </a:cubicBezTo>
                <a:lnTo>
                  <a:pt x="194846" y="115521"/>
                </a:lnTo>
                <a:cubicBezTo>
                  <a:pt x="192311" y="115521"/>
                  <a:pt x="190500" y="113323"/>
                  <a:pt x="190500" y="111125"/>
                </a:cubicBezTo>
                <a:cubicBezTo>
                  <a:pt x="190500" y="108560"/>
                  <a:pt x="192311" y="106362"/>
                  <a:pt x="194846" y="106362"/>
                </a:cubicBezTo>
                <a:close/>
                <a:moveTo>
                  <a:pt x="75776" y="106362"/>
                </a:moveTo>
                <a:lnTo>
                  <a:pt x="102889" y="106362"/>
                </a:lnTo>
                <a:cubicBezTo>
                  <a:pt x="105781" y="106362"/>
                  <a:pt x="107588" y="108560"/>
                  <a:pt x="107588" y="111125"/>
                </a:cubicBezTo>
                <a:cubicBezTo>
                  <a:pt x="107588" y="113323"/>
                  <a:pt x="105781" y="115521"/>
                  <a:pt x="102889" y="115521"/>
                </a:cubicBezTo>
                <a:lnTo>
                  <a:pt x="75776" y="115521"/>
                </a:lnTo>
                <a:cubicBezTo>
                  <a:pt x="73607" y="115521"/>
                  <a:pt x="71438" y="113323"/>
                  <a:pt x="71438" y="111125"/>
                </a:cubicBezTo>
                <a:cubicBezTo>
                  <a:pt x="71438" y="108560"/>
                  <a:pt x="73607" y="106362"/>
                  <a:pt x="75776" y="106362"/>
                </a:cubicBezTo>
                <a:close/>
                <a:moveTo>
                  <a:pt x="34539" y="106362"/>
                </a:moveTo>
                <a:lnTo>
                  <a:pt x="52044" y="106362"/>
                </a:lnTo>
                <a:cubicBezTo>
                  <a:pt x="54962" y="106362"/>
                  <a:pt x="56785" y="108560"/>
                  <a:pt x="56785" y="111125"/>
                </a:cubicBezTo>
                <a:cubicBezTo>
                  <a:pt x="56785" y="113323"/>
                  <a:pt x="54962" y="115521"/>
                  <a:pt x="52044" y="115521"/>
                </a:cubicBezTo>
                <a:lnTo>
                  <a:pt x="34539" y="115521"/>
                </a:lnTo>
                <a:cubicBezTo>
                  <a:pt x="31986" y="115521"/>
                  <a:pt x="30163" y="113323"/>
                  <a:pt x="30163" y="111125"/>
                </a:cubicBezTo>
                <a:cubicBezTo>
                  <a:pt x="30163" y="108560"/>
                  <a:pt x="31986" y="106362"/>
                  <a:pt x="34539" y="106362"/>
                </a:cubicBezTo>
                <a:close/>
                <a:moveTo>
                  <a:pt x="160160" y="86379"/>
                </a:moveTo>
                <a:lnTo>
                  <a:pt x="123449" y="123090"/>
                </a:lnTo>
                <a:lnTo>
                  <a:pt x="160160" y="119131"/>
                </a:lnTo>
                <a:lnTo>
                  <a:pt x="160160" y="86379"/>
                </a:lnTo>
                <a:close/>
                <a:moveTo>
                  <a:pt x="169158" y="79900"/>
                </a:moveTo>
                <a:lnTo>
                  <a:pt x="169158" y="123090"/>
                </a:lnTo>
                <a:cubicBezTo>
                  <a:pt x="169158" y="124889"/>
                  <a:pt x="167359" y="127049"/>
                  <a:pt x="165199" y="127409"/>
                </a:cubicBezTo>
                <a:lnTo>
                  <a:pt x="115891" y="132807"/>
                </a:lnTo>
                <a:lnTo>
                  <a:pt x="115891" y="284330"/>
                </a:lnTo>
                <a:lnTo>
                  <a:pt x="284690" y="284330"/>
                </a:lnTo>
                <a:lnTo>
                  <a:pt x="284690" y="79900"/>
                </a:lnTo>
                <a:lnTo>
                  <a:pt x="169158" y="79900"/>
                </a:lnTo>
                <a:close/>
                <a:moveTo>
                  <a:pt x="101446" y="71437"/>
                </a:moveTo>
                <a:lnTo>
                  <a:pt x="128387" y="71437"/>
                </a:lnTo>
                <a:cubicBezTo>
                  <a:pt x="130868" y="71437"/>
                  <a:pt x="132995" y="73635"/>
                  <a:pt x="132995" y="76200"/>
                </a:cubicBezTo>
                <a:cubicBezTo>
                  <a:pt x="132995" y="78398"/>
                  <a:pt x="130868" y="80596"/>
                  <a:pt x="128387" y="80596"/>
                </a:cubicBezTo>
                <a:lnTo>
                  <a:pt x="101446" y="80596"/>
                </a:lnTo>
                <a:cubicBezTo>
                  <a:pt x="98610" y="80596"/>
                  <a:pt x="96838" y="78398"/>
                  <a:pt x="96838" y="76200"/>
                </a:cubicBezTo>
                <a:cubicBezTo>
                  <a:pt x="96838" y="73635"/>
                  <a:pt x="98610" y="71437"/>
                  <a:pt x="101446" y="71437"/>
                </a:cubicBezTo>
                <a:close/>
                <a:moveTo>
                  <a:pt x="34469" y="71437"/>
                </a:moveTo>
                <a:lnTo>
                  <a:pt x="77885" y="71437"/>
                </a:lnTo>
                <a:cubicBezTo>
                  <a:pt x="80038" y="71437"/>
                  <a:pt x="82191" y="73635"/>
                  <a:pt x="82191" y="76200"/>
                </a:cubicBezTo>
                <a:cubicBezTo>
                  <a:pt x="82191" y="78398"/>
                  <a:pt x="80038" y="80596"/>
                  <a:pt x="77885" y="80596"/>
                </a:cubicBezTo>
                <a:lnTo>
                  <a:pt x="34469" y="80596"/>
                </a:lnTo>
                <a:cubicBezTo>
                  <a:pt x="31957" y="80596"/>
                  <a:pt x="30163" y="78398"/>
                  <a:pt x="30163" y="76200"/>
                </a:cubicBezTo>
                <a:cubicBezTo>
                  <a:pt x="30163" y="73635"/>
                  <a:pt x="31957" y="71437"/>
                  <a:pt x="34469" y="71437"/>
                </a:cubicBezTo>
                <a:close/>
                <a:moveTo>
                  <a:pt x="69456" y="36512"/>
                </a:moveTo>
                <a:lnTo>
                  <a:pt x="117506" y="36512"/>
                </a:lnTo>
                <a:cubicBezTo>
                  <a:pt x="120054" y="36512"/>
                  <a:pt x="121874" y="38417"/>
                  <a:pt x="121874" y="41084"/>
                </a:cubicBezTo>
                <a:cubicBezTo>
                  <a:pt x="121874" y="43751"/>
                  <a:pt x="120054" y="45656"/>
                  <a:pt x="117506" y="45656"/>
                </a:cubicBezTo>
                <a:lnTo>
                  <a:pt x="69456" y="45656"/>
                </a:lnTo>
                <a:cubicBezTo>
                  <a:pt x="66908" y="45656"/>
                  <a:pt x="65088" y="43751"/>
                  <a:pt x="65088" y="41084"/>
                </a:cubicBezTo>
                <a:cubicBezTo>
                  <a:pt x="65088" y="38417"/>
                  <a:pt x="66908" y="36512"/>
                  <a:pt x="69456" y="36512"/>
                </a:cubicBezTo>
                <a:close/>
                <a:moveTo>
                  <a:pt x="8998" y="8638"/>
                </a:moveTo>
                <a:lnTo>
                  <a:pt x="8998" y="213067"/>
                </a:lnTo>
                <a:lnTo>
                  <a:pt x="106894" y="213067"/>
                </a:lnTo>
                <a:lnTo>
                  <a:pt x="106894" y="128848"/>
                </a:lnTo>
                <a:cubicBezTo>
                  <a:pt x="106894" y="127768"/>
                  <a:pt x="107253" y="126689"/>
                  <a:pt x="107973" y="125609"/>
                </a:cubicBezTo>
                <a:lnTo>
                  <a:pt x="161600" y="72342"/>
                </a:lnTo>
                <a:cubicBezTo>
                  <a:pt x="162320" y="71263"/>
                  <a:pt x="163400" y="70903"/>
                  <a:pt x="164839" y="70903"/>
                </a:cubicBezTo>
                <a:lnTo>
                  <a:pt x="178156" y="70903"/>
                </a:lnTo>
                <a:lnTo>
                  <a:pt x="178156" y="8638"/>
                </a:lnTo>
                <a:lnTo>
                  <a:pt x="8998" y="8638"/>
                </a:lnTo>
                <a:close/>
                <a:moveTo>
                  <a:pt x="229371" y="3175"/>
                </a:moveTo>
                <a:lnTo>
                  <a:pt x="229371" y="12127"/>
                </a:lnTo>
                <a:lnTo>
                  <a:pt x="271411" y="12127"/>
                </a:lnTo>
                <a:cubicBezTo>
                  <a:pt x="283627" y="12127"/>
                  <a:pt x="293329" y="21796"/>
                  <a:pt x="293329" y="33970"/>
                </a:cubicBezTo>
                <a:lnTo>
                  <a:pt x="293329" y="45787"/>
                </a:lnTo>
                <a:cubicBezTo>
                  <a:pt x="293329" y="48294"/>
                  <a:pt x="291532" y="50442"/>
                  <a:pt x="289017" y="50442"/>
                </a:cubicBezTo>
                <a:cubicBezTo>
                  <a:pt x="286861" y="50442"/>
                  <a:pt x="284705" y="48294"/>
                  <a:pt x="284705" y="45787"/>
                </a:cubicBezTo>
                <a:lnTo>
                  <a:pt x="284705" y="33970"/>
                </a:lnTo>
                <a:cubicBezTo>
                  <a:pt x="284705" y="26809"/>
                  <a:pt x="278597" y="20721"/>
                  <a:pt x="271411" y="20721"/>
                </a:cubicBezTo>
                <a:lnTo>
                  <a:pt x="229371" y="20721"/>
                </a:lnTo>
                <a:lnTo>
                  <a:pt x="229371" y="29673"/>
                </a:lnTo>
                <a:lnTo>
                  <a:pt x="206375" y="16424"/>
                </a:lnTo>
                <a:lnTo>
                  <a:pt x="229371" y="3175"/>
                </a:lnTo>
                <a:close/>
                <a:moveTo>
                  <a:pt x="4319" y="0"/>
                </a:moveTo>
                <a:lnTo>
                  <a:pt x="182475" y="0"/>
                </a:lnTo>
                <a:cubicBezTo>
                  <a:pt x="184994" y="0"/>
                  <a:pt x="186794" y="1799"/>
                  <a:pt x="186794" y="4319"/>
                </a:cubicBezTo>
                <a:lnTo>
                  <a:pt x="186794" y="70903"/>
                </a:lnTo>
                <a:lnTo>
                  <a:pt x="289009" y="70903"/>
                </a:lnTo>
                <a:cubicBezTo>
                  <a:pt x="291529" y="70903"/>
                  <a:pt x="293328" y="73062"/>
                  <a:pt x="293328" y="75581"/>
                </a:cubicBezTo>
                <a:lnTo>
                  <a:pt x="293328" y="289008"/>
                </a:lnTo>
                <a:cubicBezTo>
                  <a:pt x="293328" y="291168"/>
                  <a:pt x="291529" y="293327"/>
                  <a:pt x="289009" y="293327"/>
                </a:cubicBezTo>
                <a:lnTo>
                  <a:pt x="111212" y="293327"/>
                </a:lnTo>
                <a:cubicBezTo>
                  <a:pt x="109053" y="293327"/>
                  <a:pt x="106894" y="291168"/>
                  <a:pt x="106894" y="289008"/>
                </a:cubicBezTo>
                <a:lnTo>
                  <a:pt x="106894" y="222065"/>
                </a:lnTo>
                <a:lnTo>
                  <a:pt x="4319" y="222065"/>
                </a:lnTo>
                <a:cubicBezTo>
                  <a:pt x="2159" y="222065"/>
                  <a:pt x="0" y="220265"/>
                  <a:pt x="0" y="217746"/>
                </a:cubicBezTo>
                <a:lnTo>
                  <a:pt x="0" y="4319"/>
                </a:lnTo>
                <a:cubicBezTo>
                  <a:pt x="0" y="1799"/>
                  <a:pt x="2159" y="0"/>
                  <a:pt x="4319" y="0"/>
                </a:cubicBezTo>
                <a:close/>
              </a:path>
            </a:pathLst>
          </a:custGeom>
          <a:solidFill>
            <a:schemeClr val="accent2"/>
          </a:solidFill>
          <a:ln>
            <a:noFill/>
          </a:ln>
          <a:effectLst/>
        </p:spPr>
        <p:txBody>
          <a:bodyPr anchor="ctr"/>
          <a:lstStyle/>
          <a:p>
            <a:endParaRPr lang="en-US" sz="675" dirty="0">
              <a:latin typeface="Montserrat Light" pitchFamily="2" charset="77"/>
            </a:endParaRPr>
          </a:p>
        </p:txBody>
      </p:sp>
      <p:sp>
        <p:nvSpPr>
          <p:cNvPr id="69" name="Freeform 1010">
            <a:extLst>
              <a:ext uri="{FF2B5EF4-FFF2-40B4-BE49-F238E27FC236}">
                <a16:creationId xmlns:a16="http://schemas.microsoft.com/office/drawing/2014/main" id="{15C8DDD5-D866-0743-943B-A0EAFA055CBB}"/>
              </a:ext>
            </a:extLst>
          </p:cNvPr>
          <p:cNvSpPr>
            <a:spLocks noChangeAspect="1" noChangeArrowheads="1"/>
          </p:cNvSpPr>
          <p:nvPr/>
        </p:nvSpPr>
        <p:spPr bwMode="auto">
          <a:xfrm>
            <a:off x="2040191" y="3563697"/>
            <a:ext cx="337901" cy="337900"/>
          </a:xfrm>
          <a:custGeom>
            <a:avLst/>
            <a:gdLst>
              <a:gd name="T0" fmla="*/ 285342 w 293327"/>
              <a:gd name="T1" fmla="*/ 285704 h 293327"/>
              <a:gd name="T2" fmla="*/ 61693 w 293327"/>
              <a:gd name="T3" fmla="*/ 243782 h 293327"/>
              <a:gd name="T4" fmla="*/ 117998 w 293327"/>
              <a:gd name="T5" fmla="*/ 252975 h 293327"/>
              <a:gd name="T6" fmla="*/ 61693 w 293327"/>
              <a:gd name="T7" fmla="*/ 243782 h 293327"/>
              <a:gd name="T8" fmla="*/ 44234 w 293327"/>
              <a:gd name="T9" fmla="*/ 248563 h 293327"/>
              <a:gd name="T10" fmla="*/ 28680 w 293327"/>
              <a:gd name="T11" fmla="*/ 248563 h 293327"/>
              <a:gd name="T12" fmla="*/ 117998 w 293327"/>
              <a:gd name="T13" fmla="*/ 202355 h 293327"/>
              <a:gd name="T14" fmla="*/ 61693 w 293327"/>
              <a:gd name="T15" fmla="*/ 211548 h 293327"/>
              <a:gd name="T16" fmla="*/ 33233 w 293327"/>
              <a:gd name="T17" fmla="*/ 202355 h 293327"/>
              <a:gd name="T18" fmla="*/ 39683 w 293327"/>
              <a:gd name="T19" fmla="*/ 211548 h 293327"/>
              <a:gd name="T20" fmla="*/ 33233 w 293327"/>
              <a:gd name="T21" fmla="*/ 202355 h 293327"/>
              <a:gd name="T22" fmla="*/ 176507 w 293327"/>
              <a:gd name="T23" fmla="*/ 164116 h 293327"/>
              <a:gd name="T24" fmla="*/ 138623 w 293327"/>
              <a:gd name="T25" fmla="*/ 164116 h 293327"/>
              <a:gd name="T26" fmla="*/ 117998 w 293327"/>
              <a:gd name="T27" fmla="*/ 159335 h 293327"/>
              <a:gd name="T28" fmla="*/ 61693 w 293327"/>
              <a:gd name="T29" fmla="*/ 168528 h 293327"/>
              <a:gd name="T30" fmla="*/ 33233 w 293327"/>
              <a:gd name="T31" fmla="*/ 159335 h 293327"/>
              <a:gd name="T32" fmla="*/ 39683 w 293327"/>
              <a:gd name="T33" fmla="*/ 168528 h 293327"/>
              <a:gd name="T34" fmla="*/ 33233 w 293327"/>
              <a:gd name="T35" fmla="*/ 159335 h 293327"/>
              <a:gd name="T36" fmla="*/ 176505 w 293327"/>
              <a:gd name="T37" fmla="*/ 122688 h 293327"/>
              <a:gd name="T38" fmla="*/ 114723 w 293327"/>
              <a:gd name="T39" fmla="*/ 122688 h 293327"/>
              <a:gd name="T40" fmla="*/ 93788 w 293327"/>
              <a:gd name="T41" fmla="*/ 117908 h 293327"/>
              <a:gd name="T42" fmla="*/ 61648 w 293327"/>
              <a:gd name="T43" fmla="*/ 127101 h 293327"/>
              <a:gd name="T44" fmla="*/ 33233 w 293327"/>
              <a:gd name="T45" fmla="*/ 117908 h 293327"/>
              <a:gd name="T46" fmla="*/ 39683 w 293327"/>
              <a:gd name="T47" fmla="*/ 127101 h 293327"/>
              <a:gd name="T48" fmla="*/ 33233 w 293327"/>
              <a:gd name="T49" fmla="*/ 117908 h 293327"/>
              <a:gd name="T50" fmla="*/ 197550 w 293327"/>
              <a:gd name="T51" fmla="*/ 207744 h 293327"/>
              <a:gd name="T52" fmla="*/ 165989 w 293327"/>
              <a:gd name="T53" fmla="*/ 209558 h 293327"/>
              <a:gd name="T54" fmla="*/ 161635 w 293327"/>
              <a:gd name="T55" fmla="*/ 229501 h 293327"/>
              <a:gd name="T56" fmla="*/ 218953 w 293327"/>
              <a:gd name="T57" fmla="*/ 261772 h 293327"/>
              <a:gd name="T58" fmla="*/ 275183 w 293327"/>
              <a:gd name="T59" fmla="*/ 165683 h 293327"/>
              <a:gd name="T60" fmla="*/ 263575 w 293327"/>
              <a:gd name="T61" fmla="*/ 163869 h 293327"/>
              <a:gd name="T62" fmla="*/ 242897 w 293327"/>
              <a:gd name="T63" fmla="*/ 159881 h 293327"/>
              <a:gd name="T64" fmla="*/ 218591 w 293327"/>
              <a:gd name="T65" fmla="*/ 159518 h 293327"/>
              <a:gd name="T66" fmla="*/ 206619 w 293327"/>
              <a:gd name="T67" fmla="*/ 85547 h 293327"/>
              <a:gd name="T68" fmla="*/ 224032 w 293327"/>
              <a:gd name="T69" fmla="*/ 146464 h 293327"/>
              <a:gd name="T70" fmla="*/ 270830 w 293327"/>
              <a:gd name="T71" fmla="*/ 157342 h 293327"/>
              <a:gd name="T72" fmla="*/ 294411 w 293327"/>
              <a:gd name="T73" fmla="*/ 175473 h 293327"/>
              <a:gd name="T74" fmla="*/ 218953 w 293327"/>
              <a:gd name="T75" fmla="*/ 294407 h 293327"/>
              <a:gd name="T76" fmla="*/ 195736 w 293327"/>
              <a:gd name="T77" fmla="*/ 257059 h 293327"/>
              <a:gd name="T78" fmla="*/ 135153 w 293327"/>
              <a:gd name="T79" fmla="*/ 238929 h 293327"/>
              <a:gd name="T80" fmla="*/ 188844 w 293327"/>
              <a:gd name="T81" fmla="*/ 201943 h 293327"/>
              <a:gd name="T82" fmla="*/ 142912 w 293327"/>
              <a:gd name="T83" fmla="*/ 76482 h 293327"/>
              <a:gd name="T84" fmla="*/ 172218 w 293327"/>
              <a:gd name="T85" fmla="*/ 85674 h 293327"/>
              <a:gd name="T86" fmla="*/ 142912 w 293327"/>
              <a:gd name="T87" fmla="*/ 76482 h 293327"/>
              <a:gd name="T88" fmla="*/ 122328 w 293327"/>
              <a:gd name="T89" fmla="*/ 81261 h 293327"/>
              <a:gd name="T90" fmla="*/ 57361 w 293327"/>
              <a:gd name="T91" fmla="*/ 81261 h 293327"/>
              <a:gd name="T92" fmla="*/ 39683 w 293327"/>
              <a:gd name="T93" fmla="*/ 76482 h 293327"/>
              <a:gd name="T94" fmla="*/ 33233 w 293327"/>
              <a:gd name="T95" fmla="*/ 85674 h 293327"/>
              <a:gd name="T96" fmla="*/ 80416 w 293327"/>
              <a:gd name="T97" fmla="*/ 9031 h 293327"/>
              <a:gd name="T98" fmla="*/ 165539 w 293327"/>
              <a:gd name="T99" fmla="*/ 35400 h 293327"/>
              <a:gd name="T100" fmla="*/ 80416 w 293327"/>
              <a:gd name="T101" fmla="*/ 9031 h 293327"/>
              <a:gd name="T102" fmla="*/ 259357 w 293327"/>
              <a:gd name="T103" fmla="*/ 22395 h 293327"/>
              <a:gd name="T104" fmla="*/ 250302 w 293327"/>
              <a:gd name="T105" fmla="*/ 123543 h 293327"/>
              <a:gd name="T106" fmla="*/ 187636 w 293327"/>
              <a:gd name="T107" fmla="*/ 9031 h 293327"/>
              <a:gd name="T108" fmla="*/ 93817 w 293327"/>
              <a:gd name="T109" fmla="*/ 44431 h 293327"/>
              <a:gd name="T110" fmla="*/ 22095 w 293327"/>
              <a:gd name="T111" fmla="*/ 9031 h 293327"/>
              <a:gd name="T112" fmla="*/ 22095 w 293327"/>
              <a:gd name="T113" fmla="*/ 285738 h 293327"/>
              <a:gd name="T114" fmla="*/ 195242 w 293327"/>
              <a:gd name="T115" fmla="*/ 294408 h 293327"/>
              <a:gd name="T116" fmla="*/ 0 w 293327"/>
              <a:gd name="T117" fmla="*/ 22395 h 293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3327" h="293327">
                <a:moveTo>
                  <a:pt x="222484" y="269482"/>
                </a:moveTo>
                <a:lnTo>
                  <a:pt x="222484" y="284655"/>
                </a:lnTo>
                <a:lnTo>
                  <a:pt x="284291" y="284655"/>
                </a:lnTo>
                <a:lnTo>
                  <a:pt x="284291" y="269482"/>
                </a:lnTo>
                <a:lnTo>
                  <a:pt x="222484" y="269482"/>
                </a:lnTo>
                <a:close/>
                <a:moveTo>
                  <a:pt x="61465" y="242887"/>
                </a:moveTo>
                <a:lnTo>
                  <a:pt x="117563" y="242887"/>
                </a:lnTo>
                <a:cubicBezTo>
                  <a:pt x="120080" y="242887"/>
                  <a:pt x="121878" y="245085"/>
                  <a:pt x="121878" y="247650"/>
                </a:cubicBezTo>
                <a:cubicBezTo>
                  <a:pt x="121878" y="250214"/>
                  <a:pt x="120080" y="252046"/>
                  <a:pt x="117563" y="252046"/>
                </a:cubicBezTo>
                <a:lnTo>
                  <a:pt x="61465" y="252046"/>
                </a:lnTo>
                <a:cubicBezTo>
                  <a:pt x="59307" y="252046"/>
                  <a:pt x="57150" y="250214"/>
                  <a:pt x="57150" y="247650"/>
                </a:cubicBezTo>
                <a:cubicBezTo>
                  <a:pt x="57150" y="245085"/>
                  <a:pt x="59307" y="242887"/>
                  <a:pt x="61465" y="242887"/>
                </a:cubicBezTo>
                <a:close/>
                <a:moveTo>
                  <a:pt x="33110" y="242887"/>
                </a:moveTo>
                <a:lnTo>
                  <a:pt x="39536" y="242887"/>
                </a:lnTo>
                <a:cubicBezTo>
                  <a:pt x="42182" y="242887"/>
                  <a:pt x="44072" y="245085"/>
                  <a:pt x="44072" y="247650"/>
                </a:cubicBezTo>
                <a:cubicBezTo>
                  <a:pt x="44072" y="250214"/>
                  <a:pt x="42182" y="252046"/>
                  <a:pt x="39536" y="252046"/>
                </a:cubicBezTo>
                <a:lnTo>
                  <a:pt x="33110" y="252046"/>
                </a:lnTo>
                <a:cubicBezTo>
                  <a:pt x="30843" y="252046"/>
                  <a:pt x="28575" y="250214"/>
                  <a:pt x="28575" y="247650"/>
                </a:cubicBezTo>
                <a:cubicBezTo>
                  <a:pt x="28575" y="245085"/>
                  <a:pt x="30843" y="242887"/>
                  <a:pt x="33110" y="242887"/>
                </a:cubicBezTo>
                <a:close/>
                <a:moveTo>
                  <a:pt x="61465" y="201612"/>
                </a:moveTo>
                <a:lnTo>
                  <a:pt x="117563" y="201612"/>
                </a:lnTo>
                <a:cubicBezTo>
                  <a:pt x="120080" y="201612"/>
                  <a:pt x="121878" y="203444"/>
                  <a:pt x="121878" y="206008"/>
                </a:cubicBezTo>
                <a:cubicBezTo>
                  <a:pt x="121878" y="208573"/>
                  <a:pt x="120080" y="210771"/>
                  <a:pt x="117563" y="210771"/>
                </a:cubicBezTo>
                <a:lnTo>
                  <a:pt x="61465" y="210771"/>
                </a:lnTo>
                <a:cubicBezTo>
                  <a:pt x="59307" y="210771"/>
                  <a:pt x="57150" y="208573"/>
                  <a:pt x="57150" y="206008"/>
                </a:cubicBezTo>
                <a:cubicBezTo>
                  <a:pt x="57150" y="203444"/>
                  <a:pt x="59307" y="201612"/>
                  <a:pt x="61465" y="201612"/>
                </a:cubicBezTo>
                <a:close/>
                <a:moveTo>
                  <a:pt x="33110" y="201612"/>
                </a:moveTo>
                <a:lnTo>
                  <a:pt x="39536" y="201612"/>
                </a:lnTo>
                <a:cubicBezTo>
                  <a:pt x="42182" y="201612"/>
                  <a:pt x="44072" y="203444"/>
                  <a:pt x="44072" y="206008"/>
                </a:cubicBezTo>
                <a:cubicBezTo>
                  <a:pt x="44072" y="208573"/>
                  <a:pt x="42182" y="210771"/>
                  <a:pt x="39536" y="210771"/>
                </a:cubicBezTo>
                <a:lnTo>
                  <a:pt x="33110" y="210771"/>
                </a:lnTo>
                <a:cubicBezTo>
                  <a:pt x="30843" y="210771"/>
                  <a:pt x="28575" y="208573"/>
                  <a:pt x="28575" y="206008"/>
                </a:cubicBezTo>
                <a:cubicBezTo>
                  <a:pt x="28575" y="203444"/>
                  <a:pt x="30843" y="201612"/>
                  <a:pt x="33110" y="201612"/>
                </a:cubicBezTo>
                <a:close/>
                <a:moveTo>
                  <a:pt x="142386" y="158750"/>
                </a:moveTo>
                <a:lnTo>
                  <a:pt x="171584" y="158750"/>
                </a:lnTo>
                <a:cubicBezTo>
                  <a:pt x="174077" y="158750"/>
                  <a:pt x="175857" y="160948"/>
                  <a:pt x="175857" y="163513"/>
                </a:cubicBezTo>
                <a:cubicBezTo>
                  <a:pt x="175857" y="166077"/>
                  <a:pt x="174077" y="167909"/>
                  <a:pt x="171584" y="167909"/>
                </a:cubicBezTo>
                <a:lnTo>
                  <a:pt x="142386" y="167909"/>
                </a:lnTo>
                <a:cubicBezTo>
                  <a:pt x="139894" y="167909"/>
                  <a:pt x="138113" y="166077"/>
                  <a:pt x="138113" y="163513"/>
                </a:cubicBezTo>
                <a:cubicBezTo>
                  <a:pt x="138113" y="160948"/>
                  <a:pt x="139894" y="158750"/>
                  <a:pt x="142386" y="158750"/>
                </a:cubicBezTo>
                <a:close/>
                <a:moveTo>
                  <a:pt x="61465" y="158750"/>
                </a:moveTo>
                <a:lnTo>
                  <a:pt x="117563" y="158750"/>
                </a:lnTo>
                <a:cubicBezTo>
                  <a:pt x="120080" y="158750"/>
                  <a:pt x="121878" y="160948"/>
                  <a:pt x="121878" y="163513"/>
                </a:cubicBezTo>
                <a:cubicBezTo>
                  <a:pt x="121878" y="166077"/>
                  <a:pt x="120080" y="167909"/>
                  <a:pt x="117563" y="167909"/>
                </a:cubicBezTo>
                <a:lnTo>
                  <a:pt x="61465" y="167909"/>
                </a:lnTo>
                <a:cubicBezTo>
                  <a:pt x="59307" y="167909"/>
                  <a:pt x="57150" y="166077"/>
                  <a:pt x="57150" y="163513"/>
                </a:cubicBezTo>
                <a:cubicBezTo>
                  <a:pt x="57150" y="160948"/>
                  <a:pt x="59307" y="158750"/>
                  <a:pt x="61465" y="158750"/>
                </a:cubicBezTo>
                <a:close/>
                <a:moveTo>
                  <a:pt x="33110" y="158750"/>
                </a:moveTo>
                <a:lnTo>
                  <a:pt x="39536" y="158750"/>
                </a:lnTo>
                <a:cubicBezTo>
                  <a:pt x="42182" y="158750"/>
                  <a:pt x="44072" y="160948"/>
                  <a:pt x="44072" y="163513"/>
                </a:cubicBezTo>
                <a:cubicBezTo>
                  <a:pt x="44072" y="166077"/>
                  <a:pt x="42182" y="167909"/>
                  <a:pt x="39536" y="167909"/>
                </a:cubicBezTo>
                <a:lnTo>
                  <a:pt x="33110" y="167909"/>
                </a:lnTo>
                <a:cubicBezTo>
                  <a:pt x="30843" y="167909"/>
                  <a:pt x="28575" y="166077"/>
                  <a:pt x="28575" y="163513"/>
                </a:cubicBezTo>
                <a:cubicBezTo>
                  <a:pt x="28575" y="160948"/>
                  <a:pt x="30843" y="158750"/>
                  <a:pt x="33110" y="158750"/>
                </a:cubicBezTo>
                <a:close/>
                <a:moveTo>
                  <a:pt x="118594" y="117475"/>
                </a:moveTo>
                <a:lnTo>
                  <a:pt x="171561" y="117475"/>
                </a:lnTo>
                <a:cubicBezTo>
                  <a:pt x="174066" y="117475"/>
                  <a:pt x="175855" y="119673"/>
                  <a:pt x="175855" y="122238"/>
                </a:cubicBezTo>
                <a:cubicBezTo>
                  <a:pt x="175855" y="124802"/>
                  <a:pt x="174066" y="126634"/>
                  <a:pt x="171561" y="126634"/>
                </a:cubicBezTo>
                <a:lnTo>
                  <a:pt x="118594" y="126634"/>
                </a:lnTo>
                <a:cubicBezTo>
                  <a:pt x="116089" y="126634"/>
                  <a:pt x="114300" y="124802"/>
                  <a:pt x="114300" y="122238"/>
                </a:cubicBezTo>
                <a:cubicBezTo>
                  <a:pt x="114300" y="119673"/>
                  <a:pt x="116089" y="117475"/>
                  <a:pt x="118594" y="117475"/>
                </a:cubicBezTo>
                <a:close/>
                <a:moveTo>
                  <a:pt x="61420" y="117475"/>
                </a:moveTo>
                <a:lnTo>
                  <a:pt x="93443" y="117475"/>
                </a:lnTo>
                <a:cubicBezTo>
                  <a:pt x="95934" y="117475"/>
                  <a:pt x="98069" y="119673"/>
                  <a:pt x="98069" y="122238"/>
                </a:cubicBezTo>
                <a:cubicBezTo>
                  <a:pt x="98069" y="124802"/>
                  <a:pt x="95934" y="126634"/>
                  <a:pt x="93443" y="126634"/>
                </a:cubicBezTo>
                <a:lnTo>
                  <a:pt x="61420" y="126634"/>
                </a:lnTo>
                <a:cubicBezTo>
                  <a:pt x="59285" y="126634"/>
                  <a:pt x="57150" y="124802"/>
                  <a:pt x="57150" y="122238"/>
                </a:cubicBezTo>
                <a:cubicBezTo>
                  <a:pt x="57150" y="119673"/>
                  <a:pt x="59285" y="117475"/>
                  <a:pt x="61420" y="117475"/>
                </a:cubicBezTo>
                <a:close/>
                <a:moveTo>
                  <a:pt x="33110" y="117475"/>
                </a:moveTo>
                <a:lnTo>
                  <a:pt x="39536" y="117475"/>
                </a:lnTo>
                <a:cubicBezTo>
                  <a:pt x="42182" y="117475"/>
                  <a:pt x="44072" y="119673"/>
                  <a:pt x="44072" y="122238"/>
                </a:cubicBezTo>
                <a:cubicBezTo>
                  <a:pt x="44072" y="124802"/>
                  <a:pt x="42182" y="126634"/>
                  <a:pt x="39536" y="126634"/>
                </a:cubicBezTo>
                <a:lnTo>
                  <a:pt x="33110" y="126634"/>
                </a:lnTo>
                <a:cubicBezTo>
                  <a:pt x="30843" y="126634"/>
                  <a:pt x="28575" y="124802"/>
                  <a:pt x="28575" y="122238"/>
                </a:cubicBezTo>
                <a:cubicBezTo>
                  <a:pt x="28575" y="119673"/>
                  <a:pt x="30843" y="117475"/>
                  <a:pt x="33110" y="117475"/>
                </a:cubicBezTo>
                <a:close/>
                <a:moveTo>
                  <a:pt x="205858" y="85232"/>
                </a:moveTo>
                <a:cubicBezTo>
                  <a:pt x="200798" y="85232"/>
                  <a:pt x="196822" y="88122"/>
                  <a:pt x="196822" y="91735"/>
                </a:cubicBezTo>
                <a:lnTo>
                  <a:pt x="196822" y="206981"/>
                </a:lnTo>
                <a:cubicBezTo>
                  <a:pt x="196822" y="208427"/>
                  <a:pt x="196099" y="209872"/>
                  <a:pt x="195376" y="210594"/>
                </a:cubicBezTo>
                <a:cubicBezTo>
                  <a:pt x="193931" y="211678"/>
                  <a:pt x="192485" y="211678"/>
                  <a:pt x="191401" y="211317"/>
                </a:cubicBezTo>
                <a:cubicBezTo>
                  <a:pt x="187425" y="210233"/>
                  <a:pt x="177305" y="208065"/>
                  <a:pt x="165377" y="208788"/>
                </a:cubicBezTo>
                <a:cubicBezTo>
                  <a:pt x="151642" y="210233"/>
                  <a:pt x="141522" y="216013"/>
                  <a:pt x="141161" y="223239"/>
                </a:cubicBezTo>
                <a:cubicBezTo>
                  <a:pt x="141161" y="226490"/>
                  <a:pt x="141161" y="229019"/>
                  <a:pt x="141522" y="230826"/>
                </a:cubicBezTo>
                <a:cubicBezTo>
                  <a:pt x="146582" y="229742"/>
                  <a:pt x="154534" y="228658"/>
                  <a:pt x="161040" y="228658"/>
                </a:cubicBezTo>
                <a:cubicBezTo>
                  <a:pt x="164293" y="228658"/>
                  <a:pt x="167184" y="229019"/>
                  <a:pt x="168992" y="229380"/>
                </a:cubicBezTo>
                <a:cubicBezTo>
                  <a:pt x="180919" y="233354"/>
                  <a:pt x="191401" y="241664"/>
                  <a:pt x="200437" y="249612"/>
                </a:cubicBezTo>
                <a:cubicBezTo>
                  <a:pt x="206942" y="254670"/>
                  <a:pt x="214533" y="260811"/>
                  <a:pt x="218147" y="260811"/>
                </a:cubicBezTo>
                <a:lnTo>
                  <a:pt x="284291" y="260811"/>
                </a:lnTo>
                <a:lnTo>
                  <a:pt x="284291" y="174828"/>
                </a:lnTo>
                <a:cubicBezTo>
                  <a:pt x="283929" y="169048"/>
                  <a:pt x="279592" y="165074"/>
                  <a:pt x="274170" y="165074"/>
                </a:cubicBezTo>
                <a:cubicBezTo>
                  <a:pt x="272363" y="165074"/>
                  <a:pt x="270556" y="165435"/>
                  <a:pt x="269110" y="166519"/>
                </a:cubicBezTo>
                <a:cubicBezTo>
                  <a:pt x="268026" y="167241"/>
                  <a:pt x="266580" y="167241"/>
                  <a:pt x="265134" y="166519"/>
                </a:cubicBezTo>
                <a:cubicBezTo>
                  <a:pt x="264050" y="165796"/>
                  <a:pt x="262966" y="164712"/>
                  <a:pt x="262604" y="163267"/>
                </a:cubicBezTo>
                <a:cubicBezTo>
                  <a:pt x="261520" y="158571"/>
                  <a:pt x="257544" y="155319"/>
                  <a:pt x="252484" y="155319"/>
                </a:cubicBezTo>
                <a:cubicBezTo>
                  <a:pt x="249954" y="155319"/>
                  <a:pt x="247785" y="156403"/>
                  <a:pt x="245617" y="157848"/>
                </a:cubicBezTo>
                <a:cubicBezTo>
                  <a:pt x="244532" y="158932"/>
                  <a:pt x="243448" y="159293"/>
                  <a:pt x="242002" y="159293"/>
                </a:cubicBezTo>
                <a:cubicBezTo>
                  <a:pt x="240918" y="159293"/>
                  <a:pt x="239833" y="158209"/>
                  <a:pt x="238749" y="157487"/>
                </a:cubicBezTo>
                <a:cubicBezTo>
                  <a:pt x="235135" y="152429"/>
                  <a:pt x="226460" y="152429"/>
                  <a:pt x="222484" y="157487"/>
                </a:cubicBezTo>
                <a:cubicBezTo>
                  <a:pt x="221400" y="158932"/>
                  <a:pt x="219231" y="159655"/>
                  <a:pt x="217786" y="158932"/>
                </a:cubicBezTo>
                <a:cubicBezTo>
                  <a:pt x="215617" y="158209"/>
                  <a:pt x="214533" y="156764"/>
                  <a:pt x="214533" y="154597"/>
                </a:cubicBezTo>
                <a:lnTo>
                  <a:pt x="214533" y="91735"/>
                </a:lnTo>
                <a:cubicBezTo>
                  <a:pt x="214533" y="88122"/>
                  <a:pt x="210557" y="85232"/>
                  <a:pt x="205858" y="85232"/>
                </a:cubicBezTo>
                <a:close/>
                <a:moveTo>
                  <a:pt x="205858" y="76200"/>
                </a:moveTo>
                <a:cubicBezTo>
                  <a:pt x="215617" y="76200"/>
                  <a:pt x="223207" y="83064"/>
                  <a:pt x="223207" y="91735"/>
                </a:cubicBezTo>
                <a:lnTo>
                  <a:pt x="223207" y="145926"/>
                </a:lnTo>
                <a:cubicBezTo>
                  <a:pt x="229713" y="143036"/>
                  <a:pt x="237665" y="144481"/>
                  <a:pt x="243086" y="148816"/>
                </a:cubicBezTo>
                <a:cubicBezTo>
                  <a:pt x="245978" y="147010"/>
                  <a:pt x="249231" y="146287"/>
                  <a:pt x="252484" y="146287"/>
                </a:cubicBezTo>
                <a:cubicBezTo>
                  <a:pt x="259713" y="146287"/>
                  <a:pt x="266580" y="150623"/>
                  <a:pt x="269833" y="156764"/>
                </a:cubicBezTo>
                <a:cubicBezTo>
                  <a:pt x="271279" y="156403"/>
                  <a:pt x="272725" y="156042"/>
                  <a:pt x="274170" y="156042"/>
                </a:cubicBezTo>
                <a:cubicBezTo>
                  <a:pt x="284291" y="156042"/>
                  <a:pt x="292242" y="163629"/>
                  <a:pt x="293327" y="173383"/>
                </a:cubicBezTo>
                <a:cubicBezTo>
                  <a:pt x="293327" y="173744"/>
                  <a:pt x="293327" y="174467"/>
                  <a:pt x="293327" y="174828"/>
                </a:cubicBezTo>
                <a:lnTo>
                  <a:pt x="293327" y="288991"/>
                </a:lnTo>
                <a:cubicBezTo>
                  <a:pt x="293327" y="291520"/>
                  <a:pt x="291519" y="293326"/>
                  <a:pt x="288628" y="293326"/>
                </a:cubicBezTo>
                <a:lnTo>
                  <a:pt x="218147" y="293326"/>
                </a:lnTo>
                <a:cubicBezTo>
                  <a:pt x="215617" y="293326"/>
                  <a:pt x="213810" y="291520"/>
                  <a:pt x="213810" y="288991"/>
                </a:cubicBezTo>
                <a:lnTo>
                  <a:pt x="213810" y="268759"/>
                </a:lnTo>
                <a:cubicBezTo>
                  <a:pt x="208027" y="266953"/>
                  <a:pt x="202244" y="262256"/>
                  <a:pt x="195015" y="256115"/>
                </a:cubicBezTo>
                <a:cubicBezTo>
                  <a:pt x="186341" y="249251"/>
                  <a:pt x="176582" y="241302"/>
                  <a:pt x="166461" y="238051"/>
                </a:cubicBezTo>
                <a:cubicBezTo>
                  <a:pt x="162124" y="236606"/>
                  <a:pt x="148028" y="238412"/>
                  <a:pt x="139353" y="240219"/>
                </a:cubicBezTo>
                <a:cubicBezTo>
                  <a:pt x="137546" y="240580"/>
                  <a:pt x="135378" y="239496"/>
                  <a:pt x="134655" y="238051"/>
                </a:cubicBezTo>
                <a:cubicBezTo>
                  <a:pt x="133932" y="237328"/>
                  <a:pt x="131763" y="232993"/>
                  <a:pt x="132486" y="222878"/>
                </a:cubicBezTo>
                <a:cubicBezTo>
                  <a:pt x="132848" y="210955"/>
                  <a:pt x="145859" y="201562"/>
                  <a:pt x="164654" y="200117"/>
                </a:cubicBezTo>
                <a:cubicBezTo>
                  <a:pt x="174052" y="199033"/>
                  <a:pt x="182365" y="200117"/>
                  <a:pt x="188148" y="201201"/>
                </a:cubicBezTo>
                <a:lnTo>
                  <a:pt x="188148" y="91735"/>
                </a:lnTo>
                <a:cubicBezTo>
                  <a:pt x="188148" y="83064"/>
                  <a:pt x="196099" y="76200"/>
                  <a:pt x="205858" y="76200"/>
                </a:cubicBezTo>
                <a:close/>
                <a:moveTo>
                  <a:pt x="142386" y="76200"/>
                </a:moveTo>
                <a:lnTo>
                  <a:pt x="171584" y="76200"/>
                </a:lnTo>
                <a:cubicBezTo>
                  <a:pt x="174077" y="76200"/>
                  <a:pt x="175857" y="78032"/>
                  <a:pt x="175857" y="80963"/>
                </a:cubicBezTo>
                <a:cubicBezTo>
                  <a:pt x="175857" y="83161"/>
                  <a:pt x="174077" y="85359"/>
                  <a:pt x="171584" y="85359"/>
                </a:cubicBezTo>
                <a:lnTo>
                  <a:pt x="142386" y="85359"/>
                </a:lnTo>
                <a:cubicBezTo>
                  <a:pt x="139894" y="85359"/>
                  <a:pt x="138113" y="83161"/>
                  <a:pt x="138113" y="80963"/>
                </a:cubicBezTo>
                <a:cubicBezTo>
                  <a:pt x="138113" y="78032"/>
                  <a:pt x="139894" y="76200"/>
                  <a:pt x="142386" y="76200"/>
                </a:cubicBezTo>
                <a:close/>
                <a:moveTo>
                  <a:pt x="61465" y="76200"/>
                </a:moveTo>
                <a:lnTo>
                  <a:pt x="117563" y="76200"/>
                </a:lnTo>
                <a:cubicBezTo>
                  <a:pt x="120080" y="76200"/>
                  <a:pt x="121878" y="78032"/>
                  <a:pt x="121878" y="80963"/>
                </a:cubicBezTo>
                <a:cubicBezTo>
                  <a:pt x="121878" y="83161"/>
                  <a:pt x="120080" y="85359"/>
                  <a:pt x="117563" y="85359"/>
                </a:cubicBezTo>
                <a:lnTo>
                  <a:pt x="61465" y="85359"/>
                </a:lnTo>
                <a:cubicBezTo>
                  <a:pt x="59307" y="85359"/>
                  <a:pt x="57150" y="83161"/>
                  <a:pt x="57150" y="80963"/>
                </a:cubicBezTo>
                <a:cubicBezTo>
                  <a:pt x="57150" y="78032"/>
                  <a:pt x="59307" y="76200"/>
                  <a:pt x="61465" y="76200"/>
                </a:cubicBezTo>
                <a:close/>
                <a:moveTo>
                  <a:pt x="33110" y="76200"/>
                </a:moveTo>
                <a:lnTo>
                  <a:pt x="39536" y="76200"/>
                </a:lnTo>
                <a:cubicBezTo>
                  <a:pt x="42182" y="76200"/>
                  <a:pt x="44072" y="78032"/>
                  <a:pt x="44072" y="80963"/>
                </a:cubicBezTo>
                <a:cubicBezTo>
                  <a:pt x="44072" y="83161"/>
                  <a:pt x="42182" y="85359"/>
                  <a:pt x="39536" y="85359"/>
                </a:cubicBezTo>
                <a:lnTo>
                  <a:pt x="33110" y="85359"/>
                </a:lnTo>
                <a:cubicBezTo>
                  <a:pt x="30843" y="85359"/>
                  <a:pt x="28575" y="83161"/>
                  <a:pt x="28575" y="80963"/>
                </a:cubicBezTo>
                <a:cubicBezTo>
                  <a:pt x="28575" y="78032"/>
                  <a:pt x="30843" y="76200"/>
                  <a:pt x="33110" y="76200"/>
                </a:cubicBezTo>
                <a:close/>
                <a:moveTo>
                  <a:pt x="80119" y="8998"/>
                </a:moveTo>
                <a:lnTo>
                  <a:pt x="80119" y="22314"/>
                </a:lnTo>
                <a:cubicBezTo>
                  <a:pt x="80119" y="29512"/>
                  <a:pt x="86254" y="35271"/>
                  <a:pt x="93472" y="35271"/>
                </a:cubicBezTo>
                <a:lnTo>
                  <a:pt x="164930" y="35271"/>
                </a:lnTo>
                <a:cubicBezTo>
                  <a:pt x="172148" y="35271"/>
                  <a:pt x="178283" y="29512"/>
                  <a:pt x="178283" y="22314"/>
                </a:cubicBezTo>
                <a:lnTo>
                  <a:pt x="178283" y="8998"/>
                </a:lnTo>
                <a:lnTo>
                  <a:pt x="80119" y="8998"/>
                </a:lnTo>
                <a:close/>
                <a:moveTo>
                  <a:pt x="22014" y="0"/>
                </a:moveTo>
                <a:lnTo>
                  <a:pt x="236027" y="0"/>
                </a:lnTo>
                <a:cubicBezTo>
                  <a:pt x="248658" y="0"/>
                  <a:pt x="258402" y="9717"/>
                  <a:pt x="258402" y="22314"/>
                </a:cubicBezTo>
                <a:lnTo>
                  <a:pt x="258402" y="123090"/>
                </a:lnTo>
                <a:cubicBezTo>
                  <a:pt x="258402" y="125609"/>
                  <a:pt x="256598" y="127409"/>
                  <a:pt x="254071" y="127409"/>
                </a:cubicBezTo>
                <a:cubicBezTo>
                  <a:pt x="251545" y="127409"/>
                  <a:pt x="249380" y="125609"/>
                  <a:pt x="249380" y="123090"/>
                </a:cubicBezTo>
                <a:lnTo>
                  <a:pt x="249380" y="22314"/>
                </a:lnTo>
                <a:cubicBezTo>
                  <a:pt x="249380" y="15116"/>
                  <a:pt x="243605" y="8998"/>
                  <a:pt x="236027" y="8998"/>
                </a:cubicBezTo>
                <a:lnTo>
                  <a:pt x="186945" y="8998"/>
                </a:lnTo>
                <a:lnTo>
                  <a:pt x="186945" y="22314"/>
                </a:lnTo>
                <a:cubicBezTo>
                  <a:pt x="186945" y="34551"/>
                  <a:pt x="177201" y="44269"/>
                  <a:pt x="164930" y="44269"/>
                </a:cubicBezTo>
                <a:lnTo>
                  <a:pt x="93472" y="44269"/>
                </a:lnTo>
                <a:cubicBezTo>
                  <a:pt x="81202" y="44269"/>
                  <a:pt x="71096" y="34551"/>
                  <a:pt x="71096" y="22314"/>
                </a:cubicBezTo>
                <a:lnTo>
                  <a:pt x="71096" y="8998"/>
                </a:lnTo>
                <a:lnTo>
                  <a:pt x="22014" y="8998"/>
                </a:lnTo>
                <a:cubicBezTo>
                  <a:pt x="14797" y="8998"/>
                  <a:pt x="8661" y="15116"/>
                  <a:pt x="8661" y="22314"/>
                </a:cubicBezTo>
                <a:lnTo>
                  <a:pt x="8661" y="271013"/>
                </a:lnTo>
                <a:cubicBezTo>
                  <a:pt x="8661" y="278571"/>
                  <a:pt x="14797" y="284689"/>
                  <a:pt x="22014" y="284689"/>
                </a:cubicBezTo>
                <a:lnTo>
                  <a:pt x="194523" y="284689"/>
                </a:lnTo>
                <a:cubicBezTo>
                  <a:pt x="197050" y="284689"/>
                  <a:pt x="199215" y="286489"/>
                  <a:pt x="199215" y="289008"/>
                </a:cubicBezTo>
                <a:cubicBezTo>
                  <a:pt x="199215" y="291528"/>
                  <a:pt x="197050" y="293327"/>
                  <a:pt x="194523" y="293327"/>
                </a:cubicBezTo>
                <a:lnTo>
                  <a:pt x="22014" y="293327"/>
                </a:lnTo>
                <a:cubicBezTo>
                  <a:pt x="9744" y="293327"/>
                  <a:pt x="0" y="283250"/>
                  <a:pt x="0" y="271013"/>
                </a:cubicBezTo>
                <a:lnTo>
                  <a:pt x="0" y="22314"/>
                </a:lnTo>
                <a:cubicBezTo>
                  <a:pt x="0" y="9717"/>
                  <a:pt x="9744" y="0"/>
                  <a:pt x="22014" y="0"/>
                </a:cubicBezTo>
                <a:close/>
              </a:path>
            </a:pathLst>
          </a:custGeom>
          <a:solidFill>
            <a:schemeClr val="accent3"/>
          </a:solidFill>
          <a:ln>
            <a:noFill/>
          </a:ln>
          <a:effectLst/>
        </p:spPr>
        <p:txBody>
          <a:bodyPr anchor="ctr"/>
          <a:lstStyle/>
          <a:p>
            <a:endParaRPr lang="en-US" sz="675" dirty="0">
              <a:latin typeface="Montserrat Light" pitchFamily="2" charset="77"/>
            </a:endParaRPr>
          </a:p>
        </p:txBody>
      </p:sp>
      <p:sp>
        <p:nvSpPr>
          <p:cNvPr id="70" name="Freeform 1021">
            <a:extLst>
              <a:ext uri="{FF2B5EF4-FFF2-40B4-BE49-F238E27FC236}">
                <a16:creationId xmlns:a16="http://schemas.microsoft.com/office/drawing/2014/main" id="{38B0BF85-120D-3A49-A282-5F818219B546}"/>
              </a:ext>
            </a:extLst>
          </p:cNvPr>
          <p:cNvSpPr>
            <a:spLocks noChangeAspect="1" noChangeArrowheads="1"/>
          </p:cNvSpPr>
          <p:nvPr/>
        </p:nvSpPr>
        <p:spPr bwMode="auto">
          <a:xfrm>
            <a:off x="6705902" y="4592417"/>
            <a:ext cx="337901" cy="337901"/>
          </a:xfrm>
          <a:custGeom>
            <a:avLst/>
            <a:gdLst>
              <a:gd name="T0" fmla="*/ 109573 w 293328"/>
              <a:gd name="T1" fmla="*/ 192414 h 293328"/>
              <a:gd name="T2" fmla="*/ 93627 w 293328"/>
              <a:gd name="T3" fmla="*/ 167303 h 293328"/>
              <a:gd name="T4" fmla="*/ 125889 w 293328"/>
              <a:gd name="T5" fmla="*/ 176494 h 293328"/>
              <a:gd name="T6" fmla="*/ 93627 w 293328"/>
              <a:gd name="T7" fmla="*/ 167303 h 293328"/>
              <a:gd name="T8" fmla="*/ 183057 w 293328"/>
              <a:gd name="T9" fmla="*/ 164593 h 293328"/>
              <a:gd name="T10" fmla="*/ 200212 w 293328"/>
              <a:gd name="T11" fmla="*/ 159588 h 293328"/>
              <a:gd name="T12" fmla="*/ 200212 w 293328"/>
              <a:gd name="T13" fmla="*/ 187823 h 293328"/>
              <a:gd name="T14" fmla="*/ 183057 w 293328"/>
              <a:gd name="T15" fmla="*/ 176743 h 293328"/>
              <a:gd name="T16" fmla="*/ 165903 w 293328"/>
              <a:gd name="T17" fmla="*/ 187823 h 293328"/>
              <a:gd name="T18" fmla="*/ 165903 w 293328"/>
              <a:gd name="T19" fmla="*/ 159588 h 293328"/>
              <a:gd name="T20" fmla="*/ 114354 w 293328"/>
              <a:gd name="T21" fmla="*/ 155781 h 293328"/>
              <a:gd name="T22" fmla="*/ 109573 w 293328"/>
              <a:gd name="T23" fmla="*/ 151369 h 293328"/>
              <a:gd name="T24" fmla="*/ 208059 w 293328"/>
              <a:gd name="T25" fmla="*/ 204125 h 293328"/>
              <a:gd name="T26" fmla="*/ 149944 w 293328"/>
              <a:gd name="T27" fmla="*/ 138790 h 293328"/>
              <a:gd name="T28" fmla="*/ 83165 w 293328"/>
              <a:gd name="T29" fmla="*/ 204125 h 293328"/>
              <a:gd name="T30" fmla="*/ 75584 w 293328"/>
              <a:gd name="T31" fmla="*/ 138790 h 293328"/>
              <a:gd name="T32" fmla="*/ 205177 w 293328"/>
              <a:gd name="T33" fmla="*/ 97004 h 293328"/>
              <a:gd name="T34" fmla="*/ 164116 w 293328"/>
              <a:gd name="T35" fmla="*/ 97004 h 293328"/>
              <a:gd name="T36" fmla="*/ 113589 w 293328"/>
              <a:gd name="T37" fmla="*/ 79155 h 293328"/>
              <a:gd name="T38" fmla="*/ 130300 w 293328"/>
              <a:gd name="T39" fmla="*/ 96221 h 293328"/>
              <a:gd name="T40" fmla="*/ 113589 w 293328"/>
              <a:gd name="T41" fmla="*/ 113287 h 293328"/>
              <a:gd name="T42" fmla="*/ 104700 w 293328"/>
              <a:gd name="T43" fmla="*/ 100486 h 293328"/>
              <a:gd name="T44" fmla="*/ 92257 w 293328"/>
              <a:gd name="T45" fmla="*/ 91954 h 293328"/>
              <a:gd name="T46" fmla="*/ 108967 w 293328"/>
              <a:gd name="T47" fmla="*/ 74889 h 293328"/>
              <a:gd name="T48" fmla="*/ 215279 w 293328"/>
              <a:gd name="T49" fmla="*/ 129766 h 293328"/>
              <a:gd name="T50" fmla="*/ 149944 w 293328"/>
              <a:gd name="T51" fmla="*/ 64431 h 293328"/>
              <a:gd name="T52" fmla="*/ 75584 w 293328"/>
              <a:gd name="T53" fmla="*/ 129766 h 293328"/>
              <a:gd name="T54" fmla="*/ 83165 w 293328"/>
              <a:gd name="T55" fmla="*/ 64431 h 293328"/>
              <a:gd name="T56" fmla="*/ 224303 w 293328"/>
              <a:gd name="T57" fmla="*/ 72010 h 293328"/>
              <a:gd name="T58" fmla="*/ 208059 w 293328"/>
              <a:gd name="T59" fmla="*/ 213149 h 293328"/>
              <a:gd name="T60" fmla="*/ 66921 w 293328"/>
              <a:gd name="T61" fmla="*/ 196905 h 293328"/>
              <a:gd name="T62" fmla="*/ 83165 w 293328"/>
              <a:gd name="T63" fmla="*/ 55767 h 293328"/>
              <a:gd name="T64" fmla="*/ 257518 w 293328"/>
              <a:gd name="T65" fmla="*/ 262621 h 293328"/>
              <a:gd name="T66" fmla="*/ 151545 w 293328"/>
              <a:gd name="T67" fmla="*/ 285739 h 293328"/>
              <a:gd name="T68" fmla="*/ 261858 w 293328"/>
              <a:gd name="T69" fmla="*/ 38651 h 293328"/>
              <a:gd name="T70" fmla="*/ 142865 w 293328"/>
              <a:gd name="T71" fmla="*/ 285739 h 293328"/>
              <a:gd name="T72" fmla="*/ 36891 w 293328"/>
              <a:gd name="T73" fmla="*/ 262621 h 293328"/>
              <a:gd name="T74" fmla="*/ 8681 w 293328"/>
              <a:gd name="T75" fmla="*/ 38651 h 293328"/>
              <a:gd name="T76" fmla="*/ 127313 w 293328"/>
              <a:gd name="T77" fmla="*/ 253951 h 293328"/>
              <a:gd name="T78" fmla="*/ 147204 w 293328"/>
              <a:gd name="T79" fmla="*/ 221439 h 293328"/>
              <a:gd name="T80" fmla="*/ 167098 w 293328"/>
              <a:gd name="T81" fmla="*/ 253951 h 293328"/>
              <a:gd name="T82" fmla="*/ 167098 w 293328"/>
              <a:gd name="T83" fmla="*/ 9031 h 293328"/>
              <a:gd name="T84" fmla="*/ 147204 w 293328"/>
              <a:gd name="T85" fmla="*/ 45877 h 293328"/>
              <a:gd name="T86" fmla="*/ 127313 w 293328"/>
              <a:gd name="T87" fmla="*/ 9031 h 293328"/>
              <a:gd name="T88" fmla="*/ 127313 w 293328"/>
              <a:gd name="T89" fmla="*/ 0 h 293328"/>
              <a:gd name="T90" fmla="*/ 257518 w 293328"/>
              <a:gd name="T91" fmla="*/ 0 h 293328"/>
              <a:gd name="T92" fmla="*/ 290070 w 293328"/>
              <a:gd name="T93" fmla="*/ 29621 h 293328"/>
              <a:gd name="T94" fmla="*/ 290070 w 293328"/>
              <a:gd name="T95" fmla="*/ 294409 h 293328"/>
              <a:gd name="T96" fmla="*/ 0 w 293328"/>
              <a:gd name="T97" fmla="*/ 34317 h 293328"/>
              <a:gd name="T98" fmla="*/ 32552 w 293328"/>
              <a:gd name="T99" fmla="*/ 4697 h 293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3328" h="293328">
                <a:moveTo>
                  <a:pt x="109171" y="182563"/>
                </a:moveTo>
                <a:cubicBezTo>
                  <a:pt x="111736" y="182563"/>
                  <a:pt x="113934" y="184468"/>
                  <a:pt x="113934" y="187135"/>
                </a:cubicBezTo>
                <a:cubicBezTo>
                  <a:pt x="113934" y="189421"/>
                  <a:pt x="111736" y="191707"/>
                  <a:pt x="109171" y="191707"/>
                </a:cubicBezTo>
                <a:cubicBezTo>
                  <a:pt x="106607" y="191707"/>
                  <a:pt x="104775" y="189421"/>
                  <a:pt x="104775" y="187135"/>
                </a:cubicBezTo>
                <a:cubicBezTo>
                  <a:pt x="104775" y="184468"/>
                  <a:pt x="106607" y="182563"/>
                  <a:pt x="109171" y="182563"/>
                </a:cubicBezTo>
                <a:close/>
                <a:moveTo>
                  <a:pt x="93283" y="166688"/>
                </a:moveTo>
                <a:lnTo>
                  <a:pt x="125427" y="166688"/>
                </a:lnTo>
                <a:cubicBezTo>
                  <a:pt x="127618" y="166688"/>
                  <a:pt x="129810" y="168886"/>
                  <a:pt x="129810" y="171084"/>
                </a:cubicBezTo>
                <a:cubicBezTo>
                  <a:pt x="129810" y="173648"/>
                  <a:pt x="127618" y="175846"/>
                  <a:pt x="125427" y="175846"/>
                </a:cubicBezTo>
                <a:lnTo>
                  <a:pt x="93283" y="175846"/>
                </a:lnTo>
                <a:cubicBezTo>
                  <a:pt x="91091" y="175846"/>
                  <a:pt x="88900" y="173648"/>
                  <a:pt x="88900" y="171084"/>
                </a:cubicBezTo>
                <a:cubicBezTo>
                  <a:pt x="88900" y="168886"/>
                  <a:pt x="91091" y="166688"/>
                  <a:pt x="93283" y="166688"/>
                </a:cubicBezTo>
                <a:close/>
                <a:moveTo>
                  <a:pt x="165294" y="152593"/>
                </a:moveTo>
                <a:cubicBezTo>
                  <a:pt x="166718" y="150813"/>
                  <a:pt x="169567" y="150813"/>
                  <a:pt x="171347" y="152593"/>
                </a:cubicBezTo>
                <a:lnTo>
                  <a:pt x="182385" y="163988"/>
                </a:lnTo>
                <a:lnTo>
                  <a:pt x="193424" y="152593"/>
                </a:lnTo>
                <a:cubicBezTo>
                  <a:pt x="195204" y="150813"/>
                  <a:pt x="197696" y="150813"/>
                  <a:pt x="199477" y="152593"/>
                </a:cubicBezTo>
                <a:cubicBezTo>
                  <a:pt x="201257" y="154373"/>
                  <a:pt x="201257" y="157222"/>
                  <a:pt x="199477" y="159002"/>
                </a:cubicBezTo>
                <a:lnTo>
                  <a:pt x="188438" y="169685"/>
                </a:lnTo>
                <a:lnTo>
                  <a:pt x="199477" y="181079"/>
                </a:lnTo>
                <a:cubicBezTo>
                  <a:pt x="201257" y="182503"/>
                  <a:pt x="201257" y="185709"/>
                  <a:pt x="199477" y="187133"/>
                </a:cubicBezTo>
                <a:cubicBezTo>
                  <a:pt x="198765" y="188201"/>
                  <a:pt x="197696" y="188557"/>
                  <a:pt x="196628" y="188557"/>
                </a:cubicBezTo>
                <a:cubicBezTo>
                  <a:pt x="195204" y="188557"/>
                  <a:pt x="194136" y="188201"/>
                  <a:pt x="193424" y="187133"/>
                </a:cubicBezTo>
                <a:lnTo>
                  <a:pt x="182385" y="176094"/>
                </a:lnTo>
                <a:lnTo>
                  <a:pt x="171347" y="187133"/>
                </a:lnTo>
                <a:cubicBezTo>
                  <a:pt x="170635" y="188201"/>
                  <a:pt x="169210" y="188557"/>
                  <a:pt x="168142" y="188557"/>
                </a:cubicBezTo>
                <a:cubicBezTo>
                  <a:pt x="167074" y="188557"/>
                  <a:pt x="166006" y="188201"/>
                  <a:pt x="165294" y="187133"/>
                </a:cubicBezTo>
                <a:cubicBezTo>
                  <a:pt x="163513" y="185709"/>
                  <a:pt x="163513" y="182503"/>
                  <a:pt x="165294" y="181079"/>
                </a:cubicBezTo>
                <a:lnTo>
                  <a:pt x="175976" y="169685"/>
                </a:lnTo>
                <a:lnTo>
                  <a:pt x="165294" y="159002"/>
                </a:lnTo>
                <a:cubicBezTo>
                  <a:pt x="163513" y="157222"/>
                  <a:pt x="163513" y="154373"/>
                  <a:pt x="165294" y="152593"/>
                </a:cubicBezTo>
                <a:close/>
                <a:moveTo>
                  <a:pt x="109171" y="150813"/>
                </a:moveTo>
                <a:cubicBezTo>
                  <a:pt x="111736" y="150813"/>
                  <a:pt x="113934" y="153011"/>
                  <a:pt x="113934" y="155209"/>
                </a:cubicBezTo>
                <a:cubicBezTo>
                  <a:pt x="113934" y="158140"/>
                  <a:pt x="111736" y="159971"/>
                  <a:pt x="109171" y="159971"/>
                </a:cubicBezTo>
                <a:cubicBezTo>
                  <a:pt x="106607" y="159971"/>
                  <a:pt x="104775" y="158140"/>
                  <a:pt x="104775" y="155209"/>
                </a:cubicBezTo>
                <a:cubicBezTo>
                  <a:pt x="104775" y="153011"/>
                  <a:pt x="106607" y="150813"/>
                  <a:pt x="109171" y="150813"/>
                </a:cubicBezTo>
                <a:close/>
                <a:moveTo>
                  <a:pt x="149393" y="138280"/>
                </a:moveTo>
                <a:lnTo>
                  <a:pt x="149393" y="203375"/>
                </a:lnTo>
                <a:lnTo>
                  <a:pt x="207295" y="203375"/>
                </a:lnTo>
                <a:cubicBezTo>
                  <a:pt x="211251" y="203375"/>
                  <a:pt x="214488" y="200138"/>
                  <a:pt x="214488" y="196182"/>
                </a:cubicBezTo>
                <a:lnTo>
                  <a:pt x="214488" y="138280"/>
                </a:lnTo>
                <a:lnTo>
                  <a:pt x="149393" y="138280"/>
                </a:lnTo>
                <a:close/>
                <a:moveTo>
                  <a:pt x="75306" y="138280"/>
                </a:moveTo>
                <a:lnTo>
                  <a:pt x="75306" y="196182"/>
                </a:lnTo>
                <a:cubicBezTo>
                  <a:pt x="75306" y="200138"/>
                  <a:pt x="78903" y="203375"/>
                  <a:pt x="82859" y="203375"/>
                </a:cubicBezTo>
                <a:lnTo>
                  <a:pt x="140761" y="203375"/>
                </a:lnTo>
                <a:lnTo>
                  <a:pt x="140761" y="138280"/>
                </a:lnTo>
                <a:lnTo>
                  <a:pt x="75306" y="138280"/>
                </a:lnTo>
                <a:close/>
                <a:moveTo>
                  <a:pt x="167896" y="92075"/>
                </a:moveTo>
                <a:lnTo>
                  <a:pt x="199675" y="92075"/>
                </a:lnTo>
                <a:cubicBezTo>
                  <a:pt x="202231" y="92075"/>
                  <a:pt x="204423" y="93980"/>
                  <a:pt x="204423" y="96647"/>
                </a:cubicBezTo>
                <a:cubicBezTo>
                  <a:pt x="204423" y="99314"/>
                  <a:pt x="202231" y="101219"/>
                  <a:pt x="199675" y="101219"/>
                </a:cubicBezTo>
                <a:lnTo>
                  <a:pt x="167896" y="101219"/>
                </a:lnTo>
                <a:cubicBezTo>
                  <a:pt x="165340" y="101219"/>
                  <a:pt x="163513" y="99314"/>
                  <a:pt x="163513" y="96647"/>
                </a:cubicBezTo>
                <a:cubicBezTo>
                  <a:pt x="163513" y="93980"/>
                  <a:pt x="165340" y="92075"/>
                  <a:pt x="167896" y="92075"/>
                </a:cubicBezTo>
                <a:close/>
                <a:moveTo>
                  <a:pt x="108567" y="74613"/>
                </a:moveTo>
                <a:cubicBezTo>
                  <a:pt x="111047" y="74613"/>
                  <a:pt x="113172" y="76384"/>
                  <a:pt x="113172" y="78864"/>
                </a:cubicBezTo>
                <a:lnTo>
                  <a:pt x="113172" y="91616"/>
                </a:lnTo>
                <a:lnTo>
                  <a:pt x="125570" y="91616"/>
                </a:lnTo>
                <a:cubicBezTo>
                  <a:pt x="127696" y="91616"/>
                  <a:pt x="129821" y="93387"/>
                  <a:pt x="129821" y="95867"/>
                </a:cubicBezTo>
                <a:cubicBezTo>
                  <a:pt x="129821" y="98346"/>
                  <a:pt x="127696" y="100117"/>
                  <a:pt x="125570" y="100117"/>
                </a:cubicBezTo>
                <a:lnTo>
                  <a:pt x="113172" y="100117"/>
                </a:lnTo>
                <a:lnTo>
                  <a:pt x="113172" y="112870"/>
                </a:lnTo>
                <a:cubicBezTo>
                  <a:pt x="113172" y="115349"/>
                  <a:pt x="111047" y="117121"/>
                  <a:pt x="108567" y="117121"/>
                </a:cubicBezTo>
                <a:cubicBezTo>
                  <a:pt x="106088" y="117121"/>
                  <a:pt x="104316" y="115349"/>
                  <a:pt x="104316" y="112870"/>
                </a:cubicBezTo>
                <a:lnTo>
                  <a:pt x="104316" y="100117"/>
                </a:lnTo>
                <a:lnTo>
                  <a:pt x="91918" y="100117"/>
                </a:lnTo>
                <a:cubicBezTo>
                  <a:pt x="89438" y="100117"/>
                  <a:pt x="87313" y="98346"/>
                  <a:pt x="87313" y="95867"/>
                </a:cubicBezTo>
                <a:cubicBezTo>
                  <a:pt x="87313" y="93387"/>
                  <a:pt x="89438" y="91616"/>
                  <a:pt x="91918" y="91616"/>
                </a:cubicBezTo>
                <a:lnTo>
                  <a:pt x="104316" y="91616"/>
                </a:lnTo>
                <a:lnTo>
                  <a:pt x="104316" y="78864"/>
                </a:lnTo>
                <a:cubicBezTo>
                  <a:pt x="104316" y="76384"/>
                  <a:pt x="106088" y="74613"/>
                  <a:pt x="108567" y="74613"/>
                </a:cubicBezTo>
                <a:close/>
                <a:moveTo>
                  <a:pt x="149393" y="64194"/>
                </a:moveTo>
                <a:lnTo>
                  <a:pt x="149393" y="129289"/>
                </a:lnTo>
                <a:lnTo>
                  <a:pt x="214488" y="129289"/>
                </a:lnTo>
                <a:lnTo>
                  <a:pt x="214488" y="71746"/>
                </a:lnTo>
                <a:cubicBezTo>
                  <a:pt x="214488" y="67431"/>
                  <a:pt x="211251" y="64194"/>
                  <a:pt x="207295" y="64194"/>
                </a:cubicBezTo>
                <a:lnTo>
                  <a:pt x="149393" y="64194"/>
                </a:lnTo>
                <a:close/>
                <a:moveTo>
                  <a:pt x="82859" y="64194"/>
                </a:moveTo>
                <a:cubicBezTo>
                  <a:pt x="78903" y="64194"/>
                  <a:pt x="75306" y="67431"/>
                  <a:pt x="75306" y="71746"/>
                </a:cubicBezTo>
                <a:lnTo>
                  <a:pt x="75306" y="129289"/>
                </a:lnTo>
                <a:lnTo>
                  <a:pt x="140761" y="129289"/>
                </a:lnTo>
                <a:lnTo>
                  <a:pt x="140761" y="64194"/>
                </a:lnTo>
                <a:lnTo>
                  <a:pt x="82859" y="64194"/>
                </a:lnTo>
                <a:close/>
                <a:moveTo>
                  <a:pt x="82859" y="55563"/>
                </a:moveTo>
                <a:lnTo>
                  <a:pt x="207295" y="55563"/>
                </a:lnTo>
                <a:cubicBezTo>
                  <a:pt x="216286" y="55563"/>
                  <a:pt x="223479" y="62756"/>
                  <a:pt x="223479" y="71746"/>
                </a:cubicBezTo>
                <a:lnTo>
                  <a:pt x="223479" y="133964"/>
                </a:lnTo>
                <a:lnTo>
                  <a:pt x="223479" y="196182"/>
                </a:lnTo>
                <a:cubicBezTo>
                  <a:pt x="223479" y="205173"/>
                  <a:pt x="216286" y="212366"/>
                  <a:pt x="207295" y="212366"/>
                </a:cubicBezTo>
                <a:lnTo>
                  <a:pt x="145077" y="212366"/>
                </a:lnTo>
                <a:lnTo>
                  <a:pt x="82859" y="212366"/>
                </a:lnTo>
                <a:cubicBezTo>
                  <a:pt x="73868" y="212366"/>
                  <a:pt x="66675" y="205173"/>
                  <a:pt x="66675" y="196182"/>
                </a:cubicBezTo>
                <a:lnTo>
                  <a:pt x="66675" y="133964"/>
                </a:lnTo>
                <a:lnTo>
                  <a:pt x="66675" y="71746"/>
                </a:lnTo>
                <a:cubicBezTo>
                  <a:pt x="66675" y="62756"/>
                  <a:pt x="73868" y="55563"/>
                  <a:pt x="82859" y="55563"/>
                </a:cubicBezTo>
                <a:close/>
                <a:moveTo>
                  <a:pt x="260896" y="38510"/>
                </a:moveTo>
                <a:lnTo>
                  <a:pt x="260896" y="257337"/>
                </a:lnTo>
                <a:cubicBezTo>
                  <a:pt x="260896" y="259857"/>
                  <a:pt x="258734" y="261656"/>
                  <a:pt x="256572" y="261656"/>
                </a:cubicBezTo>
                <a:lnTo>
                  <a:pt x="166484" y="261656"/>
                </a:lnTo>
                <a:cubicBezTo>
                  <a:pt x="157835" y="261656"/>
                  <a:pt x="150988" y="268854"/>
                  <a:pt x="150988" y="277132"/>
                </a:cubicBezTo>
                <a:lnTo>
                  <a:pt x="150988" y="284690"/>
                </a:lnTo>
                <a:lnTo>
                  <a:pt x="284679" y="284690"/>
                </a:lnTo>
                <a:lnTo>
                  <a:pt x="284679" y="38510"/>
                </a:lnTo>
                <a:lnTo>
                  <a:pt x="260896" y="38510"/>
                </a:lnTo>
                <a:close/>
                <a:moveTo>
                  <a:pt x="8648" y="38510"/>
                </a:moveTo>
                <a:lnTo>
                  <a:pt x="8648" y="284690"/>
                </a:lnTo>
                <a:lnTo>
                  <a:pt x="142340" y="284690"/>
                </a:lnTo>
                <a:lnTo>
                  <a:pt x="142340" y="277132"/>
                </a:lnTo>
                <a:cubicBezTo>
                  <a:pt x="142340" y="268854"/>
                  <a:pt x="135133" y="261656"/>
                  <a:pt x="126845" y="261656"/>
                </a:cubicBezTo>
                <a:lnTo>
                  <a:pt x="36756" y="261656"/>
                </a:lnTo>
                <a:cubicBezTo>
                  <a:pt x="34233" y="261656"/>
                  <a:pt x="32432" y="259857"/>
                  <a:pt x="32432" y="257337"/>
                </a:cubicBezTo>
                <a:lnTo>
                  <a:pt x="32432" y="38510"/>
                </a:lnTo>
                <a:lnTo>
                  <a:pt x="8648" y="38510"/>
                </a:lnTo>
                <a:close/>
                <a:moveTo>
                  <a:pt x="41080" y="8998"/>
                </a:moveTo>
                <a:lnTo>
                  <a:pt x="41080" y="253018"/>
                </a:lnTo>
                <a:lnTo>
                  <a:pt x="126845" y="253018"/>
                </a:lnTo>
                <a:cubicBezTo>
                  <a:pt x="132610" y="253018"/>
                  <a:pt x="138016" y="255178"/>
                  <a:pt x="142340" y="258417"/>
                </a:cubicBezTo>
                <a:lnTo>
                  <a:pt x="142340" y="224945"/>
                </a:lnTo>
                <a:cubicBezTo>
                  <a:pt x="142340" y="222426"/>
                  <a:pt x="144142" y="220626"/>
                  <a:pt x="146664" y="220626"/>
                </a:cubicBezTo>
                <a:cubicBezTo>
                  <a:pt x="149187" y="220626"/>
                  <a:pt x="150988" y="222426"/>
                  <a:pt x="150988" y="224945"/>
                </a:cubicBezTo>
                <a:lnTo>
                  <a:pt x="150988" y="258417"/>
                </a:lnTo>
                <a:cubicBezTo>
                  <a:pt x="155313" y="255178"/>
                  <a:pt x="160718" y="253018"/>
                  <a:pt x="166484" y="253018"/>
                </a:cubicBezTo>
                <a:lnTo>
                  <a:pt x="252248" y="253018"/>
                </a:lnTo>
                <a:lnTo>
                  <a:pt x="252248" y="8998"/>
                </a:lnTo>
                <a:lnTo>
                  <a:pt x="166484" y="8998"/>
                </a:lnTo>
                <a:cubicBezTo>
                  <a:pt x="157835" y="8998"/>
                  <a:pt x="150988" y="15836"/>
                  <a:pt x="150988" y="24114"/>
                </a:cubicBezTo>
                <a:lnTo>
                  <a:pt x="150988" y="41390"/>
                </a:lnTo>
                <a:cubicBezTo>
                  <a:pt x="150988" y="43549"/>
                  <a:pt x="149187" y="45709"/>
                  <a:pt x="146664" y="45709"/>
                </a:cubicBezTo>
                <a:cubicBezTo>
                  <a:pt x="144142" y="45709"/>
                  <a:pt x="142340" y="43549"/>
                  <a:pt x="142340" y="41390"/>
                </a:cubicBezTo>
                <a:lnTo>
                  <a:pt x="142340" y="24114"/>
                </a:lnTo>
                <a:cubicBezTo>
                  <a:pt x="142340" y="15836"/>
                  <a:pt x="135133" y="8998"/>
                  <a:pt x="126845" y="8998"/>
                </a:cubicBezTo>
                <a:lnTo>
                  <a:pt x="41080" y="8998"/>
                </a:lnTo>
                <a:close/>
                <a:moveTo>
                  <a:pt x="36756" y="0"/>
                </a:moveTo>
                <a:lnTo>
                  <a:pt x="126845" y="0"/>
                </a:lnTo>
                <a:cubicBezTo>
                  <a:pt x="135133" y="0"/>
                  <a:pt x="142340" y="3959"/>
                  <a:pt x="146664" y="10437"/>
                </a:cubicBezTo>
                <a:cubicBezTo>
                  <a:pt x="150988" y="3959"/>
                  <a:pt x="158195" y="0"/>
                  <a:pt x="166484" y="0"/>
                </a:cubicBezTo>
                <a:lnTo>
                  <a:pt x="256572" y="0"/>
                </a:lnTo>
                <a:cubicBezTo>
                  <a:pt x="258734" y="0"/>
                  <a:pt x="260896" y="1799"/>
                  <a:pt x="260896" y="4679"/>
                </a:cubicBezTo>
                <a:lnTo>
                  <a:pt x="260896" y="29513"/>
                </a:lnTo>
                <a:lnTo>
                  <a:pt x="289004" y="29513"/>
                </a:lnTo>
                <a:cubicBezTo>
                  <a:pt x="291526" y="29513"/>
                  <a:pt x="293328" y="31672"/>
                  <a:pt x="293328" y="34191"/>
                </a:cubicBezTo>
                <a:lnTo>
                  <a:pt x="293328" y="289009"/>
                </a:lnTo>
                <a:cubicBezTo>
                  <a:pt x="293328" y="291529"/>
                  <a:pt x="291526" y="293328"/>
                  <a:pt x="289004" y="293328"/>
                </a:cubicBezTo>
                <a:lnTo>
                  <a:pt x="4324" y="293328"/>
                </a:lnTo>
                <a:cubicBezTo>
                  <a:pt x="1802" y="293328"/>
                  <a:pt x="0" y="291529"/>
                  <a:pt x="0" y="289009"/>
                </a:cubicBezTo>
                <a:lnTo>
                  <a:pt x="0" y="34191"/>
                </a:lnTo>
                <a:cubicBezTo>
                  <a:pt x="0" y="31672"/>
                  <a:pt x="1802" y="29513"/>
                  <a:pt x="4324" y="29513"/>
                </a:cubicBezTo>
                <a:lnTo>
                  <a:pt x="32432" y="29513"/>
                </a:lnTo>
                <a:lnTo>
                  <a:pt x="32432" y="4679"/>
                </a:lnTo>
                <a:cubicBezTo>
                  <a:pt x="32432" y="1799"/>
                  <a:pt x="34233" y="0"/>
                  <a:pt x="36756" y="0"/>
                </a:cubicBezTo>
                <a:close/>
              </a:path>
            </a:pathLst>
          </a:custGeom>
          <a:solidFill>
            <a:schemeClr val="accent4"/>
          </a:solidFill>
          <a:ln>
            <a:noFill/>
          </a:ln>
          <a:effectLst/>
        </p:spPr>
        <p:txBody>
          <a:bodyPr anchor="ctr"/>
          <a:lstStyle/>
          <a:p>
            <a:endParaRPr lang="en-US" sz="675" dirty="0">
              <a:latin typeface="Montserrat Light" pitchFamily="2" charset="77"/>
            </a:endParaRPr>
          </a:p>
        </p:txBody>
      </p:sp>
      <p:sp>
        <p:nvSpPr>
          <p:cNvPr id="71" name="TextBox 70">
            <a:extLst>
              <a:ext uri="{FF2B5EF4-FFF2-40B4-BE49-F238E27FC236}">
                <a16:creationId xmlns:a16="http://schemas.microsoft.com/office/drawing/2014/main" id="{BD4142B5-992D-DE40-B01E-B29A15C26411}"/>
              </a:ext>
            </a:extLst>
          </p:cNvPr>
          <p:cNvSpPr txBox="1"/>
          <p:nvPr/>
        </p:nvSpPr>
        <p:spPr>
          <a:xfrm>
            <a:off x="7167311" y="3273324"/>
            <a:ext cx="1313180" cy="369332"/>
          </a:xfrm>
          <a:prstGeom prst="rect">
            <a:avLst/>
          </a:prstGeom>
          <a:noFill/>
        </p:spPr>
        <p:txBody>
          <a:bodyPr wrap="none" rtlCol="0" anchor="ctr" anchorCtr="0">
            <a:spAutoFit/>
          </a:bodyPr>
          <a:lstStyle/>
          <a:p>
            <a:r>
              <a:rPr lang="en-US" b="1" dirty="0">
                <a:solidFill>
                  <a:srgbClr val="FF0000"/>
                </a:solidFill>
                <a:latin typeface="Montserrat" pitchFamily="2" charset="77"/>
                <a:cs typeface="Poppins" pitchFamily="2" charset="77"/>
              </a:rPr>
              <a:t>Solutions</a:t>
            </a:r>
          </a:p>
        </p:txBody>
      </p:sp>
      <p:sp>
        <p:nvSpPr>
          <p:cNvPr id="72" name="Subtitle 2">
            <a:extLst>
              <a:ext uri="{FF2B5EF4-FFF2-40B4-BE49-F238E27FC236}">
                <a16:creationId xmlns:a16="http://schemas.microsoft.com/office/drawing/2014/main" id="{38143EF2-4F21-2F4A-88B2-15EEBFE7A02A}"/>
              </a:ext>
            </a:extLst>
          </p:cNvPr>
          <p:cNvSpPr txBox="1">
            <a:spLocks/>
          </p:cNvSpPr>
          <p:nvPr/>
        </p:nvSpPr>
        <p:spPr>
          <a:xfrm>
            <a:off x="7125845" y="3580945"/>
            <a:ext cx="1971986" cy="4184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chemeClr val="tx1"/>
                </a:solidFill>
                <a:latin typeface="Montserrat Light" pitchFamily="2" charset="77"/>
                <a:ea typeface="Open Sans Light" panose="020B0306030504020204" pitchFamily="34" charset="0"/>
                <a:cs typeface="Open Sans Light" panose="020B0306030504020204" pitchFamily="34" charset="0"/>
              </a:rPr>
              <a:t>Investment for Blast Furnace</a:t>
            </a:r>
          </a:p>
        </p:txBody>
      </p:sp>
      <p:sp>
        <p:nvSpPr>
          <p:cNvPr id="73" name="TextBox 72">
            <a:extLst>
              <a:ext uri="{FF2B5EF4-FFF2-40B4-BE49-F238E27FC236}">
                <a16:creationId xmlns:a16="http://schemas.microsoft.com/office/drawing/2014/main" id="{02C3256A-F279-0D40-A9A0-A47FE5FC3E82}"/>
              </a:ext>
            </a:extLst>
          </p:cNvPr>
          <p:cNvSpPr txBox="1"/>
          <p:nvPr/>
        </p:nvSpPr>
        <p:spPr>
          <a:xfrm>
            <a:off x="7125845" y="2107353"/>
            <a:ext cx="1313181" cy="369332"/>
          </a:xfrm>
          <a:prstGeom prst="rect">
            <a:avLst/>
          </a:prstGeom>
          <a:noFill/>
        </p:spPr>
        <p:txBody>
          <a:bodyPr wrap="none" rtlCol="0" anchor="ctr" anchorCtr="0">
            <a:spAutoFit/>
          </a:bodyPr>
          <a:lstStyle>
            <a:defPPr>
              <a:defRPr lang="en-US"/>
            </a:defPPr>
            <a:lvl1pPr algn="r">
              <a:defRPr b="1">
                <a:solidFill>
                  <a:srgbClr val="006600"/>
                </a:solidFill>
                <a:latin typeface="Montserrat" pitchFamily="2" charset="77"/>
                <a:ea typeface="League Spartan" charset="0"/>
                <a:cs typeface="Poppins" pitchFamily="2" charset="77"/>
              </a:defRPr>
            </a:lvl1pPr>
          </a:lstStyle>
          <a:p>
            <a:r>
              <a:rPr lang="en-US" dirty="0"/>
              <a:t>Solutions</a:t>
            </a:r>
          </a:p>
        </p:txBody>
      </p:sp>
      <p:sp>
        <p:nvSpPr>
          <p:cNvPr id="74" name="Subtitle 2">
            <a:extLst>
              <a:ext uri="{FF2B5EF4-FFF2-40B4-BE49-F238E27FC236}">
                <a16:creationId xmlns:a16="http://schemas.microsoft.com/office/drawing/2014/main" id="{ED512EC1-1F77-AB40-A9F0-9E19E6D125EF}"/>
              </a:ext>
            </a:extLst>
          </p:cNvPr>
          <p:cNvSpPr txBox="1">
            <a:spLocks/>
          </p:cNvSpPr>
          <p:nvPr/>
        </p:nvSpPr>
        <p:spPr>
          <a:xfrm>
            <a:off x="7125845" y="2476685"/>
            <a:ext cx="2018154" cy="5979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800" b="1" dirty="0">
                <a:solidFill>
                  <a:schemeClr val="tx1"/>
                </a:solidFill>
                <a:latin typeface="Montserrat Light" pitchFamily="2" charset="77"/>
                <a:ea typeface="Open Sans Light" panose="020B0306030504020204" pitchFamily="34" charset="0"/>
                <a:cs typeface="Open Sans Light" panose="020B0306030504020204" pitchFamily="34" charset="0"/>
              </a:rPr>
              <a:t>65% % of high-quality iron ore reserves</a:t>
            </a:r>
          </a:p>
        </p:txBody>
      </p:sp>
      <p:sp>
        <p:nvSpPr>
          <p:cNvPr id="77" name="TextBox 76">
            <a:extLst>
              <a:ext uri="{FF2B5EF4-FFF2-40B4-BE49-F238E27FC236}">
                <a16:creationId xmlns:a16="http://schemas.microsoft.com/office/drawing/2014/main" id="{4C39276B-93BD-1E45-9202-D743683CC0B5}"/>
              </a:ext>
            </a:extLst>
          </p:cNvPr>
          <p:cNvSpPr txBox="1"/>
          <p:nvPr/>
        </p:nvSpPr>
        <p:spPr>
          <a:xfrm>
            <a:off x="7167311" y="4272716"/>
            <a:ext cx="1313180" cy="369332"/>
          </a:xfrm>
          <a:prstGeom prst="rect">
            <a:avLst/>
          </a:prstGeom>
          <a:noFill/>
        </p:spPr>
        <p:txBody>
          <a:bodyPr wrap="none" rtlCol="0" anchor="ctr" anchorCtr="0">
            <a:spAutoFit/>
          </a:bodyPr>
          <a:lstStyle/>
          <a:p>
            <a:r>
              <a:rPr lang="en-US" b="1" dirty="0">
                <a:solidFill>
                  <a:srgbClr val="006600"/>
                </a:solidFill>
                <a:latin typeface="Montserrat" pitchFamily="2" charset="77"/>
                <a:cs typeface="Poppins" pitchFamily="2" charset="77"/>
              </a:rPr>
              <a:t>Solutions</a:t>
            </a:r>
          </a:p>
        </p:txBody>
      </p:sp>
      <p:sp>
        <p:nvSpPr>
          <p:cNvPr id="78" name="Subtitle 2">
            <a:extLst>
              <a:ext uri="{FF2B5EF4-FFF2-40B4-BE49-F238E27FC236}">
                <a16:creationId xmlns:a16="http://schemas.microsoft.com/office/drawing/2014/main" id="{B06A109F-3C8F-8043-B821-1390FAD2E375}"/>
              </a:ext>
            </a:extLst>
          </p:cNvPr>
          <p:cNvSpPr txBox="1">
            <a:spLocks/>
          </p:cNvSpPr>
          <p:nvPr/>
        </p:nvSpPr>
        <p:spPr>
          <a:xfrm>
            <a:off x="7125845" y="4580337"/>
            <a:ext cx="1544163" cy="4184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chemeClr val="tx1"/>
                </a:solidFill>
                <a:latin typeface="Montserrat Light" pitchFamily="2" charset="77"/>
                <a:ea typeface="Open Sans Light" panose="020B0306030504020204" pitchFamily="34" charset="0"/>
                <a:cs typeface="Open Sans Light" panose="020B0306030504020204" pitchFamily="34" charset="0"/>
              </a:rPr>
              <a:t>More than 81 Industries</a:t>
            </a:r>
          </a:p>
        </p:txBody>
      </p:sp>
      <p:sp>
        <p:nvSpPr>
          <p:cNvPr id="79" name="TextBox 78">
            <a:extLst>
              <a:ext uri="{FF2B5EF4-FFF2-40B4-BE49-F238E27FC236}">
                <a16:creationId xmlns:a16="http://schemas.microsoft.com/office/drawing/2014/main" id="{A170783D-0554-8A49-BF76-D32B91C4BF90}"/>
              </a:ext>
            </a:extLst>
          </p:cNvPr>
          <p:cNvSpPr txBox="1"/>
          <p:nvPr/>
        </p:nvSpPr>
        <p:spPr>
          <a:xfrm>
            <a:off x="642174" y="3295327"/>
            <a:ext cx="1313181" cy="369332"/>
          </a:xfrm>
          <a:prstGeom prst="rect">
            <a:avLst/>
          </a:prstGeom>
          <a:noFill/>
        </p:spPr>
        <p:txBody>
          <a:bodyPr wrap="none" rtlCol="0" anchor="ctr" anchorCtr="0">
            <a:spAutoFit/>
          </a:bodyPr>
          <a:lstStyle/>
          <a:p>
            <a:pPr algn="r"/>
            <a:r>
              <a:rPr lang="en-US" b="1" dirty="0">
                <a:solidFill>
                  <a:srgbClr val="006600"/>
                </a:solidFill>
                <a:latin typeface="Montserrat" pitchFamily="2" charset="77"/>
                <a:ea typeface="League Spartan" charset="0"/>
                <a:cs typeface="Poppins" pitchFamily="2" charset="77"/>
              </a:rPr>
              <a:t>Solutions</a:t>
            </a:r>
          </a:p>
        </p:txBody>
      </p:sp>
      <p:sp>
        <p:nvSpPr>
          <p:cNvPr id="80" name="Subtitle 2">
            <a:extLst>
              <a:ext uri="{FF2B5EF4-FFF2-40B4-BE49-F238E27FC236}">
                <a16:creationId xmlns:a16="http://schemas.microsoft.com/office/drawing/2014/main" id="{1650A642-89AB-0A40-88D3-4D178538A6F2}"/>
              </a:ext>
            </a:extLst>
          </p:cNvPr>
          <p:cNvSpPr txBox="1">
            <a:spLocks/>
          </p:cNvSpPr>
          <p:nvPr/>
        </p:nvSpPr>
        <p:spPr>
          <a:xfrm>
            <a:off x="46169" y="3612469"/>
            <a:ext cx="2000064" cy="9441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b="1" dirty="0">
                <a:solidFill>
                  <a:schemeClr val="tx1"/>
                </a:solidFill>
                <a:latin typeface="Montserrat Light" pitchFamily="2" charset="77"/>
                <a:ea typeface="Open Sans Light" panose="020B0306030504020204" pitchFamily="34" charset="0"/>
                <a:cs typeface="Open Sans Light" panose="020B0306030504020204" pitchFamily="34" charset="0"/>
              </a:rPr>
              <a:t>Removing SROs related to manufacturer advantage</a:t>
            </a:r>
          </a:p>
        </p:txBody>
      </p:sp>
      <p:sp>
        <p:nvSpPr>
          <p:cNvPr id="81" name="TextBox 80">
            <a:extLst>
              <a:ext uri="{FF2B5EF4-FFF2-40B4-BE49-F238E27FC236}">
                <a16:creationId xmlns:a16="http://schemas.microsoft.com/office/drawing/2014/main" id="{A634A743-0666-B34B-ADF6-760F3B08930A}"/>
              </a:ext>
            </a:extLst>
          </p:cNvPr>
          <p:cNvSpPr txBox="1"/>
          <p:nvPr/>
        </p:nvSpPr>
        <p:spPr>
          <a:xfrm>
            <a:off x="642174" y="2159536"/>
            <a:ext cx="1313181" cy="369332"/>
          </a:xfrm>
          <a:prstGeom prst="rect">
            <a:avLst/>
          </a:prstGeom>
          <a:noFill/>
        </p:spPr>
        <p:txBody>
          <a:bodyPr wrap="none" rtlCol="0" anchor="ctr" anchorCtr="0">
            <a:spAutoFit/>
          </a:bodyPr>
          <a:lstStyle/>
          <a:p>
            <a:pPr algn="r"/>
            <a:r>
              <a:rPr lang="en-US" b="1" dirty="0">
                <a:solidFill>
                  <a:srgbClr val="FF0000"/>
                </a:solidFill>
                <a:latin typeface="Montserrat" pitchFamily="2" charset="77"/>
                <a:ea typeface="League Spartan" charset="0"/>
                <a:cs typeface="Poppins" pitchFamily="2" charset="77"/>
              </a:rPr>
              <a:t>Solutions</a:t>
            </a:r>
          </a:p>
        </p:txBody>
      </p:sp>
      <p:sp>
        <p:nvSpPr>
          <p:cNvPr id="82" name="Subtitle 2">
            <a:extLst>
              <a:ext uri="{FF2B5EF4-FFF2-40B4-BE49-F238E27FC236}">
                <a16:creationId xmlns:a16="http://schemas.microsoft.com/office/drawing/2014/main" id="{7DF07C12-E7C8-F943-846B-F6A33B5B5D1F}"/>
              </a:ext>
            </a:extLst>
          </p:cNvPr>
          <p:cNvSpPr txBox="1">
            <a:spLocks/>
          </p:cNvSpPr>
          <p:nvPr/>
        </p:nvSpPr>
        <p:spPr>
          <a:xfrm>
            <a:off x="0" y="2467157"/>
            <a:ext cx="1987196" cy="63637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b="1" dirty="0">
                <a:solidFill>
                  <a:schemeClr val="tx1"/>
                </a:solidFill>
                <a:latin typeface="Montserrat Light" pitchFamily="2" charset="77"/>
                <a:ea typeface="Open Sans Light" panose="020B0306030504020204" pitchFamily="34" charset="0"/>
                <a:cs typeface="Open Sans Light" panose="020B0306030504020204" pitchFamily="34" charset="0"/>
              </a:rPr>
              <a:t>Reducing taxes (25%)</a:t>
            </a:r>
          </a:p>
        </p:txBody>
      </p:sp>
      <p:sp>
        <p:nvSpPr>
          <p:cNvPr id="83" name="TextBox 82">
            <a:extLst>
              <a:ext uri="{FF2B5EF4-FFF2-40B4-BE49-F238E27FC236}">
                <a16:creationId xmlns:a16="http://schemas.microsoft.com/office/drawing/2014/main" id="{72DC9CFB-4E7C-0444-AA46-5A6D190F03E2}"/>
              </a:ext>
            </a:extLst>
          </p:cNvPr>
          <p:cNvSpPr txBox="1"/>
          <p:nvPr/>
        </p:nvSpPr>
        <p:spPr>
          <a:xfrm>
            <a:off x="642175" y="4514928"/>
            <a:ext cx="1313180" cy="369332"/>
          </a:xfrm>
          <a:prstGeom prst="rect">
            <a:avLst/>
          </a:prstGeom>
          <a:noFill/>
        </p:spPr>
        <p:txBody>
          <a:bodyPr wrap="none" rtlCol="0" anchor="ctr" anchorCtr="0">
            <a:spAutoFit/>
          </a:bodyPr>
          <a:lstStyle/>
          <a:p>
            <a:pPr algn="r"/>
            <a:r>
              <a:rPr lang="en-US" b="1" dirty="0">
                <a:solidFill>
                  <a:srgbClr val="FF0000"/>
                </a:solidFill>
                <a:latin typeface="Montserrat" pitchFamily="2" charset="77"/>
                <a:cs typeface="Poppins" pitchFamily="2" charset="77"/>
              </a:rPr>
              <a:t>Solutions</a:t>
            </a:r>
          </a:p>
        </p:txBody>
      </p:sp>
      <p:sp>
        <p:nvSpPr>
          <p:cNvPr id="84" name="Subtitle 2">
            <a:extLst>
              <a:ext uri="{FF2B5EF4-FFF2-40B4-BE49-F238E27FC236}">
                <a16:creationId xmlns:a16="http://schemas.microsoft.com/office/drawing/2014/main" id="{21BD2EA2-41B1-324B-B013-7F86C2C387AE}"/>
              </a:ext>
            </a:extLst>
          </p:cNvPr>
          <p:cNvSpPr txBox="1">
            <a:spLocks/>
          </p:cNvSpPr>
          <p:nvPr/>
        </p:nvSpPr>
        <p:spPr>
          <a:xfrm>
            <a:off x="458272" y="4767121"/>
            <a:ext cx="1513204" cy="728707"/>
          </a:xfrm>
          <a:prstGeom prst="rect">
            <a:avLst/>
          </a:prstGeom>
        </p:spPr>
        <p:txBody>
          <a:bodyPr vert="horz" wrap="square" lIns="81580" tIns="40790" rIns="81580" bIns="40790" rtlCol="0">
            <a:spAutoFit/>
          </a:bodyPr>
          <a:lstStyle>
            <a:defPPr>
              <a:defRPr lang="en-US"/>
            </a:defPPr>
            <a:lvl1pPr indent="0" algn="ctr" defTabSz="1087636">
              <a:lnSpc>
                <a:spcPct val="100000"/>
              </a:lnSpc>
              <a:spcBef>
                <a:spcPct val="20000"/>
              </a:spcBef>
              <a:buFont typeface="Arial"/>
              <a:buNone/>
              <a:defRPr sz="1400" b="1">
                <a:latin typeface="Montserrat Light" pitchFamily="2" charset="77"/>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Reduction or removal of ACD</a:t>
            </a:r>
          </a:p>
        </p:txBody>
      </p:sp>
      <p:sp>
        <p:nvSpPr>
          <p:cNvPr id="37" name="Title 1">
            <a:extLst>
              <a:ext uri="{FF2B5EF4-FFF2-40B4-BE49-F238E27FC236}">
                <a16:creationId xmlns:a16="http://schemas.microsoft.com/office/drawing/2014/main" id="{5B1B2D55-8326-6CDE-4E62-3AEF99F1BCC1}"/>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Iron and Steel Way out</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166524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18D726-95E3-4F8C-BF3B-1A6EF9734012}"/>
              </a:ext>
            </a:extLst>
          </p:cNvPr>
          <p:cNvSpPr>
            <a:spLocks noGrp="1"/>
          </p:cNvSpPr>
          <p:nvPr>
            <p:ph type="sldNum" sz="quarter" idx="12"/>
          </p:nvPr>
        </p:nvSpPr>
        <p:spPr/>
        <p:txBody>
          <a:bodyPr/>
          <a:lstStyle/>
          <a:p>
            <a:fld id="{B6AE7831-9EB6-4111-82BE-898BCD4F3E78}" type="slidenum">
              <a:rPr lang="tr-TR" smtClean="0"/>
              <a:pPr/>
              <a:t>37</a:t>
            </a:fld>
            <a:endParaRPr lang="tr-TR" dirty="0"/>
          </a:p>
        </p:txBody>
      </p:sp>
      <p:sp>
        <p:nvSpPr>
          <p:cNvPr id="8" name="Title 1">
            <a:extLst>
              <a:ext uri="{FF2B5EF4-FFF2-40B4-BE49-F238E27FC236}">
                <a16:creationId xmlns:a16="http://schemas.microsoft.com/office/drawing/2014/main" id="{B0AC41A0-7FE8-4CF7-88CA-0F7DB35EFA8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 Main Findings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cxnSp>
        <p:nvCxnSpPr>
          <p:cNvPr id="9" name="Straight Connector 8">
            <a:extLst>
              <a:ext uri="{FF2B5EF4-FFF2-40B4-BE49-F238E27FC236}">
                <a16:creationId xmlns:a16="http://schemas.microsoft.com/office/drawing/2014/main" id="{1C1B326C-4981-0892-0E64-8E0901B0456C}"/>
              </a:ext>
            </a:extLst>
          </p:cNvPr>
          <p:cNvCxnSpPr>
            <a:cxnSpLocks/>
          </p:cNvCxnSpPr>
          <p:nvPr/>
        </p:nvCxnSpPr>
        <p:spPr>
          <a:xfrm flipH="1">
            <a:off x="893847" y="1928481"/>
            <a:ext cx="3236350" cy="0"/>
          </a:xfrm>
          <a:prstGeom prst="line">
            <a:avLst/>
          </a:prstGeom>
          <a:ln w="38100">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38658B-EC75-CDFB-05BE-9A256694A3D5}"/>
              </a:ext>
            </a:extLst>
          </p:cNvPr>
          <p:cNvCxnSpPr>
            <a:cxnSpLocks/>
          </p:cNvCxnSpPr>
          <p:nvPr/>
        </p:nvCxnSpPr>
        <p:spPr>
          <a:xfrm flipH="1">
            <a:off x="5013802" y="1928481"/>
            <a:ext cx="3236350" cy="0"/>
          </a:xfrm>
          <a:prstGeom prst="line">
            <a:avLst/>
          </a:prstGeom>
          <a:ln w="38100">
            <a:solidFill>
              <a:srgbClr val="0066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Rounded Rectangle 2">
            <a:extLst>
              <a:ext uri="{FF2B5EF4-FFF2-40B4-BE49-F238E27FC236}">
                <a16:creationId xmlns:a16="http://schemas.microsoft.com/office/drawing/2014/main" id="{A526D559-7A4F-1CBD-8415-82132CC63A03}"/>
              </a:ext>
            </a:extLst>
          </p:cNvPr>
          <p:cNvSpPr/>
          <p:nvPr/>
        </p:nvSpPr>
        <p:spPr>
          <a:xfrm>
            <a:off x="893848" y="2373551"/>
            <a:ext cx="3236349" cy="444933"/>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Oval 11">
            <a:extLst>
              <a:ext uri="{FF2B5EF4-FFF2-40B4-BE49-F238E27FC236}">
                <a16:creationId xmlns:a16="http://schemas.microsoft.com/office/drawing/2014/main" id="{F3F2BC83-0A6E-FB41-5551-42A724B943F1}"/>
              </a:ext>
            </a:extLst>
          </p:cNvPr>
          <p:cNvSpPr/>
          <p:nvPr/>
        </p:nvSpPr>
        <p:spPr>
          <a:xfrm>
            <a:off x="893848" y="2373551"/>
            <a:ext cx="443028" cy="443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3" name="Rounded Rectangle 3">
            <a:extLst>
              <a:ext uri="{FF2B5EF4-FFF2-40B4-BE49-F238E27FC236}">
                <a16:creationId xmlns:a16="http://schemas.microsoft.com/office/drawing/2014/main" id="{ED2C498A-98EA-D2C3-6196-A51C790BD2DE}"/>
              </a:ext>
            </a:extLst>
          </p:cNvPr>
          <p:cNvSpPr/>
          <p:nvPr/>
        </p:nvSpPr>
        <p:spPr>
          <a:xfrm>
            <a:off x="893849" y="3019974"/>
            <a:ext cx="3236342" cy="549583"/>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Oval 13">
            <a:extLst>
              <a:ext uri="{FF2B5EF4-FFF2-40B4-BE49-F238E27FC236}">
                <a16:creationId xmlns:a16="http://schemas.microsoft.com/office/drawing/2014/main" id="{3F9107A7-DECA-3F8D-ABCA-2E5E664BF5E5}"/>
              </a:ext>
            </a:extLst>
          </p:cNvPr>
          <p:cNvSpPr/>
          <p:nvPr/>
        </p:nvSpPr>
        <p:spPr>
          <a:xfrm>
            <a:off x="893848" y="3019973"/>
            <a:ext cx="443028" cy="443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5" name="Rounded Rectangle 5">
            <a:extLst>
              <a:ext uri="{FF2B5EF4-FFF2-40B4-BE49-F238E27FC236}">
                <a16:creationId xmlns:a16="http://schemas.microsoft.com/office/drawing/2014/main" id="{C9F9068D-CBB3-BD90-BDD0-1B5A2DC62D70}"/>
              </a:ext>
            </a:extLst>
          </p:cNvPr>
          <p:cNvSpPr/>
          <p:nvPr/>
        </p:nvSpPr>
        <p:spPr>
          <a:xfrm>
            <a:off x="893849" y="3816394"/>
            <a:ext cx="3236342" cy="53477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6" name="Oval 15">
            <a:extLst>
              <a:ext uri="{FF2B5EF4-FFF2-40B4-BE49-F238E27FC236}">
                <a16:creationId xmlns:a16="http://schemas.microsoft.com/office/drawing/2014/main" id="{1AE30229-43DE-34FF-0F01-26AA88F4292C}"/>
              </a:ext>
            </a:extLst>
          </p:cNvPr>
          <p:cNvSpPr/>
          <p:nvPr/>
        </p:nvSpPr>
        <p:spPr>
          <a:xfrm>
            <a:off x="893848" y="3906229"/>
            <a:ext cx="443028" cy="443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7" name="Rounded Rectangle 7">
            <a:extLst>
              <a:ext uri="{FF2B5EF4-FFF2-40B4-BE49-F238E27FC236}">
                <a16:creationId xmlns:a16="http://schemas.microsoft.com/office/drawing/2014/main" id="{F7F92139-9EDD-2BEE-E3CC-D80852354DB4}"/>
              </a:ext>
            </a:extLst>
          </p:cNvPr>
          <p:cNvSpPr/>
          <p:nvPr/>
        </p:nvSpPr>
        <p:spPr>
          <a:xfrm>
            <a:off x="893849" y="4506801"/>
            <a:ext cx="3236342" cy="50882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8" name="Oval 17">
            <a:extLst>
              <a:ext uri="{FF2B5EF4-FFF2-40B4-BE49-F238E27FC236}">
                <a16:creationId xmlns:a16="http://schemas.microsoft.com/office/drawing/2014/main" id="{0FF5C92B-9265-3A83-933B-79A5253CBE10}"/>
              </a:ext>
            </a:extLst>
          </p:cNvPr>
          <p:cNvSpPr/>
          <p:nvPr/>
        </p:nvSpPr>
        <p:spPr>
          <a:xfrm>
            <a:off x="893848" y="4506801"/>
            <a:ext cx="443028" cy="443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9" name="Rounded Rectangle 9">
            <a:extLst>
              <a:ext uri="{FF2B5EF4-FFF2-40B4-BE49-F238E27FC236}">
                <a16:creationId xmlns:a16="http://schemas.microsoft.com/office/drawing/2014/main" id="{E30F133D-7757-F9EE-4CEA-72548F974782}"/>
              </a:ext>
            </a:extLst>
          </p:cNvPr>
          <p:cNvSpPr/>
          <p:nvPr/>
        </p:nvSpPr>
        <p:spPr>
          <a:xfrm>
            <a:off x="893849" y="5179037"/>
            <a:ext cx="3236340" cy="53477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0" name="Oval 19">
            <a:extLst>
              <a:ext uri="{FF2B5EF4-FFF2-40B4-BE49-F238E27FC236}">
                <a16:creationId xmlns:a16="http://schemas.microsoft.com/office/drawing/2014/main" id="{C5F75CF0-FBA3-BC12-BB60-5E1759F792F9}"/>
              </a:ext>
            </a:extLst>
          </p:cNvPr>
          <p:cNvSpPr/>
          <p:nvPr/>
        </p:nvSpPr>
        <p:spPr>
          <a:xfrm>
            <a:off x="893848" y="5179037"/>
            <a:ext cx="443028" cy="443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Rounded Rectangle 11">
            <a:extLst>
              <a:ext uri="{FF2B5EF4-FFF2-40B4-BE49-F238E27FC236}">
                <a16:creationId xmlns:a16="http://schemas.microsoft.com/office/drawing/2014/main" id="{3D1224DB-2BF3-CB43-A2F1-35653809C1BA}"/>
              </a:ext>
            </a:extLst>
          </p:cNvPr>
          <p:cNvSpPr/>
          <p:nvPr/>
        </p:nvSpPr>
        <p:spPr>
          <a:xfrm>
            <a:off x="5013803" y="2373551"/>
            <a:ext cx="3236349" cy="444933"/>
          </a:xfrm>
          <a:prstGeom prst="roundRect">
            <a:avLst>
              <a:gd name="adj" fmla="val 5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2" name="Oval 21">
            <a:extLst>
              <a:ext uri="{FF2B5EF4-FFF2-40B4-BE49-F238E27FC236}">
                <a16:creationId xmlns:a16="http://schemas.microsoft.com/office/drawing/2014/main" id="{BC20CCB3-54C5-4F95-7A9F-0103D011B6E7}"/>
              </a:ext>
            </a:extLst>
          </p:cNvPr>
          <p:cNvSpPr/>
          <p:nvPr/>
        </p:nvSpPr>
        <p:spPr>
          <a:xfrm>
            <a:off x="5013803" y="2373551"/>
            <a:ext cx="443028" cy="44302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Rounded Rectangle 13">
            <a:extLst>
              <a:ext uri="{FF2B5EF4-FFF2-40B4-BE49-F238E27FC236}">
                <a16:creationId xmlns:a16="http://schemas.microsoft.com/office/drawing/2014/main" id="{D68B6F06-B837-E7B9-6009-5280A6568996}"/>
              </a:ext>
            </a:extLst>
          </p:cNvPr>
          <p:cNvSpPr/>
          <p:nvPr/>
        </p:nvSpPr>
        <p:spPr>
          <a:xfrm>
            <a:off x="4981802" y="3114563"/>
            <a:ext cx="3236349" cy="444933"/>
          </a:xfrm>
          <a:prstGeom prst="roundRect">
            <a:avLst>
              <a:gd name="adj" fmla="val 5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4" name="Oval 23">
            <a:extLst>
              <a:ext uri="{FF2B5EF4-FFF2-40B4-BE49-F238E27FC236}">
                <a16:creationId xmlns:a16="http://schemas.microsoft.com/office/drawing/2014/main" id="{CCE9A9BE-C6FB-6D6A-7033-90CD953102AD}"/>
              </a:ext>
            </a:extLst>
          </p:cNvPr>
          <p:cNvSpPr/>
          <p:nvPr/>
        </p:nvSpPr>
        <p:spPr>
          <a:xfrm>
            <a:off x="5013803" y="3114563"/>
            <a:ext cx="443028" cy="44302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5" name="Rounded Rectangle 15">
            <a:extLst>
              <a:ext uri="{FF2B5EF4-FFF2-40B4-BE49-F238E27FC236}">
                <a16:creationId xmlns:a16="http://schemas.microsoft.com/office/drawing/2014/main" id="{BAB50184-B6D0-1120-36F4-ACD1C160C155}"/>
              </a:ext>
            </a:extLst>
          </p:cNvPr>
          <p:cNvSpPr/>
          <p:nvPr/>
        </p:nvSpPr>
        <p:spPr>
          <a:xfrm>
            <a:off x="5013803" y="3853678"/>
            <a:ext cx="3236349" cy="444933"/>
          </a:xfrm>
          <a:prstGeom prst="roundRect">
            <a:avLst>
              <a:gd name="adj" fmla="val 5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6" name="Oval 25">
            <a:extLst>
              <a:ext uri="{FF2B5EF4-FFF2-40B4-BE49-F238E27FC236}">
                <a16:creationId xmlns:a16="http://schemas.microsoft.com/office/drawing/2014/main" id="{B927D99B-FF6E-DC0E-36FD-029998D26D26}"/>
              </a:ext>
            </a:extLst>
          </p:cNvPr>
          <p:cNvSpPr/>
          <p:nvPr/>
        </p:nvSpPr>
        <p:spPr>
          <a:xfrm>
            <a:off x="5013803" y="3853677"/>
            <a:ext cx="443028" cy="443028"/>
          </a:xfrm>
          <a:prstGeom prst="ellipse">
            <a:avLst/>
          </a:prstGeom>
          <a:solidFill>
            <a:srgbClr val="0066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7" name="Rounded Rectangle 17">
            <a:extLst>
              <a:ext uri="{FF2B5EF4-FFF2-40B4-BE49-F238E27FC236}">
                <a16:creationId xmlns:a16="http://schemas.microsoft.com/office/drawing/2014/main" id="{C84F0CE7-EE05-D871-6EC7-28B3C08791BD}"/>
              </a:ext>
            </a:extLst>
          </p:cNvPr>
          <p:cNvSpPr/>
          <p:nvPr/>
        </p:nvSpPr>
        <p:spPr>
          <a:xfrm>
            <a:off x="5013803" y="4538331"/>
            <a:ext cx="3236349" cy="444933"/>
          </a:xfrm>
          <a:prstGeom prst="roundRect">
            <a:avLst>
              <a:gd name="adj" fmla="val 5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8" name="Oval 27">
            <a:extLst>
              <a:ext uri="{FF2B5EF4-FFF2-40B4-BE49-F238E27FC236}">
                <a16:creationId xmlns:a16="http://schemas.microsoft.com/office/drawing/2014/main" id="{33A3FE4F-2CC0-6814-FB97-34E7999F968B}"/>
              </a:ext>
            </a:extLst>
          </p:cNvPr>
          <p:cNvSpPr/>
          <p:nvPr/>
        </p:nvSpPr>
        <p:spPr>
          <a:xfrm>
            <a:off x="5013803" y="4538331"/>
            <a:ext cx="443028" cy="44302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9" name="Rounded Rectangle 19">
            <a:extLst>
              <a:ext uri="{FF2B5EF4-FFF2-40B4-BE49-F238E27FC236}">
                <a16:creationId xmlns:a16="http://schemas.microsoft.com/office/drawing/2014/main" id="{A92F86DA-90DC-9575-03EF-2DA7DAF9ED82}"/>
              </a:ext>
            </a:extLst>
          </p:cNvPr>
          <p:cNvSpPr/>
          <p:nvPr/>
        </p:nvSpPr>
        <p:spPr>
          <a:xfrm>
            <a:off x="5013803" y="5242103"/>
            <a:ext cx="3236349" cy="444933"/>
          </a:xfrm>
          <a:prstGeom prst="roundRect">
            <a:avLst>
              <a:gd name="adj" fmla="val 50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30" name="Oval 29">
            <a:extLst>
              <a:ext uri="{FF2B5EF4-FFF2-40B4-BE49-F238E27FC236}">
                <a16:creationId xmlns:a16="http://schemas.microsoft.com/office/drawing/2014/main" id="{F4DE9691-C3B9-BB00-B0D0-7B12BBA7BAE0}"/>
              </a:ext>
            </a:extLst>
          </p:cNvPr>
          <p:cNvSpPr/>
          <p:nvPr/>
        </p:nvSpPr>
        <p:spPr>
          <a:xfrm>
            <a:off x="5013803" y="5242103"/>
            <a:ext cx="443028" cy="44302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cxnSp>
        <p:nvCxnSpPr>
          <p:cNvPr id="31" name="Straight Connector 30">
            <a:extLst>
              <a:ext uri="{FF2B5EF4-FFF2-40B4-BE49-F238E27FC236}">
                <a16:creationId xmlns:a16="http://schemas.microsoft.com/office/drawing/2014/main" id="{B76FD579-1E42-0435-103D-58EB8FCA5E43}"/>
              </a:ext>
            </a:extLst>
          </p:cNvPr>
          <p:cNvCxnSpPr>
            <a:cxnSpLocks/>
          </p:cNvCxnSpPr>
          <p:nvPr/>
        </p:nvCxnSpPr>
        <p:spPr>
          <a:xfrm flipH="1">
            <a:off x="4571999" y="2373551"/>
            <a:ext cx="1" cy="3248514"/>
          </a:xfrm>
          <a:prstGeom prst="line">
            <a:avLst/>
          </a:prstGeom>
          <a:ln w="38100">
            <a:solidFill>
              <a:srgbClr val="0066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4" name="Freeform 733">
            <a:extLst>
              <a:ext uri="{FF2B5EF4-FFF2-40B4-BE49-F238E27FC236}">
                <a16:creationId xmlns:a16="http://schemas.microsoft.com/office/drawing/2014/main" id="{10EA8AA7-0089-7480-866D-66F08BCAEF4D}"/>
              </a:ext>
            </a:extLst>
          </p:cNvPr>
          <p:cNvSpPr>
            <a:spLocks noChangeArrowheads="1"/>
          </p:cNvSpPr>
          <p:nvPr/>
        </p:nvSpPr>
        <p:spPr bwMode="auto">
          <a:xfrm>
            <a:off x="1005198" y="3965029"/>
            <a:ext cx="240066" cy="241349"/>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5" name="Freeform 732">
            <a:extLst>
              <a:ext uri="{FF2B5EF4-FFF2-40B4-BE49-F238E27FC236}">
                <a16:creationId xmlns:a16="http://schemas.microsoft.com/office/drawing/2014/main" id="{ABB5B562-B635-CE0C-5C13-1281CE42138E}"/>
              </a:ext>
            </a:extLst>
          </p:cNvPr>
          <p:cNvSpPr>
            <a:spLocks noChangeArrowheads="1"/>
          </p:cNvSpPr>
          <p:nvPr/>
        </p:nvSpPr>
        <p:spPr bwMode="auto">
          <a:xfrm>
            <a:off x="993404" y="4608282"/>
            <a:ext cx="241349" cy="240066"/>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6" name="Freeform 731">
            <a:extLst>
              <a:ext uri="{FF2B5EF4-FFF2-40B4-BE49-F238E27FC236}">
                <a16:creationId xmlns:a16="http://schemas.microsoft.com/office/drawing/2014/main" id="{527CED12-9D3D-9EFC-EE11-E09743DEAAB5}"/>
              </a:ext>
            </a:extLst>
          </p:cNvPr>
          <p:cNvSpPr>
            <a:spLocks noChangeArrowheads="1"/>
          </p:cNvSpPr>
          <p:nvPr/>
        </p:nvSpPr>
        <p:spPr bwMode="auto">
          <a:xfrm>
            <a:off x="998539" y="5300254"/>
            <a:ext cx="231079" cy="242633"/>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7" name="Freeform 735">
            <a:extLst>
              <a:ext uri="{FF2B5EF4-FFF2-40B4-BE49-F238E27FC236}">
                <a16:creationId xmlns:a16="http://schemas.microsoft.com/office/drawing/2014/main" id="{D6EFA989-B6BE-697F-E8A3-EDDB0415A353}"/>
              </a:ext>
            </a:extLst>
          </p:cNvPr>
          <p:cNvSpPr>
            <a:spLocks noChangeArrowheads="1"/>
          </p:cNvSpPr>
          <p:nvPr/>
        </p:nvSpPr>
        <p:spPr bwMode="auto">
          <a:xfrm>
            <a:off x="5133394" y="2474390"/>
            <a:ext cx="210539" cy="241349"/>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8" name="Freeform 734">
            <a:extLst>
              <a:ext uri="{FF2B5EF4-FFF2-40B4-BE49-F238E27FC236}">
                <a16:creationId xmlns:a16="http://schemas.microsoft.com/office/drawing/2014/main" id="{82F3108B-454D-FE3D-B69E-2228FAFBCDCB}"/>
              </a:ext>
            </a:extLst>
          </p:cNvPr>
          <p:cNvSpPr>
            <a:spLocks noChangeArrowheads="1"/>
          </p:cNvSpPr>
          <p:nvPr/>
        </p:nvSpPr>
        <p:spPr bwMode="auto">
          <a:xfrm>
            <a:off x="5117990" y="3222774"/>
            <a:ext cx="241349" cy="228512"/>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39" name="Freeform 733">
            <a:extLst>
              <a:ext uri="{FF2B5EF4-FFF2-40B4-BE49-F238E27FC236}">
                <a16:creationId xmlns:a16="http://schemas.microsoft.com/office/drawing/2014/main" id="{D09A6DA7-52FE-7D16-2BB9-CE0F57C57CB6}"/>
              </a:ext>
            </a:extLst>
          </p:cNvPr>
          <p:cNvSpPr>
            <a:spLocks noChangeArrowheads="1"/>
          </p:cNvSpPr>
          <p:nvPr/>
        </p:nvSpPr>
        <p:spPr bwMode="auto">
          <a:xfrm>
            <a:off x="5117989" y="3954517"/>
            <a:ext cx="240066" cy="241349"/>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40" name="Freeform 732">
            <a:extLst>
              <a:ext uri="{FF2B5EF4-FFF2-40B4-BE49-F238E27FC236}">
                <a16:creationId xmlns:a16="http://schemas.microsoft.com/office/drawing/2014/main" id="{74CC1AD9-C962-32BC-9468-9BDC220130C6}"/>
              </a:ext>
            </a:extLst>
          </p:cNvPr>
          <p:cNvSpPr>
            <a:spLocks noChangeArrowheads="1"/>
          </p:cNvSpPr>
          <p:nvPr/>
        </p:nvSpPr>
        <p:spPr bwMode="auto">
          <a:xfrm>
            <a:off x="5116706" y="4639812"/>
            <a:ext cx="241349" cy="240066"/>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41" name="Freeform 731">
            <a:extLst>
              <a:ext uri="{FF2B5EF4-FFF2-40B4-BE49-F238E27FC236}">
                <a16:creationId xmlns:a16="http://schemas.microsoft.com/office/drawing/2014/main" id="{23991B48-4B27-CD66-CB03-937E2C99043B}"/>
              </a:ext>
            </a:extLst>
          </p:cNvPr>
          <p:cNvSpPr>
            <a:spLocks noChangeArrowheads="1"/>
          </p:cNvSpPr>
          <p:nvPr/>
        </p:nvSpPr>
        <p:spPr bwMode="auto">
          <a:xfrm>
            <a:off x="5121841" y="5342300"/>
            <a:ext cx="231079" cy="242633"/>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42" name="Subtitle 2">
            <a:extLst>
              <a:ext uri="{FF2B5EF4-FFF2-40B4-BE49-F238E27FC236}">
                <a16:creationId xmlns:a16="http://schemas.microsoft.com/office/drawing/2014/main" id="{BCDEA543-6075-15B9-7745-F9E2972E27DA}"/>
              </a:ext>
            </a:extLst>
          </p:cNvPr>
          <p:cNvSpPr txBox="1">
            <a:spLocks/>
          </p:cNvSpPr>
          <p:nvPr/>
        </p:nvSpPr>
        <p:spPr>
          <a:xfrm>
            <a:off x="1422542" y="2413855"/>
            <a:ext cx="2621990" cy="36805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b="1" dirty="0">
                <a:solidFill>
                  <a:schemeClr val="bg1"/>
                </a:solidFill>
                <a:latin typeface="Cambria" panose="02040503050406030204" pitchFamily="18" charset="0"/>
                <a:ea typeface="Cambria" panose="02040503050406030204" pitchFamily="18" charset="0"/>
                <a:cs typeface="Lato Light" panose="020F0502020204030203" pitchFamily="34" charset="0"/>
              </a:rPr>
              <a:t>10 billion USD Diversion to China</a:t>
            </a:r>
          </a:p>
        </p:txBody>
      </p:sp>
      <p:sp>
        <p:nvSpPr>
          <p:cNvPr id="43" name="Subtitle 2">
            <a:extLst>
              <a:ext uri="{FF2B5EF4-FFF2-40B4-BE49-F238E27FC236}">
                <a16:creationId xmlns:a16="http://schemas.microsoft.com/office/drawing/2014/main" id="{C51EED0E-9371-24DB-5AB1-B190171389EB}"/>
              </a:ext>
            </a:extLst>
          </p:cNvPr>
          <p:cNvSpPr txBox="1">
            <a:spLocks/>
          </p:cNvSpPr>
          <p:nvPr/>
        </p:nvSpPr>
        <p:spPr>
          <a:xfrm>
            <a:off x="1422541" y="3020319"/>
            <a:ext cx="2621990" cy="534770"/>
          </a:xfrm>
          <a:prstGeom prst="rect">
            <a:avLst/>
          </a:prstGeom>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Out of the total traded tariff lines 94% tariff lines falls under CPFTA</a:t>
            </a:r>
          </a:p>
        </p:txBody>
      </p:sp>
      <p:sp>
        <p:nvSpPr>
          <p:cNvPr id="44" name="Subtitle 2">
            <a:extLst>
              <a:ext uri="{FF2B5EF4-FFF2-40B4-BE49-F238E27FC236}">
                <a16:creationId xmlns:a16="http://schemas.microsoft.com/office/drawing/2014/main" id="{543181BB-26CD-C375-5448-CD04981C0C29}"/>
              </a:ext>
            </a:extLst>
          </p:cNvPr>
          <p:cNvSpPr txBox="1">
            <a:spLocks/>
          </p:cNvSpPr>
          <p:nvPr/>
        </p:nvSpPr>
        <p:spPr>
          <a:xfrm>
            <a:off x="1422542" y="3939903"/>
            <a:ext cx="2621990" cy="368058"/>
          </a:xfrm>
          <a:prstGeom prst="rect">
            <a:avLst/>
          </a:prstGeom>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72% of A Category &amp; 83% of MOP</a:t>
            </a:r>
          </a:p>
        </p:txBody>
      </p:sp>
      <p:sp>
        <p:nvSpPr>
          <p:cNvPr id="45" name="Subtitle 2">
            <a:extLst>
              <a:ext uri="{FF2B5EF4-FFF2-40B4-BE49-F238E27FC236}">
                <a16:creationId xmlns:a16="http://schemas.microsoft.com/office/drawing/2014/main" id="{1AD7DAB8-274A-5588-783B-ED2779422B86}"/>
              </a:ext>
            </a:extLst>
          </p:cNvPr>
          <p:cNvSpPr txBox="1">
            <a:spLocks/>
          </p:cNvSpPr>
          <p:nvPr/>
        </p:nvSpPr>
        <p:spPr>
          <a:xfrm>
            <a:off x="1422541" y="4512263"/>
            <a:ext cx="2621990" cy="53477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b="1" dirty="0">
                <a:solidFill>
                  <a:schemeClr val="bg1"/>
                </a:solidFill>
                <a:latin typeface="Cambria" panose="02040503050406030204" pitchFamily="18" charset="0"/>
                <a:ea typeface="Cambria" panose="02040503050406030204" pitchFamily="18" charset="0"/>
                <a:cs typeface="Lato Light" panose="020F0502020204030203" pitchFamily="34" charset="0"/>
              </a:rPr>
              <a:t>China share as importing partner 11% (2008) to 27% (2020) </a:t>
            </a:r>
          </a:p>
        </p:txBody>
      </p:sp>
      <p:sp>
        <p:nvSpPr>
          <p:cNvPr id="46" name="Subtitle 2">
            <a:extLst>
              <a:ext uri="{FF2B5EF4-FFF2-40B4-BE49-F238E27FC236}">
                <a16:creationId xmlns:a16="http://schemas.microsoft.com/office/drawing/2014/main" id="{116E4B1E-FAD8-863E-DA06-2FC4FA6E1106}"/>
              </a:ext>
            </a:extLst>
          </p:cNvPr>
          <p:cNvSpPr txBox="1">
            <a:spLocks/>
          </p:cNvSpPr>
          <p:nvPr/>
        </p:nvSpPr>
        <p:spPr>
          <a:xfrm>
            <a:off x="1410182" y="5196048"/>
            <a:ext cx="2621990" cy="53477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b="1" dirty="0">
                <a:solidFill>
                  <a:schemeClr val="bg1"/>
                </a:solidFill>
                <a:latin typeface="Cambria" panose="02040503050406030204" pitchFamily="18" charset="0"/>
                <a:ea typeface="Cambria" panose="02040503050406030204" pitchFamily="18" charset="0"/>
                <a:cs typeface="Lato Light" panose="020F0502020204030203" pitchFamily="34" charset="0"/>
              </a:rPr>
              <a:t>DAP, Machinery, Antibiotics and Motorcycle imports shifted to China</a:t>
            </a:r>
          </a:p>
        </p:txBody>
      </p:sp>
      <p:sp>
        <p:nvSpPr>
          <p:cNvPr id="47" name="Subtitle 2">
            <a:extLst>
              <a:ext uri="{FF2B5EF4-FFF2-40B4-BE49-F238E27FC236}">
                <a16:creationId xmlns:a16="http://schemas.microsoft.com/office/drawing/2014/main" id="{FCD30804-BBC2-F57D-E10F-A55ABC01A6F0}"/>
              </a:ext>
            </a:extLst>
          </p:cNvPr>
          <p:cNvSpPr txBox="1">
            <a:spLocks/>
          </p:cNvSpPr>
          <p:nvPr/>
        </p:nvSpPr>
        <p:spPr>
          <a:xfrm>
            <a:off x="5476178" y="2413855"/>
            <a:ext cx="2621990" cy="36805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b="1" dirty="0">
                <a:solidFill>
                  <a:schemeClr val="bg1"/>
                </a:solidFill>
                <a:latin typeface="Cambria" panose="02040503050406030204" pitchFamily="18" charset="0"/>
                <a:ea typeface="Cambria" panose="02040503050406030204" pitchFamily="18" charset="0"/>
                <a:cs typeface="Lato Light" panose="020F0502020204030203" pitchFamily="34" charset="0"/>
              </a:rPr>
              <a:t>Capital Goods constitute 45% of total imports from China</a:t>
            </a:r>
          </a:p>
        </p:txBody>
      </p:sp>
      <p:sp>
        <p:nvSpPr>
          <p:cNvPr id="48" name="Subtitle 2">
            <a:extLst>
              <a:ext uri="{FF2B5EF4-FFF2-40B4-BE49-F238E27FC236}">
                <a16:creationId xmlns:a16="http://schemas.microsoft.com/office/drawing/2014/main" id="{FA2A1557-DFC1-77DF-4E32-6544DCB7C6C1}"/>
              </a:ext>
            </a:extLst>
          </p:cNvPr>
          <p:cNvSpPr txBox="1">
            <a:spLocks/>
          </p:cNvSpPr>
          <p:nvPr/>
        </p:nvSpPr>
        <p:spPr>
          <a:xfrm>
            <a:off x="5409861" y="3153839"/>
            <a:ext cx="2754625" cy="36805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b="1" dirty="0">
                <a:solidFill>
                  <a:schemeClr val="bg1"/>
                </a:solidFill>
                <a:latin typeface="Cambria" panose="02040503050406030204" pitchFamily="18" charset="0"/>
                <a:ea typeface="Cambria" panose="02040503050406030204" pitchFamily="18" charset="0"/>
                <a:cs typeface="Lato Light" panose="020F0502020204030203" pitchFamily="34" charset="0"/>
              </a:rPr>
              <a:t>Intermediate goods constitute 40% of total imports from China</a:t>
            </a:r>
          </a:p>
        </p:txBody>
      </p:sp>
      <p:sp>
        <p:nvSpPr>
          <p:cNvPr id="49" name="Subtitle 2">
            <a:extLst>
              <a:ext uri="{FF2B5EF4-FFF2-40B4-BE49-F238E27FC236}">
                <a16:creationId xmlns:a16="http://schemas.microsoft.com/office/drawing/2014/main" id="{65271758-53C8-6965-437E-F7BBF44627D3}"/>
              </a:ext>
            </a:extLst>
          </p:cNvPr>
          <p:cNvSpPr txBox="1">
            <a:spLocks/>
          </p:cNvSpPr>
          <p:nvPr/>
        </p:nvSpPr>
        <p:spPr>
          <a:xfrm>
            <a:off x="5542496" y="3887351"/>
            <a:ext cx="2621990" cy="368058"/>
          </a:xfrm>
          <a:prstGeom prst="rect">
            <a:avLst/>
          </a:prstGeom>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With yearly 25% increase Consumer Goods are 13%</a:t>
            </a:r>
          </a:p>
        </p:txBody>
      </p:sp>
      <p:sp>
        <p:nvSpPr>
          <p:cNvPr id="50" name="Subtitle 2">
            <a:extLst>
              <a:ext uri="{FF2B5EF4-FFF2-40B4-BE49-F238E27FC236}">
                <a16:creationId xmlns:a16="http://schemas.microsoft.com/office/drawing/2014/main" id="{E3D11A56-2BCD-72BB-4E80-3AAF4BA727F1}"/>
              </a:ext>
            </a:extLst>
          </p:cNvPr>
          <p:cNvSpPr txBox="1">
            <a:spLocks/>
          </p:cNvSpPr>
          <p:nvPr/>
        </p:nvSpPr>
        <p:spPr>
          <a:xfrm>
            <a:off x="5542496" y="4575815"/>
            <a:ext cx="2621990" cy="368058"/>
          </a:xfrm>
          <a:prstGeom prst="rect">
            <a:avLst/>
          </a:prstGeom>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Imported raw material consist of Agricultural products</a:t>
            </a:r>
          </a:p>
        </p:txBody>
      </p:sp>
      <p:sp>
        <p:nvSpPr>
          <p:cNvPr id="51" name="Subtitle 2">
            <a:extLst>
              <a:ext uri="{FF2B5EF4-FFF2-40B4-BE49-F238E27FC236}">
                <a16:creationId xmlns:a16="http://schemas.microsoft.com/office/drawing/2014/main" id="{03C3FD36-257B-3ABF-3C2F-77AD879C777A}"/>
              </a:ext>
            </a:extLst>
          </p:cNvPr>
          <p:cNvSpPr txBox="1">
            <a:spLocks/>
          </p:cNvSpPr>
          <p:nvPr/>
        </p:nvSpPr>
        <p:spPr>
          <a:xfrm>
            <a:off x="5542496" y="5279587"/>
            <a:ext cx="2621990" cy="368058"/>
          </a:xfrm>
          <a:prstGeom prst="rect">
            <a:avLst/>
          </a:prstGeom>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Most imported Capital Goods include Semiconductor</a:t>
            </a:r>
          </a:p>
        </p:txBody>
      </p:sp>
      <p:sp>
        <p:nvSpPr>
          <p:cNvPr id="52" name="TextBox 51">
            <a:extLst>
              <a:ext uri="{FF2B5EF4-FFF2-40B4-BE49-F238E27FC236}">
                <a16:creationId xmlns:a16="http://schemas.microsoft.com/office/drawing/2014/main" id="{08B5181B-2270-33E1-1EDE-5AA0082D0182}"/>
              </a:ext>
            </a:extLst>
          </p:cNvPr>
          <p:cNvSpPr txBox="1"/>
          <p:nvPr/>
        </p:nvSpPr>
        <p:spPr>
          <a:xfrm>
            <a:off x="2133554" y="1692466"/>
            <a:ext cx="756938" cy="276999"/>
          </a:xfrm>
          <a:prstGeom prst="rect">
            <a:avLst/>
          </a:prstGeom>
          <a:noFill/>
        </p:spPr>
        <p:txBody>
          <a:bodyPr wrap="none" rtlCol="0" anchor="ctr" anchorCtr="0">
            <a:spAutoFit/>
          </a:bodyPr>
          <a:lstStyle/>
          <a:p>
            <a:pPr algn="ctr"/>
            <a:r>
              <a:rPr lang="en-US" sz="1200" b="1" dirty="0">
                <a:latin typeface="Poppins" pitchFamily="2" charset="77"/>
                <a:ea typeface="League Spartan" charset="0"/>
                <a:cs typeface="Poppins" pitchFamily="2" charset="77"/>
              </a:rPr>
              <a:t>Impact</a:t>
            </a:r>
          </a:p>
        </p:txBody>
      </p:sp>
      <p:sp>
        <p:nvSpPr>
          <p:cNvPr id="53" name="TextBox 52">
            <a:extLst>
              <a:ext uri="{FF2B5EF4-FFF2-40B4-BE49-F238E27FC236}">
                <a16:creationId xmlns:a16="http://schemas.microsoft.com/office/drawing/2014/main" id="{13FE50E2-4612-1E07-4CC2-38CE7C8A4A9E}"/>
              </a:ext>
            </a:extLst>
          </p:cNvPr>
          <p:cNvSpPr txBox="1"/>
          <p:nvPr/>
        </p:nvSpPr>
        <p:spPr>
          <a:xfrm>
            <a:off x="6253508" y="1674166"/>
            <a:ext cx="756938" cy="276999"/>
          </a:xfrm>
          <a:prstGeom prst="rect">
            <a:avLst/>
          </a:prstGeom>
          <a:noFill/>
        </p:spPr>
        <p:txBody>
          <a:bodyPr wrap="none" rtlCol="0" anchor="ctr" anchorCtr="0">
            <a:spAutoFit/>
          </a:bodyPr>
          <a:lstStyle/>
          <a:p>
            <a:pPr algn="ctr"/>
            <a:r>
              <a:rPr lang="en-US" sz="1200" b="1" dirty="0">
                <a:latin typeface="Poppins" pitchFamily="2" charset="77"/>
                <a:ea typeface="League Spartan" charset="0"/>
                <a:cs typeface="Poppins" pitchFamily="2" charset="77"/>
              </a:rPr>
              <a:t>Impact</a:t>
            </a:r>
          </a:p>
        </p:txBody>
      </p:sp>
      <p:sp>
        <p:nvSpPr>
          <p:cNvPr id="54" name="Freeform 25">
            <a:extLst>
              <a:ext uri="{FF2B5EF4-FFF2-40B4-BE49-F238E27FC236}">
                <a16:creationId xmlns:a16="http://schemas.microsoft.com/office/drawing/2014/main" id="{49F4566B-9573-5DAB-2106-CEBC4628E08B}"/>
              </a:ext>
            </a:extLst>
          </p:cNvPr>
          <p:cNvSpPr/>
          <p:nvPr/>
        </p:nvSpPr>
        <p:spPr>
          <a:xfrm>
            <a:off x="4254698" y="1607142"/>
            <a:ext cx="317303" cy="64408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5" name="Freeform 26">
            <a:extLst>
              <a:ext uri="{FF2B5EF4-FFF2-40B4-BE49-F238E27FC236}">
                <a16:creationId xmlns:a16="http://schemas.microsoft.com/office/drawing/2014/main" id="{4899BC3C-FEBF-C0A7-2014-A6EB5571BA0E}"/>
              </a:ext>
            </a:extLst>
          </p:cNvPr>
          <p:cNvSpPr/>
          <p:nvPr/>
        </p:nvSpPr>
        <p:spPr>
          <a:xfrm rot="10800000">
            <a:off x="4572001" y="1607142"/>
            <a:ext cx="317303" cy="64408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pic>
        <p:nvPicPr>
          <p:cNvPr id="56" name="Picture 55">
            <a:extLst>
              <a:ext uri="{FF2B5EF4-FFF2-40B4-BE49-F238E27FC236}">
                <a16:creationId xmlns:a16="http://schemas.microsoft.com/office/drawing/2014/main" id="{0D51DE53-13B1-AFB0-9BB4-B96053F3B6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5693" y="2419443"/>
            <a:ext cx="323951" cy="323951"/>
          </a:xfrm>
          <a:prstGeom prst="rect">
            <a:avLst/>
          </a:prstGeom>
        </p:spPr>
      </p:pic>
      <p:pic>
        <p:nvPicPr>
          <p:cNvPr id="59" name="Picture 58">
            <a:extLst>
              <a:ext uri="{FF2B5EF4-FFF2-40B4-BE49-F238E27FC236}">
                <a16:creationId xmlns:a16="http://schemas.microsoft.com/office/drawing/2014/main" id="{DBF451A6-71C1-814A-68DF-656349A1AC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2071" y="3156069"/>
            <a:ext cx="252248" cy="252248"/>
          </a:xfrm>
          <a:prstGeom prst="rect">
            <a:avLst/>
          </a:prstGeom>
        </p:spPr>
      </p:pic>
    </p:spTree>
    <p:extLst>
      <p:ext uri="{BB962C8B-B14F-4D97-AF65-F5344CB8AC3E}">
        <p14:creationId xmlns:p14="http://schemas.microsoft.com/office/powerpoint/2010/main" val="1205714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0513D-9FF5-8740-B554-48CEC9FA1C84}"/>
              </a:ext>
            </a:extLst>
          </p:cNvPr>
          <p:cNvSpPr txBox="1"/>
          <p:nvPr/>
        </p:nvSpPr>
        <p:spPr>
          <a:xfrm>
            <a:off x="3598379" y="857679"/>
            <a:ext cx="1947264" cy="438710"/>
          </a:xfrm>
          <a:prstGeom prst="rect">
            <a:avLst/>
          </a:prstGeom>
          <a:noFill/>
        </p:spPr>
        <p:txBody>
          <a:bodyPr wrap="none" rtlCol="0">
            <a:spAutoFit/>
          </a:bodyPr>
          <a:lstStyle/>
          <a:p>
            <a:pPr algn="ctr"/>
            <a:r>
              <a:rPr lang="en-US" sz="2251" b="1" dirty="0">
                <a:solidFill>
                  <a:schemeClr val="tx2"/>
                </a:solidFill>
                <a:latin typeface="Poppins" pitchFamily="2" charset="77"/>
                <a:cs typeface="Poppins" pitchFamily="2" charset="77"/>
              </a:rPr>
              <a:t>AGENDA SLIDE</a:t>
            </a:r>
          </a:p>
        </p:txBody>
      </p:sp>
      <p:grpSp>
        <p:nvGrpSpPr>
          <p:cNvPr id="4" name="Group 3">
            <a:extLst>
              <a:ext uri="{FF2B5EF4-FFF2-40B4-BE49-F238E27FC236}">
                <a16:creationId xmlns:a16="http://schemas.microsoft.com/office/drawing/2014/main" id="{7B8F8F68-EF7D-42A0-9423-68A25DE347E2}"/>
              </a:ext>
            </a:extLst>
          </p:cNvPr>
          <p:cNvGrpSpPr/>
          <p:nvPr/>
        </p:nvGrpSpPr>
        <p:grpSpPr>
          <a:xfrm>
            <a:off x="597183" y="1651473"/>
            <a:ext cx="2476577" cy="1760151"/>
            <a:chOff x="1234495" y="1651474"/>
            <a:chExt cx="2476577" cy="1592442"/>
          </a:xfrm>
        </p:grpSpPr>
        <p:sp>
          <p:nvSpPr>
            <p:cNvPr id="7" name="Chord 6">
              <a:extLst>
                <a:ext uri="{FF2B5EF4-FFF2-40B4-BE49-F238E27FC236}">
                  <a16:creationId xmlns:a16="http://schemas.microsoft.com/office/drawing/2014/main" id="{A7C6D902-CE3E-7F4D-8FCD-E046DB5BA431}"/>
                </a:ext>
              </a:extLst>
            </p:cNvPr>
            <p:cNvSpPr/>
            <p:nvPr/>
          </p:nvSpPr>
          <p:spPr>
            <a:xfrm>
              <a:off x="2087321" y="1731406"/>
              <a:ext cx="751363" cy="751363"/>
            </a:xfrm>
            <a:prstGeom prst="chord">
              <a:avLst>
                <a:gd name="adj1" fmla="val 21466542"/>
                <a:gd name="adj2" fmla="val 151289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 name="Chord 7">
              <a:extLst>
                <a:ext uri="{FF2B5EF4-FFF2-40B4-BE49-F238E27FC236}">
                  <a16:creationId xmlns:a16="http://schemas.microsoft.com/office/drawing/2014/main" id="{7DA2E553-7B58-6A42-8719-3FA2D1838A3A}"/>
                </a:ext>
              </a:extLst>
            </p:cNvPr>
            <p:cNvSpPr/>
            <p:nvPr/>
          </p:nvSpPr>
          <p:spPr>
            <a:xfrm>
              <a:off x="2007388" y="1651474"/>
              <a:ext cx="911228" cy="911228"/>
            </a:xfrm>
            <a:prstGeom prst="chord">
              <a:avLst>
                <a:gd name="adj1" fmla="val 21170845"/>
                <a:gd name="adj2" fmla="val 15485177"/>
              </a:avLst>
            </a:prstGeom>
            <a:noFill/>
            <a:ln w="38100" cap="rnd">
              <a:solidFill>
                <a:schemeClr val="accent1"/>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TextBox 9">
              <a:extLst>
                <a:ext uri="{FF2B5EF4-FFF2-40B4-BE49-F238E27FC236}">
                  <a16:creationId xmlns:a16="http://schemas.microsoft.com/office/drawing/2014/main" id="{5C0E55AF-7A1A-4840-8BDB-C95D9C0D1DB2}"/>
                </a:ext>
              </a:extLst>
            </p:cNvPr>
            <p:cNvSpPr txBox="1"/>
            <p:nvPr/>
          </p:nvSpPr>
          <p:spPr>
            <a:xfrm>
              <a:off x="1234495" y="2572259"/>
              <a:ext cx="2457018" cy="334142"/>
            </a:xfrm>
            <a:prstGeom prst="rect">
              <a:avLst/>
            </a:prstGeom>
            <a:noFill/>
          </p:spPr>
          <p:txBody>
            <a:bodyPr wrap="none" rtlCol="0" anchor="b" anchorCtr="0">
              <a:spAutoFit/>
            </a:bodyPr>
            <a:lstStyle/>
            <a:p>
              <a:pPr algn="ctr"/>
              <a:r>
                <a:rPr lang="en-US" dirty="0"/>
                <a:t>DAP import Substitution</a:t>
              </a:r>
              <a:endParaRPr lang="en-US" sz="1200" b="1" dirty="0">
                <a:solidFill>
                  <a:schemeClr val="tx2"/>
                </a:solidFill>
                <a:latin typeface="Poppins" pitchFamily="2" charset="77"/>
                <a:ea typeface="League Spartan" charset="0"/>
                <a:cs typeface="Poppins" pitchFamily="2" charset="77"/>
              </a:endParaRPr>
            </a:p>
          </p:txBody>
        </p:sp>
        <p:sp>
          <p:nvSpPr>
            <p:cNvPr id="11" name="Subtitle 2">
              <a:extLst>
                <a:ext uri="{FF2B5EF4-FFF2-40B4-BE49-F238E27FC236}">
                  <a16:creationId xmlns:a16="http://schemas.microsoft.com/office/drawing/2014/main" id="{83AB1ABF-CFC0-954B-A34E-0CDBEF1BE071}"/>
                </a:ext>
              </a:extLst>
            </p:cNvPr>
            <p:cNvSpPr txBox="1">
              <a:spLocks/>
            </p:cNvSpPr>
            <p:nvPr/>
          </p:nvSpPr>
          <p:spPr>
            <a:xfrm>
              <a:off x="1369904" y="2875858"/>
              <a:ext cx="2341168"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Joint Ventures and Chartered Party Agreement</a:t>
              </a:r>
            </a:p>
          </p:txBody>
        </p:sp>
        <p:sp>
          <p:nvSpPr>
            <p:cNvPr id="64" name="TextBox 63">
              <a:extLst>
                <a:ext uri="{FF2B5EF4-FFF2-40B4-BE49-F238E27FC236}">
                  <a16:creationId xmlns:a16="http://schemas.microsoft.com/office/drawing/2014/main" id="{DC35BED8-EB01-5646-9F76-34FACECFB7E9}"/>
                </a:ext>
              </a:extLst>
            </p:cNvPr>
            <p:cNvSpPr txBox="1"/>
            <p:nvPr/>
          </p:nvSpPr>
          <p:spPr>
            <a:xfrm>
              <a:off x="2297732" y="1937197"/>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1</a:t>
              </a:r>
            </a:p>
          </p:txBody>
        </p:sp>
      </p:grpSp>
      <p:grpSp>
        <p:nvGrpSpPr>
          <p:cNvPr id="5" name="Group 4">
            <a:extLst>
              <a:ext uri="{FF2B5EF4-FFF2-40B4-BE49-F238E27FC236}">
                <a16:creationId xmlns:a16="http://schemas.microsoft.com/office/drawing/2014/main" id="{0D81DFC7-FC38-4042-B5E4-F1B1DCD85986}"/>
              </a:ext>
            </a:extLst>
          </p:cNvPr>
          <p:cNvGrpSpPr/>
          <p:nvPr/>
        </p:nvGrpSpPr>
        <p:grpSpPr>
          <a:xfrm>
            <a:off x="3153693" y="1651474"/>
            <a:ext cx="2783583" cy="1952356"/>
            <a:chOff x="3153693" y="1651474"/>
            <a:chExt cx="2783583" cy="1760151"/>
          </a:xfrm>
        </p:grpSpPr>
        <p:sp>
          <p:nvSpPr>
            <p:cNvPr id="55" name="Chord 54">
              <a:extLst>
                <a:ext uri="{FF2B5EF4-FFF2-40B4-BE49-F238E27FC236}">
                  <a16:creationId xmlns:a16="http://schemas.microsoft.com/office/drawing/2014/main" id="{488370FF-1F88-BD43-B0DD-3A081D5A82CB}"/>
                </a:ext>
              </a:extLst>
            </p:cNvPr>
            <p:cNvSpPr/>
            <p:nvPr/>
          </p:nvSpPr>
          <p:spPr>
            <a:xfrm>
              <a:off x="4196318" y="1731406"/>
              <a:ext cx="751363" cy="751363"/>
            </a:xfrm>
            <a:prstGeom prst="chord">
              <a:avLst>
                <a:gd name="adj1" fmla="val 21466542"/>
                <a:gd name="adj2" fmla="val 15128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6" name="Chord 55">
              <a:extLst>
                <a:ext uri="{FF2B5EF4-FFF2-40B4-BE49-F238E27FC236}">
                  <a16:creationId xmlns:a16="http://schemas.microsoft.com/office/drawing/2014/main" id="{2CCCA9AA-A800-A54D-A355-9C2009932DF6}"/>
                </a:ext>
              </a:extLst>
            </p:cNvPr>
            <p:cNvSpPr/>
            <p:nvPr/>
          </p:nvSpPr>
          <p:spPr>
            <a:xfrm>
              <a:off x="4116386" y="1651474"/>
              <a:ext cx="911228" cy="911228"/>
            </a:xfrm>
            <a:prstGeom prst="chord">
              <a:avLst>
                <a:gd name="adj1" fmla="val 21170845"/>
                <a:gd name="adj2" fmla="val 15485177"/>
              </a:avLst>
            </a:prstGeom>
            <a:noFill/>
            <a:ln w="38100" cap="rnd">
              <a:solidFill>
                <a:schemeClr val="accent2"/>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3" name="TextBox 52">
              <a:extLst>
                <a:ext uri="{FF2B5EF4-FFF2-40B4-BE49-F238E27FC236}">
                  <a16:creationId xmlns:a16="http://schemas.microsoft.com/office/drawing/2014/main" id="{E2FD30B1-3FF7-EE44-BC7A-1D1906753400}"/>
                </a:ext>
              </a:extLst>
            </p:cNvPr>
            <p:cNvSpPr txBox="1"/>
            <p:nvPr/>
          </p:nvSpPr>
          <p:spPr>
            <a:xfrm>
              <a:off x="3153693" y="2541635"/>
              <a:ext cx="2783583" cy="369332"/>
            </a:xfrm>
            <a:prstGeom prst="rect">
              <a:avLst/>
            </a:prstGeom>
            <a:noFill/>
          </p:spPr>
          <p:txBody>
            <a:bodyPr wrap="none" rtlCol="0" anchor="b" anchorCtr="0">
              <a:spAutoFit/>
            </a:bodyPr>
            <a:lstStyle/>
            <a:p>
              <a:pPr algn="ctr"/>
              <a:r>
                <a:rPr lang="en-US" dirty="0"/>
                <a:t>Intermediate Goods Review</a:t>
              </a:r>
            </a:p>
          </p:txBody>
        </p:sp>
        <p:sp>
          <p:nvSpPr>
            <p:cNvPr id="54" name="Subtitle 2">
              <a:extLst>
                <a:ext uri="{FF2B5EF4-FFF2-40B4-BE49-F238E27FC236}">
                  <a16:creationId xmlns:a16="http://schemas.microsoft.com/office/drawing/2014/main" id="{2783E49C-3A92-9949-8F44-768627CDF1D6}"/>
                </a:ext>
              </a:extLst>
            </p:cNvPr>
            <p:cNvSpPr txBox="1">
              <a:spLocks/>
            </p:cNvSpPr>
            <p:nvPr/>
          </p:nvSpPr>
          <p:spPr>
            <a:xfrm>
              <a:off x="3364104" y="2876855"/>
              <a:ext cx="2341167"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solidFill>
                    <a:schemeClr val="tx1"/>
                  </a:solidFill>
                  <a:latin typeface="Lato Light" panose="020F0502020204030203" pitchFamily="34" charset="0"/>
                </a:rPr>
                <a:t>Product based approach regarding intermediate goods concession .</a:t>
              </a:r>
            </a:p>
          </p:txBody>
        </p:sp>
        <p:sp>
          <p:nvSpPr>
            <p:cNvPr id="65" name="TextBox 64">
              <a:extLst>
                <a:ext uri="{FF2B5EF4-FFF2-40B4-BE49-F238E27FC236}">
                  <a16:creationId xmlns:a16="http://schemas.microsoft.com/office/drawing/2014/main" id="{2EE92524-5BB9-CD4D-B416-27CD77659997}"/>
                </a:ext>
              </a:extLst>
            </p:cNvPr>
            <p:cNvSpPr txBox="1"/>
            <p:nvPr/>
          </p:nvSpPr>
          <p:spPr>
            <a:xfrm>
              <a:off x="4406730" y="1937197"/>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2</a:t>
              </a:r>
            </a:p>
          </p:txBody>
        </p:sp>
      </p:grpSp>
      <p:grpSp>
        <p:nvGrpSpPr>
          <p:cNvPr id="6" name="Group 5">
            <a:extLst>
              <a:ext uri="{FF2B5EF4-FFF2-40B4-BE49-F238E27FC236}">
                <a16:creationId xmlns:a16="http://schemas.microsoft.com/office/drawing/2014/main" id="{618F26E0-17CA-436E-8FC6-EBA37ABC6E3D}"/>
              </a:ext>
            </a:extLst>
          </p:cNvPr>
          <p:cNvGrpSpPr/>
          <p:nvPr/>
        </p:nvGrpSpPr>
        <p:grpSpPr>
          <a:xfrm>
            <a:off x="6104466" y="1740392"/>
            <a:ext cx="2574808" cy="1660138"/>
            <a:chOff x="5393596" y="1651474"/>
            <a:chExt cx="2574808" cy="1660138"/>
          </a:xfrm>
        </p:grpSpPr>
        <p:sp>
          <p:nvSpPr>
            <p:cNvPr id="62" name="Chord 61">
              <a:extLst>
                <a:ext uri="{FF2B5EF4-FFF2-40B4-BE49-F238E27FC236}">
                  <a16:creationId xmlns:a16="http://schemas.microsoft.com/office/drawing/2014/main" id="{07BC845D-7F2F-E742-83A9-65A4C043B984}"/>
                </a:ext>
              </a:extLst>
            </p:cNvPr>
            <p:cNvSpPr/>
            <p:nvPr/>
          </p:nvSpPr>
          <p:spPr>
            <a:xfrm>
              <a:off x="6305316" y="1731406"/>
              <a:ext cx="751363" cy="751363"/>
            </a:xfrm>
            <a:prstGeom prst="chord">
              <a:avLst>
                <a:gd name="adj1" fmla="val 21466542"/>
                <a:gd name="adj2" fmla="val 15128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3" name="Chord 62">
              <a:extLst>
                <a:ext uri="{FF2B5EF4-FFF2-40B4-BE49-F238E27FC236}">
                  <a16:creationId xmlns:a16="http://schemas.microsoft.com/office/drawing/2014/main" id="{5BFB01E5-9F77-FA42-94C3-173CF83DBC1C}"/>
                </a:ext>
              </a:extLst>
            </p:cNvPr>
            <p:cNvSpPr/>
            <p:nvPr/>
          </p:nvSpPr>
          <p:spPr>
            <a:xfrm>
              <a:off x="6225384" y="1651474"/>
              <a:ext cx="911228" cy="911228"/>
            </a:xfrm>
            <a:prstGeom prst="chord">
              <a:avLst>
                <a:gd name="adj1" fmla="val 21170845"/>
                <a:gd name="adj2" fmla="val 15485177"/>
              </a:avLst>
            </a:prstGeom>
            <a:noFill/>
            <a:ln w="38100" cap="rnd">
              <a:solidFill>
                <a:schemeClr val="accent3"/>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0" name="TextBox 59">
              <a:extLst>
                <a:ext uri="{FF2B5EF4-FFF2-40B4-BE49-F238E27FC236}">
                  <a16:creationId xmlns:a16="http://schemas.microsoft.com/office/drawing/2014/main" id="{D5229787-44B4-C946-A969-DB65C10787C9}"/>
                </a:ext>
              </a:extLst>
            </p:cNvPr>
            <p:cNvSpPr txBox="1"/>
            <p:nvPr/>
          </p:nvSpPr>
          <p:spPr>
            <a:xfrm>
              <a:off x="5393596" y="2537069"/>
              <a:ext cx="2574808" cy="369332"/>
            </a:xfrm>
            <a:prstGeom prst="rect">
              <a:avLst/>
            </a:prstGeom>
            <a:noFill/>
          </p:spPr>
          <p:txBody>
            <a:bodyPr wrap="none" rtlCol="0" anchor="b" anchorCtr="0">
              <a:spAutoFit/>
            </a:bodyPr>
            <a:lstStyle/>
            <a:p>
              <a:pPr algn="ctr"/>
              <a:r>
                <a:rPr lang="en-US" dirty="0"/>
                <a:t>Consumer Goods Review </a:t>
              </a:r>
            </a:p>
          </p:txBody>
        </p:sp>
        <p:sp>
          <p:nvSpPr>
            <p:cNvPr id="61" name="Subtitle 2">
              <a:extLst>
                <a:ext uri="{FF2B5EF4-FFF2-40B4-BE49-F238E27FC236}">
                  <a16:creationId xmlns:a16="http://schemas.microsoft.com/office/drawing/2014/main" id="{32403EB2-A35E-4B43-869A-0EC9BF598750}"/>
                </a:ext>
              </a:extLst>
            </p:cNvPr>
            <p:cNvSpPr txBox="1">
              <a:spLocks/>
            </p:cNvSpPr>
            <p:nvPr/>
          </p:nvSpPr>
          <p:spPr>
            <a:xfrm>
              <a:off x="5406863" y="2943554"/>
              <a:ext cx="2455809"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solidFill>
                    <a:schemeClr val="tx1"/>
                  </a:solidFill>
                  <a:latin typeface="Lato Light" panose="020F0502020204030203" pitchFamily="34" charset="0"/>
                </a:rPr>
                <a:t>Duties on Consumer Goods must be revised</a:t>
              </a:r>
            </a:p>
          </p:txBody>
        </p:sp>
        <p:sp>
          <p:nvSpPr>
            <p:cNvPr id="66" name="TextBox 65">
              <a:extLst>
                <a:ext uri="{FF2B5EF4-FFF2-40B4-BE49-F238E27FC236}">
                  <a16:creationId xmlns:a16="http://schemas.microsoft.com/office/drawing/2014/main" id="{52ACA523-A480-144D-9990-3BC0777124A7}"/>
                </a:ext>
              </a:extLst>
            </p:cNvPr>
            <p:cNvSpPr txBox="1"/>
            <p:nvPr/>
          </p:nvSpPr>
          <p:spPr>
            <a:xfrm>
              <a:off x="6515728" y="1937197"/>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3</a:t>
              </a:r>
            </a:p>
          </p:txBody>
        </p:sp>
      </p:grpSp>
      <p:grpSp>
        <p:nvGrpSpPr>
          <p:cNvPr id="13" name="Group 12">
            <a:extLst>
              <a:ext uri="{FF2B5EF4-FFF2-40B4-BE49-F238E27FC236}">
                <a16:creationId xmlns:a16="http://schemas.microsoft.com/office/drawing/2014/main" id="{1DDDCF50-9004-4648-A60D-C8916E255FAD}"/>
              </a:ext>
            </a:extLst>
          </p:cNvPr>
          <p:cNvGrpSpPr/>
          <p:nvPr/>
        </p:nvGrpSpPr>
        <p:grpSpPr>
          <a:xfrm>
            <a:off x="6104466" y="3804871"/>
            <a:ext cx="2408595" cy="2193237"/>
            <a:chOff x="4915209" y="3683762"/>
            <a:chExt cx="1557356" cy="1591537"/>
          </a:xfrm>
        </p:grpSpPr>
        <p:sp>
          <p:nvSpPr>
            <p:cNvPr id="41" name="Chord 40">
              <a:extLst>
                <a:ext uri="{FF2B5EF4-FFF2-40B4-BE49-F238E27FC236}">
                  <a16:creationId xmlns:a16="http://schemas.microsoft.com/office/drawing/2014/main" id="{C795A62A-1A4F-1842-9F01-FE7D0F4D2FEA}"/>
                </a:ext>
              </a:extLst>
            </p:cNvPr>
            <p:cNvSpPr/>
            <p:nvPr/>
          </p:nvSpPr>
          <p:spPr>
            <a:xfrm>
              <a:off x="5286438" y="3763695"/>
              <a:ext cx="751363" cy="751363"/>
            </a:xfrm>
            <a:prstGeom prst="chord">
              <a:avLst>
                <a:gd name="adj1" fmla="val 21466542"/>
                <a:gd name="adj2" fmla="val 151289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2" name="Chord 41">
              <a:extLst>
                <a:ext uri="{FF2B5EF4-FFF2-40B4-BE49-F238E27FC236}">
                  <a16:creationId xmlns:a16="http://schemas.microsoft.com/office/drawing/2014/main" id="{24C3E82A-966E-6744-8F70-A1D269F6E664}"/>
                </a:ext>
              </a:extLst>
            </p:cNvPr>
            <p:cNvSpPr/>
            <p:nvPr/>
          </p:nvSpPr>
          <p:spPr>
            <a:xfrm>
              <a:off x="5206505" y="3683762"/>
              <a:ext cx="911228" cy="911228"/>
            </a:xfrm>
            <a:prstGeom prst="chord">
              <a:avLst>
                <a:gd name="adj1" fmla="val 21170845"/>
                <a:gd name="adj2" fmla="val 15485177"/>
              </a:avLst>
            </a:prstGeom>
            <a:noFill/>
            <a:ln w="38100" cap="rnd">
              <a:solidFill>
                <a:schemeClr val="accent6"/>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9" name="TextBox 38">
              <a:extLst>
                <a:ext uri="{FF2B5EF4-FFF2-40B4-BE49-F238E27FC236}">
                  <a16:creationId xmlns:a16="http://schemas.microsoft.com/office/drawing/2014/main" id="{35A69060-918C-7845-8D00-910CA769B052}"/>
                </a:ext>
              </a:extLst>
            </p:cNvPr>
            <p:cNvSpPr txBox="1"/>
            <p:nvPr/>
          </p:nvSpPr>
          <p:spPr>
            <a:xfrm>
              <a:off x="5030025" y="4531259"/>
              <a:ext cx="1327723" cy="469014"/>
            </a:xfrm>
            <a:prstGeom prst="rect">
              <a:avLst/>
            </a:prstGeom>
            <a:noFill/>
          </p:spPr>
          <p:txBody>
            <a:bodyPr wrap="none" rtlCol="0" anchor="b" anchorCtr="0">
              <a:spAutoFit/>
            </a:bodyPr>
            <a:lstStyle/>
            <a:p>
              <a:pPr algn="ctr"/>
              <a:r>
                <a:rPr lang="en-US" dirty="0"/>
                <a:t>Domestic Industrial </a:t>
              </a:r>
            </a:p>
            <a:p>
              <a:pPr algn="ctr"/>
              <a:r>
                <a:rPr lang="en-US" dirty="0"/>
                <a:t>Alignment</a:t>
              </a:r>
            </a:p>
          </p:txBody>
        </p:sp>
        <p:sp>
          <p:nvSpPr>
            <p:cNvPr id="40" name="Subtitle 2">
              <a:extLst>
                <a:ext uri="{FF2B5EF4-FFF2-40B4-BE49-F238E27FC236}">
                  <a16:creationId xmlns:a16="http://schemas.microsoft.com/office/drawing/2014/main" id="{C3CA23F0-9AB8-1246-B139-B83327199104}"/>
                </a:ext>
              </a:extLst>
            </p:cNvPr>
            <p:cNvSpPr txBox="1">
              <a:spLocks/>
            </p:cNvSpPr>
            <p:nvPr/>
          </p:nvSpPr>
          <p:spPr>
            <a:xfrm>
              <a:off x="4915209" y="5008215"/>
              <a:ext cx="1557356" cy="26708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ysClr val="windowText" lastClr="000000"/>
                  </a:solidFill>
                  <a:latin typeface="Lato Light" panose="020F0502020204030203" pitchFamily="34" charset="0"/>
                </a:rPr>
                <a:t>Strategic Concessions to Semiconductor Chip Making</a:t>
              </a:r>
            </a:p>
          </p:txBody>
        </p:sp>
        <p:sp>
          <p:nvSpPr>
            <p:cNvPr id="69" name="TextBox 68">
              <a:extLst>
                <a:ext uri="{FF2B5EF4-FFF2-40B4-BE49-F238E27FC236}">
                  <a16:creationId xmlns:a16="http://schemas.microsoft.com/office/drawing/2014/main" id="{6D4C4D60-57BB-4E45-8E34-F684E7932CA1}"/>
                </a:ext>
              </a:extLst>
            </p:cNvPr>
            <p:cNvSpPr txBox="1"/>
            <p:nvPr/>
          </p:nvSpPr>
          <p:spPr>
            <a:xfrm>
              <a:off x="5496849" y="39694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6</a:t>
              </a:r>
            </a:p>
          </p:txBody>
        </p:sp>
      </p:grpSp>
      <p:grpSp>
        <p:nvGrpSpPr>
          <p:cNvPr id="12" name="Group 11">
            <a:extLst>
              <a:ext uri="{FF2B5EF4-FFF2-40B4-BE49-F238E27FC236}">
                <a16:creationId xmlns:a16="http://schemas.microsoft.com/office/drawing/2014/main" id="{56ED0958-AC29-4C9E-AF50-7362139E3080}"/>
              </a:ext>
            </a:extLst>
          </p:cNvPr>
          <p:cNvGrpSpPr/>
          <p:nvPr/>
        </p:nvGrpSpPr>
        <p:grpSpPr>
          <a:xfrm>
            <a:off x="3345573" y="3706074"/>
            <a:ext cx="2783583" cy="2597743"/>
            <a:chOff x="2750696" y="3683762"/>
            <a:chExt cx="1776404" cy="1535638"/>
          </a:xfrm>
        </p:grpSpPr>
        <p:sp>
          <p:nvSpPr>
            <p:cNvPr id="34" name="Chord 33">
              <a:extLst>
                <a:ext uri="{FF2B5EF4-FFF2-40B4-BE49-F238E27FC236}">
                  <a16:creationId xmlns:a16="http://schemas.microsoft.com/office/drawing/2014/main" id="{E89059DE-1705-EA4E-BAC1-CF319859FBBF}"/>
                </a:ext>
              </a:extLst>
            </p:cNvPr>
            <p:cNvSpPr/>
            <p:nvPr/>
          </p:nvSpPr>
          <p:spPr>
            <a:xfrm>
              <a:off x="3153693" y="3763695"/>
              <a:ext cx="751363" cy="751363"/>
            </a:xfrm>
            <a:prstGeom prst="chord">
              <a:avLst>
                <a:gd name="adj1" fmla="val 21466542"/>
                <a:gd name="adj2" fmla="val 151289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5" name="Chord 34">
              <a:extLst>
                <a:ext uri="{FF2B5EF4-FFF2-40B4-BE49-F238E27FC236}">
                  <a16:creationId xmlns:a16="http://schemas.microsoft.com/office/drawing/2014/main" id="{D60C3C1D-66DB-334B-AAA2-13CA6DE082BC}"/>
                </a:ext>
              </a:extLst>
            </p:cNvPr>
            <p:cNvSpPr/>
            <p:nvPr/>
          </p:nvSpPr>
          <p:spPr>
            <a:xfrm>
              <a:off x="3073760" y="3683762"/>
              <a:ext cx="911228" cy="911228"/>
            </a:xfrm>
            <a:prstGeom prst="chord">
              <a:avLst>
                <a:gd name="adj1" fmla="val 21170845"/>
                <a:gd name="adj2" fmla="val 15485177"/>
              </a:avLst>
            </a:prstGeom>
            <a:noFill/>
            <a:ln w="38100" cap="rnd">
              <a:solidFill>
                <a:schemeClr val="accent5"/>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2" name="TextBox 31">
              <a:extLst>
                <a:ext uri="{FF2B5EF4-FFF2-40B4-BE49-F238E27FC236}">
                  <a16:creationId xmlns:a16="http://schemas.microsoft.com/office/drawing/2014/main" id="{8D04ADCF-1C6C-7347-84DC-C0D64FA657DC}"/>
                </a:ext>
              </a:extLst>
            </p:cNvPr>
            <p:cNvSpPr txBox="1"/>
            <p:nvPr/>
          </p:nvSpPr>
          <p:spPr>
            <a:xfrm>
              <a:off x="2789857" y="4594105"/>
              <a:ext cx="1659695" cy="427699"/>
            </a:xfrm>
            <a:prstGeom prst="rect">
              <a:avLst/>
            </a:prstGeom>
            <a:noFill/>
          </p:spPr>
          <p:txBody>
            <a:bodyPr wrap="square" rtlCol="0" anchor="b" anchorCtr="0">
              <a:spAutoFit/>
            </a:bodyPr>
            <a:lstStyle/>
            <a:p>
              <a:pPr algn="ctr"/>
              <a:r>
                <a:rPr lang="en-US" dirty="0"/>
                <a:t>Economic Sector</a:t>
              </a:r>
            </a:p>
            <a:p>
              <a:pPr algn="ctr"/>
              <a:r>
                <a:rPr lang="en-US" dirty="0"/>
                <a:t>Support</a:t>
              </a:r>
            </a:p>
          </p:txBody>
        </p:sp>
        <p:sp>
          <p:nvSpPr>
            <p:cNvPr id="33" name="Subtitle 2">
              <a:extLst>
                <a:ext uri="{FF2B5EF4-FFF2-40B4-BE49-F238E27FC236}">
                  <a16:creationId xmlns:a16="http://schemas.microsoft.com/office/drawing/2014/main" id="{D483A156-1BC3-8F4E-8B37-C01AE0FD3261}"/>
                </a:ext>
              </a:extLst>
            </p:cNvPr>
            <p:cNvSpPr txBox="1">
              <a:spLocks/>
            </p:cNvSpPr>
            <p:nvPr/>
          </p:nvSpPr>
          <p:spPr>
            <a:xfrm>
              <a:off x="2750696" y="4975843"/>
              <a:ext cx="1776404" cy="243557"/>
            </a:xfrm>
            <a:prstGeom prst="rect">
              <a:avLst/>
            </a:prstGeom>
          </p:spPr>
          <p:txBody>
            <a:bodyPr vert="horz" wrap="square" lIns="34299" tIns="17149" rIns="34299" bIns="17149" rtlCol="0" anchor="t">
              <a:spAutoFit/>
            </a:bodyPr>
            <a:lstStyle>
              <a:defPPr>
                <a:defRPr lang="en-US"/>
              </a:defPPr>
              <a:lvl1pPr indent="0" algn="ctr" defTabSz="1087636">
                <a:lnSpc>
                  <a:spcPts val="1313"/>
                </a:lnSpc>
                <a:spcBef>
                  <a:spcPct val="20000"/>
                </a:spcBef>
                <a:buFont typeface="Arial"/>
                <a:buNone/>
                <a:defRPr sz="1400">
                  <a:solidFill>
                    <a:sysClr val="windowText" lastClr="000000"/>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Strategy of supplementing economic sectors </a:t>
              </a:r>
            </a:p>
          </p:txBody>
        </p:sp>
        <p:sp>
          <p:nvSpPr>
            <p:cNvPr id="70" name="TextBox 69">
              <a:extLst>
                <a:ext uri="{FF2B5EF4-FFF2-40B4-BE49-F238E27FC236}">
                  <a16:creationId xmlns:a16="http://schemas.microsoft.com/office/drawing/2014/main" id="{9C59C42C-695A-3740-B403-3E70054E445F}"/>
                </a:ext>
              </a:extLst>
            </p:cNvPr>
            <p:cNvSpPr txBox="1"/>
            <p:nvPr/>
          </p:nvSpPr>
          <p:spPr>
            <a:xfrm>
              <a:off x="3364104" y="4092028"/>
              <a:ext cx="330540" cy="262506"/>
            </a:xfrm>
            <a:prstGeom prst="rect">
              <a:avLst/>
            </a:prstGeom>
            <a:noFill/>
          </p:spPr>
          <p:txBody>
            <a:bodyPr wrap="squar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5</a:t>
              </a:r>
            </a:p>
          </p:txBody>
        </p:sp>
      </p:grpSp>
      <p:grpSp>
        <p:nvGrpSpPr>
          <p:cNvPr id="9" name="Group 8">
            <a:extLst>
              <a:ext uri="{FF2B5EF4-FFF2-40B4-BE49-F238E27FC236}">
                <a16:creationId xmlns:a16="http://schemas.microsoft.com/office/drawing/2014/main" id="{D6DE482E-1358-46BB-8267-4609370701A2}"/>
              </a:ext>
            </a:extLst>
          </p:cNvPr>
          <p:cNvGrpSpPr/>
          <p:nvPr/>
        </p:nvGrpSpPr>
        <p:grpSpPr>
          <a:xfrm>
            <a:off x="-1" y="3769037"/>
            <a:ext cx="3364105" cy="2485893"/>
            <a:chOff x="-38888" y="3683762"/>
            <a:chExt cx="2871042" cy="1660139"/>
          </a:xfrm>
        </p:grpSpPr>
        <p:sp>
          <p:nvSpPr>
            <p:cNvPr id="27" name="Chord 26">
              <a:extLst>
                <a:ext uri="{FF2B5EF4-FFF2-40B4-BE49-F238E27FC236}">
                  <a16:creationId xmlns:a16="http://schemas.microsoft.com/office/drawing/2014/main" id="{4A869A52-D1DD-8B4F-86C0-D2F73BFEB4DA}"/>
                </a:ext>
              </a:extLst>
            </p:cNvPr>
            <p:cNvSpPr/>
            <p:nvPr/>
          </p:nvSpPr>
          <p:spPr>
            <a:xfrm>
              <a:off x="1020948" y="3763695"/>
              <a:ext cx="751363" cy="751363"/>
            </a:xfrm>
            <a:prstGeom prst="chord">
              <a:avLst>
                <a:gd name="adj1" fmla="val 21466542"/>
                <a:gd name="adj2" fmla="val 151289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8" name="Chord 27">
              <a:extLst>
                <a:ext uri="{FF2B5EF4-FFF2-40B4-BE49-F238E27FC236}">
                  <a16:creationId xmlns:a16="http://schemas.microsoft.com/office/drawing/2014/main" id="{DD2E9159-3951-5A4C-AD24-D181DF28D02F}"/>
                </a:ext>
              </a:extLst>
            </p:cNvPr>
            <p:cNvSpPr/>
            <p:nvPr/>
          </p:nvSpPr>
          <p:spPr>
            <a:xfrm>
              <a:off x="941015" y="3683762"/>
              <a:ext cx="911228" cy="911228"/>
            </a:xfrm>
            <a:prstGeom prst="chord">
              <a:avLst>
                <a:gd name="adj1" fmla="val 21170845"/>
                <a:gd name="adj2" fmla="val 15485177"/>
              </a:avLst>
            </a:prstGeom>
            <a:noFill/>
            <a:ln w="38100" cap="rnd">
              <a:solidFill>
                <a:schemeClr val="accent4"/>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5" name="TextBox 24">
              <a:extLst>
                <a:ext uri="{FF2B5EF4-FFF2-40B4-BE49-F238E27FC236}">
                  <a16:creationId xmlns:a16="http://schemas.microsoft.com/office/drawing/2014/main" id="{420A833F-CD6E-4941-8461-3D2F3BF9F73D}"/>
                </a:ext>
              </a:extLst>
            </p:cNvPr>
            <p:cNvSpPr txBox="1"/>
            <p:nvPr/>
          </p:nvSpPr>
          <p:spPr>
            <a:xfrm>
              <a:off x="-38888" y="4569357"/>
              <a:ext cx="2871042" cy="369332"/>
            </a:xfrm>
            <a:prstGeom prst="rect">
              <a:avLst/>
            </a:prstGeom>
            <a:noFill/>
          </p:spPr>
          <p:txBody>
            <a:bodyPr wrap="none" rtlCol="0" anchor="b" anchorCtr="0">
              <a:spAutoFit/>
            </a:bodyPr>
            <a:lstStyle/>
            <a:p>
              <a:pPr algn="ctr"/>
              <a:r>
                <a:rPr lang="en-US" dirty="0"/>
                <a:t>Capital Goods Diversification</a:t>
              </a:r>
            </a:p>
          </p:txBody>
        </p:sp>
        <p:sp>
          <p:nvSpPr>
            <p:cNvPr id="26" name="Subtitle 2">
              <a:extLst>
                <a:ext uri="{FF2B5EF4-FFF2-40B4-BE49-F238E27FC236}">
                  <a16:creationId xmlns:a16="http://schemas.microsoft.com/office/drawing/2014/main" id="{8ED6E1FB-6468-A642-B288-4D079DB95E02}"/>
                </a:ext>
              </a:extLst>
            </p:cNvPr>
            <p:cNvSpPr txBox="1">
              <a:spLocks/>
            </p:cNvSpPr>
            <p:nvPr/>
          </p:nvSpPr>
          <p:spPr>
            <a:xfrm>
              <a:off x="191104" y="4975843"/>
              <a:ext cx="2641050"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ysClr val="windowText" lastClr="000000"/>
                  </a:solidFill>
                  <a:latin typeface="Lato Light" panose="020F0502020204030203" pitchFamily="34" charset="0"/>
                  <a:ea typeface="Lato Light" panose="020F0502020204030203" pitchFamily="34" charset="0"/>
                  <a:cs typeface="Mukta ExtraLight" panose="020B0000000000000000" pitchFamily="34" charset="77"/>
                </a:rPr>
                <a:t>a complete review at HS 8 level is required</a:t>
              </a: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71" name="TextBox 70">
              <a:extLst>
                <a:ext uri="{FF2B5EF4-FFF2-40B4-BE49-F238E27FC236}">
                  <a16:creationId xmlns:a16="http://schemas.microsoft.com/office/drawing/2014/main" id="{B545F235-DCC6-F643-8D99-3FE369DDFA66}"/>
                </a:ext>
              </a:extLst>
            </p:cNvPr>
            <p:cNvSpPr txBox="1"/>
            <p:nvPr/>
          </p:nvSpPr>
          <p:spPr>
            <a:xfrm>
              <a:off x="1231359" y="39694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4</a:t>
              </a:r>
            </a:p>
          </p:txBody>
        </p:sp>
      </p:grpSp>
      <p:sp>
        <p:nvSpPr>
          <p:cNvPr id="43" name="Title 1">
            <a:extLst>
              <a:ext uri="{FF2B5EF4-FFF2-40B4-BE49-F238E27FC236}">
                <a16:creationId xmlns:a16="http://schemas.microsoft.com/office/drawing/2014/main" id="{F0758CC2-DEDA-47A9-A63F-B73F59510BCE}"/>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Recommendations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360658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70859AF-C37A-4AF2-9EA9-247087867FD3}"/>
              </a:ext>
            </a:extLst>
          </p:cNvPr>
          <p:cNvSpPr txBox="1">
            <a:spLocks/>
          </p:cNvSpPr>
          <p:nvPr/>
        </p:nvSpPr>
        <p:spPr>
          <a:xfrm>
            <a:off x="0" y="0"/>
            <a:ext cx="9143999" cy="6400800"/>
          </a:xfrm>
          <a:prstGeom prst="rect">
            <a:avLst/>
          </a:prstGeom>
          <a:solidFill>
            <a:srgbClr val="C00000"/>
          </a:solidFill>
          <a:ln w="0">
            <a:solidFill>
              <a:schemeClr val="tx1"/>
            </a:solidFill>
          </a:ln>
        </p:spPr>
        <p:txBody>
          <a:bodyPr vert="horz" lIns="91440" tIns="45720" rIns="91440" bIns="45720" rtlCol="0" anchor="ctr">
            <a:normAutofit/>
          </a:bodyPr>
          <a:lstStyle>
            <a:lvl1pPr marL="0" indent="0" algn="ctr" defTabSz="483931" rtl="0" eaLnBrk="1" latinLnBrk="0" hangingPunct="1">
              <a:spcBef>
                <a:spcPct val="20000"/>
              </a:spcBef>
              <a:buFont typeface="Arial" pitchFamily="34" charset="0"/>
              <a:buNone/>
              <a:defRPr sz="1694" kern="1200">
                <a:solidFill>
                  <a:schemeClr val="tx1">
                    <a:tint val="75000"/>
                  </a:schemeClr>
                </a:solidFill>
                <a:latin typeface="+mn-lt"/>
                <a:ea typeface="+mn-ea"/>
                <a:cs typeface="+mn-cs"/>
              </a:defRPr>
            </a:lvl1pPr>
            <a:lvl2pPr marL="241965" indent="0" algn="ctr" defTabSz="483931" rtl="0" eaLnBrk="1" latinLnBrk="0" hangingPunct="1">
              <a:spcBef>
                <a:spcPct val="20000"/>
              </a:spcBef>
              <a:buFont typeface="Arial" pitchFamily="34" charset="0"/>
              <a:buNone/>
              <a:defRPr sz="1482" kern="1200">
                <a:solidFill>
                  <a:schemeClr val="tx1">
                    <a:tint val="75000"/>
                  </a:schemeClr>
                </a:solidFill>
                <a:latin typeface="+mn-lt"/>
                <a:ea typeface="+mn-ea"/>
                <a:cs typeface="+mn-cs"/>
              </a:defRPr>
            </a:lvl2pPr>
            <a:lvl3pPr marL="483931" indent="0" algn="ctr" defTabSz="483931" rtl="0" eaLnBrk="1" latinLnBrk="0" hangingPunct="1">
              <a:spcBef>
                <a:spcPct val="20000"/>
              </a:spcBef>
              <a:buFont typeface="Arial" pitchFamily="34" charset="0"/>
              <a:buNone/>
              <a:defRPr sz="1270" kern="1200">
                <a:solidFill>
                  <a:schemeClr val="tx1">
                    <a:tint val="75000"/>
                  </a:schemeClr>
                </a:solidFill>
                <a:latin typeface="+mn-lt"/>
                <a:ea typeface="+mn-ea"/>
                <a:cs typeface="+mn-cs"/>
              </a:defRPr>
            </a:lvl3pPr>
            <a:lvl4pPr marL="725896"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4pPr>
            <a:lvl5pPr marL="967862"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5pPr>
            <a:lvl6pPr marL="1209828"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6pPr>
            <a:lvl7pPr marL="1451793"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7pPr>
            <a:lvl8pPr marL="1693758"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8pPr>
            <a:lvl9pPr marL="1935723" indent="0" algn="ctr" defTabSz="483931" rtl="0" eaLnBrk="1" latinLnBrk="0" hangingPunct="1">
              <a:spcBef>
                <a:spcPct val="20000"/>
              </a:spcBef>
              <a:buFont typeface="Arial" pitchFamily="34" charset="0"/>
              <a:buNone/>
              <a:defRPr sz="1059" kern="1200">
                <a:solidFill>
                  <a:schemeClr val="tx1">
                    <a:tint val="75000"/>
                  </a:schemeClr>
                </a:solidFill>
                <a:latin typeface="+mn-lt"/>
                <a:ea typeface="+mn-ea"/>
                <a:cs typeface="+mn-cs"/>
              </a:defRPr>
            </a:lvl9pPr>
          </a:lstStyle>
          <a:p>
            <a:pPr>
              <a:spcBef>
                <a:spcPts val="0"/>
              </a:spcBef>
            </a:pPr>
            <a:r>
              <a:rPr lang="tr-TR" sz="96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THANK YOU</a:t>
            </a:r>
          </a:p>
          <a:p>
            <a:pPr>
              <a:spcBef>
                <a:spcPts val="0"/>
              </a:spcBef>
            </a:pPr>
            <a:r>
              <a:rPr lang="tr-TR" sz="96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sym typeface="Wingdings" panose="05000000000000000000" pitchFamily="2" charset="2"/>
              </a:rPr>
              <a:t></a:t>
            </a:r>
            <a:endParaRPr lang="tr-TR" sz="96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95444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7A265E78-43F6-487F-AC66-A47075F2ABAD}"/>
              </a:ext>
            </a:extLst>
          </p:cNvPr>
          <p:cNvGraphicFramePr>
            <a:graphicFrameLocks noGrp="1"/>
          </p:cNvGraphicFramePr>
          <p:nvPr>
            <p:ph idx="1"/>
            <p:extLst>
              <p:ext uri="{D42A27DB-BD31-4B8C-83A1-F6EECF244321}">
                <p14:modId xmlns:p14="http://schemas.microsoft.com/office/powerpoint/2010/main" val="4101744009"/>
              </p:ext>
            </p:extLst>
          </p:nvPr>
        </p:nvGraphicFramePr>
        <p:xfrm>
          <a:off x="0" y="1188720"/>
          <a:ext cx="9143999" cy="2760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CEE21C2-36FD-4D0D-8EE0-07664BE5CC9E}"/>
              </a:ext>
            </a:extLst>
          </p:cNvPr>
          <p:cNvGraphicFramePr/>
          <p:nvPr>
            <p:extLst>
              <p:ext uri="{D42A27DB-BD31-4B8C-83A1-F6EECF244321}">
                <p14:modId xmlns:p14="http://schemas.microsoft.com/office/powerpoint/2010/main" val="229745876"/>
              </p:ext>
            </p:extLst>
          </p:nvPr>
        </p:nvGraphicFramePr>
        <p:xfrm>
          <a:off x="-1" y="3924300"/>
          <a:ext cx="9143999" cy="24765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p:cNvCxnSpPr/>
          <p:nvPr/>
        </p:nvCxnSpPr>
        <p:spPr>
          <a:xfrm>
            <a:off x="8839200" y="5041901"/>
            <a:ext cx="0" cy="2412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endCxn id="16" idx="3"/>
          </p:cNvCxnSpPr>
          <p:nvPr/>
        </p:nvCxnSpPr>
        <p:spPr>
          <a:xfrm rot="10800000">
            <a:off x="8077200" y="4654550"/>
            <a:ext cx="762001" cy="5080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6467" y="4469884"/>
            <a:ext cx="1500732" cy="369332"/>
          </a:xfrm>
          <a:prstGeom prst="rect">
            <a:avLst/>
          </a:prstGeom>
          <a:noFill/>
        </p:spPr>
        <p:txBody>
          <a:bodyPr wrap="none" rtlCol="0">
            <a:spAutoFit/>
          </a:bodyPr>
          <a:lstStyle/>
          <a:p>
            <a:r>
              <a:rPr lang="en-US" dirty="0"/>
              <a:t>10 Billion USD</a:t>
            </a:r>
          </a:p>
        </p:txBody>
      </p:sp>
      <p:sp>
        <p:nvSpPr>
          <p:cNvPr id="3" name="Slide Number Placeholder 2"/>
          <p:cNvSpPr>
            <a:spLocks noGrp="1"/>
          </p:cNvSpPr>
          <p:nvPr>
            <p:ph type="sldNum" sz="quarter" idx="12"/>
          </p:nvPr>
        </p:nvSpPr>
        <p:spPr>
          <a:xfrm>
            <a:off x="7048499" y="6060017"/>
            <a:ext cx="2057400" cy="340783"/>
          </a:xfrm>
        </p:spPr>
        <p:txBody>
          <a:bodyPr vert="horz" lIns="91440" tIns="45720" rIns="91440" bIns="45720" rtlCol="0" anchor="ctr"/>
          <a:lstStyle/>
          <a:p>
            <a:fld id="{B6AE7831-9EB6-4111-82BE-898BCD4F3E78}" type="slidenum">
              <a:rPr lang="tr-TR" sz="1400">
                <a:solidFill>
                  <a:schemeClr val="tx1"/>
                </a:solidFill>
              </a:rPr>
              <a:pPr/>
              <a:t>4</a:t>
            </a:fld>
            <a:endParaRPr lang="tr-TR" sz="1400" dirty="0">
              <a:solidFill>
                <a:schemeClr val="tx1"/>
              </a:solidFill>
            </a:endParaRPr>
          </a:p>
        </p:txBody>
      </p:sp>
    </p:spTree>
    <p:extLst>
      <p:ext uri="{BB962C8B-B14F-4D97-AF65-F5344CB8AC3E}">
        <p14:creationId xmlns:p14="http://schemas.microsoft.com/office/powerpoint/2010/main" val="372065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 on Import Partners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F776275-10FD-442C-8752-9595E54B1F9D}"/>
              </a:ext>
            </a:extLst>
          </p:cNvPr>
          <p:cNvGraphicFramePr>
            <a:graphicFrameLocks noGrp="1"/>
          </p:cNvGraphicFramePr>
          <p:nvPr>
            <p:ph idx="1"/>
            <p:extLst>
              <p:ext uri="{D42A27DB-BD31-4B8C-83A1-F6EECF244321}">
                <p14:modId xmlns:p14="http://schemas.microsoft.com/office/powerpoint/2010/main" val="3670213289"/>
              </p:ext>
            </p:extLst>
          </p:nvPr>
        </p:nvGraphicFramePr>
        <p:xfrm>
          <a:off x="203200" y="1308100"/>
          <a:ext cx="8699500" cy="4851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a:xfrm>
            <a:off x="7086599" y="6060017"/>
            <a:ext cx="2057400" cy="340783"/>
          </a:xfrm>
        </p:spPr>
        <p:txBody>
          <a:bodyPr/>
          <a:lstStyle/>
          <a:p>
            <a:fld id="{B6AE7831-9EB6-4111-82BE-898BCD4F3E78}" type="slidenum">
              <a:rPr lang="tr-TR" sz="1400" smtClean="0">
                <a:solidFill>
                  <a:schemeClr val="tx1"/>
                </a:solidFill>
              </a:rPr>
              <a:t>5</a:t>
            </a:fld>
            <a:endParaRPr lang="tr-TR" sz="1400" dirty="0">
              <a:solidFill>
                <a:schemeClr val="tx1"/>
              </a:solidFill>
            </a:endParaRPr>
          </a:p>
        </p:txBody>
      </p:sp>
      <p:sp>
        <p:nvSpPr>
          <p:cNvPr id="2" name="Rectangle 1"/>
          <p:cNvSpPr/>
          <p:nvPr/>
        </p:nvSpPr>
        <p:spPr>
          <a:xfrm>
            <a:off x="1771546" y="6060017"/>
            <a:ext cx="5823053" cy="369332"/>
          </a:xfrm>
          <a:prstGeom prst="rect">
            <a:avLst/>
          </a:prstGeom>
        </p:spPr>
        <p:txBody>
          <a:bodyPr wrap="square">
            <a:spAutoFit/>
          </a:bodyPr>
          <a:lstStyle/>
          <a:p>
            <a:r>
              <a:rPr lang="en-US" dirty="0"/>
              <a:t>https://unctad.org/news/china-rise-trade-titan</a:t>
            </a:r>
          </a:p>
        </p:txBody>
      </p:sp>
    </p:spTree>
    <p:extLst>
      <p:ext uri="{BB962C8B-B14F-4D97-AF65-F5344CB8AC3E}">
        <p14:creationId xmlns:p14="http://schemas.microsoft.com/office/powerpoint/2010/main" val="19558634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 at HS-08 </a:t>
            </a:r>
            <a:r>
              <a:rPr lang="en-US" sz="17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(1000 USD) </a:t>
            </a:r>
          </a:p>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(2006-2018)</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76308912"/>
              </p:ext>
            </p:extLst>
          </p:nvPr>
        </p:nvGraphicFramePr>
        <p:xfrm>
          <a:off x="3771900" y="1188723"/>
          <a:ext cx="5372100" cy="5113782"/>
        </p:xfrm>
        <a:graphic>
          <a:graphicData uri="http://schemas.openxmlformats.org/drawingml/2006/table">
            <a:tbl>
              <a:tblPr firstRow="1" firstCol="1" bandRow="1">
                <a:tableStyleId>{5940675A-B579-460E-94D1-54222C63F5DA}</a:tableStyleId>
              </a:tblPr>
              <a:tblGrid>
                <a:gridCol w="2977608">
                  <a:extLst>
                    <a:ext uri="{9D8B030D-6E8A-4147-A177-3AD203B41FA5}">
                      <a16:colId xmlns:a16="http://schemas.microsoft.com/office/drawing/2014/main" val="20000"/>
                    </a:ext>
                  </a:extLst>
                </a:gridCol>
                <a:gridCol w="1230327">
                  <a:extLst>
                    <a:ext uri="{9D8B030D-6E8A-4147-A177-3AD203B41FA5}">
                      <a16:colId xmlns:a16="http://schemas.microsoft.com/office/drawing/2014/main" val="20001"/>
                    </a:ext>
                  </a:extLst>
                </a:gridCol>
                <a:gridCol w="1164165">
                  <a:extLst>
                    <a:ext uri="{9D8B030D-6E8A-4147-A177-3AD203B41FA5}">
                      <a16:colId xmlns:a16="http://schemas.microsoft.com/office/drawing/2014/main" val="20002"/>
                    </a:ext>
                  </a:extLst>
                </a:gridCol>
              </a:tblGrid>
              <a:tr h="520443">
                <a:tc>
                  <a:txBody>
                    <a:bodyPr/>
                    <a:lstStyle/>
                    <a:p>
                      <a:pPr marL="0" marR="0" algn="ctr">
                        <a:lnSpc>
                          <a:spcPct val="107000"/>
                        </a:lnSpc>
                        <a:spcBef>
                          <a:spcPts val="0"/>
                        </a:spcBef>
                        <a:spcAft>
                          <a:spcPts val="0"/>
                        </a:spcAft>
                      </a:pPr>
                      <a:r>
                        <a:rPr lang="en-US" sz="1600" b="1" dirty="0">
                          <a:effectLst/>
                        </a:rPr>
                        <a:t>Product label</a:t>
                      </a:r>
                      <a:endParaRPr lang="en-US" sz="2400" b="1"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Value in 2012</a:t>
                      </a:r>
                      <a:endParaRPr lang="en-US" sz="2400" b="1">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Value in 2018</a:t>
                      </a:r>
                      <a:endParaRPr lang="en-US" sz="24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9925">
                <a:tc>
                  <a:txBody>
                    <a:bodyPr/>
                    <a:lstStyle/>
                    <a:p>
                      <a:pPr marL="0" marR="0" algn="ctr">
                        <a:lnSpc>
                          <a:spcPct val="107000"/>
                        </a:lnSpc>
                        <a:spcBef>
                          <a:spcPts val="0"/>
                        </a:spcBef>
                        <a:spcAft>
                          <a:spcPts val="0"/>
                        </a:spcAft>
                      </a:pPr>
                      <a:r>
                        <a:rPr lang="en-US" sz="1600" dirty="0">
                          <a:solidFill>
                            <a:srgbClr val="00B050"/>
                          </a:solidFill>
                          <a:effectLst/>
                        </a:rPr>
                        <a:t>DAP Fertilizer</a:t>
                      </a:r>
                      <a:endParaRPr lang="en-US" sz="2400" dirty="0">
                        <a:solidFill>
                          <a:srgbClr val="00B05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180861</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649436</a:t>
                      </a:r>
                      <a:endParaRPr lang="en-US" sz="2800" b="1">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0443">
                <a:tc>
                  <a:txBody>
                    <a:bodyPr/>
                    <a:lstStyle/>
                    <a:p>
                      <a:pPr marL="0" marR="0" algn="ctr">
                        <a:lnSpc>
                          <a:spcPct val="107000"/>
                        </a:lnSpc>
                        <a:spcBef>
                          <a:spcPts val="0"/>
                        </a:spcBef>
                        <a:spcAft>
                          <a:spcPts val="0"/>
                        </a:spcAft>
                      </a:pPr>
                      <a:r>
                        <a:rPr lang="en-US" sz="1600" dirty="0">
                          <a:solidFill>
                            <a:srgbClr val="00B050"/>
                          </a:solidFill>
                          <a:effectLst/>
                        </a:rPr>
                        <a:t>Photosensitive semiconductor devices</a:t>
                      </a:r>
                      <a:endParaRPr lang="en-US" sz="2400" dirty="0">
                        <a:solidFill>
                          <a:srgbClr val="00B05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8618</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358378</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5036">
                <a:tc>
                  <a:txBody>
                    <a:bodyPr/>
                    <a:lstStyle/>
                    <a:p>
                      <a:pPr marL="0" marR="0" algn="ctr">
                        <a:lnSpc>
                          <a:spcPct val="107000"/>
                        </a:lnSpc>
                        <a:spcBef>
                          <a:spcPts val="0"/>
                        </a:spcBef>
                        <a:spcAft>
                          <a:spcPts val="0"/>
                        </a:spcAft>
                      </a:pPr>
                      <a:r>
                        <a:rPr lang="en-US" sz="1600" dirty="0">
                          <a:solidFill>
                            <a:srgbClr val="0070C0"/>
                          </a:solidFill>
                          <a:effectLst/>
                        </a:rPr>
                        <a:t>Flat-rolled products of alloy steel </a:t>
                      </a:r>
                      <a:endParaRPr lang="en-US" sz="2400" dirty="0">
                        <a:solidFill>
                          <a:srgbClr val="0070C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558</a:t>
                      </a:r>
                      <a:endParaRPr lang="en-US" sz="2800" b="1">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298230</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5036">
                <a:tc>
                  <a:txBody>
                    <a:bodyPr/>
                    <a:lstStyle/>
                    <a:p>
                      <a:pPr marL="0" marR="0" algn="ctr">
                        <a:lnSpc>
                          <a:spcPct val="107000"/>
                        </a:lnSpc>
                        <a:spcBef>
                          <a:spcPts val="0"/>
                        </a:spcBef>
                        <a:spcAft>
                          <a:spcPts val="0"/>
                        </a:spcAft>
                      </a:pPr>
                      <a:r>
                        <a:rPr lang="en-US" sz="1600" dirty="0">
                          <a:solidFill>
                            <a:srgbClr val="00B050"/>
                          </a:solidFill>
                          <a:effectLst/>
                        </a:rPr>
                        <a:t>Generating sets, wind-powered</a:t>
                      </a:r>
                      <a:endParaRPr lang="en-US" sz="2400" dirty="0">
                        <a:solidFill>
                          <a:srgbClr val="00B05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20084</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282103</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5680">
                <a:tc>
                  <a:txBody>
                    <a:bodyPr/>
                    <a:lstStyle/>
                    <a:p>
                      <a:pPr marL="0" marR="0" algn="ctr">
                        <a:lnSpc>
                          <a:spcPct val="107000"/>
                        </a:lnSpc>
                        <a:spcBef>
                          <a:spcPts val="0"/>
                        </a:spcBef>
                        <a:spcAft>
                          <a:spcPts val="0"/>
                        </a:spcAft>
                      </a:pPr>
                      <a:r>
                        <a:rPr lang="en-US" sz="1600" kern="1200" dirty="0">
                          <a:solidFill>
                            <a:srgbClr val="00B050"/>
                          </a:solidFill>
                          <a:effectLst/>
                          <a:latin typeface="+mn-lt"/>
                          <a:ea typeface="+mn-ea"/>
                          <a:cs typeface="+mn-cs"/>
                        </a:rPr>
                        <a:t>Water tube boilers </a:t>
                      </a:r>
                    </a:p>
                  </a:txBody>
                  <a:tcPr marL="68580" marR="68580" marT="0" marB="0"/>
                </a:tc>
                <a:tc>
                  <a:txBody>
                    <a:bodyPr/>
                    <a:lstStyle/>
                    <a:p>
                      <a:pPr marL="0" marR="0" algn="ctr">
                        <a:lnSpc>
                          <a:spcPct val="107000"/>
                        </a:lnSpc>
                        <a:spcBef>
                          <a:spcPts val="0"/>
                        </a:spcBef>
                        <a:spcAft>
                          <a:spcPts val="0"/>
                        </a:spcAft>
                      </a:pPr>
                      <a:r>
                        <a:rPr lang="en-US" sz="1800" b="1" dirty="0">
                          <a:effectLst/>
                        </a:rPr>
                        <a:t>6238</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251413</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12945">
                <a:tc>
                  <a:txBody>
                    <a:bodyPr/>
                    <a:lstStyle/>
                    <a:p>
                      <a:pPr marL="0" marR="0" algn="ctr">
                        <a:lnSpc>
                          <a:spcPct val="107000"/>
                        </a:lnSpc>
                        <a:spcBef>
                          <a:spcPts val="0"/>
                        </a:spcBef>
                        <a:spcAft>
                          <a:spcPts val="0"/>
                        </a:spcAft>
                      </a:pPr>
                      <a:r>
                        <a:rPr lang="en-US" sz="1600" dirty="0">
                          <a:solidFill>
                            <a:srgbClr val="FF0000"/>
                          </a:solidFill>
                          <a:effectLst/>
                        </a:rPr>
                        <a:t>Telephones for cellular networks </a:t>
                      </a:r>
                      <a:endParaRPr lang="en-US" sz="2400" dirty="0">
                        <a:solidFill>
                          <a:srgbClr val="FF000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658588</a:t>
                      </a:r>
                      <a:endParaRPr lang="en-US" sz="2800" b="1">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246756</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12945">
                <a:tc>
                  <a:txBody>
                    <a:bodyPr/>
                    <a:lstStyle/>
                    <a:p>
                      <a:pPr marL="0" marR="0" algn="ctr">
                        <a:lnSpc>
                          <a:spcPct val="107000"/>
                        </a:lnSpc>
                        <a:spcBef>
                          <a:spcPts val="0"/>
                        </a:spcBef>
                        <a:spcAft>
                          <a:spcPts val="0"/>
                        </a:spcAft>
                      </a:pPr>
                      <a:r>
                        <a:rPr lang="en-US" sz="1600" dirty="0">
                          <a:solidFill>
                            <a:srgbClr val="FF0000"/>
                          </a:solidFill>
                          <a:effectLst/>
                        </a:rPr>
                        <a:t>Telephones for cellular networks</a:t>
                      </a:r>
                      <a:r>
                        <a:rPr lang="en-US" sz="1600" dirty="0">
                          <a:effectLst/>
                        </a:rPr>
                        <a:t> </a:t>
                      </a:r>
                      <a:endParaRPr lang="en-US" sz="2400"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0</a:t>
                      </a:r>
                      <a:endParaRPr lang="en-US" sz="2800" b="1">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217709</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20443">
                <a:tc>
                  <a:txBody>
                    <a:bodyPr/>
                    <a:lstStyle/>
                    <a:p>
                      <a:pPr marL="0" marR="0" algn="ctr">
                        <a:lnSpc>
                          <a:spcPct val="107000"/>
                        </a:lnSpc>
                        <a:spcBef>
                          <a:spcPts val="0"/>
                        </a:spcBef>
                        <a:spcAft>
                          <a:spcPts val="0"/>
                        </a:spcAft>
                      </a:pPr>
                      <a:r>
                        <a:rPr lang="en-US" sz="1600" dirty="0">
                          <a:solidFill>
                            <a:srgbClr val="0070C0"/>
                          </a:solidFill>
                          <a:effectLst/>
                        </a:rPr>
                        <a:t>Flat-rolled products of iron or non-alloy steel</a:t>
                      </a:r>
                      <a:endParaRPr lang="en-US" sz="2400" dirty="0">
                        <a:solidFill>
                          <a:srgbClr val="0070C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67</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186452</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20443">
                <a:tc>
                  <a:txBody>
                    <a:bodyPr/>
                    <a:lstStyle/>
                    <a:p>
                      <a:pPr marL="0" marR="0" algn="ctr">
                        <a:lnSpc>
                          <a:spcPct val="107000"/>
                        </a:lnSpc>
                        <a:spcBef>
                          <a:spcPts val="0"/>
                        </a:spcBef>
                        <a:spcAft>
                          <a:spcPts val="0"/>
                        </a:spcAft>
                      </a:pPr>
                      <a:r>
                        <a:rPr lang="en-US" sz="1600" dirty="0">
                          <a:solidFill>
                            <a:srgbClr val="0070C0"/>
                          </a:solidFill>
                          <a:effectLst/>
                        </a:rPr>
                        <a:t>Compressors for refrigerating equipment</a:t>
                      </a:r>
                      <a:endParaRPr lang="en-US" sz="2400" dirty="0">
                        <a:solidFill>
                          <a:srgbClr val="0070C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32896</a:t>
                      </a:r>
                      <a:endParaRPr lang="en-US" sz="2800" b="1">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152522</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520443">
                <a:tc>
                  <a:txBody>
                    <a:bodyPr/>
                    <a:lstStyle/>
                    <a:p>
                      <a:pPr marL="0" marR="0" algn="ctr">
                        <a:lnSpc>
                          <a:spcPct val="107000"/>
                        </a:lnSpc>
                        <a:spcBef>
                          <a:spcPts val="0"/>
                        </a:spcBef>
                        <a:spcAft>
                          <a:spcPts val="0"/>
                        </a:spcAft>
                      </a:pPr>
                      <a:r>
                        <a:rPr lang="en-US" sz="1600" dirty="0">
                          <a:solidFill>
                            <a:srgbClr val="FF0000"/>
                          </a:solidFill>
                          <a:effectLst/>
                        </a:rPr>
                        <a:t>Machines for the reception, conversion </a:t>
                      </a:r>
                      <a:endParaRPr lang="en-US" sz="2400" dirty="0">
                        <a:solidFill>
                          <a:srgbClr val="FF0000"/>
                        </a:solidFill>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117970</a:t>
                      </a:r>
                      <a:endParaRPr lang="en-US" sz="2800" b="1">
                        <a:effectLst/>
                        <a:latin typeface="Calibri" panose="020F0502020204030204" pitchFamily="34" charset="0"/>
                        <a:ea typeface="游明朝"/>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152334</a:t>
                      </a:r>
                      <a:endParaRPr lang="en-US" sz="2800" b="1" dirty="0">
                        <a:effectLst/>
                        <a:latin typeface="Calibri" panose="020F0502020204030204" pitchFamily="34" charset="0"/>
                        <a:ea typeface="游明朝"/>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32259854"/>
              </p:ext>
            </p:extLst>
          </p:nvPr>
        </p:nvGraphicFramePr>
        <p:xfrm>
          <a:off x="0" y="1188720"/>
          <a:ext cx="3695700" cy="5097779"/>
        </p:xfrm>
        <a:graphic>
          <a:graphicData uri="http://schemas.openxmlformats.org/drawingml/2006/table">
            <a:tbl>
              <a:tblPr>
                <a:tableStyleId>{5940675A-B579-460E-94D1-54222C63F5DA}</a:tableStyleId>
              </a:tblPr>
              <a:tblGrid>
                <a:gridCol w="28194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605675">
                <a:tc>
                  <a:txBody>
                    <a:bodyPr/>
                    <a:lstStyle/>
                    <a:p>
                      <a:pPr algn="ctr" fontAlgn="ctr"/>
                      <a:r>
                        <a:rPr lang="en-US" sz="1800" b="1" u="none" strike="noStrike" dirty="0">
                          <a:effectLst/>
                        </a:rPr>
                        <a:t>Products</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Value in 2006</a:t>
                      </a:r>
                      <a:endParaRPr lang="en-US" sz="18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08005">
                <a:tc>
                  <a:txBody>
                    <a:bodyPr/>
                    <a:lstStyle/>
                    <a:p>
                      <a:pPr algn="ctr" fontAlgn="b"/>
                      <a:r>
                        <a:rPr lang="en-US" sz="1800" u="none" strike="noStrike" dirty="0">
                          <a:solidFill>
                            <a:srgbClr val="FF0000"/>
                          </a:solidFill>
                          <a:effectLst/>
                        </a:rPr>
                        <a:t>Transmission apparatus</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106028</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605675">
                <a:tc>
                  <a:txBody>
                    <a:bodyPr/>
                    <a:lstStyle/>
                    <a:p>
                      <a:pPr algn="ctr" fontAlgn="b"/>
                      <a:r>
                        <a:rPr lang="en-US" sz="1800" u="none" strike="noStrike" dirty="0">
                          <a:solidFill>
                            <a:srgbClr val="FF0000"/>
                          </a:solidFill>
                          <a:effectLst/>
                        </a:rPr>
                        <a:t>Cellular mobile phone w/</a:t>
                      </a:r>
                      <a:r>
                        <a:rPr lang="en-US" sz="1800" u="none" strike="noStrike" dirty="0" err="1">
                          <a:solidFill>
                            <a:srgbClr val="FF0000"/>
                          </a:solidFill>
                          <a:effectLst/>
                        </a:rPr>
                        <a:t>battry</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98263</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08005">
                <a:tc>
                  <a:txBody>
                    <a:bodyPr/>
                    <a:lstStyle/>
                    <a:p>
                      <a:pPr algn="ctr" fontAlgn="b"/>
                      <a:r>
                        <a:rPr lang="en-US" sz="1800" u="none" strike="noStrike" dirty="0">
                          <a:solidFill>
                            <a:srgbClr val="00B050"/>
                          </a:solidFill>
                          <a:effectLst/>
                        </a:rPr>
                        <a:t>Parts of air condition machin</a:t>
                      </a:r>
                      <a:r>
                        <a:rPr lang="en-US" sz="1800" u="none" strike="noStrike" dirty="0">
                          <a:effectLst/>
                        </a:rPr>
                        <a:t>e</a:t>
                      </a:r>
                      <a:endParaRPr lang="en-US" sz="1800" b="0" i="0" u="none" strike="noStrike" dirty="0">
                        <a:solidFill>
                          <a:srgbClr val="002B54"/>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59496</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58663">
                <a:tc>
                  <a:txBody>
                    <a:bodyPr/>
                    <a:lstStyle/>
                    <a:p>
                      <a:pPr algn="ctr" fontAlgn="b"/>
                      <a:r>
                        <a:rPr lang="en-US" sz="1800" u="none" strike="noStrike" dirty="0">
                          <a:solidFill>
                            <a:srgbClr val="00B050"/>
                          </a:solidFill>
                          <a:effectLst/>
                        </a:rPr>
                        <a:t>Coke and semi-coke of coal</a:t>
                      </a:r>
                      <a:endParaRPr lang="en-US" sz="18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55998</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58663">
                <a:tc>
                  <a:txBody>
                    <a:bodyPr/>
                    <a:lstStyle/>
                    <a:p>
                      <a:pPr algn="ctr" fontAlgn="b"/>
                      <a:r>
                        <a:rPr lang="en-US" sz="1800" u="none" strike="noStrike" dirty="0">
                          <a:solidFill>
                            <a:srgbClr val="FF0000"/>
                          </a:solidFill>
                          <a:effectLst/>
                        </a:rPr>
                        <a:t>New pneumatic </a:t>
                      </a:r>
                      <a:r>
                        <a:rPr lang="en-US" sz="1800" u="none" strike="noStrike" dirty="0" err="1">
                          <a:solidFill>
                            <a:srgbClr val="FF0000"/>
                          </a:solidFill>
                          <a:effectLst/>
                        </a:rPr>
                        <a:t>tyres</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53223</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58663">
                <a:tc>
                  <a:txBody>
                    <a:bodyPr/>
                    <a:lstStyle/>
                    <a:p>
                      <a:pPr algn="ctr" fontAlgn="b"/>
                      <a:r>
                        <a:rPr lang="en-US" sz="1800" u="none" strike="noStrike" dirty="0">
                          <a:solidFill>
                            <a:srgbClr val="0070C0"/>
                          </a:solidFill>
                          <a:effectLst/>
                        </a:rPr>
                        <a:t>Coke and semi-coke of coal</a:t>
                      </a:r>
                      <a:endParaRPr lang="en-US" sz="1800" b="0"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44576</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605675">
                <a:tc>
                  <a:txBody>
                    <a:bodyPr/>
                    <a:lstStyle/>
                    <a:p>
                      <a:pPr algn="ctr" fontAlgn="b"/>
                      <a:r>
                        <a:rPr lang="en-US" sz="1800" u="none" strike="noStrike" dirty="0" err="1">
                          <a:solidFill>
                            <a:srgbClr val="FF0000"/>
                          </a:solidFill>
                          <a:effectLst/>
                        </a:rPr>
                        <a:t>Oth</a:t>
                      </a:r>
                      <a:r>
                        <a:rPr lang="en-US" sz="1800" u="none" strike="noStrike" dirty="0">
                          <a:solidFill>
                            <a:srgbClr val="FF0000"/>
                          </a:solidFill>
                          <a:effectLst/>
                        </a:rPr>
                        <a:t> transmission reception app</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44338</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458663">
                <a:tc>
                  <a:txBody>
                    <a:bodyPr/>
                    <a:lstStyle/>
                    <a:p>
                      <a:pPr algn="ctr" fontAlgn="b"/>
                      <a:r>
                        <a:rPr lang="en-US" sz="1800" u="none" strike="noStrike" dirty="0">
                          <a:solidFill>
                            <a:srgbClr val="FF0000"/>
                          </a:solidFill>
                          <a:effectLst/>
                        </a:rPr>
                        <a:t>Transmission apparatus</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38037</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71429">
                <a:tc>
                  <a:txBody>
                    <a:bodyPr/>
                    <a:lstStyle/>
                    <a:p>
                      <a:pPr algn="ctr" fontAlgn="b"/>
                      <a:r>
                        <a:rPr lang="en-US" sz="1800" u="none" strike="noStrike" dirty="0">
                          <a:solidFill>
                            <a:srgbClr val="00B050"/>
                          </a:solidFill>
                          <a:effectLst/>
                        </a:rPr>
                        <a:t>Pesticides</a:t>
                      </a:r>
                      <a:endParaRPr lang="en-US" sz="18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35722</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458663">
                <a:tc>
                  <a:txBody>
                    <a:bodyPr/>
                    <a:lstStyle/>
                    <a:p>
                      <a:pPr algn="ctr" fontAlgn="b"/>
                      <a:r>
                        <a:rPr lang="en-US" sz="1800" u="none" strike="noStrike" dirty="0">
                          <a:solidFill>
                            <a:srgbClr val="FF0000"/>
                          </a:solidFill>
                          <a:effectLst/>
                        </a:rPr>
                        <a:t>Glazed ceramic</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35603</a:t>
                      </a:r>
                      <a:endParaRPr lang="en-US" sz="1800" b="1"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B6AE7831-9EB6-4111-82BE-898BCD4F3E78}" type="slidenum">
              <a:rPr lang="tr-TR" smtClean="0"/>
              <a:t>6</a:t>
            </a:fld>
            <a:endParaRPr lang="tr-TR"/>
          </a:p>
        </p:txBody>
      </p:sp>
    </p:spTree>
    <p:extLst>
      <p:ext uri="{BB962C8B-B14F-4D97-AF65-F5344CB8AC3E}">
        <p14:creationId xmlns:p14="http://schemas.microsoft.com/office/powerpoint/2010/main" val="343354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Tariff Reduction Tracks</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6" name="Slide Number Placeholder 5"/>
          <p:cNvSpPr>
            <a:spLocks noGrp="1"/>
          </p:cNvSpPr>
          <p:nvPr>
            <p:ph type="sldNum" sz="quarter" idx="12"/>
          </p:nvPr>
        </p:nvSpPr>
        <p:spPr/>
        <p:txBody>
          <a:bodyPr/>
          <a:lstStyle/>
          <a:p>
            <a:fld id="{B6AE7831-9EB6-4111-82BE-898BCD4F3E78}" type="slidenum">
              <a:rPr lang="tr-TR" smtClean="0"/>
              <a:t>7</a:t>
            </a:fld>
            <a:endParaRPr lang="tr-TR"/>
          </a:p>
        </p:txBody>
      </p:sp>
      <p:pic>
        <p:nvPicPr>
          <p:cNvPr id="3" name="Picture 2">
            <a:extLst>
              <a:ext uri="{FF2B5EF4-FFF2-40B4-BE49-F238E27FC236}">
                <a16:creationId xmlns:a16="http://schemas.microsoft.com/office/drawing/2014/main" id="{2262C004-8A8C-8382-DB0E-B3EFE1F872F6}"/>
              </a:ext>
            </a:extLst>
          </p:cNvPr>
          <p:cNvPicPr>
            <a:picLocks noChangeAspect="1"/>
          </p:cNvPicPr>
          <p:nvPr/>
        </p:nvPicPr>
        <p:blipFill rotWithShape="1">
          <a:blip r:embed="rId3"/>
          <a:srcRect l="29505" t="36495" r="12346" b="35617"/>
          <a:stretch/>
        </p:blipFill>
        <p:spPr>
          <a:xfrm>
            <a:off x="175157" y="1998133"/>
            <a:ext cx="8883599" cy="2788355"/>
          </a:xfrm>
          <a:prstGeom prst="rect">
            <a:avLst/>
          </a:prstGeom>
        </p:spPr>
      </p:pic>
    </p:spTree>
    <p:extLst>
      <p:ext uri="{BB962C8B-B14F-4D97-AF65-F5344CB8AC3E}">
        <p14:creationId xmlns:p14="http://schemas.microsoft.com/office/powerpoint/2010/main" val="269262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733719-981A-421F-A6A2-EDBC7C4218C2}"/>
              </a:ext>
            </a:extLst>
          </p:cNvPr>
          <p:cNvSpPr txBox="1">
            <a:spLocks/>
          </p:cNvSpPr>
          <p:nvPr/>
        </p:nvSpPr>
        <p:spPr>
          <a:xfrm>
            <a:off x="1" y="0"/>
            <a:ext cx="9143999" cy="1188720"/>
          </a:xfrm>
          <a:prstGeom prst="rect">
            <a:avLst/>
          </a:prstGeom>
          <a:solidFill>
            <a:srgbClr val="006600"/>
          </a:solidFill>
          <a:ln w="0">
            <a:noFill/>
          </a:ln>
        </p:spPr>
        <p:txBody>
          <a:bodyPr vert="horz" lIns="91440" tIns="45720" rIns="91440" bIns="45720" rtlCol="0" anchor="ctr">
            <a:normAutofit fontScale="925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CPFTA Impact at HS-08 (2018) </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3" name="Content Placeholder 2"/>
          <p:cNvSpPr>
            <a:spLocks noGrp="1"/>
          </p:cNvSpPr>
          <p:nvPr>
            <p:ph idx="1"/>
          </p:nvPr>
        </p:nvSpPr>
        <p:spPr/>
        <p:txBody>
          <a:bodyPr/>
          <a:lstStyle/>
          <a:p>
            <a:r>
              <a:rPr lang="en-US" dirty="0"/>
              <a:t>Out of Top 10 imports of Pakistan other than Petroleum products, Natural Gas, Palm Oil and Soya Beans China has the largest share in following</a:t>
            </a:r>
          </a:p>
          <a:p>
            <a:r>
              <a:rPr lang="en-US" dirty="0"/>
              <a:t>31053000, </a:t>
            </a:r>
            <a:r>
              <a:rPr lang="en-US" dirty="0" err="1"/>
              <a:t>Diammonium</a:t>
            </a:r>
            <a:r>
              <a:rPr lang="en-US" dirty="0"/>
              <a:t> phosphate (DAP) worth USD 649 Million</a:t>
            </a:r>
          </a:p>
          <a:p>
            <a:r>
              <a:rPr lang="en-US" dirty="0"/>
              <a:t>Next Top import from China worth 358 Million USD falls in category of top 30 imports</a:t>
            </a:r>
          </a:p>
          <a:p>
            <a:r>
              <a:rPr lang="en-US" dirty="0"/>
              <a:t>China has diversified its exports in Pakistan</a:t>
            </a:r>
          </a:p>
        </p:txBody>
      </p:sp>
      <p:sp>
        <p:nvSpPr>
          <p:cNvPr id="4" name="Slide Number Placeholder 3"/>
          <p:cNvSpPr>
            <a:spLocks noGrp="1"/>
          </p:cNvSpPr>
          <p:nvPr>
            <p:ph type="sldNum" sz="quarter" idx="12"/>
          </p:nvPr>
        </p:nvSpPr>
        <p:spPr/>
        <p:txBody>
          <a:bodyPr/>
          <a:lstStyle/>
          <a:p>
            <a:fld id="{B6AE7831-9EB6-4111-82BE-898BCD4F3E78}" type="slidenum">
              <a:rPr lang="tr-TR" smtClean="0"/>
              <a:t>8</a:t>
            </a:fld>
            <a:endParaRPr lang="tr-TR"/>
          </a:p>
        </p:txBody>
      </p:sp>
    </p:spTree>
    <p:extLst>
      <p:ext uri="{BB962C8B-B14F-4D97-AF65-F5344CB8AC3E}">
        <p14:creationId xmlns:p14="http://schemas.microsoft.com/office/powerpoint/2010/main" val="75119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57629012"/>
              </p:ext>
            </p:extLst>
          </p:nvPr>
        </p:nvGraphicFramePr>
        <p:xfrm>
          <a:off x="558800" y="1600199"/>
          <a:ext cx="8266164" cy="4394200"/>
        </p:xfrm>
        <a:graphic>
          <a:graphicData uri="http://schemas.openxmlformats.org/drawingml/2006/table">
            <a:tbl>
              <a:tblPr firstRow="1" firstCol="1" bandRow="1">
                <a:tableStyleId>{93296810-A885-4BE3-A3E7-6D5BEEA58F35}</a:tableStyleId>
              </a:tblPr>
              <a:tblGrid>
                <a:gridCol w="36703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712964">
                  <a:extLst>
                    <a:ext uri="{9D8B030D-6E8A-4147-A177-3AD203B41FA5}">
                      <a16:colId xmlns:a16="http://schemas.microsoft.com/office/drawing/2014/main" val="20003"/>
                    </a:ext>
                  </a:extLst>
                </a:gridCol>
              </a:tblGrid>
              <a:tr h="1111120">
                <a:tc>
                  <a:txBody>
                    <a:bodyPr/>
                    <a:lstStyle/>
                    <a:p>
                      <a:pPr marL="0" marR="0" algn="ctr">
                        <a:lnSpc>
                          <a:spcPct val="107000"/>
                        </a:lnSpc>
                        <a:spcBef>
                          <a:spcPts val="0"/>
                        </a:spcBef>
                        <a:spcAft>
                          <a:spcPts val="0"/>
                        </a:spcAft>
                      </a:pPr>
                      <a:r>
                        <a:rPr lang="en-US" sz="2000" dirty="0">
                          <a:effectLst/>
                        </a:rPr>
                        <a:t>Tariff Reduction Tracks</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No. of Tariff Lines</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 of Tariff Lines</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 of Imports from China (2016-17)</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2990">
                <a:tc>
                  <a:txBody>
                    <a:bodyPr/>
                    <a:lstStyle/>
                    <a:p>
                      <a:pPr marL="0" marR="0" algn="ctr">
                        <a:lnSpc>
                          <a:spcPct val="107000"/>
                        </a:lnSpc>
                        <a:spcBef>
                          <a:spcPts val="0"/>
                        </a:spcBef>
                        <a:spcAft>
                          <a:spcPts val="0"/>
                        </a:spcAft>
                      </a:pPr>
                      <a:r>
                        <a:rPr lang="en-US" sz="2000">
                          <a:effectLst/>
                        </a:rPr>
                        <a:t>Immediate to Zero Rate (A-0)</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rPr>
                        <a:t>3146</a:t>
                      </a: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44.96</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46.80</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2990">
                <a:tc>
                  <a:txBody>
                    <a:bodyPr/>
                    <a:lstStyle/>
                    <a:p>
                      <a:pPr marL="0" marR="0" algn="ctr">
                        <a:lnSpc>
                          <a:spcPct val="107000"/>
                        </a:lnSpc>
                        <a:spcBef>
                          <a:spcPts val="0"/>
                        </a:spcBef>
                        <a:spcAft>
                          <a:spcPts val="0"/>
                        </a:spcAft>
                      </a:pPr>
                      <a:r>
                        <a:rPr lang="en-US" sz="2000">
                          <a:effectLst/>
                        </a:rPr>
                        <a:t>Zero Rate in 7 Years (A-7)</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rPr>
                        <a:t>1044</a:t>
                      </a: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14.92</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5.42</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42990">
                <a:tc>
                  <a:txBody>
                    <a:bodyPr/>
                    <a:lstStyle/>
                    <a:p>
                      <a:pPr marL="0" marR="0" algn="ctr">
                        <a:lnSpc>
                          <a:spcPct val="107000"/>
                        </a:lnSpc>
                        <a:spcBef>
                          <a:spcPts val="0"/>
                        </a:spcBef>
                        <a:spcAft>
                          <a:spcPts val="0"/>
                        </a:spcAft>
                      </a:pPr>
                      <a:r>
                        <a:rPr lang="en-US" sz="2000">
                          <a:effectLst/>
                        </a:rPr>
                        <a:t>Zero Rate in 15 years (A-15)</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rPr>
                        <a:t>1047</a:t>
                      </a:r>
                      <a:endParaRPr lang="en-US" sz="2000" b="1"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14.96</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18.04</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111120">
                <a:tc>
                  <a:txBody>
                    <a:bodyPr/>
                    <a:lstStyle/>
                    <a:p>
                      <a:pPr marL="0" marR="0" algn="ctr">
                        <a:lnSpc>
                          <a:spcPct val="107000"/>
                        </a:lnSpc>
                        <a:spcBef>
                          <a:spcPts val="0"/>
                        </a:spcBef>
                        <a:spcAft>
                          <a:spcPts val="0"/>
                        </a:spcAft>
                      </a:pPr>
                      <a:r>
                        <a:rPr lang="en-US" sz="2000" dirty="0">
                          <a:effectLst/>
                        </a:rPr>
                        <a:t>Protected List (No Concession + 20% MOP)</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1760</a:t>
                      </a:r>
                    </a:p>
                    <a:p>
                      <a:pPr marL="0" marR="0" algn="ctr">
                        <a:lnSpc>
                          <a:spcPct val="107000"/>
                        </a:lnSpc>
                        <a:spcBef>
                          <a:spcPts val="0"/>
                        </a:spcBef>
                        <a:spcAft>
                          <a:spcPts val="0"/>
                        </a:spcAft>
                      </a:pP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25.15</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32.28</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2990">
                <a:tc>
                  <a:txBody>
                    <a:bodyPr/>
                    <a:lstStyle/>
                    <a:p>
                      <a:pPr marL="0" marR="0" algn="ctr">
                        <a:lnSpc>
                          <a:spcPct val="107000"/>
                        </a:lnSpc>
                        <a:spcBef>
                          <a:spcPts val="0"/>
                        </a:spcBef>
                        <a:spcAft>
                          <a:spcPts val="0"/>
                        </a:spcAft>
                      </a:pPr>
                      <a:r>
                        <a:rPr lang="en-US" sz="2000">
                          <a:effectLst/>
                        </a:rPr>
                        <a:t>Total </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6997</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100</a:t>
                      </a:r>
                      <a:endParaRPr lang="en-US" sz="2000">
                        <a:effectLst/>
                        <a:latin typeface="Calibri" panose="020F0502020204030204" pitchFamily="34" charset="0"/>
                        <a:ea typeface="游明朝"/>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100</a:t>
                      </a:r>
                      <a:endParaRPr lang="en-US" sz="2000" dirty="0">
                        <a:effectLst/>
                        <a:latin typeface="Calibri" panose="020F0502020204030204" pitchFamily="34" charset="0"/>
                        <a:ea typeface="游明朝"/>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Title 1">
            <a:extLst>
              <a:ext uri="{FF2B5EF4-FFF2-40B4-BE49-F238E27FC236}">
                <a16:creationId xmlns:a16="http://schemas.microsoft.com/office/drawing/2014/main" id="{9C733719-981A-421F-A6A2-EDBC7C4218C2}"/>
              </a:ext>
            </a:extLst>
          </p:cNvPr>
          <p:cNvSpPr txBox="1">
            <a:spLocks/>
          </p:cNvSpPr>
          <p:nvPr/>
        </p:nvSpPr>
        <p:spPr>
          <a:xfrm>
            <a:off x="0" y="0"/>
            <a:ext cx="9143999" cy="1188720"/>
          </a:xfrm>
          <a:prstGeom prst="rect">
            <a:avLst/>
          </a:prstGeom>
          <a:solidFill>
            <a:srgbClr val="006600"/>
          </a:solidFill>
          <a:ln w="0">
            <a:noFill/>
          </a:ln>
        </p:spPr>
        <p:txBody>
          <a:bodyPr vert="horz" lIns="91440" tIns="45720" rIns="91440" bIns="45720" rtlCol="0" anchor="ctr">
            <a:normAutofit fontScale="92500" lnSpcReduction="20000"/>
          </a:bodyPr>
          <a:lstStyle>
            <a:lvl1pPr algn="ctr" defTabSz="483931" rtl="0" eaLnBrk="1" latinLnBrk="0" hangingPunct="1">
              <a:spcBef>
                <a:spcPct val="0"/>
              </a:spcBef>
              <a:buNone/>
              <a:defRPr sz="233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rPr>
              <a:t>Concessions given by Pakistan under CPFTA Phase-II</a:t>
            </a:r>
            <a:endParaRPr lang="tr-TR" sz="4400" b="1"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fld id="{B6AE7831-9EB6-4111-82BE-898BCD4F3E78}" type="slidenum">
              <a:rPr lang="tr-TR" smtClean="0"/>
              <a:t>9</a:t>
            </a:fld>
            <a:endParaRPr lang="tr-TR"/>
          </a:p>
        </p:txBody>
      </p:sp>
    </p:spTree>
    <p:extLst>
      <p:ext uri="{BB962C8B-B14F-4D97-AF65-F5344CB8AC3E}">
        <p14:creationId xmlns:p14="http://schemas.microsoft.com/office/powerpoint/2010/main" val="13608049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6491</TotalTime>
  <Words>2425</Words>
  <Application>Microsoft Office PowerPoint</Application>
  <PresentationFormat>Custom</PresentationFormat>
  <Paragraphs>535</Paragraphs>
  <Slides>39</Slides>
  <Notes>9</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UD Digi Kyokasho N-B</vt:lpstr>
      <vt:lpstr>UD Digi Kyokasho NK-B</vt:lpstr>
      <vt:lpstr>Arial</vt:lpstr>
      <vt:lpstr>Calibri</vt:lpstr>
      <vt:lpstr>Calibri Light</vt:lpstr>
      <vt:lpstr>Cambria</vt:lpstr>
      <vt:lpstr>Lato Light</vt:lpstr>
      <vt:lpstr>Montserrat</vt:lpstr>
      <vt:lpstr>Montserrat Light</vt:lpstr>
      <vt:lpstr>Poppins</vt:lpstr>
      <vt:lpstr>Office Theme</vt:lpstr>
      <vt:lpstr>CPFTA Import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SMEs in Pakistan</dc:title>
  <dc:creator>Ahmet Aslan</dc:creator>
  <cp:lastModifiedBy>Afshan Uroos</cp:lastModifiedBy>
  <cp:revision>335</cp:revision>
  <cp:lastPrinted>2021-11-04T07:51:26Z</cp:lastPrinted>
  <dcterms:created xsi:type="dcterms:W3CDTF">2021-02-09T12:25:25Z</dcterms:created>
  <dcterms:modified xsi:type="dcterms:W3CDTF">2022-07-04T05:30:55Z</dcterms:modified>
</cp:coreProperties>
</file>